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1.xml" ContentType="application/vnd.openxmlformats-officedocument.drawingml.chart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76" r:id="rId2"/>
  </p:sldMasterIdLst>
  <p:notesMasterIdLst>
    <p:notesMasterId r:id="rId42"/>
  </p:notesMasterIdLst>
  <p:sldIdLst>
    <p:sldId id="2008" r:id="rId3"/>
    <p:sldId id="264" r:id="rId4"/>
    <p:sldId id="259" r:id="rId5"/>
    <p:sldId id="2001" r:id="rId6"/>
    <p:sldId id="2007" r:id="rId7"/>
    <p:sldId id="1877" r:id="rId8"/>
    <p:sldId id="298" r:id="rId9"/>
    <p:sldId id="308" r:id="rId10"/>
    <p:sldId id="327" r:id="rId11"/>
    <p:sldId id="305" r:id="rId12"/>
    <p:sldId id="2011" r:id="rId13"/>
    <p:sldId id="343" r:id="rId14"/>
    <p:sldId id="2013" r:id="rId15"/>
    <p:sldId id="2014" r:id="rId16"/>
    <p:sldId id="2012" r:id="rId17"/>
    <p:sldId id="369" r:id="rId18"/>
    <p:sldId id="2015" r:id="rId19"/>
    <p:sldId id="2002" r:id="rId20"/>
    <p:sldId id="2004" r:id="rId21"/>
    <p:sldId id="262" r:id="rId22"/>
    <p:sldId id="1998" r:id="rId23"/>
    <p:sldId id="1999" r:id="rId24"/>
    <p:sldId id="2000" r:id="rId25"/>
    <p:sldId id="2009" r:id="rId26"/>
    <p:sldId id="299" r:id="rId27"/>
    <p:sldId id="350" r:id="rId28"/>
    <p:sldId id="360" r:id="rId29"/>
    <p:sldId id="358" r:id="rId30"/>
    <p:sldId id="2016" r:id="rId31"/>
    <p:sldId id="2010" r:id="rId32"/>
    <p:sldId id="361" r:id="rId33"/>
    <p:sldId id="364" r:id="rId34"/>
    <p:sldId id="362" r:id="rId35"/>
    <p:sldId id="2019" r:id="rId36"/>
    <p:sldId id="266" r:id="rId37"/>
    <p:sldId id="2003" r:id="rId38"/>
    <p:sldId id="591" r:id="rId39"/>
    <p:sldId id="590" r:id="rId40"/>
    <p:sldId id="592" r:id="rId41"/>
  </p:sldIdLst>
  <p:sldSz cx="12192000" cy="6858000"/>
  <p:notesSz cx="6858000" cy="9144000"/>
  <p:embeddedFontLst>
    <p:embeddedFont>
      <p:font typeface="方正兰亭粗黑简体" panose="02010600030101010101" charset="-122"/>
      <p:regular r:id="rId43"/>
    </p:embeddedFont>
    <p:embeddedFont>
      <p:font typeface="方正兰亭刊黑_GBK" panose="02010600030101010101" charset="-122"/>
      <p:regular r:id="rId44"/>
    </p:embeddedFont>
    <p:embeddedFont>
      <p:font typeface="腾祥凌黑简" panose="02010600030101010101" charset="-122"/>
      <p:regular r:id="rId45"/>
    </p:embeddedFont>
    <p:embeddedFont>
      <p:font typeface="Impact" panose="020B0806030902050204" pitchFamily="34" charset="0"/>
      <p:regular r:id="rId46"/>
    </p:embeddedFont>
    <p:embeddedFont>
      <p:font typeface="Segoe UI Light" panose="020B0502040204020203" pitchFamily="34" charset="0"/>
      <p:regular r:id="rId47"/>
      <p:italic r:id="rId48"/>
    </p:embeddedFont>
    <p:embeddedFont>
      <p:font typeface="等线" panose="02010600030101010101" pitchFamily="2" charset="-122"/>
      <p:regular r:id="rId49"/>
      <p:bold r:id="rId50"/>
    </p:embeddedFont>
    <p:embeddedFont>
      <p:font typeface="等线 Light" panose="02010600030101010101" pitchFamily="2" charset="-122"/>
      <p:regular r:id="rId51"/>
    </p:embeddedFont>
    <p:embeddedFont>
      <p:font typeface="微软雅黑" panose="020B0503020204020204" pitchFamily="34" charset="-122"/>
      <p:regular r:id="rId52"/>
      <p:bold r:id="rId53"/>
    </p:embeddedFont>
    <p:embeddedFont>
      <p:font typeface="微软雅黑" panose="020B0503020204020204" pitchFamily="34" charset="-122"/>
      <p:regular r:id="rId52"/>
      <p:bold r:id="rId5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2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1CAB"/>
    <a:srgbClr val="5BD5FE"/>
    <a:srgbClr val="3282E4"/>
    <a:srgbClr val="3BB4FF"/>
    <a:srgbClr val="1C223E"/>
    <a:srgbClr val="1E0AA6"/>
    <a:srgbClr val="15054F"/>
    <a:srgbClr val="404040"/>
    <a:srgbClr val="4676C6"/>
    <a:srgbClr val="3109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68" autoAdjust="0"/>
    <p:restoredTop sz="94711" autoAdjust="0"/>
  </p:normalViewPr>
  <p:slideViewPr>
    <p:cSldViewPr snapToGrid="0" showGuides="1">
      <p:cViewPr varScale="1">
        <p:scale>
          <a:sx n="98" d="100"/>
          <a:sy n="98" d="100"/>
        </p:scale>
        <p:origin x="360" y="90"/>
      </p:cViewPr>
      <p:guideLst>
        <p:guide orient="horz" pos="527"/>
        <p:guide pos="3840"/>
      </p:guideLst>
    </p:cSldViewPr>
  </p:slideViewPr>
  <p:outlineViewPr>
    <p:cViewPr>
      <p:scale>
        <a:sx n="33" d="100"/>
        <a:sy n="33" d="100"/>
      </p:scale>
      <p:origin x="0" y="-51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5.fntdata"/><Relationship Id="rId50" Type="http://schemas.openxmlformats.org/officeDocument/2006/relationships/font" Target="fonts/font8.fntdata"/><Relationship Id="rId55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font" Target="fonts/font3.fntdata"/><Relationship Id="rId53" Type="http://schemas.openxmlformats.org/officeDocument/2006/relationships/font" Target="fonts/font11.fntdata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56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font" Target="fonts/font9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font" Target="fonts/font4.fntdata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7.fntdata"/><Relationship Id="rId57" Type="http://schemas.openxmlformats.org/officeDocument/2006/relationships/tableStyles" Target="tableStyle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font" Target="fonts/font2.fntdata"/><Relationship Id="rId52" Type="http://schemas.openxmlformats.org/officeDocument/2006/relationships/font" Target="fonts/font10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Category A</c:v>
                </c:pt>
              </c:strCache>
            </c:strRef>
          </c:tx>
          <c:spPr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53000"/>
                  </a:schemeClr>
                </a:gs>
              </a:gsLst>
              <a:lin ang="16200000" scaled="0"/>
              <a:tileRect/>
            </a:gradFill>
          </c:spPr>
          <c:cat>
            <c:numRef>
              <c:f>Sheet1!$A$2:$A$30</c:f>
              <c:numCache>
                <c:formatCode>m/d/yyyy</c:formatCode>
                <c:ptCount val="29"/>
                <c:pt idx="0">
                  <c:v>42268</c:v>
                </c:pt>
                <c:pt idx="1">
                  <c:v>42269</c:v>
                </c:pt>
                <c:pt idx="2">
                  <c:v>42270</c:v>
                </c:pt>
                <c:pt idx="3">
                  <c:v>42271</c:v>
                </c:pt>
                <c:pt idx="4">
                  <c:v>42272</c:v>
                </c:pt>
                <c:pt idx="5">
                  <c:v>42273</c:v>
                </c:pt>
                <c:pt idx="6">
                  <c:v>42274</c:v>
                </c:pt>
                <c:pt idx="7">
                  <c:v>42275</c:v>
                </c:pt>
                <c:pt idx="8">
                  <c:v>42276</c:v>
                </c:pt>
                <c:pt idx="9">
                  <c:v>42277</c:v>
                </c:pt>
                <c:pt idx="10">
                  <c:v>42278</c:v>
                </c:pt>
                <c:pt idx="11">
                  <c:v>42279</c:v>
                </c:pt>
                <c:pt idx="12">
                  <c:v>42280</c:v>
                </c:pt>
                <c:pt idx="13">
                  <c:v>42281</c:v>
                </c:pt>
                <c:pt idx="14">
                  <c:v>42282</c:v>
                </c:pt>
                <c:pt idx="15">
                  <c:v>42283</c:v>
                </c:pt>
                <c:pt idx="16">
                  <c:v>42284</c:v>
                </c:pt>
                <c:pt idx="17">
                  <c:v>42285</c:v>
                </c:pt>
                <c:pt idx="18">
                  <c:v>42286</c:v>
                </c:pt>
                <c:pt idx="19">
                  <c:v>42287</c:v>
                </c:pt>
                <c:pt idx="20">
                  <c:v>42288</c:v>
                </c:pt>
                <c:pt idx="21">
                  <c:v>42289</c:v>
                </c:pt>
                <c:pt idx="22">
                  <c:v>42290</c:v>
                </c:pt>
                <c:pt idx="23">
                  <c:v>42291</c:v>
                </c:pt>
                <c:pt idx="24">
                  <c:v>42292</c:v>
                </c:pt>
                <c:pt idx="25">
                  <c:v>42293</c:v>
                </c:pt>
                <c:pt idx="26">
                  <c:v>42294</c:v>
                </c:pt>
                <c:pt idx="27">
                  <c:v>42295</c:v>
                </c:pt>
                <c:pt idx="28">
                  <c:v>42296</c:v>
                </c:pt>
              </c:numCache>
            </c:numRef>
          </c:cat>
          <c:val>
            <c:numRef>
              <c:f>Sheet1!$B$2:$B$30</c:f>
              <c:numCache>
                <c:formatCode>General</c:formatCode>
                <c:ptCount val="29"/>
                <c:pt idx="0">
                  <c:v>5</c:v>
                </c:pt>
                <c:pt idx="1">
                  <c:v>5</c:v>
                </c:pt>
                <c:pt idx="2">
                  <c:v>8</c:v>
                </c:pt>
                <c:pt idx="3">
                  <c:v>5</c:v>
                </c:pt>
                <c:pt idx="4">
                  <c:v>9</c:v>
                </c:pt>
                <c:pt idx="5">
                  <c:v>14</c:v>
                </c:pt>
                <c:pt idx="6">
                  <c:v>11</c:v>
                </c:pt>
                <c:pt idx="7">
                  <c:v>16</c:v>
                </c:pt>
                <c:pt idx="8">
                  <c:v>14</c:v>
                </c:pt>
                <c:pt idx="9">
                  <c:v>11</c:v>
                </c:pt>
                <c:pt idx="10">
                  <c:v>7</c:v>
                </c:pt>
                <c:pt idx="11">
                  <c:v>14</c:v>
                </c:pt>
                <c:pt idx="12">
                  <c:v>20</c:v>
                </c:pt>
                <c:pt idx="13">
                  <c:v>22</c:v>
                </c:pt>
                <c:pt idx="14">
                  <c:v>28</c:v>
                </c:pt>
                <c:pt idx="15">
                  <c:v>33</c:v>
                </c:pt>
                <c:pt idx="16">
                  <c:v>56</c:v>
                </c:pt>
                <c:pt idx="17">
                  <c:v>144</c:v>
                </c:pt>
                <c:pt idx="18">
                  <c:v>134</c:v>
                </c:pt>
                <c:pt idx="19">
                  <c:v>104</c:v>
                </c:pt>
                <c:pt idx="20">
                  <c:v>110</c:v>
                </c:pt>
                <c:pt idx="21">
                  <c:v>60</c:v>
                </c:pt>
                <c:pt idx="22">
                  <c:v>45</c:v>
                </c:pt>
                <c:pt idx="23">
                  <c:v>50</c:v>
                </c:pt>
                <c:pt idx="24">
                  <c:v>40</c:v>
                </c:pt>
                <c:pt idx="25">
                  <c:v>22</c:v>
                </c:pt>
                <c:pt idx="26">
                  <c:v>12</c:v>
                </c:pt>
                <c:pt idx="27">
                  <c:v>8</c:v>
                </c:pt>
                <c:pt idx="28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6E3-4C6B-9358-A15B03DC493B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Category B Fill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5000"/>
                  </a:schemeClr>
                </a:gs>
              </a:gsLst>
              <a:lin ang="16200000" scaled="0"/>
              <a:tileRect/>
            </a:gradFill>
          </c:spPr>
          <c:cat>
            <c:numRef>
              <c:f>Sheet1!$A$2:$A$30</c:f>
              <c:numCache>
                <c:formatCode>m/d/yyyy</c:formatCode>
                <c:ptCount val="29"/>
                <c:pt idx="0">
                  <c:v>42268</c:v>
                </c:pt>
                <c:pt idx="1">
                  <c:v>42269</c:v>
                </c:pt>
                <c:pt idx="2">
                  <c:v>42270</c:v>
                </c:pt>
                <c:pt idx="3">
                  <c:v>42271</c:v>
                </c:pt>
                <c:pt idx="4">
                  <c:v>42272</c:v>
                </c:pt>
                <c:pt idx="5">
                  <c:v>42273</c:v>
                </c:pt>
                <c:pt idx="6">
                  <c:v>42274</c:v>
                </c:pt>
                <c:pt idx="7">
                  <c:v>42275</c:v>
                </c:pt>
                <c:pt idx="8">
                  <c:v>42276</c:v>
                </c:pt>
                <c:pt idx="9">
                  <c:v>42277</c:v>
                </c:pt>
                <c:pt idx="10">
                  <c:v>42278</c:v>
                </c:pt>
                <c:pt idx="11">
                  <c:v>42279</c:v>
                </c:pt>
                <c:pt idx="12">
                  <c:v>42280</c:v>
                </c:pt>
                <c:pt idx="13">
                  <c:v>42281</c:v>
                </c:pt>
                <c:pt idx="14">
                  <c:v>42282</c:v>
                </c:pt>
                <c:pt idx="15">
                  <c:v>42283</c:v>
                </c:pt>
                <c:pt idx="16">
                  <c:v>42284</c:v>
                </c:pt>
                <c:pt idx="17">
                  <c:v>42285</c:v>
                </c:pt>
                <c:pt idx="18">
                  <c:v>42286</c:v>
                </c:pt>
                <c:pt idx="19">
                  <c:v>42287</c:v>
                </c:pt>
                <c:pt idx="20">
                  <c:v>42288</c:v>
                </c:pt>
                <c:pt idx="21">
                  <c:v>42289</c:v>
                </c:pt>
                <c:pt idx="22">
                  <c:v>42290</c:v>
                </c:pt>
                <c:pt idx="23">
                  <c:v>42291</c:v>
                </c:pt>
                <c:pt idx="24">
                  <c:v>42292</c:v>
                </c:pt>
                <c:pt idx="25">
                  <c:v>42293</c:v>
                </c:pt>
                <c:pt idx="26">
                  <c:v>42294</c:v>
                </c:pt>
                <c:pt idx="27">
                  <c:v>42295</c:v>
                </c:pt>
                <c:pt idx="28">
                  <c:v>42296</c:v>
                </c:pt>
              </c:numCache>
            </c:numRef>
          </c:cat>
          <c:val>
            <c:numRef>
              <c:f>Sheet1!$E$2:$E$30</c:f>
              <c:numCache>
                <c:formatCode>General</c:formatCode>
                <c:ptCount val="29"/>
                <c:pt idx="0">
                  <c:v>10</c:v>
                </c:pt>
                <c:pt idx="1">
                  <c:v>2</c:v>
                </c:pt>
                <c:pt idx="2">
                  <c:v>2</c:v>
                </c:pt>
                <c:pt idx="3">
                  <c:v>8</c:v>
                </c:pt>
                <c:pt idx="4">
                  <c:v>13</c:v>
                </c:pt>
                <c:pt idx="5">
                  <c:v>20</c:v>
                </c:pt>
                <c:pt idx="6">
                  <c:v>19</c:v>
                </c:pt>
                <c:pt idx="7">
                  <c:v>34</c:v>
                </c:pt>
                <c:pt idx="8">
                  <c:v>12</c:v>
                </c:pt>
                <c:pt idx="9">
                  <c:v>40</c:v>
                </c:pt>
                <c:pt idx="10">
                  <c:v>22</c:v>
                </c:pt>
                <c:pt idx="11">
                  <c:v>35</c:v>
                </c:pt>
                <c:pt idx="12">
                  <c:v>35</c:v>
                </c:pt>
                <c:pt idx="13">
                  <c:v>30</c:v>
                </c:pt>
                <c:pt idx="14">
                  <c:v>33</c:v>
                </c:pt>
                <c:pt idx="15">
                  <c:v>40</c:v>
                </c:pt>
                <c:pt idx="16">
                  <c:v>80</c:v>
                </c:pt>
                <c:pt idx="17">
                  <c:v>105</c:v>
                </c:pt>
                <c:pt idx="18">
                  <c:v>80</c:v>
                </c:pt>
                <c:pt idx="19">
                  <c:v>70</c:v>
                </c:pt>
                <c:pt idx="20">
                  <c:v>40</c:v>
                </c:pt>
                <c:pt idx="21">
                  <c:v>30</c:v>
                </c:pt>
                <c:pt idx="22">
                  <c:v>35</c:v>
                </c:pt>
                <c:pt idx="23">
                  <c:v>39</c:v>
                </c:pt>
                <c:pt idx="24">
                  <c:v>37</c:v>
                </c:pt>
                <c:pt idx="25">
                  <c:v>45</c:v>
                </c:pt>
                <c:pt idx="26">
                  <c:v>30</c:v>
                </c:pt>
                <c:pt idx="27">
                  <c:v>25</c:v>
                </c:pt>
                <c:pt idx="28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6E3-4C6B-9358-A15B03DC49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7604672"/>
        <c:axId val="47605216"/>
      </c:area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Category A Fill</c:v>
                </c:pt>
              </c:strCache>
            </c:strRef>
          </c:tx>
          <c:spPr>
            <a:ln w="6350">
              <a:solidFill>
                <a:schemeClr val="accent2"/>
              </a:solidFill>
            </a:ln>
          </c:spPr>
          <c:marker>
            <c:symbol val="circle"/>
            <c:size val="5"/>
            <c:spPr>
              <a:solidFill>
                <a:schemeClr val="accent2"/>
              </a:solidFill>
              <a:ln w="3175">
                <a:noFill/>
              </a:ln>
            </c:spPr>
          </c:marker>
          <c:cat>
            <c:numRef>
              <c:f>Sheet1!$A$2:$A$30</c:f>
              <c:numCache>
                <c:formatCode>m/d/yyyy</c:formatCode>
                <c:ptCount val="29"/>
                <c:pt idx="0">
                  <c:v>42268</c:v>
                </c:pt>
                <c:pt idx="1">
                  <c:v>42269</c:v>
                </c:pt>
                <c:pt idx="2">
                  <c:v>42270</c:v>
                </c:pt>
                <c:pt idx="3">
                  <c:v>42271</c:v>
                </c:pt>
                <c:pt idx="4">
                  <c:v>42272</c:v>
                </c:pt>
                <c:pt idx="5">
                  <c:v>42273</c:v>
                </c:pt>
                <c:pt idx="6">
                  <c:v>42274</c:v>
                </c:pt>
                <c:pt idx="7">
                  <c:v>42275</c:v>
                </c:pt>
                <c:pt idx="8">
                  <c:v>42276</c:v>
                </c:pt>
                <c:pt idx="9">
                  <c:v>42277</c:v>
                </c:pt>
                <c:pt idx="10">
                  <c:v>42278</c:v>
                </c:pt>
                <c:pt idx="11">
                  <c:v>42279</c:v>
                </c:pt>
                <c:pt idx="12">
                  <c:v>42280</c:v>
                </c:pt>
                <c:pt idx="13">
                  <c:v>42281</c:v>
                </c:pt>
                <c:pt idx="14">
                  <c:v>42282</c:v>
                </c:pt>
                <c:pt idx="15">
                  <c:v>42283</c:v>
                </c:pt>
                <c:pt idx="16">
                  <c:v>42284</c:v>
                </c:pt>
                <c:pt idx="17">
                  <c:v>42285</c:v>
                </c:pt>
                <c:pt idx="18">
                  <c:v>42286</c:v>
                </c:pt>
                <c:pt idx="19">
                  <c:v>42287</c:v>
                </c:pt>
                <c:pt idx="20">
                  <c:v>42288</c:v>
                </c:pt>
                <c:pt idx="21">
                  <c:v>42289</c:v>
                </c:pt>
                <c:pt idx="22">
                  <c:v>42290</c:v>
                </c:pt>
                <c:pt idx="23">
                  <c:v>42291</c:v>
                </c:pt>
                <c:pt idx="24">
                  <c:v>42292</c:v>
                </c:pt>
                <c:pt idx="25">
                  <c:v>42293</c:v>
                </c:pt>
                <c:pt idx="26">
                  <c:v>42294</c:v>
                </c:pt>
                <c:pt idx="27">
                  <c:v>42295</c:v>
                </c:pt>
                <c:pt idx="28">
                  <c:v>42296</c:v>
                </c:pt>
              </c:numCache>
            </c:numRef>
          </c:cat>
          <c:val>
            <c:numRef>
              <c:f>Sheet1!$C$2:$C$30</c:f>
              <c:numCache>
                <c:formatCode>General</c:formatCode>
                <c:ptCount val="29"/>
                <c:pt idx="0">
                  <c:v>5</c:v>
                </c:pt>
                <c:pt idx="1">
                  <c:v>5</c:v>
                </c:pt>
                <c:pt idx="2">
                  <c:v>8</c:v>
                </c:pt>
                <c:pt idx="3">
                  <c:v>5</c:v>
                </c:pt>
                <c:pt idx="4">
                  <c:v>9</c:v>
                </c:pt>
                <c:pt idx="5">
                  <c:v>14</c:v>
                </c:pt>
                <c:pt idx="6">
                  <c:v>11</c:v>
                </c:pt>
                <c:pt idx="7">
                  <c:v>16</c:v>
                </c:pt>
                <c:pt idx="8">
                  <c:v>14</c:v>
                </c:pt>
                <c:pt idx="9">
                  <c:v>11</c:v>
                </c:pt>
                <c:pt idx="10">
                  <c:v>7</c:v>
                </c:pt>
                <c:pt idx="11">
                  <c:v>14</c:v>
                </c:pt>
                <c:pt idx="12">
                  <c:v>20</c:v>
                </c:pt>
                <c:pt idx="13">
                  <c:v>22</c:v>
                </c:pt>
                <c:pt idx="14">
                  <c:v>28</c:v>
                </c:pt>
                <c:pt idx="15">
                  <c:v>33</c:v>
                </c:pt>
                <c:pt idx="16">
                  <c:v>56</c:v>
                </c:pt>
                <c:pt idx="17">
                  <c:v>144</c:v>
                </c:pt>
                <c:pt idx="18">
                  <c:v>134</c:v>
                </c:pt>
                <c:pt idx="19">
                  <c:v>104</c:v>
                </c:pt>
                <c:pt idx="20">
                  <c:v>110</c:v>
                </c:pt>
                <c:pt idx="21">
                  <c:v>60</c:v>
                </c:pt>
                <c:pt idx="22">
                  <c:v>45</c:v>
                </c:pt>
                <c:pt idx="23">
                  <c:v>50</c:v>
                </c:pt>
                <c:pt idx="24">
                  <c:v>40</c:v>
                </c:pt>
                <c:pt idx="25">
                  <c:v>22</c:v>
                </c:pt>
                <c:pt idx="26">
                  <c:v>12</c:v>
                </c:pt>
                <c:pt idx="27">
                  <c:v>8</c:v>
                </c:pt>
                <c:pt idx="28">
                  <c:v>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6E3-4C6B-9358-A15B03DC493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Category B</c:v>
                </c:pt>
              </c:strCache>
            </c:strRef>
          </c:tx>
          <c:spPr>
            <a:ln w="6350">
              <a:solidFill>
                <a:schemeClr val="accent1"/>
              </a:solidFill>
            </a:ln>
          </c:spPr>
          <c:marker>
            <c:symbol val="circle"/>
            <c:size val="4"/>
          </c:marker>
          <c:cat>
            <c:numRef>
              <c:f>Sheet1!$A$2:$A$30</c:f>
              <c:numCache>
                <c:formatCode>m/d/yyyy</c:formatCode>
                <c:ptCount val="29"/>
                <c:pt idx="0">
                  <c:v>42268</c:v>
                </c:pt>
                <c:pt idx="1">
                  <c:v>42269</c:v>
                </c:pt>
                <c:pt idx="2">
                  <c:v>42270</c:v>
                </c:pt>
                <c:pt idx="3">
                  <c:v>42271</c:v>
                </c:pt>
                <c:pt idx="4">
                  <c:v>42272</c:v>
                </c:pt>
                <c:pt idx="5">
                  <c:v>42273</c:v>
                </c:pt>
                <c:pt idx="6">
                  <c:v>42274</c:v>
                </c:pt>
                <c:pt idx="7">
                  <c:v>42275</c:v>
                </c:pt>
                <c:pt idx="8">
                  <c:v>42276</c:v>
                </c:pt>
                <c:pt idx="9">
                  <c:v>42277</c:v>
                </c:pt>
                <c:pt idx="10">
                  <c:v>42278</c:v>
                </c:pt>
                <c:pt idx="11">
                  <c:v>42279</c:v>
                </c:pt>
                <c:pt idx="12">
                  <c:v>42280</c:v>
                </c:pt>
                <c:pt idx="13">
                  <c:v>42281</c:v>
                </c:pt>
                <c:pt idx="14">
                  <c:v>42282</c:v>
                </c:pt>
                <c:pt idx="15">
                  <c:v>42283</c:v>
                </c:pt>
                <c:pt idx="16">
                  <c:v>42284</c:v>
                </c:pt>
                <c:pt idx="17">
                  <c:v>42285</c:v>
                </c:pt>
                <c:pt idx="18">
                  <c:v>42286</c:v>
                </c:pt>
                <c:pt idx="19">
                  <c:v>42287</c:v>
                </c:pt>
                <c:pt idx="20">
                  <c:v>42288</c:v>
                </c:pt>
                <c:pt idx="21">
                  <c:v>42289</c:v>
                </c:pt>
                <c:pt idx="22">
                  <c:v>42290</c:v>
                </c:pt>
                <c:pt idx="23">
                  <c:v>42291</c:v>
                </c:pt>
                <c:pt idx="24">
                  <c:v>42292</c:v>
                </c:pt>
                <c:pt idx="25">
                  <c:v>42293</c:v>
                </c:pt>
                <c:pt idx="26">
                  <c:v>42294</c:v>
                </c:pt>
                <c:pt idx="27">
                  <c:v>42295</c:v>
                </c:pt>
                <c:pt idx="28">
                  <c:v>42296</c:v>
                </c:pt>
              </c:numCache>
            </c:numRef>
          </c:cat>
          <c:val>
            <c:numRef>
              <c:f>Sheet1!$D$2:$D$30</c:f>
              <c:numCache>
                <c:formatCode>General</c:formatCode>
                <c:ptCount val="29"/>
                <c:pt idx="0">
                  <c:v>10</c:v>
                </c:pt>
                <c:pt idx="1">
                  <c:v>2</c:v>
                </c:pt>
                <c:pt idx="2">
                  <c:v>2</c:v>
                </c:pt>
                <c:pt idx="3">
                  <c:v>8</c:v>
                </c:pt>
                <c:pt idx="4">
                  <c:v>13</c:v>
                </c:pt>
                <c:pt idx="5">
                  <c:v>20</c:v>
                </c:pt>
                <c:pt idx="6">
                  <c:v>19</c:v>
                </c:pt>
                <c:pt idx="7">
                  <c:v>34</c:v>
                </c:pt>
                <c:pt idx="8">
                  <c:v>12</c:v>
                </c:pt>
                <c:pt idx="9">
                  <c:v>40</c:v>
                </c:pt>
                <c:pt idx="10">
                  <c:v>22</c:v>
                </c:pt>
                <c:pt idx="11">
                  <c:v>35</c:v>
                </c:pt>
                <c:pt idx="12">
                  <c:v>35</c:v>
                </c:pt>
                <c:pt idx="13">
                  <c:v>30</c:v>
                </c:pt>
                <c:pt idx="14">
                  <c:v>33</c:v>
                </c:pt>
                <c:pt idx="15">
                  <c:v>40</c:v>
                </c:pt>
                <c:pt idx="16">
                  <c:v>80</c:v>
                </c:pt>
                <c:pt idx="17">
                  <c:v>105</c:v>
                </c:pt>
                <c:pt idx="18">
                  <c:v>80</c:v>
                </c:pt>
                <c:pt idx="19">
                  <c:v>70</c:v>
                </c:pt>
                <c:pt idx="20">
                  <c:v>40</c:v>
                </c:pt>
                <c:pt idx="21">
                  <c:v>30</c:v>
                </c:pt>
                <c:pt idx="22">
                  <c:v>35</c:v>
                </c:pt>
                <c:pt idx="23">
                  <c:v>39</c:v>
                </c:pt>
                <c:pt idx="24">
                  <c:v>37</c:v>
                </c:pt>
                <c:pt idx="25">
                  <c:v>45</c:v>
                </c:pt>
                <c:pt idx="26">
                  <c:v>30</c:v>
                </c:pt>
                <c:pt idx="27">
                  <c:v>25</c:v>
                </c:pt>
                <c:pt idx="28">
                  <c:v>20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6E3-4C6B-9358-A15B03DC49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7604672"/>
        <c:axId val="47605216"/>
      </c:lineChart>
      <c:dateAx>
        <c:axId val="47604672"/>
        <c:scaling>
          <c:orientation val="minMax"/>
        </c:scaling>
        <c:delete val="1"/>
        <c:axPos val="b"/>
        <c:numFmt formatCode="m/d/yyyy" sourceLinked="1"/>
        <c:majorTickMark val="none"/>
        <c:minorTickMark val="none"/>
        <c:tickLblPos val="nextTo"/>
        <c:crossAx val="47605216"/>
        <c:crosses val="autoZero"/>
        <c:auto val="1"/>
        <c:lblOffset val="100"/>
        <c:baseTimeUnit val="days"/>
        <c:majorUnit val="7"/>
        <c:majorTimeUnit val="days"/>
      </c:dateAx>
      <c:valAx>
        <c:axId val="47605216"/>
        <c:scaling>
          <c:orientation val="minMax"/>
          <c:max val="160"/>
        </c:scaling>
        <c:delete val="1"/>
        <c:axPos val="l"/>
        <c:numFmt formatCode="General" sourceLinked="1"/>
        <c:majorTickMark val="none"/>
        <c:minorTickMark val="none"/>
        <c:tickLblPos val="nextTo"/>
        <c:crossAx val="47604672"/>
        <c:crosses val="autoZero"/>
        <c:crossBetween val="midCat"/>
        <c:majorUnit val="40"/>
      </c:valAx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sz="1200">
          <a:solidFill>
            <a:schemeClr val="bg1"/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8DE40F-D00E-4819-A454-01A0795983B4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6EB429-4840-456C-8559-8B2BC0C6D1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48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E7500-6516-4FFC-9EF1-FE977AA2252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0512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E7500-6516-4FFC-9EF1-FE977AA2252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2110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E7500-6516-4FFC-9EF1-FE977AA2252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577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E7500-6516-4FFC-9EF1-FE977AA2252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5899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E7500-6516-4FFC-9EF1-FE977AA2252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461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B429-4840-456C-8559-8B2BC0C6D13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0344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E7500-6516-4FFC-9EF1-FE977AA2252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8981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E7500-6516-4FFC-9EF1-FE977AA2252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1927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E7500-6516-4FFC-9EF1-FE977AA2252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9598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E7500-6516-4FFC-9EF1-FE977AA2252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2024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E7500-6516-4FFC-9EF1-FE977AA2252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3128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E7500-6516-4FFC-9EF1-FE977AA2252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3198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E7500-6516-4FFC-9EF1-FE977AA22524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3491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E7500-6516-4FFC-9EF1-FE977AA22524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91719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B429-4840-456C-8559-8B2BC0C6D130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0145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E7500-6516-4FFC-9EF1-FE977AA22524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4335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E7500-6516-4FFC-9EF1-FE977AA22524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9047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E7500-6516-4FFC-9EF1-FE977AA22524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3254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E7500-6516-4FFC-9EF1-FE977AA22524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6769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E7500-6516-4FFC-9EF1-FE977AA2252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9569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E7500-6516-4FFC-9EF1-FE977AA2252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1009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E7500-6516-4FFC-9EF1-FE977AA2252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364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E7500-6516-4FFC-9EF1-FE977AA2252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7877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E7500-6516-4FFC-9EF1-FE977AA2252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7283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E7500-6516-4FFC-9EF1-FE977AA2252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3435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E7500-6516-4FFC-9EF1-FE977AA2252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1523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16E5F9-1DD7-4FEF-8A57-C479E09A89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948A82D-951F-4DE4-A845-5129343F81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576982-1D6F-4F30-8F6B-44827E5CD2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0A5EE-EA67-42BD-B3CB-4BE0F2F0A722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1B130F8-53AE-404D-889D-105BDEF85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5023265-954D-4405-8225-C7ADF4ACEA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989AC-B2AB-4CC3-886F-691673CA5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301491"/>
      </p:ext>
    </p:extLst>
  </p:cSld>
  <p:clrMapOvr>
    <a:masterClrMapping/>
  </p:clrMapOvr>
  <p:transition spd="slow" advClick="0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654BF2-E66C-4D50-9EB7-236915954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065A4D4-5591-4315-9983-DD7A286D51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01E7576-9FC8-4BF4-AE23-EF7AA725FD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0A5EE-EA67-42BD-B3CB-4BE0F2F0A722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3A3E70B-C43C-4E5F-A9FF-77834543D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8063292-DEDB-4960-810C-418D8A281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989AC-B2AB-4CC3-886F-691673CA5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409337"/>
      </p:ext>
    </p:extLst>
  </p:cSld>
  <p:clrMapOvr>
    <a:masterClrMapping/>
  </p:clrMapOvr>
  <p:transition spd="slow" advClick="0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8CA376C-A9E3-4ACA-ADD1-3266C59997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08C2870-ECBB-4AE2-9A70-FD0DA0FE8D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60DECE4-8BFF-40A0-B546-82D42FA36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0A5EE-EA67-42BD-B3CB-4BE0F2F0A722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2DB9259-987F-4AEC-BF9E-BCFFD688D8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A7E2863-9CD3-40F4-B6DE-66B1A73B7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989AC-B2AB-4CC3-886F-691673CA5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025356"/>
      </p:ext>
    </p:extLst>
  </p:cSld>
  <p:clrMapOvr>
    <a:masterClrMapping/>
  </p:clrMapOvr>
  <p:transition spd="slow" advClick="0">
    <p:randomBar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6650945" y="2815974"/>
            <a:ext cx="792842" cy="792842"/>
          </a:xfrm>
          <a:custGeom>
            <a:avLst/>
            <a:gdLst>
              <a:gd name="connsiteX0" fmla="*/ 396421 w 792842"/>
              <a:gd name="connsiteY0" fmla="*/ 0 h 792842"/>
              <a:gd name="connsiteX1" fmla="*/ 792842 w 792842"/>
              <a:gd name="connsiteY1" fmla="*/ 396421 h 792842"/>
              <a:gd name="connsiteX2" fmla="*/ 396421 w 792842"/>
              <a:gd name="connsiteY2" fmla="*/ 792842 h 792842"/>
              <a:gd name="connsiteX3" fmla="*/ 0 w 792842"/>
              <a:gd name="connsiteY3" fmla="*/ 396421 h 792842"/>
              <a:gd name="connsiteX4" fmla="*/ 396421 w 792842"/>
              <a:gd name="connsiteY4" fmla="*/ 0 h 792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2842" h="792842">
                <a:moveTo>
                  <a:pt x="396421" y="0"/>
                </a:moveTo>
                <a:cubicBezTo>
                  <a:pt x="615358" y="0"/>
                  <a:pt x="792842" y="177484"/>
                  <a:pt x="792842" y="396421"/>
                </a:cubicBezTo>
                <a:cubicBezTo>
                  <a:pt x="792842" y="615358"/>
                  <a:pt x="615358" y="792842"/>
                  <a:pt x="396421" y="792842"/>
                </a:cubicBezTo>
                <a:cubicBezTo>
                  <a:pt x="177484" y="792842"/>
                  <a:pt x="0" y="615358"/>
                  <a:pt x="0" y="396421"/>
                </a:cubicBezTo>
                <a:cubicBezTo>
                  <a:pt x="0" y="177484"/>
                  <a:pt x="177484" y="0"/>
                  <a:pt x="39642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4339545" y="4381788"/>
            <a:ext cx="792842" cy="792842"/>
          </a:xfrm>
          <a:custGeom>
            <a:avLst/>
            <a:gdLst>
              <a:gd name="connsiteX0" fmla="*/ 396421 w 792842"/>
              <a:gd name="connsiteY0" fmla="*/ 0 h 792842"/>
              <a:gd name="connsiteX1" fmla="*/ 792842 w 792842"/>
              <a:gd name="connsiteY1" fmla="*/ 396421 h 792842"/>
              <a:gd name="connsiteX2" fmla="*/ 396421 w 792842"/>
              <a:gd name="connsiteY2" fmla="*/ 792842 h 792842"/>
              <a:gd name="connsiteX3" fmla="*/ 0 w 792842"/>
              <a:gd name="connsiteY3" fmla="*/ 396421 h 792842"/>
              <a:gd name="connsiteX4" fmla="*/ 396421 w 792842"/>
              <a:gd name="connsiteY4" fmla="*/ 0 h 792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2842" h="792842">
                <a:moveTo>
                  <a:pt x="396421" y="0"/>
                </a:moveTo>
                <a:cubicBezTo>
                  <a:pt x="615358" y="0"/>
                  <a:pt x="792842" y="177484"/>
                  <a:pt x="792842" y="396421"/>
                </a:cubicBezTo>
                <a:cubicBezTo>
                  <a:pt x="792842" y="615358"/>
                  <a:pt x="615358" y="792842"/>
                  <a:pt x="396421" y="792842"/>
                </a:cubicBezTo>
                <a:cubicBezTo>
                  <a:pt x="177484" y="792842"/>
                  <a:pt x="0" y="615358"/>
                  <a:pt x="0" y="396421"/>
                </a:cubicBezTo>
                <a:cubicBezTo>
                  <a:pt x="0" y="177484"/>
                  <a:pt x="177484" y="0"/>
                  <a:pt x="39642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697945" y="2815974"/>
            <a:ext cx="792842" cy="792842"/>
          </a:xfrm>
          <a:custGeom>
            <a:avLst/>
            <a:gdLst>
              <a:gd name="connsiteX0" fmla="*/ 396421 w 792842"/>
              <a:gd name="connsiteY0" fmla="*/ 0 h 792842"/>
              <a:gd name="connsiteX1" fmla="*/ 792842 w 792842"/>
              <a:gd name="connsiteY1" fmla="*/ 396421 h 792842"/>
              <a:gd name="connsiteX2" fmla="*/ 396421 w 792842"/>
              <a:gd name="connsiteY2" fmla="*/ 792842 h 792842"/>
              <a:gd name="connsiteX3" fmla="*/ 0 w 792842"/>
              <a:gd name="connsiteY3" fmla="*/ 396421 h 792842"/>
              <a:gd name="connsiteX4" fmla="*/ 396421 w 792842"/>
              <a:gd name="connsiteY4" fmla="*/ 0 h 792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2842" h="792842">
                <a:moveTo>
                  <a:pt x="396421" y="0"/>
                </a:moveTo>
                <a:cubicBezTo>
                  <a:pt x="615358" y="0"/>
                  <a:pt x="792842" y="177484"/>
                  <a:pt x="792842" y="396421"/>
                </a:cubicBezTo>
                <a:cubicBezTo>
                  <a:pt x="792842" y="615358"/>
                  <a:pt x="615358" y="792842"/>
                  <a:pt x="396421" y="792842"/>
                </a:cubicBezTo>
                <a:cubicBezTo>
                  <a:pt x="177484" y="792842"/>
                  <a:pt x="0" y="615358"/>
                  <a:pt x="0" y="396421"/>
                </a:cubicBezTo>
                <a:cubicBezTo>
                  <a:pt x="0" y="177484"/>
                  <a:pt x="177484" y="0"/>
                  <a:pt x="39642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46432953"/>
      </p:ext>
    </p:extLst>
  </p:cSld>
  <p:clrMapOvr>
    <a:masterClrMapping/>
  </p:clrMapOvr>
  <p:transition spd="slow" advClick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6299200" y="1002777"/>
            <a:ext cx="4804229" cy="4852446"/>
          </a:xfrm>
          <a:custGeom>
            <a:avLst/>
            <a:gdLst>
              <a:gd name="connsiteX0" fmla="*/ 76291 w 4804229"/>
              <a:gd name="connsiteY0" fmla="*/ 0 h 4852446"/>
              <a:gd name="connsiteX1" fmla="*/ 4727938 w 4804229"/>
              <a:gd name="connsiteY1" fmla="*/ 0 h 4852446"/>
              <a:gd name="connsiteX2" fmla="*/ 4804229 w 4804229"/>
              <a:gd name="connsiteY2" fmla="*/ 76291 h 4852446"/>
              <a:gd name="connsiteX3" fmla="*/ 4804229 w 4804229"/>
              <a:gd name="connsiteY3" fmla="*/ 4776155 h 4852446"/>
              <a:gd name="connsiteX4" fmla="*/ 4727938 w 4804229"/>
              <a:gd name="connsiteY4" fmla="*/ 4852446 h 4852446"/>
              <a:gd name="connsiteX5" fmla="*/ 76291 w 4804229"/>
              <a:gd name="connsiteY5" fmla="*/ 4852446 h 4852446"/>
              <a:gd name="connsiteX6" fmla="*/ 0 w 4804229"/>
              <a:gd name="connsiteY6" fmla="*/ 4776155 h 4852446"/>
              <a:gd name="connsiteX7" fmla="*/ 0 w 4804229"/>
              <a:gd name="connsiteY7" fmla="*/ 76291 h 4852446"/>
              <a:gd name="connsiteX8" fmla="*/ 76291 w 4804229"/>
              <a:gd name="connsiteY8" fmla="*/ 0 h 4852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4229" h="4852446">
                <a:moveTo>
                  <a:pt x="76291" y="0"/>
                </a:moveTo>
                <a:lnTo>
                  <a:pt x="4727938" y="0"/>
                </a:lnTo>
                <a:cubicBezTo>
                  <a:pt x="4770072" y="0"/>
                  <a:pt x="4804229" y="34157"/>
                  <a:pt x="4804229" y="76291"/>
                </a:cubicBezTo>
                <a:lnTo>
                  <a:pt x="4804229" y="4776155"/>
                </a:lnTo>
                <a:cubicBezTo>
                  <a:pt x="4804229" y="4818289"/>
                  <a:pt x="4770072" y="4852446"/>
                  <a:pt x="4727938" y="4852446"/>
                </a:cubicBezTo>
                <a:lnTo>
                  <a:pt x="76291" y="4852446"/>
                </a:lnTo>
                <a:cubicBezTo>
                  <a:pt x="34157" y="4852446"/>
                  <a:pt x="0" y="4818289"/>
                  <a:pt x="0" y="4776155"/>
                </a:cubicBezTo>
                <a:lnTo>
                  <a:pt x="0" y="76291"/>
                </a:lnTo>
                <a:cubicBezTo>
                  <a:pt x="0" y="34157"/>
                  <a:pt x="34157" y="0"/>
                  <a:pt x="76291" y="0"/>
                </a:cubicBezTo>
                <a:close/>
              </a:path>
            </a:pathLst>
          </a:custGeom>
          <a:effectLst>
            <a:outerShdw blurRad="190500" algn="ctr" rotWithShape="0">
              <a:schemeClr val="bg1">
                <a:lumMod val="8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69946862"/>
      </p:ext>
    </p:extLst>
  </p:cSld>
  <p:clrMapOvr>
    <a:masterClrMapping/>
  </p:clrMapOvr>
  <p:transition spd="slow" advClick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8072438" y="0"/>
            <a:ext cx="4119562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56114107"/>
      </p:ext>
    </p:extLst>
  </p:cSld>
  <p:clrMapOvr>
    <a:masterClrMapping/>
  </p:clrMapOvr>
  <p:transition spd="slow" advClick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1765302" y="2966542"/>
            <a:ext cx="2612570" cy="2885436"/>
          </a:xfrm>
          <a:custGeom>
            <a:avLst/>
            <a:gdLst>
              <a:gd name="connsiteX0" fmla="*/ 50553 w 2612570"/>
              <a:gd name="connsiteY0" fmla="*/ 0 h 2885436"/>
              <a:gd name="connsiteX1" fmla="*/ 2562017 w 2612570"/>
              <a:gd name="connsiteY1" fmla="*/ 0 h 2885436"/>
              <a:gd name="connsiteX2" fmla="*/ 2612570 w 2612570"/>
              <a:gd name="connsiteY2" fmla="*/ 50553 h 2885436"/>
              <a:gd name="connsiteX3" fmla="*/ 2612570 w 2612570"/>
              <a:gd name="connsiteY3" fmla="*/ 2834883 h 2885436"/>
              <a:gd name="connsiteX4" fmla="*/ 2562017 w 2612570"/>
              <a:gd name="connsiteY4" fmla="*/ 2885436 h 2885436"/>
              <a:gd name="connsiteX5" fmla="*/ 50553 w 2612570"/>
              <a:gd name="connsiteY5" fmla="*/ 2885436 h 2885436"/>
              <a:gd name="connsiteX6" fmla="*/ 0 w 2612570"/>
              <a:gd name="connsiteY6" fmla="*/ 2834883 h 2885436"/>
              <a:gd name="connsiteX7" fmla="*/ 0 w 2612570"/>
              <a:gd name="connsiteY7" fmla="*/ 50553 h 2885436"/>
              <a:gd name="connsiteX8" fmla="*/ 50553 w 2612570"/>
              <a:gd name="connsiteY8" fmla="*/ 0 h 2885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12570" h="2885436">
                <a:moveTo>
                  <a:pt x="50553" y="0"/>
                </a:moveTo>
                <a:lnTo>
                  <a:pt x="2562017" y="0"/>
                </a:lnTo>
                <a:cubicBezTo>
                  <a:pt x="2589937" y="0"/>
                  <a:pt x="2612570" y="22633"/>
                  <a:pt x="2612570" y="50553"/>
                </a:cubicBezTo>
                <a:lnTo>
                  <a:pt x="2612570" y="2834883"/>
                </a:lnTo>
                <a:cubicBezTo>
                  <a:pt x="2612570" y="2862803"/>
                  <a:pt x="2589937" y="2885436"/>
                  <a:pt x="2562017" y="2885436"/>
                </a:cubicBezTo>
                <a:lnTo>
                  <a:pt x="50553" y="2885436"/>
                </a:lnTo>
                <a:cubicBezTo>
                  <a:pt x="22633" y="2885436"/>
                  <a:pt x="0" y="2862803"/>
                  <a:pt x="0" y="2834883"/>
                </a:cubicBezTo>
                <a:lnTo>
                  <a:pt x="0" y="50553"/>
                </a:lnTo>
                <a:cubicBezTo>
                  <a:pt x="0" y="22633"/>
                  <a:pt x="22633" y="0"/>
                  <a:pt x="50553" y="0"/>
                </a:cubicBezTo>
                <a:close/>
              </a:path>
            </a:pathLst>
          </a:custGeom>
          <a:effectLst>
            <a:outerShdw blurRad="381000" algn="ctr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81253011"/>
      </p:ext>
    </p:extLst>
  </p:cSld>
  <p:clrMapOvr>
    <a:masterClrMapping/>
  </p:clrMapOvr>
  <p:transition spd="slow" advClick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6446941"/>
      </p:ext>
    </p:extLst>
  </p:cSld>
  <p:clrMapOvr>
    <a:masterClrMapping/>
  </p:clrMapOvr>
  <p:transition spd="slow" advClick="0">
    <p:randomBar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4523651"/>
      </p:ext>
    </p:extLst>
  </p:cSld>
  <p:clrMapOvr>
    <a:masterClrMapping/>
  </p:clrMapOvr>
  <p:transition spd="slow" advClick="0">
    <p:randomBar dir="vert"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432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A373CB-0DD5-42C0-8AC4-65E5E6E216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6A40E8A-6453-43BA-9509-DFB9D9409A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0A5EE-EA67-42BD-B3CB-4BE0F2F0A722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493EF9B-3740-4195-86E3-A8F9F13B08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1B3294A-6018-40BA-92F2-1C22910C3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989AC-B2AB-4CC3-886F-691673CA5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778908"/>
      </p:ext>
    </p:extLst>
  </p:cSld>
  <p:clrMapOvr>
    <a:masterClrMapping/>
  </p:clrMapOvr>
  <p:transition spd="slow" advClick="0">
    <p:randomBar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3453066"/>
      </p:ext>
    </p:extLst>
  </p:cSld>
  <p:clrMapOvr>
    <a:masterClrMapping/>
  </p:clrMapOvr>
  <p:transition spd="slow" advClick="0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05CB97-C83C-4D03-9C9F-62D2190DC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ABC6914-E5C5-408C-812B-0A9783AF9D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F940ACD-FEBE-4BA1-8255-74953B9599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0A5EE-EA67-42BD-B3CB-4BE0F2F0A722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7CB65B2-BCD7-4BF0-A55D-95A05F75CA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1C3CE59-1955-413C-99DE-3B873D3AD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989AC-B2AB-4CC3-886F-691673CA5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283846"/>
      </p:ext>
    </p:extLst>
  </p:cSld>
  <p:clrMapOvr>
    <a:masterClrMapping/>
  </p:clrMapOvr>
  <p:transition spd="slow" advClick="0">
    <p:randomBar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天空&#10;&#10;已生成极高可信度的说明">
            <a:extLst>
              <a:ext uri="{FF2B5EF4-FFF2-40B4-BE49-F238E27FC236}">
                <a16:creationId xmlns:a16="http://schemas.microsoft.com/office/drawing/2014/main" id="{D31DFBBA-82DD-416A-87FB-B8E32D0619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536217"/>
      </p:ext>
    </p:extLst>
  </p:cSld>
  <p:clrMapOvr>
    <a:masterClrMapping/>
  </p:clrMapOvr>
  <p:transition spd="slow" advClick="0">
    <p:randomBar dir="vert"/>
  </p:transition>
  <p:extLst>
    <p:ext uri="{DCECCB84-F9BA-43D5-87BE-67443E8EF086}">
      <p15:sldGuideLst xmlns:p15="http://schemas.microsoft.com/office/powerpoint/2012/main">
        <p15:guide id="6" pos="731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4297348" y="2596860"/>
            <a:ext cx="7110882" cy="3412185"/>
          </a:xfrm>
          <a:custGeom>
            <a:avLst/>
            <a:gdLst>
              <a:gd name="connsiteX0" fmla="*/ 0 w 2051050"/>
              <a:gd name="connsiteY0" fmla="*/ 0 h 3625850"/>
              <a:gd name="connsiteX1" fmla="*/ 2051050 w 2051050"/>
              <a:gd name="connsiteY1" fmla="*/ 0 h 3625850"/>
              <a:gd name="connsiteX2" fmla="*/ 2051050 w 2051050"/>
              <a:gd name="connsiteY2" fmla="*/ 3625850 h 3625850"/>
              <a:gd name="connsiteX3" fmla="*/ 0 w 2051050"/>
              <a:gd name="connsiteY3" fmla="*/ 3625850 h 362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1050" h="3625850">
                <a:moveTo>
                  <a:pt x="0" y="0"/>
                </a:moveTo>
                <a:lnTo>
                  <a:pt x="2051050" y="0"/>
                </a:lnTo>
                <a:lnTo>
                  <a:pt x="2051050" y="3625850"/>
                </a:lnTo>
                <a:lnTo>
                  <a:pt x="0" y="3625850"/>
                </a:lnTo>
                <a:close/>
              </a:path>
            </a:pathLst>
          </a:custGeom>
          <a:effectLst/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53162632"/>
      </p:ext>
    </p:extLst>
  </p:cSld>
  <p:clrMapOvr>
    <a:masterClrMapping/>
  </p:clrMapOvr>
  <p:transition spd="slow" advClick="0">
    <p:randomBar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4862286"/>
            <a:ext cx="12192000" cy="199571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28343807"/>
      </p:ext>
    </p:extLst>
  </p:cSld>
  <p:clrMapOvr>
    <a:masterClrMapping/>
  </p:clrMapOvr>
  <p:transition spd="slow" advClick="0">
    <p:randomBar dir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DC31B9-9290-497F-8D21-3A54B3D557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5918BBE-FA52-49CD-BE38-E8A0F526E9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3B3E9BE-0695-4DF9-AA22-EB1195D4E0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4A29882-9626-4D44-B779-4C9627DD3655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EE254F1-4454-4F1F-ACF6-56BF6D25E4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588A6B0-16FD-4AAE-A33D-5DA407273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E58410-E1D2-490A-BBCC-BF8258FEEC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18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63934C98-E6EB-46DE-9D73-553AD7DDA492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46000">
                <a:srgbClr val="7030A0"/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6ED6B19-8FBF-408E-BC4E-75DD6DB784C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0000">
                <a:schemeClr val="tx1">
                  <a:alpha val="57000"/>
                </a:schemeClr>
              </a:gs>
              <a:gs pos="0">
                <a:schemeClr val="tx1">
                  <a:alpha val="64000"/>
                </a:schemeClr>
              </a:gs>
              <a:gs pos="100000">
                <a:schemeClr val="tx1">
                  <a:alpha val="67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7042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A9B5C9D-AF0E-4C4F-903D-FF26C9EDE00F}"/>
              </a:ext>
            </a:extLst>
          </p:cNvPr>
          <p:cNvGrpSpPr/>
          <p:nvPr userDrawn="1"/>
        </p:nvGrpSpPr>
        <p:grpSpPr>
          <a:xfrm>
            <a:off x="0" y="-1"/>
            <a:ext cx="12192000" cy="4991101"/>
            <a:chOff x="0" y="-1"/>
            <a:chExt cx="12192000" cy="592182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8D10B546-3A68-46A5-A66F-A2FE1F086A86}"/>
                </a:ext>
              </a:extLst>
            </p:cNvPr>
            <p:cNvSpPr/>
            <p:nvPr/>
          </p:nvSpPr>
          <p:spPr>
            <a:xfrm>
              <a:off x="0" y="-1"/>
              <a:ext cx="12192000" cy="5921829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46000">
                  <a:srgbClr val="7030A0"/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990AD68C-1964-492B-9ACC-1F2E11B846B6}"/>
                </a:ext>
              </a:extLst>
            </p:cNvPr>
            <p:cNvSpPr/>
            <p:nvPr/>
          </p:nvSpPr>
          <p:spPr>
            <a:xfrm>
              <a:off x="0" y="0"/>
              <a:ext cx="12192000" cy="5921828"/>
            </a:xfrm>
            <a:prstGeom prst="rect">
              <a:avLst/>
            </a:prstGeom>
            <a:gradFill flip="none" rotWithShape="1">
              <a:gsLst>
                <a:gs pos="50000">
                  <a:schemeClr val="tx1">
                    <a:alpha val="57000"/>
                  </a:schemeClr>
                </a:gs>
                <a:gs pos="0">
                  <a:schemeClr val="tx1">
                    <a:alpha val="64000"/>
                  </a:schemeClr>
                </a:gs>
                <a:gs pos="100000">
                  <a:schemeClr val="tx1">
                    <a:alpha val="67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292239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BCED686C-301F-4325-948D-7E630F04E547}"/>
              </a:ext>
            </a:extLst>
          </p:cNvPr>
          <p:cNvGrpSpPr/>
          <p:nvPr userDrawn="1"/>
        </p:nvGrpSpPr>
        <p:grpSpPr>
          <a:xfrm>
            <a:off x="0" y="-1"/>
            <a:ext cx="12192000" cy="916401"/>
            <a:chOff x="0" y="-1"/>
            <a:chExt cx="12192000" cy="5921829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79B770C0-DD29-4751-A956-7200DB50690E}"/>
                </a:ext>
              </a:extLst>
            </p:cNvPr>
            <p:cNvSpPr/>
            <p:nvPr/>
          </p:nvSpPr>
          <p:spPr>
            <a:xfrm>
              <a:off x="0" y="-1"/>
              <a:ext cx="12192000" cy="5921829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46000">
                  <a:srgbClr val="7030A0"/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941A869-4745-4730-8C38-CEB4BBB1D5EE}"/>
                </a:ext>
              </a:extLst>
            </p:cNvPr>
            <p:cNvSpPr/>
            <p:nvPr/>
          </p:nvSpPr>
          <p:spPr>
            <a:xfrm>
              <a:off x="0" y="0"/>
              <a:ext cx="12192000" cy="5921828"/>
            </a:xfrm>
            <a:prstGeom prst="rect">
              <a:avLst/>
            </a:prstGeom>
            <a:gradFill flip="none" rotWithShape="1">
              <a:gsLst>
                <a:gs pos="50000">
                  <a:schemeClr val="tx1">
                    <a:alpha val="57000"/>
                  </a:schemeClr>
                </a:gs>
                <a:gs pos="0">
                  <a:schemeClr val="tx1">
                    <a:alpha val="64000"/>
                  </a:schemeClr>
                </a:gs>
                <a:gs pos="100000">
                  <a:schemeClr val="tx1">
                    <a:alpha val="67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559404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ECF284A7-14E3-4FC5-88B8-3779CAF746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4" t="10764" r="224" b="10427"/>
          <a:stretch/>
        </p:blipFill>
        <p:spPr>
          <a:xfrm>
            <a:off x="-27407" y="-3848"/>
            <a:ext cx="12246813" cy="6895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2486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81697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  <p15:guide id="7" orient="horz" pos="3067">
          <p15:clr>
            <a:srgbClr val="FBAE40"/>
          </p15:clr>
        </p15:guide>
        <p15:guide id="9" pos="438">
          <p15:clr>
            <a:srgbClr val="FBAE40"/>
          </p15:clr>
        </p15:guide>
        <p15:guide id="10" pos="7242">
          <p15:clr>
            <a:srgbClr val="FBAE40"/>
          </p15:clr>
        </p15:guide>
        <p15:guide id="11" pos="2026">
          <p15:clr>
            <a:srgbClr val="FBAE40"/>
          </p15:clr>
        </p15:guide>
        <p15:guide id="12" pos="5654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B58056F1-ACBA-4D12-8D91-34589497F1F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87" b="1071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774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1165668-25A3-4EFA-AD3D-F20A00EBA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580E173-C986-4965-A128-D421885A55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F8371FF-C02E-4731-805C-9AAF12D27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0A5EE-EA67-42BD-B3CB-4BE0F2F0A722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8A0D20-5B81-4FBA-B8C0-E87C482FC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6DAEFD1-887D-4F1D-856E-319CB3913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989AC-B2AB-4CC3-886F-691673CA5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200031"/>
      </p:ext>
    </p:extLst>
  </p:cSld>
  <p:clrMapOvr>
    <a:masterClrMapping/>
  </p:clrMapOvr>
  <p:transition spd="slow" advClick="0">
    <p:randomBar dir="vert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A368374C-87CC-4370-BEAB-631D184D6E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079"/>
            <a:ext cx="12215647" cy="6870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5555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B2854629-B6C3-4AF5-A7FC-A0E9C69E4D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21" b="10079"/>
          <a:stretch/>
        </p:blipFill>
        <p:spPr>
          <a:xfrm>
            <a:off x="-1" y="1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95034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340BCE7-12D3-4E0B-A234-678A9D30541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8B1313"/>
              </a:gs>
              <a:gs pos="35000">
                <a:srgbClr val="8B1313"/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7999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F66C5E0-F9B4-46B3-A57A-06A5E627EF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DF6262D-ACA0-49E6-B3F9-7F0D2E09C2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685509E-AF36-4A9D-AC78-FBA185C127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4A29882-9626-4D44-B779-4C9627DD3655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A7761A3-BD7D-4E94-A4B8-1A71257EFC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5AFAA46-0B12-4E69-80C9-25D5EE28E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E58410-E1D2-490A-BBCC-BF8258FEEC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236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17B9E2-92DC-4076-B0EF-623E6E0B1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A71E9B4-BEB5-47D6-8A65-BA3CA19C82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DAB8FD9-2F8B-45D8-A16B-336417CE67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AF27F62-73CC-437E-8FAC-CA8FC3E5B7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0A5EE-EA67-42BD-B3CB-4BE0F2F0A722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40938F3-FEE8-447F-A884-A4AC0D506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CF7E50A-4F1D-4629-8635-9A35015D2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989AC-B2AB-4CC3-886F-691673CA5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541709"/>
      </p:ext>
    </p:extLst>
  </p:cSld>
  <p:clrMapOvr>
    <a:masterClrMapping/>
  </p:clrMapOvr>
  <p:transition spd="slow" advClick="0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>
            <a:extLst>
              <a:ext uri="{FF2B5EF4-FFF2-40B4-BE49-F238E27FC236}">
                <a16:creationId xmlns:a16="http://schemas.microsoft.com/office/drawing/2014/main" id="{38FE9D6B-E352-4385-B63B-BDC652C9059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69E05778-AD0F-481A-AD4D-2B43CEA5D371}"/>
              </a:ext>
            </a:extLst>
          </p:cNvPr>
          <p:cNvSpPr>
            <a:spLocks/>
          </p:cNvSpPr>
          <p:nvPr userDrawn="1"/>
        </p:nvSpPr>
        <p:spPr bwMode="auto">
          <a:xfrm>
            <a:off x="5670550" y="2187575"/>
            <a:ext cx="127000" cy="204788"/>
          </a:xfrm>
          <a:custGeom>
            <a:avLst/>
            <a:gdLst>
              <a:gd name="T0" fmla="*/ 80 w 80"/>
              <a:gd name="T1" fmla="*/ 64 h 129"/>
              <a:gd name="T2" fmla="*/ 80 w 80"/>
              <a:gd name="T3" fmla="*/ 64 h 129"/>
              <a:gd name="T4" fmla="*/ 67 w 80"/>
              <a:gd name="T5" fmla="*/ 65 h 129"/>
              <a:gd name="T6" fmla="*/ 58 w 80"/>
              <a:gd name="T7" fmla="*/ 66 h 129"/>
              <a:gd name="T8" fmla="*/ 54 w 80"/>
              <a:gd name="T9" fmla="*/ 68 h 129"/>
              <a:gd name="T10" fmla="*/ 51 w 80"/>
              <a:gd name="T11" fmla="*/ 69 h 129"/>
              <a:gd name="T12" fmla="*/ 47 w 80"/>
              <a:gd name="T13" fmla="*/ 72 h 129"/>
              <a:gd name="T14" fmla="*/ 45 w 80"/>
              <a:gd name="T15" fmla="*/ 74 h 129"/>
              <a:gd name="T16" fmla="*/ 44 w 80"/>
              <a:gd name="T17" fmla="*/ 79 h 129"/>
              <a:gd name="T18" fmla="*/ 42 w 80"/>
              <a:gd name="T19" fmla="*/ 83 h 129"/>
              <a:gd name="T20" fmla="*/ 41 w 80"/>
              <a:gd name="T21" fmla="*/ 94 h 129"/>
              <a:gd name="T22" fmla="*/ 40 w 80"/>
              <a:gd name="T23" fmla="*/ 109 h 129"/>
              <a:gd name="T24" fmla="*/ 40 w 80"/>
              <a:gd name="T25" fmla="*/ 129 h 129"/>
              <a:gd name="T26" fmla="*/ 40 w 80"/>
              <a:gd name="T27" fmla="*/ 129 h 129"/>
              <a:gd name="T28" fmla="*/ 39 w 80"/>
              <a:gd name="T29" fmla="*/ 109 h 129"/>
              <a:gd name="T30" fmla="*/ 39 w 80"/>
              <a:gd name="T31" fmla="*/ 94 h 129"/>
              <a:gd name="T32" fmla="*/ 37 w 80"/>
              <a:gd name="T33" fmla="*/ 83 h 129"/>
              <a:gd name="T34" fmla="*/ 36 w 80"/>
              <a:gd name="T35" fmla="*/ 79 h 129"/>
              <a:gd name="T36" fmla="*/ 34 w 80"/>
              <a:gd name="T37" fmla="*/ 74 h 129"/>
              <a:gd name="T38" fmla="*/ 32 w 80"/>
              <a:gd name="T39" fmla="*/ 72 h 129"/>
              <a:gd name="T40" fmla="*/ 30 w 80"/>
              <a:gd name="T41" fmla="*/ 69 h 129"/>
              <a:gd name="T42" fmla="*/ 27 w 80"/>
              <a:gd name="T43" fmla="*/ 68 h 129"/>
              <a:gd name="T44" fmla="*/ 23 w 80"/>
              <a:gd name="T45" fmla="*/ 66 h 129"/>
              <a:gd name="T46" fmla="*/ 13 w 80"/>
              <a:gd name="T47" fmla="*/ 65 h 129"/>
              <a:gd name="T48" fmla="*/ 0 w 80"/>
              <a:gd name="T49" fmla="*/ 64 h 129"/>
              <a:gd name="T50" fmla="*/ 0 w 80"/>
              <a:gd name="T51" fmla="*/ 64 h 129"/>
              <a:gd name="T52" fmla="*/ 13 w 80"/>
              <a:gd name="T53" fmla="*/ 64 h 129"/>
              <a:gd name="T54" fmla="*/ 23 w 80"/>
              <a:gd name="T55" fmla="*/ 62 h 129"/>
              <a:gd name="T56" fmla="*/ 27 w 80"/>
              <a:gd name="T57" fmla="*/ 61 h 129"/>
              <a:gd name="T58" fmla="*/ 30 w 80"/>
              <a:gd name="T59" fmla="*/ 59 h 129"/>
              <a:gd name="T60" fmla="*/ 32 w 80"/>
              <a:gd name="T61" fmla="*/ 57 h 129"/>
              <a:gd name="T62" fmla="*/ 34 w 80"/>
              <a:gd name="T63" fmla="*/ 54 h 129"/>
              <a:gd name="T64" fmla="*/ 36 w 80"/>
              <a:gd name="T65" fmla="*/ 50 h 129"/>
              <a:gd name="T66" fmla="*/ 37 w 80"/>
              <a:gd name="T67" fmla="*/ 46 h 129"/>
              <a:gd name="T68" fmla="*/ 39 w 80"/>
              <a:gd name="T69" fmla="*/ 34 h 129"/>
              <a:gd name="T70" fmla="*/ 39 w 80"/>
              <a:gd name="T71" fmla="*/ 19 h 129"/>
              <a:gd name="T72" fmla="*/ 40 w 80"/>
              <a:gd name="T73" fmla="*/ 0 h 129"/>
              <a:gd name="T74" fmla="*/ 40 w 80"/>
              <a:gd name="T75" fmla="*/ 0 h 129"/>
              <a:gd name="T76" fmla="*/ 40 w 80"/>
              <a:gd name="T77" fmla="*/ 19 h 129"/>
              <a:gd name="T78" fmla="*/ 41 w 80"/>
              <a:gd name="T79" fmla="*/ 34 h 129"/>
              <a:gd name="T80" fmla="*/ 42 w 80"/>
              <a:gd name="T81" fmla="*/ 46 h 129"/>
              <a:gd name="T82" fmla="*/ 44 w 80"/>
              <a:gd name="T83" fmla="*/ 50 h 129"/>
              <a:gd name="T84" fmla="*/ 45 w 80"/>
              <a:gd name="T85" fmla="*/ 54 h 129"/>
              <a:gd name="T86" fmla="*/ 47 w 80"/>
              <a:gd name="T87" fmla="*/ 57 h 129"/>
              <a:gd name="T88" fmla="*/ 51 w 80"/>
              <a:gd name="T89" fmla="*/ 59 h 129"/>
              <a:gd name="T90" fmla="*/ 54 w 80"/>
              <a:gd name="T91" fmla="*/ 61 h 129"/>
              <a:gd name="T92" fmla="*/ 58 w 80"/>
              <a:gd name="T93" fmla="*/ 62 h 129"/>
              <a:gd name="T94" fmla="*/ 67 w 80"/>
              <a:gd name="T95" fmla="*/ 64 h 129"/>
              <a:gd name="T96" fmla="*/ 80 w 80"/>
              <a:gd name="T97" fmla="*/ 64 h 129"/>
              <a:gd name="T98" fmla="*/ 80 w 80"/>
              <a:gd name="T99" fmla="*/ 64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0" h="129">
                <a:moveTo>
                  <a:pt x="80" y="64"/>
                </a:moveTo>
                <a:lnTo>
                  <a:pt x="80" y="64"/>
                </a:lnTo>
                <a:lnTo>
                  <a:pt x="67" y="65"/>
                </a:lnTo>
                <a:lnTo>
                  <a:pt x="58" y="66"/>
                </a:lnTo>
                <a:lnTo>
                  <a:pt x="54" y="68"/>
                </a:lnTo>
                <a:lnTo>
                  <a:pt x="51" y="69"/>
                </a:lnTo>
                <a:lnTo>
                  <a:pt x="47" y="72"/>
                </a:lnTo>
                <a:lnTo>
                  <a:pt x="45" y="74"/>
                </a:lnTo>
                <a:lnTo>
                  <a:pt x="44" y="79"/>
                </a:lnTo>
                <a:lnTo>
                  <a:pt x="42" y="83"/>
                </a:lnTo>
                <a:lnTo>
                  <a:pt x="41" y="94"/>
                </a:lnTo>
                <a:lnTo>
                  <a:pt x="40" y="109"/>
                </a:lnTo>
                <a:lnTo>
                  <a:pt x="40" y="129"/>
                </a:lnTo>
                <a:lnTo>
                  <a:pt x="40" y="129"/>
                </a:lnTo>
                <a:lnTo>
                  <a:pt x="39" y="109"/>
                </a:lnTo>
                <a:lnTo>
                  <a:pt x="39" y="94"/>
                </a:lnTo>
                <a:lnTo>
                  <a:pt x="37" y="83"/>
                </a:lnTo>
                <a:lnTo>
                  <a:pt x="36" y="79"/>
                </a:lnTo>
                <a:lnTo>
                  <a:pt x="34" y="74"/>
                </a:lnTo>
                <a:lnTo>
                  <a:pt x="32" y="72"/>
                </a:lnTo>
                <a:lnTo>
                  <a:pt x="30" y="69"/>
                </a:lnTo>
                <a:lnTo>
                  <a:pt x="27" y="68"/>
                </a:lnTo>
                <a:lnTo>
                  <a:pt x="23" y="66"/>
                </a:lnTo>
                <a:lnTo>
                  <a:pt x="13" y="65"/>
                </a:lnTo>
                <a:lnTo>
                  <a:pt x="0" y="64"/>
                </a:lnTo>
                <a:lnTo>
                  <a:pt x="0" y="64"/>
                </a:lnTo>
                <a:lnTo>
                  <a:pt x="13" y="64"/>
                </a:lnTo>
                <a:lnTo>
                  <a:pt x="23" y="62"/>
                </a:lnTo>
                <a:lnTo>
                  <a:pt x="27" y="61"/>
                </a:lnTo>
                <a:lnTo>
                  <a:pt x="30" y="59"/>
                </a:lnTo>
                <a:lnTo>
                  <a:pt x="32" y="57"/>
                </a:lnTo>
                <a:lnTo>
                  <a:pt x="34" y="54"/>
                </a:lnTo>
                <a:lnTo>
                  <a:pt x="36" y="50"/>
                </a:lnTo>
                <a:lnTo>
                  <a:pt x="37" y="46"/>
                </a:lnTo>
                <a:lnTo>
                  <a:pt x="39" y="34"/>
                </a:lnTo>
                <a:lnTo>
                  <a:pt x="39" y="19"/>
                </a:lnTo>
                <a:lnTo>
                  <a:pt x="40" y="0"/>
                </a:lnTo>
                <a:lnTo>
                  <a:pt x="40" y="0"/>
                </a:lnTo>
                <a:lnTo>
                  <a:pt x="40" y="19"/>
                </a:lnTo>
                <a:lnTo>
                  <a:pt x="41" y="34"/>
                </a:lnTo>
                <a:lnTo>
                  <a:pt x="42" y="46"/>
                </a:lnTo>
                <a:lnTo>
                  <a:pt x="44" y="50"/>
                </a:lnTo>
                <a:lnTo>
                  <a:pt x="45" y="54"/>
                </a:lnTo>
                <a:lnTo>
                  <a:pt x="47" y="57"/>
                </a:lnTo>
                <a:lnTo>
                  <a:pt x="51" y="59"/>
                </a:lnTo>
                <a:lnTo>
                  <a:pt x="54" y="61"/>
                </a:lnTo>
                <a:lnTo>
                  <a:pt x="58" y="62"/>
                </a:lnTo>
                <a:lnTo>
                  <a:pt x="67" y="64"/>
                </a:lnTo>
                <a:lnTo>
                  <a:pt x="80" y="64"/>
                </a:lnTo>
                <a:lnTo>
                  <a:pt x="80" y="64"/>
                </a:lnTo>
                <a:close/>
              </a:path>
            </a:pathLst>
          </a:custGeom>
          <a:solidFill>
            <a:srgbClr val="2574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96EEF9E7-D997-435C-A1EC-276C950B8E92}"/>
              </a:ext>
            </a:extLst>
          </p:cNvPr>
          <p:cNvSpPr>
            <a:spLocks/>
          </p:cNvSpPr>
          <p:nvPr userDrawn="1"/>
        </p:nvSpPr>
        <p:spPr bwMode="auto">
          <a:xfrm>
            <a:off x="4498975" y="2792413"/>
            <a:ext cx="127000" cy="204788"/>
          </a:xfrm>
          <a:custGeom>
            <a:avLst/>
            <a:gdLst>
              <a:gd name="T0" fmla="*/ 80 w 80"/>
              <a:gd name="T1" fmla="*/ 65 h 129"/>
              <a:gd name="T2" fmla="*/ 80 w 80"/>
              <a:gd name="T3" fmla="*/ 65 h 129"/>
              <a:gd name="T4" fmla="*/ 67 w 80"/>
              <a:gd name="T5" fmla="*/ 66 h 129"/>
              <a:gd name="T6" fmla="*/ 57 w 80"/>
              <a:gd name="T7" fmla="*/ 67 h 129"/>
              <a:gd name="T8" fmla="*/ 53 w 80"/>
              <a:gd name="T9" fmla="*/ 69 h 129"/>
              <a:gd name="T10" fmla="*/ 50 w 80"/>
              <a:gd name="T11" fmla="*/ 70 h 129"/>
              <a:gd name="T12" fmla="*/ 47 w 80"/>
              <a:gd name="T13" fmla="*/ 73 h 129"/>
              <a:gd name="T14" fmla="*/ 45 w 80"/>
              <a:gd name="T15" fmla="*/ 76 h 129"/>
              <a:gd name="T16" fmla="*/ 44 w 80"/>
              <a:gd name="T17" fmla="*/ 79 h 129"/>
              <a:gd name="T18" fmla="*/ 43 w 80"/>
              <a:gd name="T19" fmla="*/ 83 h 129"/>
              <a:gd name="T20" fmla="*/ 41 w 80"/>
              <a:gd name="T21" fmla="*/ 94 h 129"/>
              <a:gd name="T22" fmla="*/ 40 w 80"/>
              <a:gd name="T23" fmla="*/ 110 h 129"/>
              <a:gd name="T24" fmla="*/ 40 w 80"/>
              <a:gd name="T25" fmla="*/ 129 h 129"/>
              <a:gd name="T26" fmla="*/ 40 w 80"/>
              <a:gd name="T27" fmla="*/ 129 h 129"/>
              <a:gd name="T28" fmla="*/ 40 w 80"/>
              <a:gd name="T29" fmla="*/ 110 h 129"/>
              <a:gd name="T30" fmla="*/ 39 w 80"/>
              <a:gd name="T31" fmla="*/ 94 h 129"/>
              <a:gd name="T32" fmla="*/ 37 w 80"/>
              <a:gd name="T33" fmla="*/ 83 h 129"/>
              <a:gd name="T34" fmla="*/ 36 w 80"/>
              <a:gd name="T35" fmla="*/ 79 h 129"/>
              <a:gd name="T36" fmla="*/ 34 w 80"/>
              <a:gd name="T37" fmla="*/ 76 h 129"/>
              <a:gd name="T38" fmla="*/ 32 w 80"/>
              <a:gd name="T39" fmla="*/ 73 h 129"/>
              <a:gd name="T40" fmla="*/ 30 w 80"/>
              <a:gd name="T41" fmla="*/ 70 h 129"/>
              <a:gd name="T42" fmla="*/ 27 w 80"/>
              <a:gd name="T43" fmla="*/ 69 h 129"/>
              <a:gd name="T44" fmla="*/ 22 w 80"/>
              <a:gd name="T45" fmla="*/ 67 h 129"/>
              <a:gd name="T46" fmla="*/ 13 w 80"/>
              <a:gd name="T47" fmla="*/ 66 h 129"/>
              <a:gd name="T48" fmla="*/ 0 w 80"/>
              <a:gd name="T49" fmla="*/ 65 h 129"/>
              <a:gd name="T50" fmla="*/ 0 w 80"/>
              <a:gd name="T51" fmla="*/ 65 h 129"/>
              <a:gd name="T52" fmla="*/ 13 w 80"/>
              <a:gd name="T53" fmla="*/ 65 h 129"/>
              <a:gd name="T54" fmla="*/ 22 w 80"/>
              <a:gd name="T55" fmla="*/ 63 h 129"/>
              <a:gd name="T56" fmla="*/ 27 w 80"/>
              <a:gd name="T57" fmla="*/ 62 h 129"/>
              <a:gd name="T58" fmla="*/ 30 w 80"/>
              <a:gd name="T59" fmla="*/ 60 h 129"/>
              <a:gd name="T60" fmla="*/ 32 w 80"/>
              <a:gd name="T61" fmla="*/ 57 h 129"/>
              <a:gd name="T62" fmla="*/ 34 w 80"/>
              <a:gd name="T63" fmla="*/ 54 h 129"/>
              <a:gd name="T64" fmla="*/ 36 w 80"/>
              <a:gd name="T65" fmla="*/ 50 h 129"/>
              <a:gd name="T66" fmla="*/ 37 w 80"/>
              <a:gd name="T67" fmla="*/ 46 h 129"/>
              <a:gd name="T68" fmla="*/ 39 w 80"/>
              <a:gd name="T69" fmla="*/ 35 h 129"/>
              <a:gd name="T70" fmla="*/ 40 w 80"/>
              <a:gd name="T71" fmla="*/ 20 h 129"/>
              <a:gd name="T72" fmla="*/ 40 w 80"/>
              <a:gd name="T73" fmla="*/ 0 h 129"/>
              <a:gd name="T74" fmla="*/ 40 w 80"/>
              <a:gd name="T75" fmla="*/ 0 h 129"/>
              <a:gd name="T76" fmla="*/ 40 w 80"/>
              <a:gd name="T77" fmla="*/ 20 h 129"/>
              <a:gd name="T78" fmla="*/ 41 w 80"/>
              <a:gd name="T79" fmla="*/ 35 h 129"/>
              <a:gd name="T80" fmla="*/ 43 w 80"/>
              <a:gd name="T81" fmla="*/ 46 h 129"/>
              <a:gd name="T82" fmla="*/ 44 w 80"/>
              <a:gd name="T83" fmla="*/ 50 h 129"/>
              <a:gd name="T84" fmla="*/ 45 w 80"/>
              <a:gd name="T85" fmla="*/ 54 h 129"/>
              <a:gd name="T86" fmla="*/ 47 w 80"/>
              <a:gd name="T87" fmla="*/ 57 h 129"/>
              <a:gd name="T88" fmla="*/ 50 w 80"/>
              <a:gd name="T89" fmla="*/ 60 h 129"/>
              <a:gd name="T90" fmla="*/ 53 w 80"/>
              <a:gd name="T91" fmla="*/ 62 h 129"/>
              <a:gd name="T92" fmla="*/ 57 w 80"/>
              <a:gd name="T93" fmla="*/ 63 h 129"/>
              <a:gd name="T94" fmla="*/ 67 w 80"/>
              <a:gd name="T95" fmla="*/ 65 h 129"/>
              <a:gd name="T96" fmla="*/ 80 w 80"/>
              <a:gd name="T97" fmla="*/ 65 h 129"/>
              <a:gd name="T98" fmla="*/ 80 w 80"/>
              <a:gd name="T99" fmla="*/ 65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0" h="129">
                <a:moveTo>
                  <a:pt x="80" y="65"/>
                </a:moveTo>
                <a:lnTo>
                  <a:pt x="80" y="65"/>
                </a:lnTo>
                <a:lnTo>
                  <a:pt x="67" y="66"/>
                </a:lnTo>
                <a:lnTo>
                  <a:pt x="57" y="67"/>
                </a:lnTo>
                <a:lnTo>
                  <a:pt x="53" y="69"/>
                </a:lnTo>
                <a:lnTo>
                  <a:pt x="50" y="70"/>
                </a:lnTo>
                <a:lnTo>
                  <a:pt x="47" y="73"/>
                </a:lnTo>
                <a:lnTo>
                  <a:pt x="45" y="76"/>
                </a:lnTo>
                <a:lnTo>
                  <a:pt x="44" y="79"/>
                </a:lnTo>
                <a:lnTo>
                  <a:pt x="43" y="83"/>
                </a:lnTo>
                <a:lnTo>
                  <a:pt x="41" y="94"/>
                </a:lnTo>
                <a:lnTo>
                  <a:pt x="40" y="110"/>
                </a:lnTo>
                <a:lnTo>
                  <a:pt x="40" y="129"/>
                </a:lnTo>
                <a:lnTo>
                  <a:pt x="40" y="129"/>
                </a:lnTo>
                <a:lnTo>
                  <a:pt x="40" y="110"/>
                </a:lnTo>
                <a:lnTo>
                  <a:pt x="39" y="94"/>
                </a:lnTo>
                <a:lnTo>
                  <a:pt x="37" y="83"/>
                </a:lnTo>
                <a:lnTo>
                  <a:pt x="36" y="79"/>
                </a:lnTo>
                <a:lnTo>
                  <a:pt x="34" y="76"/>
                </a:lnTo>
                <a:lnTo>
                  <a:pt x="32" y="73"/>
                </a:lnTo>
                <a:lnTo>
                  <a:pt x="30" y="70"/>
                </a:lnTo>
                <a:lnTo>
                  <a:pt x="27" y="69"/>
                </a:lnTo>
                <a:lnTo>
                  <a:pt x="22" y="67"/>
                </a:lnTo>
                <a:lnTo>
                  <a:pt x="13" y="66"/>
                </a:lnTo>
                <a:lnTo>
                  <a:pt x="0" y="65"/>
                </a:lnTo>
                <a:lnTo>
                  <a:pt x="0" y="65"/>
                </a:lnTo>
                <a:lnTo>
                  <a:pt x="13" y="65"/>
                </a:lnTo>
                <a:lnTo>
                  <a:pt x="22" y="63"/>
                </a:lnTo>
                <a:lnTo>
                  <a:pt x="27" y="62"/>
                </a:lnTo>
                <a:lnTo>
                  <a:pt x="30" y="60"/>
                </a:lnTo>
                <a:lnTo>
                  <a:pt x="32" y="57"/>
                </a:lnTo>
                <a:lnTo>
                  <a:pt x="34" y="54"/>
                </a:lnTo>
                <a:lnTo>
                  <a:pt x="36" y="50"/>
                </a:lnTo>
                <a:lnTo>
                  <a:pt x="37" y="46"/>
                </a:lnTo>
                <a:lnTo>
                  <a:pt x="39" y="35"/>
                </a:lnTo>
                <a:lnTo>
                  <a:pt x="40" y="20"/>
                </a:lnTo>
                <a:lnTo>
                  <a:pt x="40" y="0"/>
                </a:lnTo>
                <a:lnTo>
                  <a:pt x="40" y="0"/>
                </a:lnTo>
                <a:lnTo>
                  <a:pt x="40" y="20"/>
                </a:lnTo>
                <a:lnTo>
                  <a:pt x="41" y="35"/>
                </a:lnTo>
                <a:lnTo>
                  <a:pt x="43" y="46"/>
                </a:lnTo>
                <a:lnTo>
                  <a:pt x="44" y="50"/>
                </a:lnTo>
                <a:lnTo>
                  <a:pt x="45" y="54"/>
                </a:lnTo>
                <a:lnTo>
                  <a:pt x="47" y="57"/>
                </a:lnTo>
                <a:lnTo>
                  <a:pt x="50" y="60"/>
                </a:lnTo>
                <a:lnTo>
                  <a:pt x="53" y="62"/>
                </a:lnTo>
                <a:lnTo>
                  <a:pt x="57" y="63"/>
                </a:lnTo>
                <a:lnTo>
                  <a:pt x="67" y="65"/>
                </a:lnTo>
                <a:lnTo>
                  <a:pt x="80" y="65"/>
                </a:lnTo>
                <a:lnTo>
                  <a:pt x="80" y="65"/>
                </a:lnTo>
                <a:close/>
              </a:path>
            </a:pathLst>
          </a:custGeom>
          <a:solidFill>
            <a:srgbClr val="2574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3" name="Freeform 7">
            <a:extLst>
              <a:ext uri="{FF2B5EF4-FFF2-40B4-BE49-F238E27FC236}">
                <a16:creationId xmlns:a16="http://schemas.microsoft.com/office/drawing/2014/main" id="{F9315235-5C2E-4337-B336-4E7C5D46D578}"/>
              </a:ext>
            </a:extLst>
          </p:cNvPr>
          <p:cNvSpPr>
            <a:spLocks/>
          </p:cNvSpPr>
          <p:nvPr userDrawn="1"/>
        </p:nvSpPr>
        <p:spPr bwMode="auto">
          <a:xfrm>
            <a:off x="1797050" y="4389438"/>
            <a:ext cx="127000" cy="204788"/>
          </a:xfrm>
          <a:custGeom>
            <a:avLst/>
            <a:gdLst>
              <a:gd name="T0" fmla="*/ 80 w 80"/>
              <a:gd name="T1" fmla="*/ 65 h 129"/>
              <a:gd name="T2" fmla="*/ 80 w 80"/>
              <a:gd name="T3" fmla="*/ 65 h 129"/>
              <a:gd name="T4" fmla="*/ 67 w 80"/>
              <a:gd name="T5" fmla="*/ 66 h 129"/>
              <a:gd name="T6" fmla="*/ 58 w 80"/>
              <a:gd name="T7" fmla="*/ 67 h 129"/>
              <a:gd name="T8" fmla="*/ 54 w 80"/>
              <a:gd name="T9" fmla="*/ 68 h 129"/>
              <a:gd name="T10" fmla="*/ 51 w 80"/>
              <a:gd name="T11" fmla="*/ 70 h 129"/>
              <a:gd name="T12" fmla="*/ 47 w 80"/>
              <a:gd name="T13" fmla="*/ 72 h 129"/>
              <a:gd name="T14" fmla="*/ 45 w 80"/>
              <a:gd name="T15" fmla="*/ 75 h 129"/>
              <a:gd name="T16" fmla="*/ 44 w 80"/>
              <a:gd name="T17" fmla="*/ 79 h 129"/>
              <a:gd name="T18" fmla="*/ 43 w 80"/>
              <a:gd name="T19" fmla="*/ 83 h 129"/>
              <a:gd name="T20" fmla="*/ 41 w 80"/>
              <a:gd name="T21" fmla="*/ 94 h 129"/>
              <a:gd name="T22" fmla="*/ 40 w 80"/>
              <a:gd name="T23" fmla="*/ 110 h 129"/>
              <a:gd name="T24" fmla="*/ 40 w 80"/>
              <a:gd name="T25" fmla="*/ 129 h 129"/>
              <a:gd name="T26" fmla="*/ 40 w 80"/>
              <a:gd name="T27" fmla="*/ 129 h 129"/>
              <a:gd name="T28" fmla="*/ 40 w 80"/>
              <a:gd name="T29" fmla="*/ 110 h 129"/>
              <a:gd name="T30" fmla="*/ 39 w 80"/>
              <a:gd name="T31" fmla="*/ 94 h 129"/>
              <a:gd name="T32" fmla="*/ 37 w 80"/>
              <a:gd name="T33" fmla="*/ 83 h 129"/>
              <a:gd name="T34" fmla="*/ 36 w 80"/>
              <a:gd name="T35" fmla="*/ 79 h 129"/>
              <a:gd name="T36" fmla="*/ 35 w 80"/>
              <a:gd name="T37" fmla="*/ 75 h 129"/>
              <a:gd name="T38" fmla="*/ 32 w 80"/>
              <a:gd name="T39" fmla="*/ 72 h 129"/>
              <a:gd name="T40" fmla="*/ 30 w 80"/>
              <a:gd name="T41" fmla="*/ 70 h 129"/>
              <a:gd name="T42" fmla="*/ 27 w 80"/>
              <a:gd name="T43" fmla="*/ 68 h 129"/>
              <a:gd name="T44" fmla="*/ 23 w 80"/>
              <a:gd name="T45" fmla="*/ 67 h 129"/>
              <a:gd name="T46" fmla="*/ 14 w 80"/>
              <a:gd name="T47" fmla="*/ 66 h 129"/>
              <a:gd name="T48" fmla="*/ 0 w 80"/>
              <a:gd name="T49" fmla="*/ 65 h 129"/>
              <a:gd name="T50" fmla="*/ 0 w 80"/>
              <a:gd name="T51" fmla="*/ 65 h 129"/>
              <a:gd name="T52" fmla="*/ 14 w 80"/>
              <a:gd name="T53" fmla="*/ 64 h 129"/>
              <a:gd name="T54" fmla="*/ 23 w 80"/>
              <a:gd name="T55" fmla="*/ 63 h 129"/>
              <a:gd name="T56" fmla="*/ 27 w 80"/>
              <a:gd name="T57" fmla="*/ 62 h 129"/>
              <a:gd name="T58" fmla="*/ 30 w 80"/>
              <a:gd name="T59" fmla="*/ 59 h 129"/>
              <a:gd name="T60" fmla="*/ 32 w 80"/>
              <a:gd name="T61" fmla="*/ 57 h 129"/>
              <a:gd name="T62" fmla="*/ 35 w 80"/>
              <a:gd name="T63" fmla="*/ 54 h 129"/>
              <a:gd name="T64" fmla="*/ 36 w 80"/>
              <a:gd name="T65" fmla="*/ 50 h 129"/>
              <a:gd name="T66" fmla="*/ 37 w 80"/>
              <a:gd name="T67" fmla="*/ 46 h 129"/>
              <a:gd name="T68" fmla="*/ 39 w 80"/>
              <a:gd name="T69" fmla="*/ 35 h 129"/>
              <a:gd name="T70" fmla="*/ 40 w 80"/>
              <a:gd name="T71" fmla="*/ 19 h 129"/>
              <a:gd name="T72" fmla="*/ 40 w 80"/>
              <a:gd name="T73" fmla="*/ 0 h 129"/>
              <a:gd name="T74" fmla="*/ 40 w 80"/>
              <a:gd name="T75" fmla="*/ 0 h 129"/>
              <a:gd name="T76" fmla="*/ 40 w 80"/>
              <a:gd name="T77" fmla="*/ 19 h 129"/>
              <a:gd name="T78" fmla="*/ 41 w 80"/>
              <a:gd name="T79" fmla="*/ 35 h 129"/>
              <a:gd name="T80" fmla="*/ 43 w 80"/>
              <a:gd name="T81" fmla="*/ 46 h 129"/>
              <a:gd name="T82" fmla="*/ 44 w 80"/>
              <a:gd name="T83" fmla="*/ 50 h 129"/>
              <a:gd name="T84" fmla="*/ 45 w 80"/>
              <a:gd name="T85" fmla="*/ 54 h 129"/>
              <a:gd name="T86" fmla="*/ 47 w 80"/>
              <a:gd name="T87" fmla="*/ 57 h 129"/>
              <a:gd name="T88" fmla="*/ 51 w 80"/>
              <a:gd name="T89" fmla="*/ 59 h 129"/>
              <a:gd name="T90" fmla="*/ 54 w 80"/>
              <a:gd name="T91" fmla="*/ 62 h 129"/>
              <a:gd name="T92" fmla="*/ 58 w 80"/>
              <a:gd name="T93" fmla="*/ 63 h 129"/>
              <a:gd name="T94" fmla="*/ 67 w 80"/>
              <a:gd name="T95" fmla="*/ 64 h 129"/>
              <a:gd name="T96" fmla="*/ 80 w 80"/>
              <a:gd name="T97" fmla="*/ 65 h 129"/>
              <a:gd name="T98" fmla="*/ 80 w 80"/>
              <a:gd name="T99" fmla="*/ 65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0" h="129">
                <a:moveTo>
                  <a:pt x="80" y="65"/>
                </a:moveTo>
                <a:lnTo>
                  <a:pt x="80" y="65"/>
                </a:lnTo>
                <a:lnTo>
                  <a:pt x="67" y="66"/>
                </a:lnTo>
                <a:lnTo>
                  <a:pt x="58" y="67"/>
                </a:lnTo>
                <a:lnTo>
                  <a:pt x="54" y="68"/>
                </a:lnTo>
                <a:lnTo>
                  <a:pt x="51" y="70"/>
                </a:lnTo>
                <a:lnTo>
                  <a:pt x="47" y="72"/>
                </a:lnTo>
                <a:lnTo>
                  <a:pt x="45" y="75"/>
                </a:lnTo>
                <a:lnTo>
                  <a:pt x="44" y="79"/>
                </a:lnTo>
                <a:lnTo>
                  <a:pt x="43" y="83"/>
                </a:lnTo>
                <a:lnTo>
                  <a:pt x="41" y="94"/>
                </a:lnTo>
                <a:lnTo>
                  <a:pt x="40" y="110"/>
                </a:lnTo>
                <a:lnTo>
                  <a:pt x="40" y="129"/>
                </a:lnTo>
                <a:lnTo>
                  <a:pt x="40" y="129"/>
                </a:lnTo>
                <a:lnTo>
                  <a:pt x="40" y="110"/>
                </a:lnTo>
                <a:lnTo>
                  <a:pt x="39" y="94"/>
                </a:lnTo>
                <a:lnTo>
                  <a:pt x="37" y="83"/>
                </a:lnTo>
                <a:lnTo>
                  <a:pt x="36" y="79"/>
                </a:lnTo>
                <a:lnTo>
                  <a:pt x="35" y="75"/>
                </a:lnTo>
                <a:lnTo>
                  <a:pt x="32" y="72"/>
                </a:lnTo>
                <a:lnTo>
                  <a:pt x="30" y="70"/>
                </a:lnTo>
                <a:lnTo>
                  <a:pt x="27" y="68"/>
                </a:lnTo>
                <a:lnTo>
                  <a:pt x="23" y="67"/>
                </a:lnTo>
                <a:lnTo>
                  <a:pt x="14" y="66"/>
                </a:lnTo>
                <a:lnTo>
                  <a:pt x="0" y="65"/>
                </a:lnTo>
                <a:lnTo>
                  <a:pt x="0" y="65"/>
                </a:lnTo>
                <a:lnTo>
                  <a:pt x="14" y="64"/>
                </a:lnTo>
                <a:lnTo>
                  <a:pt x="23" y="63"/>
                </a:lnTo>
                <a:lnTo>
                  <a:pt x="27" y="62"/>
                </a:lnTo>
                <a:lnTo>
                  <a:pt x="30" y="59"/>
                </a:lnTo>
                <a:lnTo>
                  <a:pt x="32" y="57"/>
                </a:lnTo>
                <a:lnTo>
                  <a:pt x="35" y="54"/>
                </a:lnTo>
                <a:lnTo>
                  <a:pt x="36" y="50"/>
                </a:lnTo>
                <a:lnTo>
                  <a:pt x="37" y="46"/>
                </a:lnTo>
                <a:lnTo>
                  <a:pt x="39" y="35"/>
                </a:lnTo>
                <a:lnTo>
                  <a:pt x="40" y="19"/>
                </a:lnTo>
                <a:lnTo>
                  <a:pt x="40" y="0"/>
                </a:lnTo>
                <a:lnTo>
                  <a:pt x="40" y="0"/>
                </a:lnTo>
                <a:lnTo>
                  <a:pt x="40" y="19"/>
                </a:lnTo>
                <a:lnTo>
                  <a:pt x="41" y="35"/>
                </a:lnTo>
                <a:lnTo>
                  <a:pt x="43" y="46"/>
                </a:lnTo>
                <a:lnTo>
                  <a:pt x="44" y="50"/>
                </a:lnTo>
                <a:lnTo>
                  <a:pt x="45" y="54"/>
                </a:lnTo>
                <a:lnTo>
                  <a:pt x="47" y="57"/>
                </a:lnTo>
                <a:lnTo>
                  <a:pt x="51" y="59"/>
                </a:lnTo>
                <a:lnTo>
                  <a:pt x="54" y="62"/>
                </a:lnTo>
                <a:lnTo>
                  <a:pt x="58" y="63"/>
                </a:lnTo>
                <a:lnTo>
                  <a:pt x="67" y="64"/>
                </a:lnTo>
                <a:lnTo>
                  <a:pt x="80" y="65"/>
                </a:lnTo>
                <a:lnTo>
                  <a:pt x="80" y="65"/>
                </a:lnTo>
                <a:close/>
              </a:path>
            </a:pathLst>
          </a:custGeom>
          <a:solidFill>
            <a:srgbClr val="2574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4" name="Freeform 8">
            <a:extLst>
              <a:ext uri="{FF2B5EF4-FFF2-40B4-BE49-F238E27FC236}">
                <a16:creationId xmlns:a16="http://schemas.microsoft.com/office/drawing/2014/main" id="{3331FEEA-5C9E-473F-AEF8-8AE45173E57D}"/>
              </a:ext>
            </a:extLst>
          </p:cNvPr>
          <p:cNvSpPr>
            <a:spLocks/>
          </p:cNvSpPr>
          <p:nvPr userDrawn="1"/>
        </p:nvSpPr>
        <p:spPr bwMode="auto">
          <a:xfrm>
            <a:off x="566738" y="5346700"/>
            <a:ext cx="127000" cy="204788"/>
          </a:xfrm>
          <a:custGeom>
            <a:avLst/>
            <a:gdLst>
              <a:gd name="T0" fmla="*/ 80 w 80"/>
              <a:gd name="T1" fmla="*/ 65 h 129"/>
              <a:gd name="T2" fmla="*/ 80 w 80"/>
              <a:gd name="T3" fmla="*/ 65 h 129"/>
              <a:gd name="T4" fmla="*/ 67 w 80"/>
              <a:gd name="T5" fmla="*/ 66 h 129"/>
              <a:gd name="T6" fmla="*/ 57 w 80"/>
              <a:gd name="T7" fmla="*/ 67 h 129"/>
              <a:gd name="T8" fmla="*/ 53 w 80"/>
              <a:gd name="T9" fmla="*/ 69 h 129"/>
              <a:gd name="T10" fmla="*/ 50 w 80"/>
              <a:gd name="T11" fmla="*/ 70 h 129"/>
              <a:gd name="T12" fmla="*/ 48 w 80"/>
              <a:gd name="T13" fmla="*/ 73 h 129"/>
              <a:gd name="T14" fmla="*/ 45 w 80"/>
              <a:gd name="T15" fmla="*/ 76 h 129"/>
              <a:gd name="T16" fmla="*/ 44 w 80"/>
              <a:gd name="T17" fmla="*/ 79 h 129"/>
              <a:gd name="T18" fmla="*/ 43 w 80"/>
              <a:gd name="T19" fmla="*/ 83 h 129"/>
              <a:gd name="T20" fmla="*/ 41 w 80"/>
              <a:gd name="T21" fmla="*/ 94 h 129"/>
              <a:gd name="T22" fmla="*/ 40 w 80"/>
              <a:gd name="T23" fmla="*/ 110 h 129"/>
              <a:gd name="T24" fmla="*/ 40 w 80"/>
              <a:gd name="T25" fmla="*/ 129 h 129"/>
              <a:gd name="T26" fmla="*/ 40 w 80"/>
              <a:gd name="T27" fmla="*/ 129 h 129"/>
              <a:gd name="T28" fmla="*/ 40 w 80"/>
              <a:gd name="T29" fmla="*/ 110 h 129"/>
              <a:gd name="T30" fmla="*/ 39 w 80"/>
              <a:gd name="T31" fmla="*/ 94 h 129"/>
              <a:gd name="T32" fmla="*/ 37 w 80"/>
              <a:gd name="T33" fmla="*/ 83 h 129"/>
              <a:gd name="T34" fmla="*/ 36 w 80"/>
              <a:gd name="T35" fmla="*/ 79 h 129"/>
              <a:gd name="T36" fmla="*/ 35 w 80"/>
              <a:gd name="T37" fmla="*/ 76 h 129"/>
              <a:gd name="T38" fmla="*/ 33 w 80"/>
              <a:gd name="T39" fmla="*/ 73 h 129"/>
              <a:gd name="T40" fmla="*/ 30 w 80"/>
              <a:gd name="T41" fmla="*/ 70 h 129"/>
              <a:gd name="T42" fmla="*/ 27 w 80"/>
              <a:gd name="T43" fmla="*/ 69 h 129"/>
              <a:gd name="T44" fmla="*/ 22 w 80"/>
              <a:gd name="T45" fmla="*/ 67 h 129"/>
              <a:gd name="T46" fmla="*/ 13 w 80"/>
              <a:gd name="T47" fmla="*/ 66 h 129"/>
              <a:gd name="T48" fmla="*/ 0 w 80"/>
              <a:gd name="T49" fmla="*/ 65 h 129"/>
              <a:gd name="T50" fmla="*/ 0 w 80"/>
              <a:gd name="T51" fmla="*/ 65 h 129"/>
              <a:gd name="T52" fmla="*/ 13 w 80"/>
              <a:gd name="T53" fmla="*/ 65 h 129"/>
              <a:gd name="T54" fmla="*/ 22 w 80"/>
              <a:gd name="T55" fmla="*/ 62 h 129"/>
              <a:gd name="T56" fmla="*/ 27 w 80"/>
              <a:gd name="T57" fmla="*/ 61 h 129"/>
              <a:gd name="T58" fmla="*/ 30 w 80"/>
              <a:gd name="T59" fmla="*/ 59 h 129"/>
              <a:gd name="T60" fmla="*/ 33 w 80"/>
              <a:gd name="T61" fmla="*/ 57 h 129"/>
              <a:gd name="T62" fmla="*/ 35 w 80"/>
              <a:gd name="T63" fmla="*/ 54 h 129"/>
              <a:gd name="T64" fmla="*/ 36 w 80"/>
              <a:gd name="T65" fmla="*/ 51 h 129"/>
              <a:gd name="T66" fmla="*/ 37 w 80"/>
              <a:gd name="T67" fmla="*/ 46 h 129"/>
              <a:gd name="T68" fmla="*/ 39 w 80"/>
              <a:gd name="T69" fmla="*/ 35 h 129"/>
              <a:gd name="T70" fmla="*/ 40 w 80"/>
              <a:gd name="T71" fmla="*/ 19 h 129"/>
              <a:gd name="T72" fmla="*/ 40 w 80"/>
              <a:gd name="T73" fmla="*/ 0 h 129"/>
              <a:gd name="T74" fmla="*/ 40 w 80"/>
              <a:gd name="T75" fmla="*/ 0 h 129"/>
              <a:gd name="T76" fmla="*/ 40 w 80"/>
              <a:gd name="T77" fmla="*/ 19 h 129"/>
              <a:gd name="T78" fmla="*/ 41 w 80"/>
              <a:gd name="T79" fmla="*/ 35 h 129"/>
              <a:gd name="T80" fmla="*/ 43 w 80"/>
              <a:gd name="T81" fmla="*/ 46 h 129"/>
              <a:gd name="T82" fmla="*/ 44 w 80"/>
              <a:gd name="T83" fmla="*/ 51 h 129"/>
              <a:gd name="T84" fmla="*/ 45 w 80"/>
              <a:gd name="T85" fmla="*/ 54 h 129"/>
              <a:gd name="T86" fmla="*/ 48 w 80"/>
              <a:gd name="T87" fmla="*/ 57 h 129"/>
              <a:gd name="T88" fmla="*/ 50 w 80"/>
              <a:gd name="T89" fmla="*/ 59 h 129"/>
              <a:gd name="T90" fmla="*/ 53 w 80"/>
              <a:gd name="T91" fmla="*/ 61 h 129"/>
              <a:gd name="T92" fmla="*/ 57 w 80"/>
              <a:gd name="T93" fmla="*/ 62 h 129"/>
              <a:gd name="T94" fmla="*/ 67 w 80"/>
              <a:gd name="T95" fmla="*/ 65 h 129"/>
              <a:gd name="T96" fmla="*/ 80 w 80"/>
              <a:gd name="T97" fmla="*/ 65 h 129"/>
              <a:gd name="T98" fmla="*/ 80 w 80"/>
              <a:gd name="T99" fmla="*/ 65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0" h="129">
                <a:moveTo>
                  <a:pt x="80" y="65"/>
                </a:moveTo>
                <a:lnTo>
                  <a:pt x="80" y="65"/>
                </a:lnTo>
                <a:lnTo>
                  <a:pt x="67" y="66"/>
                </a:lnTo>
                <a:lnTo>
                  <a:pt x="57" y="67"/>
                </a:lnTo>
                <a:lnTo>
                  <a:pt x="53" y="69"/>
                </a:lnTo>
                <a:lnTo>
                  <a:pt x="50" y="70"/>
                </a:lnTo>
                <a:lnTo>
                  <a:pt x="48" y="73"/>
                </a:lnTo>
                <a:lnTo>
                  <a:pt x="45" y="76"/>
                </a:lnTo>
                <a:lnTo>
                  <a:pt x="44" y="79"/>
                </a:lnTo>
                <a:lnTo>
                  <a:pt x="43" y="83"/>
                </a:lnTo>
                <a:lnTo>
                  <a:pt x="41" y="94"/>
                </a:lnTo>
                <a:lnTo>
                  <a:pt x="40" y="110"/>
                </a:lnTo>
                <a:lnTo>
                  <a:pt x="40" y="129"/>
                </a:lnTo>
                <a:lnTo>
                  <a:pt x="40" y="129"/>
                </a:lnTo>
                <a:lnTo>
                  <a:pt x="40" y="110"/>
                </a:lnTo>
                <a:lnTo>
                  <a:pt x="39" y="94"/>
                </a:lnTo>
                <a:lnTo>
                  <a:pt x="37" y="83"/>
                </a:lnTo>
                <a:lnTo>
                  <a:pt x="36" y="79"/>
                </a:lnTo>
                <a:lnTo>
                  <a:pt x="35" y="76"/>
                </a:lnTo>
                <a:lnTo>
                  <a:pt x="33" y="73"/>
                </a:lnTo>
                <a:lnTo>
                  <a:pt x="30" y="70"/>
                </a:lnTo>
                <a:lnTo>
                  <a:pt x="27" y="69"/>
                </a:lnTo>
                <a:lnTo>
                  <a:pt x="22" y="67"/>
                </a:lnTo>
                <a:lnTo>
                  <a:pt x="13" y="66"/>
                </a:lnTo>
                <a:lnTo>
                  <a:pt x="0" y="65"/>
                </a:lnTo>
                <a:lnTo>
                  <a:pt x="0" y="65"/>
                </a:lnTo>
                <a:lnTo>
                  <a:pt x="13" y="65"/>
                </a:lnTo>
                <a:lnTo>
                  <a:pt x="22" y="62"/>
                </a:lnTo>
                <a:lnTo>
                  <a:pt x="27" y="61"/>
                </a:lnTo>
                <a:lnTo>
                  <a:pt x="30" y="59"/>
                </a:lnTo>
                <a:lnTo>
                  <a:pt x="33" y="57"/>
                </a:lnTo>
                <a:lnTo>
                  <a:pt x="35" y="54"/>
                </a:lnTo>
                <a:lnTo>
                  <a:pt x="36" y="51"/>
                </a:lnTo>
                <a:lnTo>
                  <a:pt x="37" y="46"/>
                </a:lnTo>
                <a:lnTo>
                  <a:pt x="39" y="35"/>
                </a:lnTo>
                <a:lnTo>
                  <a:pt x="40" y="19"/>
                </a:lnTo>
                <a:lnTo>
                  <a:pt x="40" y="0"/>
                </a:lnTo>
                <a:lnTo>
                  <a:pt x="40" y="0"/>
                </a:lnTo>
                <a:lnTo>
                  <a:pt x="40" y="19"/>
                </a:lnTo>
                <a:lnTo>
                  <a:pt x="41" y="35"/>
                </a:lnTo>
                <a:lnTo>
                  <a:pt x="43" y="46"/>
                </a:lnTo>
                <a:lnTo>
                  <a:pt x="44" y="51"/>
                </a:lnTo>
                <a:lnTo>
                  <a:pt x="45" y="54"/>
                </a:lnTo>
                <a:lnTo>
                  <a:pt x="48" y="57"/>
                </a:lnTo>
                <a:lnTo>
                  <a:pt x="50" y="59"/>
                </a:lnTo>
                <a:lnTo>
                  <a:pt x="53" y="61"/>
                </a:lnTo>
                <a:lnTo>
                  <a:pt x="57" y="62"/>
                </a:lnTo>
                <a:lnTo>
                  <a:pt x="67" y="65"/>
                </a:lnTo>
                <a:lnTo>
                  <a:pt x="80" y="65"/>
                </a:lnTo>
                <a:lnTo>
                  <a:pt x="80" y="65"/>
                </a:lnTo>
                <a:close/>
              </a:path>
            </a:pathLst>
          </a:custGeom>
          <a:solidFill>
            <a:srgbClr val="2574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5" name="Freeform 9">
            <a:extLst>
              <a:ext uri="{FF2B5EF4-FFF2-40B4-BE49-F238E27FC236}">
                <a16:creationId xmlns:a16="http://schemas.microsoft.com/office/drawing/2014/main" id="{3534876D-B8DA-4D6B-8E19-9C5E256EFFCF}"/>
              </a:ext>
            </a:extLst>
          </p:cNvPr>
          <p:cNvSpPr>
            <a:spLocks/>
          </p:cNvSpPr>
          <p:nvPr userDrawn="1"/>
        </p:nvSpPr>
        <p:spPr bwMode="auto">
          <a:xfrm>
            <a:off x="0" y="4646613"/>
            <a:ext cx="127000" cy="204788"/>
          </a:xfrm>
          <a:custGeom>
            <a:avLst/>
            <a:gdLst>
              <a:gd name="T0" fmla="*/ 80 w 80"/>
              <a:gd name="T1" fmla="*/ 65 h 129"/>
              <a:gd name="T2" fmla="*/ 80 w 80"/>
              <a:gd name="T3" fmla="*/ 65 h 129"/>
              <a:gd name="T4" fmla="*/ 67 w 80"/>
              <a:gd name="T5" fmla="*/ 66 h 129"/>
              <a:gd name="T6" fmla="*/ 57 w 80"/>
              <a:gd name="T7" fmla="*/ 67 h 129"/>
              <a:gd name="T8" fmla="*/ 53 w 80"/>
              <a:gd name="T9" fmla="*/ 69 h 129"/>
              <a:gd name="T10" fmla="*/ 50 w 80"/>
              <a:gd name="T11" fmla="*/ 70 h 129"/>
              <a:gd name="T12" fmla="*/ 48 w 80"/>
              <a:gd name="T13" fmla="*/ 73 h 129"/>
              <a:gd name="T14" fmla="*/ 45 w 80"/>
              <a:gd name="T15" fmla="*/ 75 h 129"/>
              <a:gd name="T16" fmla="*/ 44 w 80"/>
              <a:gd name="T17" fmla="*/ 79 h 129"/>
              <a:gd name="T18" fmla="*/ 43 w 80"/>
              <a:gd name="T19" fmla="*/ 83 h 129"/>
              <a:gd name="T20" fmla="*/ 41 w 80"/>
              <a:gd name="T21" fmla="*/ 94 h 129"/>
              <a:gd name="T22" fmla="*/ 40 w 80"/>
              <a:gd name="T23" fmla="*/ 110 h 129"/>
              <a:gd name="T24" fmla="*/ 40 w 80"/>
              <a:gd name="T25" fmla="*/ 129 h 129"/>
              <a:gd name="T26" fmla="*/ 40 w 80"/>
              <a:gd name="T27" fmla="*/ 129 h 129"/>
              <a:gd name="T28" fmla="*/ 40 w 80"/>
              <a:gd name="T29" fmla="*/ 110 h 129"/>
              <a:gd name="T30" fmla="*/ 39 w 80"/>
              <a:gd name="T31" fmla="*/ 94 h 129"/>
              <a:gd name="T32" fmla="*/ 37 w 80"/>
              <a:gd name="T33" fmla="*/ 83 h 129"/>
              <a:gd name="T34" fmla="*/ 36 w 80"/>
              <a:gd name="T35" fmla="*/ 79 h 129"/>
              <a:gd name="T36" fmla="*/ 35 w 80"/>
              <a:gd name="T37" fmla="*/ 75 h 129"/>
              <a:gd name="T38" fmla="*/ 33 w 80"/>
              <a:gd name="T39" fmla="*/ 73 h 129"/>
              <a:gd name="T40" fmla="*/ 30 w 80"/>
              <a:gd name="T41" fmla="*/ 70 h 129"/>
              <a:gd name="T42" fmla="*/ 27 w 80"/>
              <a:gd name="T43" fmla="*/ 69 h 129"/>
              <a:gd name="T44" fmla="*/ 23 w 80"/>
              <a:gd name="T45" fmla="*/ 67 h 129"/>
              <a:gd name="T46" fmla="*/ 13 w 80"/>
              <a:gd name="T47" fmla="*/ 66 h 129"/>
              <a:gd name="T48" fmla="*/ 0 w 80"/>
              <a:gd name="T49" fmla="*/ 65 h 129"/>
              <a:gd name="T50" fmla="*/ 0 w 80"/>
              <a:gd name="T51" fmla="*/ 65 h 129"/>
              <a:gd name="T52" fmla="*/ 13 w 80"/>
              <a:gd name="T53" fmla="*/ 65 h 129"/>
              <a:gd name="T54" fmla="*/ 23 w 80"/>
              <a:gd name="T55" fmla="*/ 63 h 129"/>
              <a:gd name="T56" fmla="*/ 27 w 80"/>
              <a:gd name="T57" fmla="*/ 62 h 129"/>
              <a:gd name="T58" fmla="*/ 30 w 80"/>
              <a:gd name="T59" fmla="*/ 59 h 129"/>
              <a:gd name="T60" fmla="*/ 33 w 80"/>
              <a:gd name="T61" fmla="*/ 57 h 129"/>
              <a:gd name="T62" fmla="*/ 35 w 80"/>
              <a:gd name="T63" fmla="*/ 54 h 129"/>
              <a:gd name="T64" fmla="*/ 36 w 80"/>
              <a:gd name="T65" fmla="*/ 50 h 129"/>
              <a:gd name="T66" fmla="*/ 37 w 80"/>
              <a:gd name="T67" fmla="*/ 46 h 129"/>
              <a:gd name="T68" fmla="*/ 39 w 80"/>
              <a:gd name="T69" fmla="*/ 35 h 129"/>
              <a:gd name="T70" fmla="*/ 40 w 80"/>
              <a:gd name="T71" fmla="*/ 19 h 129"/>
              <a:gd name="T72" fmla="*/ 40 w 80"/>
              <a:gd name="T73" fmla="*/ 0 h 129"/>
              <a:gd name="T74" fmla="*/ 40 w 80"/>
              <a:gd name="T75" fmla="*/ 0 h 129"/>
              <a:gd name="T76" fmla="*/ 40 w 80"/>
              <a:gd name="T77" fmla="*/ 19 h 129"/>
              <a:gd name="T78" fmla="*/ 41 w 80"/>
              <a:gd name="T79" fmla="*/ 35 h 129"/>
              <a:gd name="T80" fmla="*/ 43 w 80"/>
              <a:gd name="T81" fmla="*/ 46 h 129"/>
              <a:gd name="T82" fmla="*/ 44 w 80"/>
              <a:gd name="T83" fmla="*/ 50 h 129"/>
              <a:gd name="T84" fmla="*/ 45 w 80"/>
              <a:gd name="T85" fmla="*/ 54 h 129"/>
              <a:gd name="T86" fmla="*/ 48 w 80"/>
              <a:gd name="T87" fmla="*/ 57 h 129"/>
              <a:gd name="T88" fmla="*/ 50 w 80"/>
              <a:gd name="T89" fmla="*/ 59 h 129"/>
              <a:gd name="T90" fmla="*/ 53 w 80"/>
              <a:gd name="T91" fmla="*/ 62 h 129"/>
              <a:gd name="T92" fmla="*/ 57 w 80"/>
              <a:gd name="T93" fmla="*/ 63 h 129"/>
              <a:gd name="T94" fmla="*/ 67 w 80"/>
              <a:gd name="T95" fmla="*/ 65 h 129"/>
              <a:gd name="T96" fmla="*/ 80 w 80"/>
              <a:gd name="T97" fmla="*/ 65 h 129"/>
              <a:gd name="T98" fmla="*/ 80 w 80"/>
              <a:gd name="T99" fmla="*/ 65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0" h="129">
                <a:moveTo>
                  <a:pt x="80" y="65"/>
                </a:moveTo>
                <a:lnTo>
                  <a:pt x="80" y="65"/>
                </a:lnTo>
                <a:lnTo>
                  <a:pt x="67" y="66"/>
                </a:lnTo>
                <a:lnTo>
                  <a:pt x="57" y="67"/>
                </a:lnTo>
                <a:lnTo>
                  <a:pt x="53" y="69"/>
                </a:lnTo>
                <a:lnTo>
                  <a:pt x="50" y="70"/>
                </a:lnTo>
                <a:lnTo>
                  <a:pt x="48" y="73"/>
                </a:lnTo>
                <a:lnTo>
                  <a:pt x="45" y="75"/>
                </a:lnTo>
                <a:lnTo>
                  <a:pt x="44" y="79"/>
                </a:lnTo>
                <a:lnTo>
                  <a:pt x="43" y="83"/>
                </a:lnTo>
                <a:lnTo>
                  <a:pt x="41" y="94"/>
                </a:lnTo>
                <a:lnTo>
                  <a:pt x="40" y="110"/>
                </a:lnTo>
                <a:lnTo>
                  <a:pt x="40" y="129"/>
                </a:lnTo>
                <a:lnTo>
                  <a:pt x="40" y="129"/>
                </a:lnTo>
                <a:lnTo>
                  <a:pt x="40" y="110"/>
                </a:lnTo>
                <a:lnTo>
                  <a:pt x="39" y="94"/>
                </a:lnTo>
                <a:lnTo>
                  <a:pt x="37" y="83"/>
                </a:lnTo>
                <a:lnTo>
                  <a:pt x="36" y="79"/>
                </a:lnTo>
                <a:lnTo>
                  <a:pt x="35" y="75"/>
                </a:lnTo>
                <a:lnTo>
                  <a:pt x="33" y="73"/>
                </a:lnTo>
                <a:lnTo>
                  <a:pt x="30" y="70"/>
                </a:lnTo>
                <a:lnTo>
                  <a:pt x="27" y="69"/>
                </a:lnTo>
                <a:lnTo>
                  <a:pt x="23" y="67"/>
                </a:lnTo>
                <a:lnTo>
                  <a:pt x="13" y="66"/>
                </a:lnTo>
                <a:lnTo>
                  <a:pt x="0" y="65"/>
                </a:lnTo>
                <a:lnTo>
                  <a:pt x="0" y="65"/>
                </a:lnTo>
                <a:lnTo>
                  <a:pt x="13" y="65"/>
                </a:lnTo>
                <a:lnTo>
                  <a:pt x="23" y="63"/>
                </a:lnTo>
                <a:lnTo>
                  <a:pt x="27" y="62"/>
                </a:lnTo>
                <a:lnTo>
                  <a:pt x="30" y="59"/>
                </a:lnTo>
                <a:lnTo>
                  <a:pt x="33" y="57"/>
                </a:lnTo>
                <a:lnTo>
                  <a:pt x="35" y="54"/>
                </a:lnTo>
                <a:lnTo>
                  <a:pt x="36" y="50"/>
                </a:lnTo>
                <a:lnTo>
                  <a:pt x="37" y="46"/>
                </a:lnTo>
                <a:lnTo>
                  <a:pt x="39" y="35"/>
                </a:lnTo>
                <a:lnTo>
                  <a:pt x="40" y="19"/>
                </a:lnTo>
                <a:lnTo>
                  <a:pt x="40" y="0"/>
                </a:lnTo>
                <a:lnTo>
                  <a:pt x="40" y="0"/>
                </a:lnTo>
                <a:lnTo>
                  <a:pt x="40" y="19"/>
                </a:lnTo>
                <a:lnTo>
                  <a:pt x="41" y="35"/>
                </a:lnTo>
                <a:lnTo>
                  <a:pt x="43" y="46"/>
                </a:lnTo>
                <a:lnTo>
                  <a:pt x="44" y="50"/>
                </a:lnTo>
                <a:lnTo>
                  <a:pt x="45" y="54"/>
                </a:lnTo>
                <a:lnTo>
                  <a:pt x="48" y="57"/>
                </a:lnTo>
                <a:lnTo>
                  <a:pt x="50" y="59"/>
                </a:lnTo>
                <a:lnTo>
                  <a:pt x="53" y="62"/>
                </a:lnTo>
                <a:lnTo>
                  <a:pt x="57" y="63"/>
                </a:lnTo>
                <a:lnTo>
                  <a:pt x="67" y="65"/>
                </a:lnTo>
                <a:lnTo>
                  <a:pt x="80" y="65"/>
                </a:lnTo>
                <a:lnTo>
                  <a:pt x="80" y="65"/>
                </a:lnTo>
                <a:close/>
              </a:path>
            </a:pathLst>
          </a:custGeom>
          <a:solidFill>
            <a:srgbClr val="2574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6" name="Freeform 10">
            <a:extLst>
              <a:ext uri="{FF2B5EF4-FFF2-40B4-BE49-F238E27FC236}">
                <a16:creationId xmlns:a16="http://schemas.microsoft.com/office/drawing/2014/main" id="{287CDABA-E569-42FE-BB8C-D3CFB0AB5948}"/>
              </a:ext>
            </a:extLst>
          </p:cNvPr>
          <p:cNvSpPr>
            <a:spLocks/>
          </p:cNvSpPr>
          <p:nvPr userDrawn="1"/>
        </p:nvSpPr>
        <p:spPr bwMode="auto">
          <a:xfrm>
            <a:off x="6789738" y="4176713"/>
            <a:ext cx="127000" cy="204788"/>
          </a:xfrm>
          <a:custGeom>
            <a:avLst/>
            <a:gdLst>
              <a:gd name="T0" fmla="*/ 80 w 80"/>
              <a:gd name="T1" fmla="*/ 64 h 129"/>
              <a:gd name="T2" fmla="*/ 80 w 80"/>
              <a:gd name="T3" fmla="*/ 64 h 129"/>
              <a:gd name="T4" fmla="*/ 68 w 80"/>
              <a:gd name="T5" fmla="*/ 65 h 129"/>
              <a:gd name="T6" fmla="*/ 57 w 80"/>
              <a:gd name="T7" fmla="*/ 66 h 129"/>
              <a:gd name="T8" fmla="*/ 53 w 80"/>
              <a:gd name="T9" fmla="*/ 68 h 129"/>
              <a:gd name="T10" fmla="*/ 50 w 80"/>
              <a:gd name="T11" fmla="*/ 69 h 129"/>
              <a:gd name="T12" fmla="*/ 48 w 80"/>
              <a:gd name="T13" fmla="*/ 72 h 129"/>
              <a:gd name="T14" fmla="*/ 46 w 80"/>
              <a:gd name="T15" fmla="*/ 76 h 129"/>
              <a:gd name="T16" fmla="*/ 44 w 80"/>
              <a:gd name="T17" fmla="*/ 79 h 129"/>
              <a:gd name="T18" fmla="*/ 43 w 80"/>
              <a:gd name="T19" fmla="*/ 83 h 129"/>
              <a:gd name="T20" fmla="*/ 41 w 80"/>
              <a:gd name="T21" fmla="*/ 94 h 129"/>
              <a:gd name="T22" fmla="*/ 41 w 80"/>
              <a:gd name="T23" fmla="*/ 109 h 129"/>
              <a:gd name="T24" fmla="*/ 40 w 80"/>
              <a:gd name="T25" fmla="*/ 129 h 129"/>
              <a:gd name="T26" fmla="*/ 40 w 80"/>
              <a:gd name="T27" fmla="*/ 129 h 129"/>
              <a:gd name="T28" fmla="*/ 40 w 80"/>
              <a:gd name="T29" fmla="*/ 109 h 129"/>
              <a:gd name="T30" fmla="*/ 39 w 80"/>
              <a:gd name="T31" fmla="*/ 94 h 129"/>
              <a:gd name="T32" fmla="*/ 38 w 80"/>
              <a:gd name="T33" fmla="*/ 83 h 129"/>
              <a:gd name="T34" fmla="*/ 36 w 80"/>
              <a:gd name="T35" fmla="*/ 79 h 129"/>
              <a:gd name="T36" fmla="*/ 35 w 80"/>
              <a:gd name="T37" fmla="*/ 76 h 129"/>
              <a:gd name="T38" fmla="*/ 33 w 80"/>
              <a:gd name="T39" fmla="*/ 72 h 129"/>
              <a:gd name="T40" fmla="*/ 30 w 80"/>
              <a:gd name="T41" fmla="*/ 69 h 129"/>
              <a:gd name="T42" fmla="*/ 27 w 80"/>
              <a:gd name="T43" fmla="*/ 68 h 129"/>
              <a:gd name="T44" fmla="*/ 22 w 80"/>
              <a:gd name="T45" fmla="*/ 66 h 129"/>
              <a:gd name="T46" fmla="*/ 13 w 80"/>
              <a:gd name="T47" fmla="*/ 65 h 129"/>
              <a:gd name="T48" fmla="*/ 0 w 80"/>
              <a:gd name="T49" fmla="*/ 64 h 129"/>
              <a:gd name="T50" fmla="*/ 0 w 80"/>
              <a:gd name="T51" fmla="*/ 64 h 129"/>
              <a:gd name="T52" fmla="*/ 13 w 80"/>
              <a:gd name="T53" fmla="*/ 64 h 129"/>
              <a:gd name="T54" fmla="*/ 22 w 80"/>
              <a:gd name="T55" fmla="*/ 62 h 129"/>
              <a:gd name="T56" fmla="*/ 27 w 80"/>
              <a:gd name="T57" fmla="*/ 61 h 129"/>
              <a:gd name="T58" fmla="*/ 30 w 80"/>
              <a:gd name="T59" fmla="*/ 59 h 129"/>
              <a:gd name="T60" fmla="*/ 33 w 80"/>
              <a:gd name="T61" fmla="*/ 57 h 129"/>
              <a:gd name="T62" fmla="*/ 35 w 80"/>
              <a:gd name="T63" fmla="*/ 54 h 129"/>
              <a:gd name="T64" fmla="*/ 36 w 80"/>
              <a:gd name="T65" fmla="*/ 50 h 129"/>
              <a:gd name="T66" fmla="*/ 38 w 80"/>
              <a:gd name="T67" fmla="*/ 46 h 129"/>
              <a:gd name="T68" fmla="*/ 39 w 80"/>
              <a:gd name="T69" fmla="*/ 35 h 129"/>
              <a:gd name="T70" fmla="*/ 40 w 80"/>
              <a:gd name="T71" fmla="*/ 19 h 129"/>
              <a:gd name="T72" fmla="*/ 40 w 80"/>
              <a:gd name="T73" fmla="*/ 0 h 129"/>
              <a:gd name="T74" fmla="*/ 40 w 80"/>
              <a:gd name="T75" fmla="*/ 0 h 129"/>
              <a:gd name="T76" fmla="*/ 41 w 80"/>
              <a:gd name="T77" fmla="*/ 19 h 129"/>
              <a:gd name="T78" fmla="*/ 41 w 80"/>
              <a:gd name="T79" fmla="*/ 35 h 129"/>
              <a:gd name="T80" fmla="*/ 43 w 80"/>
              <a:gd name="T81" fmla="*/ 46 h 129"/>
              <a:gd name="T82" fmla="*/ 44 w 80"/>
              <a:gd name="T83" fmla="*/ 50 h 129"/>
              <a:gd name="T84" fmla="*/ 46 w 80"/>
              <a:gd name="T85" fmla="*/ 54 h 129"/>
              <a:gd name="T86" fmla="*/ 48 w 80"/>
              <a:gd name="T87" fmla="*/ 57 h 129"/>
              <a:gd name="T88" fmla="*/ 50 w 80"/>
              <a:gd name="T89" fmla="*/ 59 h 129"/>
              <a:gd name="T90" fmla="*/ 53 w 80"/>
              <a:gd name="T91" fmla="*/ 61 h 129"/>
              <a:gd name="T92" fmla="*/ 57 w 80"/>
              <a:gd name="T93" fmla="*/ 62 h 129"/>
              <a:gd name="T94" fmla="*/ 68 w 80"/>
              <a:gd name="T95" fmla="*/ 64 h 129"/>
              <a:gd name="T96" fmla="*/ 80 w 80"/>
              <a:gd name="T97" fmla="*/ 64 h 129"/>
              <a:gd name="T98" fmla="*/ 80 w 80"/>
              <a:gd name="T99" fmla="*/ 64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0" h="129">
                <a:moveTo>
                  <a:pt x="80" y="64"/>
                </a:moveTo>
                <a:lnTo>
                  <a:pt x="80" y="64"/>
                </a:lnTo>
                <a:lnTo>
                  <a:pt x="68" y="65"/>
                </a:lnTo>
                <a:lnTo>
                  <a:pt x="57" y="66"/>
                </a:lnTo>
                <a:lnTo>
                  <a:pt x="53" y="68"/>
                </a:lnTo>
                <a:lnTo>
                  <a:pt x="50" y="69"/>
                </a:lnTo>
                <a:lnTo>
                  <a:pt x="48" y="72"/>
                </a:lnTo>
                <a:lnTo>
                  <a:pt x="46" y="76"/>
                </a:lnTo>
                <a:lnTo>
                  <a:pt x="44" y="79"/>
                </a:lnTo>
                <a:lnTo>
                  <a:pt x="43" y="83"/>
                </a:lnTo>
                <a:lnTo>
                  <a:pt x="41" y="94"/>
                </a:lnTo>
                <a:lnTo>
                  <a:pt x="41" y="109"/>
                </a:lnTo>
                <a:lnTo>
                  <a:pt x="40" y="129"/>
                </a:lnTo>
                <a:lnTo>
                  <a:pt x="40" y="129"/>
                </a:lnTo>
                <a:lnTo>
                  <a:pt x="40" y="109"/>
                </a:lnTo>
                <a:lnTo>
                  <a:pt x="39" y="94"/>
                </a:lnTo>
                <a:lnTo>
                  <a:pt x="38" y="83"/>
                </a:lnTo>
                <a:lnTo>
                  <a:pt x="36" y="79"/>
                </a:lnTo>
                <a:lnTo>
                  <a:pt x="35" y="76"/>
                </a:lnTo>
                <a:lnTo>
                  <a:pt x="33" y="72"/>
                </a:lnTo>
                <a:lnTo>
                  <a:pt x="30" y="69"/>
                </a:lnTo>
                <a:lnTo>
                  <a:pt x="27" y="68"/>
                </a:lnTo>
                <a:lnTo>
                  <a:pt x="22" y="66"/>
                </a:lnTo>
                <a:lnTo>
                  <a:pt x="13" y="65"/>
                </a:lnTo>
                <a:lnTo>
                  <a:pt x="0" y="64"/>
                </a:lnTo>
                <a:lnTo>
                  <a:pt x="0" y="64"/>
                </a:lnTo>
                <a:lnTo>
                  <a:pt x="13" y="64"/>
                </a:lnTo>
                <a:lnTo>
                  <a:pt x="22" y="62"/>
                </a:lnTo>
                <a:lnTo>
                  <a:pt x="27" y="61"/>
                </a:lnTo>
                <a:lnTo>
                  <a:pt x="30" y="59"/>
                </a:lnTo>
                <a:lnTo>
                  <a:pt x="33" y="57"/>
                </a:lnTo>
                <a:lnTo>
                  <a:pt x="35" y="54"/>
                </a:lnTo>
                <a:lnTo>
                  <a:pt x="36" y="50"/>
                </a:lnTo>
                <a:lnTo>
                  <a:pt x="38" y="46"/>
                </a:lnTo>
                <a:lnTo>
                  <a:pt x="39" y="35"/>
                </a:lnTo>
                <a:lnTo>
                  <a:pt x="40" y="19"/>
                </a:lnTo>
                <a:lnTo>
                  <a:pt x="40" y="0"/>
                </a:lnTo>
                <a:lnTo>
                  <a:pt x="40" y="0"/>
                </a:lnTo>
                <a:lnTo>
                  <a:pt x="41" y="19"/>
                </a:lnTo>
                <a:lnTo>
                  <a:pt x="41" y="35"/>
                </a:lnTo>
                <a:lnTo>
                  <a:pt x="43" y="46"/>
                </a:lnTo>
                <a:lnTo>
                  <a:pt x="44" y="50"/>
                </a:lnTo>
                <a:lnTo>
                  <a:pt x="46" y="54"/>
                </a:lnTo>
                <a:lnTo>
                  <a:pt x="48" y="57"/>
                </a:lnTo>
                <a:lnTo>
                  <a:pt x="50" y="59"/>
                </a:lnTo>
                <a:lnTo>
                  <a:pt x="53" y="61"/>
                </a:lnTo>
                <a:lnTo>
                  <a:pt x="57" y="62"/>
                </a:lnTo>
                <a:lnTo>
                  <a:pt x="68" y="64"/>
                </a:lnTo>
                <a:lnTo>
                  <a:pt x="80" y="64"/>
                </a:lnTo>
                <a:lnTo>
                  <a:pt x="80" y="64"/>
                </a:lnTo>
                <a:close/>
              </a:path>
            </a:pathLst>
          </a:custGeom>
          <a:solidFill>
            <a:srgbClr val="2574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7" name="Freeform 11">
            <a:extLst>
              <a:ext uri="{FF2B5EF4-FFF2-40B4-BE49-F238E27FC236}">
                <a16:creationId xmlns:a16="http://schemas.microsoft.com/office/drawing/2014/main" id="{0AC5BD02-C043-47F2-BCE1-E1841C52FBFC}"/>
              </a:ext>
            </a:extLst>
          </p:cNvPr>
          <p:cNvSpPr>
            <a:spLocks/>
          </p:cNvSpPr>
          <p:nvPr userDrawn="1"/>
        </p:nvSpPr>
        <p:spPr bwMode="auto">
          <a:xfrm>
            <a:off x="3575050" y="4781550"/>
            <a:ext cx="127000" cy="204788"/>
          </a:xfrm>
          <a:custGeom>
            <a:avLst/>
            <a:gdLst>
              <a:gd name="T0" fmla="*/ 80 w 80"/>
              <a:gd name="T1" fmla="*/ 65 h 129"/>
              <a:gd name="T2" fmla="*/ 80 w 80"/>
              <a:gd name="T3" fmla="*/ 65 h 129"/>
              <a:gd name="T4" fmla="*/ 67 w 80"/>
              <a:gd name="T5" fmla="*/ 66 h 129"/>
              <a:gd name="T6" fmla="*/ 58 w 80"/>
              <a:gd name="T7" fmla="*/ 67 h 129"/>
              <a:gd name="T8" fmla="*/ 54 w 80"/>
              <a:gd name="T9" fmla="*/ 69 h 129"/>
              <a:gd name="T10" fmla="*/ 51 w 80"/>
              <a:gd name="T11" fmla="*/ 71 h 129"/>
              <a:gd name="T12" fmla="*/ 47 w 80"/>
              <a:gd name="T13" fmla="*/ 73 h 129"/>
              <a:gd name="T14" fmla="*/ 45 w 80"/>
              <a:gd name="T15" fmla="*/ 76 h 129"/>
              <a:gd name="T16" fmla="*/ 44 w 80"/>
              <a:gd name="T17" fmla="*/ 79 h 129"/>
              <a:gd name="T18" fmla="*/ 43 w 80"/>
              <a:gd name="T19" fmla="*/ 84 h 129"/>
              <a:gd name="T20" fmla="*/ 41 w 80"/>
              <a:gd name="T21" fmla="*/ 95 h 129"/>
              <a:gd name="T22" fmla="*/ 40 w 80"/>
              <a:gd name="T23" fmla="*/ 110 h 129"/>
              <a:gd name="T24" fmla="*/ 40 w 80"/>
              <a:gd name="T25" fmla="*/ 129 h 129"/>
              <a:gd name="T26" fmla="*/ 40 w 80"/>
              <a:gd name="T27" fmla="*/ 129 h 129"/>
              <a:gd name="T28" fmla="*/ 40 w 80"/>
              <a:gd name="T29" fmla="*/ 110 h 129"/>
              <a:gd name="T30" fmla="*/ 39 w 80"/>
              <a:gd name="T31" fmla="*/ 95 h 129"/>
              <a:gd name="T32" fmla="*/ 37 w 80"/>
              <a:gd name="T33" fmla="*/ 84 h 129"/>
              <a:gd name="T34" fmla="*/ 36 w 80"/>
              <a:gd name="T35" fmla="*/ 79 h 129"/>
              <a:gd name="T36" fmla="*/ 34 w 80"/>
              <a:gd name="T37" fmla="*/ 76 h 129"/>
              <a:gd name="T38" fmla="*/ 32 w 80"/>
              <a:gd name="T39" fmla="*/ 73 h 129"/>
              <a:gd name="T40" fmla="*/ 30 w 80"/>
              <a:gd name="T41" fmla="*/ 71 h 129"/>
              <a:gd name="T42" fmla="*/ 27 w 80"/>
              <a:gd name="T43" fmla="*/ 69 h 129"/>
              <a:gd name="T44" fmla="*/ 23 w 80"/>
              <a:gd name="T45" fmla="*/ 67 h 129"/>
              <a:gd name="T46" fmla="*/ 14 w 80"/>
              <a:gd name="T47" fmla="*/ 66 h 129"/>
              <a:gd name="T48" fmla="*/ 0 w 80"/>
              <a:gd name="T49" fmla="*/ 65 h 129"/>
              <a:gd name="T50" fmla="*/ 0 w 80"/>
              <a:gd name="T51" fmla="*/ 65 h 129"/>
              <a:gd name="T52" fmla="*/ 14 w 80"/>
              <a:gd name="T53" fmla="*/ 65 h 129"/>
              <a:gd name="T54" fmla="*/ 23 w 80"/>
              <a:gd name="T55" fmla="*/ 63 h 129"/>
              <a:gd name="T56" fmla="*/ 27 w 80"/>
              <a:gd name="T57" fmla="*/ 62 h 129"/>
              <a:gd name="T58" fmla="*/ 30 w 80"/>
              <a:gd name="T59" fmla="*/ 60 h 129"/>
              <a:gd name="T60" fmla="*/ 32 w 80"/>
              <a:gd name="T61" fmla="*/ 58 h 129"/>
              <a:gd name="T62" fmla="*/ 34 w 80"/>
              <a:gd name="T63" fmla="*/ 54 h 129"/>
              <a:gd name="T64" fmla="*/ 36 w 80"/>
              <a:gd name="T65" fmla="*/ 51 h 129"/>
              <a:gd name="T66" fmla="*/ 37 w 80"/>
              <a:gd name="T67" fmla="*/ 46 h 129"/>
              <a:gd name="T68" fmla="*/ 39 w 80"/>
              <a:gd name="T69" fmla="*/ 35 h 129"/>
              <a:gd name="T70" fmla="*/ 40 w 80"/>
              <a:gd name="T71" fmla="*/ 20 h 129"/>
              <a:gd name="T72" fmla="*/ 40 w 80"/>
              <a:gd name="T73" fmla="*/ 0 h 129"/>
              <a:gd name="T74" fmla="*/ 40 w 80"/>
              <a:gd name="T75" fmla="*/ 0 h 129"/>
              <a:gd name="T76" fmla="*/ 40 w 80"/>
              <a:gd name="T77" fmla="*/ 20 h 129"/>
              <a:gd name="T78" fmla="*/ 41 w 80"/>
              <a:gd name="T79" fmla="*/ 35 h 129"/>
              <a:gd name="T80" fmla="*/ 43 w 80"/>
              <a:gd name="T81" fmla="*/ 46 h 129"/>
              <a:gd name="T82" fmla="*/ 44 w 80"/>
              <a:gd name="T83" fmla="*/ 51 h 129"/>
              <a:gd name="T84" fmla="*/ 45 w 80"/>
              <a:gd name="T85" fmla="*/ 54 h 129"/>
              <a:gd name="T86" fmla="*/ 47 w 80"/>
              <a:gd name="T87" fmla="*/ 58 h 129"/>
              <a:gd name="T88" fmla="*/ 51 w 80"/>
              <a:gd name="T89" fmla="*/ 60 h 129"/>
              <a:gd name="T90" fmla="*/ 54 w 80"/>
              <a:gd name="T91" fmla="*/ 62 h 129"/>
              <a:gd name="T92" fmla="*/ 58 w 80"/>
              <a:gd name="T93" fmla="*/ 63 h 129"/>
              <a:gd name="T94" fmla="*/ 67 w 80"/>
              <a:gd name="T95" fmla="*/ 65 h 129"/>
              <a:gd name="T96" fmla="*/ 80 w 80"/>
              <a:gd name="T97" fmla="*/ 65 h 129"/>
              <a:gd name="T98" fmla="*/ 80 w 80"/>
              <a:gd name="T99" fmla="*/ 65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0" h="129">
                <a:moveTo>
                  <a:pt x="80" y="65"/>
                </a:moveTo>
                <a:lnTo>
                  <a:pt x="80" y="65"/>
                </a:lnTo>
                <a:lnTo>
                  <a:pt x="67" y="66"/>
                </a:lnTo>
                <a:lnTo>
                  <a:pt x="58" y="67"/>
                </a:lnTo>
                <a:lnTo>
                  <a:pt x="54" y="69"/>
                </a:lnTo>
                <a:lnTo>
                  <a:pt x="51" y="71"/>
                </a:lnTo>
                <a:lnTo>
                  <a:pt x="47" y="73"/>
                </a:lnTo>
                <a:lnTo>
                  <a:pt x="45" y="76"/>
                </a:lnTo>
                <a:lnTo>
                  <a:pt x="44" y="79"/>
                </a:lnTo>
                <a:lnTo>
                  <a:pt x="43" y="84"/>
                </a:lnTo>
                <a:lnTo>
                  <a:pt x="41" y="95"/>
                </a:lnTo>
                <a:lnTo>
                  <a:pt x="40" y="110"/>
                </a:lnTo>
                <a:lnTo>
                  <a:pt x="40" y="129"/>
                </a:lnTo>
                <a:lnTo>
                  <a:pt x="40" y="129"/>
                </a:lnTo>
                <a:lnTo>
                  <a:pt x="40" y="110"/>
                </a:lnTo>
                <a:lnTo>
                  <a:pt x="39" y="95"/>
                </a:lnTo>
                <a:lnTo>
                  <a:pt x="37" y="84"/>
                </a:lnTo>
                <a:lnTo>
                  <a:pt x="36" y="79"/>
                </a:lnTo>
                <a:lnTo>
                  <a:pt x="34" y="76"/>
                </a:lnTo>
                <a:lnTo>
                  <a:pt x="32" y="73"/>
                </a:lnTo>
                <a:lnTo>
                  <a:pt x="30" y="71"/>
                </a:lnTo>
                <a:lnTo>
                  <a:pt x="27" y="69"/>
                </a:lnTo>
                <a:lnTo>
                  <a:pt x="23" y="67"/>
                </a:lnTo>
                <a:lnTo>
                  <a:pt x="14" y="66"/>
                </a:lnTo>
                <a:lnTo>
                  <a:pt x="0" y="65"/>
                </a:lnTo>
                <a:lnTo>
                  <a:pt x="0" y="65"/>
                </a:lnTo>
                <a:lnTo>
                  <a:pt x="14" y="65"/>
                </a:lnTo>
                <a:lnTo>
                  <a:pt x="23" y="63"/>
                </a:lnTo>
                <a:lnTo>
                  <a:pt x="27" y="62"/>
                </a:lnTo>
                <a:lnTo>
                  <a:pt x="30" y="60"/>
                </a:lnTo>
                <a:lnTo>
                  <a:pt x="32" y="58"/>
                </a:lnTo>
                <a:lnTo>
                  <a:pt x="34" y="54"/>
                </a:lnTo>
                <a:lnTo>
                  <a:pt x="36" y="51"/>
                </a:lnTo>
                <a:lnTo>
                  <a:pt x="37" y="46"/>
                </a:lnTo>
                <a:lnTo>
                  <a:pt x="39" y="35"/>
                </a:lnTo>
                <a:lnTo>
                  <a:pt x="40" y="20"/>
                </a:lnTo>
                <a:lnTo>
                  <a:pt x="40" y="0"/>
                </a:lnTo>
                <a:lnTo>
                  <a:pt x="40" y="0"/>
                </a:lnTo>
                <a:lnTo>
                  <a:pt x="40" y="20"/>
                </a:lnTo>
                <a:lnTo>
                  <a:pt x="41" y="35"/>
                </a:lnTo>
                <a:lnTo>
                  <a:pt x="43" y="46"/>
                </a:lnTo>
                <a:lnTo>
                  <a:pt x="44" y="51"/>
                </a:lnTo>
                <a:lnTo>
                  <a:pt x="45" y="54"/>
                </a:lnTo>
                <a:lnTo>
                  <a:pt x="47" y="58"/>
                </a:lnTo>
                <a:lnTo>
                  <a:pt x="51" y="60"/>
                </a:lnTo>
                <a:lnTo>
                  <a:pt x="54" y="62"/>
                </a:lnTo>
                <a:lnTo>
                  <a:pt x="58" y="63"/>
                </a:lnTo>
                <a:lnTo>
                  <a:pt x="67" y="65"/>
                </a:lnTo>
                <a:lnTo>
                  <a:pt x="80" y="65"/>
                </a:lnTo>
                <a:lnTo>
                  <a:pt x="80" y="65"/>
                </a:lnTo>
                <a:close/>
              </a:path>
            </a:pathLst>
          </a:custGeom>
          <a:solidFill>
            <a:srgbClr val="2574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8" name="Freeform 12">
            <a:extLst>
              <a:ext uri="{FF2B5EF4-FFF2-40B4-BE49-F238E27FC236}">
                <a16:creationId xmlns:a16="http://schemas.microsoft.com/office/drawing/2014/main" id="{5248644D-5D11-41FE-B04B-487674246EAA}"/>
              </a:ext>
            </a:extLst>
          </p:cNvPr>
          <p:cNvSpPr>
            <a:spLocks/>
          </p:cNvSpPr>
          <p:nvPr userDrawn="1"/>
        </p:nvSpPr>
        <p:spPr bwMode="auto">
          <a:xfrm>
            <a:off x="5237163" y="5402263"/>
            <a:ext cx="127000" cy="204788"/>
          </a:xfrm>
          <a:custGeom>
            <a:avLst/>
            <a:gdLst>
              <a:gd name="T0" fmla="*/ 80 w 80"/>
              <a:gd name="T1" fmla="*/ 64 h 129"/>
              <a:gd name="T2" fmla="*/ 80 w 80"/>
              <a:gd name="T3" fmla="*/ 64 h 129"/>
              <a:gd name="T4" fmla="*/ 68 w 80"/>
              <a:gd name="T5" fmla="*/ 65 h 129"/>
              <a:gd name="T6" fmla="*/ 58 w 80"/>
              <a:gd name="T7" fmla="*/ 66 h 129"/>
              <a:gd name="T8" fmla="*/ 55 w 80"/>
              <a:gd name="T9" fmla="*/ 69 h 129"/>
              <a:gd name="T10" fmla="*/ 52 w 80"/>
              <a:gd name="T11" fmla="*/ 70 h 129"/>
              <a:gd name="T12" fmla="*/ 49 w 80"/>
              <a:gd name="T13" fmla="*/ 73 h 129"/>
              <a:gd name="T14" fmla="*/ 47 w 80"/>
              <a:gd name="T15" fmla="*/ 75 h 129"/>
              <a:gd name="T16" fmla="*/ 45 w 80"/>
              <a:gd name="T17" fmla="*/ 79 h 129"/>
              <a:gd name="T18" fmla="*/ 44 w 80"/>
              <a:gd name="T19" fmla="*/ 83 h 129"/>
              <a:gd name="T20" fmla="*/ 43 w 80"/>
              <a:gd name="T21" fmla="*/ 94 h 129"/>
              <a:gd name="T22" fmla="*/ 42 w 80"/>
              <a:gd name="T23" fmla="*/ 110 h 129"/>
              <a:gd name="T24" fmla="*/ 40 w 80"/>
              <a:gd name="T25" fmla="*/ 129 h 129"/>
              <a:gd name="T26" fmla="*/ 40 w 80"/>
              <a:gd name="T27" fmla="*/ 129 h 129"/>
              <a:gd name="T28" fmla="*/ 40 w 80"/>
              <a:gd name="T29" fmla="*/ 110 h 129"/>
              <a:gd name="T30" fmla="*/ 39 w 80"/>
              <a:gd name="T31" fmla="*/ 94 h 129"/>
              <a:gd name="T32" fmla="*/ 38 w 80"/>
              <a:gd name="T33" fmla="*/ 83 h 129"/>
              <a:gd name="T34" fmla="*/ 37 w 80"/>
              <a:gd name="T35" fmla="*/ 79 h 129"/>
              <a:gd name="T36" fmla="*/ 35 w 80"/>
              <a:gd name="T37" fmla="*/ 75 h 129"/>
              <a:gd name="T38" fmla="*/ 33 w 80"/>
              <a:gd name="T39" fmla="*/ 73 h 129"/>
              <a:gd name="T40" fmla="*/ 30 w 80"/>
              <a:gd name="T41" fmla="*/ 70 h 129"/>
              <a:gd name="T42" fmla="*/ 27 w 80"/>
              <a:gd name="T43" fmla="*/ 69 h 129"/>
              <a:gd name="T44" fmla="*/ 24 w 80"/>
              <a:gd name="T45" fmla="*/ 66 h 129"/>
              <a:gd name="T46" fmla="*/ 14 w 80"/>
              <a:gd name="T47" fmla="*/ 65 h 129"/>
              <a:gd name="T48" fmla="*/ 0 w 80"/>
              <a:gd name="T49" fmla="*/ 64 h 129"/>
              <a:gd name="T50" fmla="*/ 0 w 80"/>
              <a:gd name="T51" fmla="*/ 64 h 129"/>
              <a:gd name="T52" fmla="*/ 14 w 80"/>
              <a:gd name="T53" fmla="*/ 64 h 129"/>
              <a:gd name="T54" fmla="*/ 24 w 80"/>
              <a:gd name="T55" fmla="*/ 62 h 129"/>
              <a:gd name="T56" fmla="*/ 27 w 80"/>
              <a:gd name="T57" fmla="*/ 61 h 129"/>
              <a:gd name="T58" fmla="*/ 30 w 80"/>
              <a:gd name="T59" fmla="*/ 59 h 129"/>
              <a:gd name="T60" fmla="*/ 33 w 80"/>
              <a:gd name="T61" fmla="*/ 57 h 129"/>
              <a:gd name="T62" fmla="*/ 35 w 80"/>
              <a:gd name="T63" fmla="*/ 54 h 129"/>
              <a:gd name="T64" fmla="*/ 37 w 80"/>
              <a:gd name="T65" fmla="*/ 50 h 129"/>
              <a:gd name="T66" fmla="*/ 38 w 80"/>
              <a:gd name="T67" fmla="*/ 46 h 129"/>
              <a:gd name="T68" fmla="*/ 39 w 80"/>
              <a:gd name="T69" fmla="*/ 35 h 129"/>
              <a:gd name="T70" fmla="*/ 40 w 80"/>
              <a:gd name="T71" fmla="*/ 19 h 129"/>
              <a:gd name="T72" fmla="*/ 40 w 80"/>
              <a:gd name="T73" fmla="*/ 0 h 129"/>
              <a:gd name="T74" fmla="*/ 40 w 80"/>
              <a:gd name="T75" fmla="*/ 0 h 129"/>
              <a:gd name="T76" fmla="*/ 42 w 80"/>
              <a:gd name="T77" fmla="*/ 19 h 129"/>
              <a:gd name="T78" fmla="*/ 43 w 80"/>
              <a:gd name="T79" fmla="*/ 35 h 129"/>
              <a:gd name="T80" fmla="*/ 44 w 80"/>
              <a:gd name="T81" fmla="*/ 46 h 129"/>
              <a:gd name="T82" fmla="*/ 45 w 80"/>
              <a:gd name="T83" fmla="*/ 50 h 129"/>
              <a:gd name="T84" fmla="*/ 47 w 80"/>
              <a:gd name="T85" fmla="*/ 54 h 129"/>
              <a:gd name="T86" fmla="*/ 49 w 80"/>
              <a:gd name="T87" fmla="*/ 57 h 129"/>
              <a:gd name="T88" fmla="*/ 52 w 80"/>
              <a:gd name="T89" fmla="*/ 59 h 129"/>
              <a:gd name="T90" fmla="*/ 55 w 80"/>
              <a:gd name="T91" fmla="*/ 61 h 129"/>
              <a:gd name="T92" fmla="*/ 58 w 80"/>
              <a:gd name="T93" fmla="*/ 62 h 129"/>
              <a:gd name="T94" fmla="*/ 68 w 80"/>
              <a:gd name="T95" fmla="*/ 64 h 129"/>
              <a:gd name="T96" fmla="*/ 80 w 80"/>
              <a:gd name="T97" fmla="*/ 64 h 129"/>
              <a:gd name="T98" fmla="*/ 80 w 80"/>
              <a:gd name="T99" fmla="*/ 64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0" h="129">
                <a:moveTo>
                  <a:pt x="80" y="64"/>
                </a:moveTo>
                <a:lnTo>
                  <a:pt x="80" y="64"/>
                </a:lnTo>
                <a:lnTo>
                  <a:pt x="68" y="65"/>
                </a:lnTo>
                <a:lnTo>
                  <a:pt x="58" y="66"/>
                </a:lnTo>
                <a:lnTo>
                  <a:pt x="55" y="69"/>
                </a:lnTo>
                <a:lnTo>
                  <a:pt x="52" y="70"/>
                </a:lnTo>
                <a:lnTo>
                  <a:pt x="49" y="73"/>
                </a:lnTo>
                <a:lnTo>
                  <a:pt x="47" y="75"/>
                </a:lnTo>
                <a:lnTo>
                  <a:pt x="45" y="79"/>
                </a:lnTo>
                <a:lnTo>
                  <a:pt x="44" y="83"/>
                </a:lnTo>
                <a:lnTo>
                  <a:pt x="43" y="94"/>
                </a:lnTo>
                <a:lnTo>
                  <a:pt x="42" y="110"/>
                </a:lnTo>
                <a:lnTo>
                  <a:pt x="40" y="129"/>
                </a:lnTo>
                <a:lnTo>
                  <a:pt x="40" y="129"/>
                </a:lnTo>
                <a:lnTo>
                  <a:pt x="40" y="110"/>
                </a:lnTo>
                <a:lnTo>
                  <a:pt x="39" y="94"/>
                </a:lnTo>
                <a:lnTo>
                  <a:pt x="38" y="83"/>
                </a:lnTo>
                <a:lnTo>
                  <a:pt x="37" y="79"/>
                </a:lnTo>
                <a:lnTo>
                  <a:pt x="35" y="75"/>
                </a:lnTo>
                <a:lnTo>
                  <a:pt x="33" y="73"/>
                </a:lnTo>
                <a:lnTo>
                  <a:pt x="30" y="70"/>
                </a:lnTo>
                <a:lnTo>
                  <a:pt x="27" y="69"/>
                </a:lnTo>
                <a:lnTo>
                  <a:pt x="24" y="66"/>
                </a:lnTo>
                <a:lnTo>
                  <a:pt x="14" y="65"/>
                </a:lnTo>
                <a:lnTo>
                  <a:pt x="0" y="64"/>
                </a:lnTo>
                <a:lnTo>
                  <a:pt x="0" y="64"/>
                </a:lnTo>
                <a:lnTo>
                  <a:pt x="14" y="64"/>
                </a:lnTo>
                <a:lnTo>
                  <a:pt x="24" y="62"/>
                </a:lnTo>
                <a:lnTo>
                  <a:pt x="27" y="61"/>
                </a:lnTo>
                <a:lnTo>
                  <a:pt x="30" y="59"/>
                </a:lnTo>
                <a:lnTo>
                  <a:pt x="33" y="57"/>
                </a:lnTo>
                <a:lnTo>
                  <a:pt x="35" y="54"/>
                </a:lnTo>
                <a:lnTo>
                  <a:pt x="37" y="50"/>
                </a:lnTo>
                <a:lnTo>
                  <a:pt x="38" y="46"/>
                </a:lnTo>
                <a:lnTo>
                  <a:pt x="39" y="35"/>
                </a:lnTo>
                <a:lnTo>
                  <a:pt x="40" y="19"/>
                </a:lnTo>
                <a:lnTo>
                  <a:pt x="40" y="0"/>
                </a:lnTo>
                <a:lnTo>
                  <a:pt x="40" y="0"/>
                </a:lnTo>
                <a:lnTo>
                  <a:pt x="42" y="19"/>
                </a:lnTo>
                <a:lnTo>
                  <a:pt x="43" y="35"/>
                </a:lnTo>
                <a:lnTo>
                  <a:pt x="44" y="46"/>
                </a:lnTo>
                <a:lnTo>
                  <a:pt x="45" y="50"/>
                </a:lnTo>
                <a:lnTo>
                  <a:pt x="47" y="54"/>
                </a:lnTo>
                <a:lnTo>
                  <a:pt x="49" y="57"/>
                </a:lnTo>
                <a:lnTo>
                  <a:pt x="52" y="59"/>
                </a:lnTo>
                <a:lnTo>
                  <a:pt x="55" y="61"/>
                </a:lnTo>
                <a:lnTo>
                  <a:pt x="58" y="62"/>
                </a:lnTo>
                <a:lnTo>
                  <a:pt x="68" y="64"/>
                </a:lnTo>
                <a:lnTo>
                  <a:pt x="80" y="64"/>
                </a:lnTo>
                <a:lnTo>
                  <a:pt x="80" y="64"/>
                </a:lnTo>
                <a:close/>
              </a:path>
            </a:pathLst>
          </a:custGeom>
          <a:solidFill>
            <a:srgbClr val="2574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9" name="Freeform 13">
            <a:extLst>
              <a:ext uri="{FF2B5EF4-FFF2-40B4-BE49-F238E27FC236}">
                <a16:creationId xmlns:a16="http://schemas.microsoft.com/office/drawing/2014/main" id="{6A667BF5-2F0D-41D2-864A-FC35D17FFEB7}"/>
              </a:ext>
            </a:extLst>
          </p:cNvPr>
          <p:cNvSpPr>
            <a:spLocks/>
          </p:cNvSpPr>
          <p:nvPr userDrawn="1"/>
        </p:nvSpPr>
        <p:spPr bwMode="auto">
          <a:xfrm>
            <a:off x="7539038" y="1250950"/>
            <a:ext cx="127000" cy="204788"/>
          </a:xfrm>
          <a:custGeom>
            <a:avLst/>
            <a:gdLst>
              <a:gd name="T0" fmla="*/ 80 w 80"/>
              <a:gd name="T1" fmla="*/ 65 h 129"/>
              <a:gd name="T2" fmla="*/ 80 w 80"/>
              <a:gd name="T3" fmla="*/ 65 h 129"/>
              <a:gd name="T4" fmla="*/ 66 w 80"/>
              <a:gd name="T5" fmla="*/ 65 h 129"/>
              <a:gd name="T6" fmla="*/ 57 w 80"/>
              <a:gd name="T7" fmla="*/ 67 h 129"/>
              <a:gd name="T8" fmla="*/ 53 w 80"/>
              <a:gd name="T9" fmla="*/ 68 h 129"/>
              <a:gd name="T10" fmla="*/ 50 w 80"/>
              <a:gd name="T11" fmla="*/ 70 h 129"/>
              <a:gd name="T12" fmla="*/ 48 w 80"/>
              <a:gd name="T13" fmla="*/ 72 h 129"/>
              <a:gd name="T14" fmla="*/ 46 w 80"/>
              <a:gd name="T15" fmla="*/ 75 h 129"/>
              <a:gd name="T16" fmla="*/ 44 w 80"/>
              <a:gd name="T17" fmla="*/ 79 h 129"/>
              <a:gd name="T18" fmla="*/ 43 w 80"/>
              <a:gd name="T19" fmla="*/ 83 h 129"/>
              <a:gd name="T20" fmla="*/ 41 w 80"/>
              <a:gd name="T21" fmla="*/ 94 h 129"/>
              <a:gd name="T22" fmla="*/ 40 w 80"/>
              <a:gd name="T23" fmla="*/ 110 h 129"/>
              <a:gd name="T24" fmla="*/ 40 w 80"/>
              <a:gd name="T25" fmla="*/ 129 h 129"/>
              <a:gd name="T26" fmla="*/ 40 w 80"/>
              <a:gd name="T27" fmla="*/ 129 h 129"/>
              <a:gd name="T28" fmla="*/ 40 w 80"/>
              <a:gd name="T29" fmla="*/ 110 h 129"/>
              <a:gd name="T30" fmla="*/ 39 w 80"/>
              <a:gd name="T31" fmla="*/ 94 h 129"/>
              <a:gd name="T32" fmla="*/ 37 w 80"/>
              <a:gd name="T33" fmla="*/ 83 h 129"/>
              <a:gd name="T34" fmla="*/ 36 w 80"/>
              <a:gd name="T35" fmla="*/ 79 h 129"/>
              <a:gd name="T36" fmla="*/ 35 w 80"/>
              <a:gd name="T37" fmla="*/ 75 h 129"/>
              <a:gd name="T38" fmla="*/ 33 w 80"/>
              <a:gd name="T39" fmla="*/ 72 h 129"/>
              <a:gd name="T40" fmla="*/ 29 w 80"/>
              <a:gd name="T41" fmla="*/ 70 h 129"/>
              <a:gd name="T42" fmla="*/ 26 w 80"/>
              <a:gd name="T43" fmla="*/ 68 h 129"/>
              <a:gd name="T44" fmla="*/ 22 w 80"/>
              <a:gd name="T45" fmla="*/ 67 h 129"/>
              <a:gd name="T46" fmla="*/ 13 w 80"/>
              <a:gd name="T47" fmla="*/ 65 h 129"/>
              <a:gd name="T48" fmla="*/ 0 w 80"/>
              <a:gd name="T49" fmla="*/ 65 h 129"/>
              <a:gd name="T50" fmla="*/ 0 w 80"/>
              <a:gd name="T51" fmla="*/ 65 h 129"/>
              <a:gd name="T52" fmla="*/ 13 w 80"/>
              <a:gd name="T53" fmla="*/ 64 h 129"/>
              <a:gd name="T54" fmla="*/ 22 w 80"/>
              <a:gd name="T55" fmla="*/ 63 h 129"/>
              <a:gd name="T56" fmla="*/ 26 w 80"/>
              <a:gd name="T57" fmla="*/ 60 h 129"/>
              <a:gd name="T58" fmla="*/ 29 w 80"/>
              <a:gd name="T59" fmla="*/ 59 h 129"/>
              <a:gd name="T60" fmla="*/ 33 w 80"/>
              <a:gd name="T61" fmla="*/ 56 h 129"/>
              <a:gd name="T62" fmla="*/ 35 w 80"/>
              <a:gd name="T63" fmla="*/ 53 h 129"/>
              <a:gd name="T64" fmla="*/ 36 w 80"/>
              <a:gd name="T65" fmla="*/ 50 h 129"/>
              <a:gd name="T66" fmla="*/ 37 w 80"/>
              <a:gd name="T67" fmla="*/ 46 h 129"/>
              <a:gd name="T68" fmla="*/ 39 w 80"/>
              <a:gd name="T69" fmla="*/ 35 h 129"/>
              <a:gd name="T70" fmla="*/ 40 w 80"/>
              <a:gd name="T71" fmla="*/ 19 h 129"/>
              <a:gd name="T72" fmla="*/ 40 w 80"/>
              <a:gd name="T73" fmla="*/ 0 h 129"/>
              <a:gd name="T74" fmla="*/ 40 w 80"/>
              <a:gd name="T75" fmla="*/ 0 h 129"/>
              <a:gd name="T76" fmla="*/ 40 w 80"/>
              <a:gd name="T77" fmla="*/ 19 h 129"/>
              <a:gd name="T78" fmla="*/ 41 w 80"/>
              <a:gd name="T79" fmla="*/ 35 h 129"/>
              <a:gd name="T80" fmla="*/ 43 w 80"/>
              <a:gd name="T81" fmla="*/ 46 h 129"/>
              <a:gd name="T82" fmla="*/ 44 w 80"/>
              <a:gd name="T83" fmla="*/ 50 h 129"/>
              <a:gd name="T84" fmla="*/ 46 w 80"/>
              <a:gd name="T85" fmla="*/ 53 h 129"/>
              <a:gd name="T86" fmla="*/ 48 w 80"/>
              <a:gd name="T87" fmla="*/ 56 h 129"/>
              <a:gd name="T88" fmla="*/ 50 w 80"/>
              <a:gd name="T89" fmla="*/ 59 h 129"/>
              <a:gd name="T90" fmla="*/ 53 w 80"/>
              <a:gd name="T91" fmla="*/ 60 h 129"/>
              <a:gd name="T92" fmla="*/ 57 w 80"/>
              <a:gd name="T93" fmla="*/ 63 h 129"/>
              <a:gd name="T94" fmla="*/ 66 w 80"/>
              <a:gd name="T95" fmla="*/ 64 h 129"/>
              <a:gd name="T96" fmla="*/ 80 w 80"/>
              <a:gd name="T97" fmla="*/ 65 h 129"/>
              <a:gd name="T98" fmla="*/ 80 w 80"/>
              <a:gd name="T99" fmla="*/ 65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0" h="129">
                <a:moveTo>
                  <a:pt x="80" y="65"/>
                </a:moveTo>
                <a:lnTo>
                  <a:pt x="80" y="65"/>
                </a:lnTo>
                <a:lnTo>
                  <a:pt x="66" y="65"/>
                </a:lnTo>
                <a:lnTo>
                  <a:pt x="57" y="67"/>
                </a:lnTo>
                <a:lnTo>
                  <a:pt x="53" y="68"/>
                </a:lnTo>
                <a:lnTo>
                  <a:pt x="50" y="70"/>
                </a:lnTo>
                <a:lnTo>
                  <a:pt x="48" y="72"/>
                </a:lnTo>
                <a:lnTo>
                  <a:pt x="46" y="75"/>
                </a:lnTo>
                <a:lnTo>
                  <a:pt x="44" y="79"/>
                </a:lnTo>
                <a:lnTo>
                  <a:pt x="43" y="83"/>
                </a:lnTo>
                <a:lnTo>
                  <a:pt x="41" y="94"/>
                </a:lnTo>
                <a:lnTo>
                  <a:pt x="40" y="110"/>
                </a:lnTo>
                <a:lnTo>
                  <a:pt x="40" y="129"/>
                </a:lnTo>
                <a:lnTo>
                  <a:pt x="40" y="129"/>
                </a:lnTo>
                <a:lnTo>
                  <a:pt x="40" y="110"/>
                </a:lnTo>
                <a:lnTo>
                  <a:pt x="39" y="94"/>
                </a:lnTo>
                <a:lnTo>
                  <a:pt x="37" y="83"/>
                </a:lnTo>
                <a:lnTo>
                  <a:pt x="36" y="79"/>
                </a:lnTo>
                <a:lnTo>
                  <a:pt x="35" y="75"/>
                </a:lnTo>
                <a:lnTo>
                  <a:pt x="33" y="72"/>
                </a:lnTo>
                <a:lnTo>
                  <a:pt x="29" y="70"/>
                </a:lnTo>
                <a:lnTo>
                  <a:pt x="26" y="68"/>
                </a:lnTo>
                <a:lnTo>
                  <a:pt x="22" y="67"/>
                </a:lnTo>
                <a:lnTo>
                  <a:pt x="13" y="65"/>
                </a:lnTo>
                <a:lnTo>
                  <a:pt x="0" y="65"/>
                </a:lnTo>
                <a:lnTo>
                  <a:pt x="0" y="65"/>
                </a:lnTo>
                <a:lnTo>
                  <a:pt x="13" y="64"/>
                </a:lnTo>
                <a:lnTo>
                  <a:pt x="22" y="63"/>
                </a:lnTo>
                <a:lnTo>
                  <a:pt x="26" y="60"/>
                </a:lnTo>
                <a:lnTo>
                  <a:pt x="29" y="59"/>
                </a:lnTo>
                <a:lnTo>
                  <a:pt x="33" y="56"/>
                </a:lnTo>
                <a:lnTo>
                  <a:pt x="35" y="53"/>
                </a:lnTo>
                <a:lnTo>
                  <a:pt x="36" y="50"/>
                </a:lnTo>
                <a:lnTo>
                  <a:pt x="37" y="46"/>
                </a:lnTo>
                <a:lnTo>
                  <a:pt x="39" y="35"/>
                </a:lnTo>
                <a:lnTo>
                  <a:pt x="40" y="19"/>
                </a:lnTo>
                <a:lnTo>
                  <a:pt x="40" y="0"/>
                </a:lnTo>
                <a:lnTo>
                  <a:pt x="40" y="0"/>
                </a:lnTo>
                <a:lnTo>
                  <a:pt x="40" y="19"/>
                </a:lnTo>
                <a:lnTo>
                  <a:pt x="41" y="35"/>
                </a:lnTo>
                <a:lnTo>
                  <a:pt x="43" y="46"/>
                </a:lnTo>
                <a:lnTo>
                  <a:pt x="44" y="50"/>
                </a:lnTo>
                <a:lnTo>
                  <a:pt x="46" y="53"/>
                </a:lnTo>
                <a:lnTo>
                  <a:pt x="48" y="56"/>
                </a:lnTo>
                <a:lnTo>
                  <a:pt x="50" y="59"/>
                </a:lnTo>
                <a:lnTo>
                  <a:pt x="53" y="60"/>
                </a:lnTo>
                <a:lnTo>
                  <a:pt x="57" y="63"/>
                </a:lnTo>
                <a:lnTo>
                  <a:pt x="66" y="64"/>
                </a:lnTo>
                <a:lnTo>
                  <a:pt x="80" y="65"/>
                </a:lnTo>
                <a:lnTo>
                  <a:pt x="80" y="65"/>
                </a:lnTo>
                <a:close/>
              </a:path>
            </a:pathLst>
          </a:custGeom>
          <a:solidFill>
            <a:srgbClr val="2574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0" name="Freeform 14">
            <a:extLst>
              <a:ext uri="{FF2B5EF4-FFF2-40B4-BE49-F238E27FC236}">
                <a16:creationId xmlns:a16="http://schemas.microsoft.com/office/drawing/2014/main" id="{17DDD02B-EACB-403E-B57A-8D0F31B6D090}"/>
              </a:ext>
            </a:extLst>
          </p:cNvPr>
          <p:cNvSpPr>
            <a:spLocks/>
          </p:cNvSpPr>
          <p:nvPr userDrawn="1"/>
        </p:nvSpPr>
        <p:spPr bwMode="auto">
          <a:xfrm>
            <a:off x="8716963" y="3392488"/>
            <a:ext cx="125413" cy="206375"/>
          </a:xfrm>
          <a:custGeom>
            <a:avLst/>
            <a:gdLst>
              <a:gd name="T0" fmla="*/ 79 w 79"/>
              <a:gd name="T1" fmla="*/ 65 h 130"/>
              <a:gd name="T2" fmla="*/ 79 w 79"/>
              <a:gd name="T3" fmla="*/ 65 h 130"/>
              <a:gd name="T4" fmla="*/ 67 w 79"/>
              <a:gd name="T5" fmla="*/ 66 h 130"/>
              <a:gd name="T6" fmla="*/ 57 w 79"/>
              <a:gd name="T7" fmla="*/ 67 h 130"/>
              <a:gd name="T8" fmla="*/ 54 w 79"/>
              <a:gd name="T9" fmla="*/ 68 h 130"/>
              <a:gd name="T10" fmla="*/ 51 w 79"/>
              <a:gd name="T11" fmla="*/ 70 h 130"/>
              <a:gd name="T12" fmla="*/ 47 w 79"/>
              <a:gd name="T13" fmla="*/ 72 h 130"/>
              <a:gd name="T14" fmla="*/ 45 w 79"/>
              <a:gd name="T15" fmla="*/ 75 h 130"/>
              <a:gd name="T16" fmla="*/ 43 w 79"/>
              <a:gd name="T17" fmla="*/ 79 h 130"/>
              <a:gd name="T18" fmla="*/ 42 w 79"/>
              <a:gd name="T19" fmla="*/ 83 h 130"/>
              <a:gd name="T20" fmla="*/ 41 w 79"/>
              <a:gd name="T21" fmla="*/ 95 h 130"/>
              <a:gd name="T22" fmla="*/ 40 w 79"/>
              <a:gd name="T23" fmla="*/ 110 h 130"/>
              <a:gd name="T24" fmla="*/ 39 w 79"/>
              <a:gd name="T25" fmla="*/ 130 h 130"/>
              <a:gd name="T26" fmla="*/ 39 w 79"/>
              <a:gd name="T27" fmla="*/ 130 h 130"/>
              <a:gd name="T28" fmla="*/ 39 w 79"/>
              <a:gd name="T29" fmla="*/ 110 h 130"/>
              <a:gd name="T30" fmla="*/ 38 w 79"/>
              <a:gd name="T31" fmla="*/ 95 h 130"/>
              <a:gd name="T32" fmla="*/ 37 w 79"/>
              <a:gd name="T33" fmla="*/ 83 h 130"/>
              <a:gd name="T34" fmla="*/ 36 w 79"/>
              <a:gd name="T35" fmla="*/ 79 h 130"/>
              <a:gd name="T36" fmla="*/ 34 w 79"/>
              <a:gd name="T37" fmla="*/ 75 h 130"/>
              <a:gd name="T38" fmla="*/ 32 w 79"/>
              <a:gd name="T39" fmla="*/ 72 h 130"/>
              <a:gd name="T40" fmla="*/ 29 w 79"/>
              <a:gd name="T41" fmla="*/ 70 h 130"/>
              <a:gd name="T42" fmla="*/ 26 w 79"/>
              <a:gd name="T43" fmla="*/ 68 h 130"/>
              <a:gd name="T44" fmla="*/ 23 w 79"/>
              <a:gd name="T45" fmla="*/ 67 h 130"/>
              <a:gd name="T46" fmla="*/ 13 w 79"/>
              <a:gd name="T47" fmla="*/ 66 h 130"/>
              <a:gd name="T48" fmla="*/ 0 w 79"/>
              <a:gd name="T49" fmla="*/ 65 h 130"/>
              <a:gd name="T50" fmla="*/ 0 w 79"/>
              <a:gd name="T51" fmla="*/ 65 h 130"/>
              <a:gd name="T52" fmla="*/ 13 w 79"/>
              <a:gd name="T53" fmla="*/ 65 h 130"/>
              <a:gd name="T54" fmla="*/ 23 w 79"/>
              <a:gd name="T55" fmla="*/ 63 h 130"/>
              <a:gd name="T56" fmla="*/ 26 w 79"/>
              <a:gd name="T57" fmla="*/ 62 h 130"/>
              <a:gd name="T58" fmla="*/ 29 w 79"/>
              <a:gd name="T59" fmla="*/ 60 h 130"/>
              <a:gd name="T60" fmla="*/ 32 w 79"/>
              <a:gd name="T61" fmla="*/ 58 h 130"/>
              <a:gd name="T62" fmla="*/ 34 w 79"/>
              <a:gd name="T63" fmla="*/ 55 h 130"/>
              <a:gd name="T64" fmla="*/ 36 w 79"/>
              <a:gd name="T65" fmla="*/ 51 h 130"/>
              <a:gd name="T66" fmla="*/ 37 w 79"/>
              <a:gd name="T67" fmla="*/ 47 h 130"/>
              <a:gd name="T68" fmla="*/ 38 w 79"/>
              <a:gd name="T69" fmla="*/ 35 h 130"/>
              <a:gd name="T70" fmla="*/ 39 w 79"/>
              <a:gd name="T71" fmla="*/ 20 h 130"/>
              <a:gd name="T72" fmla="*/ 39 w 79"/>
              <a:gd name="T73" fmla="*/ 0 h 130"/>
              <a:gd name="T74" fmla="*/ 39 w 79"/>
              <a:gd name="T75" fmla="*/ 0 h 130"/>
              <a:gd name="T76" fmla="*/ 40 w 79"/>
              <a:gd name="T77" fmla="*/ 20 h 130"/>
              <a:gd name="T78" fmla="*/ 41 w 79"/>
              <a:gd name="T79" fmla="*/ 35 h 130"/>
              <a:gd name="T80" fmla="*/ 42 w 79"/>
              <a:gd name="T81" fmla="*/ 47 h 130"/>
              <a:gd name="T82" fmla="*/ 43 w 79"/>
              <a:gd name="T83" fmla="*/ 51 h 130"/>
              <a:gd name="T84" fmla="*/ 45 w 79"/>
              <a:gd name="T85" fmla="*/ 55 h 130"/>
              <a:gd name="T86" fmla="*/ 47 w 79"/>
              <a:gd name="T87" fmla="*/ 58 h 130"/>
              <a:gd name="T88" fmla="*/ 51 w 79"/>
              <a:gd name="T89" fmla="*/ 60 h 130"/>
              <a:gd name="T90" fmla="*/ 54 w 79"/>
              <a:gd name="T91" fmla="*/ 62 h 130"/>
              <a:gd name="T92" fmla="*/ 57 w 79"/>
              <a:gd name="T93" fmla="*/ 63 h 130"/>
              <a:gd name="T94" fmla="*/ 67 w 79"/>
              <a:gd name="T95" fmla="*/ 65 h 130"/>
              <a:gd name="T96" fmla="*/ 79 w 79"/>
              <a:gd name="T97" fmla="*/ 65 h 130"/>
              <a:gd name="T98" fmla="*/ 79 w 79"/>
              <a:gd name="T99" fmla="*/ 65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9" h="130">
                <a:moveTo>
                  <a:pt x="79" y="65"/>
                </a:moveTo>
                <a:lnTo>
                  <a:pt x="79" y="65"/>
                </a:lnTo>
                <a:lnTo>
                  <a:pt x="67" y="66"/>
                </a:lnTo>
                <a:lnTo>
                  <a:pt x="57" y="67"/>
                </a:lnTo>
                <a:lnTo>
                  <a:pt x="54" y="68"/>
                </a:lnTo>
                <a:lnTo>
                  <a:pt x="51" y="70"/>
                </a:lnTo>
                <a:lnTo>
                  <a:pt x="47" y="72"/>
                </a:lnTo>
                <a:lnTo>
                  <a:pt x="45" y="75"/>
                </a:lnTo>
                <a:lnTo>
                  <a:pt x="43" y="79"/>
                </a:lnTo>
                <a:lnTo>
                  <a:pt x="42" y="83"/>
                </a:lnTo>
                <a:lnTo>
                  <a:pt x="41" y="95"/>
                </a:lnTo>
                <a:lnTo>
                  <a:pt x="40" y="110"/>
                </a:lnTo>
                <a:lnTo>
                  <a:pt x="39" y="130"/>
                </a:lnTo>
                <a:lnTo>
                  <a:pt x="39" y="130"/>
                </a:lnTo>
                <a:lnTo>
                  <a:pt x="39" y="110"/>
                </a:lnTo>
                <a:lnTo>
                  <a:pt x="38" y="95"/>
                </a:lnTo>
                <a:lnTo>
                  <a:pt x="37" y="83"/>
                </a:lnTo>
                <a:lnTo>
                  <a:pt x="36" y="79"/>
                </a:lnTo>
                <a:lnTo>
                  <a:pt x="34" y="75"/>
                </a:lnTo>
                <a:lnTo>
                  <a:pt x="32" y="72"/>
                </a:lnTo>
                <a:lnTo>
                  <a:pt x="29" y="70"/>
                </a:lnTo>
                <a:lnTo>
                  <a:pt x="26" y="68"/>
                </a:lnTo>
                <a:lnTo>
                  <a:pt x="23" y="67"/>
                </a:lnTo>
                <a:lnTo>
                  <a:pt x="13" y="66"/>
                </a:lnTo>
                <a:lnTo>
                  <a:pt x="0" y="65"/>
                </a:lnTo>
                <a:lnTo>
                  <a:pt x="0" y="65"/>
                </a:lnTo>
                <a:lnTo>
                  <a:pt x="13" y="65"/>
                </a:lnTo>
                <a:lnTo>
                  <a:pt x="23" y="63"/>
                </a:lnTo>
                <a:lnTo>
                  <a:pt x="26" y="62"/>
                </a:lnTo>
                <a:lnTo>
                  <a:pt x="29" y="60"/>
                </a:lnTo>
                <a:lnTo>
                  <a:pt x="32" y="58"/>
                </a:lnTo>
                <a:lnTo>
                  <a:pt x="34" y="55"/>
                </a:lnTo>
                <a:lnTo>
                  <a:pt x="36" y="51"/>
                </a:lnTo>
                <a:lnTo>
                  <a:pt x="37" y="47"/>
                </a:lnTo>
                <a:lnTo>
                  <a:pt x="38" y="35"/>
                </a:lnTo>
                <a:lnTo>
                  <a:pt x="39" y="20"/>
                </a:lnTo>
                <a:lnTo>
                  <a:pt x="39" y="0"/>
                </a:lnTo>
                <a:lnTo>
                  <a:pt x="39" y="0"/>
                </a:lnTo>
                <a:lnTo>
                  <a:pt x="40" y="20"/>
                </a:lnTo>
                <a:lnTo>
                  <a:pt x="41" y="35"/>
                </a:lnTo>
                <a:lnTo>
                  <a:pt x="42" y="47"/>
                </a:lnTo>
                <a:lnTo>
                  <a:pt x="43" y="51"/>
                </a:lnTo>
                <a:lnTo>
                  <a:pt x="45" y="55"/>
                </a:lnTo>
                <a:lnTo>
                  <a:pt x="47" y="58"/>
                </a:lnTo>
                <a:lnTo>
                  <a:pt x="51" y="60"/>
                </a:lnTo>
                <a:lnTo>
                  <a:pt x="54" y="62"/>
                </a:lnTo>
                <a:lnTo>
                  <a:pt x="57" y="63"/>
                </a:lnTo>
                <a:lnTo>
                  <a:pt x="67" y="65"/>
                </a:lnTo>
                <a:lnTo>
                  <a:pt x="79" y="65"/>
                </a:lnTo>
                <a:lnTo>
                  <a:pt x="79" y="65"/>
                </a:lnTo>
                <a:close/>
              </a:path>
            </a:pathLst>
          </a:custGeom>
          <a:solidFill>
            <a:srgbClr val="2574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1" name="Freeform 15">
            <a:extLst>
              <a:ext uri="{FF2B5EF4-FFF2-40B4-BE49-F238E27FC236}">
                <a16:creationId xmlns:a16="http://schemas.microsoft.com/office/drawing/2014/main" id="{A1A96ACA-4DC7-40FB-B1C5-B9B2D8B9F6EF}"/>
              </a:ext>
            </a:extLst>
          </p:cNvPr>
          <p:cNvSpPr>
            <a:spLocks/>
          </p:cNvSpPr>
          <p:nvPr userDrawn="1"/>
        </p:nvSpPr>
        <p:spPr bwMode="auto">
          <a:xfrm>
            <a:off x="9625013" y="4781550"/>
            <a:ext cx="127000" cy="204788"/>
          </a:xfrm>
          <a:custGeom>
            <a:avLst/>
            <a:gdLst>
              <a:gd name="T0" fmla="*/ 80 w 80"/>
              <a:gd name="T1" fmla="*/ 65 h 129"/>
              <a:gd name="T2" fmla="*/ 80 w 80"/>
              <a:gd name="T3" fmla="*/ 65 h 129"/>
              <a:gd name="T4" fmla="*/ 67 w 80"/>
              <a:gd name="T5" fmla="*/ 66 h 129"/>
              <a:gd name="T6" fmla="*/ 57 w 80"/>
              <a:gd name="T7" fmla="*/ 67 h 129"/>
              <a:gd name="T8" fmla="*/ 53 w 80"/>
              <a:gd name="T9" fmla="*/ 69 h 129"/>
              <a:gd name="T10" fmla="*/ 50 w 80"/>
              <a:gd name="T11" fmla="*/ 71 h 129"/>
              <a:gd name="T12" fmla="*/ 48 w 80"/>
              <a:gd name="T13" fmla="*/ 73 h 129"/>
              <a:gd name="T14" fmla="*/ 46 w 80"/>
              <a:gd name="T15" fmla="*/ 76 h 129"/>
              <a:gd name="T16" fmla="*/ 44 w 80"/>
              <a:gd name="T17" fmla="*/ 79 h 129"/>
              <a:gd name="T18" fmla="*/ 43 w 80"/>
              <a:gd name="T19" fmla="*/ 84 h 129"/>
              <a:gd name="T20" fmla="*/ 41 w 80"/>
              <a:gd name="T21" fmla="*/ 95 h 129"/>
              <a:gd name="T22" fmla="*/ 41 w 80"/>
              <a:gd name="T23" fmla="*/ 110 h 129"/>
              <a:gd name="T24" fmla="*/ 40 w 80"/>
              <a:gd name="T25" fmla="*/ 129 h 129"/>
              <a:gd name="T26" fmla="*/ 40 w 80"/>
              <a:gd name="T27" fmla="*/ 129 h 129"/>
              <a:gd name="T28" fmla="*/ 40 w 80"/>
              <a:gd name="T29" fmla="*/ 110 h 129"/>
              <a:gd name="T30" fmla="*/ 39 w 80"/>
              <a:gd name="T31" fmla="*/ 95 h 129"/>
              <a:gd name="T32" fmla="*/ 38 w 80"/>
              <a:gd name="T33" fmla="*/ 84 h 129"/>
              <a:gd name="T34" fmla="*/ 35 w 80"/>
              <a:gd name="T35" fmla="*/ 79 h 129"/>
              <a:gd name="T36" fmla="*/ 34 w 80"/>
              <a:gd name="T37" fmla="*/ 76 h 129"/>
              <a:gd name="T38" fmla="*/ 32 w 80"/>
              <a:gd name="T39" fmla="*/ 73 h 129"/>
              <a:gd name="T40" fmla="*/ 29 w 80"/>
              <a:gd name="T41" fmla="*/ 71 h 129"/>
              <a:gd name="T42" fmla="*/ 26 w 80"/>
              <a:gd name="T43" fmla="*/ 69 h 129"/>
              <a:gd name="T44" fmla="*/ 22 w 80"/>
              <a:gd name="T45" fmla="*/ 67 h 129"/>
              <a:gd name="T46" fmla="*/ 13 w 80"/>
              <a:gd name="T47" fmla="*/ 66 h 129"/>
              <a:gd name="T48" fmla="*/ 0 w 80"/>
              <a:gd name="T49" fmla="*/ 65 h 129"/>
              <a:gd name="T50" fmla="*/ 0 w 80"/>
              <a:gd name="T51" fmla="*/ 65 h 129"/>
              <a:gd name="T52" fmla="*/ 13 w 80"/>
              <a:gd name="T53" fmla="*/ 65 h 129"/>
              <a:gd name="T54" fmla="*/ 22 w 80"/>
              <a:gd name="T55" fmla="*/ 63 h 129"/>
              <a:gd name="T56" fmla="*/ 26 w 80"/>
              <a:gd name="T57" fmla="*/ 62 h 129"/>
              <a:gd name="T58" fmla="*/ 29 w 80"/>
              <a:gd name="T59" fmla="*/ 60 h 129"/>
              <a:gd name="T60" fmla="*/ 32 w 80"/>
              <a:gd name="T61" fmla="*/ 58 h 129"/>
              <a:gd name="T62" fmla="*/ 34 w 80"/>
              <a:gd name="T63" fmla="*/ 54 h 129"/>
              <a:gd name="T64" fmla="*/ 35 w 80"/>
              <a:gd name="T65" fmla="*/ 51 h 129"/>
              <a:gd name="T66" fmla="*/ 38 w 80"/>
              <a:gd name="T67" fmla="*/ 46 h 129"/>
              <a:gd name="T68" fmla="*/ 39 w 80"/>
              <a:gd name="T69" fmla="*/ 35 h 129"/>
              <a:gd name="T70" fmla="*/ 40 w 80"/>
              <a:gd name="T71" fmla="*/ 20 h 129"/>
              <a:gd name="T72" fmla="*/ 40 w 80"/>
              <a:gd name="T73" fmla="*/ 0 h 129"/>
              <a:gd name="T74" fmla="*/ 40 w 80"/>
              <a:gd name="T75" fmla="*/ 0 h 129"/>
              <a:gd name="T76" fmla="*/ 41 w 80"/>
              <a:gd name="T77" fmla="*/ 20 h 129"/>
              <a:gd name="T78" fmla="*/ 41 w 80"/>
              <a:gd name="T79" fmla="*/ 35 h 129"/>
              <a:gd name="T80" fmla="*/ 43 w 80"/>
              <a:gd name="T81" fmla="*/ 46 h 129"/>
              <a:gd name="T82" fmla="*/ 44 w 80"/>
              <a:gd name="T83" fmla="*/ 51 h 129"/>
              <a:gd name="T84" fmla="*/ 46 w 80"/>
              <a:gd name="T85" fmla="*/ 54 h 129"/>
              <a:gd name="T86" fmla="*/ 48 w 80"/>
              <a:gd name="T87" fmla="*/ 58 h 129"/>
              <a:gd name="T88" fmla="*/ 50 w 80"/>
              <a:gd name="T89" fmla="*/ 60 h 129"/>
              <a:gd name="T90" fmla="*/ 53 w 80"/>
              <a:gd name="T91" fmla="*/ 62 h 129"/>
              <a:gd name="T92" fmla="*/ 57 w 80"/>
              <a:gd name="T93" fmla="*/ 63 h 129"/>
              <a:gd name="T94" fmla="*/ 67 w 80"/>
              <a:gd name="T95" fmla="*/ 65 h 129"/>
              <a:gd name="T96" fmla="*/ 80 w 80"/>
              <a:gd name="T97" fmla="*/ 65 h 129"/>
              <a:gd name="T98" fmla="*/ 80 w 80"/>
              <a:gd name="T99" fmla="*/ 65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0" h="129">
                <a:moveTo>
                  <a:pt x="80" y="65"/>
                </a:moveTo>
                <a:lnTo>
                  <a:pt x="80" y="65"/>
                </a:lnTo>
                <a:lnTo>
                  <a:pt x="67" y="66"/>
                </a:lnTo>
                <a:lnTo>
                  <a:pt x="57" y="67"/>
                </a:lnTo>
                <a:lnTo>
                  <a:pt x="53" y="69"/>
                </a:lnTo>
                <a:lnTo>
                  <a:pt x="50" y="71"/>
                </a:lnTo>
                <a:lnTo>
                  <a:pt x="48" y="73"/>
                </a:lnTo>
                <a:lnTo>
                  <a:pt x="46" y="76"/>
                </a:lnTo>
                <a:lnTo>
                  <a:pt x="44" y="79"/>
                </a:lnTo>
                <a:lnTo>
                  <a:pt x="43" y="84"/>
                </a:lnTo>
                <a:lnTo>
                  <a:pt x="41" y="95"/>
                </a:lnTo>
                <a:lnTo>
                  <a:pt x="41" y="110"/>
                </a:lnTo>
                <a:lnTo>
                  <a:pt x="40" y="129"/>
                </a:lnTo>
                <a:lnTo>
                  <a:pt x="40" y="129"/>
                </a:lnTo>
                <a:lnTo>
                  <a:pt x="40" y="110"/>
                </a:lnTo>
                <a:lnTo>
                  <a:pt x="39" y="95"/>
                </a:lnTo>
                <a:lnTo>
                  <a:pt x="38" y="84"/>
                </a:lnTo>
                <a:lnTo>
                  <a:pt x="35" y="79"/>
                </a:lnTo>
                <a:lnTo>
                  <a:pt x="34" y="76"/>
                </a:lnTo>
                <a:lnTo>
                  <a:pt x="32" y="73"/>
                </a:lnTo>
                <a:lnTo>
                  <a:pt x="29" y="71"/>
                </a:lnTo>
                <a:lnTo>
                  <a:pt x="26" y="69"/>
                </a:lnTo>
                <a:lnTo>
                  <a:pt x="22" y="67"/>
                </a:lnTo>
                <a:lnTo>
                  <a:pt x="13" y="66"/>
                </a:lnTo>
                <a:lnTo>
                  <a:pt x="0" y="65"/>
                </a:lnTo>
                <a:lnTo>
                  <a:pt x="0" y="65"/>
                </a:lnTo>
                <a:lnTo>
                  <a:pt x="13" y="65"/>
                </a:lnTo>
                <a:lnTo>
                  <a:pt x="22" y="63"/>
                </a:lnTo>
                <a:lnTo>
                  <a:pt x="26" y="62"/>
                </a:lnTo>
                <a:lnTo>
                  <a:pt x="29" y="60"/>
                </a:lnTo>
                <a:lnTo>
                  <a:pt x="32" y="58"/>
                </a:lnTo>
                <a:lnTo>
                  <a:pt x="34" y="54"/>
                </a:lnTo>
                <a:lnTo>
                  <a:pt x="35" y="51"/>
                </a:lnTo>
                <a:lnTo>
                  <a:pt x="38" y="46"/>
                </a:lnTo>
                <a:lnTo>
                  <a:pt x="39" y="35"/>
                </a:lnTo>
                <a:lnTo>
                  <a:pt x="40" y="20"/>
                </a:lnTo>
                <a:lnTo>
                  <a:pt x="40" y="0"/>
                </a:lnTo>
                <a:lnTo>
                  <a:pt x="40" y="0"/>
                </a:lnTo>
                <a:lnTo>
                  <a:pt x="41" y="20"/>
                </a:lnTo>
                <a:lnTo>
                  <a:pt x="41" y="35"/>
                </a:lnTo>
                <a:lnTo>
                  <a:pt x="43" y="46"/>
                </a:lnTo>
                <a:lnTo>
                  <a:pt x="44" y="51"/>
                </a:lnTo>
                <a:lnTo>
                  <a:pt x="46" y="54"/>
                </a:lnTo>
                <a:lnTo>
                  <a:pt x="48" y="58"/>
                </a:lnTo>
                <a:lnTo>
                  <a:pt x="50" y="60"/>
                </a:lnTo>
                <a:lnTo>
                  <a:pt x="53" y="62"/>
                </a:lnTo>
                <a:lnTo>
                  <a:pt x="57" y="63"/>
                </a:lnTo>
                <a:lnTo>
                  <a:pt x="67" y="65"/>
                </a:lnTo>
                <a:lnTo>
                  <a:pt x="80" y="65"/>
                </a:lnTo>
                <a:lnTo>
                  <a:pt x="80" y="65"/>
                </a:lnTo>
                <a:close/>
              </a:path>
            </a:pathLst>
          </a:custGeom>
          <a:solidFill>
            <a:srgbClr val="2574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2" name="Freeform 16">
            <a:extLst>
              <a:ext uri="{FF2B5EF4-FFF2-40B4-BE49-F238E27FC236}">
                <a16:creationId xmlns:a16="http://schemas.microsoft.com/office/drawing/2014/main" id="{799E9DD0-11B8-43E8-8650-1F62E06CBC66}"/>
              </a:ext>
            </a:extLst>
          </p:cNvPr>
          <p:cNvSpPr>
            <a:spLocks/>
          </p:cNvSpPr>
          <p:nvPr userDrawn="1"/>
        </p:nvSpPr>
        <p:spPr bwMode="auto">
          <a:xfrm>
            <a:off x="11996738" y="5299075"/>
            <a:ext cx="127000" cy="204788"/>
          </a:xfrm>
          <a:custGeom>
            <a:avLst/>
            <a:gdLst>
              <a:gd name="T0" fmla="*/ 80 w 80"/>
              <a:gd name="T1" fmla="*/ 65 h 129"/>
              <a:gd name="T2" fmla="*/ 80 w 80"/>
              <a:gd name="T3" fmla="*/ 65 h 129"/>
              <a:gd name="T4" fmla="*/ 67 w 80"/>
              <a:gd name="T5" fmla="*/ 66 h 129"/>
              <a:gd name="T6" fmla="*/ 57 w 80"/>
              <a:gd name="T7" fmla="*/ 67 h 129"/>
              <a:gd name="T8" fmla="*/ 53 w 80"/>
              <a:gd name="T9" fmla="*/ 69 h 129"/>
              <a:gd name="T10" fmla="*/ 50 w 80"/>
              <a:gd name="T11" fmla="*/ 70 h 129"/>
              <a:gd name="T12" fmla="*/ 48 w 80"/>
              <a:gd name="T13" fmla="*/ 73 h 129"/>
              <a:gd name="T14" fmla="*/ 46 w 80"/>
              <a:gd name="T15" fmla="*/ 75 h 129"/>
              <a:gd name="T16" fmla="*/ 44 w 80"/>
              <a:gd name="T17" fmla="*/ 79 h 129"/>
              <a:gd name="T18" fmla="*/ 43 w 80"/>
              <a:gd name="T19" fmla="*/ 83 h 129"/>
              <a:gd name="T20" fmla="*/ 41 w 80"/>
              <a:gd name="T21" fmla="*/ 95 h 129"/>
              <a:gd name="T22" fmla="*/ 40 w 80"/>
              <a:gd name="T23" fmla="*/ 110 h 129"/>
              <a:gd name="T24" fmla="*/ 40 w 80"/>
              <a:gd name="T25" fmla="*/ 129 h 129"/>
              <a:gd name="T26" fmla="*/ 40 w 80"/>
              <a:gd name="T27" fmla="*/ 129 h 129"/>
              <a:gd name="T28" fmla="*/ 40 w 80"/>
              <a:gd name="T29" fmla="*/ 110 h 129"/>
              <a:gd name="T30" fmla="*/ 39 w 80"/>
              <a:gd name="T31" fmla="*/ 95 h 129"/>
              <a:gd name="T32" fmla="*/ 37 w 80"/>
              <a:gd name="T33" fmla="*/ 83 h 129"/>
              <a:gd name="T34" fmla="*/ 36 w 80"/>
              <a:gd name="T35" fmla="*/ 79 h 129"/>
              <a:gd name="T36" fmla="*/ 35 w 80"/>
              <a:gd name="T37" fmla="*/ 75 h 129"/>
              <a:gd name="T38" fmla="*/ 33 w 80"/>
              <a:gd name="T39" fmla="*/ 73 h 129"/>
              <a:gd name="T40" fmla="*/ 30 w 80"/>
              <a:gd name="T41" fmla="*/ 70 h 129"/>
              <a:gd name="T42" fmla="*/ 27 w 80"/>
              <a:gd name="T43" fmla="*/ 69 h 129"/>
              <a:gd name="T44" fmla="*/ 22 w 80"/>
              <a:gd name="T45" fmla="*/ 67 h 129"/>
              <a:gd name="T46" fmla="*/ 13 w 80"/>
              <a:gd name="T47" fmla="*/ 66 h 129"/>
              <a:gd name="T48" fmla="*/ 0 w 80"/>
              <a:gd name="T49" fmla="*/ 65 h 129"/>
              <a:gd name="T50" fmla="*/ 0 w 80"/>
              <a:gd name="T51" fmla="*/ 65 h 129"/>
              <a:gd name="T52" fmla="*/ 13 w 80"/>
              <a:gd name="T53" fmla="*/ 65 h 129"/>
              <a:gd name="T54" fmla="*/ 22 w 80"/>
              <a:gd name="T55" fmla="*/ 63 h 129"/>
              <a:gd name="T56" fmla="*/ 27 w 80"/>
              <a:gd name="T57" fmla="*/ 62 h 129"/>
              <a:gd name="T58" fmla="*/ 30 w 80"/>
              <a:gd name="T59" fmla="*/ 60 h 129"/>
              <a:gd name="T60" fmla="*/ 33 w 80"/>
              <a:gd name="T61" fmla="*/ 58 h 129"/>
              <a:gd name="T62" fmla="*/ 35 w 80"/>
              <a:gd name="T63" fmla="*/ 55 h 129"/>
              <a:gd name="T64" fmla="*/ 36 w 80"/>
              <a:gd name="T65" fmla="*/ 50 h 129"/>
              <a:gd name="T66" fmla="*/ 37 w 80"/>
              <a:gd name="T67" fmla="*/ 46 h 129"/>
              <a:gd name="T68" fmla="*/ 39 w 80"/>
              <a:gd name="T69" fmla="*/ 35 h 129"/>
              <a:gd name="T70" fmla="*/ 40 w 80"/>
              <a:gd name="T71" fmla="*/ 20 h 129"/>
              <a:gd name="T72" fmla="*/ 40 w 80"/>
              <a:gd name="T73" fmla="*/ 0 h 129"/>
              <a:gd name="T74" fmla="*/ 40 w 80"/>
              <a:gd name="T75" fmla="*/ 0 h 129"/>
              <a:gd name="T76" fmla="*/ 40 w 80"/>
              <a:gd name="T77" fmla="*/ 20 h 129"/>
              <a:gd name="T78" fmla="*/ 41 w 80"/>
              <a:gd name="T79" fmla="*/ 35 h 129"/>
              <a:gd name="T80" fmla="*/ 43 w 80"/>
              <a:gd name="T81" fmla="*/ 46 h 129"/>
              <a:gd name="T82" fmla="*/ 44 w 80"/>
              <a:gd name="T83" fmla="*/ 50 h 129"/>
              <a:gd name="T84" fmla="*/ 46 w 80"/>
              <a:gd name="T85" fmla="*/ 55 h 129"/>
              <a:gd name="T86" fmla="*/ 48 w 80"/>
              <a:gd name="T87" fmla="*/ 58 h 129"/>
              <a:gd name="T88" fmla="*/ 50 w 80"/>
              <a:gd name="T89" fmla="*/ 60 h 129"/>
              <a:gd name="T90" fmla="*/ 53 w 80"/>
              <a:gd name="T91" fmla="*/ 62 h 129"/>
              <a:gd name="T92" fmla="*/ 57 w 80"/>
              <a:gd name="T93" fmla="*/ 63 h 129"/>
              <a:gd name="T94" fmla="*/ 67 w 80"/>
              <a:gd name="T95" fmla="*/ 65 h 129"/>
              <a:gd name="T96" fmla="*/ 80 w 80"/>
              <a:gd name="T97" fmla="*/ 65 h 129"/>
              <a:gd name="T98" fmla="*/ 80 w 80"/>
              <a:gd name="T99" fmla="*/ 65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0" h="129">
                <a:moveTo>
                  <a:pt x="80" y="65"/>
                </a:moveTo>
                <a:lnTo>
                  <a:pt x="80" y="65"/>
                </a:lnTo>
                <a:lnTo>
                  <a:pt x="67" y="66"/>
                </a:lnTo>
                <a:lnTo>
                  <a:pt x="57" y="67"/>
                </a:lnTo>
                <a:lnTo>
                  <a:pt x="53" y="69"/>
                </a:lnTo>
                <a:lnTo>
                  <a:pt x="50" y="70"/>
                </a:lnTo>
                <a:lnTo>
                  <a:pt x="48" y="73"/>
                </a:lnTo>
                <a:lnTo>
                  <a:pt x="46" y="75"/>
                </a:lnTo>
                <a:lnTo>
                  <a:pt x="44" y="79"/>
                </a:lnTo>
                <a:lnTo>
                  <a:pt x="43" y="83"/>
                </a:lnTo>
                <a:lnTo>
                  <a:pt x="41" y="95"/>
                </a:lnTo>
                <a:lnTo>
                  <a:pt x="40" y="110"/>
                </a:lnTo>
                <a:lnTo>
                  <a:pt x="40" y="129"/>
                </a:lnTo>
                <a:lnTo>
                  <a:pt x="40" y="129"/>
                </a:lnTo>
                <a:lnTo>
                  <a:pt x="40" y="110"/>
                </a:lnTo>
                <a:lnTo>
                  <a:pt x="39" y="95"/>
                </a:lnTo>
                <a:lnTo>
                  <a:pt x="37" y="83"/>
                </a:lnTo>
                <a:lnTo>
                  <a:pt x="36" y="79"/>
                </a:lnTo>
                <a:lnTo>
                  <a:pt x="35" y="75"/>
                </a:lnTo>
                <a:lnTo>
                  <a:pt x="33" y="73"/>
                </a:lnTo>
                <a:lnTo>
                  <a:pt x="30" y="70"/>
                </a:lnTo>
                <a:lnTo>
                  <a:pt x="27" y="69"/>
                </a:lnTo>
                <a:lnTo>
                  <a:pt x="22" y="67"/>
                </a:lnTo>
                <a:lnTo>
                  <a:pt x="13" y="66"/>
                </a:lnTo>
                <a:lnTo>
                  <a:pt x="0" y="65"/>
                </a:lnTo>
                <a:lnTo>
                  <a:pt x="0" y="65"/>
                </a:lnTo>
                <a:lnTo>
                  <a:pt x="13" y="65"/>
                </a:lnTo>
                <a:lnTo>
                  <a:pt x="22" y="63"/>
                </a:lnTo>
                <a:lnTo>
                  <a:pt x="27" y="62"/>
                </a:lnTo>
                <a:lnTo>
                  <a:pt x="30" y="60"/>
                </a:lnTo>
                <a:lnTo>
                  <a:pt x="33" y="58"/>
                </a:lnTo>
                <a:lnTo>
                  <a:pt x="35" y="55"/>
                </a:lnTo>
                <a:lnTo>
                  <a:pt x="36" y="50"/>
                </a:lnTo>
                <a:lnTo>
                  <a:pt x="37" y="46"/>
                </a:lnTo>
                <a:lnTo>
                  <a:pt x="39" y="35"/>
                </a:lnTo>
                <a:lnTo>
                  <a:pt x="40" y="20"/>
                </a:lnTo>
                <a:lnTo>
                  <a:pt x="40" y="0"/>
                </a:lnTo>
                <a:lnTo>
                  <a:pt x="40" y="0"/>
                </a:lnTo>
                <a:lnTo>
                  <a:pt x="40" y="20"/>
                </a:lnTo>
                <a:lnTo>
                  <a:pt x="41" y="35"/>
                </a:lnTo>
                <a:lnTo>
                  <a:pt x="43" y="46"/>
                </a:lnTo>
                <a:lnTo>
                  <a:pt x="44" y="50"/>
                </a:lnTo>
                <a:lnTo>
                  <a:pt x="46" y="55"/>
                </a:lnTo>
                <a:lnTo>
                  <a:pt x="48" y="58"/>
                </a:lnTo>
                <a:lnTo>
                  <a:pt x="50" y="60"/>
                </a:lnTo>
                <a:lnTo>
                  <a:pt x="53" y="62"/>
                </a:lnTo>
                <a:lnTo>
                  <a:pt x="57" y="63"/>
                </a:lnTo>
                <a:lnTo>
                  <a:pt x="67" y="65"/>
                </a:lnTo>
                <a:lnTo>
                  <a:pt x="80" y="65"/>
                </a:lnTo>
                <a:lnTo>
                  <a:pt x="80" y="65"/>
                </a:lnTo>
                <a:close/>
              </a:path>
            </a:pathLst>
          </a:custGeom>
          <a:solidFill>
            <a:srgbClr val="2574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3" name="Freeform 17">
            <a:extLst>
              <a:ext uri="{FF2B5EF4-FFF2-40B4-BE49-F238E27FC236}">
                <a16:creationId xmlns:a16="http://schemas.microsoft.com/office/drawing/2014/main" id="{36D1AFCC-836E-4D3E-BC37-288485BAE106}"/>
              </a:ext>
            </a:extLst>
          </p:cNvPr>
          <p:cNvSpPr>
            <a:spLocks/>
          </p:cNvSpPr>
          <p:nvPr userDrawn="1"/>
        </p:nvSpPr>
        <p:spPr bwMode="auto">
          <a:xfrm>
            <a:off x="10618788" y="3797300"/>
            <a:ext cx="125413" cy="204788"/>
          </a:xfrm>
          <a:custGeom>
            <a:avLst/>
            <a:gdLst>
              <a:gd name="T0" fmla="*/ 79 w 79"/>
              <a:gd name="T1" fmla="*/ 64 h 129"/>
              <a:gd name="T2" fmla="*/ 79 w 79"/>
              <a:gd name="T3" fmla="*/ 64 h 129"/>
              <a:gd name="T4" fmla="*/ 67 w 79"/>
              <a:gd name="T5" fmla="*/ 64 h 129"/>
              <a:gd name="T6" fmla="*/ 57 w 79"/>
              <a:gd name="T7" fmla="*/ 66 h 129"/>
              <a:gd name="T8" fmla="*/ 54 w 79"/>
              <a:gd name="T9" fmla="*/ 67 h 129"/>
              <a:gd name="T10" fmla="*/ 50 w 79"/>
              <a:gd name="T11" fmla="*/ 69 h 129"/>
              <a:gd name="T12" fmla="*/ 47 w 79"/>
              <a:gd name="T13" fmla="*/ 72 h 129"/>
              <a:gd name="T14" fmla="*/ 45 w 79"/>
              <a:gd name="T15" fmla="*/ 75 h 129"/>
              <a:gd name="T16" fmla="*/ 43 w 79"/>
              <a:gd name="T17" fmla="*/ 79 h 129"/>
              <a:gd name="T18" fmla="*/ 42 w 79"/>
              <a:gd name="T19" fmla="*/ 83 h 129"/>
              <a:gd name="T20" fmla="*/ 41 w 79"/>
              <a:gd name="T21" fmla="*/ 94 h 129"/>
              <a:gd name="T22" fmla="*/ 40 w 79"/>
              <a:gd name="T23" fmla="*/ 109 h 129"/>
              <a:gd name="T24" fmla="*/ 39 w 79"/>
              <a:gd name="T25" fmla="*/ 129 h 129"/>
              <a:gd name="T26" fmla="*/ 39 w 79"/>
              <a:gd name="T27" fmla="*/ 129 h 129"/>
              <a:gd name="T28" fmla="*/ 39 w 79"/>
              <a:gd name="T29" fmla="*/ 109 h 129"/>
              <a:gd name="T30" fmla="*/ 38 w 79"/>
              <a:gd name="T31" fmla="*/ 94 h 129"/>
              <a:gd name="T32" fmla="*/ 37 w 79"/>
              <a:gd name="T33" fmla="*/ 83 h 129"/>
              <a:gd name="T34" fmla="*/ 36 w 79"/>
              <a:gd name="T35" fmla="*/ 79 h 129"/>
              <a:gd name="T36" fmla="*/ 34 w 79"/>
              <a:gd name="T37" fmla="*/ 75 h 129"/>
              <a:gd name="T38" fmla="*/ 32 w 79"/>
              <a:gd name="T39" fmla="*/ 72 h 129"/>
              <a:gd name="T40" fmla="*/ 29 w 79"/>
              <a:gd name="T41" fmla="*/ 69 h 129"/>
              <a:gd name="T42" fmla="*/ 26 w 79"/>
              <a:gd name="T43" fmla="*/ 67 h 129"/>
              <a:gd name="T44" fmla="*/ 23 w 79"/>
              <a:gd name="T45" fmla="*/ 66 h 129"/>
              <a:gd name="T46" fmla="*/ 13 w 79"/>
              <a:gd name="T47" fmla="*/ 64 h 129"/>
              <a:gd name="T48" fmla="*/ 0 w 79"/>
              <a:gd name="T49" fmla="*/ 64 h 129"/>
              <a:gd name="T50" fmla="*/ 0 w 79"/>
              <a:gd name="T51" fmla="*/ 64 h 129"/>
              <a:gd name="T52" fmla="*/ 13 w 79"/>
              <a:gd name="T53" fmla="*/ 63 h 129"/>
              <a:gd name="T54" fmla="*/ 23 w 79"/>
              <a:gd name="T55" fmla="*/ 62 h 129"/>
              <a:gd name="T56" fmla="*/ 26 w 79"/>
              <a:gd name="T57" fmla="*/ 61 h 129"/>
              <a:gd name="T58" fmla="*/ 29 w 79"/>
              <a:gd name="T59" fmla="*/ 59 h 129"/>
              <a:gd name="T60" fmla="*/ 32 w 79"/>
              <a:gd name="T61" fmla="*/ 57 h 129"/>
              <a:gd name="T62" fmla="*/ 34 w 79"/>
              <a:gd name="T63" fmla="*/ 54 h 129"/>
              <a:gd name="T64" fmla="*/ 36 w 79"/>
              <a:gd name="T65" fmla="*/ 50 h 129"/>
              <a:gd name="T66" fmla="*/ 37 w 79"/>
              <a:gd name="T67" fmla="*/ 46 h 129"/>
              <a:gd name="T68" fmla="*/ 38 w 79"/>
              <a:gd name="T69" fmla="*/ 35 h 129"/>
              <a:gd name="T70" fmla="*/ 39 w 79"/>
              <a:gd name="T71" fmla="*/ 19 h 129"/>
              <a:gd name="T72" fmla="*/ 39 w 79"/>
              <a:gd name="T73" fmla="*/ 0 h 129"/>
              <a:gd name="T74" fmla="*/ 39 w 79"/>
              <a:gd name="T75" fmla="*/ 0 h 129"/>
              <a:gd name="T76" fmla="*/ 40 w 79"/>
              <a:gd name="T77" fmla="*/ 19 h 129"/>
              <a:gd name="T78" fmla="*/ 41 w 79"/>
              <a:gd name="T79" fmla="*/ 35 h 129"/>
              <a:gd name="T80" fmla="*/ 42 w 79"/>
              <a:gd name="T81" fmla="*/ 46 h 129"/>
              <a:gd name="T82" fmla="*/ 43 w 79"/>
              <a:gd name="T83" fmla="*/ 50 h 129"/>
              <a:gd name="T84" fmla="*/ 45 w 79"/>
              <a:gd name="T85" fmla="*/ 54 h 129"/>
              <a:gd name="T86" fmla="*/ 47 w 79"/>
              <a:gd name="T87" fmla="*/ 57 h 129"/>
              <a:gd name="T88" fmla="*/ 50 w 79"/>
              <a:gd name="T89" fmla="*/ 59 h 129"/>
              <a:gd name="T90" fmla="*/ 54 w 79"/>
              <a:gd name="T91" fmla="*/ 61 h 129"/>
              <a:gd name="T92" fmla="*/ 57 w 79"/>
              <a:gd name="T93" fmla="*/ 62 h 129"/>
              <a:gd name="T94" fmla="*/ 67 w 79"/>
              <a:gd name="T95" fmla="*/ 63 h 129"/>
              <a:gd name="T96" fmla="*/ 79 w 79"/>
              <a:gd name="T97" fmla="*/ 64 h 129"/>
              <a:gd name="T98" fmla="*/ 79 w 79"/>
              <a:gd name="T99" fmla="*/ 64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9" h="129">
                <a:moveTo>
                  <a:pt x="79" y="64"/>
                </a:moveTo>
                <a:lnTo>
                  <a:pt x="79" y="64"/>
                </a:lnTo>
                <a:lnTo>
                  <a:pt x="67" y="64"/>
                </a:lnTo>
                <a:lnTo>
                  <a:pt x="57" y="66"/>
                </a:lnTo>
                <a:lnTo>
                  <a:pt x="54" y="67"/>
                </a:lnTo>
                <a:lnTo>
                  <a:pt x="50" y="69"/>
                </a:lnTo>
                <a:lnTo>
                  <a:pt x="47" y="72"/>
                </a:lnTo>
                <a:lnTo>
                  <a:pt x="45" y="75"/>
                </a:lnTo>
                <a:lnTo>
                  <a:pt x="43" y="79"/>
                </a:lnTo>
                <a:lnTo>
                  <a:pt x="42" y="83"/>
                </a:lnTo>
                <a:lnTo>
                  <a:pt x="41" y="94"/>
                </a:lnTo>
                <a:lnTo>
                  <a:pt x="40" y="109"/>
                </a:lnTo>
                <a:lnTo>
                  <a:pt x="39" y="129"/>
                </a:lnTo>
                <a:lnTo>
                  <a:pt x="39" y="129"/>
                </a:lnTo>
                <a:lnTo>
                  <a:pt x="39" y="109"/>
                </a:lnTo>
                <a:lnTo>
                  <a:pt x="38" y="94"/>
                </a:lnTo>
                <a:lnTo>
                  <a:pt x="37" y="83"/>
                </a:lnTo>
                <a:lnTo>
                  <a:pt x="36" y="79"/>
                </a:lnTo>
                <a:lnTo>
                  <a:pt x="34" y="75"/>
                </a:lnTo>
                <a:lnTo>
                  <a:pt x="32" y="72"/>
                </a:lnTo>
                <a:lnTo>
                  <a:pt x="29" y="69"/>
                </a:lnTo>
                <a:lnTo>
                  <a:pt x="26" y="67"/>
                </a:lnTo>
                <a:lnTo>
                  <a:pt x="23" y="66"/>
                </a:lnTo>
                <a:lnTo>
                  <a:pt x="13" y="64"/>
                </a:lnTo>
                <a:lnTo>
                  <a:pt x="0" y="64"/>
                </a:lnTo>
                <a:lnTo>
                  <a:pt x="0" y="64"/>
                </a:lnTo>
                <a:lnTo>
                  <a:pt x="13" y="63"/>
                </a:lnTo>
                <a:lnTo>
                  <a:pt x="23" y="62"/>
                </a:lnTo>
                <a:lnTo>
                  <a:pt x="26" y="61"/>
                </a:lnTo>
                <a:lnTo>
                  <a:pt x="29" y="59"/>
                </a:lnTo>
                <a:lnTo>
                  <a:pt x="32" y="57"/>
                </a:lnTo>
                <a:lnTo>
                  <a:pt x="34" y="54"/>
                </a:lnTo>
                <a:lnTo>
                  <a:pt x="36" y="50"/>
                </a:lnTo>
                <a:lnTo>
                  <a:pt x="37" y="46"/>
                </a:lnTo>
                <a:lnTo>
                  <a:pt x="38" y="35"/>
                </a:lnTo>
                <a:lnTo>
                  <a:pt x="39" y="19"/>
                </a:lnTo>
                <a:lnTo>
                  <a:pt x="39" y="0"/>
                </a:lnTo>
                <a:lnTo>
                  <a:pt x="39" y="0"/>
                </a:lnTo>
                <a:lnTo>
                  <a:pt x="40" y="19"/>
                </a:lnTo>
                <a:lnTo>
                  <a:pt x="41" y="35"/>
                </a:lnTo>
                <a:lnTo>
                  <a:pt x="42" y="46"/>
                </a:lnTo>
                <a:lnTo>
                  <a:pt x="43" y="50"/>
                </a:lnTo>
                <a:lnTo>
                  <a:pt x="45" y="54"/>
                </a:lnTo>
                <a:lnTo>
                  <a:pt x="47" y="57"/>
                </a:lnTo>
                <a:lnTo>
                  <a:pt x="50" y="59"/>
                </a:lnTo>
                <a:lnTo>
                  <a:pt x="54" y="61"/>
                </a:lnTo>
                <a:lnTo>
                  <a:pt x="57" y="62"/>
                </a:lnTo>
                <a:lnTo>
                  <a:pt x="67" y="63"/>
                </a:lnTo>
                <a:lnTo>
                  <a:pt x="79" y="64"/>
                </a:lnTo>
                <a:lnTo>
                  <a:pt x="79" y="64"/>
                </a:lnTo>
                <a:close/>
              </a:path>
            </a:pathLst>
          </a:custGeom>
          <a:solidFill>
            <a:srgbClr val="2574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4" name="Freeform 18">
            <a:extLst>
              <a:ext uri="{FF2B5EF4-FFF2-40B4-BE49-F238E27FC236}">
                <a16:creationId xmlns:a16="http://schemas.microsoft.com/office/drawing/2014/main" id="{32C54032-CBBB-4B2E-9A69-EE78129DA9B7}"/>
              </a:ext>
            </a:extLst>
          </p:cNvPr>
          <p:cNvSpPr>
            <a:spLocks/>
          </p:cNvSpPr>
          <p:nvPr userDrawn="1"/>
        </p:nvSpPr>
        <p:spPr bwMode="auto">
          <a:xfrm>
            <a:off x="11933238" y="1997075"/>
            <a:ext cx="127000" cy="204788"/>
          </a:xfrm>
          <a:custGeom>
            <a:avLst/>
            <a:gdLst>
              <a:gd name="T0" fmla="*/ 80 w 80"/>
              <a:gd name="T1" fmla="*/ 64 h 129"/>
              <a:gd name="T2" fmla="*/ 80 w 80"/>
              <a:gd name="T3" fmla="*/ 64 h 129"/>
              <a:gd name="T4" fmla="*/ 67 w 80"/>
              <a:gd name="T5" fmla="*/ 65 h 129"/>
              <a:gd name="T6" fmla="*/ 57 w 80"/>
              <a:gd name="T7" fmla="*/ 66 h 129"/>
              <a:gd name="T8" fmla="*/ 53 w 80"/>
              <a:gd name="T9" fmla="*/ 67 h 129"/>
              <a:gd name="T10" fmla="*/ 50 w 80"/>
              <a:gd name="T11" fmla="*/ 69 h 129"/>
              <a:gd name="T12" fmla="*/ 48 w 80"/>
              <a:gd name="T13" fmla="*/ 72 h 129"/>
              <a:gd name="T14" fmla="*/ 46 w 80"/>
              <a:gd name="T15" fmla="*/ 74 h 129"/>
              <a:gd name="T16" fmla="*/ 44 w 80"/>
              <a:gd name="T17" fmla="*/ 79 h 129"/>
              <a:gd name="T18" fmla="*/ 43 w 80"/>
              <a:gd name="T19" fmla="*/ 83 h 129"/>
              <a:gd name="T20" fmla="*/ 41 w 80"/>
              <a:gd name="T21" fmla="*/ 94 h 129"/>
              <a:gd name="T22" fmla="*/ 40 w 80"/>
              <a:gd name="T23" fmla="*/ 109 h 129"/>
              <a:gd name="T24" fmla="*/ 40 w 80"/>
              <a:gd name="T25" fmla="*/ 129 h 129"/>
              <a:gd name="T26" fmla="*/ 40 w 80"/>
              <a:gd name="T27" fmla="*/ 129 h 129"/>
              <a:gd name="T28" fmla="*/ 40 w 80"/>
              <a:gd name="T29" fmla="*/ 109 h 129"/>
              <a:gd name="T30" fmla="*/ 39 w 80"/>
              <a:gd name="T31" fmla="*/ 94 h 129"/>
              <a:gd name="T32" fmla="*/ 38 w 80"/>
              <a:gd name="T33" fmla="*/ 83 h 129"/>
              <a:gd name="T34" fmla="*/ 36 w 80"/>
              <a:gd name="T35" fmla="*/ 79 h 129"/>
              <a:gd name="T36" fmla="*/ 35 w 80"/>
              <a:gd name="T37" fmla="*/ 74 h 129"/>
              <a:gd name="T38" fmla="*/ 33 w 80"/>
              <a:gd name="T39" fmla="*/ 72 h 129"/>
              <a:gd name="T40" fmla="*/ 30 w 80"/>
              <a:gd name="T41" fmla="*/ 69 h 129"/>
              <a:gd name="T42" fmla="*/ 27 w 80"/>
              <a:gd name="T43" fmla="*/ 67 h 129"/>
              <a:gd name="T44" fmla="*/ 22 w 80"/>
              <a:gd name="T45" fmla="*/ 66 h 129"/>
              <a:gd name="T46" fmla="*/ 13 w 80"/>
              <a:gd name="T47" fmla="*/ 65 h 129"/>
              <a:gd name="T48" fmla="*/ 0 w 80"/>
              <a:gd name="T49" fmla="*/ 64 h 129"/>
              <a:gd name="T50" fmla="*/ 0 w 80"/>
              <a:gd name="T51" fmla="*/ 64 h 129"/>
              <a:gd name="T52" fmla="*/ 13 w 80"/>
              <a:gd name="T53" fmla="*/ 64 h 129"/>
              <a:gd name="T54" fmla="*/ 22 w 80"/>
              <a:gd name="T55" fmla="*/ 62 h 129"/>
              <a:gd name="T56" fmla="*/ 27 w 80"/>
              <a:gd name="T57" fmla="*/ 61 h 129"/>
              <a:gd name="T58" fmla="*/ 30 w 80"/>
              <a:gd name="T59" fmla="*/ 59 h 129"/>
              <a:gd name="T60" fmla="*/ 33 w 80"/>
              <a:gd name="T61" fmla="*/ 57 h 129"/>
              <a:gd name="T62" fmla="*/ 35 w 80"/>
              <a:gd name="T63" fmla="*/ 54 h 129"/>
              <a:gd name="T64" fmla="*/ 36 w 80"/>
              <a:gd name="T65" fmla="*/ 50 h 129"/>
              <a:gd name="T66" fmla="*/ 38 w 80"/>
              <a:gd name="T67" fmla="*/ 46 h 129"/>
              <a:gd name="T68" fmla="*/ 39 w 80"/>
              <a:gd name="T69" fmla="*/ 35 h 129"/>
              <a:gd name="T70" fmla="*/ 40 w 80"/>
              <a:gd name="T71" fmla="*/ 19 h 129"/>
              <a:gd name="T72" fmla="*/ 40 w 80"/>
              <a:gd name="T73" fmla="*/ 0 h 129"/>
              <a:gd name="T74" fmla="*/ 40 w 80"/>
              <a:gd name="T75" fmla="*/ 0 h 129"/>
              <a:gd name="T76" fmla="*/ 40 w 80"/>
              <a:gd name="T77" fmla="*/ 19 h 129"/>
              <a:gd name="T78" fmla="*/ 41 w 80"/>
              <a:gd name="T79" fmla="*/ 35 h 129"/>
              <a:gd name="T80" fmla="*/ 43 w 80"/>
              <a:gd name="T81" fmla="*/ 46 h 129"/>
              <a:gd name="T82" fmla="*/ 44 w 80"/>
              <a:gd name="T83" fmla="*/ 50 h 129"/>
              <a:gd name="T84" fmla="*/ 46 w 80"/>
              <a:gd name="T85" fmla="*/ 54 h 129"/>
              <a:gd name="T86" fmla="*/ 48 w 80"/>
              <a:gd name="T87" fmla="*/ 57 h 129"/>
              <a:gd name="T88" fmla="*/ 50 w 80"/>
              <a:gd name="T89" fmla="*/ 59 h 129"/>
              <a:gd name="T90" fmla="*/ 53 w 80"/>
              <a:gd name="T91" fmla="*/ 61 h 129"/>
              <a:gd name="T92" fmla="*/ 57 w 80"/>
              <a:gd name="T93" fmla="*/ 62 h 129"/>
              <a:gd name="T94" fmla="*/ 67 w 80"/>
              <a:gd name="T95" fmla="*/ 64 h 129"/>
              <a:gd name="T96" fmla="*/ 80 w 80"/>
              <a:gd name="T97" fmla="*/ 64 h 129"/>
              <a:gd name="T98" fmla="*/ 80 w 80"/>
              <a:gd name="T99" fmla="*/ 64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0" h="129">
                <a:moveTo>
                  <a:pt x="80" y="64"/>
                </a:moveTo>
                <a:lnTo>
                  <a:pt x="80" y="64"/>
                </a:lnTo>
                <a:lnTo>
                  <a:pt x="67" y="65"/>
                </a:lnTo>
                <a:lnTo>
                  <a:pt x="57" y="66"/>
                </a:lnTo>
                <a:lnTo>
                  <a:pt x="53" y="67"/>
                </a:lnTo>
                <a:lnTo>
                  <a:pt x="50" y="69"/>
                </a:lnTo>
                <a:lnTo>
                  <a:pt x="48" y="72"/>
                </a:lnTo>
                <a:lnTo>
                  <a:pt x="46" y="74"/>
                </a:lnTo>
                <a:lnTo>
                  <a:pt x="44" y="79"/>
                </a:lnTo>
                <a:lnTo>
                  <a:pt x="43" y="83"/>
                </a:lnTo>
                <a:lnTo>
                  <a:pt x="41" y="94"/>
                </a:lnTo>
                <a:lnTo>
                  <a:pt x="40" y="109"/>
                </a:lnTo>
                <a:lnTo>
                  <a:pt x="40" y="129"/>
                </a:lnTo>
                <a:lnTo>
                  <a:pt x="40" y="129"/>
                </a:lnTo>
                <a:lnTo>
                  <a:pt x="40" y="109"/>
                </a:lnTo>
                <a:lnTo>
                  <a:pt x="39" y="94"/>
                </a:lnTo>
                <a:lnTo>
                  <a:pt x="38" y="83"/>
                </a:lnTo>
                <a:lnTo>
                  <a:pt x="36" y="79"/>
                </a:lnTo>
                <a:lnTo>
                  <a:pt x="35" y="74"/>
                </a:lnTo>
                <a:lnTo>
                  <a:pt x="33" y="72"/>
                </a:lnTo>
                <a:lnTo>
                  <a:pt x="30" y="69"/>
                </a:lnTo>
                <a:lnTo>
                  <a:pt x="27" y="67"/>
                </a:lnTo>
                <a:lnTo>
                  <a:pt x="22" y="66"/>
                </a:lnTo>
                <a:lnTo>
                  <a:pt x="13" y="65"/>
                </a:lnTo>
                <a:lnTo>
                  <a:pt x="0" y="64"/>
                </a:lnTo>
                <a:lnTo>
                  <a:pt x="0" y="64"/>
                </a:lnTo>
                <a:lnTo>
                  <a:pt x="13" y="64"/>
                </a:lnTo>
                <a:lnTo>
                  <a:pt x="22" y="62"/>
                </a:lnTo>
                <a:lnTo>
                  <a:pt x="27" y="61"/>
                </a:lnTo>
                <a:lnTo>
                  <a:pt x="30" y="59"/>
                </a:lnTo>
                <a:lnTo>
                  <a:pt x="33" y="57"/>
                </a:lnTo>
                <a:lnTo>
                  <a:pt x="35" y="54"/>
                </a:lnTo>
                <a:lnTo>
                  <a:pt x="36" y="50"/>
                </a:lnTo>
                <a:lnTo>
                  <a:pt x="38" y="46"/>
                </a:lnTo>
                <a:lnTo>
                  <a:pt x="39" y="35"/>
                </a:lnTo>
                <a:lnTo>
                  <a:pt x="40" y="19"/>
                </a:lnTo>
                <a:lnTo>
                  <a:pt x="40" y="0"/>
                </a:lnTo>
                <a:lnTo>
                  <a:pt x="40" y="0"/>
                </a:lnTo>
                <a:lnTo>
                  <a:pt x="40" y="19"/>
                </a:lnTo>
                <a:lnTo>
                  <a:pt x="41" y="35"/>
                </a:lnTo>
                <a:lnTo>
                  <a:pt x="43" y="46"/>
                </a:lnTo>
                <a:lnTo>
                  <a:pt x="44" y="50"/>
                </a:lnTo>
                <a:lnTo>
                  <a:pt x="46" y="54"/>
                </a:lnTo>
                <a:lnTo>
                  <a:pt x="48" y="57"/>
                </a:lnTo>
                <a:lnTo>
                  <a:pt x="50" y="59"/>
                </a:lnTo>
                <a:lnTo>
                  <a:pt x="53" y="61"/>
                </a:lnTo>
                <a:lnTo>
                  <a:pt x="57" y="62"/>
                </a:lnTo>
                <a:lnTo>
                  <a:pt x="67" y="64"/>
                </a:lnTo>
                <a:lnTo>
                  <a:pt x="80" y="64"/>
                </a:lnTo>
                <a:lnTo>
                  <a:pt x="80" y="64"/>
                </a:lnTo>
                <a:close/>
              </a:path>
            </a:pathLst>
          </a:custGeom>
          <a:solidFill>
            <a:srgbClr val="2574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5" name="Freeform 19">
            <a:extLst>
              <a:ext uri="{FF2B5EF4-FFF2-40B4-BE49-F238E27FC236}">
                <a16:creationId xmlns:a16="http://schemas.microsoft.com/office/drawing/2014/main" id="{801B1A16-2C45-44A2-82A2-43A8DDE47452}"/>
              </a:ext>
            </a:extLst>
          </p:cNvPr>
          <p:cNvSpPr>
            <a:spLocks/>
          </p:cNvSpPr>
          <p:nvPr userDrawn="1"/>
        </p:nvSpPr>
        <p:spPr bwMode="auto">
          <a:xfrm>
            <a:off x="9726613" y="2689225"/>
            <a:ext cx="125413" cy="206375"/>
          </a:xfrm>
          <a:custGeom>
            <a:avLst/>
            <a:gdLst>
              <a:gd name="T0" fmla="*/ 79 w 79"/>
              <a:gd name="T1" fmla="*/ 65 h 130"/>
              <a:gd name="T2" fmla="*/ 79 w 79"/>
              <a:gd name="T3" fmla="*/ 65 h 130"/>
              <a:gd name="T4" fmla="*/ 67 w 79"/>
              <a:gd name="T5" fmla="*/ 66 h 130"/>
              <a:gd name="T6" fmla="*/ 57 w 79"/>
              <a:gd name="T7" fmla="*/ 67 h 130"/>
              <a:gd name="T8" fmla="*/ 54 w 79"/>
              <a:gd name="T9" fmla="*/ 69 h 130"/>
              <a:gd name="T10" fmla="*/ 50 w 79"/>
              <a:gd name="T11" fmla="*/ 70 h 130"/>
              <a:gd name="T12" fmla="*/ 47 w 79"/>
              <a:gd name="T13" fmla="*/ 73 h 130"/>
              <a:gd name="T14" fmla="*/ 45 w 79"/>
              <a:gd name="T15" fmla="*/ 76 h 130"/>
              <a:gd name="T16" fmla="*/ 43 w 79"/>
              <a:gd name="T17" fmla="*/ 79 h 130"/>
              <a:gd name="T18" fmla="*/ 42 w 79"/>
              <a:gd name="T19" fmla="*/ 84 h 130"/>
              <a:gd name="T20" fmla="*/ 41 w 79"/>
              <a:gd name="T21" fmla="*/ 95 h 130"/>
              <a:gd name="T22" fmla="*/ 40 w 79"/>
              <a:gd name="T23" fmla="*/ 110 h 130"/>
              <a:gd name="T24" fmla="*/ 39 w 79"/>
              <a:gd name="T25" fmla="*/ 130 h 130"/>
              <a:gd name="T26" fmla="*/ 39 w 79"/>
              <a:gd name="T27" fmla="*/ 130 h 130"/>
              <a:gd name="T28" fmla="*/ 39 w 79"/>
              <a:gd name="T29" fmla="*/ 110 h 130"/>
              <a:gd name="T30" fmla="*/ 38 w 79"/>
              <a:gd name="T31" fmla="*/ 95 h 130"/>
              <a:gd name="T32" fmla="*/ 37 w 79"/>
              <a:gd name="T33" fmla="*/ 84 h 130"/>
              <a:gd name="T34" fmla="*/ 36 w 79"/>
              <a:gd name="T35" fmla="*/ 79 h 130"/>
              <a:gd name="T36" fmla="*/ 34 w 79"/>
              <a:gd name="T37" fmla="*/ 76 h 130"/>
              <a:gd name="T38" fmla="*/ 32 w 79"/>
              <a:gd name="T39" fmla="*/ 73 h 130"/>
              <a:gd name="T40" fmla="*/ 29 w 79"/>
              <a:gd name="T41" fmla="*/ 70 h 130"/>
              <a:gd name="T42" fmla="*/ 26 w 79"/>
              <a:gd name="T43" fmla="*/ 69 h 130"/>
              <a:gd name="T44" fmla="*/ 23 w 79"/>
              <a:gd name="T45" fmla="*/ 67 h 130"/>
              <a:gd name="T46" fmla="*/ 12 w 79"/>
              <a:gd name="T47" fmla="*/ 66 h 130"/>
              <a:gd name="T48" fmla="*/ 0 w 79"/>
              <a:gd name="T49" fmla="*/ 65 h 130"/>
              <a:gd name="T50" fmla="*/ 0 w 79"/>
              <a:gd name="T51" fmla="*/ 65 h 130"/>
              <a:gd name="T52" fmla="*/ 12 w 79"/>
              <a:gd name="T53" fmla="*/ 65 h 130"/>
              <a:gd name="T54" fmla="*/ 23 w 79"/>
              <a:gd name="T55" fmla="*/ 63 h 130"/>
              <a:gd name="T56" fmla="*/ 26 w 79"/>
              <a:gd name="T57" fmla="*/ 62 h 130"/>
              <a:gd name="T58" fmla="*/ 29 w 79"/>
              <a:gd name="T59" fmla="*/ 60 h 130"/>
              <a:gd name="T60" fmla="*/ 32 w 79"/>
              <a:gd name="T61" fmla="*/ 58 h 130"/>
              <a:gd name="T62" fmla="*/ 34 w 79"/>
              <a:gd name="T63" fmla="*/ 55 h 130"/>
              <a:gd name="T64" fmla="*/ 36 w 79"/>
              <a:gd name="T65" fmla="*/ 51 h 130"/>
              <a:gd name="T66" fmla="*/ 37 w 79"/>
              <a:gd name="T67" fmla="*/ 47 h 130"/>
              <a:gd name="T68" fmla="*/ 38 w 79"/>
              <a:gd name="T69" fmla="*/ 35 h 130"/>
              <a:gd name="T70" fmla="*/ 39 w 79"/>
              <a:gd name="T71" fmla="*/ 20 h 130"/>
              <a:gd name="T72" fmla="*/ 39 w 79"/>
              <a:gd name="T73" fmla="*/ 0 h 130"/>
              <a:gd name="T74" fmla="*/ 39 w 79"/>
              <a:gd name="T75" fmla="*/ 0 h 130"/>
              <a:gd name="T76" fmla="*/ 40 w 79"/>
              <a:gd name="T77" fmla="*/ 20 h 130"/>
              <a:gd name="T78" fmla="*/ 41 w 79"/>
              <a:gd name="T79" fmla="*/ 35 h 130"/>
              <a:gd name="T80" fmla="*/ 42 w 79"/>
              <a:gd name="T81" fmla="*/ 47 h 130"/>
              <a:gd name="T82" fmla="*/ 43 w 79"/>
              <a:gd name="T83" fmla="*/ 51 h 130"/>
              <a:gd name="T84" fmla="*/ 45 w 79"/>
              <a:gd name="T85" fmla="*/ 55 h 130"/>
              <a:gd name="T86" fmla="*/ 47 w 79"/>
              <a:gd name="T87" fmla="*/ 58 h 130"/>
              <a:gd name="T88" fmla="*/ 50 w 79"/>
              <a:gd name="T89" fmla="*/ 60 h 130"/>
              <a:gd name="T90" fmla="*/ 54 w 79"/>
              <a:gd name="T91" fmla="*/ 62 h 130"/>
              <a:gd name="T92" fmla="*/ 57 w 79"/>
              <a:gd name="T93" fmla="*/ 63 h 130"/>
              <a:gd name="T94" fmla="*/ 67 w 79"/>
              <a:gd name="T95" fmla="*/ 65 h 130"/>
              <a:gd name="T96" fmla="*/ 79 w 79"/>
              <a:gd name="T97" fmla="*/ 65 h 130"/>
              <a:gd name="T98" fmla="*/ 79 w 79"/>
              <a:gd name="T99" fmla="*/ 65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9" h="130">
                <a:moveTo>
                  <a:pt x="79" y="65"/>
                </a:moveTo>
                <a:lnTo>
                  <a:pt x="79" y="65"/>
                </a:lnTo>
                <a:lnTo>
                  <a:pt x="67" y="66"/>
                </a:lnTo>
                <a:lnTo>
                  <a:pt x="57" y="67"/>
                </a:lnTo>
                <a:lnTo>
                  <a:pt x="54" y="69"/>
                </a:lnTo>
                <a:lnTo>
                  <a:pt x="50" y="70"/>
                </a:lnTo>
                <a:lnTo>
                  <a:pt x="47" y="73"/>
                </a:lnTo>
                <a:lnTo>
                  <a:pt x="45" y="76"/>
                </a:lnTo>
                <a:lnTo>
                  <a:pt x="43" y="79"/>
                </a:lnTo>
                <a:lnTo>
                  <a:pt x="42" y="84"/>
                </a:lnTo>
                <a:lnTo>
                  <a:pt x="41" y="95"/>
                </a:lnTo>
                <a:lnTo>
                  <a:pt x="40" y="110"/>
                </a:lnTo>
                <a:lnTo>
                  <a:pt x="39" y="130"/>
                </a:lnTo>
                <a:lnTo>
                  <a:pt x="39" y="130"/>
                </a:lnTo>
                <a:lnTo>
                  <a:pt x="39" y="110"/>
                </a:lnTo>
                <a:lnTo>
                  <a:pt x="38" y="95"/>
                </a:lnTo>
                <a:lnTo>
                  <a:pt x="37" y="84"/>
                </a:lnTo>
                <a:lnTo>
                  <a:pt x="36" y="79"/>
                </a:lnTo>
                <a:lnTo>
                  <a:pt x="34" y="76"/>
                </a:lnTo>
                <a:lnTo>
                  <a:pt x="32" y="73"/>
                </a:lnTo>
                <a:lnTo>
                  <a:pt x="29" y="70"/>
                </a:lnTo>
                <a:lnTo>
                  <a:pt x="26" y="69"/>
                </a:lnTo>
                <a:lnTo>
                  <a:pt x="23" y="67"/>
                </a:lnTo>
                <a:lnTo>
                  <a:pt x="12" y="66"/>
                </a:lnTo>
                <a:lnTo>
                  <a:pt x="0" y="65"/>
                </a:lnTo>
                <a:lnTo>
                  <a:pt x="0" y="65"/>
                </a:lnTo>
                <a:lnTo>
                  <a:pt x="12" y="65"/>
                </a:lnTo>
                <a:lnTo>
                  <a:pt x="23" y="63"/>
                </a:lnTo>
                <a:lnTo>
                  <a:pt x="26" y="62"/>
                </a:lnTo>
                <a:lnTo>
                  <a:pt x="29" y="60"/>
                </a:lnTo>
                <a:lnTo>
                  <a:pt x="32" y="58"/>
                </a:lnTo>
                <a:lnTo>
                  <a:pt x="34" y="55"/>
                </a:lnTo>
                <a:lnTo>
                  <a:pt x="36" y="51"/>
                </a:lnTo>
                <a:lnTo>
                  <a:pt x="37" y="47"/>
                </a:lnTo>
                <a:lnTo>
                  <a:pt x="38" y="35"/>
                </a:lnTo>
                <a:lnTo>
                  <a:pt x="39" y="20"/>
                </a:lnTo>
                <a:lnTo>
                  <a:pt x="39" y="0"/>
                </a:lnTo>
                <a:lnTo>
                  <a:pt x="39" y="0"/>
                </a:lnTo>
                <a:lnTo>
                  <a:pt x="40" y="20"/>
                </a:lnTo>
                <a:lnTo>
                  <a:pt x="41" y="35"/>
                </a:lnTo>
                <a:lnTo>
                  <a:pt x="42" y="47"/>
                </a:lnTo>
                <a:lnTo>
                  <a:pt x="43" y="51"/>
                </a:lnTo>
                <a:lnTo>
                  <a:pt x="45" y="55"/>
                </a:lnTo>
                <a:lnTo>
                  <a:pt x="47" y="58"/>
                </a:lnTo>
                <a:lnTo>
                  <a:pt x="50" y="60"/>
                </a:lnTo>
                <a:lnTo>
                  <a:pt x="54" y="62"/>
                </a:lnTo>
                <a:lnTo>
                  <a:pt x="57" y="63"/>
                </a:lnTo>
                <a:lnTo>
                  <a:pt x="67" y="65"/>
                </a:lnTo>
                <a:lnTo>
                  <a:pt x="79" y="65"/>
                </a:lnTo>
                <a:lnTo>
                  <a:pt x="79" y="65"/>
                </a:lnTo>
                <a:close/>
              </a:path>
            </a:pathLst>
          </a:custGeom>
          <a:solidFill>
            <a:srgbClr val="2574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6" name="Freeform 20">
            <a:extLst>
              <a:ext uri="{FF2B5EF4-FFF2-40B4-BE49-F238E27FC236}">
                <a16:creationId xmlns:a16="http://schemas.microsoft.com/office/drawing/2014/main" id="{DEF71224-6DD3-4E20-A5A5-7D1DB39E6EA8}"/>
              </a:ext>
            </a:extLst>
          </p:cNvPr>
          <p:cNvSpPr>
            <a:spLocks/>
          </p:cNvSpPr>
          <p:nvPr userDrawn="1"/>
        </p:nvSpPr>
        <p:spPr bwMode="auto">
          <a:xfrm>
            <a:off x="11088688" y="1250950"/>
            <a:ext cx="127000" cy="204788"/>
          </a:xfrm>
          <a:custGeom>
            <a:avLst/>
            <a:gdLst>
              <a:gd name="T0" fmla="*/ 80 w 80"/>
              <a:gd name="T1" fmla="*/ 65 h 129"/>
              <a:gd name="T2" fmla="*/ 80 w 80"/>
              <a:gd name="T3" fmla="*/ 65 h 129"/>
              <a:gd name="T4" fmla="*/ 66 w 80"/>
              <a:gd name="T5" fmla="*/ 65 h 129"/>
              <a:gd name="T6" fmla="*/ 57 w 80"/>
              <a:gd name="T7" fmla="*/ 67 h 129"/>
              <a:gd name="T8" fmla="*/ 53 w 80"/>
              <a:gd name="T9" fmla="*/ 68 h 129"/>
              <a:gd name="T10" fmla="*/ 50 w 80"/>
              <a:gd name="T11" fmla="*/ 70 h 129"/>
              <a:gd name="T12" fmla="*/ 47 w 80"/>
              <a:gd name="T13" fmla="*/ 72 h 129"/>
              <a:gd name="T14" fmla="*/ 45 w 80"/>
              <a:gd name="T15" fmla="*/ 75 h 129"/>
              <a:gd name="T16" fmla="*/ 44 w 80"/>
              <a:gd name="T17" fmla="*/ 79 h 129"/>
              <a:gd name="T18" fmla="*/ 42 w 80"/>
              <a:gd name="T19" fmla="*/ 83 h 129"/>
              <a:gd name="T20" fmla="*/ 41 w 80"/>
              <a:gd name="T21" fmla="*/ 94 h 129"/>
              <a:gd name="T22" fmla="*/ 40 w 80"/>
              <a:gd name="T23" fmla="*/ 110 h 129"/>
              <a:gd name="T24" fmla="*/ 40 w 80"/>
              <a:gd name="T25" fmla="*/ 129 h 129"/>
              <a:gd name="T26" fmla="*/ 40 w 80"/>
              <a:gd name="T27" fmla="*/ 129 h 129"/>
              <a:gd name="T28" fmla="*/ 39 w 80"/>
              <a:gd name="T29" fmla="*/ 110 h 129"/>
              <a:gd name="T30" fmla="*/ 39 w 80"/>
              <a:gd name="T31" fmla="*/ 94 h 129"/>
              <a:gd name="T32" fmla="*/ 37 w 80"/>
              <a:gd name="T33" fmla="*/ 83 h 129"/>
              <a:gd name="T34" fmla="*/ 36 w 80"/>
              <a:gd name="T35" fmla="*/ 79 h 129"/>
              <a:gd name="T36" fmla="*/ 33 w 80"/>
              <a:gd name="T37" fmla="*/ 75 h 129"/>
              <a:gd name="T38" fmla="*/ 31 w 80"/>
              <a:gd name="T39" fmla="*/ 72 h 129"/>
              <a:gd name="T40" fmla="*/ 29 w 80"/>
              <a:gd name="T41" fmla="*/ 70 h 129"/>
              <a:gd name="T42" fmla="*/ 26 w 80"/>
              <a:gd name="T43" fmla="*/ 68 h 129"/>
              <a:gd name="T44" fmla="*/ 22 w 80"/>
              <a:gd name="T45" fmla="*/ 67 h 129"/>
              <a:gd name="T46" fmla="*/ 12 w 80"/>
              <a:gd name="T47" fmla="*/ 65 h 129"/>
              <a:gd name="T48" fmla="*/ 0 w 80"/>
              <a:gd name="T49" fmla="*/ 65 h 129"/>
              <a:gd name="T50" fmla="*/ 0 w 80"/>
              <a:gd name="T51" fmla="*/ 65 h 129"/>
              <a:gd name="T52" fmla="*/ 12 w 80"/>
              <a:gd name="T53" fmla="*/ 64 h 129"/>
              <a:gd name="T54" fmla="*/ 22 w 80"/>
              <a:gd name="T55" fmla="*/ 63 h 129"/>
              <a:gd name="T56" fmla="*/ 26 w 80"/>
              <a:gd name="T57" fmla="*/ 60 h 129"/>
              <a:gd name="T58" fmla="*/ 29 w 80"/>
              <a:gd name="T59" fmla="*/ 59 h 129"/>
              <a:gd name="T60" fmla="*/ 31 w 80"/>
              <a:gd name="T61" fmla="*/ 56 h 129"/>
              <a:gd name="T62" fmla="*/ 33 w 80"/>
              <a:gd name="T63" fmla="*/ 53 h 129"/>
              <a:gd name="T64" fmla="*/ 36 w 80"/>
              <a:gd name="T65" fmla="*/ 50 h 129"/>
              <a:gd name="T66" fmla="*/ 37 w 80"/>
              <a:gd name="T67" fmla="*/ 46 h 129"/>
              <a:gd name="T68" fmla="*/ 39 w 80"/>
              <a:gd name="T69" fmla="*/ 35 h 129"/>
              <a:gd name="T70" fmla="*/ 39 w 80"/>
              <a:gd name="T71" fmla="*/ 19 h 129"/>
              <a:gd name="T72" fmla="*/ 40 w 80"/>
              <a:gd name="T73" fmla="*/ 0 h 129"/>
              <a:gd name="T74" fmla="*/ 40 w 80"/>
              <a:gd name="T75" fmla="*/ 0 h 129"/>
              <a:gd name="T76" fmla="*/ 40 w 80"/>
              <a:gd name="T77" fmla="*/ 19 h 129"/>
              <a:gd name="T78" fmla="*/ 41 w 80"/>
              <a:gd name="T79" fmla="*/ 35 h 129"/>
              <a:gd name="T80" fmla="*/ 42 w 80"/>
              <a:gd name="T81" fmla="*/ 46 h 129"/>
              <a:gd name="T82" fmla="*/ 44 w 80"/>
              <a:gd name="T83" fmla="*/ 50 h 129"/>
              <a:gd name="T84" fmla="*/ 45 w 80"/>
              <a:gd name="T85" fmla="*/ 53 h 129"/>
              <a:gd name="T86" fmla="*/ 47 w 80"/>
              <a:gd name="T87" fmla="*/ 56 h 129"/>
              <a:gd name="T88" fmla="*/ 50 w 80"/>
              <a:gd name="T89" fmla="*/ 59 h 129"/>
              <a:gd name="T90" fmla="*/ 53 w 80"/>
              <a:gd name="T91" fmla="*/ 60 h 129"/>
              <a:gd name="T92" fmla="*/ 57 w 80"/>
              <a:gd name="T93" fmla="*/ 63 h 129"/>
              <a:gd name="T94" fmla="*/ 66 w 80"/>
              <a:gd name="T95" fmla="*/ 64 h 129"/>
              <a:gd name="T96" fmla="*/ 80 w 80"/>
              <a:gd name="T97" fmla="*/ 65 h 129"/>
              <a:gd name="T98" fmla="*/ 80 w 80"/>
              <a:gd name="T99" fmla="*/ 65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0" h="129">
                <a:moveTo>
                  <a:pt x="80" y="65"/>
                </a:moveTo>
                <a:lnTo>
                  <a:pt x="80" y="65"/>
                </a:lnTo>
                <a:lnTo>
                  <a:pt x="66" y="65"/>
                </a:lnTo>
                <a:lnTo>
                  <a:pt x="57" y="67"/>
                </a:lnTo>
                <a:lnTo>
                  <a:pt x="53" y="68"/>
                </a:lnTo>
                <a:lnTo>
                  <a:pt x="50" y="70"/>
                </a:lnTo>
                <a:lnTo>
                  <a:pt x="47" y="72"/>
                </a:lnTo>
                <a:lnTo>
                  <a:pt x="45" y="75"/>
                </a:lnTo>
                <a:lnTo>
                  <a:pt x="44" y="79"/>
                </a:lnTo>
                <a:lnTo>
                  <a:pt x="42" y="83"/>
                </a:lnTo>
                <a:lnTo>
                  <a:pt x="41" y="94"/>
                </a:lnTo>
                <a:lnTo>
                  <a:pt x="40" y="110"/>
                </a:lnTo>
                <a:lnTo>
                  <a:pt x="40" y="129"/>
                </a:lnTo>
                <a:lnTo>
                  <a:pt x="40" y="129"/>
                </a:lnTo>
                <a:lnTo>
                  <a:pt x="39" y="110"/>
                </a:lnTo>
                <a:lnTo>
                  <a:pt x="39" y="94"/>
                </a:lnTo>
                <a:lnTo>
                  <a:pt x="37" y="83"/>
                </a:lnTo>
                <a:lnTo>
                  <a:pt x="36" y="79"/>
                </a:lnTo>
                <a:lnTo>
                  <a:pt x="33" y="75"/>
                </a:lnTo>
                <a:lnTo>
                  <a:pt x="31" y="72"/>
                </a:lnTo>
                <a:lnTo>
                  <a:pt x="29" y="70"/>
                </a:lnTo>
                <a:lnTo>
                  <a:pt x="26" y="68"/>
                </a:lnTo>
                <a:lnTo>
                  <a:pt x="22" y="67"/>
                </a:lnTo>
                <a:lnTo>
                  <a:pt x="12" y="65"/>
                </a:lnTo>
                <a:lnTo>
                  <a:pt x="0" y="65"/>
                </a:lnTo>
                <a:lnTo>
                  <a:pt x="0" y="65"/>
                </a:lnTo>
                <a:lnTo>
                  <a:pt x="12" y="64"/>
                </a:lnTo>
                <a:lnTo>
                  <a:pt x="22" y="63"/>
                </a:lnTo>
                <a:lnTo>
                  <a:pt x="26" y="60"/>
                </a:lnTo>
                <a:lnTo>
                  <a:pt x="29" y="59"/>
                </a:lnTo>
                <a:lnTo>
                  <a:pt x="31" y="56"/>
                </a:lnTo>
                <a:lnTo>
                  <a:pt x="33" y="53"/>
                </a:lnTo>
                <a:lnTo>
                  <a:pt x="36" y="50"/>
                </a:lnTo>
                <a:lnTo>
                  <a:pt x="37" y="46"/>
                </a:lnTo>
                <a:lnTo>
                  <a:pt x="39" y="35"/>
                </a:lnTo>
                <a:lnTo>
                  <a:pt x="39" y="19"/>
                </a:lnTo>
                <a:lnTo>
                  <a:pt x="40" y="0"/>
                </a:lnTo>
                <a:lnTo>
                  <a:pt x="40" y="0"/>
                </a:lnTo>
                <a:lnTo>
                  <a:pt x="40" y="19"/>
                </a:lnTo>
                <a:lnTo>
                  <a:pt x="41" y="35"/>
                </a:lnTo>
                <a:lnTo>
                  <a:pt x="42" y="46"/>
                </a:lnTo>
                <a:lnTo>
                  <a:pt x="44" y="50"/>
                </a:lnTo>
                <a:lnTo>
                  <a:pt x="45" y="53"/>
                </a:lnTo>
                <a:lnTo>
                  <a:pt x="47" y="56"/>
                </a:lnTo>
                <a:lnTo>
                  <a:pt x="50" y="59"/>
                </a:lnTo>
                <a:lnTo>
                  <a:pt x="53" y="60"/>
                </a:lnTo>
                <a:lnTo>
                  <a:pt x="57" y="63"/>
                </a:lnTo>
                <a:lnTo>
                  <a:pt x="66" y="64"/>
                </a:lnTo>
                <a:lnTo>
                  <a:pt x="80" y="65"/>
                </a:lnTo>
                <a:lnTo>
                  <a:pt x="80" y="65"/>
                </a:lnTo>
                <a:close/>
              </a:path>
            </a:pathLst>
          </a:custGeom>
          <a:solidFill>
            <a:srgbClr val="2574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7" name="Freeform 21">
            <a:extLst>
              <a:ext uri="{FF2B5EF4-FFF2-40B4-BE49-F238E27FC236}">
                <a16:creationId xmlns:a16="http://schemas.microsoft.com/office/drawing/2014/main" id="{6F7EA136-D1A5-44F0-9D48-5BCE648279F9}"/>
              </a:ext>
            </a:extLst>
          </p:cNvPr>
          <p:cNvSpPr>
            <a:spLocks/>
          </p:cNvSpPr>
          <p:nvPr userDrawn="1"/>
        </p:nvSpPr>
        <p:spPr bwMode="auto">
          <a:xfrm>
            <a:off x="11733213" y="3182938"/>
            <a:ext cx="125413" cy="204788"/>
          </a:xfrm>
          <a:custGeom>
            <a:avLst/>
            <a:gdLst>
              <a:gd name="T0" fmla="*/ 79 w 79"/>
              <a:gd name="T1" fmla="*/ 65 h 129"/>
              <a:gd name="T2" fmla="*/ 79 w 79"/>
              <a:gd name="T3" fmla="*/ 65 h 129"/>
              <a:gd name="T4" fmla="*/ 66 w 79"/>
              <a:gd name="T5" fmla="*/ 66 h 129"/>
              <a:gd name="T6" fmla="*/ 56 w 79"/>
              <a:gd name="T7" fmla="*/ 67 h 129"/>
              <a:gd name="T8" fmla="*/ 53 w 79"/>
              <a:gd name="T9" fmla="*/ 69 h 129"/>
              <a:gd name="T10" fmla="*/ 50 w 79"/>
              <a:gd name="T11" fmla="*/ 70 h 129"/>
              <a:gd name="T12" fmla="*/ 47 w 79"/>
              <a:gd name="T13" fmla="*/ 73 h 129"/>
              <a:gd name="T14" fmla="*/ 45 w 79"/>
              <a:gd name="T15" fmla="*/ 76 h 129"/>
              <a:gd name="T16" fmla="*/ 43 w 79"/>
              <a:gd name="T17" fmla="*/ 79 h 129"/>
              <a:gd name="T18" fmla="*/ 42 w 79"/>
              <a:gd name="T19" fmla="*/ 83 h 129"/>
              <a:gd name="T20" fmla="*/ 41 w 79"/>
              <a:gd name="T21" fmla="*/ 95 h 129"/>
              <a:gd name="T22" fmla="*/ 40 w 79"/>
              <a:gd name="T23" fmla="*/ 110 h 129"/>
              <a:gd name="T24" fmla="*/ 39 w 79"/>
              <a:gd name="T25" fmla="*/ 129 h 129"/>
              <a:gd name="T26" fmla="*/ 39 w 79"/>
              <a:gd name="T27" fmla="*/ 129 h 129"/>
              <a:gd name="T28" fmla="*/ 39 w 79"/>
              <a:gd name="T29" fmla="*/ 110 h 129"/>
              <a:gd name="T30" fmla="*/ 38 w 79"/>
              <a:gd name="T31" fmla="*/ 95 h 129"/>
              <a:gd name="T32" fmla="*/ 37 w 79"/>
              <a:gd name="T33" fmla="*/ 83 h 129"/>
              <a:gd name="T34" fmla="*/ 36 w 79"/>
              <a:gd name="T35" fmla="*/ 79 h 129"/>
              <a:gd name="T36" fmla="*/ 34 w 79"/>
              <a:gd name="T37" fmla="*/ 76 h 129"/>
              <a:gd name="T38" fmla="*/ 32 w 79"/>
              <a:gd name="T39" fmla="*/ 73 h 129"/>
              <a:gd name="T40" fmla="*/ 28 w 79"/>
              <a:gd name="T41" fmla="*/ 70 h 129"/>
              <a:gd name="T42" fmla="*/ 25 w 79"/>
              <a:gd name="T43" fmla="*/ 69 h 129"/>
              <a:gd name="T44" fmla="*/ 22 w 79"/>
              <a:gd name="T45" fmla="*/ 67 h 129"/>
              <a:gd name="T46" fmla="*/ 12 w 79"/>
              <a:gd name="T47" fmla="*/ 66 h 129"/>
              <a:gd name="T48" fmla="*/ 0 w 79"/>
              <a:gd name="T49" fmla="*/ 65 h 129"/>
              <a:gd name="T50" fmla="*/ 0 w 79"/>
              <a:gd name="T51" fmla="*/ 65 h 129"/>
              <a:gd name="T52" fmla="*/ 12 w 79"/>
              <a:gd name="T53" fmla="*/ 65 h 129"/>
              <a:gd name="T54" fmla="*/ 22 w 79"/>
              <a:gd name="T55" fmla="*/ 63 h 129"/>
              <a:gd name="T56" fmla="*/ 25 w 79"/>
              <a:gd name="T57" fmla="*/ 62 h 129"/>
              <a:gd name="T58" fmla="*/ 28 w 79"/>
              <a:gd name="T59" fmla="*/ 60 h 129"/>
              <a:gd name="T60" fmla="*/ 32 w 79"/>
              <a:gd name="T61" fmla="*/ 58 h 129"/>
              <a:gd name="T62" fmla="*/ 34 w 79"/>
              <a:gd name="T63" fmla="*/ 55 h 129"/>
              <a:gd name="T64" fmla="*/ 36 w 79"/>
              <a:gd name="T65" fmla="*/ 50 h 129"/>
              <a:gd name="T66" fmla="*/ 37 w 79"/>
              <a:gd name="T67" fmla="*/ 46 h 129"/>
              <a:gd name="T68" fmla="*/ 38 w 79"/>
              <a:gd name="T69" fmla="*/ 35 h 129"/>
              <a:gd name="T70" fmla="*/ 39 w 79"/>
              <a:gd name="T71" fmla="*/ 20 h 129"/>
              <a:gd name="T72" fmla="*/ 39 w 79"/>
              <a:gd name="T73" fmla="*/ 0 h 129"/>
              <a:gd name="T74" fmla="*/ 39 w 79"/>
              <a:gd name="T75" fmla="*/ 0 h 129"/>
              <a:gd name="T76" fmla="*/ 40 w 79"/>
              <a:gd name="T77" fmla="*/ 20 h 129"/>
              <a:gd name="T78" fmla="*/ 41 w 79"/>
              <a:gd name="T79" fmla="*/ 35 h 129"/>
              <a:gd name="T80" fmla="*/ 42 w 79"/>
              <a:gd name="T81" fmla="*/ 46 h 129"/>
              <a:gd name="T82" fmla="*/ 43 w 79"/>
              <a:gd name="T83" fmla="*/ 50 h 129"/>
              <a:gd name="T84" fmla="*/ 45 w 79"/>
              <a:gd name="T85" fmla="*/ 55 h 129"/>
              <a:gd name="T86" fmla="*/ 47 w 79"/>
              <a:gd name="T87" fmla="*/ 58 h 129"/>
              <a:gd name="T88" fmla="*/ 50 w 79"/>
              <a:gd name="T89" fmla="*/ 60 h 129"/>
              <a:gd name="T90" fmla="*/ 53 w 79"/>
              <a:gd name="T91" fmla="*/ 62 h 129"/>
              <a:gd name="T92" fmla="*/ 56 w 79"/>
              <a:gd name="T93" fmla="*/ 63 h 129"/>
              <a:gd name="T94" fmla="*/ 66 w 79"/>
              <a:gd name="T95" fmla="*/ 65 h 129"/>
              <a:gd name="T96" fmla="*/ 79 w 79"/>
              <a:gd name="T97" fmla="*/ 65 h 129"/>
              <a:gd name="T98" fmla="*/ 79 w 79"/>
              <a:gd name="T99" fmla="*/ 65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9" h="129">
                <a:moveTo>
                  <a:pt x="79" y="65"/>
                </a:moveTo>
                <a:lnTo>
                  <a:pt x="79" y="65"/>
                </a:lnTo>
                <a:lnTo>
                  <a:pt x="66" y="66"/>
                </a:lnTo>
                <a:lnTo>
                  <a:pt x="56" y="67"/>
                </a:lnTo>
                <a:lnTo>
                  <a:pt x="53" y="69"/>
                </a:lnTo>
                <a:lnTo>
                  <a:pt x="50" y="70"/>
                </a:lnTo>
                <a:lnTo>
                  <a:pt x="47" y="73"/>
                </a:lnTo>
                <a:lnTo>
                  <a:pt x="45" y="76"/>
                </a:lnTo>
                <a:lnTo>
                  <a:pt x="43" y="79"/>
                </a:lnTo>
                <a:lnTo>
                  <a:pt x="42" y="83"/>
                </a:lnTo>
                <a:lnTo>
                  <a:pt x="41" y="95"/>
                </a:lnTo>
                <a:lnTo>
                  <a:pt x="40" y="110"/>
                </a:lnTo>
                <a:lnTo>
                  <a:pt x="39" y="129"/>
                </a:lnTo>
                <a:lnTo>
                  <a:pt x="39" y="129"/>
                </a:lnTo>
                <a:lnTo>
                  <a:pt x="39" y="110"/>
                </a:lnTo>
                <a:lnTo>
                  <a:pt x="38" y="95"/>
                </a:lnTo>
                <a:lnTo>
                  <a:pt x="37" y="83"/>
                </a:lnTo>
                <a:lnTo>
                  <a:pt x="36" y="79"/>
                </a:lnTo>
                <a:lnTo>
                  <a:pt x="34" y="76"/>
                </a:lnTo>
                <a:lnTo>
                  <a:pt x="32" y="73"/>
                </a:lnTo>
                <a:lnTo>
                  <a:pt x="28" y="70"/>
                </a:lnTo>
                <a:lnTo>
                  <a:pt x="25" y="69"/>
                </a:lnTo>
                <a:lnTo>
                  <a:pt x="22" y="67"/>
                </a:lnTo>
                <a:lnTo>
                  <a:pt x="12" y="66"/>
                </a:lnTo>
                <a:lnTo>
                  <a:pt x="0" y="65"/>
                </a:lnTo>
                <a:lnTo>
                  <a:pt x="0" y="65"/>
                </a:lnTo>
                <a:lnTo>
                  <a:pt x="12" y="65"/>
                </a:lnTo>
                <a:lnTo>
                  <a:pt x="22" y="63"/>
                </a:lnTo>
                <a:lnTo>
                  <a:pt x="25" y="62"/>
                </a:lnTo>
                <a:lnTo>
                  <a:pt x="28" y="60"/>
                </a:lnTo>
                <a:lnTo>
                  <a:pt x="32" y="58"/>
                </a:lnTo>
                <a:lnTo>
                  <a:pt x="34" y="55"/>
                </a:lnTo>
                <a:lnTo>
                  <a:pt x="36" y="50"/>
                </a:lnTo>
                <a:lnTo>
                  <a:pt x="37" y="46"/>
                </a:lnTo>
                <a:lnTo>
                  <a:pt x="38" y="35"/>
                </a:lnTo>
                <a:lnTo>
                  <a:pt x="39" y="20"/>
                </a:lnTo>
                <a:lnTo>
                  <a:pt x="39" y="0"/>
                </a:lnTo>
                <a:lnTo>
                  <a:pt x="39" y="0"/>
                </a:lnTo>
                <a:lnTo>
                  <a:pt x="40" y="20"/>
                </a:lnTo>
                <a:lnTo>
                  <a:pt x="41" y="35"/>
                </a:lnTo>
                <a:lnTo>
                  <a:pt x="42" y="46"/>
                </a:lnTo>
                <a:lnTo>
                  <a:pt x="43" y="50"/>
                </a:lnTo>
                <a:lnTo>
                  <a:pt x="45" y="55"/>
                </a:lnTo>
                <a:lnTo>
                  <a:pt x="47" y="58"/>
                </a:lnTo>
                <a:lnTo>
                  <a:pt x="50" y="60"/>
                </a:lnTo>
                <a:lnTo>
                  <a:pt x="53" y="62"/>
                </a:lnTo>
                <a:lnTo>
                  <a:pt x="56" y="63"/>
                </a:lnTo>
                <a:lnTo>
                  <a:pt x="66" y="65"/>
                </a:lnTo>
                <a:lnTo>
                  <a:pt x="79" y="65"/>
                </a:lnTo>
                <a:lnTo>
                  <a:pt x="79" y="65"/>
                </a:lnTo>
                <a:close/>
              </a:path>
            </a:pathLst>
          </a:custGeom>
          <a:solidFill>
            <a:srgbClr val="2574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8" name="Freeform 22">
            <a:extLst>
              <a:ext uri="{FF2B5EF4-FFF2-40B4-BE49-F238E27FC236}">
                <a16:creationId xmlns:a16="http://schemas.microsoft.com/office/drawing/2014/main" id="{6087FEC7-23F8-4EE6-B8EE-E474F318025C}"/>
              </a:ext>
            </a:extLst>
          </p:cNvPr>
          <p:cNvSpPr>
            <a:spLocks/>
          </p:cNvSpPr>
          <p:nvPr userDrawn="1"/>
        </p:nvSpPr>
        <p:spPr bwMode="auto">
          <a:xfrm>
            <a:off x="11152188" y="5291138"/>
            <a:ext cx="195263" cy="315913"/>
          </a:xfrm>
          <a:custGeom>
            <a:avLst/>
            <a:gdLst>
              <a:gd name="T0" fmla="*/ 123 w 123"/>
              <a:gd name="T1" fmla="*/ 100 h 199"/>
              <a:gd name="T2" fmla="*/ 123 w 123"/>
              <a:gd name="T3" fmla="*/ 100 h 199"/>
              <a:gd name="T4" fmla="*/ 102 w 123"/>
              <a:gd name="T5" fmla="*/ 101 h 199"/>
              <a:gd name="T6" fmla="*/ 94 w 123"/>
              <a:gd name="T7" fmla="*/ 102 h 199"/>
              <a:gd name="T8" fmla="*/ 88 w 123"/>
              <a:gd name="T9" fmla="*/ 103 h 199"/>
              <a:gd name="T10" fmla="*/ 82 w 123"/>
              <a:gd name="T11" fmla="*/ 105 h 199"/>
              <a:gd name="T12" fmla="*/ 77 w 123"/>
              <a:gd name="T13" fmla="*/ 108 h 199"/>
              <a:gd name="T14" fmla="*/ 72 w 123"/>
              <a:gd name="T15" fmla="*/ 112 h 199"/>
              <a:gd name="T16" fmla="*/ 69 w 123"/>
              <a:gd name="T17" fmla="*/ 116 h 199"/>
              <a:gd name="T18" fmla="*/ 67 w 123"/>
              <a:gd name="T19" fmla="*/ 122 h 199"/>
              <a:gd name="T20" fmla="*/ 65 w 123"/>
              <a:gd name="T21" fmla="*/ 128 h 199"/>
              <a:gd name="T22" fmla="*/ 63 w 123"/>
              <a:gd name="T23" fmla="*/ 136 h 199"/>
              <a:gd name="T24" fmla="*/ 62 w 123"/>
              <a:gd name="T25" fmla="*/ 146 h 199"/>
              <a:gd name="T26" fmla="*/ 61 w 123"/>
              <a:gd name="T27" fmla="*/ 169 h 199"/>
              <a:gd name="T28" fmla="*/ 61 w 123"/>
              <a:gd name="T29" fmla="*/ 199 h 199"/>
              <a:gd name="T30" fmla="*/ 61 w 123"/>
              <a:gd name="T31" fmla="*/ 199 h 199"/>
              <a:gd name="T32" fmla="*/ 60 w 123"/>
              <a:gd name="T33" fmla="*/ 169 h 199"/>
              <a:gd name="T34" fmla="*/ 59 w 123"/>
              <a:gd name="T35" fmla="*/ 146 h 199"/>
              <a:gd name="T36" fmla="*/ 58 w 123"/>
              <a:gd name="T37" fmla="*/ 136 h 199"/>
              <a:gd name="T38" fmla="*/ 57 w 123"/>
              <a:gd name="T39" fmla="*/ 128 h 199"/>
              <a:gd name="T40" fmla="*/ 55 w 123"/>
              <a:gd name="T41" fmla="*/ 122 h 199"/>
              <a:gd name="T42" fmla="*/ 52 w 123"/>
              <a:gd name="T43" fmla="*/ 116 h 199"/>
              <a:gd name="T44" fmla="*/ 49 w 123"/>
              <a:gd name="T45" fmla="*/ 112 h 199"/>
              <a:gd name="T46" fmla="*/ 45 w 123"/>
              <a:gd name="T47" fmla="*/ 108 h 199"/>
              <a:gd name="T48" fmla="*/ 40 w 123"/>
              <a:gd name="T49" fmla="*/ 105 h 199"/>
              <a:gd name="T50" fmla="*/ 34 w 123"/>
              <a:gd name="T51" fmla="*/ 103 h 199"/>
              <a:gd name="T52" fmla="*/ 27 w 123"/>
              <a:gd name="T53" fmla="*/ 102 h 199"/>
              <a:gd name="T54" fmla="*/ 19 w 123"/>
              <a:gd name="T55" fmla="*/ 101 h 199"/>
              <a:gd name="T56" fmla="*/ 0 w 123"/>
              <a:gd name="T57" fmla="*/ 100 h 199"/>
              <a:gd name="T58" fmla="*/ 0 w 123"/>
              <a:gd name="T59" fmla="*/ 100 h 199"/>
              <a:gd name="T60" fmla="*/ 19 w 123"/>
              <a:gd name="T61" fmla="*/ 100 h 199"/>
              <a:gd name="T62" fmla="*/ 27 w 123"/>
              <a:gd name="T63" fmla="*/ 99 h 199"/>
              <a:gd name="T64" fmla="*/ 34 w 123"/>
              <a:gd name="T65" fmla="*/ 96 h 199"/>
              <a:gd name="T66" fmla="*/ 40 w 123"/>
              <a:gd name="T67" fmla="*/ 94 h 199"/>
              <a:gd name="T68" fmla="*/ 45 w 123"/>
              <a:gd name="T69" fmla="*/ 92 h 199"/>
              <a:gd name="T70" fmla="*/ 49 w 123"/>
              <a:gd name="T71" fmla="*/ 88 h 199"/>
              <a:gd name="T72" fmla="*/ 52 w 123"/>
              <a:gd name="T73" fmla="*/ 84 h 199"/>
              <a:gd name="T74" fmla="*/ 55 w 123"/>
              <a:gd name="T75" fmla="*/ 78 h 199"/>
              <a:gd name="T76" fmla="*/ 57 w 123"/>
              <a:gd name="T77" fmla="*/ 72 h 199"/>
              <a:gd name="T78" fmla="*/ 58 w 123"/>
              <a:gd name="T79" fmla="*/ 64 h 199"/>
              <a:gd name="T80" fmla="*/ 59 w 123"/>
              <a:gd name="T81" fmla="*/ 54 h 199"/>
              <a:gd name="T82" fmla="*/ 60 w 123"/>
              <a:gd name="T83" fmla="*/ 31 h 199"/>
              <a:gd name="T84" fmla="*/ 61 w 123"/>
              <a:gd name="T85" fmla="*/ 0 h 199"/>
              <a:gd name="T86" fmla="*/ 61 w 123"/>
              <a:gd name="T87" fmla="*/ 0 h 199"/>
              <a:gd name="T88" fmla="*/ 61 w 123"/>
              <a:gd name="T89" fmla="*/ 31 h 199"/>
              <a:gd name="T90" fmla="*/ 62 w 123"/>
              <a:gd name="T91" fmla="*/ 54 h 199"/>
              <a:gd name="T92" fmla="*/ 63 w 123"/>
              <a:gd name="T93" fmla="*/ 64 h 199"/>
              <a:gd name="T94" fmla="*/ 65 w 123"/>
              <a:gd name="T95" fmla="*/ 72 h 199"/>
              <a:gd name="T96" fmla="*/ 67 w 123"/>
              <a:gd name="T97" fmla="*/ 78 h 199"/>
              <a:gd name="T98" fmla="*/ 69 w 123"/>
              <a:gd name="T99" fmla="*/ 84 h 199"/>
              <a:gd name="T100" fmla="*/ 72 w 123"/>
              <a:gd name="T101" fmla="*/ 88 h 199"/>
              <a:gd name="T102" fmla="*/ 77 w 123"/>
              <a:gd name="T103" fmla="*/ 92 h 199"/>
              <a:gd name="T104" fmla="*/ 82 w 123"/>
              <a:gd name="T105" fmla="*/ 94 h 199"/>
              <a:gd name="T106" fmla="*/ 88 w 123"/>
              <a:gd name="T107" fmla="*/ 96 h 199"/>
              <a:gd name="T108" fmla="*/ 94 w 123"/>
              <a:gd name="T109" fmla="*/ 99 h 199"/>
              <a:gd name="T110" fmla="*/ 102 w 123"/>
              <a:gd name="T111" fmla="*/ 100 h 199"/>
              <a:gd name="T112" fmla="*/ 123 w 123"/>
              <a:gd name="T113" fmla="*/ 100 h 199"/>
              <a:gd name="T114" fmla="*/ 123 w 123"/>
              <a:gd name="T115" fmla="*/ 10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3" h="199">
                <a:moveTo>
                  <a:pt x="123" y="100"/>
                </a:moveTo>
                <a:lnTo>
                  <a:pt x="123" y="100"/>
                </a:lnTo>
                <a:lnTo>
                  <a:pt x="102" y="101"/>
                </a:lnTo>
                <a:lnTo>
                  <a:pt x="94" y="102"/>
                </a:lnTo>
                <a:lnTo>
                  <a:pt x="88" y="103"/>
                </a:lnTo>
                <a:lnTo>
                  <a:pt x="82" y="105"/>
                </a:lnTo>
                <a:lnTo>
                  <a:pt x="77" y="108"/>
                </a:lnTo>
                <a:lnTo>
                  <a:pt x="72" y="112"/>
                </a:lnTo>
                <a:lnTo>
                  <a:pt x="69" y="116"/>
                </a:lnTo>
                <a:lnTo>
                  <a:pt x="67" y="122"/>
                </a:lnTo>
                <a:lnTo>
                  <a:pt x="65" y="128"/>
                </a:lnTo>
                <a:lnTo>
                  <a:pt x="63" y="136"/>
                </a:lnTo>
                <a:lnTo>
                  <a:pt x="62" y="146"/>
                </a:lnTo>
                <a:lnTo>
                  <a:pt x="61" y="169"/>
                </a:lnTo>
                <a:lnTo>
                  <a:pt x="61" y="199"/>
                </a:lnTo>
                <a:lnTo>
                  <a:pt x="61" y="199"/>
                </a:lnTo>
                <a:lnTo>
                  <a:pt x="60" y="169"/>
                </a:lnTo>
                <a:lnTo>
                  <a:pt x="59" y="146"/>
                </a:lnTo>
                <a:lnTo>
                  <a:pt x="58" y="136"/>
                </a:lnTo>
                <a:lnTo>
                  <a:pt x="57" y="128"/>
                </a:lnTo>
                <a:lnTo>
                  <a:pt x="55" y="122"/>
                </a:lnTo>
                <a:lnTo>
                  <a:pt x="52" y="116"/>
                </a:lnTo>
                <a:lnTo>
                  <a:pt x="49" y="112"/>
                </a:lnTo>
                <a:lnTo>
                  <a:pt x="45" y="108"/>
                </a:lnTo>
                <a:lnTo>
                  <a:pt x="40" y="105"/>
                </a:lnTo>
                <a:lnTo>
                  <a:pt x="34" y="103"/>
                </a:lnTo>
                <a:lnTo>
                  <a:pt x="27" y="102"/>
                </a:lnTo>
                <a:lnTo>
                  <a:pt x="19" y="101"/>
                </a:lnTo>
                <a:lnTo>
                  <a:pt x="0" y="100"/>
                </a:lnTo>
                <a:lnTo>
                  <a:pt x="0" y="100"/>
                </a:lnTo>
                <a:lnTo>
                  <a:pt x="19" y="100"/>
                </a:lnTo>
                <a:lnTo>
                  <a:pt x="27" y="99"/>
                </a:lnTo>
                <a:lnTo>
                  <a:pt x="34" y="96"/>
                </a:lnTo>
                <a:lnTo>
                  <a:pt x="40" y="94"/>
                </a:lnTo>
                <a:lnTo>
                  <a:pt x="45" y="92"/>
                </a:lnTo>
                <a:lnTo>
                  <a:pt x="49" y="88"/>
                </a:lnTo>
                <a:lnTo>
                  <a:pt x="52" y="84"/>
                </a:lnTo>
                <a:lnTo>
                  <a:pt x="55" y="78"/>
                </a:lnTo>
                <a:lnTo>
                  <a:pt x="57" y="72"/>
                </a:lnTo>
                <a:lnTo>
                  <a:pt x="58" y="64"/>
                </a:lnTo>
                <a:lnTo>
                  <a:pt x="59" y="54"/>
                </a:lnTo>
                <a:lnTo>
                  <a:pt x="60" y="31"/>
                </a:lnTo>
                <a:lnTo>
                  <a:pt x="61" y="0"/>
                </a:lnTo>
                <a:lnTo>
                  <a:pt x="61" y="0"/>
                </a:lnTo>
                <a:lnTo>
                  <a:pt x="61" y="31"/>
                </a:lnTo>
                <a:lnTo>
                  <a:pt x="62" y="54"/>
                </a:lnTo>
                <a:lnTo>
                  <a:pt x="63" y="64"/>
                </a:lnTo>
                <a:lnTo>
                  <a:pt x="65" y="72"/>
                </a:lnTo>
                <a:lnTo>
                  <a:pt x="67" y="78"/>
                </a:lnTo>
                <a:lnTo>
                  <a:pt x="69" y="84"/>
                </a:lnTo>
                <a:lnTo>
                  <a:pt x="72" y="88"/>
                </a:lnTo>
                <a:lnTo>
                  <a:pt x="77" y="92"/>
                </a:lnTo>
                <a:lnTo>
                  <a:pt x="82" y="94"/>
                </a:lnTo>
                <a:lnTo>
                  <a:pt x="88" y="96"/>
                </a:lnTo>
                <a:lnTo>
                  <a:pt x="94" y="99"/>
                </a:lnTo>
                <a:lnTo>
                  <a:pt x="102" y="100"/>
                </a:lnTo>
                <a:lnTo>
                  <a:pt x="123" y="100"/>
                </a:lnTo>
                <a:lnTo>
                  <a:pt x="123" y="1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9" name="Freeform 23">
            <a:extLst>
              <a:ext uri="{FF2B5EF4-FFF2-40B4-BE49-F238E27FC236}">
                <a16:creationId xmlns:a16="http://schemas.microsoft.com/office/drawing/2014/main" id="{816C3FC4-17F9-4CA8-9C1E-E7C08582FF0E}"/>
              </a:ext>
            </a:extLst>
          </p:cNvPr>
          <p:cNvSpPr>
            <a:spLocks/>
          </p:cNvSpPr>
          <p:nvPr userDrawn="1"/>
        </p:nvSpPr>
        <p:spPr bwMode="auto">
          <a:xfrm>
            <a:off x="6146800" y="4986338"/>
            <a:ext cx="195263" cy="315913"/>
          </a:xfrm>
          <a:custGeom>
            <a:avLst/>
            <a:gdLst>
              <a:gd name="T0" fmla="*/ 123 w 123"/>
              <a:gd name="T1" fmla="*/ 100 h 199"/>
              <a:gd name="T2" fmla="*/ 123 w 123"/>
              <a:gd name="T3" fmla="*/ 100 h 199"/>
              <a:gd name="T4" fmla="*/ 102 w 123"/>
              <a:gd name="T5" fmla="*/ 101 h 199"/>
              <a:gd name="T6" fmla="*/ 95 w 123"/>
              <a:gd name="T7" fmla="*/ 102 h 199"/>
              <a:gd name="T8" fmla="*/ 88 w 123"/>
              <a:gd name="T9" fmla="*/ 104 h 199"/>
              <a:gd name="T10" fmla="*/ 82 w 123"/>
              <a:gd name="T11" fmla="*/ 106 h 199"/>
              <a:gd name="T12" fmla="*/ 77 w 123"/>
              <a:gd name="T13" fmla="*/ 108 h 199"/>
              <a:gd name="T14" fmla="*/ 73 w 123"/>
              <a:gd name="T15" fmla="*/ 112 h 199"/>
              <a:gd name="T16" fmla="*/ 70 w 123"/>
              <a:gd name="T17" fmla="*/ 116 h 199"/>
              <a:gd name="T18" fmla="*/ 67 w 123"/>
              <a:gd name="T19" fmla="*/ 122 h 199"/>
              <a:gd name="T20" fmla="*/ 65 w 123"/>
              <a:gd name="T21" fmla="*/ 128 h 199"/>
              <a:gd name="T22" fmla="*/ 63 w 123"/>
              <a:gd name="T23" fmla="*/ 137 h 199"/>
              <a:gd name="T24" fmla="*/ 62 w 123"/>
              <a:gd name="T25" fmla="*/ 146 h 199"/>
              <a:gd name="T26" fmla="*/ 61 w 123"/>
              <a:gd name="T27" fmla="*/ 170 h 199"/>
              <a:gd name="T28" fmla="*/ 61 w 123"/>
              <a:gd name="T29" fmla="*/ 199 h 199"/>
              <a:gd name="T30" fmla="*/ 61 w 123"/>
              <a:gd name="T31" fmla="*/ 199 h 199"/>
              <a:gd name="T32" fmla="*/ 60 w 123"/>
              <a:gd name="T33" fmla="*/ 170 h 199"/>
              <a:gd name="T34" fmla="*/ 59 w 123"/>
              <a:gd name="T35" fmla="*/ 146 h 199"/>
              <a:gd name="T36" fmla="*/ 58 w 123"/>
              <a:gd name="T37" fmla="*/ 137 h 199"/>
              <a:gd name="T38" fmla="*/ 57 w 123"/>
              <a:gd name="T39" fmla="*/ 128 h 199"/>
              <a:gd name="T40" fmla="*/ 55 w 123"/>
              <a:gd name="T41" fmla="*/ 122 h 199"/>
              <a:gd name="T42" fmla="*/ 52 w 123"/>
              <a:gd name="T43" fmla="*/ 116 h 199"/>
              <a:gd name="T44" fmla="*/ 49 w 123"/>
              <a:gd name="T45" fmla="*/ 112 h 199"/>
              <a:gd name="T46" fmla="*/ 45 w 123"/>
              <a:gd name="T47" fmla="*/ 108 h 199"/>
              <a:gd name="T48" fmla="*/ 41 w 123"/>
              <a:gd name="T49" fmla="*/ 106 h 199"/>
              <a:gd name="T50" fmla="*/ 35 w 123"/>
              <a:gd name="T51" fmla="*/ 104 h 199"/>
              <a:gd name="T52" fmla="*/ 27 w 123"/>
              <a:gd name="T53" fmla="*/ 102 h 199"/>
              <a:gd name="T54" fmla="*/ 19 w 123"/>
              <a:gd name="T55" fmla="*/ 101 h 199"/>
              <a:gd name="T56" fmla="*/ 0 w 123"/>
              <a:gd name="T57" fmla="*/ 100 h 199"/>
              <a:gd name="T58" fmla="*/ 0 w 123"/>
              <a:gd name="T59" fmla="*/ 100 h 199"/>
              <a:gd name="T60" fmla="*/ 19 w 123"/>
              <a:gd name="T61" fmla="*/ 100 h 199"/>
              <a:gd name="T62" fmla="*/ 27 w 123"/>
              <a:gd name="T63" fmla="*/ 99 h 199"/>
              <a:gd name="T64" fmla="*/ 35 w 123"/>
              <a:gd name="T65" fmla="*/ 97 h 199"/>
              <a:gd name="T66" fmla="*/ 41 w 123"/>
              <a:gd name="T67" fmla="*/ 95 h 199"/>
              <a:gd name="T68" fmla="*/ 45 w 123"/>
              <a:gd name="T69" fmla="*/ 93 h 199"/>
              <a:gd name="T70" fmla="*/ 49 w 123"/>
              <a:gd name="T71" fmla="*/ 89 h 199"/>
              <a:gd name="T72" fmla="*/ 52 w 123"/>
              <a:gd name="T73" fmla="*/ 84 h 199"/>
              <a:gd name="T74" fmla="*/ 55 w 123"/>
              <a:gd name="T75" fmla="*/ 78 h 199"/>
              <a:gd name="T76" fmla="*/ 57 w 123"/>
              <a:gd name="T77" fmla="*/ 72 h 199"/>
              <a:gd name="T78" fmla="*/ 58 w 123"/>
              <a:gd name="T79" fmla="*/ 64 h 199"/>
              <a:gd name="T80" fmla="*/ 59 w 123"/>
              <a:gd name="T81" fmla="*/ 55 h 199"/>
              <a:gd name="T82" fmla="*/ 60 w 123"/>
              <a:gd name="T83" fmla="*/ 31 h 199"/>
              <a:gd name="T84" fmla="*/ 61 w 123"/>
              <a:gd name="T85" fmla="*/ 0 h 199"/>
              <a:gd name="T86" fmla="*/ 61 w 123"/>
              <a:gd name="T87" fmla="*/ 0 h 199"/>
              <a:gd name="T88" fmla="*/ 61 w 123"/>
              <a:gd name="T89" fmla="*/ 31 h 199"/>
              <a:gd name="T90" fmla="*/ 62 w 123"/>
              <a:gd name="T91" fmla="*/ 55 h 199"/>
              <a:gd name="T92" fmla="*/ 63 w 123"/>
              <a:gd name="T93" fmla="*/ 64 h 199"/>
              <a:gd name="T94" fmla="*/ 65 w 123"/>
              <a:gd name="T95" fmla="*/ 72 h 199"/>
              <a:gd name="T96" fmla="*/ 67 w 123"/>
              <a:gd name="T97" fmla="*/ 78 h 199"/>
              <a:gd name="T98" fmla="*/ 70 w 123"/>
              <a:gd name="T99" fmla="*/ 84 h 199"/>
              <a:gd name="T100" fmla="*/ 73 w 123"/>
              <a:gd name="T101" fmla="*/ 89 h 199"/>
              <a:gd name="T102" fmla="*/ 77 w 123"/>
              <a:gd name="T103" fmla="*/ 93 h 199"/>
              <a:gd name="T104" fmla="*/ 82 w 123"/>
              <a:gd name="T105" fmla="*/ 95 h 199"/>
              <a:gd name="T106" fmla="*/ 88 w 123"/>
              <a:gd name="T107" fmla="*/ 97 h 199"/>
              <a:gd name="T108" fmla="*/ 95 w 123"/>
              <a:gd name="T109" fmla="*/ 99 h 199"/>
              <a:gd name="T110" fmla="*/ 102 w 123"/>
              <a:gd name="T111" fmla="*/ 100 h 199"/>
              <a:gd name="T112" fmla="*/ 123 w 123"/>
              <a:gd name="T113" fmla="*/ 100 h 199"/>
              <a:gd name="T114" fmla="*/ 123 w 123"/>
              <a:gd name="T115" fmla="*/ 10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3" h="199">
                <a:moveTo>
                  <a:pt x="123" y="100"/>
                </a:moveTo>
                <a:lnTo>
                  <a:pt x="123" y="100"/>
                </a:lnTo>
                <a:lnTo>
                  <a:pt x="102" y="101"/>
                </a:lnTo>
                <a:lnTo>
                  <a:pt x="95" y="102"/>
                </a:lnTo>
                <a:lnTo>
                  <a:pt x="88" y="104"/>
                </a:lnTo>
                <a:lnTo>
                  <a:pt x="82" y="106"/>
                </a:lnTo>
                <a:lnTo>
                  <a:pt x="77" y="108"/>
                </a:lnTo>
                <a:lnTo>
                  <a:pt x="73" y="112"/>
                </a:lnTo>
                <a:lnTo>
                  <a:pt x="70" y="116"/>
                </a:lnTo>
                <a:lnTo>
                  <a:pt x="67" y="122"/>
                </a:lnTo>
                <a:lnTo>
                  <a:pt x="65" y="128"/>
                </a:lnTo>
                <a:lnTo>
                  <a:pt x="63" y="137"/>
                </a:lnTo>
                <a:lnTo>
                  <a:pt x="62" y="146"/>
                </a:lnTo>
                <a:lnTo>
                  <a:pt x="61" y="170"/>
                </a:lnTo>
                <a:lnTo>
                  <a:pt x="61" y="199"/>
                </a:lnTo>
                <a:lnTo>
                  <a:pt x="61" y="199"/>
                </a:lnTo>
                <a:lnTo>
                  <a:pt x="60" y="170"/>
                </a:lnTo>
                <a:lnTo>
                  <a:pt x="59" y="146"/>
                </a:lnTo>
                <a:lnTo>
                  <a:pt x="58" y="137"/>
                </a:lnTo>
                <a:lnTo>
                  <a:pt x="57" y="128"/>
                </a:lnTo>
                <a:lnTo>
                  <a:pt x="55" y="122"/>
                </a:lnTo>
                <a:lnTo>
                  <a:pt x="52" y="116"/>
                </a:lnTo>
                <a:lnTo>
                  <a:pt x="49" y="112"/>
                </a:lnTo>
                <a:lnTo>
                  <a:pt x="45" y="108"/>
                </a:lnTo>
                <a:lnTo>
                  <a:pt x="41" y="106"/>
                </a:lnTo>
                <a:lnTo>
                  <a:pt x="35" y="104"/>
                </a:lnTo>
                <a:lnTo>
                  <a:pt x="27" y="102"/>
                </a:lnTo>
                <a:lnTo>
                  <a:pt x="19" y="101"/>
                </a:lnTo>
                <a:lnTo>
                  <a:pt x="0" y="100"/>
                </a:lnTo>
                <a:lnTo>
                  <a:pt x="0" y="100"/>
                </a:lnTo>
                <a:lnTo>
                  <a:pt x="19" y="100"/>
                </a:lnTo>
                <a:lnTo>
                  <a:pt x="27" y="99"/>
                </a:lnTo>
                <a:lnTo>
                  <a:pt x="35" y="97"/>
                </a:lnTo>
                <a:lnTo>
                  <a:pt x="41" y="95"/>
                </a:lnTo>
                <a:lnTo>
                  <a:pt x="45" y="93"/>
                </a:lnTo>
                <a:lnTo>
                  <a:pt x="49" y="89"/>
                </a:lnTo>
                <a:lnTo>
                  <a:pt x="52" y="84"/>
                </a:lnTo>
                <a:lnTo>
                  <a:pt x="55" y="78"/>
                </a:lnTo>
                <a:lnTo>
                  <a:pt x="57" y="72"/>
                </a:lnTo>
                <a:lnTo>
                  <a:pt x="58" y="64"/>
                </a:lnTo>
                <a:lnTo>
                  <a:pt x="59" y="55"/>
                </a:lnTo>
                <a:lnTo>
                  <a:pt x="60" y="31"/>
                </a:lnTo>
                <a:lnTo>
                  <a:pt x="61" y="0"/>
                </a:lnTo>
                <a:lnTo>
                  <a:pt x="61" y="0"/>
                </a:lnTo>
                <a:lnTo>
                  <a:pt x="61" y="31"/>
                </a:lnTo>
                <a:lnTo>
                  <a:pt x="62" y="55"/>
                </a:lnTo>
                <a:lnTo>
                  <a:pt x="63" y="64"/>
                </a:lnTo>
                <a:lnTo>
                  <a:pt x="65" y="72"/>
                </a:lnTo>
                <a:lnTo>
                  <a:pt x="67" y="78"/>
                </a:lnTo>
                <a:lnTo>
                  <a:pt x="70" y="84"/>
                </a:lnTo>
                <a:lnTo>
                  <a:pt x="73" y="89"/>
                </a:lnTo>
                <a:lnTo>
                  <a:pt x="77" y="93"/>
                </a:lnTo>
                <a:lnTo>
                  <a:pt x="82" y="95"/>
                </a:lnTo>
                <a:lnTo>
                  <a:pt x="88" y="97"/>
                </a:lnTo>
                <a:lnTo>
                  <a:pt x="95" y="99"/>
                </a:lnTo>
                <a:lnTo>
                  <a:pt x="102" y="100"/>
                </a:lnTo>
                <a:lnTo>
                  <a:pt x="123" y="100"/>
                </a:lnTo>
                <a:lnTo>
                  <a:pt x="123" y="1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30" name="Freeform 24">
            <a:extLst>
              <a:ext uri="{FF2B5EF4-FFF2-40B4-BE49-F238E27FC236}">
                <a16:creationId xmlns:a16="http://schemas.microsoft.com/office/drawing/2014/main" id="{0FE25C72-7B18-428B-8D61-C31364D231FC}"/>
              </a:ext>
            </a:extLst>
          </p:cNvPr>
          <p:cNvSpPr>
            <a:spLocks/>
          </p:cNvSpPr>
          <p:nvPr userDrawn="1"/>
        </p:nvSpPr>
        <p:spPr bwMode="auto">
          <a:xfrm>
            <a:off x="2370138" y="4902200"/>
            <a:ext cx="195263" cy="315913"/>
          </a:xfrm>
          <a:custGeom>
            <a:avLst/>
            <a:gdLst>
              <a:gd name="T0" fmla="*/ 123 w 123"/>
              <a:gd name="T1" fmla="*/ 99 h 199"/>
              <a:gd name="T2" fmla="*/ 123 w 123"/>
              <a:gd name="T3" fmla="*/ 99 h 199"/>
              <a:gd name="T4" fmla="*/ 103 w 123"/>
              <a:gd name="T5" fmla="*/ 100 h 199"/>
              <a:gd name="T6" fmla="*/ 95 w 123"/>
              <a:gd name="T7" fmla="*/ 102 h 199"/>
              <a:gd name="T8" fmla="*/ 89 w 123"/>
              <a:gd name="T9" fmla="*/ 103 h 199"/>
              <a:gd name="T10" fmla="*/ 82 w 123"/>
              <a:gd name="T11" fmla="*/ 105 h 199"/>
              <a:gd name="T12" fmla="*/ 77 w 123"/>
              <a:gd name="T13" fmla="*/ 108 h 199"/>
              <a:gd name="T14" fmla="*/ 73 w 123"/>
              <a:gd name="T15" fmla="*/ 111 h 199"/>
              <a:gd name="T16" fmla="*/ 70 w 123"/>
              <a:gd name="T17" fmla="*/ 116 h 199"/>
              <a:gd name="T18" fmla="*/ 68 w 123"/>
              <a:gd name="T19" fmla="*/ 121 h 199"/>
              <a:gd name="T20" fmla="*/ 66 w 123"/>
              <a:gd name="T21" fmla="*/ 128 h 199"/>
              <a:gd name="T22" fmla="*/ 64 w 123"/>
              <a:gd name="T23" fmla="*/ 136 h 199"/>
              <a:gd name="T24" fmla="*/ 63 w 123"/>
              <a:gd name="T25" fmla="*/ 146 h 199"/>
              <a:gd name="T26" fmla="*/ 62 w 123"/>
              <a:gd name="T27" fmla="*/ 169 h 199"/>
              <a:gd name="T28" fmla="*/ 62 w 123"/>
              <a:gd name="T29" fmla="*/ 199 h 199"/>
              <a:gd name="T30" fmla="*/ 62 w 123"/>
              <a:gd name="T31" fmla="*/ 199 h 199"/>
              <a:gd name="T32" fmla="*/ 61 w 123"/>
              <a:gd name="T33" fmla="*/ 169 h 199"/>
              <a:gd name="T34" fmla="*/ 60 w 123"/>
              <a:gd name="T35" fmla="*/ 146 h 199"/>
              <a:gd name="T36" fmla="*/ 59 w 123"/>
              <a:gd name="T37" fmla="*/ 136 h 199"/>
              <a:gd name="T38" fmla="*/ 58 w 123"/>
              <a:gd name="T39" fmla="*/ 128 h 199"/>
              <a:gd name="T40" fmla="*/ 56 w 123"/>
              <a:gd name="T41" fmla="*/ 121 h 199"/>
              <a:gd name="T42" fmla="*/ 53 w 123"/>
              <a:gd name="T43" fmla="*/ 116 h 199"/>
              <a:gd name="T44" fmla="*/ 50 w 123"/>
              <a:gd name="T45" fmla="*/ 111 h 199"/>
              <a:gd name="T46" fmla="*/ 45 w 123"/>
              <a:gd name="T47" fmla="*/ 108 h 199"/>
              <a:gd name="T48" fmla="*/ 41 w 123"/>
              <a:gd name="T49" fmla="*/ 105 h 199"/>
              <a:gd name="T50" fmla="*/ 35 w 123"/>
              <a:gd name="T51" fmla="*/ 103 h 199"/>
              <a:gd name="T52" fmla="*/ 28 w 123"/>
              <a:gd name="T53" fmla="*/ 102 h 199"/>
              <a:gd name="T54" fmla="*/ 20 w 123"/>
              <a:gd name="T55" fmla="*/ 100 h 199"/>
              <a:gd name="T56" fmla="*/ 0 w 123"/>
              <a:gd name="T57" fmla="*/ 99 h 199"/>
              <a:gd name="T58" fmla="*/ 0 w 123"/>
              <a:gd name="T59" fmla="*/ 99 h 199"/>
              <a:gd name="T60" fmla="*/ 20 w 123"/>
              <a:gd name="T61" fmla="*/ 98 h 199"/>
              <a:gd name="T62" fmla="*/ 28 w 123"/>
              <a:gd name="T63" fmla="*/ 97 h 199"/>
              <a:gd name="T64" fmla="*/ 35 w 123"/>
              <a:gd name="T65" fmla="*/ 96 h 199"/>
              <a:gd name="T66" fmla="*/ 41 w 123"/>
              <a:gd name="T67" fmla="*/ 94 h 199"/>
              <a:gd name="T68" fmla="*/ 45 w 123"/>
              <a:gd name="T69" fmla="*/ 91 h 199"/>
              <a:gd name="T70" fmla="*/ 50 w 123"/>
              <a:gd name="T71" fmla="*/ 88 h 199"/>
              <a:gd name="T72" fmla="*/ 53 w 123"/>
              <a:gd name="T73" fmla="*/ 83 h 199"/>
              <a:gd name="T74" fmla="*/ 56 w 123"/>
              <a:gd name="T75" fmla="*/ 78 h 199"/>
              <a:gd name="T76" fmla="*/ 58 w 123"/>
              <a:gd name="T77" fmla="*/ 71 h 199"/>
              <a:gd name="T78" fmla="*/ 59 w 123"/>
              <a:gd name="T79" fmla="*/ 63 h 199"/>
              <a:gd name="T80" fmla="*/ 60 w 123"/>
              <a:gd name="T81" fmla="*/ 53 h 199"/>
              <a:gd name="T82" fmla="*/ 61 w 123"/>
              <a:gd name="T83" fmla="*/ 31 h 199"/>
              <a:gd name="T84" fmla="*/ 62 w 123"/>
              <a:gd name="T85" fmla="*/ 0 h 199"/>
              <a:gd name="T86" fmla="*/ 62 w 123"/>
              <a:gd name="T87" fmla="*/ 0 h 199"/>
              <a:gd name="T88" fmla="*/ 62 w 123"/>
              <a:gd name="T89" fmla="*/ 31 h 199"/>
              <a:gd name="T90" fmla="*/ 63 w 123"/>
              <a:gd name="T91" fmla="*/ 53 h 199"/>
              <a:gd name="T92" fmla="*/ 64 w 123"/>
              <a:gd name="T93" fmla="*/ 63 h 199"/>
              <a:gd name="T94" fmla="*/ 66 w 123"/>
              <a:gd name="T95" fmla="*/ 71 h 199"/>
              <a:gd name="T96" fmla="*/ 68 w 123"/>
              <a:gd name="T97" fmla="*/ 78 h 199"/>
              <a:gd name="T98" fmla="*/ 70 w 123"/>
              <a:gd name="T99" fmla="*/ 83 h 199"/>
              <a:gd name="T100" fmla="*/ 73 w 123"/>
              <a:gd name="T101" fmla="*/ 88 h 199"/>
              <a:gd name="T102" fmla="*/ 77 w 123"/>
              <a:gd name="T103" fmla="*/ 91 h 199"/>
              <a:gd name="T104" fmla="*/ 82 w 123"/>
              <a:gd name="T105" fmla="*/ 94 h 199"/>
              <a:gd name="T106" fmla="*/ 89 w 123"/>
              <a:gd name="T107" fmla="*/ 96 h 199"/>
              <a:gd name="T108" fmla="*/ 95 w 123"/>
              <a:gd name="T109" fmla="*/ 97 h 199"/>
              <a:gd name="T110" fmla="*/ 103 w 123"/>
              <a:gd name="T111" fmla="*/ 98 h 199"/>
              <a:gd name="T112" fmla="*/ 123 w 123"/>
              <a:gd name="T113" fmla="*/ 99 h 199"/>
              <a:gd name="T114" fmla="*/ 123 w 123"/>
              <a:gd name="T115" fmla="*/ 99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3" h="199">
                <a:moveTo>
                  <a:pt x="123" y="99"/>
                </a:moveTo>
                <a:lnTo>
                  <a:pt x="123" y="99"/>
                </a:lnTo>
                <a:lnTo>
                  <a:pt x="103" y="100"/>
                </a:lnTo>
                <a:lnTo>
                  <a:pt x="95" y="102"/>
                </a:lnTo>
                <a:lnTo>
                  <a:pt x="89" y="103"/>
                </a:lnTo>
                <a:lnTo>
                  <a:pt x="82" y="105"/>
                </a:lnTo>
                <a:lnTo>
                  <a:pt x="77" y="108"/>
                </a:lnTo>
                <a:lnTo>
                  <a:pt x="73" y="111"/>
                </a:lnTo>
                <a:lnTo>
                  <a:pt x="70" y="116"/>
                </a:lnTo>
                <a:lnTo>
                  <a:pt x="68" y="121"/>
                </a:lnTo>
                <a:lnTo>
                  <a:pt x="66" y="128"/>
                </a:lnTo>
                <a:lnTo>
                  <a:pt x="64" y="136"/>
                </a:lnTo>
                <a:lnTo>
                  <a:pt x="63" y="146"/>
                </a:lnTo>
                <a:lnTo>
                  <a:pt x="62" y="169"/>
                </a:lnTo>
                <a:lnTo>
                  <a:pt x="62" y="199"/>
                </a:lnTo>
                <a:lnTo>
                  <a:pt x="62" y="199"/>
                </a:lnTo>
                <a:lnTo>
                  <a:pt x="61" y="169"/>
                </a:lnTo>
                <a:lnTo>
                  <a:pt x="60" y="146"/>
                </a:lnTo>
                <a:lnTo>
                  <a:pt x="59" y="136"/>
                </a:lnTo>
                <a:lnTo>
                  <a:pt x="58" y="128"/>
                </a:lnTo>
                <a:lnTo>
                  <a:pt x="56" y="121"/>
                </a:lnTo>
                <a:lnTo>
                  <a:pt x="53" y="116"/>
                </a:lnTo>
                <a:lnTo>
                  <a:pt x="50" y="111"/>
                </a:lnTo>
                <a:lnTo>
                  <a:pt x="45" y="108"/>
                </a:lnTo>
                <a:lnTo>
                  <a:pt x="41" y="105"/>
                </a:lnTo>
                <a:lnTo>
                  <a:pt x="35" y="103"/>
                </a:lnTo>
                <a:lnTo>
                  <a:pt x="28" y="102"/>
                </a:lnTo>
                <a:lnTo>
                  <a:pt x="20" y="100"/>
                </a:lnTo>
                <a:lnTo>
                  <a:pt x="0" y="99"/>
                </a:lnTo>
                <a:lnTo>
                  <a:pt x="0" y="99"/>
                </a:lnTo>
                <a:lnTo>
                  <a:pt x="20" y="98"/>
                </a:lnTo>
                <a:lnTo>
                  <a:pt x="28" y="97"/>
                </a:lnTo>
                <a:lnTo>
                  <a:pt x="35" y="96"/>
                </a:lnTo>
                <a:lnTo>
                  <a:pt x="41" y="94"/>
                </a:lnTo>
                <a:lnTo>
                  <a:pt x="45" y="91"/>
                </a:lnTo>
                <a:lnTo>
                  <a:pt x="50" y="88"/>
                </a:lnTo>
                <a:lnTo>
                  <a:pt x="53" y="83"/>
                </a:lnTo>
                <a:lnTo>
                  <a:pt x="56" y="78"/>
                </a:lnTo>
                <a:lnTo>
                  <a:pt x="58" y="71"/>
                </a:lnTo>
                <a:lnTo>
                  <a:pt x="59" y="63"/>
                </a:lnTo>
                <a:lnTo>
                  <a:pt x="60" y="53"/>
                </a:lnTo>
                <a:lnTo>
                  <a:pt x="61" y="31"/>
                </a:lnTo>
                <a:lnTo>
                  <a:pt x="62" y="0"/>
                </a:lnTo>
                <a:lnTo>
                  <a:pt x="62" y="0"/>
                </a:lnTo>
                <a:lnTo>
                  <a:pt x="62" y="31"/>
                </a:lnTo>
                <a:lnTo>
                  <a:pt x="63" y="53"/>
                </a:lnTo>
                <a:lnTo>
                  <a:pt x="64" y="63"/>
                </a:lnTo>
                <a:lnTo>
                  <a:pt x="66" y="71"/>
                </a:lnTo>
                <a:lnTo>
                  <a:pt x="68" y="78"/>
                </a:lnTo>
                <a:lnTo>
                  <a:pt x="70" y="83"/>
                </a:lnTo>
                <a:lnTo>
                  <a:pt x="73" y="88"/>
                </a:lnTo>
                <a:lnTo>
                  <a:pt x="77" y="91"/>
                </a:lnTo>
                <a:lnTo>
                  <a:pt x="82" y="94"/>
                </a:lnTo>
                <a:lnTo>
                  <a:pt x="89" y="96"/>
                </a:lnTo>
                <a:lnTo>
                  <a:pt x="95" y="97"/>
                </a:lnTo>
                <a:lnTo>
                  <a:pt x="103" y="98"/>
                </a:lnTo>
                <a:lnTo>
                  <a:pt x="123" y="99"/>
                </a:lnTo>
                <a:lnTo>
                  <a:pt x="123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31" name="Freeform 25">
            <a:extLst>
              <a:ext uri="{FF2B5EF4-FFF2-40B4-BE49-F238E27FC236}">
                <a16:creationId xmlns:a16="http://schemas.microsoft.com/office/drawing/2014/main" id="{2E476B63-5C34-40F3-8987-BD57F9F87968}"/>
              </a:ext>
            </a:extLst>
          </p:cNvPr>
          <p:cNvSpPr>
            <a:spLocks/>
          </p:cNvSpPr>
          <p:nvPr userDrawn="1"/>
        </p:nvSpPr>
        <p:spPr bwMode="auto">
          <a:xfrm>
            <a:off x="9247188" y="4176713"/>
            <a:ext cx="195263" cy="315913"/>
          </a:xfrm>
          <a:custGeom>
            <a:avLst/>
            <a:gdLst>
              <a:gd name="T0" fmla="*/ 123 w 123"/>
              <a:gd name="T1" fmla="*/ 99 h 199"/>
              <a:gd name="T2" fmla="*/ 123 w 123"/>
              <a:gd name="T3" fmla="*/ 99 h 199"/>
              <a:gd name="T4" fmla="*/ 102 w 123"/>
              <a:gd name="T5" fmla="*/ 100 h 199"/>
              <a:gd name="T6" fmla="*/ 94 w 123"/>
              <a:gd name="T7" fmla="*/ 101 h 199"/>
              <a:gd name="T8" fmla="*/ 88 w 123"/>
              <a:gd name="T9" fmla="*/ 102 h 199"/>
              <a:gd name="T10" fmla="*/ 82 w 123"/>
              <a:gd name="T11" fmla="*/ 104 h 199"/>
              <a:gd name="T12" fmla="*/ 77 w 123"/>
              <a:gd name="T13" fmla="*/ 107 h 199"/>
              <a:gd name="T14" fmla="*/ 72 w 123"/>
              <a:gd name="T15" fmla="*/ 110 h 199"/>
              <a:gd name="T16" fmla="*/ 69 w 123"/>
              <a:gd name="T17" fmla="*/ 116 h 199"/>
              <a:gd name="T18" fmla="*/ 67 w 123"/>
              <a:gd name="T19" fmla="*/ 121 h 199"/>
              <a:gd name="T20" fmla="*/ 65 w 123"/>
              <a:gd name="T21" fmla="*/ 128 h 199"/>
              <a:gd name="T22" fmla="*/ 63 w 123"/>
              <a:gd name="T23" fmla="*/ 136 h 199"/>
              <a:gd name="T24" fmla="*/ 62 w 123"/>
              <a:gd name="T25" fmla="*/ 145 h 199"/>
              <a:gd name="T26" fmla="*/ 61 w 123"/>
              <a:gd name="T27" fmla="*/ 169 h 199"/>
              <a:gd name="T28" fmla="*/ 61 w 123"/>
              <a:gd name="T29" fmla="*/ 199 h 199"/>
              <a:gd name="T30" fmla="*/ 61 w 123"/>
              <a:gd name="T31" fmla="*/ 199 h 199"/>
              <a:gd name="T32" fmla="*/ 60 w 123"/>
              <a:gd name="T33" fmla="*/ 169 h 199"/>
              <a:gd name="T34" fmla="*/ 59 w 123"/>
              <a:gd name="T35" fmla="*/ 145 h 199"/>
              <a:gd name="T36" fmla="*/ 58 w 123"/>
              <a:gd name="T37" fmla="*/ 136 h 199"/>
              <a:gd name="T38" fmla="*/ 57 w 123"/>
              <a:gd name="T39" fmla="*/ 128 h 199"/>
              <a:gd name="T40" fmla="*/ 55 w 123"/>
              <a:gd name="T41" fmla="*/ 121 h 199"/>
              <a:gd name="T42" fmla="*/ 52 w 123"/>
              <a:gd name="T43" fmla="*/ 116 h 199"/>
              <a:gd name="T44" fmla="*/ 49 w 123"/>
              <a:gd name="T45" fmla="*/ 110 h 199"/>
              <a:gd name="T46" fmla="*/ 45 w 123"/>
              <a:gd name="T47" fmla="*/ 107 h 199"/>
              <a:gd name="T48" fmla="*/ 41 w 123"/>
              <a:gd name="T49" fmla="*/ 104 h 199"/>
              <a:gd name="T50" fmla="*/ 34 w 123"/>
              <a:gd name="T51" fmla="*/ 102 h 199"/>
              <a:gd name="T52" fmla="*/ 27 w 123"/>
              <a:gd name="T53" fmla="*/ 101 h 199"/>
              <a:gd name="T54" fmla="*/ 19 w 123"/>
              <a:gd name="T55" fmla="*/ 100 h 199"/>
              <a:gd name="T56" fmla="*/ 0 w 123"/>
              <a:gd name="T57" fmla="*/ 99 h 199"/>
              <a:gd name="T58" fmla="*/ 0 w 123"/>
              <a:gd name="T59" fmla="*/ 99 h 199"/>
              <a:gd name="T60" fmla="*/ 19 w 123"/>
              <a:gd name="T61" fmla="*/ 98 h 199"/>
              <a:gd name="T62" fmla="*/ 27 w 123"/>
              <a:gd name="T63" fmla="*/ 97 h 199"/>
              <a:gd name="T64" fmla="*/ 34 w 123"/>
              <a:gd name="T65" fmla="*/ 96 h 199"/>
              <a:gd name="T66" fmla="*/ 41 w 123"/>
              <a:gd name="T67" fmla="*/ 94 h 199"/>
              <a:gd name="T68" fmla="*/ 45 w 123"/>
              <a:gd name="T69" fmla="*/ 91 h 199"/>
              <a:gd name="T70" fmla="*/ 49 w 123"/>
              <a:gd name="T71" fmla="*/ 88 h 199"/>
              <a:gd name="T72" fmla="*/ 52 w 123"/>
              <a:gd name="T73" fmla="*/ 83 h 199"/>
              <a:gd name="T74" fmla="*/ 55 w 123"/>
              <a:gd name="T75" fmla="*/ 78 h 199"/>
              <a:gd name="T76" fmla="*/ 57 w 123"/>
              <a:gd name="T77" fmla="*/ 70 h 199"/>
              <a:gd name="T78" fmla="*/ 58 w 123"/>
              <a:gd name="T79" fmla="*/ 62 h 199"/>
              <a:gd name="T80" fmla="*/ 59 w 123"/>
              <a:gd name="T81" fmla="*/ 53 h 199"/>
              <a:gd name="T82" fmla="*/ 60 w 123"/>
              <a:gd name="T83" fmla="*/ 30 h 199"/>
              <a:gd name="T84" fmla="*/ 61 w 123"/>
              <a:gd name="T85" fmla="*/ 0 h 199"/>
              <a:gd name="T86" fmla="*/ 61 w 123"/>
              <a:gd name="T87" fmla="*/ 0 h 199"/>
              <a:gd name="T88" fmla="*/ 61 w 123"/>
              <a:gd name="T89" fmla="*/ 30 h 199"/>
              <a:gd name="T90" fmla="*/ 62 w 123"/>
              <a:gd name="T91" fmla="*/ 53 h 199"/>
              <a:gd name="T92" fmla="*/ 63 w 123"/>
              <a:gd name="T93" fmla="*/ 62 h 199"/>
              <a:gd name="T94" fmla="*/ 65 w 123"/>
              <a:gd name="T95" fmla="*/ 70 h 199"/>
              <a:gd name="T96" fmla="*/ 67 w 123"/>
              <a:gd name="T97" fmla="*/ 78 h 199"/>
              <a:gd name="T98" fmla="*/ 69 w 123"/>
              <a:gd name="T99" fmla="*/ 83 h 199"/>
              <a:gd name="T100" fmla="*/ 72 w 123"/>
              <a:gd name="T101" fmla="*/ 88 h 199"/>
              <a:gd name="T102" fmla="*/ 77 w 123"/>
              <a:gd name="T103" fmla="*/ 91 h 199"/>
              <a:gd name="T104" fmla="*/ 82 w 123"/>
              <a:gd name="T105" fmla="*/ 94 h 199"/>
              <a:gd name="T106" fmla="*/ 88 w 123"/>
              <a:gd name="T107" fmla="*/ 96 h 199"/>
              <a:gd name="T108" fmla="*/ 94 w 123"/>
              <a:gd name="T109" fmla="*/ 97 h 199"/>
              <a:gd name="T110" fmla="*/ 102 w 123"/>
              <a:gd name="T111" fmla="*/ 98 h 199"/>
              <a:gd name="T112" fmla="*/ 123 w 123"/>
              <a:gd name="T113" fmla="*/ 99 h 199"/>
              <a:gd name="T114" fmla="*/ 123 w 123"/>
              <a:gd name="T115" fmla="*/ 99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3" h="199">
                <a:moveTo>
                  <a:pt x="123" y="99"/>
                </a:moveTo>
                <a:lnTo>
                  <a:pt x="123" y="99"/>
                </a:lnTo>
                <a:lnTo>
                  <a:pt x="102" y="100"/>
                </a:lnTo>
                <a:lnTo>
                  <a:pt x="94" y="101"/>
                </a:lnTo>
                <a:lnTo>
                  <a:pt x="88" y="102"/>
                </a:lnTo>
                <a:lnTo>
                  <a:pt x="82" y="104"/>
                </a:lnTo>
                <a:lnTo>
                  <a:pt x="77" y="107"/>
                </a:lnTo>
                <a:lnTo>
                  <a:pt x="72" y="110"/>
                </a:lnTo>
                <a:lnTo>
                  <a:pt x="69" y="116"/>
                </a:lnTo>
                <a:lnTo>
                  <a:pt x="67" y="121"/>
                </a:lnTo>
                <a:lnTo>
                  <a:pt x="65" y="128"/>
                </a:lnTo>
                <a:lnTo>
                  <a:pt x="63" y="136"/>
                </a:lnTo>
                <a:lnTo>
                  <a:pt x="62" y="145"/>
                </a:lnTo>
                <a:lnTo>
                  <a:pt x="61" y="169"/>
                </a:lnTo>
                <a:lnTo>
                  <a:pt x="61" y="199"/>
                </a:lnTo>
                <a:lnTo>
                  <a:pt x="61" y="199"/>
                </a:lnTo>
                <a:lnTo>
                  <a:pt x="60" y="169"/>
                </a:lnTo>
                <a:lnTo>
                  <a:pt x="59" y="145"/>
                </a:lnTo>
                <a:lnTo>
                  <a:pt x="58" y="136"/>
                </a:lnTo>
                <a:lnTo>
                  <a:pt x="57" y="128"/>
                </a:lnTo>
                <a:lnTo>
                  <a:pt x="55" y="121"/>
                </a:lnTo>
                <a:lnTo>
                  <a:pt x="52" y="116"/>
                </a:lnTo>
                <a:lnTo>
                  <a:pt x="49" y="110"/>
                </a:lnTo>
                <a:lnTo>
                  <a:pt x="45" y="107"/>
                </a:lnTo>
                <a:lnTo>
                  <a:pt x="41" y="104"/>
                </a:lnTo>
                <a:lnTo>
                  <a:pt x="34" y="102"/>
                </a:lnTo>
                <a:lnTo>
                  <a:pt x="27" y="101"/>
                </a:lnTo>
                <a:lnTo>
                  <a:pt x="19" y="100"/>
                </a:lnTo>
                <a:lnTo>
                  <a:pt x="0" y="99"/>
                </a:lnTo>
                <a:lnTo>
                  <a:pt x="0" y="99"/>
                </a:lnTo>
                <a:lnTo>
                  <a:pt x="19" y="98"/>
                </a:lnTo>
                <a:lnTo>
                  <a:pt x="27" y="97"/>
                </a:lnTo>
                <a:lnTo>
                  <a:pt x="34" y="96"/>
                </a:lnTo>
                <a:lnTo>
                  <a:pt x="41" y="94"/>
                </a:lnTo>
                <a:lnTo>
                  <a:pt x="45" y="91"/>
                </a:lnTo>
                <a:lnTo>
                  <a:pt x="49" y="88"/>
                </a:lnTo>
                <a:lnTo>
                  <a:pt x="52" y="83"/>
                </a:lnTo>
                <a:lnTo>
                  <a:pt x="55" y="78"/>
                </a:lnTo>
                <a:lnTo>
                  <a:pt x="57" y="70"/>
                </a:lnTo>
                <a:lnTo>
                  <a:pt x="58" y="62"/>
                </a:lnTo>
                <a:lnTo>
                  <a:pt x="59" y="53"/>
                </a:lnTo>
                <a:lnTo>
                  <a:pt x="60" y="30"/>
                </a:lnTo>
                <a:lnTo>
                  <a:pt x="61" y="0"/>
                </a:lnTo>
                <a:lnTo>
                  <a:pt x="61" y="0"/>
                </a:lnTo>
                <a:lnTo>
                  <a:pt x="61" y="30"/>
                </a:lnTo>
                <a:lnTo>
                  <a:pt x="62" y="53"/>
                </a:lnTo>
                <a:lnTo>
                  <a:pt x="63" y="62"/>
                </a:lnTo>
                <a:lnTo>
                  <a:pt x="65" y="70"/>
                </a:lnTo>
                <a:lnTo>
                  <a:pt x="67" y="78"/>
                </a:lnTo>
                <a:lnTo>
                  <a:pt x="69" y="83"/>
                </a:lnTo>
                <a:lnTo>
                  <a:pt x="72" y="88"/>
                </a:lnTo>
                <a:lnTo>
                  <a:pt x="77" y="91"/>
                </a:lnTo>
                <a:lnTo>
                  <a:pt x="82" y="94"/>
                </a:lnTo>
                <a:lnTo>
                  <a:pt x="88" y="96"/>
                </a:lnTo>
                <a:lnTo>
                  <a:pt x="94" y="97"/>
                </a:lnTo>
                <a:lnTo>
                  <a:pt x="102" y="98"/>
                </a:lnTo>
                <a:lnTo>
                  <a:pt x="123" y="99"/>
                </a:lnTo>
                <a:lnTo>
                  <a:pt x="123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32" name="Freeform 26">
            <a:extLst>
              <a:ext uri="{FF2B5EF4-FFF2-40B4-BE49-F238E27FC236}">
                <a16:creationId xmlns:a16="http://schemas.microsoft.com/office/drawing/2014/main" id="{1ECC416C-DC17-40C2-8C8E-8633C9E45C81}"/>
              </a:ext>
            </a:extLst>
          </p:cNvPr>
          <p:cNvSpPr>
            <a:spLocks/>
          </p:cNvSpPr>
          <p:nvPr userDrawn="1"/>
        </p:nvSpPr>
        <p:spPr bwMode="auto">
          <a:xfrm>
            <a:off x="10858500" y="2635250"/>
            <a:ext cx="195263" cy="315913"/>
          </a:xfrm>
          <a:custGeom>
            <a:avLst/>
            <a:gdLst>
              <a:gd name="T0" fmla="*/ 123 w 123"/>
              <a:gd name="T1" fmla="*/ 99 h 199"/>
              <a:gd name="T2" fmla="*/ 123 w 123"/>
              <a:gd name="T3" fmla="*/ 99 h 199"/>
              <a:gd name="T4" fmla="*/ 103 w 123"/>
              <a:gd name="T5" fmla="*/ 100 h 199"/>
              <a:gd name="T6" fmla="*/ 94 w 123"/>
              <a:gd name="T7" fmla="*/ 101 h 199"/>
              <a:gd name="T8" fmla="*/ 88 w 123"/>
              <a:gd name="T9" fmla="*/ 102 h 199"/>
              <a:gd name="T10" fmla="*/ 82 w 123"/>
              <a:gd name="T11" fmla="*/ 104 h 199"/>
              <a:gd name="T12" fmla="*/ 77 w 123"/>
              <a:gd name="T13" fmla="*/ 107 h 199"/>
              <a:gd name="T14" fmla="*/ 73 w 123"/>
              <a:gd name="T15" fmla="*/ 111 h 199"/>
              <a:gd name="T16" fmla="*/ 70 w 123"/>
              <a:gd name="T17" fmla="*/ 115 h 199"/>
              <a:gd name="T18" fmla="*/ 68 w 123"/>
              <a:gd name="T19" fmla="*/ 121 h 199"/>
              <a:gd name="T20" fmla="*/ 66 w 123"/>
              <a:gd name="T21" fmla="*/ 128 h 199"/>
              <a:gd name="T22" fmla="*/ 64 w 123"/>
              <a:gd name="T23" fmla="*/ 136 h 199"/>
              <a:gd name="T24" fmla="*/ 63 w 123"/>
              <a:gd name="T25" fmla="*/ 145 h 199"/>
              <a:gd name="T26" fmla="*/ 62 w 123"/>
              <a:gd name="T27" fmla="*/ 169 h 199"/>
              <a:gd name="T28" fmla="*/ 62 w 123"/>
              <a:gd name="T29" fmla="*/ 199 h 199"/>
              <a:gd name="T30" fmla="*/ 62 w 123"/>
              <a:gd name="T31" fmla="*/ 199 h 199"/>
              <a:gd name="T32" fmla="*/ 61 w 123"/>
              <a:gd name="T33" fmla="*/ 169 h 199"/>
              <a:gd name="T34" fmla="*/ 59 w 123"/>
              <a:gd name="T35" fmla="*/ 145 h 199"/>
              <a:gd name="T36" fmla="*/ 58 w 123"/>
              <a:gd name="T37" fmla="*/ 136 h 199"/>
              <a:gd name="T38" fmla="*/ 57 w 123"/>
              <a:gd name="T39" fmla="*/ 128 h 199"/>
              <a:gd name="T40" fmla="*/ 55 w 123"/>
              <a:gd name="T41" fmla="*/ 121 h 199"/>
              <a:gd name="T42" fmla="*/ 52 w 123"/>
              <a:gd name="T43" fmla="*/ 115 h 199"/>
              <a:gd name="T44" fmla="*/ 49 w 123"/>
              <a:gd name="T45" fmla="*/ 111 h 199"/>
              <a:gd name="T46" fmla="*/ 45 w 123"/>
              <a:gd name="T47" fmla="*/ 107 h 199"/>
              <a:gd name="T48" fmla="*/ 40 w 123"/>
              <a:gd name="T49" fmla="*/ 104 h 199"/>
              <a:gd name="T50" fmla="*/ 35 w 123"/>
              <a:gd name="T51" fmla="*/ 102 h 199"/>
              <a:gd name="T52" fmla="*/ 28 w 123"/>
              <a:gd name="T53" fmla="*/ 101 h 199"/>
              <a:gd name="T54" fmla="*/ 19 w 123"/>
              <a:gd name="T55" fmla="*/ 100 h 199"/>
              <a:gd name="T56" fmla="*/ 0 w 123"/>
              <a:gd name="T57" fmla="*/ 99 h 199"/>
              <a:gd name="T58" fmla="*/ 0 w 123"/>
              <a:gd name="T59" fmla="*/ 99 h 199"/>
              <a:gd name="T60" fmla="*/ 19 w 123"/>
              <a:gd name="T61" fmla="*/ 98 h 199"/>
              <a:gd name="T62" fmla="*/ 28 w 123"/>
              <a:gd name="T63" fmla="*/ 98 h 199"/>
              <a:gd name="T64" fmla="*/ 35 w 123"/>
              <a:gd name="T65" fmla="*/ 96 h 199"/>
              <a:gd name="T66" fmla="*/ 40 w 123"/>
              <a:gd name="T67" fmla="*/ 94 h 199"/>
              <a:gd name="T68" fmla="*/ 45 w 123"/>
              <a:gd name="T69" fmla="*/ 91 h 199"/>
              <a:gd name="T70" fmla="*/ 49 w 123"/>
              <a:gd name="T71" fmla="*/ 88 h 199"/>
              <a:gd name="T72" fmla="*/ 52 w 123"/>
              <a:gd name="T73" fmla="*/ 83 h 199"/>
              <a:gd name="T74" fmla="*/ 55 w 123"/>
              <a:gd name="T75" fmla="*/ 78 h 199"/>
              <a:gd name="T76" fmla="*/ 57 w 123"/>
              <a:gd name="T77" fmla="*/ 70 h 199"/>
              <a:gd name="T78" fmla="*/ 58 w 123"/>
              <a:gd name="T79" fmla="*/ 63 h 199"/>
              <a:gd name="T80" fmla="*/ 59 w 123"/>
              <a:gd name="T81" fmla="*/ 53 h 199"/>
              <a:gd name="T82" fmla="*/ 61 w 123"/>
              <a:gd name="T83" fmla="*/ 30 h 199"/>
              <a:gd name="T84" fmla="*/ 62 w 123"/>
              <a:gd name="T85" fmla="*/ 0 h 199"/>
              <a:gd name="T86" fmla="*/ 62 w 123"/>
              <a:gd name="T87" fmla="*/ 0 h 199"/>
              <a:gd name="T88" fmla="*/ 62 w 123"/>
              <a:gd name="T89" fmla="*/ 30 h 199"/>
              <a:gd name="T90" fmla="*/ 63 w 123"/>
              <a:gd name="T91" fmla="*/ 53 h 199"/>
              <a:gd name="T92" fmla="*/ 64 w 123"/>
              <a:gd name="T93" fmla="*/ 63 h 199"/>
              <a:gd name="T94" fmla="*/ 66 w 123"/>
              <a:gd name="T95" fmla="*/ 70 h 199"/>
              <a:gd name="T96" fmla="*/ 68 w 123"/>
              <a:gd name="T97" fmla="*/ 78 h 199"/>
              <a:gd name="T98" fmla="*/ 70 w 123"/>
              <a:gd name="T99" fmla="*/ 83 h 199"/>
              <a:gd name="T100" fmla="*/ 73 w 123"/>
              <a:gd name="T101" fmla="*/ 88 h 199"/>
              <a:gd name="T102" fmla="*/ 77 w 123"/>
              <a:gd name="T103" fmla="*/ 91 h 199"/>
              <a:gd name="T104" fmla="*/ 82 w 123"/>
              <a:gd name="T105" fmla="*/ 94 h 199"/>
              <a:gd name="T106" fmla="*/ 88 w 123"/>
              <a:gd name="T107" fmla="*/ 96 h 199"/>
              <a:gd name="T108" fmla="*/ 94 w 123"/>
              <a:gd name="T109" fmla="*/ 98 h 199"/>
              <a:gd name="T110" fmla="*/ 103 w 123"/>
              <a:gd name="T111" fmla="*/ 98 h 199"/>
              <a:gd name="T112" fmla="*/ 123 w 123"/>
              <a:gd name="T113" fmla="*/ 99 h 199"/>
              <a:gd name="T114" fmla="*/ 123 w 123"/>
              <a:gd name="T115" fmla="*/ 99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3" h="199">
                <a:moveTo>
                  <a:pt x="123" y="99"/>
                </a:moveTo>
                <a:lnTo>
                  <a:pt x="123" y="99"/>
                </a:lnTo>
                <a:lnTo>
                  <a:pt x="103" y="100"/>
                </a:lnTo>
                <a:lnTo>
                  <a:pt x="94" y="101"/>
                </a:lnTo>
                <a:lnTo>
                  <a:pt x="88" y="102"/>
                </a:lnTo>
                <a:lnTo>
                  <a:pt x="82" y="104"/>
                </a:lnTo>
                <a:lnTo>
                  <a:pt x="77" y="107"/>
                </a:lnTo>
                <a:lnTo>
                  <a:pt x="73" y="111"/>
                </a:lnTo>
                <a:lnTo>
                  <a:pt x="70" y="115"/>
                </a:lnTo>
                <a:lnTo>
                  <a:pt x="68" y="121"/>
                </a:lnTo>
                <a:lnTo>
                  <a:pt x="66" y="128"/>
                </a:lnTo>
                <a:lnTo>
                  <a:pt x="64" y="136"/>
                </a:lnTo>
                <a:lnTo>
                  <a:pt x="63" y="145"/>
                </a:lnTo>
                <a:lnTo>
                  <a:pt x="62" y="169"/>
                </a:lnTo>
                <a:lnTo>
                  <a:pt x="62" y="199"/>
                </a:lnTo>
                <a:lnTo>
                  <a:pt x="62" y="199"/>
                </a:lnTo>
                <a:lnTo>
                  <a:pt x="61" y="169"/>
                </a:lnTo>
                <a:lnTo>
                  <a:pt x="59" y="145"/>
                </a:lnTo>
                <a:lnTo>
                  <a:pt x="58" y="136"/>
                </a:lnTo>
                <a:lnTo>
                  <a:pt x="57" y="128"/>
                </a:lnTo>
                <a:lnTo>
                  <a:pt x="55" y="121"/>
                </a:lnTo>
                <a:lnTo>
                  <a:pt x="52" y="115"/>
                </a:lnTo>
                <a:lnTo>
                  <a:pt x="49" y="111"/>
                </a:lnTo>
                <a:lnTo>
                  <a:pt x="45" y="107"/>
                </a:lnTo>
                <a:lnTo>
                  <a:pt x="40" y="104"/>
                </a:lnTo>
                <a:lnTo>
                  <a:pt x="35" y="102"/>
                </a:lnTo>
                <a:lnTo>
                  <a:pt x="28" y="101"/>
                </a:lnTo>
                <a:lnTo>
                  <a:pt x="19" y="100"/>
                </a:lnTo>
                <a:lnTo>
                  <a:pt x="0" y="99"/>
                </a:lnTo>
                <a:lnTo>
                  <a:pt x="0" y="99"/>
                </a:lnTo>
                <a:lnTo>
                  <a:pt x="19" y="98"/>
                </a:lnTo>
                <a:lnTo>
                  <a:pt x="28" y="98"/>
                </a:lnTo>
                <a:lnTo>
                  <a:pt x="35" y="96"/>
                </a:lnTo>
                <a:lnTo>
                  <a:pt x="40" y="94"/>
                </a:lnTo>
                <a:lnTo>
                  <a:pt x="45" y="91"/>
                </a:lnTo>
                <a:lnTo>
                  <a:pt x="49" y="88"/>
                </a:lnTo>
                <a:lnTo>
                  <a:pt x="52" y="83"/>
                </a:lnTo>
                <a:lnTo>
                  <a:pt x="55" y="78"/>
                </a:lnTo>
                <a:lnTo>
                  <a:pt x="57" y="70"/>
                </a:lnTo>
                <a:lnTo>
                  <a:pt x="58" y="63"/>
                </a:lnTo>
                <a:lnTo>
                  <a:pt x="59" y="53"/>
                </a:lnTo>
                <a:lnTo>
                  <a:pt x="61" y="30"/>
                </a:lnTo>
                <a:lnTo>
                  <a:pt x="62" y="0"/>
                </a:lnTo>
                <a:lnTo>
                  <a:pt x="62" y="0"/>
                </a:lnTo>
                <a:lnTo>
                  <a:pt x="62" y="30"/>
                </a:lnTo>
                <a:lnTo>
                  <a:pt x="63" y="53"/>
                </a:lnTo>
                <a:lnTo>
                  <a:pt x="64" y="63"/>
                </a:lnTo>
                <a:lnTo>
                  <a:pt x="66" y="70"/>
                </a:lnTo>
                <a:lnTo>
                  <a:pt x="68" y="78"/>
                </a:lnTo>
                <a:lnTo>
                  <a:pt x="70" y="83"/>
                </a:lnTo>
                <a:lnTo>
                  <a:pt x="73" y="88"/>
                </a:lnTo>
                <a:lnTo>
                  <a:pt x="77" y="91"/>
                </a:lnTo>
                <a:lnTo>
                  <a:pt x="82" y="94"/>
                </a:lnTo>
                <a:lnTo>
                  <a:pt x="88" y="96"/>
                </a:lnTo>
                <a:lnTo>
                  <a:pt x="94" y="98"/>
                </a:lnTo>
                <a:lnTo>
                  <a:pt x="103" y="98"/>
                </a:lnTo>
                <a:lnTo>
                  <a:pt x="123" y="99"/>
                </a:lnTo>
                <a:lnTo>
                  <a:pt x="123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33" name="Freeform 27">
            <a:extLst>
              <a:ext uri="{FF2B5EF4-FFF2-40B4-BE49-F238E27FC236}">
                <a16:creationId xmlns:a16="http://schemas.microsoft.com/office/drawing/2014/main" id="{E6AD82BD-2B50-4ADC-BB93-6D5B1883FE07}"/>
              </a:ext>
            </a:extLst>
          </p:cNvPr>
          <p:cNvSpPr>
            <a:spLocks/>
          </p:cNvSpPr>
          <p:nvPr userDrawn="1"/>
        </p:nvSpPr>
        <p:spPr bwMode="auto">
          <a:xfrm>
            <a:off x="9950450" y="1511300"/>
            <a:ext cx="195263" cy="314325"/>
          </a:xfrm>
          <a:custGeom>
            <a:avLst/>
            <a:gdLst>
              <a:gd name="T0" fmla="*/ 123 w 123"/>
              <a:gd name="T1" fmla="*/ 100 h 198"/>
              <a:gd name="T2" fmla="*/ 123 w 123"/>
              <a:gd name="T3" fmla="*/ 100 h 198"/>
              <a:gd name="T4" fmla="*/ 102 w 123"/>
              <a:gd name="T5" fmla="*/ 100 h 198"/>
              <a:gd name="T6" fmla="*/ 94 w 123"/>
              <a:gd name="T7" fmla="*/ 101 h 198"/>
              <a:gd name="T8" fmla="*/ 88 w 123"/>
              <a:gd name="T9" fmla="*/ 103 h 198"/>
              <a:gd name="T10" fmla="*/ 82 w 123"/>
              <a:gd name="T11" fmla="*/ 105 h 198"/>
              <a:gd name="T12" fmla="*/ 77 w 123"/>
              <a:gd name="T13" fmla="*/ 107 h 198"/>
              <a:gd name="T14" fmla="*/ 73 w 123"/>
              <a:gd name="T15" fmla="*/ 111 h 198"/>
              <a:gd name="T16" fmla="*/ 69 w 123"/>
              <a:gd name="T17" fmla="*/ 115 h 198"/>
              <a:gd name="T18" fmla="*/ 67 w 123"/>
              <a:gd name="T19" fmla="*/ 121 h 198"/>
              <a:gd name="T20" fmla="*/ 65 w 123"/>
              <a:gd name="T21" fmla="*/ 127 h 198"/>
              <a:gd name="T22" fmla="*/ 63 w 123"/>
              <a:gd name="T23" fmla="*/ 135 h 198"/>
              <a:gd name="T24" fmla="*/ 62 w 123"/>
              <a:gd name="T25" fmla="*/ 145 h 198"/>
              <a:gd name="T26" fmla="*/ 61 w 123"/>
              <a:gd name="T27" fmla="*/ 168 h 198"/>
              <a:gd name="T28" fmla="*/ 61 w 123"/>
              <a:gd name="T29" fmla="*/ 198 h 198"/>
              <a:gd name="T30" fmla="*/ 61 w 123"/>
              <a:gd name="T31" fmla="*/ 198 h 198"/>
              <a:gd name="T32" fmla="*/ 60 w 123"/>
              <a:gd name="T33" fmla="*/ 168 h 198"/>
              <a:gd name="T34" fmla="*/ 59 w 123"/>
              <a:gd name="T35" fmla="*/ 145 h 198"/>
              <a:gd name="T36" fmla="*/ 58 w 123"/>
              <a:gd name="T37" fmla="*/ 135 h 198"/>
              <a:gd name="T38" fmla="*/ 57 w 123"/>
              <a:gd name="T39" fmla="*/ 127 h 198"/>
              <a:gd name="T40" fmla="*/ 55 w 123"/>
              <a:gd name="T41" fmla="*/ 121 h 198"/>
              <a:gd name="T42" fmla="*/ 52 w 123"/>
              <a:gd name="T43" fmla="*/ 115 h 198"/>
              <a:gd name="T44" fmla="*/ 49 w 123"/>
              <a:gd name="T45" fmla="*/ 111 h 198"/>
              <a:gd name="T46" fmla="*/ 45 w 123"/>
              <a:gd name="T47" fmla="*/ 107 h 198"/>
              <a:gd name="T48" fmla="*/ 41 w 123"/>
              <a:gd name="T49" fmla="*/ 105 h 198"/>
              <a:gd name="T50" fmla="*/ 35 w 123"/>
              <a:gd name="T51" fmla="*/ 103 h 198"/>
              <a:gd name="T52" fmla="*/ 27 w 123"/>
              <a:gd name="T53" fmla="*/ 101 h 198"/>
              <a:gd name="T54" fmla="*/ 19 w 123"/>
              <a:gd name="T55" fmla="*/ 100 h 198"/>
              <a:gd name="T56" fmla="*/ 0 w 123"/>
              <a:gd name="T57" fmla="*/ 100 h 198"/>
              <a:gd name="T58" fmla="*/ 0 w 123"/>
              <a:gd name="T59" fmla="*/ 100 h 198"/>
              <a:gd name="T60" fmla="*/ 19 w 123"/>
              <a:gd name="T61" fmla="*/ 99 h 198"/>
              <a:gd name="T62" fmla="*/ 27 w 123"/>
              <a:gd name="T63" fmla="*/ 97 h 198"/>
              <a:gd name="T64" fmla="*/ 35 w 123"/>
              <a:gd name="T65" fmla="*/ 95 h 198"/>
              <a:gd name="T66" fmla="*/ 41 w 123"/>
              <a:gd name="T67" fmla="*/ 93 h 198"/>
              <a:gd name="T68" fmla="*/ 45 w 123"/>
              <a:gd name="T69" fmla="*/ 91 h 198"/>
              <a:gd name="T70" fmla="*/ 49 w 123"/>
              <a:gd name="T71" fmla="*/ 87 h 198"/>
              <a:gd name="T72" fmla="*/ 52 w 123"/>
              <a:gd name="T73" fmla="*/ 83 h 198"/>
              <a:gd name="T74" fmla="*/ 55 w 123"/>
              <a:gd name="T75" fmla="*/ 77 h 198"/>
              <a:gd name="T76" fmla="*/ 57 w 123"/>
              <a:gd name="T77" fmla="*/ 71 h 198"/>
              <a:gd name="T78" fmla="*/ 58 w 123"/>
              <a:gd name="T79" fmla="*/ 63 h 198"/>
              <a:gd name="T80" fmla="*/ 59 w 123"/>
              <a:gd name="T81" fmla="*/ 53 h 198"/>
              <a:gd name="T82" fmla="*/ 60 w 123"/>
              <a:gd name="T83" fmla="*/ 30 h 198"/>
              <a:gd name="T84" fmla="*/ 61 w 123"/>
              <a:gd name="T85" fmla="*/ 0 h 198"/>
              <a:gd name="T86" fmla="*/ 61 w 123"/>
              <a:gd name="T87" fmla="*/ 0 h 198"/>
              <a:gd name="T88" fmla="*/ 61 w 123"/>
              <a:gd name="T89" fmla="*/ 30 h 198"/>
              <a:gd name="T90" fmla="*/ 62 w 123"/>
              <a:gd name="T91" fmla="*/ 53 h 198"/>
              <a:gd name="T92" fmla="*/ 63 w 123"/>
              <a:gd name="T93" fmla="*/ 63 h 198"/>
              <a:gd name="T94" fmla="*/ 65 w 123"/>
              <a:gd name="T95" fmla="*/ 71 h 198"/>
              <a:gd name="T96" fmla="*/ 67 w 123"/>
              <a:gd name="T97" fmla="*/ 77 h 198"/>
              <a:gd name="T98" fmla="*/ 69 w 123"/>
              <a:gd name="T99" fmla="*/ 83 h 198"/>
              <a:gd name="T100" fmla="*/ 73 w 123"/>
              <a:gd name="T101" fmla="*/ 87 h 198"/>
              <a:gd name="T102" fmla="*/ 77 w 123"/>
              <a:gd name="T103" fmla="*/ 91 h 198"/>
              <a:gd name="T104" fmla="*/ 82 w 123"/>
              <a:gd name="T105" fmla="*/ 93 h 198"/>
              <a:gd name="T106" fmla="*/ 88 w 123"/>
              <a:gd name="T107" fmla="*/ 95 h 198"/>
              <a:gd name="T108" fmla="*/ 94 w 123"/>
              <a:gd name="T109" fmla="*/ 97 h 198"/>
              <a:gd name="T110" fmla="*/ 102 w 123"/>
              <a:gd name="T111" fmla="*/ 99 h 198"/>
              <a:gd name="T112" fmla="*/ 123 w 123"/>
              <a:gd name="T113" fmla="*/ 100 h 198"/>
              <a:gd name="T114" fmla="*/ 123 w 123"/>
              <a:gd name="T115" fmla="*/ 100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3" h="198">
                <a:moveTo>
                  <a:pt x="123" y="100"/>
                </a:moveTo>
                <a:lnTo>
                  <a:pt x="123" y="100"/>
                </a:lnTo>
                <a:lnTo>
                  <a:pt x="102" y="100"/>
                </a:lnTo>
                <a:lnTo>
                  <a:pt x="94" y="101"/>
                </a:lnTo>
                <a:lnTo>
                  <a:pt x="88" y="103"/>
                </a:lnTo>
                <a:lnTo>
                  <a:pt x="82" y="105"/>
                </a:lnTo>
                <a:lnTo>
                  <a:pt x="77" y="107"/>
                </a:lnTo>
                <a:lnTo>
                  <a:pt x="73" y="111"/>
                </a:lnTo>
                <a:lnTo>
                  <a:pt x="69" y="115"/>
                </a:lnTo>
                <a:lnTo>
                  <a:pt x="67" y="121"/>
                </a:lnTo>
                <a:lnTo>
                  <a:pt x="65" y="127"/>
                </a:lnTo>
                <a:lnTo>
                  <a:pt x="63" y="135"/>
                </a:lnTo>
                <a:lnTo>
                  <a:pt x="62" y="145"/>
                </a:lnTo>
                <a:lnTo>
                  <a:pt x="61" y="168"/>
                </a:lnTo>
                <a:lnTo>
                  <a:pt x="61" y="198"/>
                </a:lnTo>
                <a:lnTo>
                  <a:pt x="61" y="198"/>
                </a:lnTo>
                <a:lnTo>
                  <a:pt x="60" y="168"/>
                </a:lnTo>
                <a:lnTo>
                  <a:pt x="59" y="145"/>
                </a:lnTo>
                <a:lnTo>
                  <a:pt x="58" y="135"/>
                </a:lnTo>
                <a:lnTo>
                  <a:pt x="57" y="127"/>
                </a:lnTo>
                <a:lnTo>
                  <a:pt x="55" y="121"/>
                </a:lnTo>
                <a:lnTo>
                  <a:pt x="52" y="115"/>
                </a:lnTo>
                <a:lnTo>
                  <a:pt x="49" y="111"/>
                </a:lnTo>
                <a:lnTo>
                  <a:pt x="45" y="107"/>
                </a:lnTo>
                <a:lnTo>
                  <a:pt x="41" y="105"/>
                </a:lnTo>
                <a:lnTo>
                  <a:pt x="35" y="103"/>
                </a:lnTo>
                <a:lnTo>
                  <a:pt x="27" y="101"/>
                </a:lnTo>
                <a:lnTo>
                  <a:pt x="19" y="100"/>
                </a:lnTo>
                <a:lnTo>
                  <a:pt x="0" y="100"/>
                </a:lnTo>
                <a:lnTo>
                  <a:pt x="0" y="100"/>
                </a:lnTo>
                <a:lnTo>
                  <a:pt x="19" y="99"/>
                </a:lnTo>
                <a:lnTo>
                  <a:pt x="27" y="97"/>
                </a:lnTo>
                <a:lnTo>
                  <a:pt x="35" y="95"/>
                </a:lnTo>
                <a:lnTo>
                  <a:pt x="41" y="93"/>
                </a:lnTo>
                <a:lnTo>
                  <a:pt x="45" y="91"/>
                </a:lnTo>
                <a:lnTo>
                  <a:pt x="49" y="87"/>
                </a:lnTo>
                <a:lnTo>
                  <a:pt x="52" y="83"/>
                </a:lnTo>
                <a:lnTo>
                  <a:pt x="55" y="77"/>
                </a:lnTo>
                <a:lnTo>
                  <a:pt x="57" y="71"/>
                </a:lnTo>
                <a:lnTo>
                  <a:pt x="58" y="63"/>
                </a:lnTo>
                <a:lnTo>
                  <a:pt x="59" y="53"/>
                </a:lnTo>
                <a:lnTo>
                  <a:pt x="60" y="30"/>
                </a:lnTo>
                <a:lnTo>
                  <a:pt x="61" y="0"/>
                </a:lnTo>
                <a:lnTo>
                  <a:pt x="61" y="0"/>
                </a:lnTo>
                <a:lnTo>
                  <a:pt x="61" y="30"/>
                </a:lnTo>
                <a:lnTo>
                  <a:pt x="62" y="53"/>
                </a:lnTo>
                <a:lnTo>
                  <a:pt x="63" y="63"/>
                </a:lnTo>
                <a:lnTo>
                  <a:pt x="65" y="71"/>
                </a:lnTo>
                <a:lnTo>
                  <a:pt x="67" y="77"/>
                </a:lnTo>
                <a:lnTo>
                  <a:pt x="69" y="83"/>
                </a:lnTo>
                <a:lnTo>
                  <a:pt x="73" y="87"/>
                </a:lnTo>
                <a:lnTo>
                  <a:pt x="77" y="91"/>
                </a:lnTo>
                <a:lnTo>
                  <a:pt x="82" y="93"/>
                </a:lnTo>
                <a:lnTo>
                  <a:pt x="88" y="95"/>
                </a:lnTo>
                <a:lnTo>
                  <a:pt x="94" y="97"/>
                </a:lnTo>
                <a:lnTo>
                  <a:pt x="102" y="99"/>
                </a:lnTo>
                <a:lnTo>
                  <a:pt x="123" y="100"/>
                </a:lnTo>
                <a:lnTo>
                  <a:pt x="123" y="1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34" name="Freeform 28">
            <a:extLst>
              <a:ext uri="{FF2B5EF4-FFF2-40B4-BE49-F238E27FC236}">
                <a16:creationId xmlns:a16="http://schemas.microsoft.com/office/drawing/2014/main" id="{307BD68C-F2A7-41B2-8FE8-C8184C11C29F}"/>
              </a:ext>
            </a:extLst>
          </p:cNvPr>
          <p:cNvSpPr>
            <a:spLocks/>
          </p:cNvSpPr>
          <p:nvPr userDrawn="1"/>
        </p:nvSpPr>
        <p:spPr bwMode="auto">
          <a:xfrm>
            <a:off x="11996738" y="3860800"/>
            <a:ext cx="195263" cy="315913"/>
          </a:xfrm>
          <a:custGeom>
            <a:avLst/>
            <a:gdLst>
              <a:gd name="T0" fmla="*/ 123 w 123"/>
              <a:gd name="T1" fmla="*/ 99 h 199"/>
              <a:gd name="T2" fmla="*/ 123 w 123"/>
              <a:gd name="T3" fmla="*/ 99 h 199"/>
              <a:gd name="T4" fmla="*/ 104 w 123"/>
              <a:gd name="T5" fmla="*/ 100 h 199"/>
              <a:gd name="T6" fmla="*/ 95 w 123"/>
              <a:gd name="T7" fmla="*/ 101 h 199"/>
              <a:gd name="T8" fmla="*/ 88 w 123"/>
              <a:gd name="T9" fmla="*/ 102 h 199"/>
              <a:gd name="T10" fmla="*/ 82 w 123"/>
              <a:gd name="T11" fmla="*/ 104 h 199"/>
              <a:gd name="T12" fmla="*/ 77 w 123"/>
              <a:gd name="T13" fmla="*/ 107 h 199"/>
              <a:gd name="T14" fmla="*/ 74 w 123"/>
              <a:gd name="T15" fmla="*/ 112 h 199"/>
              <a:gd name="T16" fmla="*/ 70 w 123"/>
              <a:gd name="T17" fmla="*/ 116 h 199"/>
              <a:gd name="T18" fmla="*/ 68 w 123"/>
              <a:gd name="T19" fmla="*/ 122 h 199"/>
              <a:gd name="T20" fmla="*/ 66 w 123"/>
              <a:gd name="T21" fmla="*/ 128 h 199"/>
              <a:gd name="T22" fmla="*/ 65 w 123"/>
              <a:gd name="T23" fmla="*/ 136 h 199"/>
              <a:gd name="T24" fmla="*/ 64 w 123"/>
              <a:gd name="T25" fmla="*/ 145 h 199"/>
              <a:gd name="T26" fmla="*/ 62 w 123"/>
              <a:gd name="T27" fmla="*/ 169 h 199"/>
              <a:gd name="T28" fmla="*/ 61 w 123"/>
              <a:gd name="T29" fmla="*/ 199 h 199"/>
              <a:gd name="T30" fmla="*/ 61 w 123"/>
              <a:gd name="T31" fmla="*/ 199 h 199"/>
              <a:gd name="T32" fmla="*/ 60 w 123"/>
              <a:gd name="T33" fmla="*/ 169 h 199"/>
              <a:gd name="T34" fmla="*/ 59 w 123"/>
              <a:gd name="T35" fmla="*/ 145 h 199"/>
              <a:gd name="T36" fmla="*/ 58 w 123"/>
              <a:gd name="T37" fmla="*/ 136 h 199"/>
              <a:gd name="T38" fmla="*/ 57 w 123"/>
              <a:gd name="T39" fmla="*/ 128 h 199"/>
              <a:gd name="T40" fmla="*/ 55 w 123"/>
              <a:gd name="T41" fmla="*/ 122 h 199"/>
              <a:gd name="T42" fmla="*/ 53 w 123"/>
              <a:gd name="T43" fmla="*/ 116 h 199"/>
              <a:gd name="T44" fmla="*/ 49 w 123"/>
              <a:gd name="T45" fmla="*/ 112 h 199"/>
              <a:gd name="T46" fmla="*/ 46 w 123"/>
              <a:gd name="T47" fmla="*/ 107 h 199"/>
              <a:gd name="T48" fmla="*/ 41 w 123"/>
              <a:gd name="T49" fmla="*/ 104 h 199"/>
              <a:gd name="T50" fmla="*/ 35 w 123"/>
              <a:gd name="T51" fmla="*/ 102 h 199"/>
              <a:gd name="T52" fmla="*/ 28 w 123"/>
              <a:gd name="T53" fmla="*/ 101 h 199"/>
              <a:gd name="T54" fmla="*/ 20 w 123"/>
              <a:gd name="T55" fmla="*/ 100 h 199"/>
              <a:gd name="T56" fmla="*/ 0 w 123"/>
              <a:gd name="T57" fmla="*/ 99 h 199"/>
              <a:gd name="T58" fmla="*/ 0 w 123"/>
              <a:gd name="T59" fmla="*/ 99 h 199"/>
              <a:gd name="T60" fmla="*/ 20 w 123"/>
              <a:gd name="T61" fmla="*/ 99 h 199"/>
              <a:gd name="T62" fmla="*/ 28 w 123"/>
              <a:gd name="T63" fmla="*/ 98 h 199"/>
              <a:gd name="T64" fmla="*/ 35 w 123"/>
              <a:gd name="T65" fmla="*/ 96 h 199"/>
              <a:gd name="T66" fmla="*/ 41 w 123"/>
              <a:gd name="T67" fmla="*/ 94 h 199"/>
              <a:gd name="T68" fmla="*/ 46 w 123"/>
              <a:gd name="T69" fmla="*/ 91 h 199"/>
              <a:gd name="T70" fmla="*/ 49 w 123"/>
              <a:gd name="T71" fmla="*/ 88 h 199"/>
              <a:gd name="T72" fmla="*/ 53 w 123"/>
              <a:gd name="T73" fmla="*/ 84 h 199"/>
              <a:gd name="T74" fmla="*/ 55 w 123"/>
              <a:gd name="T75" fmla="*/ 78 h 199"/>
              <a:gd name="T76" fmla="*/ 57 w 123"/>
              <a:gd name="T77" fmla="*/ 72 h 199"/>
              <a:gd name="T78" fmla="*/ 58 w 123"/>
              <a:gd name="T79" fmla="*/ 63 h 199"/>
              <a:gd name="T80" fmla="*/ 59 w 123"/>
              <a:gd name="T81" fmla="*/ 54 h 199"/>
              <a:gd name="T82" fmla="*/ 60 w 123"/>
              <a:gd name="T83" fmla="*/ 30 h 199"/>
              <a:gd name="T84" fmla="*/ 61 w 123"/>
              <a:gd name="T85" fmla="*/ 0 h 199"/>
              <a:gd name="T86" fmla="*/ 61 w 123"/>
              <a:gd name="T87" fmla="*/ 0 h 199"/>
              <a:gd name="T88" fmla="*/ 62 w 123"/>
              <a:gd name="T89" fmla="*/ 30 h 199"/>
              <a:gd name="T90" fmla="*/ 64 w 123"/>
              <a:gd name="T91" fmla="*/ 54 h 199"/>
              <a:gd name="T92" fmla="*/ 65 w 123"/>
              <a:gd name="T93" fmla="*/ 63 h 199"/>
              <a:gd name="T94" fmla="*/ 66 w 123"/>
              <a:gd name="T95" fmla="*/ 72 h 199"/>
              <a:gd name="T96" fmla="*/ 68 w 123"/>
              <a:gd name="T97" fmla="*/ 78 h 199"/>
              <a:gd name="T98" fmla="*/ 70 w 123"/>
              <a:gd name="T99" fmla="*/ 84 h 199"/>
              <a:gd name="T100" fmla="*/ 74 w 123"/>
              <a:gd name="T101" fmla="*/ 88 h 199"/>
              <a:gd name="T102" fmla="*/ 77 w 123"/>
              <a:gd name="T103" fmla="*/ 91 h 199"/>
              <a:gd name="T104" fmla="*/ 82 w 123"/>
              <a:gd name="T105" fmla="*/ 94 h 199"/>
              <a:gd name="T106" fmla="*/ 88 w 123"/>
              <a:gd name="T107" fmla="*/ 96 h 199"/>
              <a:gd name="T108" fmla="*/ 95 w 123"/>
              <a:gd name="T109" fmla="*/ 98 h 199"/>
              <a:gd name="T110" fmla="*/ 104 w 123"/>
              <a:gd name="T111" fmla="*/ 99 h 199"/>
              <a:gd name="T112" fmla="*/ 123 w 123"/>
              <a:gd name="T113" fmla="*/ 99 h 199"/>
              <a:gd name="T114" fmla="*/ 123 w 123"/>
              <a:gd name="T115" fmla="*/ 99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3" h="199">
                <a:moveTo>
                  <a:pt x="123" y="99"/>
                </a:moveTo>
                <a:lnTo>
                  <a:pt x="123" y="99"/>
                </a:lnTo>
                <a:lnTo>
                  <a:pt x="104" y="100"/>
                </a:lnTo>
                <a:lnTo>
                  <a:pt x="95" y="101"/>
                </a:lnTo>
                <a:lnTo>
                  <a:pt x="88" y="102"/>
                </a:lnTo>
                <a:lnTo>
                  <a:pt x="82" y="104"/>
                </a:lnTo>
                <a:lnTo>
                  <a:pt x="77" y="107"/>
                </a:lnTo>
                <a:lnTo>
                  <a:pt x="74" y="112"/>
                </a:lnTo>
                <a:lnTo>
                  <a:pt x="70" y="116"/>
                </a:lnTo>
                <a:lnTo>
                  <a:pt x="68" y="122"/>
                </a:lnTo>
                <a:lnTo>
                  <a:pt x="66" y="128"/>
                </a:lnTo>
                <a:lnTo>
                  <a:pt x="65" y="136"/>
                </a:lnTo>
                <a:lnTo>
                  <a:pt x="64" y="145"/>
                </a:lnTo>
                <a:lnTo>
                  <a:pt x="62" y="169"/>
                </a:lnTo>
                <a:lnTo>
                  <a:pt x="61" y="199"/>
                </a:lnTo>
                <a:lnTo>
                  <a:pt x="61" y="199"/>
                </a:lnTo>
                <a:lnTo>
                  <a:pt x="60" y="169"/>
                </a:lnTo>
                <a:lnTo>
                  <a:pt x="59" y="145"/>
                </a:lnTo>
                <a:lnTo>
                  <a:pt x="58" y="136"/>
                </a:lnTo>
                <a:lnTo>
                  <a:pt x="57" y="128"/>
                </a:lnTo>
                <a:lnTo>
                  <a:pt x="55" y="122"/>
                </a:lnTo>
                <a:lnTo>
                  <a:pt x="53" y="116"/>
                </a:lnTo>
                <a:lnTo>
                  <a:pt x="49" y="112"/>
                </a:lnTo>
                <a:lnTo>
                  <a:pt x="46" y="107"/>
                </a:lnTo>
                <a:lnTo>
                  <a:pt x="41" y="104"/>
                </a:lnTo>
                <a:lnTo>
                  <a:pt x="35" y="102"/>
                </a:lnTo>
                <a:lnTo>
                  <a:pt x="28" y="101"/>
                </a:lnTo>
                <a:lnTo>
                  <a:pt x="20" y="100"/>
                </a:lnTo>
                <a:lnTo>
                  <a:pt x="0" y="99"/>
                </a:lnTo>
                <a:lnTo>
                  <a:pt x="0" y="99"/>
                </a:lnTo>
                <a:lnTo>
                  <a:pt x="20" y="99"/>
                </a:lnTo>
                <a:lnTo>
                  <a:pt x="28" y="98"/>
                </a:lnTo>
                <a:lnTo>
                  <a:pt x="35" y="96"/>
                </a:lnTo>
                <a:lnTo>
                  <a:pt x="41" y="94"/>
                </a:lnTo>
                <a:lnTo>
                  <a:pt x="46" y="91"/>
                </a:lnTo>
                <a:lnTo>
                  <a:pt x="49" y="88"/>
                </a:lnTo>
                <a:lnTo>
                  <a:pt x="53" y="84"/>
                </a:lnTo>
                <a:lnTo>
                  <a:pt x="55" y="78"/>
                </a:lnTo>
                <a:lnTo>
                  <a:pt x="57" y="72"/>
                </a:lnTo>
                <a:lnTo>
                  <a:pt x="58" y="63"/>
                </a:lnTo>
                <a:lnTo>
                  <a:pt x="59" y="54"/>
                </a:lnTo>
                <a:lnTo>
                  <a:pt x="60" y="30"/>
                </a:lnTo>
                <a:lnTo>
                  <a:pt x="61" y="0"/>
                </a:lnTo>
                <a:lnTo>
                  <a:pt x="61" y="0"/>
                </a:lnTo>
                <a:lnTo>
                  <a:pt x="62" y="30"/>
                </a:lnTo>
                <a:lnTo>
                  <a:pt x="64" y="54"/>
                </a:lnTo>
                <a:lnTo>
                  <a:pt x="65" y="63"/>
                </a:lnTo>
                <a:lnTo>
                  <a:pt x="66" y="72"/>
                </a:lnTo>
                <a:lnTo>
                  <a:pt x="68" y="78"/>
                </a:lnTo>
                <a:lnTo>
                  <a:pt x="70" y="84"/>
                </a:lnTo>
                <a:lnTo>
                  <a:pt x="74" y="88"/>
                </a:lnTo>
                <a:lnTo>
                  <a:pt x="77" y="91"/>
                </a:lnTo>
                <a:lnTo>
                  <a:pt x="82" y="94"/>
                </a:lnTo>
                <a:lnTo>
                  <a:pt x="88" y="96"/>
                </a:lnTo>
                <a:lnTo>
                  <a:pt x="95" y="98"/>
                </a:lnTo>
                <a:lnTo>
                  <a:pt x="104" y="99"/>
                </a:lnTo>
                <a:lnTo>
                  <a:pt x="123" y="99"/>
                </a:lnTo>
                <a:lnTo>
                  <a:pt x="123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35" name="Freeform 29">
            <a:extLst>
              <a:ext uri="{FF2B5EF4-FFF2-40B4-BE49-F238E27FC236}">
                <a16:creationId xmlns:a16="http://schemas.microsoft.com/office/drawing/2014/main" id="{36448CE4-026A-4D99-8C6B-86AABE6F1B25}"/>
              </a:ext>
            </a:extLst>
          </p:cNvPr>
          <p:cNvSpPr>
            <a:spLocks/>
          </p:cNvSpPr>
          <p:nvPr userDrawn="1"/>
        </p:nvSpPr>
        <p:spPr bwMode="auto">
          <a:xfrm>
            <a:off x="4845050" y="3741738"/>
            <a:ext cx="195263" cy="315913"/>
          </a:xfrm>
          <a:custGeom>
            <a:avLst/>
            <a:gdLst>
              <a:gd name="T0" fmla="*/ 123 w 123"/>
              <a:gd name="T1" fmla="*/ 99 h 199"/>
              <a:gd name="T2" fmla="*/ 123 w 123"/>
              <a:gd name="T3" fmla="*/ 99 h 199"/>
              <a:gd name="T4" fmla="*/ 103 w 123"/>
              <a:gd name="T5" fmla="*/ 100 h 199"/>
              <a:gd name="T6" fmla="*/ 96 w 123"/>
              <a:gd name="T7" fmla="*/ 101 h 199"/>
              <a:gd name="T8" fmla="*/ 89 w 123"/>
              <a:gd name="T9" fmla="*/ 102 h 199"/>
              <a:gd name="T10" fmla="*/ 82 w 123"/>
              <a:gd name="T11" fmla="*/ 104 h 199"/>
              <a:gd name="T12" fmla="*/ 77 w 123"/>
              <a:gd name="T13" fmla="*/ 108 h 199"/>
              <a:gd name="T14" fmla="*/ 73 w 123"/>
              <a:gd name="T15" fmla="*/ 111 h 199"/>
              <a:gd name="T16" fmla="*/ 70 w 123"/>
              <a:gd name="T17" fmla="*/ 116 h 199"/>
              <a:gd name="T18" fmla="*/ 68 w 123"/>
              <a:gd name="T19" fmla="*/ 121 h 199"/>
              <a:gd name="T20" fmla="*/ 66 w 123"/>
              <a:gd name="T21" fmla="*/ 128 h 199"/>
              <a:gd name="T22" fmla="*/ 65 w 123"/>
              <a:gd name="T23" fmla="*/ 136 h 199"/>
              <a:gd name="T24" fmla="*/ 64 w 123"/>
              <a:gd name="T25" fmla="*/ 145 h 199"/>
              <a:gd name="T26" fmla="*/ 62 w 123"/>
              <a:gd name="T27" fmla="*/ 168 h 199"/>
              <a:gd name="T28" fmla="*/ 62 w 123"/>
              <a:gd name="T29" fmla="*/ 199 h 199"/>
              <a:gd name="T30" fmla="*/ 62 w 123"/>
              <a:gd name="T31" fmla="*/ 199 h 199"/>
              <a:gd name="T32" fmla="*/ 61 w 123"/>
              <a:gd name="T33" fmla="*/ 168 h 199"/>
              <a:gd name="T34" fmla="*/ 60 w 123"/>
              <a:gd name="T35" fmla="*/ 145 h 199"/>
              <a:gd name="T36" fmla="*/ 59 w 123"/>
              <a:gd name="T37" fmla="*/ 136 h 199"/>
              <a:gd name="T38" fmla="*/ 58 w 123"/>
              <a:gd name="T39" fmla="*/ 128 h 199"/>
              <a:gd name="T40" fmla="*/ 56 w 123"/>
              <a:gd name="T41" fmla="*/ 121 h 199"/>
              <a:gd name="T42" fmla="*/ 54 w 123"/>
              <a:gd name="T43" fmla="*/ 116 h 199"/>
              <a:gd name="T44" fmla="*/ 50 w 123"/>
              <a:gd name="T45" fmla="*/ 111 h 199"/>
              <a:gd name="T46" fmla="*/ 45 w 123"/>
              <a:gd name="T47" fmla="*/ 108 h 199"/>
              <a:gd name="T48" fmla="*/ 41 w 123"/>
              <a:gd name="T49" fmla="*/ 104 h 199"/>
              <a:gd name="T50" fmla="*/ 35 w 123"/>
              <a:gd name="T51" fmla="*/ 102 h 199"/>
              <a:gd name="T52" fmla="*/ 28 w 123"/>
              <a:gd name="T53" fmla="*/ 101 h 199"/>
              <a:gd name="T54" fmla="*/ 20 w 123"/>
              <a:gd name="T55" fmla="*/ 100 h 199"/>
              <a:gd name="T56" fmla="*/ 0 w 123"/>
              <a:gd name="T57" fmla="*/ 99 h 199"/>
              <a:gd name="T58" fmla="*/ 0 w 123"/>
              <a:gd name="T59" fmla="*/ 99 h 199"/>
              <a:gd name="T60" fmla="*/ 20 w 123"/>
              <a:gd name="T61" fmla="*/ 98 h 199"/>
              <a:gd name="T62" fmla="*/ 28 w 123"/>
              <a:gd name="T63" fmla="*/ 97 h 199"/>
              <a:gd name="T64" fmla="*/ 35 w 123"/>
              <a:gd name="T65" fmla="*/ 96 h 199"/>
              <a:gd name="T66" fmla="*/ 41 w 123"/>
              <a:gd name="T67" fmla="*/ 94 h 199"/>
              <a:gd name="T68" fmla="*/ 45 w 123"/>
              <a:gd name="T69" fmla="*/ 91 h 199"/>
              <a:gd name="T70" fmla="*/ 50 w 123"/>
              <a:gd name="T71" fmla="*/ 88 h 199"/>
              <a:gd name="T72" fmla="*/ 54 w 123"/>
              <a:gd name="T73" fmla="*/ 83 h 199"/>
              <a:gd name="T74" fmla="*/ 56 w 123"/>
              <a:gd name="T75" fmla="*/ 78 h 199"/>
              <a:gd name="T76" fmla="*/ 58 w 123"/>
              <a:gd name="T77" fmla="*/ 71 h 199"/>
              <a:gd name="T78" fmla="*/ 59 w 123"/>
              <a:gd name="T79" fmla="*/ 62 h 199"/>
              <a:gd name="T80" fmla="*/ 60 w 123"/>
              <a:gd name="T81" fmla="*/ 53 h 199"/>
              <a:gd name="T82" fmla="*/ 61 w 123"/>
              <a:gd name="T83" fmla="*/ 30 h 199"/>
              <a:gd name="T84" fmla="*/ 62 w 123"/>
              <a:gd name="T85" fmla="*/ 0 h 199"/>
              <a:gd name="T86" fmla="*/ 62 w 123"/>
              <a:gd name="T87" fmla="*/ 0 h 199"/>
              <a:gd name="T88" fmla="*/ 62 w 123"/>
              <a:gd name="T89" fmla="*/ 30 h 199"/>
              <a:gd name="T90" fmla="*/ 64 w 123"/>
              <a:gd name="T91" fmla="*/ 53 h 199"/>
              <a:gd name="T92" fmla="*/ 65 w 123"/>
              <a:gd name="T93" fmla="*/ 62 h 199"/>
              <a:gd name="T94" fmla="*/ 66 w 123"/>
              <a:gd name="T95" fmla="*/ 71 h 199"/>
              <a:gd name="T96" fmla="*/ 68 w 123"/>
              <a:gd name="T97" fmla="*/ 78 h 199"/>
              <a:gd name="T98" fmla="*/ 70 w 123"/>
              <a:gd name="T99" fmla="*/ 83 h 199"/>
              <a:gd name="T100" fmla="*/ 73 w 123"/>
              <a:gd name="T101" fmla="*/ 88 h 199"/>
              <a:gd name="T102" fmla="*/ 77 w 123"/>
              <a:gd name="T103" fmla="*/ 91 h 199"/>
              <a:gd name="T104" fmla="*/ 82 w 123"/>
              <a:gd name="T105" fmla="*/ 94 h 199"/>
              <a:gd name="T106" fmla="*/ 89 w 123"/>
              <a:gd name="T107" fmla="*/ 96 h 199"/>
              <a:gd name="T108" fmla="*/ 96 w 123"/>
              <a:gd name="T109" fmla="*/ 97 h 199"/>
              <a:gd name="T110" fmla="*/ 103 w 123"/>
              <a:gd name="T111" fmla="*/ 98 h 199"/>
              <a:gd name="T112" fmla="*/ 123 w 123"/>
              <a:gd name="T113" fmla="*/ 99 h 199"/>
              <a:gd name="T114" fmla="*/ 123 w 123"/>
              <a:gd name="T115" fmla="*/ 99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3" h="199">
                <a:moveTo>
                  <a:pt x="123" y="99"/>
                </a:moveTo>
                <a:lnTo>
                  <a:pt x="123" y="99"/>
                </a:lnTo>
                <a:lnTo>
                  <a:pt x="103" y="100"/>
                </a:lnTo>
                <a:lnTo>
                  <a:pt x="96" y="101"/>
                </a:lnTo>
                <a:lnTo>
                  <a:pt x="89" y="102"/>
                </a:lnTo>
                <a:lnTo>
                  <a:pt x="82" y="104"/>
                </a:lnTo>
                <a:lnTo>
                  <a:pt x="77" y="108"/>
                </a:lnTo>
                <a:lnTo>
                  <a:pt x="73" y="111"/>
                </a:lnTo>
                <a:lnTo>
                  <a:pt x="70" y="116"/>
                </a:lnTo>
                <a:lnTo>
                  <a:pt x="68" y="121"/>
                </a:lnTo>
                <a:lnTo>
                  <a:pt x="66" y="128"/>
                </a:lnTo>
                <a:lnTo>
                  <a:pt x="65" y="136"/>
                </a:lnTo>
                <a:lnTo>
                  <a:pt x="64" y="145"/>
                </a:lnTo>
                <a:lnTo>
                  <a:pt x="62" y="168"/>
                </a:lnTo>
                <a:lnTo>
                  <a:pt x="62" y="199"/>
                </a:lnTo>
                <a:lnTo>
                  <a:pt x="62" y="199"/>
                </a:lnTo>
                <a:lnTo>
                  <a:pt x="61" y="168"/>
                </a:lnTo>
                <a:lnTo>
                  <a:pt x="60" y="145"/>
                </a:lnTo>
                <a:lnTo>
                  <a:pt x="59" y="136"/>
                </a:lnTo>
                <a:lnTo>
                  <a:pt x="58" y="128"/>
                </a:lnTo>
                <a:lnTo>
                  <a:pt x="56" y="121"/>
                </a:lnTo>
                <a:lnTo>
                  <a:pt x="54" y="116"/>
                </a:lnTo>
                <a:lnTo>
                  <a:pt x="50" y="111"/>
                </a:lnTo>
                <a:lnTo>
                  <a:pt x="45" y="108"/>
                </a:lnTo>
                <a:lnTo>
                  <a:pt x="41" y="104"/>
                </a:lnTo>
                <a:lnTo>
                  <a:pt x="35" y="102"/>
                </a:lnTo>
                <a:lnTo>
                  <a:pt x="28" y="101"/>
                </a:lnTo>
                <a:lnTo>
                  <a:pt x="20" y="100"/>
                </a:lnTo>
                <a:lnTo>
                  <a:pt x="0" y="99"/>
                </a:lnTo>
                <a:lnTo>
                  <a:pt x="0" y="99"/>
                </a:lnTo>
                <a:lnTo>
                  <a:pt x="20" y="98"/>
                </a:lnTo>
                <a:lnTo>
                  <a:pt x="28" y="97"/>
                </a:lnTo>
                <a:lnTo>
                  <a:pt x="35" y="96"/>
                </a:lnTo>
                <a:lnTo>
                  <a:pt x="41" y="94"/>
                </a:lnTo>
                <a:lnTo>
                  <a:pt x="45" y="91"/>
                </a:lnTo>
                <a:lnTo>
                  <a:pt x="50" y="88"/>
                </a:lnTo>
                <a:lnTo>
                  <a:pt x="54" y="83"/>
                </a:lnTo>
                <a:lnTo>
                  <a:pt x="56" y="78"/>
                </a:lnTo>
                <a:lnTo>
                  <a:pt x="58" y="71"/>
                </a:lnTo>
                <a:lnTo>
                  <a:pt x="59" y="62"/>
                </a:lnTo>
                <a:lnTo>
                  <a:pt x="60" y="53"/>
                </a:lnTo>
                <a:lnTo>
                  <a:pt x="61" y="30"/>
                </a:lnTo>
                <a:lnTo>
                  <a:pt x="62" y="0"/>
                </a:lnTo>
                <a:lnTo>
                  <a:pt x="62" y="0"/>
                </a:lnTo>
                <a:lnTo>
                  <a:pt x="62" y="30"/>
                </a:lnTo>
                <a:lnTo>
                  <a:pt x="64" y="53"/>
                </a:lnTo>
                <a:lnTo>
                  <a:pt x="65" y="62"/>
                </a:lnTo>
                <a:lnTo>
                  <a:pt x="66" y="71"/>
                </a:lnTo>
                <a:lnTo>
                  <a:pt x="68" y="78"/>
                </a:lnTo>
                <a:lnTo>
                  <a:pt x="70" y="83"/>
                </a:lnTo>
                <a:lnTo>
                  <a:pt x="73" y="88"/>
                </a:lnTo>
                <a:lnTo>
                  <a:pt x="77" y="91"/>
                </a:lnTo>
                <a:lnTo>
                  <a:pt x="82" y="94"/>
                </a:lnTo>
                <a:lnTo>
                  <a:pt x="89" y="96"/>
                </a:lnTo>
                <a:lnTo>
                  <a:pt x="96" y="97"/>
                </a:lnTo>
                <a:lnTo>
                  <a:pt x="103" y="98"/>
                </a:lnTo>
                <a:lnTo>
                  <a:pt x="123" y="99"/>
                </a:lnTo>
                <a:lnTo>
                  <a:pt x="123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36" name="Freeform 30">
            <a:extLst>
              <a:ext uri="{FF2B5EF4-FFF2-40B4-BE49-F238E27FC236}">
                <a16:creationId xmlns:a16="http://schemas.microsoft.com/office/drawing/2014/main" id="{6C590A8D-A9A2-44F6-A065-AC8E74827479}"/>
              </a:ext>
            </a:extLst>
          </p:cNvPr>
          <p:cNvSpPr>
            <a:spLocks/>
          </p:cNvSpPr>
          <p:nvPr userDrawn="1"/>
        </p:nvSpPr>
        <p:spPr bwMode="auto">
          <a:xfrm>
            <a:off x="4279900" y="1354138"/>
            <a:ext cx="193675" cy="315913"/>
          </a:xfrm>
          <a:custGeom>
            <a:avLst/>
            <a:gdLst>
              <a:gd name="T0" fmla="*/ 122 w 122"/>
              <a:gd name="T1" fmla="*/ 99 h 199"/>
              <a:gd name="T2" fmla="*/ 122 w 122"/>
              <a:gd name="T3" fmla="*/ 99 h 199"/>
              <a:gd name="T4" fmla="*/ 103 w 122"/>
              <a:gd name="T5" fmla="*/ 99 h 199"/>
              <a:gd name="T6" fmla="*/ 95 w 122"/>
              <a:gd name="T7" fmla="*/ 100 h 199"/>
              <a:gd name="T8" fmla="*/ 88 w 122"/>
              <a:gd name="T9" fmla="*/ 102 h 199"/>
              <a:gd name="T10" fmla="*/ 82 w 122"/>
              <a:gd name="T11" fmla="*/ 104 h 199"/>
              <a:gd name="T12" fmla="*/ 77 w 122"/>
              <a:gd name="T13" fmla="*/ 106 h 199"/>
              <a:gd name="T14" fmla="*/ 73 w 122"/>
              <a:gd name="T15" fmla="*/ 110 h 199"/>
              <a:gd name="T16" fmla="*/ 70 w 122"/>
              <a:gd name="T17" fmla="*/ 114 h 199"/>
              <a:gd name="T18" fmla="*/ 67 w 122"/>
              <a:gd name="T19" fmla="*/ 121 h 199"/>
              <a:gd name="T20" fmla="*/ 65 w 122"/>
              <a:gd name="T21" fmla="*/ 127 h 199"/>
              <a:gd name="T22" fmla="*/ 64 w 122"/>
              <a:gd name="T23" fmla="*/ 135 h 199"/>
              <a:gd name="T24" fmla="*/ 63 w 122"/>
              <a:gd name="T25" fmla="*/ 144 h 199"/>
              <a:gd name="T26" fmla="*/ 62 w 122"/>
              <a:gd name="T27" fmla="*/ 168 h 199"/>
              <a:gd name="T28" fmla="*/ 61 w 122"/>
              <a:gd name="T29" fmla="*/ 199 h 199"/>
              <a:gd name="T30" fmla="*/ 61 w 122"/>
              <a:gd name="T31" fmla="*/ 199 h 199"/>
              <a:gd name="T32" fmla="*/ 61 w 122"/>
              <a:gd name="T33" fmla="*/ 168 h 199"/>
              <a:gd name="T34" fmla="*/ 60 w 122"/>
              <a:gd name="T35" fmla="*/ 144 h 199"/>
              <a:gd name="T36" fmla="*/ 59 w 122"/>
              <a:gd name="T37" fmla="*/ 135 h 199"/>
              <a:gd name="T38" fmla="*/ 57 w 122"/>
              <a:gd name="T39" fmla="*/ 127 h 199"/>
              <a:gd name="T40" fmla="*/ 56 w 122"/>
              <a:gd name="T41" fmla="*/ 121 h 199"/>
              <a:gd name="T42" fmla="*/ 53 w 122"/>
              <a:gd name="T43" fmla="*/ 114 h 199"/>
              <a:gd name="T44" fmla="*/ 50 w 122"/>
              <a:gd name="T45" fmla="*/ 110 h 199"/>
              <a:gd name="T46" fmla="*/ 46 w 122"/>
              <a:gd name="T47" fmla="*/ 106 h 199"/>
              <a:gd name="T48" fmla="*/ 40 w 122"/>
              <a:gd name="T49" fmla="*/ 104 h 199"/>
              <a:gd name="T50" fmla="*/ 34 w 122"/>
              <a:gd name="T51" fmla="*/ 102 h 199"/>
              <a:gd name="T52" fmla="*/ 28 w 122"/>
              <a:gd name="T53" fmla="*/ 100 h 199"/>
              <a:gd name="T54" fmla="*/ 20 w 122"/>
              <a:gd name="T55" fmla="*/ 99 h 199"/>
              <a:gd name="T56" fmla="*/ 0 w 122"/>
              <a:gd name="T57" fmla="*/ 99 h 199"/>
              <a:gd name="T58" fmla="*/ 0 w 122"/>
              <a:gd name="T59" fmla="*/ 99 h 199"/>
              <a:gd name="T60" fmla="*/ 20 w 122"/>
              <a:gd name="T61" fmla="*/ 98 h 199"/>
              <a:gd name="T62" fmla="*/ 28 w 122"/>
              <a:gd name="T63" fmla="*/ 97 h 199"/>
              <a:gd name="T64" fmla="*/ 34 w 122"/>
              <a:gd name="T65" fmla="*/ 96 h 199"/>
              <a:gd name="T66" fmla="*/ 40 w 122"/>
              <a:gd name="T67" fmla="*/ 94 h 199"/>
              <a:gd name="T68" fmla="*/ 46 w 122"/>
              <a:gd name="T69" fmla="*/ 91 h 199"/>
              <a:gd name="T70" fmla="*/ 50 w 122"/>
              <a:gd name="T71" fmla="*/ 87 h 199"/>
              <a:gd name="T72" fmla="*/ 53 w 122"/>
              <a:gd name="T73" fmla="*/ 83 h 199"/>
              <a:gd name="T74" fmla="*/ 56 w 122"/>
              <a:gd name="T75" fmla="*/ 77 h 199"/>
              <a:gd name="T76" fmla="*/ 57 w 122"/>
              <a:gd name="T77" fmla="*/ 70 h 199"/>
              <a:gd name="T78" fmla="*/ 59 w 122"/>
              <a:gd name="T79" fmla="*/ 62 h 199"/>
              <a:gd name="T80" fmla="*/ 60 w 122"/>
              <a:gd name="T81" fmla="*/ 53 h 199"/>
              <a:gd name="T82" fmla="*/ 61 w 122"/>
              <a:gd name="T83" fmla="*/ 29 h 199"/>
              <a:gd name="T84" fmla="*/ 61 w 122"/>
              <a:gd name="T85" fmla="*/ 0 h 199"/>
              <a:gd name="T86" fmla="*/ 61 w 122"/>
              <a:gd name="T87" fmla="*/ 0 h 199"/>
              <a:gd name="T88" fmla="*/ 62 w 122"/>
              <a:gd name="T89" fmla="*/ 29 h 199"/>
              <a:gd name="T90" fmla="*/ 63 w 122"/>
              <a:gd name="T91" fmla="*/ 53 h 199"/>
              <a:gd name="T92" fmla="*/ 64 w 122"/>
              <a:gd name="T93" fmla="*/ 62 h 199"/>
              <a:gd name="T94" fmla="*/ 65 w 122"/>
              <a:gd name="T95" fmla="*/ 70 h 199"/>
              <a:gd name="T96" fmla="*/ 67 w 122"/>
              <a:gd name="T97" fmla="*/ 77 h 199"/>
              <a:gd name="T98" fmla="*/ 70 w 122"/>
              <a:gd name="T99" fmla="*/ 83 h 199"/>
              <a:gd name="T100" fmla="*/ 73 w 122"/>
              <a:gd name="T101" fmla="*/ 87 h 199"/>
              <a:gd name="T102" fmla="*/ 77 w 122"/>
              <a:gd name="T103" fmla="*/ 91 h 199"/>
              <a:gd name="T104" fmla="*/ 82 w 122"/>
              <a:gd name="T105" fmla="*/ 94 h 199"/>
              <a:gd name="T106" fmla="*/ 88 w 122"/>
              <a:gd name="T107" fmla="*/ 96 h 199"/>
              <a:gd name="T108" fmla="*/ 95 w 122"/>
              <a:gd name="T109" fmla="*/ 97 h 199"/>
              <a:gd name="T110" fmla="*/ 103 w 122"/>
              <a:gd name="T111" fmla="*/ 98 h 199"/>
              <a:gd name="T112" fmla="*/ 122 w 122"/>
              <a:gd name="T113" fmla="*/ 99 h 199"/>
              <a:gd name="T114" fmla="*/ 122 w 122"/>
              <a:gd name="T115" fmla="*/ 99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2" h="199">
                <a:moveTo>
                  <a:pt x="122" y="99"/>
                </a:moveTo>
                <a:lnTo>
                  <a:pt x="122" y="99"/>
                </a:lnTo>
                <a:lnTo>
                  <a:pt x="103" y="99"/>
                </a:lnTo>
                <a:lnTo>
                  <a:pt x="95" y="100"/>
                </a:lnTo>
                <a:lnTo>
                  <a:pt x="88" y="102"/>
                </a:lnTo>
                <a:lnTo>
                  <a:pt x="82" y="104"/>
                </a:lnTo>
                <a:lnTo>
                  <a:pt x="77" y="106"/>
                </a:lnTo>
                <a:lnTo>
                  <a:pt x="73" y="110"/>
                </a:lnTo>
                <a:lnTo>
                  <a:pt x="70" y="114"/>
                </a:lnTo>
                <a:lnTo>
                  <a:pt x="67" y="121"/>
                </a:lnTo>
                <a:lnTo>
                  <a:pt x="65" y="127"/>
                </a:lnTo>
                <a:lnTo>
                  <a:pt x="64" y="135"/>
                </a:lnTo>
                <a:lnTo>
                  <a:pt x="63" y="144"/>
                </a:lnTo>
                <a:lnTo>
                  <a:pt x="62" y="168"/>
                </a:lnTo>
                <a:lnTo>
                  <a:pt x="61" y="199"/>
                </a:lnTo>
                <a:lnTo>
                  <a:pt x="61" y="199"/>
                </a:lnTo>
                <a:lnTo>
                  <a:pt x="61" y="168"/>
                </a:lnTo>
                <a:lnTo>
                  <a:pt x="60" y="144"/>
                </a:lnTo>
                <a:lnTo>
                  <a:pt x="59" y="135"/>
                </a:lnTo>
                <a:lnTo>
                  <a:pt x="57" y="127"/>
                </a:lnTo>
                <a:lnTo>
                  <a:pt x="56" y="121"/>
                </a:lnTo>
                <a:lnTo>
                  <a:pt x="53" y="114"/>
                </a:lnTo>
                <a:lnTo>
                  <a:pt x="50" y="110"/>
                </a:lnTo>
                <a:lnTo>
                  <a:pt x="46" y="106"/>
                </a:lnTo>
                <a:lnTo>
                  <a:pt x="40" y="104"/>
                </a:lnTo>
                <a:lnTo>
                  <a:pt x="34" y="102"/>
                </a:lnTo>
                <a:lnTo>
                  <a:pt x="28" y="100"/>
                </a:lnTo>
                <a:lnTo>
                  <a:pt x="20" y="99"/>
                </a:lnTo>
                <a:lnTo>
                  <a:pt x="0" y="99"/>
                </a:lnTo>
                <a:lnTo>
                  <a:pt x="0" y="99"/>
                </a:lnTo>
                <a:lnTo>
                  <a:pt x="20" y="98"/>
                </a:lnTo>
                <a:lnTo>
                  <a:pt x="28" y="97"/>
                </a:lnTo>
                <a:lnTo>
                  <a:pt x="34" y="96"/>
                </a:lnTo>
                <a:lnTo>
                  <a:pt x="40" y="94"/>
                </a:lnTo>
                <a:lnTo>
                  <a:pt x="46" y="91"/>
                </a:lnTo>
                <a:lnTo>
                  <a:pt x="50" y="87"/>
                </a:lnTo>
                <a:lnTo>
                  <a:pt x="53" y="83"/>
                </a:lnTo>
                <a:lnTo>
                  <a:pt x="56" y="77"/>
                </a:lnTo>
                <a:lnTo>
                  <a:pt x="57" y="70"/>
                </a:lnTo>
                <a:lnTo>
                  <a:pt x="59" y="62"/>
                </a:lnTo>
                <a:lnTo>
                  <a:pt x="60" y="53"/>
                </a:lnTo>
                <a:lnTo>
                  <a:pt x="61" y="29"/>
                </a:lnTo>
                <a:lnTo>
                  <a:pt x="61" y="0"/>
                </a:lnTo>
                <a:lnTo>
                  <a:pt x="61" y="0"/>
                </a:lnTo>
                <a:lnTo>
                  <a:pt x="62" y="29"/>
                </a:lnTo>
                <a:lnTo>
                  <a:pt x="63" y="53"/>
                </a:lnTo>
                <a:lnTo>
                  <a:pt x="64" y="62"/>
                </a:lnTo>
                <a:lnTo>
                  <a:pt x="65" y="70"/>
                </a:lnTo>
                <a:lnTo>
                  <a:pt x="67" y="77"/>
                </a:lnTo>
                <a:lnTo>
                  <a:pt x="70" y="83"/>
                </a:lnTo>
                <a:lnTo>
                  <a:pt x="73" y="87"/>
                </a:lnTo>
                <a:lnTo>
                  <a:pt x="77" y="91"/>
                </a:lnTo>
                <a:lnTo>
                  <a:pt x="82" y="94"/>
                </a:lnTo>
                <a:lnTo>
                  <a:pt x="88" y="96"/>
                </a:lnTo>
                <a:lnTo>
                  <a:pt x="95" y="97"/>
                </a:lnTo>
                <a:lnTo>
                  <a:pt x="103" y="98"/>
                </a:lnTo>
                <a:lnTo>
                  <a:pt x="122" y="99"/>
                </a:lnTo>
                <a:lnTo>
                  <a:pt x="122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37" name="Freeform 31">
            <a:extLst>
              <a:ext uri="{FF2B5EF4-FFF2-40B4-BE49-F238E27FC236}">
                <a16:creationId xmlns:a16="http://schemas.microsoft.com/office/drawing/2014/main" id="{2817A9DC-E306-4A55-9089-A294E94212B1}"/>
              </a:ext>
            </a:extLst>
          </p:cNvPr>
          <p:cNvSpPr>
            <a:spLocks/>
          </p:cNvSpPr>
          <p:nvPr userDrawn="1"/>
        </p:nvSpPr>
        <p:spPr bwMode="auto">
          <a:xfrm>
            <a:off x="8207375" y="2132013"/>
            <a:ext cx="195263" cy="315913"/>
          </a:xfrm>
          <a:custGeom>
            <a:avLst/>
            <a:gdLst>
              <a:gd name="T0" fmla="*/ 123 w 123"/>
              <a:gd name="T1" fmla="*/ 99 h 199"/>
              <a:gd name="T2" fmla="*/ 123 w 123"/>
              <a:gd name="T3" fmla="*/ 99 h 199"/>
              <a:gd name="T4" fmla="*/ 104 w 123"/>
              <a:gd name="T5" fmla="*/ 100 h 199"/>
              <a:gd name="T6" fmla="*/ 96 w 123"/>
              <a:gd name="T7" fmla="*/ 101 h 199"/>
              <a:gd name="T8" fmla="*/ 88 w 123"/>
              <a:gd name="T9" fmla="*/ 102 h 199"/>
              <a:gd name="T10" fmla="*/ 82 w 123"/>
              <a:gd name="T11" fmla="*/ 104 h 199"/>
              <a:gd name="T12" fmla="*/ 77 w 123"/>
              <a:gd name="T13" fmla="*/ 107 h 199"/>
              <a:gd name="T14" fmla="*/ 74 w 123"/>
              <a:gd name="T15" fmla="*/ 112 h 199"/>
              <a:gd name="T16" fmla="*/ 70 w 123"/>
              <a:gd name="T17" fmla="*/ 116 h 199"/>
              <a:gd name="T18" fmla="*/ 68 w 123"/>
              <a:gd name="T19" fmla="*/ 121 h 199"/>
              <a:gd name="T20" fmla="*/ 66 w 123"/>
              <a:gd name="T21" fmla="*/ 128 h 199"/>
              <a:gd name="T22" fmla="*/ 65 w 123"/>
              <a:gd name="T23" fmla="*/ 136 h 199"/>
              <a:gd name="T24" fmla="*/ 64 w 123"/>
              <a:gd name="T25" fmla="*/ 145 h 199"/>
              <a:gd name="T26" fmla="*/ 63 w 123"/>
              <a:gd name="T27" fmla="*/ 169 h 199"/>
              <a:gd name="T28" fmla="*/ 62 w 123"/>
              <a:gd name="T29" fmla="*/ 199 h 199"/>
              <a:gd name="T30" fmla="*/ 62 w 123"/>
              <a:gd name="T31" fmla="*/ 199 h 199"/>
              <a:gd name="T32" fmla="*/ 62 w 123"/>
              <a:gd name="T33" fmla="*/ 169 h 199"/>
              <a:gd name="T34" fmla="*/ 60 w 123"/>
              <a:gd name="T35" fmla="*/ 145 h 199"/>
              <a:gd name="T36" fmla="*/ 59 w 123"/>
              <a:gd name="T37" fmla="*/ 136 h 199"/>
              <a:gd name="T38" fmla="*/ 58 w 123"/>
              <a:gd name="T39" fmla="*/ 128 h 199"/>
              <a:gd name="T40" fmla="*/ 56 w 123"/>
              <a:gd name="T41" fmla="*/ 121 h 199"/>
              <a:gd name="T42" fmla="*/ 54 w 123"/>
              <a:gd name="T43" fmla="*/ 116 h 199"/>
              <a:gd name="T44" fmla="*/ 51 w 123"/>
              <a:gd name="T45" fmla="*/ 112 h 199"/>
              <a:gd name="T46" fmla="*/ 46 w 123"/>
              <a:gd name="T47" fmla="*/ 107 h 199"/>
              <a:gd name="T48" fmla="*/ 41 w 123"/>
              <a:gd name="T49" fmla="*/ 104 h 199"/>
              <a:gd name="T50" fmla="*/ 35 w 123"/>
              <a:gd name="T51" fmla="*/ 102 h 199"/>
              <a:gd name="T52" fmla="*/ 28 w 123"/>
              <a:gd name="T53" fmla="*/ 101 h 199"/>
              <a:gd name="T54" fmla="*/ 21 w 123"/>
              <a:gd name="T55" fmla="*/ 100 h 199"/>
              <a:gd name="T56" fmla="*/ 0 w 123"/>
              <a:gd name="T57" fmla="*/ 99 h 199"/>
              <a:gd name="T58" fmla="*/ 0 w 123"/>
              <a:gd name="T59" fmla="*/ 99 h 199"/>
              <a:gd name="T60" fmla="*/ 21 w 123"/>
              <a:gd name="T61" fmla="*/ 98 h 199"/>
              <a:gd name="T62" fmla="*/ 28 w 123"/>
              <a:gd name="T63" fmla="*/ 97 h 199"/>
              <a:gd name="T64" fmla="*/ 35 w 123"/>
              <a:gd name="T65" fmla="*/ 96 h 199"/>
              <a:gd name="T66" fmla="*/ 41 w 123"/>
              <a:gd name="T67" fmla="*/ 94 h 199"/>
              <a:gd name="T68" fmla="*/ 46 w 123"/>
              <a:gd name="T69" fmla="*/ 91 h 199"/>
              <a:gd name="T70" fmla="*/ 51 w 123"/>
              <a:gd name="T71" fmla="*/ 88 h 199"/>
              <a:gd name="T72" fmla="*/ 54 w 123"/>
              <a:gd name="T73" fmla="*/ 83 h 199"/>
              <a:gd name="T74" fmla="*/ 56 w 123"/>
              <a:gd name="T75" fmla="*/ 78 h 199"/>
              <a:gd name="T76" fmla="*/ 58 w 123"/>
              <a:gd name="T77" fmla="*/ 71 h 199"/>
              <a:gd name="T78" fmla="*/ 59 w 123"/>
              <a:gd name="T79" fmla="*/ 63 h 199"/>
              <a:gd name="T80" fmla="*/ 60 w 123"/>
              <a:gd name="T81" fmla="*/ 53 h 199"/>
              <a:gd name="T82" fmla="*/ 62 w 123"/>
              <a:gd name="T83" fmla="*/ 31 h 199"/>
              <a:gd name="T84" fmla="*/ 62 w 123"/>
              <a:gd name="T85" fmla="*/ 0 h 199"/>
              <a:gd name="T86" fmla="*/ 62 w 123"/>
              <a:gd name="T87" fmla="*/ 0 h 199"/>
              <a:gd name="T88" fmla="*/ 63 w 123"/>
              <a:gd name="T89" fmla="*/ 31 h 199"/>
              <a:gd name="T90" fmla="*/ 64 w 123"/>
              <a:gd name="T91" fmla="*/ 53 h 199"/>
              <a:gd name="T92" fmla="*/ 65 w 123"/>
              <a:gd name="T93" fmla="*/ 63 h 199"/>
              <a:gd name="T94" fmla="*/ 66 w 123"/>
              <a:gd name="T95" fmla="*/ 71 h 199"/>
              <a:gd name="T96" fmla="*/ 68 w 123"/>
              <a:gd name="T97" fmla="*/ 78 h 199"/>
              <a:gd name="T98" fmla="*/ 70 w 123"/>
              <a:gd name="T99" fmla="*/ 83 h 199"/>
              <a:gd name="T100" fmla="*/ 74 w 123"/>
              <a:gd name="T101" fmla="*/ 88 h 199"/>
              <a:gd name="T102" fmla="*/ 77 w 123"/>
              <a:gd name="T103" fmla="*/ 91 h 199"/>
              <a:gd name="T104" fmla="*/ 82 w 123"/>
              <a:gd name="T105" fmla="*/ 94 h 199"/>
              <a:gd name="T106" fmla="*/ 88 w 123"/>
              <a:gd name="T107" fmla="*/ 96 h 199"/>
              <a:gd name="T108" fmla="*/ 96 w 123"/>
              <a:gd name="T109" fmla="*/ 97 h 199"/>
              <a:gd name="T110" fmla="*/ 104 w 123"/>
              <a:gd name="T111" fmla="*/ 98 h 199"/>
              <a:gd name="T112" fmla="*/ 123 w 123"/>
              <a:gd name="T113" fmla="*/ 99 h 199"/>
              <a:gd name="T114" fmla="*/ 123 w 123"/>
              <a:gd name="T115" fmla="*/ 99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3" h="199">
                <a:moveTo>
                  <a:pt x="123" y="99"/>
                </a:moveTo>
                <a:lnTo>
                  <a:pt x="123" y="99"/>
                </a:lnTo>
                <a:lnTo>
                  <a:pt x="104" y="100"/>
                </a:lnTo>
                <a:lnTo>
                  <a:pt x="96" y="101"/>
                </a:lnTo>
                <a:lnTo>
                  <a:pt x="88" y="102"/>
                </a:lnTo>
                <a:lnTo>
                  <a:pt x="82" y="104"/>
                </a:lnTo>
                <a:lnTo>
                  <a:pt x="77" y="107"/>
                </a:lnTo>
                <a:lnTo>
                  <a:pt x="74" y="112"/>
                </a:lnTo>
                <a:lnTo>
                  <a:pt x="70" y="116"/>
                </a:lnTo>
                <a:lnTo>
                  <a:pt x="68" y="121"/>
                </a:lnTo>
                <a:lnTo>
                  <a:pt x="66" y="128"/>
                </a:lnTo>
                <a:lnTo>
                  <a:pt x="65" y="136"/>
                </a:lnTo>
                <a:lnTo>
                  <a:pt x="64" y="145"/>
                </a:lnTo>
                <a:lnTo>
                  <a:pt x="63" y="169"/>
                </a:lnTo>
                <a:lnTo>
                  <a:pt x="62" y="199"/>
                </a:lnTo>
                <a:lnTo>
                  <a:pt x="62" y="199"/>
                </a:lnTo>
                <a:lnTo>
                  <a:pt x="62" y="169"/>
                </a:lnTo>
                <a:lnTo>
                  <a:pt x="60" y="145"/>
                </a:lnTo>
                <a:lnTo>
                  <a:pt x="59" y="136"/>
                </a:lnTo>
                <a:lnTo>
                  <a:pt x="58" y="128"/>
                </a:lnTo>
                <a:lnTo>
                  <a:pt x="56" y="121"/>
                </a:lnTo>
                <a:lnTo>
                  <a:pt x="54" y="116"/>
                </a:lnTo>
                <a:lnTo>
                  <a:pt x="51" y="112"/>
                </a:lnTo>
                <a:lnTo>
                  <a:pt x="46" y="107"/>
                </a:lnTo>
                <a:lnTo>
                  <a:pt x="41" y="104"/>
                </a:lnTo>
                <a:lnTo>
                  <a:pt x="35" y="102"/>
                </a:lnTo>
                <a:lnTo>
                  <a:pt x="28" y="101"/>
                </a:lnTo>
                <a:lnTo>
                  <a:pt x="21" y="100"/>
                </a:lnTo>
                <a:lnTo>
                  <a:pt x="0" y="99"/>
                </a:lnTo>
                <a:lnTo>
                  <a:pt x="0" y="99"/>
                </a:lnTo>
                <a:lnTo>
                  <a:pt x="21" y="98"/>
                </a:lnTo>
                <a:lnTo>
                  <a:pt x="28" y="97"/>
                </a:lnTo>
                <a:lnTo>
                  <a:pt x="35" y="96"/>
                </a:lnTo>
                <a:lnTo>
                  <a:pt x="41" y="94"/>
                </a:lnTo>
                <a:lnTo>
                  <a:pt x="46" y="91"/>
                </a:lnTo>
                <a:lnTo>
                  <a:pt x="51" y="88"/>
                </a:lnTo>
                <a:lnTo>
                  <a:pt x="54" y="83"/>
                </a:lnTo>
                <a:lnTo>
                  <a:pt x="56" y="78"/>
                </a:lnTo>
                <a:lnTo>
                  <a:pt x="58" y="71"/>
                </a:lnTo>
                <a:lnTo>
                  <a:pt x="59" y="63"/>
                </a:lnTo>
                <a:lnTo>
                  <a:pt x="60" y="53"/>
                </a:lnTo>
                <a:lnTo>
                  <a:pt x="62" y="31"/>
                </a:lnTo>
                <a:lnTo>
                  <a:pt x="62" y="0"/>
                </a:lnTo>
                <a:lnTo>
                  <a:pt x="62" y="0"/>
                </a:lnTo>
                <a:lnTo>
                  <a:pt x="63" y="31"/>
                </a:lnTo>
                <a:lnTo>
                  <a:pt x="64" y="53"/>
                </a:lnTo>
                <a:lnTo>
                  <a:pt x="65" y="63"/>
                </a:lnTo>
                <a:lnTo>
                  <a:pt x="66" y="71"/>
                </a:lnTo>
                <a:lnTo>
                  <a:pt x="68" y="78"/>
                </a:lnTo>
                <a:lnTo>
                  <a:pt x="70" y="83"/>
                </a:lnTo>
                <a:lnTo>
                  <a:pt x="74" y="88"/>
                </a:lnTo>
                <a:lnTo>
                  <a:pt x="77" y="91"/>
                </a:lnTo>
                <a:lnTo>
                  <a:pt x="82" y="94"/>
                </a:lnTo>
                <a:lnTo>
                  <a:pt x="88" y="96"/>
                </a:lnTo>
                <a:lnTo>
                  <a:pt x="96" y="97"/>
                </a:lnTo>
                <a:lnTo>
                  <a:pt x="104" y="98"/>
                </a:lnTo>
                <a:lnTo>
                  <a:pt x="123" y="99"/>
                </a:lnTo>
                <a:lnTo>
                  <a:pt x="123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38" name="Rectangle 20488">
            <a:extLst>
              <a:ext uri="{FF2B5EF4-FFF2-40B4-BE49-F238E27FC236}">
                <a16:creationId xmlns:a16="http://schemas.microsoft.com/office/drawing/2014/main" id="{33858C6A-BFEF-4F83-A81A-0699E872FC3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072438" y="3946525"/>
            <a:ext cx="1588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39" name="Freeform 20489">
            <a:extLst>
              <a:ext uri="{FF2B5EF4-FFF2-40B4-BE49-F238E27FC236}">
                <a16:creationId xmlns:a16="http://schemas.microsoft.com/office/drawing/2014/main" id="{FDCC2DDC-D91F-418B-81A0-60BBA49D281A}"/>
              </a:ext>
            </a:extLst>
          </p:cNvPr>
          <p:cNvSpPr>
            <a:spLocks/>
          </p:cNvSpPr>
          <p:nvPr userDrawn="1"/>
        </p:nvSpPr>
        <p:spPr bwMode="auto">
          <a:xfrm>
            <a:off x="8072438" y="3946525"/>
            <a:ext cx="76200" cy="0"/>
          </a:xfrm>
          <a:custGeom>
            <a:avLst/>
            <a:gdLst>
              <a:gd name="T0" fmla="*/ 48 w 48"/>
              <a:gd name="T1" fmla="*/ 48 w 48"/>
              <a:gd name="T2" fmla="*/ 48 w 48"/>
              <a:gd name="T3" fmla="*/ 48 w 48"/>
              <a:gd name="T4" fmla="*/ 0 w 48"/>
              <a:gd name="T5" fmla="*/ 0 w 48"/>
              <a:gd name="T6" fmla="*/ 48 w 48"/>
              <a:gd name="T7" fmla="*/ 48 w 48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</a:cxnLst>
            <a:rect l="0" t="0" r="r" b="b"/>
            <a:pathLst>
              <a:path w="48">
                <a:moveTo>
                  <a:pt x="48" y="0"/>
                </a:moveTo>
                <a:lnTo>
                  <a:pt x="48" y="0"/>
                </a:lnTo>
                <a:lnTo>
                  <a:pt x="48" y="0"/>
                </a:lnTo>
                <a:lnTo>
                  <a:pt x="48" y="0"/>
                </a:lnTo>
                <a:lnTo>
                  <a:pt x="0" y="0"/>
                </a:lnTo>
                <a:lnTo>
                  <a:pt x="0" y="0"/>
                </a:lnTo>
                <a:lnTo>
                  <a:pt x="48" y="0"/>
                </a:lnTo>
                <a:lnTo>
                  <a:pt x="4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40" name="Freeform 20490">
            <a:extLst>
              <a:ext uri="{FF2B5EF4-FFF2-40B4-BE49-F238E27FC236}">
                <a16:creationId xmlns:a16="http://schemas.microsoft.com/office/drawing/2014/main" id="{20F8D0BA-F2DF-43E1-91F7-C60C931CFC54}"/>
              </a:ext>
            </a:extLst>
          </p:cNvPr>
          <p:cNvSpPr>
            <a:spLocks/>
          </p:cNvSpPr>
          <p:nvPr userDrawn="1"/>
        </p:nvSpPr>
        <p:spPr bwMode="auto">
          <a:xfrm>
            <a:off x="8072438" y="3946525"/>
            <a:ext cx="76200" cy="0"/>
          </a:xfrm>
          <a:custGeom>
            <a:avLst/>
            <a:gdLst>
              <a:gd name="T0" fmla="*/ 48 w 48"/>
              <a:gd name="T1" fmla="*/ 0 w 48"/>
              <a:gd name="T2" fmla="*/ 0 w 48"/>
              <a:gd name="T3" fmla="*/ 0 w 48"/>
              <a:gd name="T4" fmla="*/ 0 w 48"/>
              <a:gd name="T5" fmla="*/ 48 w 48"/>
              <a:gd name="T6" fmla="*/ 48 w 48"/>
              <a:gd name="T7" fmla="*/ 48 w 48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</a:cxnLst>
            <a:rect l="0" t="0" r="r" b="b"/>
            <a:pathLst>
              <a:path w="48">
                <a:moveTo>
                  <a:pt x="48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48" y="0"/>
                </a:lnTo>
                <a:lnTo>
                  <a:pt x="48" y="0"/>
                </a:lnTo>
                <a:lnTo>
                  <a:pt x="48" y="0"/>
                </a:lnTo>
                <a:close/>
              </a:path>
            </a:pathLst>
          </a:custGeom>
          <a:solidFill>
            <a:srgbClr val="FADE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41" name="Freeform 20491">
            <a:extLst>
              <a:ext uri="{FF2B5EF4-FFF2-40B4-BE49-F238E27FC236}">
                <a16:creationId xmlns:a16="http://schemas.microsoft.com/office/drawing/2014/main" id="{38692FBF-60F9-48A5-A55D-904F941A8D0E}"/>
              </a:ext>
            </a:extLst>
          </p:cNvPr>
          <p:cNvSpPr>
            <a:spLocks/>
          </p:cNvSpPr>
          <p:nvPr userDrawn="1"/>
        </p:nvSpPr>
        <p:spPr bwMode="auto">
          <a:xfrm>
            <a:off x="8072438" y="3946525"/>
            <a:ext cx="76200" cy="0"/>
          </a:xfrm>
          <a:custGeom>
            <a:avLst/>
            <a:gdLst>
              <a:gd name="T0" fmla="*/ 48 w 48"/>
              <a:gd name="T1" fmla="*/ 0 w 48"/>
              <a:gd name="T2" fmla="*/ 0 w 48"/>
              <a:gd name="T3" fmla="*/ 0 w 48"/>
              <a:gd name="T4" fmla="*/ 0 w 48"/>
              <a:gd name="T5" fmla="*/ 48 w 48"/>
              <a:gd name="T6" fmla="*/ 48 w 48"/>
              <a:gd name="T7" fmla="*/ 48 w 48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</a:cxnLst>
            <a:rect l="0" t="0" r="r" b="b"/>
            <a:pathLst>
              <a:path w="48">
                <a:moveTo>
                  <a:pt x="48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48" y="0"/>
                </a:lnTo>
                <a:lnTo>
                  <a:pt x="48" y="0"/>
                </a:lnTo>
                <a:lnTo>
                  <a:pt x="4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42" name="Freeform 20493">
            <a:extLst>
              <a:ext uri="{FF2B5EF4-FFF2-40B4-BE49-F238E27FC236}">
                <a16:creationId xmlns:a16="http://schemas.microsoft.com/office/drawing/2014/main" id="{B281F155-A485-48F0-8E24-16B3B2A4BEDC}"/>
              </a:ext>
            </a:extLst>
          </p:cNvPr>
          <p:cNvSpPr>
            <a:spLocks/>
          </p:cNvSpPr>
          <p:nvPr userDrawn="1"/>
        </p:nvSpPr>
        <p:spPr bwMode="auto">
          <a:xfrm>
            <a:off x="8724901" y="3997325"/>
            <a:ext cx="74613" cy="38100"/>
          </a:xfrm>
          <a:custGeom>
            <a:avLst/>
            <a:gdLst>
              <a:gd name="T0" fmla="*/ 24 w 47"/>
              <a:gd name="T1" fmla="*/ 0 h 24"/>
              <a:gd name="T2" fmla="*/ 24 w 47"/>
              <a:gd name="T3" fmla="*/ 0 h 24"/>
              <a:gd name="T4" fmla="*/ 29 w 47"/>
              <a:gd name="T5" fmla="*/ 0 h 24"/>
              <a:gd name="T6" fmla="*/ 33 w 47"/>
              <a:gd name="T7" fmla="*/ 2 h 24"/>
              <a:gd name="T8" fmla="*/ 37 w 47"/>
              <a:gd name="T9" fmla="*/ 4 h 24"/>
              <a:gd name="T10" fmla="*/ 41 w 47"/>
              <a:gd name="T11" fmla="*/ 7 h 24"/>
              <a:gd name="T12" fmla="*/ 43 w 47"/>
              <a:gd name="T13" fmla="*/ 11 h 24"/>
              <a:gd name="T14" fmla="*/ 46 w 47"/>
              <a:gd name="T15" fmla="*/ 15 h 24"/>
              <a:gd name="T16" fmla="*/ 47 w 47"/>
              <a:gd name="T17" fmla="*/ 18 h 24"/>
              <a:gd name="T18" fmla="*/ 47 w 47"/>
              <a:gd name="T19" fmla="*/ 24 h 24"/>
              <a:gd name="T20" fmla="*/ 0 w 47"/>
              <a:gd name="T21" fmla="*/ 24 h 24"/>
              <a:gd name="T22" fmla="*/ 0 w 47"/>
              <a:gd name="T23" fmla="*/ 24 h 24"/>
              <a:gd name="T24" fmla="*/ 0 w 47"/>
              <a:gd name="T25" fmla="*/ 18 h 24"/>
              <a:gd name="T26" fmla="*/ 2 w 47"/>
              <a:gd name="T27" fmla="*/ 15 h 24"/>
              <a:gd name="T28" fmla="*/ 4 w 47"/>
              <a:gd name="T29" fmla="*/ 11 h 24"/>
              <a:gd name="T30" fmla="*/ 7 w 47"/>
              <a:gd name="T31" fmla="*/ 7 h 24"/>
              <a:gd name="T32" fmla="*/ 11 w 47"/>
              <a:gd name="T33" fmla="*/ 4 h 24"/>
              <a:gd name="T34" fmla="*/ 15 w 47"/>
              <a:gd name="T35" fmla="*/ 2 h 24"/>
              <a:gd name="T36" fmla="*/ 19 w 47"/>
              <a:gd name="T37" fmla="*/ 0 h 24"/>
              <a:gd name="T38" fmla="*/ 24 w 47"/>
              <a:gd name="T3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7" h="24">
                <a:moveTo>
                  <a:pt x="24" y="0"/>
                </a:moveTo>
                <a:lnTo>
                  <a:pt x="24" y="0"/>
                </a:lnTo>
                <a:lnTo>
                  <a:pt x="29" y="0"/>
                </a:lnTo>
                <a:lnTo>
                  <a:pt x="33" y="2"/>
                </a:lnTo>
                <a:lnTo>
                  <a:pt x="37" y="4"/>
                </a:lnTo>
                <a:lnTo>
                  <a:pt x="41" y="7"/>
                </a:lnTo>
                <a:lnTo>
                  <a:pt x="43" y="11"/>
                </a:lnTo>
                <a:lnTo>
                  <a:pt x="46" y="15"/>
                </a:lnTo>
                <a:lnTo>
                  <a:pt x="47" y="18"/>
                </a:lnTo>
                <a:lnTo>
                  <a:pt x="47" y="24"/>
                </a:lnTo>
                <a:lnTo>
                  <a:pt x="0" y="24"/>
                </a:lnTo>
                <a:lnTo>
                  <a:pt x="0" y="24"/>
                </a:lnTo>
                <a:lnTo>
                  <a:pt x="0" y="18"/>
                </a:lnTo>
                <a:lnTo>
                  <a:pt x="2" y="15"/>
                </a:lnTo>
                <a:lnTo>
                  <a:pt x="4" y="11"/>
                </a:lnTo>
                <a:lnTo>
                  <a:pt x="7" y="7"/>
                </a:lnTo>
                <a:lnTo>
                  <a:pt x="11" y="4"/>
                </a:lnTo>
                <a:lnTo>
                  <a:pt x="15" y="2"/>
                </a:lnTo>
                <a:lnTo>
                  <a:pt x="19" y="0"/>
                </a:lnTo>
                <a:lnTo>
                  <a:pt x="2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43" name="Freeform 20494">
            <a:extLst>
              <a:ext uri="{FF2B5EF4-FFF2-40B4-BE49-F238E27FC236}">
                <a16:creationId xmlns:a16="http://schemas.microsoft.com/office/drawing/2014/main" id="{607690FD-F469-44C6-86A5-84BC39B9B0C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724901" y="4035425"/>
            <a:ext cx="74613" cy="0"/>
          </a:xfrm>
          <a:custGeom>
            <a:avLst/>
            <a:gdLst>
              <a:gd name="T0" fmla="*/ 0 w 47"/>
              <a:gd name="T1" fmla="*/ 0 w 47"/>
              <a:gd name="T2" fmla="*/ 0 w 47"/>
              <a:gd name="T3" fmla="*/ 0 w 47"/>
              <a:gd name="T4" fmla="*/ 0 w 47"/>
              <a:gd name="T5" fmla="*/ 47 w 47"/>
              <a:gd name="T6" fmla="*/ 47 w 47"/>
              <a:gd name="T7" fmla="*/ 47 w 47"/>
              <a:gd name="T8" fmla="*/ 47 w 47"/>
              <a:gd name="T9" fmla="*/ 0 w 47"/>
              <a:gd name="T10" fmla="*/ 0 w 47"/>
              <a:gd name="T11" fmla="*/ 47 w 47"/>
              <a:gd name="T12" fmla="*/ 47 w 47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  <a:cxn ang="0">
                <a:pos x="T8" y="0"/>
              </a:cxn>
              <a:cxn ang="0">
                <a:pos x="T9" y="0"/>
              </a:cxn>
              <a:cxn ang="0">
                <a:pos x="T10" y="0"/>
              </a:cxn>
              <a:cxn ang="0">
                <a:pos x="T11" y="0"/>
              </a:cxn>
              <a:cxn ang="0">
                <a:pos x="T12" y="0"/>
              </a:cxn>
            </a:cxnLst>
            <a:rect l="0" t="0" r="r" b="b"/>
            <a:pathLst>
              <a:path w="47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47" y="0"/>
                </a:moveTo>
                <a:lnTo>
                  <a:pt x="47" y="0"/>
                </a:lnTo>
                <a:lnTo>
                  <a:pt x="47" y="0"/>
                </a:lnTo>
                <a:lnTo>
                  <a:pt x="47" y="0"/>
                </a:lnTo>
                <a:lnTo>
                  <a:pt x="0" y="0"/>
                </a:lnTo>
                <a:lnTo>
                  <a:pt x="0" y="0"/>
                </a:lnTo>
                <a:lnTo>
                  <a:pt x="47" y="0"/>
                </a:lnTo>
                <a:lnTo>
                  <a:pt x="47" y="0"/>
                </a:lnTo>
                <a:close/>
              </a:path>
            </a:pathLst>
          </a:custGeom>
          <a:solidFill>
            <a:srgbClr val="F9C0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44" name="Rectangle 20495">
            <a:extLst>
              <a:ext uri="{FF2B5EF4-FFF2-40B4-BE49-F238E27FC236}">
                <a16:creationId xmlns:a16="http://schemas.microsoft.com/office/drawing/2014/main" id="{7F56D324-DEA9-4191-B7CB-8F70FBFCB09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724901" y="4035425"/>
            <a:ext cx="1588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45" name="Freeform 20496">
            <a:extLst>
              <a:ext uri="{FF2B5EF4-FFF2-40B4-BE49-F238E27FC236}">
                <a16:creationId xmlns:a16="http://schemas.microsoft.com/office/drawing/2014/main" id="{C9B3C527-98BC-4038-BA5D-7FD5C23A94CF}"/>
              </a:ext>
            </a:extLst>
          </p:cNvPr>
          <p:cNvSpPr>
            <a:spLocks/>
          </p:cNvSpPr>
          <p:nvPr userDrawn="1"/>
        </p:nvSpPr>
        <p:spPr bwMode="auto">
          <a:xfrm>
            <a:off x="8724901" y="4035425"/>
            <a:ext cx="74613" cy="0"/>
          </a:xfrm>
          <a:custGeom>
            <a:avLst/>
            <a:gdLst>
              <a:gd name="T0" fmla="*/ 47 w 47"/>
              <a:gd name="T1" fmla="*/ 47 w 47"/>
              <a:gd name="T2" fmla="*/ 47 w 47"/>
              <a:gd name="T3" fmla="*/ 47 w 47"/>
              <a:gd name="T4" fmla="*/ 0 w 47"/>
              <a:gd name="T5" fmla="*/ 0 w 47"/>
              <a:gd name="T6" fmla="*/ 47 w 47"/>
              <a:gd name="T7" fmla="*/ 47 w 47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</a:cxnLst>
            <a:rect l="0" t="0" r="r" b="b"/>
            <a:pathLst>
              <a:path w="47">
                <a:moveTo>
                  <a:pt x="47" y="0"/>
                </a:moveTo>
                <a:lnTo>
                  <a:pt x="47" y="0"/>
                </a:lnTo>
                <a:lnTo>
                  <a:pt x="47" y="0"/>
                </a:lnTo>
                <a:lnTo>
                  <a:pt x="47" y="0"/>
                </a:lnTo>
                <a:lnTo>
                  <a:pt x="0" y="0"/>
                </a:lnTo>
                <a:lnTo>
                  <a:pt x="0" y="0"/>
                </a:lnTo>
                <a:lnTo>
                  <a:pt x="47" y="0"/>
                </a:lnTo>
                <a:lnTo>
                  <a:pt x="4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46" name="Freeform 20497">
            <a:extLst>
              <a:ext uri="{FF2B5EF4-FFF2-40B4-BE49-F238E27FC236}">
                <a16:creationId xmlns:a16="http://schemas.microsoft.com/office/drawing/2014/main" id="{71137651-C610-49BA-90E0-0062004BBA07}"/>
              </a:ext>
            </a:extLst>
          </p:cNvPr>
          <p:cNvSpPr>
            <a:spLocks/>
          </p:cNvSpPr>
          <p:nvPr userDrawn="1"/>
        </p:nvSpPr>
        <p:spPr bwMode="auto">
          <a:xfrm>
            <a:off x="8724901" y="4035425"/>
            <a:ext cx="74613" cy="0"/>
          </a:xfrm>
          <a:custGeom>
            <a:avLst/>
            <a:gdLst>
              <a:gd name="T0" fmla="*/ 47 w 47"/>
              <a:gd name="T1" fmla="*/ 0 w 47"/>
              <a:gd name="T2" fmla="*/ 0 w 47"/>
              <a:gd name="T3" fmla="*/ 0 w 47"/>
              <a:gd name="T4" fmla="*/ 0 w 47"/>
              <a:gd name="T5" fmla="*/ 47 w 47"/>
              <a:gd name="T6" fmla="*/ 47 w 47"/>
              <a:gd name="T7" fmla="*/ 47 w 47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</a:cxnLst>
            <a:rect l="0" t="0" r="r" b="b"/>
            <a:pathLst>
              <a:path w="47">
                <a:moveTo>
                  <a:pt x="47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47" y="0"/>
                </a:lnTo>
                <a:lnTo>
                  <a:pt x="47" y="0"/>
                </a:lnTo>
                <a:lnTo>
                  <a:pt x="47" y="0"/>
                </a:lnTo>
                <a:close/>
              </a:path>
            </a:pathLst>
          </a:custGeom>
          <a:solidFill>
            <a:srgbClr val="FADE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47" name="Freeform 20498">
            <a:extLst>
              <a:ext uri="{FF2B5EF4-FFF2-40B4-BE49-F238E27FC236}">
                <a16:creationId xmlns:a16="http://schemas.microsoft.com/office/drawing/2014/main" id="{D1EDA97E-14A1-409B-BFE6-C3C6D1BE8F51}"/>
              </a:ext>
            </a:extLst>
          </p:cNvPr>
          <p:cNvSpPr>
            <a:spLocks/>
          </p:cNvSpPr>
          <p:nvPr userDrawn="1"/>
        </p:nvSpPr>
        <p:spPr bwMode="auto">
          <a:xfrm>
            <a:off x="8724901" y="4035425"/>
            <a:ext cx="74613" cy="0"/>
          </a:xfrm>
          <a:custGeom>
            <a:avLst/>
            <a:gdLst>
              <a:gd name="T0" fmla="*/ 47 w 47"/>
              <a:gd name="T1" fmla="*/ 0 w 47"/>
              <a:gd name="T2" fmla="*/ 0 w 47"/>
              <a:gd name="T3" fmla="*/ 0 w 47"/>
              <a:gd name="T4" fmla="*/ 0 w 47"/>
              <a:gd name="T5" fmla="*/ 47 w 47"/>
              <a:gd name="T6" fmla="*/ 47 w 47"/>
              <a:gd name="T7" fmla="*/ 47 w 47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</a:cxnLst>
            <a:rect l="0" t="0" r="r" b="b"/>
            <a:pathLst>
              <a:path w="47">
                <a:moveTo>
                  <a:pt x="47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47" y="0"/>
                </a:lnTo>
                <a:lnTo>
                  <a:pt x="47" y="0"/>
                </a:lnTo>
                <a:lnTo>
                  <a:pt x="4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48" name="Freeform 20500">
            <a:extLst>
              <a:ext uri="{FF2B5EF4-FFF2-40B4-BE49-F238E27FC236}">
                <a16:creationId xmlns:a16="http://schemas.microsoft.com/office/drawing/2014/main" id="{596159E0-1BD5-4FE3-A713-5CC9F501A620}"/>
              </a:ext>
            </a:extLst>
          </p:cNvPr>
          <p:cNvSpPr>
            <a:spLocks/>
          </p:cNvSpPr>
          <p:nvPr userDrawn="1"/>
        </p:nvSpPr>
        <p:spPr bwMode="auto">
          <a:xfrm>
            <a:off x="8855076" y="3905250"/>
            <a:ext cx="74613" cy="36513"/>
          </a:xfrm>
          <a:custGeom>
            <a:avLst/>
            <a:gdLst>
              <a:gd name="T0" fmla="*/ 24 w 47"/>
              <a:gd name="T1" fmla="*/ 0 h 23"/>
              <a:gd name="T2" fmla="*/ 24 w 47"/>
              <a:gd name="T3" fmla="*/ 0 h 23"/>
              <a:gd name="T4" fmla="*/ 29 w 47"/>
              <a:gd name="T5" fmla="*/ 0 h 23"/>
              <a:gd name="T6" fmla="*/ 33 w 47"/>
              <a:gd name="T7" fmla="*/ 1 h 23"/>
              <a:gd name="T8" fmla="*/ 37 w 47"/>
              <a:gd name="T9" fmla="*/ 4 h 23"/>
              <a:gd name="T10" fmla="*/ 41 w 47"/>
              <a:gd name="T11" fmla="*/ 6 h 23"/>
              <a:gd name="T12" fmla="*/ 43 w 47"/>
              <a:gd name="T13" fmla="*/ 10 h 23"/>
              <a:gd name="T14" fmla="*/ 46 w 47"/>
              <a:gd name="T15" fmla="*/ 14 h 23"/>
              <a:gd name="T16" fmla="*/ 47 w 47"/>
              <a:gd name="T17" fmla="*/ 18 h 23"/>
              <a:gd name="T18" fmla="*/ 47 w 47"/>
              <a:gd name="T19" fmla="*/ 23 h 23"/>
              <a:gd name="T20" fmla="*/ 0 w 47"/>
              <a:gd name="T21" fmla="*/ 23 h 23"/>
              <a:gd name="T22" fmla="*/ 0 w 47"/>
              <a:gd name="T23" fmla="*/ 23 h 23"/>
              <a:gd name="T24" fmla="*/ 0 w 47"/>
              <a:gd name="T25" fmla="*/ 18 h 23"/>
              <a:gd name="T26" fmla="*/ 3 w 47"/>
              <a:gd name="T27" fmla="*/ 14 h 23"/>
              <a:gd name="T28" fmla="*/ 4 w 47"/>
              <a:gd name="T29" fmla="*/ 10 h 23"/>
              <a:gd name="T30" fmla="*/ 7 w 47"/>
              <a:gd name="T31" fmla="*/ 6 h 23"/>
              <a:gd name="T32" fmla="*/ 11 w 47"/>
              <a:gd name="T33" fmla="*/ 4 h 23"/>
              <a:gd name="T34" fmla="*/ 15 w 47"/>
              <a:gd name="T35" fmla="*/ 1 h 23"/>
              <a:gd name="T36" fmla="*/ 20 w 47"/>
              <a:gd name="T37" fmla="*/ 0 h 23"/>
              <a:gd name="T38" fmla="*/ 24 w 47"/>
              <a:gd name="T3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7" h="23">
                <a:moveTo>
                  <a:pt x="24" y="0"/>
                </a:moveTo>
                <a:lnTo>
                  <a:pt x="24" y="0"/>
                </a:lnTo>
                <a:lnTo>
                  <a:pt x="29" y="0"/>
                </a:lnTo>
                <a:lnTo>
                  <a:pt x="33" y="1"/>
                </a:lnTo>
                <a:lnTo>
                  <a:pt x="37" y="4"/>
                </a:lnTo>
                <a:lnTo>
                  <a:pt x="41" y="6"/>
                </a:lnTo>
                <a:lnTo>
                  <a:pt x="43" y="10"/>
                </a:lnTo>
                <a:lnTo>
                  <a:pt x="46" y="14"/>
                </a:lnTo>
                <a:lnTo>
                  <a:pt x="47" y="18"/>
                </a:lnTo>
                <a:lnTo>
                  <a:pt x="47" y="23"/>
                </a:lnTo>
                <a:lnTo>
                  <a:pt x="0" y="23"/>
                </a:lnTo>
                <a:lnTo>
                  <a:pt x="0" y="23"/>
                </a:lnTo>
                <a:lnTo>
                  <a:pt x="0" y="18"/>
                </a:lnTo>
                <a:lnTo>
                  <a:pt x="3" y="14"/>
                </a:lnTo>
                <a:lnTo>
                  <a:pt x="4" y="10"/>
                </a:lnTo>
                <a:lnTo>
                  <a:pt x="7" y="6"/>
                </a:lnTo>
                <a:lnTo>
                  <a:pt x="11" y="4"/>
                </a:lnTo>
                <a:lnTo>
                  <a:pt x="15" y="1"/>
                </a:lnTo>
                <a:lnTo>
                  <a:pt x="20" y="0"/>
                </a:lnTo>
                <a:lnTo>
                  <a:pt x="2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49" name="Freeform 20501">
            <a:extLst>
              <a:ext uri="{FF2B5EF4-FFF2-40B4-BE49-F238E27FC236}">
                <a16:creationId xmlns:a16="http://schemas.microsoft.com/office/drawing/2014/main" id="{7F4BF689-2D6A-40D7-AA7E-391B0D14BD76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855076" y="3941763"/>
            <a:ext cx="74613" cy="0"/>
          </a:xfrm>
          <a:custGeom>
            <a:avLst/>
            <a:gdLst>
              <a:gd name="T0" fmla="*/ 0 w 47"/>
              <a:gd name="T1" fmla="*/ 0 w 47"/>
              <a:gd name="T2" fmla="*/ 0 w 47"/>
              <a:gd name="T3" fmla="*/ 0 w 47"/>
              <a:gd name="T4" fmla="*/ 0 w 47"/>
              <a:gd name="T5" fmla="*/ 47 w 47"/>
              <a:gd name="T6" fmla="*/ 47 w 47"/>
              <a:gd name="T7" fmla="*/ 47 w 47"/>
              <a:gd name="T8" fmla="*/ 47 w 47"/>
              <a:gd name="T9" fmla="*/ 0 w 47"/>
              <a:gd name="T10" fmla="*/ 0 w 47"/>
              <a:gd name="T11" fmla="*/ 47 w 47"/>
              <a:gd name="T12" fmla="*/ 47 w 47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  <a:cxn ang="0">
                <a:pos x="T8" y="0"/>
              </a:cxn>
              <a:cxn ang="0">
                <a:pos x="T9" y="0"/>
              </a:cxn>
              <a:cxn ang="0">
                <a:pos x="T10" y="0"/>
              </a:cxn>
              <a:cxn ang="0">
                <a:pos x="T11" y="0"/>
              </a:cxn>
              <a:cxn ang="0">
                <a:pos x="T12" y="0"/>
              </a:cxn>
            </a:cxnLst>
            <a:rect l="0" t="0" r="r" b="b"/>
            <a:pathLst>
              <a:path w="47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47" y="0"/>
                </a:moveTo>
                <a:lnTo>
                  <a:pt x="47" y="0"/>
                </a:lnTo>
                <a:lnTo>
                  <a:pt x="47" y="0"/>
                </a:lnTo>
                <a:lnTo>
                  <a:pt x="47" y="0"/>
                </a:lnTo>
                <a:lnTo>
                  <a:pt x="0" y="0"/>
                </a:lnTo>
                <a:lnTo>
                  <a:pt x="0" y="0"/>
                </a:lnTo>
                <a:lnTo>
                  <a:pt x="47" y="0"/>
                </a:lnTo>
                <a:lnTo>
                  <a:pt x="47" y="0"/>
                </a:lnTo>
                <a:close/>
              </a:path>
            </a:pathLst>
          </a:custGeom>
          <a:solidFill>
            <a:srgbClr val="F9C0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50" name="Rectangle 20502">
            <a:extLst>
              <a:ext uri="{FF2B5EF4-FFF2-40B4-BE49-F238E27FC236}">
                <a16:creationId xmlns:a16="http://schemas.microsoft.com/office/drawing/2014/main" id="{B549C6CF-448C-4417-8355-5547A5F9369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855076" y="3941763"/>
            <a:ext cx="1588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51" name="Freeform 20503">
            <a:extLst>
              <a:ext uri="{FF2B5EF4-FFF2-40B4-BE49-F238E27FC236}">
                <a16:creationId xmlns:a16="http://schemas.microsoft.com/office/drawing/2014/main" id="{E72AA21D-7316-4BB7-A82B-C6C55DD698C3}"/>
              </a:ext>
            </a:extLst>
          </p:cNvPr>
          <p:cNvSpPr>
            <a:spLocks/>
          </p:cNvSpPr>
          <p:nvPr userDrawn="1"/>
        </p:nvSpPr>
        <p:spPr bwMode="auto">
          <a:xfrm>
            <a:off x="8855076" y="3941763"/>
            <a:ext cx="74613" cy="0"/>
          </a:xfrm>
          <a:custGeom>
            <a:avLst/>
            <a:gdLst>
              <a:gd name="T0" fmla="*/ 47 w 47"/>
              <a:gd name="T1" fmla="*/ 47 w 47"/>
              <a:gd name="T2" fmla="*/ 47 w 47"/>
              <a:gd name="T3" fmla="*/ 47 w 47"/>
              <a:gd name="T4" fmla="*/ 0 w 47"/>
              <a:gd name="T5" fmla="*/ 0 w 47"/>
              <a:gd name="T6" fmla="*/ 47 w 47"/>
              <a:gd name="T7" fmla="*/ 47 w 47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</a:cxnLst>
            <a:rect l="0" t="0" r="r" b="b"/>
            <a:pathLst>
              <a:path w="47">
                <a:moveTo>
                  <a:pt x="47" y="0"/>
                </a:moveTo>
                <a:lnTo>
                  <a:pt x="47" y="0"/>
                </a:lnTo>
                <a:lnTo>
                  <a:pt x="47" y="0"/>
                </a:lnTo>
                <a:lnTo>
                  <a:pt x="47" y="0"/>
                </a:lnTo>
                <a:lnTo>
                  <a:pt x="0" y="0"/>
                </a:lnTo>
                <a:lnTo>
                  <a:pt x="0" y="0"/>
                </a:lnTo>
                <a:lnTo>
                  <a:pt x="47" y="0"/>
                </a:lnTo>
                <a:lnTo>
                  <a:pt x="4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52" name="Freeform 20504">
            <a:extLst>
              <a:ext uri="{FF2B5EF4-FFF2-40B4-BE49-F238E27FC236}">
                <a16:creationId xmlns:a16="http://schemas.microsoft.com/office/drawing/2014/main" id="{C06F7457-4D01-4990-ABD4-990ECC94C3FA}"/>
              </a:ext>
            </a:extLst>
          </p:cNvPr>
          <p:cNvSpPr>
            <a:spLocks/>
          </p:cNvSpPr>
          <p:nvPr userDrawn="1"/>
        </p:nvSpPr>
        <p:spPr bwMode="auto">
          <a:xfrm>
            <a:off x="8855076" y="3941763"/>
            <a:ext cx="74613" cy="0"/>
          </a:xfrm>
          <a:custGeom>
            <a:avLst/>
            <a:gdLst>
              <a:gd name="T0" fmla="*/ 47 w 47"/>
              <a:gd name="T1" fmla="*/ 0 w 47"/>
              <a:gd name="T2" fmla="*/ 0 w 47"/>
              <a:gd name="T3" fmla="*/ 0 w 47"/>
              <a:gd name="T4" fmla="*/ 0 w 47"/>
              <a:gd name="T5" fmla="*/ 47 w 47"/>
              <a:gd name="T6" fmla="*/ 47 w 47"/>
              <a:gd name="T7" fmla="*/ 47 w 47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</a:cxnLst>
            <a:rect l="0" t="0" r="r" b="b"/>
            <a:pathLst>
              <a:path w="47">
                <a:moveTo>
                  <a:pt x="47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47" y="0"/>
                </a:lnTo>
                <a:lnTo>
                  <a:pt x="47" y="0"/>
                </a:lnTo>
                <a:lnTo>
                  <a:pt x="47" y="0"/>
                </a:lnTo>
                <a:close/>
              </a:path>
            </a:pathLst>
          </a:custGeom>
          <a:solidFill>
            <a:srgbClr val="FADE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53" name="Freeform 20505">
            <a:extLst>
              <a:ext uri="{FF2B5EF4-FFF2-40B4-BE49-F238E27FC236}">
                <a16:creationId xmlns:a16="http://schemas.microsoft.com/office/drawing/2014/main" id="{2025856D-4472-447A-B496-B4C70F42BDC0}"/>
              </a:ext>
            </a:extLst>
          </p:cNvPr>
          <p:cNvSpPr>
            <a:spLocks/>
          </p:cNvSpPr>
          <p:nvPr userDrawn="1"/>
        </p:nvSpPr>
        <p:spPr bwMode="auto">
          <a:xfrm>
            <a:off x="8855076" y="3941763"/>
            <a:ext cx="74613" cy="0"/>
          </a:xfrm>
          <a:custGeom>
            <a:avLst/>
            <a:gdLst>
              <a:gd name="T0" fmla="*/ 47 w 47"/>
              <a:gd name="T1" fmla="*/ 0 w 47"/>
              <a:gd name="T2" fmla="*/ 0 w 47"/>
              <a:gd name="T3" fmla="*/ 0 w 47"/>
              <a:gd name="T4" fmla="*/ 0 w 47"/>
              <a:gd name="T5" fmla="*/ 47 w 47"/>
              <a:gd name="T6" fmla="*/ 47 w 47"/>
              <a:gd name="T7" fmla="*/ 47 w 47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</a:cxnLst>
            <a:rect l="0" t="0" r="r" b="b"/>
            <a:pathLst>
              <a:path w="47">
                <a:moveTo>
                  <a:pt x="47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47" y="0"/>
                </a:lnTo>
                <a:lnTo>
                  <a:pt x="47" y="0"/>
                </a:lnTo>
                <a:lnTo>
                  <a:pt x="4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54" name="Freeform 20507">
            <a:extLst>
              <a:ext uri="{FF2B5EF4-FFF2-40B4-BE49-F238E27FC236}">
                <a16:creationId xmlns:a16="http://schemas.microsoft.com/office/drawing/2014/main" id="{FE4C61E8-EA5D-415F-AD6D-D7589198F092}"/>
              </a:ext>
            </a:extLst>
          </p:cNvPr>
          <p:cNvSpPr>
            <a:spLocks/>
          </p:cNvSpPr>
          <p:nvPr userDrawn="1"/>
        </p:nvSpPr>
        <p:spPr bwMode="auto">
          <a:xfrm>
            <a:off x="8994776" y="3940175"/>
            <a:ext cx="73025" cy="36513"/>
          </a:xfrm>
          <a:custGeom>
            <a:avLst/>
            <a:gdLst>
              <a:gd name="T0" fmla="*/ 23 w 46"/>
              <a:gd name="T1" fmla="*/ 0 h 23"/>
              <a:gd name="T2" fmla="*/ 23 w 46"/>
              <a:gd name="T3" fmla="*/ 0 h 23"/>
              <a:gd name="T4" fmla="*/ 28 w 46"/>
              <a:gd name="T5" fmla="*/ 0 h 23"/>
              <a:gd name="T6" fmla="*/ 32 w 46"/>
              <a:gd name="T7" fmla="*/ 1 h 23"/>
              <a:gd name="T8" fmla="*/ 36 w 46"/>
              <a:gd name="T9" fmla="*/ 4 h 23"/>
              <a:gd name="T10" fmla="*/ 40 w 46"/>
              <a:gd name="T11" fmla="*/ 6 h 23"/>
              <a:gd name="T12" fmla="*/ 43 w 46"/>
              <a:gd name="T13" fmla="*/ 10 h 23"/>
              <a:gd name="T14" fmla="*/ 45 w 46"/>
              <a:gd name="T15" fmla="*/ 14 h 23"/>
              <a:gd name="T16" fmla="*/ 46 w 46"/>
              <a:gd name="T17" fmla="*/ 18 h 23"/>
              <a:gd name="T18" fmla="*/ 46 w 46"/>
              <a:gd name="T19" fmla="*/ 23 h 23"/>
              <a:gd name="T20" fmla="*/ 0 w 46"/>
              <a:gd name="T21" fmla="*/ 23 h 23"/>
              <a:gd name="T22" fmla="*/ 0 w 46"/>
              <a:gd name="T23" fmla="*/ 23 h 23"/>
              <a:gd name="T24" fmla="*/ 0 w 46"/>
              <a:gd name="T25" fmla="*/ 18 h 23"/>
              <a:gd name="T26" fmla="*/ 1 w 46"/>
              <a:gd name="T27" fmla="*/ 14 h 23"/>
              <a:gd name="T28" fmla="*/ 3 w 46"/>
              <a:gd name="T29" fmla="*/ 10 h 23"/>
              <a:gd name="T30" fmla="*/ 6 w 46"/>
              <a:gd name="T31" fmla="*/ 6 h 23"/>
              <a:gd name="T32" fmla="*/ 10 w 46"/>
              <a:gd name="T33" fmla="*/ 4 h 23"/>
              <a:gd name="T34" fmla="*/ 14 w 46"/>
              <a:gd name="T35" fmla="*/ 1 h 23"/>
              <a:gd name="T36" fmla="*/ 18 w 46"/>
              <a:gd name="T37" fmla="*/ 0 h 23"/>
              <a:gd name="T38" fmla="*/ 23 w 46"/>
              <a:gd name="T3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6" h="23">
                <a:moveTo>
                  <a:pt x="23" y="0"/>
                </a:moveTo>
                <a:lnTo>
                  <a:pt x="23" y="0"/>
                </a:lnTo>
                <a:lnTo>
                  <a:pt x="28" y="0"/>
                </a:lnTo>
                <a:lnTo>
                  <a:pt x="32" y="1"/>
                </a:lnTo>
                <a:lnTo>
                  <a:pt x="36" y="4"/>
                </a:lnTo>
                <a:lnTo>
                  <a:pt x="40" y="6"/>
                </a:lnTo>
                <a:lnTo>
                  <a:pt x="43" y="10"/>
                </a:lnTo>
                <a:lnTo>
                  <a:pt x="45" y="14"/>
                </a:lnTo>
                <a:lnTo>
                  <a:pt x="46" y="18"/>
                </a:lnTo>
                <a:lnTo>
                  <a:pt x="46" y="23"/>
                </a:lnTo>
                <a:lnTo>
                  <a:pt x="0" y="23"/>
                </a:lnTo>
                <a:lnTo>
                  <a:pt x="0" y="23"/>
                </a:lnTo>
                <a:lnTo>
                  <a:pt x="0" y="18"/>
                </a:lnTo>
                <a:lnTo>
                  <a:pt x="1" y="14"/>
                </a:lnTo>
                <a:lnTo>
                  <a:pt x="3" y="10"/>
                </a:lnTo>
                <a:lnTo>
                  <a:pt x="6" y="6"/>
                </a:lnTo>
                <a:lnTo>
                  <a:pt x="10" y="4"/>
                </a:lnTo>
                <a:lnTo>
                  <a:pt x="14" y="1"/>
                </a:lnTo>
                <a:lnTo>
                  <a:pt x="18" y="0"/>
                </a:lnTo>
                <a:lnTo>
                  <a:pt x="2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55" name="Freeform 20508">
            <a:extLst>
              <a:ext uri="{FF2B5EF4-FFF2-40B4-BE49-F238E27FC236}">
                <a16:creationId xmlns:a16="http://schemas.microsoft.com/office/drawing/2014/main" id="{CFC73496-92D7-41EC-A474-24A37ABE27C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994776" y="3976688"/>
            <a:ext cx="73025" cy="0"/>
          </a:xfrm>
          <a:custGeom>
            <a:avLst/>
            <a:gdLst>
              <a:gd name="T0" fmla="*/ 0 w 46"/>
              <a:gd name="T1" fmla="*/ 0 w 46"/>
              <a:gd name="T2" fmla="*/ 0 w 46"/>
              <a:gd name="T3" fmla="*/ 0 w 46"/>
              <a:gd name="T4" fmla="*/ 0 w 46"/>
              <a:gd name="T5" fmla="*/ 46 w 46"/>
              <a:gd name="T6" fmla="*/ 46 w 46"/>
              <a:gd name="T7" fmla="*/ 46 w 46"/>
              <a:gd name="T8" fmla="*/ 46 w 46"/>
              <a:gd name="T9" fmla="*/ 0 w 46"/>
              <a:gd name="T10" fmla="*/ 0 w 46"/>
              <a:gd name="T11" fmla="*/ 46 w 46"/>
              <a:gd name="T12" fmla="*/ 46 w 4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  <a:cxn ang="0">
                <a:pos x="T8" y="0"/>
              </a:cxn>
              <a:cxn ang="0">
                <a:pos x="T9" y="0"/>
              </a:cxn>
              <a:cxn ang="0">
                <a:pos x="T10" y="0"/>
              </a:cxn>
              <a:cxn ang="0">
                <a:pos x="T11" y="0"/>
              </a:cxn>
              <a:cxn ang="0">
                <a:pos x="T12" y="0"/>
              </a:cxn>
            </a:cxnLst>
            <a:rect l="0" t="0" r="r" b="b"/>
            <a:pathLst>
              <a:path w="46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46" y="0"/>
                </a:moveTo>
                <a:lnTo>
                  <a:pt x="46" y="0"/>
                </a:lnTo>
                <a:lnTo>
                  <a:pt x="46" y="0"/>
                </a:lnTo>
                <a:lnTo>
                  <a:pt x="46" y="0"/>
                </a:lnTo>
                <a:lnTo>
                  <a:pt x="0" y="0"/>
                </a:lnTo>
                <a:lnTo>
                  <a:pt x="0" y="0"/>
                </a:lnTo>
                <a:lnTo>
                  <a:pt x="46" y="0"/>
                </a:lnTo>
                <a:lnTo>
                  <a:pt x="46" y="0"/>
                </a:lnTo>
                <a:close/>
              </a:path>
            </a:pathLst>
          </a:custGeom>
          <a:solidFill>
            <a:srgbClr val="F9C0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56" name="Rectangle 20509">
            <a:extLst>
              <a:ext uri="{FF2B5EF4-FFF2-40B4-BE49-F238E27FC236}">
                <a16:creationId xmlns:a16="http://schemas.microsoft.com/office/drawing/2014/main" id="{F16CDF88-0A98-43D0-A277-FAB27107533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994776" y="3976688"/>
            <a:ext cx="1588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57" name="Freeform 20510">
            <a:extLst>
              <a:ext uri="{FF2B5EF4-FFF2-40B4-BE49-F238E27FC236}">
                <a16:creationId xmlns:a16="http://schemas.microsoft.com/office/drawing/2014/main" id="{BFCCF79A-5D8C-4D44-BA50-F7CEE9490CC5}"/>
              </a:ext>
            </a:extLst>
          </p:cNvPr>
          <p:cNvSpPr>
            <a:spLocks/>
          </p:cNvSpPr>
          <p:nvPr userDrawn="1"/>
        </p:nvSpPr>
        <p:spPr bwMode="auto">
          <a:xfrm>
            <a:off x="8994776" y="3976688"/>
            <a:ext cx="73025" cy="0"/>
          </a:xfrm>
          <a:custGeom>
            <a:avLst/>
            <a:gdLst>
              <a:gd name="T0" fmla="*/ 46 w 46"/>
              <a:gd name="T1" fmla="*/ 46 w 46"/>
              <a:gd name="T2" fmla="*/ 46 w 46"/>
              <a:gd name="T3" fmla="*/ 46 w 46"/>
              <a:gd name="T4" fmla="*/ 0 w 46"/>
              <a:gd name="T5" fmla="*/ 0 w 46"/>
              <a:gd name="T6" fmla="*/ 46 w 46"/>
              <a:gd name="T7" fmla="*/ 46 w 4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</a:cxnLst>
            <a:rect l="0" t="0" r="r" b="b"/>
            <a:pathLst>
              <a:path w="46">
                <a:moveTo>
                  <a:pt x="46" y="0"/>
                </a:moveTo>
                <a:lnTo>
                  <a:pt x="46" y="0"/>
                </a:lnTo>
                <a:lnTo>
                  <a:pt x="46" y="0"/>
                </a:lnTo>
                <a:lnTo>
                  <a:pt x="46" y="0"/>
                </a:lnTo>
                <a:lnTo>
                  <a:pt x="0" y="0"/>
                </a:lnTo>
                <a:lnTo>
                  <a:pt x="0" y="0"/>
                </a:lnTo>
                <a:lnTo>
                  <a:pt x="46" y="0"/>
                </a:lnTo>
                <a:lnTo>
                  <a:pt x="4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58" name="Freeform 20511">
            <a:extLst>
              <a:ext uri="{FF2B5EF4-FFF2-40B4-BE49-F238E27FC236}">
                <a16:creationId xmlns:a16="http://schemas.microsoft.com/office/drawing/2014/main" id="{838878E5-3982-4FBB-8E1D-29A826E3308A}"/>
              </a:ext>
            </a:extLst>
          </p:cNvPr>
          <p:cNvSpPr>
            <a:spLocks/>
          </p:cNvSpPr>
          <p:nvPr userDrawn="1"/>
        </p:nvSpPr>
        <p:spPr bwMode="auto">
          <a:xfrm>
            <a:off x="8994776" y="3976688"/>
            <a:ext cx="73025" cy="0"/>
          </a:xfrm>
          <a:custGeom>
            <a:avLst/>
            <a:gdLst>
              <a:gd name="T0" fmla="*/ 46 w 46"/>
              <a:gd name="T1" fmla="*/ 0 w 46"/>
              <a:gd name="T2" fmla="*/ 0 w 46"/>
              <a:gd name="T3" fmla="*/ 0 w 46"/>
              <a:gd name="T4" fmla="*/ 0 w 46"/>
              <a:gd name="T5" fmla="*/ 46 w 46"/>
              <a:gd name="T6" fmla="*/ 46 w 46"/>
              <a:gd name="T7" fmla="*/ 46 w 4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</a:cxnLst>
            <a:rect l="0" t="0" r="r" b="b"/>
            <a:pathLst>
              <a:path w="46">
                <a:moveTo>
                  <a:pt x="46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46" y="0"/>
                </a:lnTo>
                <a:lnTo>
                  <a:pt x="46" y="0"/>
                </a:lnTo>
                <a:lnTo>
                  <a:pt x="46" y="0"/>
                </a:lnTo>
                <a:close/>
              </a:path>
            </a:pathLst>
          </a:custGeom>
          <a:solidFill>
            <a:srgbClr val="FADE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59" name="Freeform 20512">
            <a:extLst>
              <a:ext uri="{FF2B5EF4-FFF2-40B4-BE49-F238E27FC236}">
                <a16:creationId xmlns:a16="http://schemas.microsoft.com/office/drawing/2014/main" id="{1A6BD443-BA16-49EC-899A-ED3A41EDDCC4}"/>
              </a:ext>
            </a:extLst>
          </p:cNvPr>
          <p:cNvSpPr>
            <a:spLocks/>
          </p:cNvSpPr>
          <p:nvPr userDrawn="1"/>
        </p:nvSpPr>
        <p:spPr bwMode="auto">
          <a:xfrm>
            <a:off x="8994776" y="3976688"/>
            <a:ext cx="73025" cy="0"/>
          </a:xfrm>
          <a:custGeom>
            <a:avLst/>
            <a:gdLst>
              <a:gd name="T0" fmla="*/ 46 w 46"/>
              <a:gd name="T1" fmla="*/ 0 w 46"/>
              <a:gd name="T2" fmla="*/ 0 w 46"/>
              <a:gd name="T3" fmla="*/ 0 w 46"/>
              <a:gd name="T4" fmla="*/ 0 w 46"/>
              <a:gd name="T5" fmla="*/ 46 w 46"/>
              <a:gd name="T6" fmla="*/ 46 w 46"/>
              <a:gd name="T7" fmla="*/ 46 w 4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</a:cxnLst>
            <a:rect l="0" t="0" r="r" b="b"/>
            <a:pathLst>
              <a:path w="46">
                <a:moveTo>
                  <a:pt x="46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46" y="0"/>
                </a:lnTo>
                <a:lnTo>
                  <a:pt x="46" y="0"/>
                </a:lnTo>
                <a:lnTo>
                  <a:pt x="4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60" name="Freeform 20514">
            <a:extLst>
              <a:ext uri="{FF2B5EF4-FFF2-40B4-BE49-F238E27FC236}">
                <a16:creationId xmlns:a16="http://schemas.microsoft.com/office/drawing/2014/main" id="{BAFB77ED-3E31-4736-B651-BEEB758D0720}"/>
              </a:ext>
            </a:extLst>
          </p:cNvPr>
          <p:cNvSpPr>
            <a:spLocks/>
          </p:cNvSpPr>
          <p:nvPr userDrawn="1"/>
        </p:nvSpPr>
        <p:spPr bwMode="auto">
          <a:xfrm>
            <a:off x="9134476" y="4022725"/>
            <a:ext cx="74613" cy="36513"/>
          </a:xfrm>
          <a:custGeom>
            <a:avLst/>
            <a:gdLst>
              <a:gd name="T0" fmla="*/ 24 w 47"/>
              <a:gd name="T1" fmla="*/ 0 h 23"/>
              <a:gd name="T2" fmla="*/ 24 w 47"/>
              <a:gd name="T3" fmla="*/ 0 h 23"/>
              <a:gd name="T4" fmla="*/ 27 w 47"/>
              <a:gd name="T5" fmla="*/ 0 h 23"/>
              <a:gd name="T6" fmla="*/ 33 w 47"/>
              <a:gd name="T7" fmla="*/ 1 h 23"/>
              <a:gd name="T8" fmla="*/ 37 w 47"/>
              <a:gd name="T9" fmla="*/ 4 h 23"/>
              <a:gd name="T10" fmla="*/ 40 w 47"/>
              <a:gd name="T11" fmla="*/ 6 h 23"/>
              <a:gd name="T12" fmla="*/ 43 w 47"/>
              <a:gd name="T13" fmla="*/ 10 h 23"/>
              <a:gd name="T14" fmla="*/ 46 w 47"/>
              <a:gd name="T15" fmla="*/ 14 h 23"/>
              <a:gd name="T16" fmla="*/ 47 w 47"/>
              <a:gd name="T17" fmla="*/ 18 h 23"/>
              <a:gd name="T18" fmla="*/ 47 w 47"/>
              <a:gd name="T19" fmla="*/ 23 h 23"/>
              <a:gd name="T20" fmla="*/ 0 w 47"/>
              <a:gd name="T21" fmla="*/ 23 h 23"/>
              <a:gd name="T22" fmla="*/ 0 w 47"/>
              <a:gd name="T23" fmla="*/ 23 h 23"/>
              <a:gd name="T24" fmla="*/ 0 w 47"/>
              <a:gd name="T25" fmla="*/ 18 h 23"/>
              <a:gd name="T26" fmla="*/ 1 w 47"/>
              <a:gd name="T27" fmla="*/ 14 h 23"/>
              <a:gd name="T28" fmla="*/ 4 w 47"/>
              <a:gd name="T29" fmla="*/ 10 h 23"/>
              <a:gd name="T30" fmla="*/ 7 w 47"/>
              <a:gd name="T31" fmla="*/ 6 h 23"/>
              <a:gd name="T32" fmla="*/ 11 w 47"/>
              <a:gd name="T33" fmla="*/ 4 h 23"/>
              <a:gd name="T34" fmla="*/ 14 w 47"/>
              <a:gd name="T35" fmla="*/ 1 h 23"/>
              <a:gd name="T36" fmla="*/ 18 w 47"/>
              <a:gd name="T37" fmla="*/ 0 h 23"/>
              <a:gd name="T38" fmla="*/ 24 w 47"/>
              <a:gd name="T3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7" h="23">
                <a:moveTo>
                  <a:pt x="24" y="0"/>
                </a:moveTo>
                <a:lnTo>
                  <a:pt x="24" y="0"/>
                </a:lnTo>
                <a:lnTo>
                  <a:pt x="27" y="0"/>
                </a:lnTo>
                <a:lnTo>
                  <a:pt x="33" y="1"/>
                </a:lnTo>
                <a:lnTo>
                  <a:pt x="37" y="4"/>
                </a:lnTo>
                <a:lnTo>
                  <a:pt x="40" y="6"/>
                </a:lnTo>
                <a:lnTo>
                  <a:pt x="43" y="10"/>
                </a:lnTo>
                <a:lnTo>
                  <a:pt x="46" y="14"/>
                </a:lnTo>
                <a:lnTo>
                  <a:pt x="47" y="18"/>
                </a:lnTo>
                <a:lnTo>
                  <a:pt x="47" y="23"/>
                </a:lnTo>
                <a:lnTo>
                  <a:pt x="0" y="23"/>
                </a:lnTo>
                <a:lnTo>
                  <a:pt x="0" y="23"/>
                </a:lnTo>
                <a:lnTo>
                  <a:pt x="0" y="18"/>
                </a:lnTo>
                <a:lnTo>
                  <a:pt x="1" y="14"/>
                </a:lnTo>
                <a:lnTo>
                  <a:pt x="4" y="10"/>
                </a:lnTo>
                <a:lnTo>
                  <a:pt x="7" y="6"/>
                </a:lnTo>
                <a:lnTo>
                  <a:pt x="11" y="4"/>
                </a:lnTo>
                <a:lnTo>
                  <a:pt x="14" y="1"/>
                </a:lnTo>
                <a:lnTo>
                  <a:pt x="18" y="0"/>
                </a:lnTo>
                <a:lnTo>
                  <a:pt x="2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61" name="Freeform 20515">
            <a:extLst>
              <a:ext uri="{FF2B5EF4-FFF2-40B4-BE49-F238E27FC236}">
                <a16:creationId xmlns:a16="http://schemas.microsoft.com/office/drawing/2014/main" id="{0F788481-BE50-42AB-8433-E31A3CDF419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134476" y="4059238"/>
            <a:ext cx="74613" cy="0"/>
          </a:xfrm>
          <a:custGeom>
            <a:avLst/>
            <a:gdLst>
              <a:gd name="T0" fmla="*/ 0 w 47"/>
              <a:gd name="T1" fmla="*/ 0 w 47"/>
              <a:gd name="T2" fmla="*/ 0 w 47"/>
              <a:gd name="T3" fmla="*/ 0 w 47"/>
              <a:gd name="T4" fmla="*/ 0 w 47"/>
              <a:gd name="T5" fmla="*/ 47 w 47"/>
              <a:gd name="T6" fmla="*/ 47 w 47"/>
              <a:gd name="T7" fmla="*/ 47 w 47"/>
              <a:gd name="T8" fmla="*/ 47 w 47"/>
              <a:gd name="T9" fmla="*/ 0 w 47"/>
              <a:gd name="T10" fmla="*/ 0 w 47"/>
              <a:gd name="T11" fmla="*/ 47 w 47"/>
              <a:gd name="T12" fmla="*/ 47 w 47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  <a:cxn ang="0">
                <a:pos x="T8" y="0"/>
              </a:cxn>
              <a:cxn ang="0">
                <a:pos x="T9" y="0"/>
              </a:cxn>
              <a:cxn ang="0">
                <a:pos x="T10" y="0"/>
              </a:cxn>
              <a:cxn ang="0">
                <a:pos x="T11" y="0"/>
              </a:cxn>
              <a:cxn ang="0">
                <a:pos x="T12" y="0"/>
              </a:cxn>
            </a:cxnLst>
            <a:rect l="0" t="0" r="r" b="b"/>
            <a:pathLst>
              <a:path w="47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47" y="0"/>
                </a:moveTo>
                <a:lnTo>
                  <a:pt x="47" y="0"/>
                </a:lnTo>
                <a:lnTo>
                  <a:pt x="47" y="0"/>
                </a:lnTo>
                <a:lnTo>
                  <a:pt x="47" y="0"/>
                </a:lnTo>
                <a:lnTo>
                  <a:pt x="0" y="0"/>
                </a:lnTo>
                <a:lnTo>
                  <a:pt x="0" y="0"/>
                </a:lnTo>
                <a:lnTo>
                  <a:pt x="47" y="0"/>
                </a:lnTo>
                <a:lnTo>
                  <a:pt x="47" y="0"/>
                </a:lnTo>
                <a:close/>
              </a:path>
            </a:pathLst>
          </a:custGeom>
          <a:solidFill>
            <a:srgbClr val="F9C0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62" name="Rectangle 20516">
            <a:extLst>
              <a:ext uri="{FF2B5EF4-FFF2-40B4-BE49-F238E27FC236}">
                <a16:creationId xmlns:a16="http://schemas.microsoft.com/office/drawing/2014/main" id="{928B78B6-B95A-446A-BC6C-CFDAA1D1A1D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134476" y="4059238"/>
            <a:ext cx="1588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63" name="Freeform 20517">
            <a:extLst>
              <a:ext uri="{FF2B5EF4-FFF2-40B4-BE49-F238E27FC236}">
                <a16:creationId xmlns:a16="http://schemas.microsoft.com/office/drawing/2014/main" id="{CBCF45C4-B96B-40E0-BBE7-FB2F823A411D}"/>
              </a:ext>
            </a:extLst>
          </p:cNvPr>
          <p:cNvSpPr>
            <a:spLocks/>
          </p:cNvSpPr>
          <p:nvPr userDrawn="1"/>
        </p:nvSpPr>
        <p:spPr bwMode="auto">
          <a:xfrm>
            <a:off x="9134476" y="4059238"/>
            <a:ext cx="74613" cy="0"/>
          </a:xfrm>
          <a:custGeom>
            <a:avLst/>
            <a:gdLst>
              <a:gd name="T0" fmla="*/ 47 w 47"/>
              <a:gd name="T1" fmla="*/ 47 w 47"/>
              <a:gd name="T2" fmla="*/ 47 w 47"/>
              <a:gd name="T3" fmla="*/ 47 w 47"/>
              <a:gd name="T4" fmla="*/ 0 w 47"/>
              <a:gd name="T5" fmla="*/ 0 w 47"/>
              <a:gd name="T6" fmla="*/ 47 w 47"/>
              <a:gd name="T7" fmla="*/ 47 w 47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</a:cxnLst>
            <a:rect l="0" t="0" r="r" b="b"/>
            <a:pathLst>
              <a:path w="47">
                <a:moveTo>
                  <a:pt x="47" y="0"/>
                </a:moveTo>
                <a:lnTo>
                  <a:pt x="47" y="0"/>
                </a:lnTo>
                <a:lnTo>
                  <a:pt x="47" y="0"/>
                </a:lnTo>
                <a:lnTo>
                  <a:pt x="47" y="0"/>
                </a:lnTo>
                <a:lnTo>
                  <a:pt x="0" y="0"/>
                </a:lnTo>
                <a:lnTo>
                  <a:pt x="0" y="0"/>
                </a:lnTo>
                <a:lnTo>
                  <a:pt x="47" y="0"/>
                </a:lnTo>
                <a:lnTo>
                  <a:pt x="4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64" name="Freeform 20518">
            <a:extLst>
              <a:ext uri="{FF2B5EF4-FFF2-40B4-BE49-F238E27FC236}">
                <a16:creationId xmlns:a16="http://schemas.microsoft.com/office/drawing/2014/main" id="{4F545C40-165C-4F2F-90D3-40778AE97DB2}"/>
              </a:ext>
            </a:extLst>
          </p:cNvPr>
          <p:cNvSpPr>
            <a:spLocks/>
          </p:cNvSpPr>
          <p:nvPr userDrawn="1"/>
        </p:nvSpPr>
        <p:spPr bwMode="auto">
          <a:xfrm>
            <a:off x="9134476" y="4059238"/>
            <a:ext cx="74613" cy="0"/>
          </a:xfrm>
          <a:custGeom>
            <a:avLst/>
            <a:gdLst>
              <a:gd name="T0" fmla="*/ 47 w 47"/>
              <a:gd name="T1" fmla="*/ 0 w 47"/>
              <a:gd name="T2" fmla="*/ 0 w 47"/>
              <a:gd name="T3" fmla="*/ 0 w 47"/>
              <a:gd name="T4" fmla="*/ 0 w 47"/>
              <a:gd name="T5" fmla="*/ 47 w 47"/>
              <a:gd name="T6" fmla="*/ 47 w 47"/>
              <a:gd name="T7" fmla="*/ 47 w 47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</a:cxnLst>
            <a:rect l="0" t="0" r="r" b="b"/>
            <a:pathLst>
              <a:path w="47">
                <a:moveTo>
                  <a:pt x="47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47" y="0"/>
                </a:lnTo>
                <a:lnTo>
                  <a:pt x="47" y="0"/>
                </a:lnTo>
                <a:lnTo>
                  <a:pt x="47" y="0"/>
                </a:lnTo>
                <a:close/>
              </a:path>
            </a:pathLst>
          </a:custGeom>
          <a:solidFill>
            <a:srgbClr val="FADE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65" name="Freeform 20519">
            <a:extLst>
              <a:ext uri="{FF2B5EF4-FFF2-40B4-BE49-F238E27FC236}">
                <a16:creationId xmlns:a16="http://schemas.microsoft.com/office/drawing/2014/main" id="{E903D5D2-5D45-43DE-8DC5-6622C0127003}"/>
              </a:ext>
            </a:extLst>
          </p:cNvPr>
          <p:cNvSpPr>
            <a:spLocks/>
          </p:cNvSpPr>
          <p:nvPr userDrawn="1"/>
        </p:nvSpPr>
        <p:spPr bwMode="auto">
          <a:xfrm>
            <a:off x="9134476" y="4059238"/>
            <a:ext cx="74613" cy="0"/>
          </a:xfrm>
          <a:custGeom>
            <a:avLst/>
            <a:gdLst>
              <a:gd name="T0" fmla="*/ 47 w 47"/>
              <a:gd name="T1" fmla="*/ 0 w 47"/>
              <a:gd name="T2" fmla="*/ 0 w 47"/>
              <a:gd name="T3" fmla="*/ 0 w 47"/>
              <a:gd name="T4" fmla="*/ 0 w 47"/>
              <a:gd name="T5" fmla="*/ 47 w 47"/>
              <a:gd name="T6" fmla="*/ 47 w 47"/>
              <a:gd name="T7" fmla="*/ 47 w 47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</a:cxnLst>
            <a:rect l="0" t="0" r="r" b="b"/>
            <a:pathLst>
              <a:path w="47">
                <a:moveTo>
                  <a:pt x="47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47" y="0"/>
                </a:lnTo>
                <a:lnTo>
                  <a:pt x="47" y="0"/>
                </a:lnTo>
                <a:lnTo>
                  <a:pt x="4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66" name="Freeform 20521">
            <a:extLst>
              <a:ext uri="{FF2B5EF4-FFF2-40B4-BE49-F238E27FC236}">
                <a16:creationId xmlns:a16="http://schemas.microsoft.com/office/drawing/2014/main" id="{6C161B1F-91D2-4C10-B9F3-1ECA7AF038E3}"/>
              </a:ext>
            </a:extLst>
          </p:cNvPr>
          <p:cNvSpPr>
            <a:spLocks/>
          </p:cNvSpPr>
          <p:nvPr userDrawn="1"/>
        </p:nvSpPr>
        <p:spPr bwMode="auto">
          <a:xfrm>
            <a:off x="8202613" y="4002088"/>
            <a:ext cx="74613" cy="36513"/>
          </a:xfrm>
          <a:custGeom>
            <a:avLst/>
            <a:gdLst>
              <a:gd name="T0" fmla="*/ 23 w 47"/>
              <a:gd name="T1" fmla="*/ 0 h 23"/>
              <a:gd name="T2" fmla="*/ 23 w 47"/>
              <a:gd name="T3" fmla="*/ 0 h 23"/>
              <a:gd name="T4" fmla="*/ 29 w 47"/>
              <a:gd name="T5" fmla="*/ 0 h 23"/>
              <a:gd name="T6" fmla="*/ 33 w 47"/>
              <a:gd name="T7" fmla="*/ 1 h 23"/>
              <a:gd name="T8" fmla="*/ 36 w 47"/>
              <a:gd name="T9" fmla="*/ 4 h 23"/>
              <a:gd name="T10" fmla="*/ 40 w 47"/>
              <a:gd name="T11" fmla="*/ 6 h 23"/>
              <a:gd name="T12" fmla="*/ 43 w 47"/>
              <a:gd name="T13" fmla="*/ 10 h 23"/>
              <a:gd name="T14" fmla="*/ 46 w 47"/>
              <a:gd name="T15" fmla="*/ 14 h 23"/>
              <a:gd name="T16" fmla="*/ 47 w 47"/>
              <a:gd name="T17" fmla="*/ 18 h 23"/>
              <a:gd name="T18" fmla="*/ 47 w 47"/>
              <a:gd name="T19" fmla="*/ 23 h 23"/>
              <a:gd name="T20" fmla="*/ 0 w 47"/>
              <a:gd name="T21" fmla="*/ 23 h 23"/>
              <a:gd name="T22" fmla="*/ 0 w 47"/>
              <a:gd name="T23" fmla="*/ 23 h 23"/>
              <a:gd name="T24" fmla="*/ 0 w 47"/>
              <a:gd name="T25" fmla="*/ 18 h 23"/>
              <a:gd name="T26" fmla="*/ 1 w 47"/>
              <a:gd name="T27" fmla="*/ 14 h 23"/>
              <a:gd name="T28" fmla="*/ 4 w 47"/>
              <a:gd name="T29" fmla="*/ 10 h 23"/>
              <a:gd name="T30" fmla="*/ 6 w 47"/>
              <a:gd name="T31" fmla="*/ 6 h 23"/>
              <a:gd name="T32" fmla="*/ 10 w 47"/>
              <a:gd name="T33" fmla="*/ 4 h 23"/>
              <a:gd name="T34" fmla="*/ 14 w 47"/>
              <a:gd name="T35" fmla="*/ 1 h 23"/>
              <a:gd name="T36" fmla="*/ 18 w 47"/>
              <a:gd name="T37" fmla="*/ 0 h 23"/>
              <a:gd name="T38" fmla="*/ 23 w 47"/>
              <a:gd name="T3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7" h="23">
                <a:moveTo>
                  <a:pt x="23" y="0"/>
                </a:moveTo>
                <a:lnTo>
                  <a:pt x="23" y="0"/>
                </a:lnTo>
                <a:lnTo>
                  <a:pt x="29" y="0"/>
                </a:lnTo>
                <a:lnTo>
                  <a:pt x="33" y="1"/>
                </a:lnTo>
                <a:lnTo>
                  <a:pt x="36" y="4"/>
                </a:lnTo>
                <a:lnTo>
                  <a:pt x="40" y="6"/>
                </a:lnTo>
                <a:lnTo>
                  <a:pt x="43" y="10"/>
                </a:lnTo>
                <a:lnTo>
                  <a:pt x="46" y="14"/>
                </a:lnTo>
                <a:lnTo>
                  <a:pt x="47" y="18"/>
                </a:lnTo>
                <a:lnTo>
                  <a:pt x="47" y="23"/>
                </a:lnTo>
                <a:lnTo>
                  <a:pt x="0" y="23"/>
                </a:lnTo>
                <a:lnTo>
                  <a:pt x="0" y="23"/>
                </a:lnTo>
                <a:lnTo>
                  <a:pt x="0" y="18"/>
                </a:lnTo>
                <a:lnTo>
                  <a:pt x="1" y="14"/>
                </a:lnTo>
                <a:lnTo>
                  <a:pt x="4" y="10"/>
                </a:lnTo>
                <a:lnTo>
                  <a:pt x="6" y="6"/>
                </a:lnTo>
                <a:lnTo>
                  <a:pt x="10" y="4"/>
                </a:lnTo>
                <a:lnTo>
                  <a:pt x="14" y="1"/>
                </a:lnTo>
                <a:lnTo>
                  <a:pt x="18" y="0"/>
                </a:lnTo>
                <a:lnTo>
                  <a:pt x="2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67" name="Freeform 20522">
            <a:extLst>
              <a:ext uri="{FF2B5EF4-FFF2-40B4-BE49-F238E27FC236}">
                <a16:creationId xmlns:a16="http://schemas.microsoft.com/office/drawing/2014/main" id="{763CF1B6-98DF-41DE-8453-F8190D2A909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202613" y="4038600"/>
            <a:ext cx="74613" cy="0"/>
          </a:xfrm>
          <a:custGeom>
            <a:avLst/>
            <a:gdLst>
              <a:gd name="T0" fmla="*/ 0 w 47"/>
              <a:gd name="T1" fmla="*/ 0 w 47"/>
              <a:gd name="T2" fmla="*/ 0 w 47"/>
              <a:gd name="T3" fmla="*/ 0 w 47"/>
              <a:gd name="T4" fmla="*/ 0 w 47"/>
              <a:gd name="T5" fmla="*/ 47 w 47"/>
              <a:gd name="T6" fmla="*/ 47 w 47"/>
              <a:gd name="T7" fmla="*/ 47 w 47"/>
              <a:gd name="T8" fmla="*/ 47 w 47"/>
              <a:gd name="T9" fmla="*/ 0 w 47"/>
              <a:gd name="T10" fmla="*/ 0 w 47"/>
              <a:gd name="T11" fmla="*/ 47 w 47"/>
              <a:gd name="T12" fmla="*/ 47 w 47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  <a:cxn ang="0">
                <a:pos x="T8" y="0"/>
              </a:cxn>
              <a:cxn ang="0">
                <a:pos x="T9" y="0"/>
              </a:cxn>
              <a:cxn ang="0">
                <a:pos x="T10" y="0"/>
              </a:cxn>
              <a:cxn ang="0">
                <a:pos x="T11" y="0"/>
              </a:cxn>
              <a:cxn ang="0">
                <a:pos x="T12" y="0"/>
              </a:cxn>
            </a:cxnLst>
            <a:rect l="0" t="0" r="r" b="b"/>
            <a:pathLst>
              <a:path w="47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47" y="0"/>
                </a:moveTo>
                <a:lnTo>
                  <a:pt x="47" y="0"/>
                </a:lnTo>
                <a:lnTo>
                  <a:pt x="47" y="0"/>
                </a:lnTo>
                <a:lnTo>
                  <a:pt x="47" y="0"/>
                </a:lnTo>
                <a:lnTo>
                  <a:pt x="0" y="0"/>
                </a:lnTo>
                <a:lnTo>
                  <a:pt x="0" y="0"/>
                </a:lnTo>
                <a:lnTo>
                  <a:pt x="47" y="0"/>
                </a:lnTo>
                <a:lnTo>
                  <a:pt x="47" y="0"/>
                </a:lnTo>
                <a:close/>
              </a:path>
            </a:pathLst>
          </a:custGeom>
          <a:solidFill>
            <a:srgbClr val="F9C0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68" name="Rectangle 20523">
            <a:extLst>
              <a:ext uri="{FF2B5EF4-FFF2-40B4-BE49-F238E27FC236}">
                <a16:creationId xmlns:a16="http://schemas.microsoft.com/office/drawing/2014/main" id="{66388C35-F0E5-48BF-8A90-DDC087F4B44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202613" y="4038600"/>
            <a:ext cx="1588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69" name="Freeform 20524">
            <a:extLst>
              <a:ext uri="{FF2B5EF4-FFF2-40B4-BE49-F238E27FC236}">
                <a16:creationId xmlns:a16="http://schemas.microsoft.com/office/drawing/2014/main" id="{575546B3-0199-4F57-B40A-26D2B072AFC3}"/>
              </a:ext>
            </a:extLst>
          </p:cNvPr>
          <p:cNvSpPr>
            <a:spLocks/>
          </p:cNvSpPr>
          <p:nvPr userDrawn="1"/>
        </p:nvSpPr>
        <p:spPr bwMode="auto">
          <a:xfrm>
            <a:off x="8202613" y="4038600"/>
            <a:ext cx="74613" cy="0"/>
          </a:xfrm>
          <a:custGeom>
            <a:avLst/>
            <a:gdLst>
              <a:gd name="T0" fmla="*/ 47 w 47"/>
              <a:gd name="T1" fmla="*/ 47 w 47"/>
              <a:gd name="T2" fmla="*/ 47 w 47"/>
              <a:gd name="T3" fmla="*/ 47 w 47"/>
              <a:gd name="T4" fmla="*/ 0 w 47"/>
              <a:gd name="T5" fmla="*/ 0 w 47"/>
              <a:gd name="T6" fmla="*/ 47 w 47"/>
              <a:gd name="T7" fmla="*/ 47 w 47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</a:cxnLst>
            <a:rect l="0" t="0" r="r" b="b"/>
            <a:pathLst>
              <a:path w="47">
                <a:moveTo>
                  <a:pt x="47" y="0"/>
                </a:moveTo>
                <a:lnTo>
                  <a:pt x="47" y="0"/>
                </a:lnTo>
                <a:lnTo>
                  <a:pt x="47" y="0"/>
                </a:lnTo>
                <a:lnTo>
                  <a:pt x="47" y="0"/>
                </a:lnTo>
                <a:lnTo>
                  <a:pt x="0" y="0"/>
                </a:lnTo>
                <a:lnTo>
                  <a:pt x="0" y="0"/>
                </a:lnTo>
                <a:lnTo>
                  <a:pt x="47" y="0"/>
                </a:lnTo>
                <a:lnTo>
                  <a:pt x="4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70" name="Freeform 20525">
            <a:extLst>
              <a:ext uri="{FF2B5EF4-FFF2-40B4-BE49-F238E27FC236}">
                <a16:creationId xmlns:a16="http://schemas.microsoft.com/office/drawing/2014/main" id="{9456FE20-2016-4A50-B118-3D0186E3D853}"/>
              </a:ext>
            </a:extLst>
          </p:cNvPr>
          <p:cNvSpPr>
            <a:spLocks/>
          </p:cNvSpPr>
          <p:nvPr userDrawn="1"/>
        </p:nvSpPr>
        <p:spPr bwMode="auto">
          <a:xfrm>
            <a:off x="8202613" y="4038600"/>
            <a:ext cx="74613" cy="0"/>
          </a:xfrm>
          <a:custGeom>
            <a:avLst/>
            <a:gdLst>
              <a:gd name="T0" fmla="*/ 47 w 47"/>
              <a:gd name="T1" fmla="*/ 0 w 47"/>
              <a:gd name="T2" fmla="*/ 0 w 47"/>
              <a:gd name="T3" fmla="*/ 0 w 47"/>
              <a:gd name="T4" fmla="*/ 0 w 47"/>
              <a:gd name="T5" fmla="*/ 47 w 47"/>
              <a:gd name="T6" fmla="*/ 47 w 47"/>
              <a:gd name="T7" fmla="*/ 47 w 47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</a:cxnLst>
            <a:rect l="0" t="0" r="r" b="b"/>
            <a:pathLst>
              <a:path w="47">
                <a:moveTo>
                  <a:pt x="47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47" y="0"/>
                </a:lnTo>
                <a:lnTo>
                  <a:pt x="47" y="0"/>
                </a:lnTo>
                <a:lnTo>
                  <a:pt x="47" y="0"/>
                </a:lnTo>
                <a:close/>
              </a:path>
            </a:pathLst>
          </a:custGeom>
          <a:solidFill>
            <a:srgbClr val="FADE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71" name="Freeform 20526">
            <a:extLst>
              <a:ext uri="{FF2B5EF4-FFF2-40B4-BE49-F238E27FC236}">
                <a16:creationId xmlns:a16="http://schemas.microsoft.com/office/drawing/2014/main" id="{FE72B1EE-2B6E-49ED-A730-2303342701AE}"/>
              </a:ext>
            </a:extLst>
          </p:cNvPr>
          <p:cNvSpPr>
            <a:spLocks/>
          </p:cNvSpPr>
          <p:nvPr userDrawn="1"/>
        </p:nvSpPr>
        <p:spPr bwMode="auto">
          <a:xfrm>
            <a:off x="8202613" y="4038600"/>
            <a:ext cx="74613" cy="0"/>
          </a:xfrm>
          <a:custGeom>
            <a:avLst/>
            <a:gdLst>
              <a:gd name="T0" fmla="*/ 47 w 47"/>
              <a:gd name="T1" fmla="*/ 0 w 47"/>
              <a:gd name="T2" fmla="*/ 0 w 47"/>
              <a:gd name="T3" fmla="*/ 0 w 47"/>
              <a:gd name="T4" fmla="*/ 0 w 47"/>
              <a:gd name="T5" fmla="*/ 47 w 47"/>
              <a:gd name="T6" fmla="*/ 47 w 47"/>
              <a:gd name="T7" fmla="*/ 47 w 47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</a:cxnLst>
            <a:rect l="0" t="0" r="r" b="b"/>
            <a:pathLst>
              <a:path w="47">
                <a:moveTo>
                  <a:pt x="47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47" y="0"/>
                </a:lnTo>
                <a:lnTo>
                  <a:pt x="47" y="0"/>
                </a:lnTo>
                <a:lnTo>
                  <a:pt x="4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72" name="Freeform 20545">
            <a:extLst>
              <a:ext uri="{FF2B5EF4-FFF2-40B4-BE49-F238E27FC236}">
                <a16:creationId xmlns:a16="http://schemas.microsoft.com/office/drawing/2014/main" id="{BB5BB695-7969-40D4-BC05-993F2E1FF907}"/>
              </a:ext>
            </a:extLst>
          </p:cNvPr>
          <p:cNvSpPr>
            <a:spLocks/>
          </p:cNvSpPr>
          <p:nvPr userDrawn="1"/>
        </p:nvSpPr>
        <p:spPr bwMode="auto">
          <a:xfrm>
            <a:off x="9818688" y="5068888"/>
            <a:ext cx="0" cy="25400"/>
          </a:xfrm>
          <a:custGeom>
            <a:avLst/>
            <a:gdLst>
              <a:gd name="T0" fmla="*/ 16 h 16"/>
              <a:gd name="T1" fmla="*/ 0 h 16"/>
              <a:gd name="T2" fmla="*/ 16 h 16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6">
                <a:moveTo>
                  <a:pt x="0" y="16"/>
                </a:moveTo>
                <a:lnTo>
                  <a:pt x="0" y="0"/>
                </a:lnTo>
                <a:lnTo>
                  <a:pt x="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73" name="Picture Placeholder 3">
            <a:extLst>
              <a:ext uri="{FF2B5EF4-FFF2-40B4-BE49-F238E27FC236}">
                <a16:creationId xmlns:a16="http://schemas.microsoft.com/office/drawing/2014/main" id="{A8DCE658-AB78-4FE5-BF5F-D18D0210CBE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587751"/>
            <a:ext cx="12185650" cy="3254374"/>
          </a:xfrm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32462713"/>
      </p:ext>
    </p:extLst>
  </p:cSld>
  <p:clrMapOvr>
    <a:masterClrMapping/>
  </p:clrMapOvr>
  <p:transition spd="slow" advClick="0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8B1D3869-2BD0-422C-97A7-F28B6DD6C56E}"/>
              </a:ext>
            </a:extLst>
          </p:cNvPr>
          <p:cNvGrpSpPr/>
          <p:nvPr userDrawn="1"/>
        </p:nvGrpSpPr>
        <p:grpSpPr>
          <a:xfrm>
            <a:off x="-21184" y="0"/>
            <a:ext cx="12234368" cy="6877119"/>
            <a:chOff x="-42368" y="-1"/>
            <a:chExt cx="12234368" cy="6877119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06366E2-B014-43CD-9E8F-1233BF428124}"/>
                </a:ext>
              </a:extLst>
            </p:cNvPr>
            <p:cNvSpPr/>
            <p:nvPr userDrawn="1"/>
          </p:nvSpPr>
          <p:spPr>
            <a:xfrm>
              <a:off x="-42368" y="-1"/>
              <a:ext cx="12234368" cy="6877119"/>
            </a:xfrm>
            <a:prstGeom prst="rect">
              <a:avLst/>
            </a:prstGeom>
            <a:gradFill>
              <a:gsLst>
                <a:gs pos="57000">
                  <a:srgbClr val="3809D5"/>
                </a:gs>
                <a:gs pos="88000">
                  <a:srgbClr val="5807EB"/>
                </a:gs>
              </a:gsLst>
              <a:lin ang="138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01DD7EA7-93EB-405D-B3C8-DA75236CBC6C}"/>
                </a:ext>
              </a:extLst>
            </p:cNvPr>
            <p:cNvSpPr/>
            <p:nvPr userDrawn="1"/>
          </p:nvSpPr>
          <p:spPr>
            <a:xfrm>
              <a:off x="-42368" y="-1"/>
              <a:ext cx="11529518" cy="6858000"/>
            </a:xfrm>
            <a:prstGeom prst="rect">
              <a:avLst/>
            </a:prstGeom>
            <a:gradFill>
              <a:gsLst>
                <a:gs pos="100000">
                  <a:srgbClr val="070823">
                    <a:alpha val="0"/>
                  </a:srgbClr>
                </a:gs>
                <a:gs pos="0">
                  <a:srgbClr val="070823">
                    <a:alpha val="40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Freeform 5">
            <a:extLst>
              <a:ext uri="{FF2B5EF4-FFF2-40B4-BE49-F238E27FC236}">
                <a16:creationId xmlns:a16="http://schemas.microsoft.com/office/drawing/2014/main" id="{C934B8FD-7FE6-45B2-922B-031AD471CE0D}"/>
              </a:ext>
            </a:extLst>
          </p:cNvPr>
          <p:cNvSpPr>
            <a:spLocks/>
          </p:cNvSpPr>
          <p:nvPr userDrawn="1"/>
        </p:nvSpPr>
        <p:spPr bwMode="auto">
          <a:xfrm>
            <a:off x="453" y="6063048"/>
            <a:ext cx="12220575" cy="1276159"/>
          </a:xfrm>
          <a:custGeom>
            <a:avLst/>
            <a:gdLst>
              <a:gd name="T0" fmla="*/ 15120 w 15360"/>
              <a:gd name="T1" fmla="*/ 355 h 1604"/>
              <a:gd name="T2" fmla="*/ 14945 w 15360"/>
              <a:gd name="T3" fmla="*/ 685 h 1604"/>
              <a:gd name="T4" fmla="*/ 14700 w 15360"/>
              <a:gd name="T5" fmla="*/ 645 h 1604"/>
              <a:gd name="T6" fmla="*/ 14406 w 15360"/>
              <a:gd name="T7" fmla="*/ 702 h 1604"/>
              <a:gd name="T8" fmla="*/ 14097 w 15360"/>
              <a:gd name="T9" fmla="*/ 576 h 1604"/>
              <a:gd name="T10" fmla="*/ 13905 w 15360"/>
              <a:gd name="T11" fmla="*/ 518 h 1604"/>
              <a:gd name="T12" fmla="*/ 13603 w 15360"/>
              <a:gd name="T13" fmla="*/ 384 h 1604"/>
              <a:gd name="T14" fmla="*/ 13286 w 15360"/>
              <a:gd name="T15" fmla="*/ 386 h 1604"/>
              <a:gd name="T16" fmla="*/ 12966 w 15360"/>
              <a:gd name="T17" fmla="*/ 545 h 1604"/>
              <a:gd name="T18" fmla="*/ 12753 w 15360"/>
              <a:gd name="T19" fmla="*/ 608 h 1604"/>
              <a:gd name="T20" fmla="*/ 12543 w 15360"/>
              <a:gd name="T21" fmla="*/ 660 h 1604"/>
              <a:gd name="T22" fmla="*/ 12365 w 15360"/>
              <a:gd name="T23" fmla="*/ 746 h 1604"/>
              <a:gd name="T24" fmla="*/ 12119 w 15360"/>
              <a:gd name="T25" fmla="*/ 562 h 1604"/>
              <a:gd name="T26" fmla="*/ 11848 w 15360"/>
              <a:gd name="T27" fmla="*/ 401 h 1604"/>
              <a:gd name="T28" fmla="*/ 11616 w 15360"/>
              <a:gd name="T29" fmla="*/ 276 h 1604"/>
              <a:gd name="T30" fmla="*/ 11249 w 15360"/>
              <a:gd name="T31" fmla="*/ 29 h 1604"/>
              <a:gd name="T32" fmla="*/ 10840 w 15360"/>
              <a:gd name="T33" fmla="*/ 29 h 1604"/>
              <a:gd name="T34" fmla="*/ 10476 w 15360"/>
              <a:gd name="T35" fmla="*/ 271 h 1604"/>
              <a:gd name="T36" fmla="*/ 10308 w 15360"/>
              <a:gd name="T37" fmla="*/ 401 h 1604"/>
              <a:gd name="T38" fmla="*/ 10107 w 15360"/>
              <a:gd name="T39" fmla="*/ 495 h 1604"/>
              <a:gd name="T40" fmla="*/ 9836 w 15360"/>
              <a:gd name="T41" fmla="*/ 537 h 1604"/>
              <a:gd name="T42" fmla="*/ 9494 w 15360"/>
              <a:gd name="T43" fmla="*/ 622 h 1604"/>
              <a:gd name="T44" fmla="*/ 9264 w 15360"/>
              <a:gd name="T45" fmla="*/ 489 h 1604"/>
              <a:gd name="T46" fmla="*/ 9072 w 15360"/>
              <a:gd name="T47" fmla="*/ 491 h 1604"/>
              <a:gd name="T48" fmla="*/ 8886 w 15360"/>
              <a:gd name="T49" fmla="*/ 424 h 1604"/>
              <a:gd name="T50" fmla="*/ 8605 w 15360"/>
              <a:gd name="T51" fmla="*/ 290 h 1604"/>
              <a:gd name="T52" fmla="*/ 8304 w 15360"/>
              <a:gd name="T53" fmla="*/ 311 h 1604"/>
              <a:gd name="T54" fmla="*/ 8028 w 15360"/>
              <a:gd name="T55" fmla="*/ 505 h 1604"/>
              <a:gd name="T56" fmla="*/ 7770 w 15360"/>
              <a:gd name="T57" fmla="*/ 539 h 1604"/>
              <a:gd name="T58" fmla="*/ 7532 w 15360"/>
              <a:gd name="T59" fmla="*/ 578 h 1604"/>
              <a:gd name="T60" fmla="*/ 7356 w 15360"/>
              <a:gd name="T61" fmla="*/ 464 h 1604"/>
              <a:gd name="T62" fmla="*/ 7150 w 15360"/>
              <a:gd name="T63" fmla="*/ 445 h 1604"/>
              <a:gd name="T64" fmla="*/ 6914 w 15360"/>
              <a:gd name="T65" fmla="*/ 554 h 1604"/>
              <a:gd name="T66" fmla="*/ 6678 w 15360"/>
              <a:gd name="T67" fmla="*/ 647 h 1604"/>
              <a:gd name="T68" fmla="*/ 6384 w 15360"/>
              <a:gd name="T69" fmla="*/ 679 h 1604"/>
              <a:gd name="T70" fmla="*/ 6257 w 15360"/>
              <a:gd name="T71" fmla="*/ 581 h 1604"/>
              <a:gd name="T72" fmla="*/ 6075 w 15360"/>
              <a:gd name="T73" fmla="*/ 522 h 1604"/>
              <a:gd name="T74" fmla="*/ 5885 w 15360"/>
              <a:gd name="T75" fmla="*/ 401 h 1604"/>
              <a:gd name="T76" fmla="*/ 5530 w 15360"/>
              <a:gd name="T77" fmla="*/ 228 h 1604"/>
              <a:gd name="T78" fmla="*/ 5121 w 15360"/>
              <a:gd name="T79" fmla="*/ 267 h 1604"/>
              <a:gd name="T80" fmla="*/ 4758 w 15360"/>
              <a:gd name="T81" fmla="*/ 568 h 1604"/>
              <a:gd name="T82" fmla="*/ 4441 w 15360"/>
              <a:gd name="T83" fmla="*/ 547 h 1604"/>
              <a:gd name="T84" fmla="*/ 4143 w 15360"/>
              <a:gd name="T85" fmla="*/ 570 h 1604"/>
              <a:gd name="T86" fmla="*/ 3905 w 15360"/>
              <a:gd name="T87" fmla="*/ 723 h 1604"/>
              <a:gd name="T88" fmla="*/ 3686 w 15360"/>
              <a:gd name="T89" fmla="*/ 725 h 1604"/>
              <a:gd name="T90" fmla="*/ 3469 w 15360"/>
              <a:gd name="T91" fmla="*/ 835 h 1604"/>
              <a:gd name="T92" fmla="*/ 3256 w 15360"/>
              <a:gd name="T93" fmla="*/ 923 h 1604"/>
              <a:gd name="T94" fmla="*/ 3009 w 15360"/>
              <a:gd name="T95" fmla="*/ 885 h 1604"/>
              <a:gd name="T96" fmla="*/ 2828 w 15360"/>
              <a:gd name="T97" fmla="*/ 683 h 1604"/>
              <a:gd name="T98" fmla="*/ 2600 w 15360"/>
              <a:gd name="T99" fmla="*/ 556 h 1604"/>
              <a:gd name="T100" fmla="*/ 2298 w 15360"/>
              <a:gd name="T101" fmla="*/ 388 h 1604"/>
              <a:gd name="T102" fmla="*/ 2026 w 15360"/>
              <a:gd name="T103" fmla="*/ 378 h 1604"/>
              <a:gd name="T104" fmla="*/ 1730 w 15360"/>
              <a:gd name="T105" fmla="*/ 512 h 1604"/>
              <a:gd name="T106" fmla="*/ 1507 w 15360"/>
              <a:gd name="T107" fmla="*/ 846 h 1604"/>
              <a:gd name="T108" fmla="*/ 1252 w 15360"/>
              <a:gd name="T109" fmla="*/ 800 h 1604"/>
              <a:gd name="T110" fmla="*/ 1008 w 15360"/>
              <a:gd name="T111" fmla="*/ 835 h 1604"/>
              <a:gd name="T112" fmla="*/ 732 w 15360"/>
              <a:gd name="T113" fmla="*/ 775 h 1604"/>
              <a:gd name="T114" fmla="*/ 369 w 15360"/>
              <a:gd name="T115" fmla="*/ 554 h 1604"/>
              <a:gd name="T116" fmla="*/ 52 w 15360"/>
              <a:gd name="T117" fmla="*/ 558 h 1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5360" h="1604">
                <a:moveTo>
                  <a:pt x="15360" y="192"/>
                </a:moveTo>
                <a:lnTo>
                  <a:pt x="15360" y="192"/>
                </a:lnTo>
                <a:lnTo>
                  <a:pt x="15322" y="209"/>
                </a:lnTo>
                <a:lnTo>
                  <a:pt x="15285" y="228"/>
                </a:lnTo>
                <a:lnTo>
                  <a:pt x="15249" y="249"/>
                </a:lnTo>
                <a:lnTo>
                  <a:pt x="15214" y="272"/>
                </a:lnTo>
                <a:lnTo>
                  <a:pt x="15181" y="299"/>
                </a:lnTo>
                <a:lnTo>
                  <a:pt x="15151" y="326"/>
                </a:lnTo>
                <a:lnTo>
                  <a:pt x="15120" y="355"/>
                </a:lnTo>
                <a:lnTo>
                  <a:pt x="15093" y="386"/>
                </a:lnTo>
                <a:lnTo>
                  <a:pt x="15066" y="418"/>
                </a:lnTo>
                <a:lnTo>
                  <a:pt x="15043" y="453"/>
                </a:lnTo>
                <a:lnTo>
                  <a:pt x="15022" y="487"/>
                </a:lnTo>
                <a:lnTo>
                  <a:pt x="15001" y="526"/>
                </a:lnTo>
                <a:lnTo>
                  <a:pt x="14984" y="562"/>
                </a:lnTo>
                <a:lnTo>
                  <a:pt x="14968" y="602"/>
                </a:lnTo>
                <a:lnTo>
                  <a:pt x="14955" y="643"/>
                </a:lnTo>
                <a:lnTo>
                  <a:pt x="14945" y="685"/>
                </a:lnTo>
                <a:lnTo>
                  <a:pt x="14945" y="685"/>
                </a:lnTo>
                <a:lnTo>
                  <a:pt x="14916" y="675"/>
                </a:lnTo>
                <a:lnTo>
                  <a:pt x="14886" y="668"/>
                </a:lnTo>
                <a:lnTo>
                  <a:pt x="14857" y="660"/>
                </a:lnTo>
                <a:lnTo>
                  <a:pt x="14826" y="654"/>
                </a:lnTo>
                <a:lnTo>
                  <a:pt x="14794" y="650"/>
                </a:lnTo>
                <a:lnTo>
                  <a:pt x="14763" y="647"/>
                </a:lnTo>
                <a:lnTo>
                  <a:pt x="14732" y="645"/>
                </a:lnTo>
                <a:lnTo>
                  <a:pt x="14700" y="645"/>
                </a:lnTo>
                <a:lnTo>
                  <a:pt x="14700" y="645"/>
                </a:lnTo>
                <a:lnTo>
                  <a:pt x="14661" y="647"/>
                </a:lnTo>
                <a:lnTo>
                  <a:pt x="14623" y="649"/>
                </a:lnTo>
                <a:lnTo>
                  <a:pt x="14584" y="652"/>
                </a:lnTo>
                <a:lnTo>
                  <a:pt x="14548" y="660"/>
                </a:lnTo>
                <a:lnTo>
                  <a:pt x="14511" y="668"/>
                </a:lnTo>
                <a:lnTo>
                  <a:pt x="14475" y="677"/>
                </a:lnTo>
                <a:lnTo>
                  <a:pt x="14440" y="689"/>
                </a:lnTo>
                <a:lnTo>
                  <a:pt x="14406" y="702"/>
                </a:lnTo>
                <a:lnTo>
                  <a:pt x="14406" y="702"/>
                </a:lnTo>
                <a:lnTo>
                  <a:pt x="14373" y="675"/>
                </a:lnTo>
                <a:lnTo>
                  <a:pt x="14340" y="650"/>
                </a:lnTo>
                <a:lnTo>
                  <a:pt x="14304" y="627"/>
                </a:lnTo>
                <a:lnTo>
                  <a:pt x="14266" y="610"/>
                </a:lnTo>
                <a:lnTo>
                  <a:pt x="14225" y="595"/>
                </a:lnTo>
                <a:lnTo>
                  <a:pt x="14183" y="585"/>
                </a:lnTo>
                <a:lnTo>
                  <a:pt x="14141" y="579"/>
                </a:lnTo>
                <a:lnTo>
                  <a:pt x="14097" y="576"/>
                </a:lnTo>
                <a:lnTo>
                  <a:pt x="14097" y="576"/>
                </a:lnTo>
                <a:lnTo>
                  <a:pt x="14068" y="578"/>
                </a:lnTo>
                <a:lnTo>
                  <a:pt x="14041" y="579"/>
                </a:lnTo>
                <a:lnTo>
                  <a:pt x="14014" y="583"/>
                </a:lnTo>
                <a:lnTo>
                  <a:pt x="13987" y="589"/>
                </a:lnTo>
                <a:lnTo>
                  <a:pt x="13987" y="589"/>
                </a:lnTo>
                <a:lnTo>
                  <a:pt x="13960" y="564"/>
                </a:lnTo>
                <a:lnTo>
                  <a:pt x="13933" y="541"/>
                </a:lnTo>
                <a:lnTo>
                  <a:pt x="13905" y="518"/>
                </a:lnTo>
                <a:lnTo>
                  <a:pt x="13874" y="497"/>
                </a:lnTo>
                <a:lnTo>
                  <a:pt x="13843" y="478"/>
                </a:lnTo>
                <a:lnTo>
                  <a:pt x="13812" y="460"/>
                </a:lnTo>
                <a:lnTo>
                  <a:pt x="13780" y="443"/>
                </a:lnTo>
                <a:lnTo>
                  <a:pt x="13745" y="428"/>
                </a:lnTo>
                <a:lnTo>
                  <a:pt x="13713" y="414"/>
                </a:lnTo>
                <a:lnTo>
                  <a:pt x="13676" y="403"/>
                </a:lnTo>
                <a:lnTo>
                  <a:pt x="13642" y="391"/>
                </a:lnTo>
                <a:lnTo>
                  <a:pt x="13603" y="384"/>
                </a:lnTo>
                <a:lnTo>
                  <a:pt x="13567" y="378"/>
                </a:lnTo>
                <a:lnTo>
                  <a:pt x="13528" y="372"/>
                </a:lnTo>
                <a:lnTo>
                  <a:pt x="13490" y="370"/>
                </a:lnTo>
                <a:lnTo>
                  <a:pt x="13452" y="368"/>
                </a:lnTo>
                <a:lnTo>
                  <a:pt x="13452" y="368"/>
                </a:lnTo>
                <a:lnTo>
                  <a:pt x="13409" y="370"/>
                </a:lnTo>
                <a:lnTo>
                  <a:pt x="13367" y="372"/>
                </a:lnTo>
                <a:lnTo>
                  <a:pt x="13327" y="378"/>
                </a:lnTo>
                <a:lnTo>
                  <a:pt x="13286" y="386"/>
                </a:lnTo>
                <a:lnTo>
                  <a:pt x="13246" y="397"/>
                </a:lnTo>
                <a:lnTo>
                  <a:pt x="13208" y="409"/>
                </a:lnTo>
                <a:lnTo>
                  <a:pt x="13169" y="422"/>
                </a:lnTo>
                <a:lnTo>
                  <a:pt x="13133" y="437"/>
                </a:lnTo>
                <a:lnTo>
                  <a:pt x="13098" y="457"/>
                </a:lnTo>
                <a:lnTo>
                  <a:pt x="13064" y="476"/>
                </a:lnTo>
                <a:lnTo>
                  <a:pt x="13029" y="497"/>
                </a:lnTo>
                <a:lnTo>
                  <a:pt x="12996" y="520"/>
                </a:lnTo>
                <a:lnTo>
                  <a:pt x="12966" y="545"/>
                </a:lnTo>
                <a:lnTo>
                  <a:pt x="12937" y="570"/>
                </a:lnTo>
                <a:lnTo>
                  <a:pt x="12908" y="599"/>
                </a:lnTo>
                <a:lnTo>
                  <a:pt x="12881" y="627"/>
                </a:lnTo>
                <a:lnTo>
                  <a:pt x="12881" y="627"/>
                </a:lnTo>
                <a:lnTo>
                  <a:pt x="12851" y="618"/>
                </a:lnTo>
                <a:lnTo>
                  <a:pt x="12818" y="612"/>
                </a:lnTo>
                <a:lnTo>
                  <a:pt x="12785" y="608"/>
                </a:lnTo>
                <a:lnTo>
                  <a:pt x="12753" y="608"/>
                </a:lnTo>
                <a:lnTo>
                  <a:pt x="12753" y="608"/>
                </a:lnTo>
                <a:lnTo>
                  <a:pt x="12728" y="608"/>
                </a:lnTo>
                <a:lnTo>
                  <a:pt x="12703" y="610"/>
                </a:lnTo>
                <a:lnTo>
                  <a:pt x="12678" y="614"/>
                </a:lnTo>
                <a:lnTo>
                  <a:pt x="12655" y="618"/>
                </a:lnTo>
                <a:lnTo>
                  <a:pt x="12632" y="624"/>
                </a:lnTo>
                <a:lnTo>
                  <a:pt x="12609" y="631"/>
                </a:lnTo>
                <a:lnTo>
                  <a:pt x="12586" y="641"/>
                </a:lnTo>
                <a:lnTo>
                  <a:pt x="12564" y="650"/>
                </a:lnTo>
                <a:lnTo>
                  <a:pt x="12543" y="660"/>
                </a:lnTo>
                <a:lnTo>
                  <a:pt x="12522" y="672"/>
                </a:lnTo>
                <a:lnTo>
                  <a:pt x="12503" y="685"/>
                </a:lnTo>
                <a:lnTo>
                  <a:pt x="12484" y="698"/>
                </a:lnTo>
                <a:lnTo>
                  <a:pt x="12467" y="714"/>
                </a:lnTo>
                <a:lnTo>
                  <a:pt x="12449" y="729"/>
                </a:lnTo>
                <a:lnTo>
                  <a:pt x="12432" y="744"/>
                </a:lnTo>
                <a:lnTo>
                  <a:pt x="12417" y="762"/>
                </a:lnTo>
                <a:lnTo>
                  <a:pt x="12417" y="762"/>
                </a:lnTo>
                <a:lnTo>
                  <a:pt x="12365" y="746"/>
                </a:lnTo>
                <a:lnTo>
                  <a:pt x="12311" y="735"/>
                </a:lnTo>
                <a:lnTo>
                  <a:pt x="12255" y="725"/>
                </a:lnTo>
                <a:lnTo>
                  <a:pt x="12200" y="721"/>
                </a:lnTo>
                <a:lnTo>
                  <a:pt x="12200" y="721"/>
                </a:lnTo>
                <a:lnTo>
                  <a:pt x="12188" y="687"/>
                </a:lnTo>
                <a:lnTo>
                  <a:pt x="12175" y="654"/>
                </a:lnTo>
                <a:lnTo>
                  <a:pt x="12159" y="622"/>
                </a:lnTo>
                <a:lnTo>
                  <a:pt x="12140" y="591"/>
                </a:lnTo>
                <a:lnTo>
                  <a:pt x="12119" y="562"/>
                </a:lnTo>
                <a:lnTo>
                  <a:pt x="12096" y="535"/>
                </a:lnTo>
                <a:lnTo>
                  <a:pt x="12071" y="510"/>
                </a:lnTo>
                <a:lnTo>
                  <a:pt x="12044" y="487"/>
                </a:lnTo>
                <a:lnTo>
                  <a:pt x="12015" y="466"/>
                </a:lnTo>
                <a:lnTo>
                  <a:pt x="11985" y="449"/>
                </a:lnTo>
                <a:lnTo>
                  <a:pt x="11952" y="432"/>
                </a:lnTo>
                <a:lnTo>
                  <a:pt x="11919" y="418"/>
                </a:lnTo>
                <a:lnTo>
                  <a:pt x="11885" y="409"/>
                </a:lnTo>
                <a:lnTo>
                  <a:pt x="11848" y="401"/>
                </a:lnTo>
                <a:lnTo>
                  <a:pt x="11812" y="395"/>
                </a:lnTo>
                <a:lnTo>
                  <a:pt x="11773" y="393"/>
                </a:lnTo>
                <a:lnTo>
                  <a:pt x="11773" y="393"/>
                </a:lnTo>
                <a:lnTo>
                  <a:pt x="11733" y="395"/>
                </a:lnTo>
                <a:lnTo>
                  <a:pt x="11695" y="401"/>
                </a:lnTo>
                <a:lnTo>
                  <a:pt x="11695" y="401"/>
                </a:lnTo>
                <a:lnTo>
                  <a:pt x="11672" y="357"/>
                </a:lnTo>
                <a:lnTo>
                  <a:pt x="11645" y="315"/>
                </a:lnTo>
                <a:lnTo>
                  <a:pt x="11616" y="276"/>
                </a:lnTo>
                <a:lnTo>
                  <a:pt x="11583" y="238"/>
                </a:lnTo>
                <a:lnTo>
                  <a:pt x="11549" y="203"/>
                </a:lnTo>
                <a:lnTo>
                  <a:pt x="11512" y="169"/>
                </a:lnTo>
                <a:lnTo>
                  <a:pt x="11472" y="140"/>
                </a:lnTo>
                <a:lnTo>
                  <a:pt x="11432" y="111"/>
                </a:lnTo>
                <a:lnTo>
                  <a:pt x="11388" y="86"/>
                </a:lnTo>
                <a:lnTo>
                  <a:pt x="11343" y="63"/>
                </a:lnTo>
                <a:lnTo>
                  <a:pt x="11297" y="46"/>
                </a:lnTo>
                <a:lnTo>
                  <a:pt x="11249" y="29"/>
                </a:lnTo>
                <a:lnTo>
                  <a:pt x="11199" y="17"/>
                </a:lnTo>
                <a:lnTo>
                  <a:pt x="11149" y="8"/>
                </a:lnTo>
                <a:lnTo>
                  <a:pt x="11098" y="2"/>
                </a:lnTo>
                <a:lnTo>
                  <a:pt x="11044" y="0"/>
                </a:lnTo>
                <a:lnTo>
                  <a:pt x="11044" y="0"/>
                </a:lnTo>
                <a:lnTo>
                  <a:pt x="10992" y="2"/>
                </a:lnTo>
                <a:lnTo>
                  <a:pt x="10940" y="8"/>
                </a:lnTo>
                <a:lnTo>
                  <a:pt x="10890" y="17"/>
                </a:lnTo>
                <a:lnTo>
                  <a:pt x="10840" y="29"/>
                </a:lnTo>
                <a:lnTo>
                  <a:pt x="10792" y="44"/>
                </a:lnTo>
                <a:lnTo>
                  <a:pt x="10746" y="63"/>
                </a:lnTo>
                <a:lnTo>
                  <a:pt x="10702" y="84"/>
                </a:lnTo>
                <a:lnTo>
                  <a:pt x="10660" y="109"/>
                </a:lnTo>
                <a:lnTo>
                  <a:pt x="10618" y="136"/>
                </a:lnTo>
                <a:lnTo>
                  <a:pt x="10579" y="167"/>
                </a:lnTo>
                <a:lnTo>
                  <a:pt x="10543" y="200"/>
                </a:lnTo>
                <a:lnTo>
                  <a:pt x="10508" y="234"/>
                </a:lnTo>
                <a:lnTo>
                  <a:pt x="10476" y="271"/>
                </a:lnTo>
                <a:lnTo>
                  <a:pt x="10447" y="311"/>
                </a:lnTo>
                <a:lnTo>
                  <a:pt x="10420" y="351"/>
                </a:lnTo>
                <a:lnTo>
                  <a:pt x="10395" y="395"/>
                </a:lnTo>
                <a:lnTo>
                  <a:pt x="10395" y="395"/>
                </a:lnTo>
                <a:lnTo>
                  <a:pt x="10387" y="393"/>
                </a:lnTo>
                <a:lnTo>
                  <a:pt x="10387" y="393"/>
                </a:lnTo>
                <a:lnTo>
                  <a:pt x="10360" y="395"/>
                </a:lnTo>
                <a:lnTo>
                  <a:pt x="10333" y="397"/>
                </a:lnTo>
                <a:lnTo>
                  <a:pt x="10308" y="401"/>
                </a:lnTo>
                <a:lnTo>
                  <a:pt x="10284" y="407"/>
                </a:lnTo>
                <a:lnTo>
                  <a:pt x="10259" y="413"/>
                </a:lnTo>
                <a:lnTo>
                  <a:pt x="10236" y="420"/>
                </a:lnTo>
                <a:lnTo>
                  <a:pt x="10212" y="430"/>
                </a:lnTo>
                <a:lnTo>
                  <a:pt x="10189" y="441"/>
                </a:lnTo>
                <a:lnTo>
                  <a:pt x="10168" y="453"/>
                </a:lnTo>
                <a:lnTo>
                  <a:pt x="10147" y="464"/>
                </a:lnTo>
                <a:lnTo>
                  <a:pt x="10126" y="480"/>
                </a:lnTo>
                <a:lnTo>
                  <a:pt x="10107" y="495"/>
                </a:lnTo>
                <a:lnTo>
                  <a:pt x="10088" y="510"/>
                </a:lnTo>
                <a:lnTo>
                  <a:pt x="10070" y="528"/>
                </a:lnTo>
                <a:lnTo>
                  <a:pt x="10053" y="547"/>
                </a:lnTo>
                <a:lnTo>
                  <a:pt x="10038" y="564"/>
                </a:lnTo>
                <a:lnTo>
                  <a:pt x="10038" y="564"/>
                </a:lnTo>
                <a:lnTo>
                  <a:pt x="9990" y="553"/>
                </a:lnTo>
                <a:lnTo>
                  <a:pt x="9940" y="545"/>
                </a:lnTo>
                <a:lnTo>
                  <a:pt x="9888" y="539"/>
                </a:lnTo>
                <a:lnTo>
                  <a:pt x="9836" y="537"/>
                </a:lnTo>
                <a:lnTo>
                  <a:pt x="9836" y="537"/>
                </a:lnTo>
                <a:lnTo>
                  <a:pt x="9790" y="539"/>
                </a:lnTo>
                <a:lnTo>
                  <a:pt x="9746" y="543"/>
                </a:lnTo>
                <a:lnTo>
                  <a:pt x="9702" y="549"/>
                </a:lnTo>
                <a:lnTo>
                  <a:pt x="9658" y="558"/>
                </a:lnTo>
                <a:lnTo>
                  <a:pt x="9615" y="572"/>
                </a:lnTo>
                <a:lnTo>
                  <a:pt x="9573" y="585"/>
                </a:lnTo>
                <a:lnTo>
                  <a:pt x="9533" y="602"/>
                </a:lnTo>
                <a:lnTo>
                  <a:pt x="9494" y="622"/>
                </a:lnTo>
                <a:lnTo>
                  <a:pt x="9494" y="622"/>
                </a:lnTo>
                <a:lnTo>
                  <a:pt x="9462" y="591"/>
                </a:lnTo>
                <a:lnTo>
                  <a:pt x="9427" y="562"/>
                </a:lnTo>
                <a:lnTo>
                  <a:pt x="9391" y="539"/>
                </a:lnTo>
                <a:lnTo>
                  <a:pt x="9350" y="518"/>
                </a:lnTo>
                <a:lnTo>
                  <a:pt x="9329" y="510"/>
                </a:lnTo>
                <a:lnTo>
                  <a:pt x="9308" y="503"/>
                </a:lnTo>
                <a:lnTo>
                  <a:pt x="9287" y="495"/>
                </a:lnTo>
                <a:lnTo>
                  <a:pt x="9264" y="489"/>
                </a:lnTo>
                <a:lnTo>
                  <a:pt x="9241" y="485"/>
                </a:lnTo>
                <a:lnTo>
                  <a:pt x="9218" y="484"/>
                </a:lnTo>
                <a:lnTo>
                  <a:pt x="9195" y="482"/>
                </a:lnTo>
                <a:lnTo>
                  <a:pt x="9172" y="480"/>
                </a:lnTo>
                <a:lnTo>
                  <a:pt x="9172" y="480"/>
                </a:lnTo>
                <a:lnTo>
                  <a:pt x="9147" y="482"/>
                </a:lnTo>
                <a:lnTo>
                  <a:pt x="9120" y="484"/>
                </a:lnTo>
                <a:lnTo>
                  <a:pt x="9097" y="487"/>
                </a:lnTo>
                <a:lnTo>
                  <a:pt x="9072" y="491"/>
                </a:lnTo>
                <a:lnTo>
                  <a:pt x="9049" y="497"/>
                </a:lnTo>
                <a:lnTo>
                  <a:pt x="9026" y="505"/>
                </a:lnTo>
                <a:lnTo>
                  <a:pt x="9003" y="514"/>
                </a:lnTo>
                <a:lnTo>
                  <a:pt x="8980" y="524"/>
                </a:lnTo>
                <a:lnTo>
                  <a:pt x="8980" y="524"/>
                </a:lnTo>
                <a:lnTo>
                  <a:pt x="8959" y="497"/>
                </a:lnTo>
                <a:lnTo>
                  <a:pt x="8936" y="470"/>
                </a:lnTo>
                <a:lnTo>
                  <a:pt x="8913" y="447"/>
                </a:lnTo>
                <a:lnTo>
                  <a:pt x="8886" y="424"/>
                </a:lnTo>
                <a:lnTo>
                  <a:pt x="8859" y="401"/>
                </a:lnTo>
                <a:lnTo>
                  <a:pt x="8832" y="382"/>
                </a:lnTo>
                <a:lnTo>
                  <a:pt x="8801" y="363"/>
                </a:lnTo>
                <a:lnTo>
                  <a:pt x="8772" y="345"/>
                </a:lnTo>
                <a:lnTo>
                  <a:pt x="8740" y="332"/>
                </a:lnTo>
                <a:lnTo>
                  <a:pt x="8707" y="318"/>
                </a:lnTo>
                <a:lnTo>
                  <a:pt x="8675" y="307"/>
                </a:lnTo>
                <a:lnTo>
                  <a:pt x="8640" y="297"/>
                </a:lnTo>
                <a:lnTo>
                  <a:pt x="8605" y="290"/>
                </a:lnTo>
                <a:lnTo>
                  <a:pt x="8569" y="284"/>
                </a:lnTo>
                <a:lnTo>
                  <a:pt x="8534" y="280"/>
                </a:lnTo>
                <a:lnTo>
                  <a:pt x="8496" y="280"/>
                </a:lnTo>
                <a:lnTo>
                  <a:pt x="8496" y="280"/>
                </a:lnTo>
                <a:lnTo>
                  <a:pt x="8456" y="280"/>
                </a:lnTo>
                <a:lnTo>
                  <a:pt x="8417" y="284"/>
                </a:lnTo>
                <a:lnTo>
                  <a:pt x="8379" y="292"/>
                </a:lnTo>
                <a:lnTo>
                  <a:pt x="8340" y="299"/>
                </a:lnTo>
                <a:lnTo>
                  <a:pt x="8304" y="311"/>
                </a:lnTo>
                <a:lnTo>
                  <a:pt x="8268" y="324"/>
                </a:lnTo>
                <a:lnTo>
                  <a:pt x="8233" y="340"/>
                </a:lnTo>
                <a:lnTo>
                  <a:pt x="8198" y="359"/>
                </a:lnTo>
                <a:lnTo>
                  <a:pt x="8168" y="378"/>
                </a:lnTo>
                <a:lnTo>
                  <a:pt x="8137" y="399"/>
                </a:lnTo>
                <a:lnTo>
                  <a:pt x="8106" y="422"/>
                </a:lnTo>
                <a:lnTo>
                  <a:pt x="8079" y="449"/>
                </a:lnTo>
                <a:lnTo>
                  <a:pt x="8052" y="476"/>
                </a:lnTo>
                <a:lnTo>
                  <a:pt x="8028" y="505"/>
                </a:lnTo>
                <a:lnTo>
                  <a:pt x="8004" y="533"/>
                </a:lnTo>
                <a:lnTo>
                  <a:pt x="7985" y="566"/>
                </a:lnTo>
                <a:lnTo>
                  <a:pt x="7985" y="566"/>
                </a:lnTo>
                <a:lnTo>
                  <a:pt x="7941" y="553"/>
                </a:lnTo>
                <a:lnTo>
                  <a:pt x="7897" y="545"/>
                </a:lnTo>
                <a:lnTo>
                  <a:pt x="7851" y="539"/>
                </a:lnTo>
                <a:lnTo>
                  <a:pt x="7805" y="537"/>
                </a:lnTo>
                <a:lnTo>
                  <a:pt x="7805" y="537"/>
                </a:lnTo>
                <a:lnTo>
                  <a:pt x="7770" y="539"/>
                </a:lnTo>
                <a:lnTo>
                  <a:pt x="7736" y="541"/>
                </a:lnTo>
                <a:lnTo>
                  <a:pt x="7703" y="545"/>
                </a:lnTo>
                <a:lnTo>
                  <a:pt x="7670" y="553"/>
                </a:lnTo>
                <a:lnTo>
                  <a:pt x="7638" y="560"/>
                </a:lnTo>
                <a:lnTo>
                  <a:pt x="7607" y="570"/>
                </a:lnTo>
                <a:lnTo>
                  <a:pt x="7576" y="583"/>
                </a:lnTo>
                <a:lnTo>
                  <a:pt x="7548" y="595"/>
                </a:lnTo>
                <a:lnTo>
                  <a:pt x="7548" y="595"/>
                </a:lnTo>
                <a:lnTo>
                  <a:pt x="7532" y="578"/>
                </a:lnTo>
                <a:lnTo>
                  <a:pt x="7515" y="562"/>
                </a:lnTo>
                <a:lnTo>
                  <a:pt x="7498" y="547"/>
                </a:lnTo>
                <a:lnTo>
                  <a:pt x="7480" y="531"/>
                </a:lnTo>
                <a:lnTo>
                  <a:pt x="7461" y="518"/>
                </a:lnTo>
                <a:lnTo>
                  <a:pt x="7442" y="505"/>
                </a:lnTo>
                <a:lnTo>
                  <a:pt x="7421" y="493"/>
                </a:lnTo>
                <a:lnTo>
                  <a:pt x="7400" y="482"/>
                </a:lnTo>
                <a:lnTo>
                  <a:pt x="7379" y="472"/>
                </a:lnTo>
                <a:lnTo>
                  <a:pt x="7356" y="464"/>
                </a:lnTo>
                <a:lnTo>
                  <a:pt x="7332" y="457"/>
                </a:lnTo>
                <a:lnTo>
                  <a:pt x="7309" y="451"/>
                </a:lnTo>
                <a:lnTo>
                  <a:pt x="7286" y="447"/>
                </a:lnTo>
                <a:lnTo>
                  <a:pt x="7261" y="443"/>
                </a:lnTo>
                <a:lnTo>
                  <a:pt x="7236" y="441"/>
                </a:lnTo>
                <a:lnTo>
                  <a:pt x="7212" y="439"/>
                </a:lnTo>
                <a:lnTo>
                  <a:pt x="7212" y="439"/>
                </a:lnTo>
                <a:lnTo>
                  <a:pt x="7181" y="441"/>
                </a:lnTo>
                <a:lnTo>
                  <a:pt x="7150" y="445"/>
                </a:lnTo>
                <a:lnTo>
                  <a:pt x="7121" y="449"/>
                </a:lnTo>
                <a:lnTo>
                  <a:pt x="7092" y="457"/>
                </a:lnTo>
                <a:lnTo>
                  <a:pt x="7064" y="466"/>
                </a:lnTo>
                <a:lnTo>
                  <a:pt x="7037" y="476"/>
                </a:lnTo>
                <a:lnTo>
                  <a:pt x="7010" y="489"/>
                </a:lnTo>
                <a:lnTo>
                  <a:pt x="6985" y="503"/>
                </a:lnTo>
                <a:lnTo>
                  <a:pt x="6960" y="518"/>
                </a:lnTo>
                <a:lnTo>
                  <a:pt x="6937" y="535"/>
                </a:lnTo>
                <a:lnTo>
                  <a:pt x="6914" y="554"/>
                </a:lnTo>
                <a:lnTo>
                  <a:pt x="6895" y="576"/>
                </a:lnTo>
                <a:lnTo>
                  <a:pt x="6876" y="597"/>
                </a:lnTo>
                <a:lnTo>
                  <a:pt x="6856" y="620"/>
                </a:lnTo>
                <a:lnTo>
                  <a:pt x="6841" y="643"/>
                </a:lnTo>
                <a:lnTo>
                  <a:pt x="6826" y="668"/>
                </a:lnTo>
                <a:lnTo>
                  <a:pt x="6826" y="668"/>
                </a:lnTo>
                <a:lnTo>
                  <a:pt x="6778" y="658"/>
                </a:lnTo>
                <a:lnTo>
                  <a:pt x="6728" y="650"/>
                </a:lnTo>
                <a:lnTo>
                  <a:pt x="6678" y="647"/>
                </a:lnTo>
                <a:lnTo>
                  <a:pt x="6628" y="645"/>
                </a:lnTo>
                <a:lnTo>
                  <a:pt x="6628" y="645"/>
                </a:lnTo>
                <a:lnTo>
                  <a:pt x="6591" y="645"/>
                </a:lnTo>
                <a:lnTo>
                  <a:pt x="6557" y="649"/>
                </a:lnTo>
                <a:lnTo>
                  <a:pt x="6520" y="650"/>
                </a:lnTo>
                <a:lnTo>
                  <a:pt x="6486" y="656"/>
                </a:lnTo>
                <a:lnTo>
                  <a:pt x="6451" y="664"/>
                </a:lnTo>
                <a:lnTo>
                  <a:pt x="6419" y="672"/>
                </a:lnTo>
                <a:lnTo>
                  <a:pt x="6384" y="679"/>
                </a:lnTo>
                <a:lnTo>
                  <a:pt x="6351" y="691"/>
                </a:lnTo>
                <a:lnTo>
                  <a:pt x="6351" y="691"/>
                </a:lnTo>
                <a:lnTo>
                  <a:pt x="6342" y="672"/>
                </a:lnTo>
                <a:lnTo>
                  <a:pt x="6330" y="654"/>
                </a:lnTo>
                <a:lnTo>
                  <a:pt x="6317" y="639"/>
                </a:lnTo>
                <a:lnTo>
                  <a:pt x="6303" y="622"/>
                </a:lnTo>
                <a:lnTo>
                  <a:pt x="6290" y="608"/>
                </a:lnTo>
                <a:lnTo>
                  <a:pt x="6273" y="593"/>
                </a:lnTo>
                <a:lnTo>
                  <a:pt x="6257" y="581"/>
                </a:lnTo>
                <a:lnTo>
                  <a:pt x="6240" y="570"/>
                </a:lnTo>
                <a:lnTo>
                  <a:pt x="6221" y="558"/>
                </a:lnTo>
                <a:lnTo>
                  <a:pt x="6202" y="549"/>
                </a:lnTo>
                <a:lnTo>
                  <a:pt x="6182" y="541"/>
                </a:lnTo>
                <a:lnTo>
                  <a:pt x="6161" y="535"/>
                </a:lnTo>
                <a:lnTo>
                  <a:pt x="6140" y="530"/>
                </a:lnTo>
                <a:lnTo>
                  <a:pt x="6119" y="526"/>
                </a:lnTo>
                <a:lnTo>
                  <a:pt x="6098" y="524"/>
                </a:lnTo>
                <a:lnTo>
                  <a:pt x="6075" y="522"/>
                </a:lnTo>
                <a:lnTo>
                  <a:pt x="6075" y="522"/>
                </a:lnTo>
                <a:lnTo>
                  <a:pt x="6056" y="524"/>
                </a:lnTo>
                <a:lnTo>
                  <a:pt x="6036" y="524"/>
                </a:lnTo>
                <a:lnTo>
                  <a:pt x="6000" y="531"/>
                </a:lnTo>
                <a:lnTo>
                  <a:pt x="6000" y="531"/>
                </a:lnTo>
                <a:lnTo>
                  <a:pt x="5975" y="497"/>
                </a:lnTo>
                <a:lnTo>
                  <a:pt x="5946" y="462"/>
                </a:lnTo>
                <a:lnTo>
                  <a:pt x="5916" y="432"/>
                </a:lnTo>
                <a:lnTo>
                  <a:pt x="5885" y="401"/>
                </a:lnTo>
                <a:lnTo>
                  <a:pt x="5850" y="372"/>
                </a:lnTo>
                <a:lnTo>
                  <a:pt x="5816" y="347"/>
                </a:lnTo>
                <a:lnTo>
                  <a:pt x="5779" y="322"/>
                </a:lnTo>
                <a:lnTo>
                  <a:pt x="5741" y="301"/>
                </a:lnTo>
                <a:lnTo>
                  <a:pt x="5700" y="282"/>
                </a:lnTo>
                <a:lnTo>
                  <a:pt x="5660" y="265"/>
                </a:lnTo>
                <a:lnTo>
                  <a:pt x="5618" y="249"/>
                </a:lnTo>
                <a:lnTo>
                  <a:pt x="5574" y="238"/>
                </a:lnTo>
                <a:lnTo>
                  <a:pt x="5530" y="228"/>
                </a:lnTo>
                <a:lnTo>
                  <a:pt x="5484" y="221"/>
                </a:lnTo>
                <a:lnTo>
                  <a:pt x="5437" y="217"/>
                </a:lnTo>
                <a:lnTo>
                  <a:pt x="5391" y="215"/>
                </a:lnTo>
                <a:lnTo>
                  <a:pt x="5391" y="215"/>
                </a:lnTo>
                <a:lnTo>
                  <a:pt x="5334" y="217"/>
                </a:lnTo>
                <a:lnTo>
                  <a:pt x="5278" y="223"/>
                </a:lnTo>
                <a:lnTo>
                  <a:pt x="5224" y="234"/>
                </a:lnTo>
                <a:lnTo>
                  <a:pt x="5171" y="248"/>
                </a:lnTo>
                <a:lnTo>
                  <a:pt x="5121" y="267"/>
                </a:lnTo>
                <a:lnTo>
                  <a:pt x="5071" y="288"/>
                </a:lnTo>
                <a:lnTo>
                  <a:pt x="5023" y="313"/>
                </a:lnTo>
                <a:lnTo>
                  <a:pt x="4977" y="340"/>
                </a:lnTo>
                <a:lnTo>
                  <a:pt x="4934" y="372"/>
                </a:lnTo>
                <a:lnTo>
                  <a:pt x="4894" y="405"/>
                </a:lnTo>
                <a:lnTo>
                  <a:pt x="4856" y="443"/>
                </a:lnTo>
                <a:lnTo>
                  <a:pt x="4819" y="482"/>
                </a:lnTo>
                <a:lnTo>
                  <a:pt x="4787" y="524"/>
                </a:lnTo>
                <a:lnTo>
                  <a:pt x="4758" y="568"/>
                </a:lnTo>
                <a:lnTo>
                  <a:pt x="4731" y="616"/>
                </a:lnTo>
                <a:lnTo>
                  <a:pt x="4708" y="664"/>
                </a:lnTo>
                <a:lnTo>
                  <a:pt x="4708" y="664"/>
                </a:lnTo>
                <a:lnTo>
                  <a:pt x="4668" y="635"/>
                </a:lnTo>
                <a:lnTo>
                  <a:pt x="4627" y="610"/>
                </a:lnTo>
                <a:lnTo>
                  <a:pt x="4583" y="589"/>
                </a:lnTo>
                <a:lnTo>
                  <a:pt x="4537" y="572"/>
                </a:lnTo>
                <a:lnTo>
                  <a:pt x="4491" y="556"/>
                </a:lnTo>
                <a:lnTo>
                  <a:pt x="4441" y="547"/>
                </a:lnTo>
                <a:lnTo>
                  <a:pt x="4391" y="539"/>
                </a:lnTo>
                <a:lnTo>
                  <a:pt x="4339" y="537"/>
                </a:lnTo>
                <a:lnTo>
                  <a:pt x="4339" y="537"/>
                </a:lnTo>
                <a:lnTo>
                  <a:pt x="4305" y="537"/>
                </a:lnTo>
                <a:lnTo>
                  <a:pt x="4272" y="541"/>
                </a:lnTo>
                <a:lnTo>
                  <a:pt x="4239" y="545"/>
                </a:lnTo>
                <a:lnTo>
                  <a:pt x="4207" y="553"/>
                </a:lnTo>
                <a:lnTo>
                  <a:pt x="4174" y="560"/>
                </a:lnTo>
                <a:lnTo>
                  <a:pt x="4143" y="570"/>
                </a:lnTo>
                <a:lnTo>
                  <a:pt x="4115" y="581"/>
                </a:lnTo>
                <a:lnTo>
                  <a:pt x="4084" y="595"/>
                </a:lnTo>
                <a:lnTo>
                  <a:pt x="4055" y="608"/>
                </a:lnTo>
                <a:lnTo>
                  <a:pt x="4028" y="624"/>
                </a:lnTo>
                <a:lnTo>
                  <a:pt x="4001" y="641"/>
                </a:lnTo>
                <a:lnTo>
                  <a:pt x="3976" y="660"/>
                </a:lnTo>
                <a:lnTo>
                  <a:pt x="3951" y="681"/>
                </a:lnTo>
                <a:lnTo>
                  <a:pt x="3926" y="702"/>
                </a:lnTo>
                <a:lnTo>
                  <a:pt x="3905" y="723"/>
                </a:lnTo>
                <a:lnTo>
                  <a:pt x="3884" y="748"/>
                </a:lnTo>
                <a:lnTo>
                  <a:pt x="3884" y="748"/>
                </a:lnTo>
                <a:lnTo>
                  <a:pt x="3850" y="737"/>
                </a:lnTo>
                <a:lnTo>
                  <a:pt x="3817" y="729"/>
                </a:lnTo>
                <a:lnTo>
                  <a:pt x="3780" y="723"/>
                </a:lnTo>
                <a:lnTo>
                  <a:pt x="3744" y="721"/>
                </a:lnTo>
                <a:lnTo>
                  <a:pt x="3744" y="721"/>
                </a:lnTo>
                <a:lnTo>
                  <a:pt x="3715" y="723"/>
                </a:lnTo>
                <a:lnTo>
                  <a:pt x="3686" y="725"/>
                </a:lnTo>
                <a:lnTo>
                  <a:pt x="3660" y="731"/>
                </a:lnTo>
                <a:lnTo>
                  <a:pt x="3633" y="739"/>
                </a:lnTo>
                <a:lnTo>
                  <a:pt x="3606" y="746"/>
                </a:lnTo>
                <a:lnTo>
                  <a:pt x="3581" y="758"/>
                </a:lnTo>
                <a:lnTo>
                  <a:pt x="3556" y="769"/>
                </a:lnTo>
                <a:lnTo>
                  <a:pt x="3533" y="785"/>
                </a:lnTo>
                <a:lnTo>
                  <a:pt x="3510" y="800"/>
                </a:lnTo>
                <a:lnTo>
                  <a:pt x="3491" y="817"/>
                </a:lnTo>
                <a:lnTo>
                  <a:pt x="3469" y="835"/>
                </a:lnTo>
                <a:lnTo>
                  <a:pt x="3452" y="854"/>
                </a:lnTo>
                <a:lnTo>
                  <a:pt x="3435" y="875"/>
                </a:lnTo>
                <a:lnTo>
                  <a:pt x="3420" y="898"/>
                </a:lnTo>
                <a:lnTo>
                  <a:pt x="3404" y="921"/>
                </a:lnTo>
                <a:lnTo>
                  <a:pt x="3393" y="946"/>
                </a:lnTo>
                <a:lnTo>
                  <a:pt x="3393" y="946"/>
                </a:lnTo>
                <a:lnTo>
                  <a:pt x="3348" y="934"/>
                </a:lnTo>
                <a:lnTo>
                  <a:pt x="3302" y="927"/>
                </a:lnTo>
                <a:lnTo>
                  <a:pt x="3256" y="923"/>
                </a:lnTo>
                <a:lnTo>
                  <a:pt x="3210" y="921"/>
                </a:lnTo>
                <a:lnTo>
                  <a:pt x="3210" y="921"/>
                </a:lnTo>
                <a:lnTo>
                  <a:pt x="3162" y="923"/>
                </a:lnTo>
                <a:lnTo>
                  <a:pt x="3116" y="927"/>
                </a:lnTo>
                <a:lnTo>
                  <a:pt x="3072" y="934"/>
                </a:lnTo>
                <a:lnTo>
                  <a:pt x="3026" y="946"/>
                </a:lnTo>
                <a:lnTo>
                  <a:pt x="3026" y="946"/>
                </a:lnTo>
                <a:lnTo>
                  <a:pt x="3020" y="915"/>
                </a:lnTo>
                <a:lnTo>
                  <a:pt x="3009" y="885"/>
                </a:lnTo>
                <a:lnTo>
                  <a:pt x="2997" y="856"/>
                </a:lnTo>
                <a:lnTo>
                  <a:pt x="2982" y="829"/>
                </a:lnTo>
                <a:lnTo>
                  <a:pt x="2966" y="804"/>
                </a:lnTo>
                <a:lnTo>
                  <a:pt x="2947" y="779"/>
                </a:lnTo>
                <a:lnTo>
                  <a:pt x="2926" y="756"/>
                </a:lnTo>
                <a:lnTo>
                  <a:pt x="2905" y="735"/>
                </a:lnTo>
                <a:lnTo>
                  <a:pt x="2880" y="716"/>
                </a:lnTo>
                <a:lnTo>
                  <a:pt x="2855" y="698"/>
                </a:lnTo>
                <a:lnTo>
                  <a:pt x="2828" y="683"/>
                </a:lnTo>
                <a:lnTo>
                  <a:pt x="2799" y="672"/>
                </a:lnTo>
                <a:lnTo>
                  <a:pt x="2769" y="660"/>
                </a:lnTo>
                <a:lnTo>
                  <a:pt x="2738" y="652"/>
                </a:lnTo>
                <a:lnTo>
                  <a:pt x="2707" y="649"/>
                </a:lnTo>
                <a:lnTo>
                  <a:pt x="2675" y="645"/>
                </a:lnTo>
                <a:lnTo>
                  <a:pt x="2675" y="645"/>
                </a:lnTo>
                <a:lnTo>
                  <a:pt x="2652" y="614"/>
                </a:lnTo>
                <a:lnTo>
                  <a:pt x="2627" y="585"/>
                </a:lnTo>
                <a:lnTo>
                  <a:pt x="2600" y="556"/>
                </a:lnTo>
                <a:lnTo>
                  <a:pt x="2571" y="531"/>
                </a:lnTo>
                <a:lnTo>
                  <a:pt x="2542" y="507"/>
                </a:lnTo>
                <a:lnTo>
                  <a:pt x="2511" y="484"/>
                </a:lnTo>
                <a:lnTo>
                  <a:pt x="2479" y="462"/>
                </a:lnTo>
                <a:lnTo>
                  <a:pt x="2444" y="443"/>
                </a:lnTo>
                <a:lnTo>
                  <a:pt x="2410" y="426"/>
                </a:lnTo>
                <a:lnTo>
                  <a:pt x="2375" y="413"/>
                </a:lnTo>
                <a:lnTo>
                  <a:pt x="2337" y="399"/>
                </a:lnTo>
                <a:lnTo>
                  <a:pt x="2298" y="388"/>
                </a:lnTo>
                <a:lnTo>
                  <a:pt x="2260" y="380"/>
                </a:lnTo>
                <a:lnTo>
                  <a:pt x="2220" y="374"/>
                </a:lnTo>
                <a:lnTo>
                  <a:pt x="2179" y="370"/>
                </a:lnTo>
                <a:lnTo>
                  <a:pt x="2139" y="368"/>
                </a:lnTo>
                <a:lnTo>
                  <a:pt x="2139" y="368"/>
                </a:lnTo>
                <a:lnTo>
                  <a:pt x="2110" y="368"/>
                </a:lnTo>
                <a:lnTo>
                  <a:pt x="2081" y="370"/>
                </a:lnTo>
                <a:lnTo>
                  <a:pt x="2052" y="374"/>
                </a:lnTo>
                <a:lnTo>
                  <a:pt x="2026" y="378"/>
                </a:lnTo>
                <a:lnTo>
                  <a:pt x="1997" y="384"/>
                </a:lnTo>
                <a:lnTo>
                  <a:pt x="1970" y="389"/>
                </a:lnTo>
                <a:lnTo>
                  <a:pt x="1945" y="397"/>
                </a:lnTo>
                <a:lnTo>
                  <a:pt x="1918" y="407"/>
                </a:lnTo>
                <a:lnTo>
                  <a:pt x="1893" y="416"/>
                </a:lnTo>
                <a:lnTo>
                  <a:pt x="1866" y="428"/>
                </a:lnTo>
                <a:lnTo>
                  <a:pt x="1818" y="451"/>
                </a:lnTo>
                <a:lnTo>
                  <a:pt x="1772" y="480"/>
                </a:lnTo>
                <a:lnTo>
                  <a:pt x="1730" y="512"/>
                </a:lnTo>
                <a:lnTo>
                  <a:pt x="1688" y="547"/>
                </a:lnTo>
                <a:lnTo>
                  <a:pt x="1651" y="585"/>
                </a:lnTo>
                <a:lnTo>
                  <a:pt x="1617" y="627"/>
                </a:lnTo>
                <a:lnTo>
                  <a:pt x="1586" y="672"/>
                </a:lnTo>
                <a:lnTo>
                  <a:pt x="1559" y="718"/>
                </a:lnTo>
                <a:lnTo>
                  <a:pt x="1534" y="767"/>
                </a:lnTo>
                <a:lnTo>
                  <a:pt x="1524" y="792"/>
                </a:lnTo>
                <a:lnTo>
                  <a:pt x="1515" y="819"/>
                </a:lnTo>
                <a:lnTo>
                  <a:pt x="1507" y="846"/>
                </a:lnTo>
                <a:lnTo>
                  <a:pt x="1500" y="873"/>
                </a:lnTo>
                <a:lnTo>
                  <a:pt x="1500" y="873"/>
                </a:lnTo>
                <a:lnTo>
                  <a:pt x="1467" y="856"/>
                </a:lnTo>
                <a:lnTo>
                  <a:pt x="1434" y="840"/>
                </a:lnTo>
                <a:lnTo>
                  <a:pt x="1400" y="829"/>
                </a:lnTo>
                <a:lnTo>
                  <a:pt x="1363" y="817"/>
                </a:lnTo>
                <a:lnTo>
                  <a:pt x="1327" y="810"/>
                </a:lnTo>
                <a:lnTo>
                  <a:pt x="1290" y="804"/>
                </a:lnTo>
                <a:lnTo>
                  <a:pt x="1252" y="800"/>
                </a:lnTo>
                <a:lnTo>
                  <a:pt x="1213" y="798"/>
                </a:lnTo>
                <a:lnTo>
                  <a:pt x="1213" y="798"/>
                </a:lnTo>
                <a:lnTo>
                  <a:pt x="1187" y="798"/>
                </a:lnTo>
                <a:lnTo>
                  <a:pt x="1160" y="800"/>
                </a:lnTo>
                <a:lnTo>
                  <a:pt x="1133" y="804"/>
                </a:lnTo>
                <a:lnTo>
                  <a:pt x="1108" y="808"/>
                </a:lnTo>
                <a:lnTo>
                  <a:pt x="1081" y="814"/>
                </a:lnTo>
                <a:lnTo>
                  <a:pt x="1056" y="819"/>
                </a:lnTo>
                <a:lnTo>
                  <a:pt x="1008" y="835"/>
                </a:lnTo>
                <a:lnTo>
                  <a:pt x="960" y="856"/>
                </a:lnTo>
                <a:lnTo>
                  <a:pt x="916" y="879"/>
                </a:lnTo>
                <a:lnTo>
                  <a:pt x="874" y="906"/>
                </a:lnTo>
                <a:lnTo>
                  <a:pt x="833" y="936"/>
                </a:lnTo>
                <a:lnTo>
                  <a:pt x="833" y="936"/>
                </a:lnTo>
                <a:lnTo>
                  <a:pt x="812" y="894"/>
                </a:lnTo>
                <a:lnTo>
                  <a:pt x="789" y="852"/>
                </a:lnTo>
                <a:lnTo>
                  <a:pt x="762" y="812"/>
                </a:lnTo>
                <a:lnTo>
                  <a:pt x="732" y="775"/>
                </a:lnTo>
                <a:lnTo>
                  <a:pt x="699" y="741"/>
                </a:lnTo>
                <a:lnTo>
                  <a:pt x="664" y="706"/>
                </a:lnTo>
                <a:lnTo>
                  <a:pt x="628" y="677"/>
                </a:lnTo>
                <a:lnTo>
                  <a:pt x="589" y="649"/>
                </a:lnTo>
                <a:lnTo>
                  <a:pt x="549" y="624"/>
                </a:lnTo>
                <a:lnTo>
                  <a:pt x="507" y="602"/>
                </a:lnTo>
                <a:lnTo>
                  <a:pt x="463" y="583"/>
                </a:lnTo>
                <a:lnTo>
                  <a:pt x="417" y="566"/>
                </a:lnTo>
                <a:lnTo>
                  <a:pt x="369" y="554"/>
                </a:lnTo>
                <a:lnTo>
                  <a:pt x="321" y="545"/>
                </a:lnTo>
                <a:lnTo>
                  <a:pt x="271" y="539"/>
                </a:lnTo>
                <a:lnTo>
                  <a:pt x="219" y="537"/>
                </a:lnTo>
                <a:lnTo>
                  <a:pt x="219" y="537"/>
                </a:lnTo>
                <a:lnTo>
                  <a:pt x="190" y="537"/>
                </a:lnTo>
                <a:lnTo>
                  <a:pt x="161" y="539"/>
                </a:lnTo>
                <a:lnTo>
                  <a:pt x="134" y="543"/>
                </a:lnTo>
                <a:lnTo>
                  <a:pt x="106" y="547"/>
                </a:lnTo>
                <a:lnTo>
                  <a:pt x="52" y="558"/>
                </a:lnTo>
                <a:lnTo>
                  <a:pt x="0" y="574"/>
                </a:lnTo>
                <a:lnTo>
                  <a:pt x="0" y="1604"/>
                </a:lnTo>
                <a:lnTo>
                  <a:pt x="15360" y="1604"/>
                </a:lnTo>
                <a:lnTo>
                  <a:pt x="15360" y="1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5312C0E-3575-4847-9700-A7A179CE471C}"/>
              </a:ext>
            </a:extLst>
          </p:cNvPr>
          <p:cNvGrpSpPr/>
          <p:nvPr userDrawn="1"/>
        </p:nvGrpSpPr>
        <p:grpSpPr>
          <a:xfrm>
            <a:off x="0" y="1250950"/>
            <a:ext cx="12192001" cy="4356101"/>
            <a:chOff x="0" y="1250950"/>
            <a:chExt cx="12192001" cy="4356101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EAB84707-C684-4421-A785-B0D5826B6B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70550" y="2187575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7 w 80"/>
                <a:gd name="T5" fmla="*/ 65 h 129"/>
                <a:gd name="T6" fmla="*/ 58 w 80"/>
                <a:gd name="T7" fmla="*/ 66 h 129"/>
                <a:gd name="T8" fmla="*/ 54 w 80"/>
                <a:gd name="T9" fmla="*/ 68 h 129"/>
                <a:gd name="T10" fmla="*/ 51 w 80"/>
                <a:gd name="T11" fmla="*/ 69 h 129"/>
                <a:gd name="T12" fmla="*/ 47 w 80"/>
                <a:gd name="T13" fmla="*/ 72 h 129"/>
                <a:gd name="T14" fmla="*/ 45 w 80"/>
                <a:gd name="T15" fmla="*/ 74 h 129"/>
                <a:gd name="T16" fmla="*/ 44 w 80"/>
                <a:gd name="T17" fmla="*/ 79 h 129"/>
                <a:gd name="T18" fmla="*/ 42 w 80"/>
                <a:gd name="T19" fmla="*/ 83 h 129"/>
                <a:gd name="T20" fmla="*/ 41 w 80"/>
                <a:gd name="T21" fmla="*/ 94 h 129"/>
                <a:gd name="T22" fmla="*/ 40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39 w 80"/>
                <a:gd name="T29" fmla="*/ 109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4 w 80"/>
                <a:gd name="T37" fmla="*/ 74 h 129"/>
                <a:gd name="T38" fmla="*/ 32 w 80"/>
                <a:gd name="T39" fmla="*/ 72 h 129"/>
                <a:gd name="T40" fmla="*/ 30 w 80"/>
                <a:gd name="T41" fmla="*/ 69 h 129"/>
                <a:gd name="T42" fmla="*/ 27 w 80"/>
                <a:gd name="T43" fmla="*/ 68 h 129"/>
                <a:gd name="T44" fmla="*/ 23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3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2 w 80"/>
                <a:gd name="T61" fmla="*/ 57 h 129"/>
                <a:gd name="T62" fmla="*/ 34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4 h 129"/>
                <a:gd name="T70" fmla="*/ 39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4 h 129"/>
                <a:gd name="T80" fmla="*/ 42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1 w 80"/>
                <a:gd name="T89" fmla="*/ 59 h 129"/>
                <a:gd name="T90" fmla="*/ 54 w 80"/>
                <a:gd name="T91" fmla="*/ 61 h 129"/>
                <a:gd name="T92" fmla="*/ 58 w 80"/>
                <a:gd name="T93" fmla="*/ 62 h 129"/>
                <a:gd name="T94" fmla="*/ 67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7" y="65"/>
                  </a:lnTo>
                  <a:lnTo>
                    <a:pt x="58" y="66"/>
                  </a:lnTo>
                  <a:lnTo>
                    <a:pt x="54" y="68"/>
                  </a:lnTo>
                  <a:lnTo>
                    <a:pt x="51" y="69"/>
                  </a:lnTo>
                  <a:lnTo>
                    <a:pt x="47" y="72"/>
                  </a:lnTo>
                  <a:lnTo>
                    <a:pt x="45" y="74"/>
                  </a:lnTo>
                  <a:lnTo>
                    <a:pt x="44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39" y="109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4"/>
                  </a:lnTo>
                  <a:lnTo>
                    <a:pt x="32" y="72"/>
                  </a:lnTo>
                  <a:lnTo>
                    <a:pt x="30" y="69"/>
                  </a:lnTo>
                  <a:lnTo>
                    <a:pt x="27" y="68"/>
                  </a:lnTo>
                  <a:lnTo>
                    <a:pt x="23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3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4"/>
                  </a:lnTo>
                  <a:lnTo>
                    <a:pt x="39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4"/>
                  </a:lnTo>
                  <a:lnTo>
                    <a:pt x="42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1" y="59"/>
                  </a:lnTo>
                  <a:lnTo>
                    <a:pt x="54" y="61"/>
                  </a:lnTo>
                  <a:lnTo>
                    <a:pt x="58" y="62"/>
                  </a:lnTo>
                  <a:lnTo>
                    <a:pt x="67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8D87F448-537A-4BD5-B899-5336B65CAA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98975" y="2792413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7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2 w 80"/>
                <a:gd name="T61" fmla="*/ 57 h 129"/>
                <a:gd name="T62" fmla="*/ 34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E37840B3-6831-4936-9A52-D515ACB83F1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97050" y="4389438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8 w 80"/>
                <a:gd name="T7" fmla="*/ 67 h 129"/>
                <a:gd name="T8" fmla="*/ 54 w 80"/>
                <a:gd name="T9" fmla="*/ 68 h 129"/>
                <a:gd name="T10" fmla="*/ 51 w 80"/>
                <a:gd name="T11" fmla="*/ 70 h 129"/>
                <a:gd name="T12" fmla="*/ 47 w 80"/>
                <a:gd name="T13" fmla="*/ 72 h 129"/>
                <a:gd name="T14" fmla="*/ 45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2 w 80"/>
                <a:gd name="T39" fmla="*/ 72 h 129"/>
                <a:gd name="T40" fmla="*/ 30 w 80"/>
                <a:gd name="T41" fmla="*/ 70 h 129"/>
                <a:gd name="T42" fmla="*/ 27 w 80"/>
                <a:gd name="T43" fmla="*/ 68 h 129"/>
                <a:gd name="T44" fmla="*/ 23 w 80"/>
                <a:gd name="T45" fmla="*/ 67 h 129"/>
                <a:gd name="T46" fmla="*/ 14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4 w 80"/>
                <a:gd name="T53" fmla="*/ 64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59 h 129"/>
                <a:gd name="T60" fmla="*/ 32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1 w 80"/>
                <a:gd name="T89" fmla="*/ 59 h 129"/>
                <a:gd name="T90" fmla="*/ 54 w 80"/>
                <a:gd name="T91" fmla="*/ 62 h 129"/>
                <a:gd name="T92" fmla="*/ 58 w 80"/>
                <a:gd name="T93" fmla="*/ 63 h 129"/>
                <a:gd name="T94" fmla="*/ 67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8" y="67"/>
                  </a:lnTo>
                  <a:lnTo>
                    <a:pt x="54" y="68"/>
                  </a:lnTo>
                  <a:lnTo>
                    <a:pt x="51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2" y="72"/>
                  </a:lnTo>
                  <a:lnTo>
                    <a:pt x="30" y="70"/>
                  </a:lnTo>
                  <a:lnTo>
                    <a:pt x="27" y="68"/>
                  </a:lnTo>
                  <a:lnTo>
                    <a:pt x="23" y="67"/>
                  </a:lnTo>
                  <a:lnTo>
                    <a:pt x="14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4" y="64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59"/>
                  </a:lnTo>
                  <a:lnTo>
                    <a:pt x="32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1" y="59"/>
                  </a:lnTo>
                  <a:lnTo>
                    <a:pt x="54" y="62"/>
                  </a:lnTo>
                  <a:lnTo>
                    <a:pt x="58" y="63"/>
                  </a:lnTo>
                  <a:lnTo>
                    <a:pt x="67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F309EB56-DD53-4C93-88C1-275DD1EEAA9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6738" y="534670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6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1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5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6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1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3B558337-E6D9-4385-9FB4-8DBC512825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4646613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5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3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3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A2170882-C972-4C18-A957-DAF43DF1E11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89738" y="4176713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8 w 80"/>
                <a:gd name="T5" fmla="*/ 65 h 129"/>
                <a:gd name="T6" fmla="*/ 57 w 80"/>
                <a:gd name="T7" fmla="*/ 66 h 129"/>
                <a:gd name="T8" fmla="*/ 53 w 80"/>
                <a:gd name="T9" fmla="*/ 68 h 129"/>
                <a:gd name="T10" fmla="*/ 50 w 80"/>
                <a:gd name="T11" fmla="*/ 69 h 129"/>
                <a:gd name="T12" fmla="*/ 48 w 80"/>
                <a:gd name="T13" fmla="*/ 72 h 129"/>
                <a:gd name="T14" fmla="*/ 46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1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09 h 129"/>
                <a:gd name="T30" fmla="*/ 39 w 80"/>
                <a:gd name="T31" fmla="*/ 94 h 129"/>
                <a:gd name="T32" fmla="*/ 38 w 80"/>
                <a:gd name="T33" fmla="*/ 83 h 129"/>
                <a:gd name="T34" fmla="*/ 36 w 80"/>
                <a:gd name="T35" fmla="*/ 79 h 129"/>
                <a:gd name="T36" fmla="*/ 35 w 80"/>
                <a:gd name="T37" fmla="*/ 76 h 129"/>
                <a:gd name="T38" fmla="*/ 33 w 80"/>
                <a:gd name="T39" fmla="*/ 72 h 129"/>
                <a:gd name="T40" fmla="*/ 30 w 80"/>
                <a:gd name="T41" fmla="*/ 69 h 129"/>
                <a:gd name="T42" fmla="*/ 27 w 80"/>
                <a:gd name="T43" fmla="*/ 68 h 129"/>
                <a:gd name="T44" fmla="*/ 22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1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8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8" y="65"/>
                  </a:lnTo>
                  <a:lnTo>
                    <a:pt x="57" y="66"/>
                  </a:lnTo>
                  <a:lnTo>
                    <a:pt x="53" y="68"/>
                  </a:lnTo>
                  <a:lnTo>
                    <a:pt x="50" y="69"/>
                  </a:lnTo>
                  <a:lnTo>
                    <a:pt x="48" y="72"/>
                  </a:lnTo>
                  <a:lnTo>
                    <a:pt x="46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1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09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6" y="79"/>
                  </a:lnTo>
                  <a:lnTo>
                    <a:pt x="35" y="76"/>
                  </a:lnTo>
                  <a:lnTo>
                    <a:pt x="33" y="72"/>
                  </a:lnTo>
                  <a:lnTo>
                    <a:pt x="30" y="69"/>
                  </a:lnTo>
                  <a:lnTo>
                    <a:pt x="27" y="68"/>
                  </a:lnTo>
                  <a:lnTo>
                    <a:pt x="22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1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8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840AAEDD-AF7A-4FB0-B96D-D47F63E62D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75050" y="47815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8 w 80"/>
                <a:gd name="T7" fmla="*/ 67 h 129"/>
                <a:gd name="T8" fmla="*/ 54 w 80"/>
                <a:gd name="T9" fmla="*/ 69 h 129"/>
                <a:gd name="T10" fmla="*/ 51 w 80"/>
                <a:gd name="T11" fmla="*/ 71 h 129"/>
                <a:gd name="T12" fmla="*/ 47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4 h 129"/>
                <a:gd name="T20" fmla="*/ 41 w 80"/>
                <a:gd name="T21" fmla="*/ 95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7 w 80"/>
                <a:gd name="T33" fmla="*/ 84 h 129"/>
                <a:gd name="T34" fmla="*/ 36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30 w 80"/>
                <a:gd name="T41" fmla="*/ 71 h 129"/>
                <a:gd name="T42" fmla="*/ 27 w 80"/>
                <a:gd name="T43" fmla="*/ 69 h 129"/>
                <a:gd name="T44" fmla="*/ 23 w 80"/>
                <a:gd name="T45" fmla="*/ 67 h 129"/>
                <a:gd name="T46" fmla="*/ 14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4 w 80"/>
                <a:gd name="T53" fmla="*/ 65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2 w 80"/>
                <a:gd name="T61" fmla="*/ 58 h 129"/>
                <a:gd name="T62" fmla="*/ 34 w 80"/>
                <a:gd name="T63" fmla="*/ 54 h 129"/>
                <a:gd name="T64" fmla="*/ 36 w 80"/>
                <a:gd name="T65" fmla="*/ 51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5 w 80"/>
                <a:gd name="T85" fmla="*/ 54 h 129"/>
                <a:gd name="T86" fmla="*/ 47 w 80"/>
                <a:gd name="T87" fmla="*/ 58 h 129"/>
                <a:gd name="T88" fmla="*/ 51 w 80"/>
                <a:gd name="T89" fmla="*/ 60 h 129"/>
                <a:gd name="T90" fmla="*/ 54 w 80"/>
                <a:gd name="T91" fmla="*/ 62 h 129"/>
                <a:gd name="T92" fmla="*/ 58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8" y="67"/>
                  </a:lnTo>
                  <a:lnTo>
                    <a:pt x="54" y="69"/>
                  </a:lnTo>
                  <a:lnTo>
                    <a:pt x="51" y="71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4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7" y="84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30" y="71"/>
                  </a:lnTo>
                  <a:lnTo>
                    <a:pt x="27" y="69"/>
                  </a:lnTo>
                  <a:lnTo>
                    <a:pt x="23" y="67"/>
                  </a:lnTo>
                  <a:lnTo>
                    <a:pt x="14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4" y="65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2" y="58"/>
                  </a:lnTo>
                  <a:lnTo>
                    <a:pt x="34" y="54"/>
                  </a:lnTo>
                  <a:lnTo>
                    <a:pt x="36" y="51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7" y="58"/>
                  </a:lnTo>
                  <a:lnTo>
                    <a:pt x="51" y="60"/>
                  </a:lnTo>
                  <a:lnTo>
                    <a:pt x="54" y="62"/>
                  </a:lnTo>
                  <a:lnTo>
                    <a:pt x="58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46E50E84-CABD-43E2-94BD-23E4FC07958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37163" y="5402263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8 w 80"/>
                <a:gd name="T5" fmla="*/ 65 h 129"/>
                <a:gd name="T6" fmla="*/ 58 w 80"/>
                <a:gd name="T7" fmla="*/ 66 h 129"/>
                <a:gd name="T8" fmla="*/ 55 w 80"/>
                <a:gd name="T9" fmla="*/ 69 h 129"/>
                <a:gd name="T10" fmla="*/ 52 w 80"/>
                <a:gd name="T11" fmla="*/ 70 h 129"/>
                <a:gd name="T12" fmla="*/ 49 w 80"/>
                <a:gd name="T13" fmla="*/ 73 h 129"/>
                <a:gd name="T14" fmla="*/ 47 w 80"/>
                <a:gd name="T15" fmla="*/ 75 h 129"/>
                <a:gd name="T16" fmla="*/ 45 w 80"/>
                <a:gd name="T17" fmla="*/ 79 h 129"/>
                <a:gd name="T18" fmla="*/ 44 w 80"/>
                <a:gd name="T19" fmla="*/ 83 h 129"/>
                <a:gd name="T20" fmla="*/ 43 w 80"/>
                <a:gd name="T21" fmla="*/ 94 h 129"/>
                <a:gd name="T22" fmla="*/ 42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8 w 80"/>
                <a:gd name="T33" fmla="*/ 83 h 129"/>
                <a:gd name="T34" fmla="*/ 37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4 w 80"/>
                <a:gd name="T45" fmla="*/ 66 h 129"/>
                <a:gd name="T46" fmla="*/ 14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4 w 80"/>
                <a:gd name="T53" fmla="*/ 64 h 129"/>
                <a:gd name="T54" fmla="*/ 24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7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2 w 80"/>
                <a:gd name="T77" fmla="*/ 19 h 129"/>
                <a:gd name="T78" fmla="*/ 43 w 80"/>
                <a:gd name="T79" fmla="*/ 35 h 129"/>
                <a:gd name="T80" fmla="*/ 44 w 80"/>
                <a:gd name="T81" fmla="*/ 46 h 129"/>
                <a:gd name="T82" fmla="*/ 45 w 80"/>
                <a:gd name="T83" fmla="*/ 50 h 129"/>
                <a:gd name="T84" fmla="*/ 47 w 80"/>
                <a:gd name="T85" fmla="*/ 54 h 129"/>
                <a:gd name="T86" fmla="*/ 49 w 80"/>
                <a:gd name="T87" fmla="*/ 57 h 129"/>
                <a:gd name="T88" fmla="*/ 52 w 80"/>
                <a:gd name="T89" fmla="*/ 59 h 129"/>
                <a:gd name="T90" fmla="*/ 55 w 80"/>
                <a:gd name="T91" fmla="*/ 61 h 129"/>
                <a:gd name="T92" fmla="*/ 58 w 80"/>
                <a:gd name="T93" fmla="*/ 62 h 129"/>
                <a:gd name="T94" fmla="*/ 68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8" y="65"/>
                  </a:lnTo>
                  <a:lnTo>
                    <a:pt x="58" y="66"/>
                  </a:lnTo>
                  <a:lnTo>
                    <a:pt x="55" y="69"/>
                  </a:lnTo>
                  <a:lnTo>
                    <a:pt x="52" y="70"/>
                  </a:lnTo>
                  <a:lnTo>
                    <a:pt x="49" y="73"/>
                  </a:lnTo>
                  <a:lnTo>
                    <a:pt x="47" y="75"/>
                  </a:lnTo>
                  <a:lnTo>
                    <a:pt x="45" y="79"/>
                  </a:lnTo>
                  <a:lnTo>
                    <a:pt x="44" y="83"/>
                  </a:lnTo>
                  <a:lnTo>
                    <a:pt x="43" y="94"/>
                  </a:lnTo>
                  <a:lnTo>
                    <a:pt x="42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7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4" y="66"/>
                  </a:lnTo>
                  <a:lnTo>
                    <a:pt x="14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4" y="64"/>
                  </a:lnTo>
                  <a:lnTo>
                    <a:pt x="24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7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2" y="19"/>
                  </a:lnTo>
                  <a:lnTo>
                    <a:pt x="43" y="35"/>
                  </a:lnTo>
                  <a:lnTo>
                    <a:pt x="44" y="46"/>
                  </a:lnTo>
                  <a:lnTo>
                    <a:pt x="45" y="50"/>
                  </a:lnTo>
                  <a:lnTo>
                    <a:pt x="47" y="54"/>
                  </a:lnTo>
                  <a:lnTo>
                    <a:pt x="49" y="57"/>
                  </a:lnTo>
                  <a:lnTo>
                    <a:pt x="52" y="59"/>
                  </a:lnTo>
                  <a:lnTo>
                    <a:pt x="55" y="61"/>
                  </a:lnTo>
                  <a:lnTo>
                    <a:pt x="58" y="62"/>
                  </a:lnTo>
                  <a:lnTo>
                    <a:pt x="68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571D5B8B-EB95-40CD-9165-FD54A92751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39038" y="12509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6 w 80"/>
                <a:gd name="T5" fmla="*/ 65 h 129"/>
                <a:gd name="T6" fmla="*/ 57 w 80"/>
                <a:gd name="T7" fmla="*/ 67 h 129"/>
                <a:gd name="T8" fmla="*/ 53 w 80"/>
                <a:gd name="T9" fmla="*/ 68 h 129"/>
                <a:gd name="T10" fmla="*/ 50 w 80"/>
                <a:gd name="T11" fmla="*/ 70 h 129"/>
                <a:gd name="T12" fmla="*/ 48 w 80"/>
                <a:gd name="T13" fmla="*/ 72 h 129"/>
                <a:gd name="T14" fmla="*/ 46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2 h 129"/>
                <a:gd name="T40" fmla="*/ 29 w 80"/>
                <a:gd name="T41" fmla="*/ 70 h 129"/>
                <a:gd name="T42" fmla="*/ 26 w 80"/>
                <a:gd name="T43" fmla="*/ 68 h 129"/>
                <a:gd name="T44" fmla="*/ 22 w 80"/>
                <a:gd name="T45" fmla="*/ 67 h 129"/>
                <a:gd name="T46" fmla="*/ 13 w 80"/>
                <a:gd name="T47" fmla="*/ 65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4 h 129"/>
                <a:gd name="T54" fmla="*/ 22 w 80"/>
                <a:gd name="T55" fmla="*/ 63 h 129"/>
                <a:gd name="T56" fmla="*/ 26 w 80"/>
                <a:gd name="T57" fmla="*/ 60 h 129"/>
                <a:gd name="T58" fmla="*/ 29 w 80"/>
                <a:gd name="T59" fmla="*/ 59 h 129"/>
                <a:gd name="T60" fmla="*/ 33 w 80"/>
                <a:gd name="T61" fmla="*/ 56 h 129"/>
                <a:gd name="T62" fmla="*/ 35 w 80"/>
                <a:gd name="T63" fmla="*/ 53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3 h 129"/>
                <a:gd name="T86" fmla="*/ 48 w 80"/>
                <a:gd name="T87" fmla="*/ 56 h 129"/>
                <a:gd name="T88" fmla="*/ 50 w 80"/>
                <a:gd name="T89" fmla="*/ 59 h 129"/>
                <a:gd name="T90" fmla="*/ 53 w 80"/>
                <a:gd name="T91" fmla="*/ 60 h 129"/>
                <a:gd name="T92" fmla="*/ 57 w 80"/>
                <a:gd name="T93" fmla="*/ 63 h 129"/>
                <a:gd name="T94" fmla="*/ 66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6" y="65"/>
                  </a:lnTo>
                  <a:lnTo>
                    <a:pt x="57" y="67"/>
                  </a:lnTo>
                  <a:lnTo>
                    <a:pt x="53" y="68"/>
                  </a:lnTo>
                  <a:lnTo>
                    <a:pt x="50" y="70"/>
                  </a:lnTo>
                  <a:lnTo>
                    <a:pt x="48" y="72"/>
                  </a:lnTo>
                  <a:lnTo>
                    <a:pt x="46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2" y="67"/>
                  </a:lnTo>
                  <a:lnTo>
                    <a:pt x="13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4"/>
                  </a:lnTo>
                  <a:lnTo>
                    <a:pt x="22" y="63"/>
                  </a:lnTo>
                  <a:lnTo>
                    <a:pt x="26" y="60"/>
                  </a:lnTo>
                  <a:lnTo>
                    <a:pt x="29" y="59"/>
                  </a:lnTo>
                  <a:lnTo>
                    <a:pt x="33" y="56"/>
                  </a:lnTo>
                  <a:lnTo>
                    <a:pt x="35" y="53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3"/>
                  </a:lnTo>
                  <a:lnTo>
                    <a:pt x="48" y="56"/>
                  </a:lnTo>
                  <a:lnTo>
                    <a:pt x="50" y="59"/>
                  </a:lnTo>
                  <a:lnTo>
                    <a:pt x="53" y="60"/>
                  </a:lnTo>
                  <a:lnTo>
                    <a:pt x="57" y="63"/>
                  </a:lnTo>
                  <a:lnTo>
                    <a:pt x="66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49AB03E6-3745-4B0F-9A9C-EC3A87BE2E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16963" y="3392488"/>
              <a:ext cx="125413" cy="206375"/>
            </a:xfrm>
            <a:custGeom>
              <a:avLst/>
              <a:gdLst>
                <a:gd name="T0" fmla="*/ 79 w 79"/>
                <a:gd name="T1" fmla="*/ 65 h 130"/>
                <a:gd name="T2" fmla="*/ 79 w 79"/>
                <a:gd name="T3" fmla="*/ 65 h 130"/>
                <a:gd name="T4" fmla="*/ 67 w 79"/>
                <a:gd name="T5" fmla="*/ 66 h 130"/>
                <a:gd name="T6" fmla="*/ 57 w 79"/>
                <a:gd name="T7" fmla="*/ 67 h 130"/>
                <a:gd name="T8" fmla="*/ 54 w 79"/>
                <a:gd name="T9" fmla="*/ 68 h 130"/>
                <a:gd name="T10" fmla="*/ 51 w 79"/>
                <a:gd name="T11" fmla="*/ 70 h 130"/>
                <a:gd name="T12" fmla="*/ 47 w 79"/>
                <a:gd name="T13" fmla="*/ 72 h 130"/>
                <a:gd name="T14" fmla="*/ 45 w 79"/>
                <a:gd name="T15" fmla="*/ 75 h 130"/>
                <a:gd name="T16" fmla="*/ 43 w 79"/>
                <a:gd name="T17" fmla="*/ 79 h 130"/>
                <a:gd name="T18" fmla="*/ 42 w 79"/>
                <a:gd name="T19" fmla="*/ 83 h 130"/>
                <a:gd name="T20" fmla="*/ 41 w 79"/>
                <a:gd name="T21" fmla="*/ 95 h 130"/>
                <a:gd name="T22" fmla="*/ 40 w 79"/>
                <a:gd name="T23" fmla="*/ 110 h 130"/>
                <a:gd name="T24" fmla="*/ 39 w 79"/>
                <a:gd name="T25" fmla="*/ 130 h 130"/>
                <a:gd name="T26" fmla="*/ 39 w 79"/>
                <a:gd name="T27" fmla="*/ 130 h 130"/>
                <a:gd name="T28" fmla="*/ 39 w 79"/>
                <a:gd name="T29" fmla="*/ 110 h 130"/>
                <a:gd name="T30" fmla="*/ 38 w 79"/>
                <a:gd name="T31" fmla="*/ 95 h 130"/>
                <a:gd name="T32" fmla="*/ 37 w 79"/>
                <a:gd name="T33" fmla="*/ 83 h 130"/>
                <a:gd name="T34" fmla="*/ 36 w 79"/>
                <a:gd name="T35" fmla="*/ 79 h 130"/>
                <a:gd name="T36" fmla="*/ 34 w 79"/>
                <a:gd name="T37" fmla="*/ 75 h 130"/>
                <a:gd name="T38" fmla="*/ 32 w 79"/>
                <a:gd name="T39" fmla="*/ 72 h 130"/>
                <a:gd name="T40" fmla="*/ 29 w 79"/>
                <a:gd name="T41" fmla="*/ 70 h 130"/>
                <a:gd name="T42" fmla="*/ 26 w 79"/>
                <a:gd name="T43" fmla="*/ 68 h 130"/>
                <a:gd name="T44" fmla="*/ 23 w 79"/>
                <a:gd name="T45" fmla="*/ 67 h 130"/>
                <a:gd name="T46" fmla="*/ 13 w 79"/>
                <a:gd name="T47" fmla="*/ 66 h 130"/>
                <a:gd name="T48" fmla="*/ 0 w 79"/>
                <a:gd name="T49" fmla="*/ 65 h 130"/>
                <a:gd name="T50" fmla="*/ 0 w 79"/>
                <a:gd name="T51" fmla="*/ 65 h 130"/>
                <a:gd name="T52" fmla="*/ 13 w 79"/>
                <a:gd name="T53" fmla="*/ 65 h 130"/>
                <a:gd name="T54" fmla="*/ 23 w 79"/>
                <a:gd name="T55" fmla="*/ 63 h 130"/>
                <a:gd name="T56" fmla="*/ 26 w 79"/>
                <a:gd name="T57" fmla="*/ 62 h 130"/>
                <a:gd name="T58" fmla="*/ 29 w 79"/>
                <a:gd name="T59" fmla="*/ 60 h 130"/>
                <a:gd name="T60" fmla="*/ 32 w 79"/>
                <a:gd name="T61" fmla="*/ 58 h 130"/>
                <a:gd name="T62" fmla="*/ 34 w 79"/>
                <a:gd name="T63" fmla="*/ 55 h 130"/>
                <a:gd name="T64" fmla="*/ 36 w 79"/>
                <a:gd name="T65" fmla="*/ 51 h 130"/>
                <a:gd name="T66" fmla="*/ 37 w 79"/>
                <a:gd name="T67" fmla="*/ 47 h 130"/>
                <a:gd name="T68" fmla="*/ 38 w 79"/>
                <a:gd name="T69" fmla="*/ 35 h 130"/>
                <a:gd name="T70" fmla="*/ 39 w 79"/>
                <a:gd name="T71" fmla="*/ 20 h 130"/>
                <a:gd name="T72" fmla="*/ 39 w 79"/>
                <a:gd name="T73" fmla="*/ 0 h 130"/>
                <a:gd name="T74" fmla="*/ 39 w 79"/>
                <a:gd name="T75" fmla="*/ 0 h 130"/>
                <a:gd name="T76" fmla="*/ 40 w 79"/>
                <a:gd name="T77" fmla="*/ 20 h 130"/>
                <a:gd name="T78" fmla="*/ 41 w 79"/>
                <a:gd name="T79" fmla="*/ 35 h 130"/>
                <a:gd name="T80" fmla="*/ 42 w 79"/>
                <a:gd name="T81" fmla="*/ 47 h 130"/>
                <a:gd name="T82" fmla="*/ 43 w 79"/>
                <a:gd name="T83" fmla="*/ 51 h 130"/>
                <a:gd name="T84" fmla="*/ 45 w 79"/>
                <a:gd name="T85" fmla="*/ 55 h 130"/>
                <a:gd name="T86" fmla="*/ 47 w 79"/>
                <a:gd name="T87" fmla="*/ 58 h 130"/>
                <a:gd name="T88" fmla="*/ 51 w 79"/>
                <a:gd name="T89" fmla="*/ 60 h 130"/>
                <a:gd name="T90" fmla="*/ 54 w 79"/>
                <a:gd name="T91" fmla="*/ 62 h 130"/>
                <a:gd name="T92" fmla="*/ 57 w 79"/>
                <a:gd name="T93" fmla="*/ 63 h 130"/>
                <a:gd name="T94" fmla="*/ 67 w 79"/>
                <a:gd name="T95" fmla="*/ 65 h 130"/>
                <a:gd name="T96" fmla="*/ 79 w 79"/>
                <a:gd name="T97" fmla="*/ 65 h 130"/>
                <a:gd name="T98" fmla="*/ 79 w 79"/>
                <a:gd name="T9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30">
                  <a:moveTo>
                    <a:pt x="79" y="65"/>
                  </a:moveTo>
                  <a:lnTo>
                    <a:pt x="79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4" y="68"/>
                  </a:lnTo>
                  <a:lnTo>
                    <a:pt x="51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30"/>
                  </a:lnTo>
                  <a:lnTo>
                    <a:pt x="39" y="130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5"/>
                  </a:lnTo>
                  <a:lnTo>
                    <a:pt x="32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3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3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1"/>
                  </a:lnTo>
                  <a:lnTo>
                    <a:pt x="37" y="47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7"/>
                  </a:lnTo>
                  <a:lnTo>
                    <a:pt x="43" y="51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1" y="60"/>
                  </a:lnTo>
                  <a:lnTo>
                    <a:pt x="54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E8358F4B-6CC0-4A39-A583-376927BBEC4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25013" y="47815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1 h 129"/>
                <a:gd name="T12" fmla="*/ 48 w 80"/>
                <a:gd name="T13" fmla="*/ 73 h 129"/>
                <a:gd name="T14" fmla="*/ 46 w 80"/>
                <a:gd name="T15" fmla="*/ 76 h 129"/>
                <a:gd name="T16" fmla="*/ 44 w 80"/>
                <a:gd name="T17" fmla="*/ 79 h 129"/>
                <a:gd name="T18" fmla="*/ 43 w 80"/>
                <a:gd name="T19" fmla="*/ 84 h 129"/>
                <a:gd name="T20" fmla="*/ 41 w 80"/>
                <a:gd name="T21" fmla="*/ 95 h 129"/>
                <a:gd name="T22" fmla="*/ 41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8 w 80"/>
                <a:gd name="T33" fmla="*/ 84 h 129"/>
                <a:gd name="T34" fmla="*/ 35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29 w 80"/>
                <a:gd name="T41" fmla="*/ 71 h 129"/>
                <a:gd name="T42" fmla="*/ 26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6 w 80"/>
                <a:gd name="T57" fmla="*/ 62 h 129"/>
                <a:gd name="T58" fmla="*/ 29 w 80"/>
                <a:gd name="T59" fmla="*/ 60 h 129"/>
                <a:gd name="T60" fmla="*/ 32 w 80"/>
                <a:gd name="T61" fmla="*/ 58 h 129"/>
                <a:gd name="T62" fmla="*/ 34 w 80"/>
                <a:gd name="T63" fmla="*/ 54 h 129"/>
                <a:gd name="T64" fmla="*/ 35 w 80"/>
                <a:gd name="T65" fmla="*/ 51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1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6 w 80"/>
                <a:gd name="T85" fmla="*/ 54 h 129"/>
                <a:gd name="T86" fmla="*/ 48 w 80"/>
                <a:gd name="T87" fmla="*/ 58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1"/>
                  </a:lnTo>
                  <a:lnTo>
                    <a:pt x="48" y="73"/>
                  </a:lnTo>
                  <a:lnTo>
                    <a:pt x="46" y="76"/>
                  </a:lnTo>
                  <a:lnTo>
                    <a:pt x="44" y="79"/>
                  </a:lnTo>
                  <a:lnTo>
                    <a:pt x="43" y="84"/>
                  </a:lnTo>
                  <a:lnTo>
                    <a:pt x="41" y="95"/>
                  </a:lnTo>
                  <a:lnTo>
                    <a:pt x="41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8" y="84"/>
                  </a:lnTo>
                  <a:lnTo>
                    <a:pt x="35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9" y="71"/>
                  </a:lnTo>
                  <a:lnTo>
                    <a:pt x="26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4"/>
                  </a:lnTo>
                  <a:lnTo>
                    <a:pt x="35" y="51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1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6" y="54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21239CEA-C871-4CC9-AFEE-ADB723E142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96738" y="5299075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6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5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3 w 80"/>
                <a:gd name="T61" fmla="*/ 58 h 129"/>
                <a:gd name="T62" fmla="*/ 35 w 80"/>
                <a:gd name="T63" fmla="*/ 55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5 h 129"/>
                <a:gd name="T86" fmla="*/ 48 w 80"/>
                <a:gd name="T87" fmla="*/ 58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6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3" y="58"/>
                  </a:lnTo>
                  <a:lnTo>
                    <a:pt x="35" y="55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5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D8D746F2-23B2-4538-9F53-C7A4A02BA6D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18788" y="3797300"/>
              <a:ext cx="125413" cy="204788"/>
            </a:xfrm>
            <a:custGeom>
              <a:avLst/>
              <a:gdLst>
                <a:gd name="T0" fmla="*/ 79 w 79"/>
                <a:gd name="T1" fmla="*/ 64 h 129"/>
                <a:gd name="T2" fmla="*/ 79 w 79"/>
                <a:gd name="T3" fmla="*/ 64 h 129"/>
                <a:gd name="T4" fmla="*/ 67 w 79"/>
                <a:gd name="T5" fmla="*/ 64 h 129"/>
                <a:gd name="T6" fmla="*/ 57 w 79"/>
                <a:gd name="T7" fmla="*/ 66 h 129"/>
                <a:gd name="T8" fmla="*/ 54 w 79"/>
                <a:gd name="T9" fmla="*/ 67 h 129"/>
                <a:gd name="T10" fmla="*/ 50 w 79"/>
                <a:gd name="T11" fmla="*/ 69 h 129"/>
                <a:gd name="T12" fmla="*/ 47 w 79"/>
                <a:gd name="T13" fmla="*/ 72 h 129"/>
                <a:gd name="T14" fmla="*/ 45 w 79"/>
                <a:gd name="T15" fmla="*/ 75 h 129"/>
                <a:gd name="T16" fmla="*/ 43 w 79"/>
                <a:gd name="T17" fmla="*/ 79 h 129"/>
                <a:gd name="T18" fmla="*/ 42 w 79"/>
                <a:gd name="T19" fmla="*/ 83 h 129"/>
                <a:gd name="T20" fmla="*/ 41 w 79"/>
                <a:gd name="T21" fmla="*/ 94 h 129"/>
                <a:gd name="T22" fmla="*/ 40 w 79"/>
                <a:gd name="T23" fmla="*/ 109 h 129"/>
                <a:gd name="T24" fmla="*/ 39 w 79"/>
                <a:gd name="T25" fmla="*/ 129 h 129"/>
                <a:gd name="T26" fmla="*/ 39 w 79"/>
                <a:gd name="T27" fmla="*/ 129 h 129"/>
                <a:gd name="T28" fmla="*/ 39 w 79"/>
                <a:gd name="T29" fmla="*/ 109 h 129"/>
                <a:gd name="T30" fmla="*/ 38 w 79"/>
                <a:gd name="T31" fmla="*/ 94 h 129"/>
                <a:gd name="T32" fmla="*/ 37 w 79"/>
                <a:gd name="T33" fmla="*/ 83 h 129"/>
                <a:gd name="T34" fmla="*/ 36 w 79"/>
                <a:gd name="T35" fmla="*/ 79 h 129"/>
                <a:gd name="T36" fmla="*/ 34 w 79"/>
                <a:gd name="T37" fmla="*/ 75 h 129"/>
                <a:gd name="T38" fmla="*/ 32 w 79"/>
                <a:gd name="T39" fmla="*/ 72 h 129"/>
                <a:gd name="T40" fmla="*/ 29 w 79"/>
                <a:gd name="T41" fmla="*/ 69 h 129"/>
                <a:gd name="T42" fmla="*/ 26 w 79"/>
                <a:gd name="T43" fmla="*/ 67 h 129"/>
                <a:gd name="T44" fmla="*/ 23 w 79"/>
                <a:gd name="T45" fmla="*/ 66 h 129"/>
                <a:gd name="T46" fmla="*/ 13 w 79"/>
                <a:gd name="T47" fmla="*/ 64 h 129"/>
                <a:gd name="T48" fmla="*/ 0 w 79"/>
                <a:gd name="T49" fmla="*/ 64 h 129"/>
                <a:gd name="T50" fmla="*/ 0 w 79"/>
                <a:gd name="T51" fmla="*/ 64 h 129"/>
                <a:gd name="T52" fmla="*/ 13 w 79"/>
                <a:gd name="T53" fmla="*/ 63 h 129"/>
                <a:gd name="T54" fmla="*/ 23 w 79"/>
                <a:gd name="T55" fmla="*/ 62 h 129"/>
                <a:gd name="T56" fmla="*/ 26 w 79"/>
                <a:gd name="T57" fmla="*/ 61 h 129"/>
                <a:gd name="T58" fmla="*/ 29 w 79"/>
                <a:gd name="T59" fmla="*/ 59 h 129"/>
                <a:gd name="T60" fmla="*/ 32 w 79"/>
                <a:gd name="T61" fmla="*/ 57 h 129"/>
                <a:gd name="T62" fmla="*/ 34 w 79"/>
                <a:gd name="T63" fmla="*/ 54 h 129"/>
                <a:gd name="T64" fmla="*/ 36 w 79"/>
                <a:gd name="T65" fmla="*/ 50 h 129"/>
                <a:gd name="T66" fmla="*/ 37 w 79"/>
                <a:gd name="T67" fmla="*/ 46 h 129"/>
                <a:gd name="T68" fmla="*/ 38 w 79"/>
                <a:gd name="T69" fmla="*/ 35 h 129"/>
                <a:gd name="T70" fmla="*/ 39 w 79"/>
                <a:gd name="T71" fmla="*/ 19 h 129"/>
                <a:gd name="T72" fmla="*/ 39 w 79"/>
                <a:gd name="T73" fmla="*/ 0 h 129"/>
                <a:gd name="T74" fmla="*/ 39 w 79"/>
                <a:gd name="T75" fmla="*/ 0 h 129"/>
                <a:gd name="T76" fmla="*/ 40 w 79"/>
                <a:gd name="T77" fmla="*/ 19 h 129"/>
                <a:gd name="T78" fmla="*/ 41 w 79"/>
                <a:gd name="T79" fmla="*/ 35 h 129"/>
                <a:gd name="T80" fmla="*/ 42 w 79"/>
                <a:gd name="T81" fmla="*/ 46 h 129"/>
                <a:gd name="T82" fmla="*/ 43 w 79"/>
                <a:gd name="T83" fmla="*/ 50 h 129"/>
                <a:gd name="T84" fmla="*/ 45 w 79"/>
                <a:gd name="T85" fmla="*/ 54 h 129"/>
                <a:gd name="T86" fmla="*/ 47 w 79"/>
                <a:gd name="T87" fmla="*/ 57 h 129"/>
                <a:gd name="T88" fmla="*/ 50 w 79"/>
                <a:gd name="T89" fmla="*/ 59 h 129"/>
                <a:gd name="T90" fmla="*/ 54 w 79"/>
                <a:gd name="T91" fmla="*/ 61 h 129"/>
                <a:gd name="T92" fmla="*/ 57 w 79"/>
                <a:gd name="T93" fmla="*/ 62 h 129"/>
                <a:gd name="T94" fmla="*/ 67 w 79"/>
                <a:gd name="T95" fmla="*/ 63 h 129"/>
                <a:gd name="T96" fmla="*/ 79 w 79"/>
                <a:gd name="T97" fmla="*/ 64 h 129"/>
                <a:gd name="T98" fmla="*/ 79 w 79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29">
                  <a:moveTo>
                    <a:pt x="79" y="64"/>
                  </a:moveTo>
                  <a:lnTo>
                    <a:pt x="79" y="64"/>
                  </a:lnTo>
                  <a:lnTo>
                    <a:pt x="67" y="64"/>
                  </a:lnTo>
                  <a:lnTo>
                    <a:pt x="57" y="66"/>
                  </a:lnTo>
                  <a:lnTo>
                    <a:pt x="54" y="67"/>
                  </a:lnTo>
                  <a:lnTo>
                    <a:pt x="50" y="69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39" y="129"/>
                  </a:lnTo>
                  <a:lnTo>
                    <a:pt x="39" y="129"/>
                  </a:lnTo>
                  <a:lnTo>
                    <a:pt x="39" y="109"/>
                  </a:lnTo>
                  <a:lnTo>
                    <a:pt x="38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5"/>
                  </a:lnTo>
                  <a:lnTo>
                    <a:pt x="32" y="72"/>
                  </a:lnTo>
                  <a:lnTo>
                    <a:pt x="29" y="69"/>
                  </a:lnTo>
                  <a:lnTo>
                    <a:pt x="26" y="67"/>
                  </a:lnTo>
                  <a:lnTo>
                    <a:pt x="23" y="66"/>
                  </a:lnTo>
                  <a:lnTo>
                    <a:pt x="13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3"/>
                  </a:lnTo>
                  <a:lnTo>
                    <a:pt x="23" y="62"/>
                  </a:lnTo>
                  <a:lnTo>
                    <a:pt x="26" y="61"/>
                  </a:lnTo>
                  <a:lnTo>
                    <a:pt x="29" y="59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8" y="35"/>
                  </a:lnTo>
                  <a:lnTo>
                    <a:pt x="39" y="19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3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0" y="59"/>
                  </a:lnTo>
                  <a:lnTo>
                    <a:pt x="54" y="61"/>
                  </a:lnTo>
                  <a:lnTo>
                    <a:pt x="57" y="62"/>
                  </a:lnTo>
                  <a:lnTo>
                    <a:pt x="67" y="63"/>
                  </a:lnTo>
                  <a:lnTo>
                    <a:pt x="79" y="64"/>
                  </a:lnTo>
                  <a:lnTo>
                    <a:pt x="79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ED5D308B-8F59-4BC3-8379-A6115B79318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33238" y="1997075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7 w 80"/>
                <a:gd name="T5" fmla="*/ 65 h 129"/>
                <a:gd name="T6" fmla="*/ 57 w 80"/>
                <a:gd name="T7" fmla="*/ 66 h 129"/>
                <a:gd name="T8" fmla="*/ 53 w 80"/>
                <a:gd name="T9" fmla="*/ 67 h 129"/>
                <a:gd name="T10" fmla="*/ 50 w 80"/>
                <a:gd name="T11" fmla="*/ 69 h 129"/>
                <a:gd name="T12" fmla="*/ 48 w 80"/>
                <a:gd name="T13" fmla="*/ 72 h 129"/>
                <a:gd name="T14" fmla="*/ 46 w 80"/>
                <a:gd name="T15" fmla="*/ 74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09 h 129"/>
                <a:gd name="T30" fmla="*/ 39 w 80"/>
                <a:gd name="T31" fmla="*/ 94 h 129"/>
                <a:gd name="T32" fmla="*/ 38 w 80"/>
                <a:gd name="T33" fmla="*/ 83 h 129"/>
                <a:gd name="T34" fmla="*/ 36 w 80"/>
                <a:gd name="T35" fmla="*/ 79 h 129"/>
                <a:gd name="T36" fmla="*/ 35 w 80"/>
                <a:gd name="T37" fmla="*/ 74 h 129"/>
                <a:gd name="T38" fmla="*/ 33 w 80"/>
                <a:gd name="T39" fmla="*/ 72 h 129"/>
                <a:gd name="T40" fmla="*/ 30 w 80"/>
                <a:gd name="T41" fmla="*/ 69 h 129"/>
                <a:gd name="T42" fmla="*/ 27 w 80"/>
                <a:gd name="T43" fmla="*/ 67 h 129"/>
                <a:gd name="T44" fmla="*/ 22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7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7" y="65"/>
                  </a:lnTo>
                  <a:lnTo>
                    <a:pt x="57" y="66"/>
                  </a:lnTo>
                  <a:lnTo>
                    <a:pt x="53" y="67"/>
                  </a:lnTo>
                  <a:lnTo>
                    <a:pt x="50" y="69"/>
                  </a:lnTo>
                  <a:lnTo>
                    <a:pt x="48" y="72"/>
                  </a:lnTo>
                  <a:lnTo>
                    <a:pt x="46" y="74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09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6" y="79"/>
                  </a:lnTo>
                  <a:lnTo>
                    <a:pt x="35" y="74"/>
                  </a:lnTo>
                  <a:lnTo>
                    <a:pt x="33" y="72"/>
                  </a:lnTo>
                  <a:lnTo>
                    <a:pt x="30" y="69"/>
                  </a:lnTo>
                  <a:lnTo>
                    <a:pt x="27" y="67"/>
                  </a:lnTo>
                  <a:lnTo>
                    <a:pt x="22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7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0CD08EA1-FCD8-4DA5-9F6A-D478DFD7B7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26613" y="2689225"/>
              <a:ext cx="125413" cy="206375"/>
            </a:xfrm>
            <a:custGeom>
              <a:avLst/>
              <a:gdLst>
                <a:gd name="T0" fmla="*/ 79 w 79"/>
                <a:gd name="T1" fmla="*/ 65 h 130"/>
                <a:gd name="T2" fmla="*/ 79 w 79"/>
                <a:gd name="T3" fmla="*/ 65 h 130"/>
                <a:gd name="T4" fmla="*/ 67 w 79"/>
                <a:gd name="T5" fmla="*/ 66 h 130"/>
                <a:gd name="T6" fmla="*/ 57 w 79"/>
                <a:gd name="T7" fmla="*/ 67 h 130"/>
                <a:gd name="T8" fmla="*/ 54 w 79"/>
                <a:gd name="T9" fmla="*/ 69 h 130"/>
                <a:gd name="T10" fmla="*/ 50 w 79"/>
                <a:gd name="T11" fmla="*/ 70 h 130"/>
                <a:gd name="T12" fmla="*/ 47 w 79"/>
                <a:gd name="T13" fmla="*/ 73 h 130"/>
                <a:gd name="T14" fmla="*/ 45 w 79"/>
                <a:gd name="T15" fmla="*/ 76 h 130"/>
                <a:gd name="T16" fmla="*/ 43 w 79"/>
                <a:gd name="T17" fmla="*/ 79 h 130"/>
                <a:gd name="T18" fmla="*/ 42 w 79"/>
                <a:gd name="T19" fmla="*/ 84 h 130"/>
                <a:gd name="T20" fmla="*/ 41 w 79"/>
                <a:gd name="T21" fmla="*/ 95 h 130"/>
                <a:gd name="T22" fmla="*/ 40 w 79"/>
                <a:gd name="T23" fmla="*/ 110 h 130"/>
                <a:gd name="T24" fmla="*/ 39 w 79"/>
                <a:gd name="T25" fmla="*/ 130 h 130"/>
                <a:gd name="T26" fmla="*/ 39 w 79"/>
                <a:gd name="T27" fmla="*/ 130 h 130"/>
                <a:gd name="T28" fmla="*/ 39 w 79"/>
                <a:gd name="T29" fmla="*/ 110 h 130"/>
                <a:gd name="T30" fmla="*/ 38 w 79"/>
                <a:gd name="T31" fmla="*/ 95 h 130"/>
                <a:gd name="T32" fmla="*/ 37 w 79"/>
                <a:gd name="T33" fmla="*/ 84 h 130"/>
                <a:gd name="T34" fmla="*/ 36 w 79"/>
                <a:gd name="T35" fmla="*/ 79 h 130"/>
                <a:gd name="T36" fmla="*/ 34 w 79"/>
                <a:gd name="T37" fmla="*/ 76 h 130"/>
                <a:gd name="T38" fmla="*/ 32 w 79"/>
                <a:gd name="T39" fmla="*/ 73 h 130"/>
                <a:gd name="T40" fmla="*/ 29 w 79"/>
                <a:gd name="T41" fmla="*/ 70 h 130"/>
                <a:gd name="T42" fmla="*/ 26 w 79"/>
                <a:gd name="T43" fmla="*/ 69 h 130"/>
                <a:gd name="T44" fmla="*/ 23 w 79"/>
                <a:gd name="T45" fmla="*/ 67 h 130"/>
                <a:gd name="T46" fmla="*/ 12 w 79"/>
                <a:gd name="T47" fmla="*/ 66 h 130"/>
                <a:gd name="T48" fmla="*/ 0 w 79"/>
                <a:gd name="T49" fmla="*/ 65 h 130"/>
                <a:gd name="T50" fmla="*/ 0 w 79"/>
                <a:gd name="T51" fmla="*/ 65 h 130"/>
                <a:gd name="T52" fmla="*/ 12 w 79"/>
                <a:gd name="T53" fmla="*/ 65 h 130"/>
                <a:gd name="T54" fmla="*/ 23 w 79"/>
                <a:gd name="T55" fmla="*/ 63 h 130"/>
                <a:gd name="T56" fmla="*/ 26 w 79"/>
                <a:gd name="T57" fmla="*/ 62 h 130"/>
                <a:gd name="T58" fmla="*/ 29 w 79"/>
                <a:gd name="T59" fmla="*/ 60 h 130"/>
                <a:gd name="T60" fmla="*/ 32 w 79"/>
                <a:gd name="T61" fmla="*/ 58 h 130"/>
                <a:gd name="T62" fmla="*/ 34 w 79"/>
                <a:gd name="T63" fmla="*/ 55 h 130"/>
                <a:gd name="T64" fmla="*/ 36 w 79"/>
                <a:gd name="T65" fmla="*/ 51 h 130"/>
                <a:gd name="T66" fmla="*/ 37 w 79"/>
                <a:gd name="T67" fmla="*/ 47 h 130"/>
                <a:gd name="T68" fmla="*/ 38 w 79"/>
                <a:gd name="T69" fmla="*/ 35 h 130"/>
                <a:gd name="T70" fmla="*/ 39 w 79"/>
                <a:gd name="T71" fmla="*/ 20 h 130"/>
                <a:gd name="T72" fmla="*/ 39 w 79"/>
                <a:gd name="T73" fmla="*/ 0 h 130"/>
                <a:gd name="T74" fmla="*/ 39 w 79"/>
                <a:gd name="T75" fmla="*/ 0 h 130"/>
                <a:gd name="T76" fmla="*/ 40 w 79"/>
                <a:gd name="T77" fmla="*/ 20 h 130"/>
                <a:gd name="T78" fmla="*/ 41 w 79"/>
                <a:gd name="T79" fmla="*/ 35 h 130"/>
                <a:gd name="T80" fmla="*/ 42 w 79"/>
                <a:gd name="T81" fmla="*/ 47 h 130"/>
                <a:gd name="T82" fmla="*/ 43 w 79"/>
                <a:gd name="T83" fmla="*/ 51 h 130"/>
                <a:gd name="T84" fmla="*/ 45 w 79"/>
                <a:gd name="T85" fmla="*/ 55 h 130"/>
                <a:gd name="T86" fmla="*/ 47 w 79"/>
                <a:gd name="T87" fmla="*/ 58 h 130"/>
                <a:gd name="T88" fmla="*/ 50 w 79"/>
                <a:gd name="T89" fmla="*/ 60 h 130"/>
                <a:gd name="T90" fmla="*/ 54 w 79"/>
                <a:gd name="T91" fmla="*/ 62 h 130"/>
                <a:gd name="T92" fmla="*/ 57 w 79"/>
                <a:gd name="T93" fmla="*/ 63 h 130"/>
                <a:gd name="T94" fmla="*/ 67 w 79"/>
                <a:gd name="T95" fmla="*/ 65 h 130"/>
                <a:gd name="T96" fmla="*/ 79 w 79"/>
                <a:gd name="T97" fmla="*/ 65 h 130"/>
                <a:gd name="T98" fmla="*/ 79 w 79"/>
                <a:gd name="T9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30">
                  <a:moveTo>
                    <a:pt x="79" y="65"/>
                  </a:moveTo>
                  <a:lnTo>
                    <a:pt x="79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4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3" y="79"/>
                  </a:lnTo>
                  <a:lnTo>
                    <a:pt x="42" y="84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30"/>
                  </a:lnTo>
                  <a:lnTo>
                    <a:pt x="39" y="130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4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9" y="70"/>
                  </a:lnTo>
                  <a:lnTo>
                    <a:pt x="26" y="69"/>
                  </a:lnTo>
                  <a:lnTo>
                    <a:pt x="23" y="67"/>
                  </a:lnTo>
                  <a:lnTo>
                    <a:pt x="12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5"/>
                  </a:lnTo>
                  <a:lnTo>
                    <a:pt x="23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1"/>
                  </a:lnTo>
                  <a:lnTo>
                    <a:pt x="37" y="47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7"/>
                  </a:lnTo>
                  <a:lnTo>
                    <a:pt x="43" y="51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0" y="60"/>
                  </a:lnTo>
                  <a:lnTo>
                    <a:pt x="54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17465BE6-6029-4AAC-A53B-821563B08E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88688" y="12509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6 w 80"/>
                <a:gd name="T5" fmla="*/ 65 h 129"/>
                <a:gd name="T6" fmla="*/ 57 w 80"/>
                <a:gd name="T7" fmla="*/ 67 h 129"/>
                <a:gd name="T8" fmla="*/ 53 w 80"/>
                <a:gd name="T9" fmla="*/ 68 h 129"/>
                <a:gd name="T10" fmla="*/ 50 w 80"/>
                <a:gd name="T11" fmla="*/ 70 h 129"/>
                <a:gd name="T12" fmla="*/ 47 w 80"/>
                <a:gd name="T13" fmla="*/ 72 h 129"/>
                <a:gd name="T14" fmla="*/ 45 w 80"/>
                <a:gd name="T15" fmla="*/ 75 h 129"/>
                <a:gd name="T16" fmla="*/ 44 w 80"/>
                <a:gd name="T17" fmla="*/ 79 h 129"/>
                <a:gd name="T18" fmla="*/ 42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39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3 w 80"/>
                <a:gd name="T37" fmla="*/ 75 h 129"/>
                <a:gd name="T38" fmla="*/ 31 w 80"/>
                <a:gd name="T39" fmla="*/ 72 h 129"/>
                <a:gd name="T40" fmla="*/ 29 w 80"/>
                <a:gd name="T41" fmla="*/ 70 h 129"/>
                <a:gd name="T42" fmla="*/ 26 w 80"/>
                <a:gd name="T43" fmla="*/ 68 h 129"/>
                <a:gd name="T44" fmla="*/ 22 w 80"/>
                <a:gd name="T45" fmla="*/ 67 h 129"/>
                <a:gd name="T46" fmla="*/ 12 w 80"/>
                <a:gd name="T47" fmla="*/ 65 h 129"/>
                <a:gd name="T48" fmla="*/ 0 w 80"/>
                <a:gd name="T49" fmla="*/ 65 h 129"/>
                <a:gd name="T50" fmla="*/ 0 w 80"/>
                <a:gd name="T51" fmla="*/ 65 h 129"/>
                <a:gd name="T52" fmla="*/ 12 w 80"/>
                <a:gd name="T53" fmla="*/ 64 h 129"/>
                <a:gd name="T54" fmla="*/ 22 w 80"/>
                <a:gd name="T55" fmla="*/ 63 h 129"/>
                <a:gd name="T56" fmla="*/ 26 w 80"/>
                <a:gd name="T57" fmla="*/ 60 h 129"/>
                <a:gd name="T58" fmla="*/ 29 w 80"/>
                <a:gd name="T59" fmla="*/ 59 h 129"/>
                <a:gd name="T60" fmla="*/ 31 w 80"/>
                <a:gd name="T61" fmla="*/ 56 h 129"/>
                <a:gd name="T62" fmla="*/ 33 w 80"/>
                <a:gd name="T63" fmla="*/ 53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39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2 w 80"/>
                <a:gd name="T81" fmla="*/ 46 h 129"/>
                <a:gd name="T82" fmla="*/ 44 w 80"/>
                <a:gd name="T83" fmla="*/ 50 h 129"/>
                <a:gd name="T84" fmla="*/ 45 w 80"/>
                <a:gd name="T85" fmla="*/ 53 h 129"/>
                <a:gd name="T86" fmla="*/ 47 w 80"/>
                <a:gd name="T87" fmla="*/ 56 h 129"/>
                <a:gd name="T88" fmla="*/ 50 w 80"/>
                <a:gd name="T89" fmla="*/ 59 h 129"/>
                <a:gd name="T90" fmla="*/ 53 w 80"/>
                <a:gd name="T91" fmla="*/ 60 h 129"/>
                <a:gd name="T92" fmla="*/ 57 w 80"/>
                <a:gd name="T93" fmla="*/ 63 h 129"/>
                <a:gd name="T94" fmla="*/ 66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6" y="65"/>
                  </a:lnTo>
                  <a:lnTo>
                    <a:pt x="57" y="67"/>
                  </a:lnTo>
                  <a:lnTo>
                    <a:pt x="53" y="68"/>
                  </a:lnTo>
                  <a:lnTo>
                    <a:pt x="50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39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3" y="75"/>
                  </a:lnTo>
                  <a:lnTo>
                    <a:pt x="31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2" y="67"/>
                  </a:lnTo>
                  <a:lnTo>
                    <a:pt x="12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4"/>
                  </a:lnTo>
                  <a:lnTo>
                    <a:pt x="22" y="63"/>
                  </a:lnTo>
                  <a:lnTo>
                    <a:pt x="26" y="60"/>
                  </a:lnTo>
                  <a:lnTo>
                    <a:pt x="29" y="59"/>
                  </a:lnTo>
                  <a:lnTo>
                    <a:pt x="31" y="56"/>
                  </a:lnTo>
                  <a:lnTo>
                    <a:pt x="33" y="53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39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4" y="50"/>
                  </a:lnTo>
                  <a:lnTo>
                    <a:pt x="45" y="53"/>
                  </a:lnTo>
                  <a:lnTo>
                    <a:pt x="47" y="56"/>
                  </a:lnTo>
                  <a:lnTo>
                    <a:pt x="50" y="59"/>
                  </a:lnTo>
                  <a:lnTo>
                    <a:pt x="53" y="60"/>
                  </a:lnTo>
                  <a:lnTo>
                    <a:pt x="57" y="63"/>
                  </a:lnTo>
                  <a:lnTo>
                    <a:pt x="66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2E473825-FAB3-4425-A410-D3F44181F7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33213" y="3182938"/>
              <a:ext cx="125413" cy="204788"/>
            </a:xfrm>
            <a:custGeom>
              <a:avLst/>
              <a:gdLst>
                <a:gd name="T0" fmla="*/ 79 w 79"/>
                <a:gd name="T1" fmla="*/ 65 h 129"/>
                <a:gd name="T2" fmla="*/ 79 w 79"/>
                <a:gd name="T3" fmla="*/ 65 h 129"/>
                <a:gd name="T4" fmla="*/ 66 w 79"/>
                <a:gd name="T5" fmla="*/ 66 h 129"/>
                <a:gd name="T6" fmla="*/ 56 w 79"/>
                <a:gd name="T7" fmla="*/ 67 h 129"/>
                <a:gd name="T8" fmla="*/ 53 w 79"/>
                <a:gd name="T9" fmla="*/ 69 h 129"/>
                <a:gd name="T10" fmla="*/ 50 w 79"/>
                <a:gd name="T11" fmla="*/ 70 h 129"/>
                <a:gd name="T12" fmla="*/ 47 w 79"/>
                <a:gd name="T13" fmla="*/ 73 h 129"/>
                <a:gd name="T14" fmla="*/ 45 w 79"/>
                <a:gd name="T15" fmla="*/ 76 h 129"/>
                <a:gd name="T16" fmla="*/ 43 w 79"/>
                <a:gd name="T17" fmla="*/ 79 h 129"/>
                <a:gd name="T18" fmla="*/ 42 w 79"/>
                <a:gd name="T19" fmla="*/ 83 h 129"/>
                <a:gd name="T20" fmla="*/ 41 w 79"/>
                <a:gd name="T21" fmla="*/ 95 h 129"/>
                <a:gd name="T22" fmla="*/ 40 w 79"/>
                <a:gd name="T23" fmla="*/ 110 h 129"/>
                <a:gd name="T24" fmla="*/ 39 w 79"/>
                <a:gd name="T25" fmla="*/ 129 h 129"/>
                <a:gd name="T26" fmla="*/ 39 w 79"/>
                <a:gd name="T27" fmla="*/ 129 h 129"/>
                <a:gd name="T28" fmla="*/ 39 w 79"/>
                <a:gd name="T29" fmla="*/ 110 h 129"/>
                <a:gd name="T30" fmla="*/ 38 w 79"/>
                <a:gd name="T31" fmla="*/ 95 h 129"/>
                <a:gd name="T32" fmla="*/ 37 w 79"/>
                <a:gd name="T33" fmla="*/ 83 h 129"/>
                <a:gd name="T34" fmla="*/ 36 w 79"/>
                <a:gd name="T35" fmla="*/ 79 h 129"/>
                <a:gd name="T36" fmla="*/ 34 w 79"/>
                <a:gd name="T37" fmla="*/ 76 h 129"/>
                <a:gd name="T38" fmla="*/ 32 w 79"/>
                <a:gd name="T39" fmla="*/ 73 h 129"/>
                <a:gd name="T40" fmla="*/ 28 w 79"/>
                <a:gd name="T41" fmla="*/ 70 h 129"/>
                <a:gd name="T42" fmla="*/ 25 w 79"/>
                <a:gd name="T43" fmla="*/ 69 h 129"/>
                <a:gd name="T44" fmla="*/ 22 w 79"/>
                <a:gd name="T45" fmla="*/ 67 h 129"/>
                <a:gd name="T46" fmla="*/ 12 w 79"/>
                <a:gd name="T47" fmla="*/ 66 h 129"/>
                <a:gd name="T48" fmla="*/ 0 w 79"/>
                <a:gd name="T49" fmla="*/ 65 h 129"/>
                <a:gd name="T50" fmla="*/ 0 w 79"/>
                <a:gd name="T51" fmla="*/ 65 h 129"/>
                <a:gd name="T52" fmla="*/ 12 w 79"/>
                <a:gd name="T53" fmla="*/ 65 h 129"/>
                <a:gd name="T54" fmla="*/ 22 w 79"/>
                <a:gd name="T55" fmla="*/ 63 h 129"/>
                <a:gd name="T56" fmla="*/ 25 w 79"/>
                <a:gd name="T57" fmla="*/ 62 h 129"/>
                <a:gd name="T58" fmla="*/ 28 w 79"/>
                <a:gd name="T59" fmla="*/ 60 h 129"/>
                <a:gd name="T60" fmla="*/ 32 w 79"/>
                <a:gd name="T61" fmla="*/ 58 h 129"/>
                <a:gd name="T62" fmla="*/ 34 w 79"/>
                <a:gd name="T63" fmla="*/ 55 h 129"/>
                <a:gd name="T64" fmla="*/ 36 w 79"/>
                <a:gd name="T65" fmla="*/ 50 h 129"/>
                <a:gd name="T66" fmla="*/ 37 w 79"/>
                <a:gd name="T67" fmla="*/ 46 h 129"/>
                <a:gd name="T68" fmla="*/ 38 w 79"/>
                <a:gd name="T69" fmla="*/ 35 h 129"/>
                <a:gd name="T70" fmla="*/ 39 w 79"/>
                <a:gd name="T71" fmla="*/ 20 h 129"/>
                <a:gd name="T72" fmla="*/ 39 w 79"/>
                <a:gd name="T73" fmla="*/ 0 h 129"/>
                <a:gd name="T74" fmla="*/ 39 w 79"/>
                <a:gd name="T75" fmla="*/ 0 h 129"/>
                <a:gd name="T76" fmla="*/ 40 w 79"/>
                <a:gd name="T77" fmla="*/ 20 h 129"/>
                <a:gd name="T78" fmla="*/ 41 w 79"/>
                <a:gd name="T79" fmla="*/ 35 h 129"/>
                <a:gd name="T80" fmla="*/ 42 w 79"/>
                <a:gd name="T81" fmla="*/ 46 h 129"/>
                <a:gd name="T82" fmla="*/ 43 w 79"/>
                <a:gd name="T83" fmla="*/ 50 h 129"/>
                <a:gd name="T84" fmla="*/ 45 w 79"/>
                <a:gd name="T85" fmla="*/ 55 h 129"/>
                <a:gd name="T86" fmla="*/ 47 w 79"/>
                <a:gd name="T87" fmla="*/ 58 h 129"/>
                <a:gd name="T88" fmla="*/ 50 w 79"/>
                <a:gd name="T89" fmla="*/ 60 h 129"/>
                <a:gd name="T90" fmla="*/ 53 w 79"/>
                <a:gd name="T91" fmla="*/ 62 h 129"/>
                <a:gd name="T92" fmla="*/ 56 w 79"/>
                <a:gd name="T93" fmla="*/ 63 h 129"/>
                <a:gd name="T94" fmla="*/ 66 w 79"/>
                <a:gd name="T95" fmla="*/ 65 h 129"/>
                <a:gd name="T96" fmla="*/ 79 w 79"/>
                <a:gd name="T97" fmla="*/ 65 h 129"/>
                <a:gd name="T98" fmla="*/ 79 w 79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29">
                  <a:moveTo>
                    <a:pt x="79" y="65"/>
                  </a:moveTo>
                  <a:lnTo>
                    <a:pt x="79" y="65"/>
                  </a:lnTo>
                  <a:lnTo>
                    <a:pt x="66" y="66"/>
                  </a:lnTo>
                  <a:lnTo>
                    <a:pt x="56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29"/>
                  </a:lnTo>
                  <a:lnTo>
                    <a:pt x="39" y="129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8" y="70"/>
                  </a:lnTo>
                  <a:lnTo>
                    <a:pt x="25" y="69"/>
                  </a:lnTo>
                  <a:lnTo>
                    <a:pt x="22" y="67"/>
                  </a:lnTo>
                  <a:lnTo>
                    <a:pt x="12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5"/>
                  </a:lnTo>
                  <a:lnTo>
                    <a:pt x="22" y="63"/>
                  </a:lnTo>
                  <a:lnTo>
                    <a:pt x="25" y="62"/>
                  </a:lnTo>
                  <a:lnTo>
                    <a:pt x="28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3" y="50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6" y="63"/>
                  </a:lnTo>
                  <a:lnTo>
                    <a:pt x="66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8C4F40F6-22E3-44A5-A98E-BEE3ED99F15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52188" y="5291138"/>
              <a:ext cx="195263" cy="315913"/>
            </a:xfrm>
            <a:custGeom>
              <a:avLst/>
              <a:gdLst>
                <a:gd name="T0" fmla="*/ 123 w 123"/>
                <a:gd name="T1" fmla="*/ 100 h 199"/>
                <a:gd name="T2" fmla="*/ 123 w 123"/>
                <a:gd name="T3" fmla="*/ 100 h 199"/>
                <a:gd name="T4" fmla="*/ 102 w 123"/>
                <a:gd name="T5" fmla="*/ 101 h 199"/>
                <a:gd name="T6" fmla="*/ 94 w 123"/>
                <a:gd name="T7" fmla="*/ 102 h 199"/>
                <a:gd name="T8" fmla="*/ 88 w 123"/>
                <a:gd name="T9" fmla="*/ 103 h 199"/>
                <a:gd name="T10" fmla="*/ 82 w 123"/>
                <a:gd name="T11" fmla="*/ 105 h 199"/>
                <a:gd name="T12" fmla="*/ 77 w 123"/>
                <a:gd name="T13" fmla="*/ 108 h 199"/>
                <a:gd name="T14" fmla="*/ 72 w 123"/>
                <a:gd name="T15" fmla="*/ 112 h 199"/>
                <a:gd name="T16" fmla="*/ 69 w 123"/>
                <a:gd name="T17" fmla="*/ 116 h 199"/>
                <a:gd name="T18" fmla="*/ 67 w 123"/>
                <a:gd name="T19" fmla="*/ 122 h 199"/>
                <a:gd name="T20" fmla="*/ 65 w 123"/>
                <a:gd name="T21" fmla="*/ 128 h 199"/>
                <a:gd name="T22" fmla="*/ 63 w 123"/>
                <a:gd name="T23" fmla="*/ 136 h 199"/>
                <a:gd name="T24" fmla="*/ 62 w 123"/>
                <a:gd name="T25" fmla="*/ 146 h 199"/>
                <a:gd name="T26" fmla="*/ 61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6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2 h 199"/>
                <a:gd name="T42" fmla="*/ 52 w 123"/>
                <a:gd name="T43" fmla="*/ 116 h 199"/>
                <a:gd name="T44" fmla="*/ 49 w 123"/>
                <a:gd name="T45" fmla="*/ 112 h 199"/>
                <a:gd name="T46" fmla="*/ 45 w 123"/>
                <a:gd name="T47" fmla="*/ 108 h 199"/>
                <a:gd name="T48" fmla="*/ 40 w 123"/>
                <a:gd name="T49" fmla="*/ 105 h 199"/>
                <a:gd name="T50" fmla="*/ 34 w 123"/>
                <a:gd name="T51" fmla="*/ 103 h 199"/>
                <a:gd name="T52" fmla="*/ 27 w 123"/>
                <a:gd name="T53" fmla="*/ 102 h 199"/>
                <a:gd name="T54" fmla="*/ 19 w 123"/>
                <a:gd name="T55" fmla="*/ 101 h 199"/>
                <a:gd name="T56" fmla="*/ 0 w 123"/>
                <a:gd name="T57" fmla="*/ 100 h 199"/>
                <a:gd name="T58" fmla="*/ 0 w 123"/>
                <a:gd name="T59" fmla="*/ 100 h 199"/>
                <a:gd name="T60" fmla="*/ 19 w 123"/>
                <a:gd name="T61" fmla="*/ 100 h 199"/>
                <a:gd name="T62" fmla="*/ 27 w 123"/>
                <a:gd name="T63" fmla="*/ 99 h 199"/>
                <a:gd name="T64" fmla="*/ 34 w 123"/>
                <a:gd name="T65" fmla="*/ 96 h 199"/>
                <a:gd name="T66" fmla="*/ 40 w 123"/>
                <a:gd name="T67" fmla="*/ 94 h 199"/>
                <a:gd name="T68" fmla="*/ 45 w 123"/>
                <a:gd name="T69" fmla="*/ 92 h 199"/>
                <a:gd name="T70" fmla="*/ 49 w 123"/>
                <a:gd name="T71" fmla="*/ 88 h 199"/>
                <a:gd name="T72" fmla="*/ 52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4 h 199"/>
                <a:gd name="T80" fmla="*/ 59 w 123"/>
                <a:gd name="T81" fmla="*/ 54 h 199"/>
                <a:gd name="T82" fmla="*/ 60 w 123"/>
                <a:gd name="T83" fmla="*/ 31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1 h 199"/>
                <a:gd name="T90" fmla="*/ 62 w 123"/>
                <a:gd name="T91" fmla="*/ 54 h 199"/>
                <a:gd name="T92" fmla="*/ 63 w 123"/>
                <a:gd name="T93" fmla="*/ 64 h 199"/>
                <a:gd name="T94" fmla="*/ 65 w 123"/>
                <a:gd name="T95" fmla="*/ 72 h 199"/>
                <a:gd name="T96" fmla="*/ 67 w 123"/>
                <a:gd name="T97" fmla="*/ 78 h 199"/>
                <a:gd name="T98" fmla="*/ 69 w 123"/>
                <a:gd name="T99" fmla="*/ 84 h 199"/>
                <a:gd name="T100" fmla="*/ 72 w 123"/>
                <a:gd name="T101" fmla="*/ 88 h 199"/>
                <a:gd name="T102" fmla="*/ 77 w 123"/>
                <a:gd name="T103" fmla="*/ 92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9 h 199"/>
                <a:gd name="T110" fmla="*/ 102 w 123"/>
                <a:gd name="T111" fmla="*/ 100 h 199"/>
                <a:gd name="T112" fmla="*/ 123 w 123"/>
                <a:gd name="T113" fmla="*/ 100 h 199"/>
                <a:gd name="T114" fmla="*/ 123 w 123"/>
                <a:gd name="T11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100"/>
                  </a:moveTo>
                  <a:lnTo>
                    <a:pt x="123" y="100"/>
                  </a:lnTo>
                  <a:lnTo>
                    <a:pt x="102" y="101"/>
                  </a:lnTo>
                  <a:lnTo>
                    <a:pt x="94" y="102"/>
                  </a:lnTo>
                  <a:lnTo>
                    <a:pt x="88" y="103"/>
                  </a:lnTo>
                  <a:lnTo>
                    <a:pt x="82" y="105"/>
                  </a:lnTo>
                  <a:lnTo>
                    <a:pt x="77" y="108"/>
                  </a:lnTo>
                  <a:lnTo>
                    <a:pt x="72" y="112"/>
                  </a:lnTo>
                  <a:lnTo>
                    <a:pt x="69" y="116"/>
                  </a:lnTo>
                  <a:lnTo>
                    <a:pt x="67" y="122"/>
                  </a:lnTo>
                  <a:lnTo>
                    <a:pt x="65" y="128"/>
                  </a:lnTo>
                  <a:lnTo>
                    <a:pt x="63" y="136"/>
                  </a:lnTo>
                  <a:lnTo>
                    <a:pt x="62" y="146"/>
                  </a:lnTo>
                  <a:lnTo>
                    <a:pt x="61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6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2" y="116"/>
                  </a:lnTo>
                  <a:lnTo>
                    <a:pt x="49" y="112"/>
                  </a:lnTo>
                  <a:lnTo>
                    <a:pt x="45" y="108"/>
                  </a:lnTo>
                  <a:lnTo>
                    <a:pt x="40" y="105"/>
                  </a:lnTo>
                  <a:lnTo>
                    <a:pt x="34" y="103"/>
                  </a:lnTo>
                  <a:lnTo>
                    <a:pt x="27" y="102"/>
                  </a:lnTo>
                  <a:lnTo>
                    <a:pt x="19" y="101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100"/>
                  </a:lnTo>
                  <a:lnTo>
                    <a:pt x="27" y="99"/>
                  </a:lnTo>
                  <a:lnTo>
                    <a:pt x="34" y="96"/>
                  </a:lnTo>
                  <a:lnTo>
                    <a:pt x="40" y="94"/>
                  </a:lnTo>
                  <a:lnTo>
                    <a:pt x="45" y="92"/>
                  </a:lnTo>
                  <a:lnTo>
                    <a:pt x="49" y="88"/>
                  </a:lnTo>
                  <a:lnTo>
                    <a:pt x="52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4"/>
                  </a:lnTo>
                  <a:lnTo>
                    <a:pt x="59" y="54"/>
                  </a:lnTo>
                  <a:lnTo>
                    <a:pt x="60" y="3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1"/>
                  </a:lnTo>
                  <a:lnTo>
                    <a:pt x="62" y="54"/>
                  </a:lnTo>
                  <a:lnTo>
                    <a:pt x="63" y="64"/>
                  </a:lnTo>
                  <a:lnTo>
                    <a:pt x="65" y="72"/>
                  </a:lnTo>
                  <a:lnTo>
                    <a:pt x="67" y="78"/>
                  </a:lnTo>
                  <a:lnTo>
                    <a:pt x="69" y="84"/>
                  </a:lnTo>
                  <a:lnTo>
                    <a:pt x="72" y="88"/>
                  </a:lnTo>
                  <a:lnTo>
                    <a:pt x="77" y="92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9"/>
                  </a:lnTo>
                  <a:lnTo>
                    <a:pt x="102" y="100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id="{D7D07FD4-56AE-4B0F-8F05-31C12AD370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46800" y="4986338"/>
              <a:ext cx="195263" cy="315913"/>
            </a:xfrm>
            <a:custGeom>
              <a:avLst/>
              <a:gdLst>
                <a:gd name="T0" fmla="*/ 123 w 123"/>
                <a:gd name="T1" fmla="*/ 100 h 199"/>
                <a:gd name="T2" fmla="*/ 123 w 123"/>
                <a:gd name="T3" fmla="*/ 100 h 199"/>
                <a:gd name="T4" fmla="*/ 102 w 123"/>
                <a:gd name="T5" fmla="*/ 101 h 199"/>
                <a:gd name="T6" fmla="*/ 95 w 123"/>
                <a:gd name="T7" fmla="*/ 102 h 199"/>
                <a:gd name="T8" fmla="*/ 88 w 123"/>
                <a:gd name="T9" fmla="*/ 104 h 199"/>
                <a:gd name="T10" fmla="*/ 82 w 123"/>
                <a:gd name="T11" fmla="*/ 106 h 199"/>
                <a:gd name="T12" fmla="*/ 77 w 123"/>
                <a:gd name="T13" fmla="*/ 108 h 199"/>
                <a:gd name="T14" fmla="*/ 73 w 123"/>
                <a:gd name="T15" fmla="*/ 112 h 199"/>
                <a:gd name="T16" fmla="*/ 70 w 123"/>
                <a:gd name="T17" fmla="*/ 116 h 199"/>
                <a:gd name="T18" fmla="*/ 67 w 123"/>
                <a:gd name="T19" fmla="*/ 122 h 199"/>
                <a:gd name="T20" fmla="*/ 65 w 123"/>
                <a:gd name="T21" fmla="*/ 128 h 199"/>
                <a:gd name="T22" fmla="*/ 63 w 123"/>
                <a:gd name="T23" fmla="*/ 137 h 199"/>
                <a:gd name="T24" fmla="*/ 62 w 123"/>
                <a:gd name="T25" fmla="*/ 146 h 199"/>
                <a:gd name="T26" fmla="*/ 61 w 123"/>
                <a:gd name="T27" fmla="*/ 170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70 h 199"/>
                <a:gd name="T34" fmla="*/ 59 w 123"/>
                <a:gd name="T35" fmla="*/ 146 h 199"/>
                <a:gd name="T36" fmla="*/ 58 w 123"/>
                <a:gd name="T37" fmla="*/ 137 h 199"/>
                <a:gd name="T38" fmla="*/ 57 w 123"/>
                <a:gd name="T39" fmla="*/ 128 h 199"/>
                <a:gd name="T40" fmla="*/ 55 w 123"/>
                <a:gd name="T41" fmla="*/ 122 h 199"/>
                <a:gd name="T42" fmla="*/ 52 w 123"/>
                <a:gd name="T43" fmla="*/ 116 h 199"/>
                <a:gd name="T44" fmla="*/ 49 w 123"/>
                <a:gd name="T45" fmla="*/ 112 h 199"/>
                <a:gd name="T46" fmla="*/ 45 w 123"/>
                <a:gd name="T47" fmla="*/ 108 h 199"/>
                <a:gd name="T48" fmla="*/ 41 w 123"/>
                <a:gd name="T49" fmla="*/ 106 h 199"/>
                <a:gd name="T50" fmla="*/ 35 w 123"/>
                <a:gd name="T51" fmla="*/ 104 h 199"/>
                <a:gd name="T52" fmla="*/ 27 w 123"/>
                <a:gd name="T53" fmla="*/ 102 h 199"/>
                <a:gd name="T54" fmla="*/ 19 w 123"/>
                <a:gd name="T55" fmla="*/ 101 h 199"/>
                <a:gd name="T56" fmla="*/ 0 w 123"/>
                <a:gd name="T57" fmla="*/ 100 h 199"/>
                <a:gd name="T58" fmla="*/ 0 w 123"/>
                <a:gd name="T59" fmla="*/ 100 h 199"/>
                <a:gd name="T60" fmla="*/ 19 w 123"/>
                <a:gd name="T61" fmla="*/ 100 h 199"/>
                <a:gd name="T62" fmla="*/ 27 w 123"/>
                <a:gd name="T63" fmla="*/ 99 h 199"/>
                <a:gd name="T64" fmla="*/ 35 w 123"/>
                <a:gd name="T65" fmla="*/ 97 h 199"/>
                <a:gd name="T66" fmla="*/ 41 w 123"/>
                <a:gd name="T67" fmla="*/ 95 h 199"/>
                <a:gd name="T68" fmla="*/ 45 w 123"/>
                <a:gd name="T69" fmla="*/ 93 h 199"/>
                <a:gd name="T70" fmla="*/ 49 w 123"/>
                <a:gd name="T71" fmla="*/ 89 h 199"/>
                <a:gd name="T72" fmla="*/ 52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4 h 199"/>
                <a:gd name="T80" fmla="*/ 59 w 123"/>
                <a:gd name="T81" fmla="*/ 55 h 199"/>
                <a:gd name="T82" fmla="*/ 60 w 123"/>
                <a:gd name="T83" fmla="*/ 31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1 h 199"/>
                <a:gd name="T90" fmla="*/ 62 w 123"/>
                <a:gd name="T91" fmla="*/ 55 h 199"/>
                <a:gd name="T92" fmla="*/ 63 w 123"/>
                <a:gd name="T93" fmla="*/ 64 h 199"/>
                <a:gd name="T94" fmla="*/ 65 w 123"/>
                <a:gd name="T95" fmla="*/ 72 h 199"/>
                <a:gd name="T96" fmla="*/ 67 w 123"/>
                <a:gd name="T97" fmla="*/ 78 h 199"/>
                <a:gd name="T98" fmla="*/ 70 w 123"/>
                <a:gd name="T99" fmla="*/ 84 h 199"/>
                <a:gd name="T100" fmla="*/ 73 w 123"/>
                <a:gd name="T101" fmla="*/ 89 h 199"/>
                <a:gd name="T102" fmla="*/ 77 w 123"/>
                <a:gd name="T103" fmla="*/ 93 h 199"/>
                <a:gd name="T104" fmla="*/ 82 w 123"/>
                <a:gd name="T105" fmla="*/ 95 h 199"/>
                <a:gd name="T106" fmla="*/ 88 w 123"/>
                <a:gd name="T107" fmla="*/ 97 h 199"/>
                <a:gd name="T108" fmla="*/ 95 w 123"/>
                <a:gd name="T109" fmla="*/ 99 h 199"/>
                <a:gd name="T110" fmla="*/ 102 w 123"/>
                <a:gd name="T111" fmla="*/ 100 h 199"/>
                <a:gd name="T112" fmla="*/ 123 w 123"/>
                <a:gd name="T113" fmla="*/ 100 h 199"/>
                <a:gd name="T114" fmla="*/ 123 w 123"/>
                <a:gd name="T11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100"/>
                  </a:moveTo>
                  <a:lnTo>
                    <a:pt x="123" y="100"/>
                  </a:lnTo>
                  <a:lnTo>
                    <a:pt x="102" y="101"/>
                  </a:lnTo>
                  <a:lnTo>
                    <a:pt x="95" y="102"/>
                  </a:lnTo>
                  <a:lnTo>
                    <a:pt x="88" y="104"/>
                  </a:lnTo>
                  <a:lnTo>
                    <a:pt x="82" y="106"/>
                  </a:lnTo>
                  <a:lnTo>
                    <a:pt x="77" y="108"/>
                  </a:lnTo>
                  <a:lnTo>
                    <a:pt x="73" y="112"/>
                  </a:lnTo>
                  <a:lnTo>
                    <a:pt x="70" y="116"/>
                  </a:lnTo>
                  <a:lnTo>
                    <a:pt x="67" y="122"/>
                  </a:lnTo>
                  <a:lnTo>
                    <a:pt x="65" y="128"/>
                  </a:lnTo>
                  <a:lnTo>
                    <a:pt x="63" y="137"/>
                  </a:lnTo>
                  <a:lnTo>
                    <a:pt x="62" y="146"/>
                  </a:lnTo>
                  <a:lnTo>
                    <a:pt x="61" y="170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70"/>
                  </a:lnTo>
                  <a:lnTo>
                    <a:pt x="59" y="146"/>
                  </a:lnTo>
                  <a:lnTo>
                    <a:pt x="58" y="137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2" y="116"/>
                  </a:lnTo>
                  <a:lnTo>
                    <a:pt x="49" y="112"/>
                  </a:lnTo>
                  <a:lnTo>
                    <a:pt x="45" y="108"/>
                  </a:lnTo>
                  <a:lnTo>
                    <a:pt x="41" y="106"/>
                  </a:lnTo>
                  <a:lnTo>
                    <a:pt x="35" y="104"/>
                  </a:lnTo>
                  <a:lnTo>
                    <a:pt x="27" y="102"/>
                  </a:lnTo>
                  <a:lnTo>
                    <a:pt x="19" y="101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100"/>
                  </a:lnTo>
                  <a:lnTo>
                    <a:pt x="27" y="99"/>
                  </a:lnTo>
                  <a:lnTo>
                    <a:pt x="35" y="97"/>
                  </a:lnTo>
                  <a:lnTo>
                    <a:pt x="41" y="95"/>
                  </a:lnTo>
                  <a:lnTo>
                    <a:pt x="45" y="93"/>
                  </a:lnTo>
                  <a:lnTo>
                    <a:pt x="49" y="89"/>
                  </a:lnTo>
                  <a:lnTo>
                    <a:pt x="52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4"/>
                  </a:lnTo>
                  <a:lnTo>
                    <a:pt x="59" y="55"/>
                  </a:lnTo>
                  <a:lnTo>
                    <a:pt x="60" y="3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1"/>
                  </a:lnTo>
                  <a:lnTo>
                    <a:pt x="62" y="55"/>
                  </a:lnTo>
                  <a:lnTo>
                    <a:pt x="63" y="64"/>
                  </a:lnTo>
                  <a:lnTo>
                    <a:pt x="65" y="72"/>
                  </a:lnTo>
                  <a:lnTo>
                    <a:pt x="67" y="78"/>
                  </a:lnTo>
                  <a:lnTo>
                    <a:pt x="70" y="84"/>
                  </a:lnTo>
                  <a:lnTo>
                    <a:pt x="73" y="89"/>
                  </a:lnTo>
                  <a:lnTo>
                    <a:pt x="77" y="93"/>
                  </a:lnTo>
                  <a:lnTo>
                    <a:pt x="82" y="95"/>
                  </a:lnTo>
                  <a:lnTo>
                    <a:pt x="88" y="97"/>
                  </a:lnTo>
                  <a:lnTo>
                    <a:pt x="95" y="99"/>
                  </a:lnTo>
                  <a:lnTo>
                    <a:pt x="102" y="100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9D3D4B87-365B-4F5B-8A4D-A8F7A83629B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70138" y="490220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5 w 123"/>
                <a:gd name="T7" fmla="*/ 102 h 199"/>
                <a:gd name="T8" fmla="*/ 89 w 123"/>
                <a:gd name="T9" fmla="*/ 103 h 199"/>
                <a:gd name="T10" fmla="*/ 82 w 123"/>
                <a:gd name="T11" fmla="*/ 105 h 199"/>
                <a:gd name="T12" fmla="*/ 77 w 123"/>
                <a:gd name="T13" fmla="*/ 108 h 199"/>
                <a:gd name="T14" fmla="*/ 73 w 123"/>
                <a:gd name="T15" fmla="*/ 111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4 w 123"/>
                <a:gd name="T23" fmla="*/ 136 h 199"/>
                <a:gd name="T24" fmla="*/ 63 w 123"/>
                <a:gd name="T25" fmla="*/ 146 h 199"/>
                <a:gd name="T26" fmla="*/ 62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9 h 199"/>
                <a:gd name="T34" fmla="*/ 60 w 123"/>
                <a:gd name="T35" fmla="*/ 146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3 w 123"/>
                <a:gd name="T43" fmla="*/ 116 h 199"/>
                <a:gd name="T44" fmla="*/ 50 w 123"/>
                <a:gd name="T45" fmla="*/ 111 h 199"/>
                <a:gd name="T46" fmla="*/ 45 w 123"/>
                <a:gd name="T47" fmla="*/ 108 h 199"/>
                <a:gd name="T48" fmla="*/ 41 w 123"/>
                <a:gd name="T49" fmla="*/ 105 h 199"/>
                <a:gd name="T50" fmla="*/ 35 w 123"/>
                <a:gd name="T51" fmla="*/ 103 h 199"/>
                <a:gd name="T52" fmla="*/ 28 w 123"/>
                <a:gd name="T53" fmla="*/ 102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50 w 123"/>
                <a:gd name="T71" fmla="*/ 88 h 199"/>
                <a:gd name="T72" fmla="*/ 53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3 h 199"/>
                <a:gd name="T80" fmla="*/ 60 w 123"/>
                <a:gd name="T81" fmla="*/ 53 h 199"/>
                <a:gd name="T82" fmla="*/ 61 w 123"/>
                <a:gd name="T83" fmla="*/ 31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1 h 199"/>
                <a:gd name="T90" fmla="*/ 63 w 123"/>
                <a:gd name="T91" fmla="*/ 53 h 199"/>
                <a:gd name="T92" fmla="*/ 64 w 123"/>
                <a:gd name="T93" fmla="*/ 63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9 w 123"/>
                <a:gd name="T107" fmla="*/ 96 h 199"/>
                <a:gd name="T108" fmla="*/ 95 w 123"/>
                <a:gd name="T109" fmla="*/ 97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5" y="102"/>
                  </a:lnTo>
                  <a:lnTo>
                    <a:pt x="89" y="103"/>
                  </a:lnTo>
                  <a:lnTo>
                    <a:pt x="82" y="105"/>
                  </a:lnTo>
                  <a:lnTo>
                    <a:pt x="77" y="108"/>
                  </a:lnTo>
                  <a:lnTo>
                    <a:pt x="73" y="111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4" y="136"/>
                  </a:lnTo>
                  <a:lnTo>
                    <a:pt x="63" y="146"/>
                  </a:lnTo>
                  <a:lnTo>
                    <a:pt x="62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9"/>
                  </a:lnTo>
                  <a:lnTo>
                    <a:pt x="60" y="146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3" y="116"/>
                  </a:lnTo>
                  <a:lnTo>
                    <a:pt x="50" y="111"/>
                  </a:lnTo>
                  <a:lnTo>
                    <a:pt x="45" y="108"/>
                  </a:lnTo>
                  <a:lnTo>
                    <a:pt x="41" y="105"/>
                  </a:lnTo>
                  <a:lnTo>
                    <a:pt x="35" y="103"/>
                  </a:lnTo>
                  <a:lnTo>
                    <a:pt x="28" y="102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50" y="88"/>
                  </a:lnTo>
                  <a:lnTo>
                    <a:pt x="53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3"/>
                  </a:lnTo>
                  <a:lnTo>
                    <a:pt x="60" y="53"/>
                  </a:lnTo>
                  <a:lnTo>
                    <a:pt x="61" y="31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1"/>
                  </a:lnTo>
                  <a:lnTo>
                    <a:pt x="63" y="53"/>
                  </a:lnTo>
                  <a:lnTo>
                    <a:pt x="64" y="63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9" y="96"/>
                  </a:lnTo>
                  <a:lnTo>
                    <a:pt x="95" y="97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849D5D8B-CCB7-4446-AF22-88BDFC6E72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47188" y="4176713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2 w 123"/>
                <a:gd name="T5" fmla="*/ 100 h 199"/>
                <a:gd name="T6" fmla="*/ 94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2 w 123"/>
                <a:gd name="T15" fmla="*/ 110 h 199"/>
                <a:gd name="T16" fmla="*/ 69 w 123"/>
                <a:gd name="T17" fmla="*/ 116 h 199"/>
                <a:gd name="T18" fmla="*/ 67 w 123"/>
                <a:gd name="T19" fmla="*/ 121 h 199"/>
                <a:gd name="T20" fmla="*/ 65 w 123"/>
                <a:gd name="T21" fmla="*/ 128 h 199"/>
                <a:gd name="T22" fmla="*/ 63 w 123"/>
                <a:gd name="T23" fmla="*/ 136 h 199"/>
                <a:gd name="T24" fmla="*/ 62 w 123"/>
                <a:gd name="T25" fmla="*/ 145 h 199"/>
                <a:gd name="T26" fmla="*/ 61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1 h 199"/>
                <a:gd name="T42" fmla="*/ 52 w 123"/>
                <a:gd name="T43" fmla="*/ 116 h 199"/>
                <a:gd name="T44" fmla="*/ 49 w 123"/>
                <a:gd name="T45" fmla="*/ 110 h 199"/>
                <a:gd name="T46" fmla="*/ 45 w 123"/>
                <a:gd name="T47" fmla="*/ 107 h 199"/>
                <a:gd name="T48" fmla="*/ 41 w 123"/>
                <a:gd name="T49" fmla="*/ 104 h 199"/>
                <a:gd name="T50" fmla="*/ 34 w 123"/>
                <a:gd name="T51" fmla="*/ 102 h 199"/>
                <a:gd name="T52" fmla="*/ 27 w 123"/>
                <a:gd name="T53" fmla="*/ 101 h 199"/>
                <a:gd name="T54" fmla="*/ 19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19 w 123"/>
                <a:gd name="T61" fmla="*/ 98 h 199"/>
                <a:gd name="T62" fmla="*/ 27 w 123"/>
                <a:gd name="T63" fmla="*/ 97 h 199"/>
                <a:gd name="T64" fmla="*/ 34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49 w 123"/>
                <a:gd name="T71" fmla="*/ 88 h 199"/>
                <a:gd name="T72" fmla="*/ 52 w 123"/>
                <a:gd name="T73" fmla="*/ 83 h 199"/>
                <a:gd name="T74" fmla="*/ 55 w 123"/>
                <a:gd name="T75" fmla="*/ 78 h 199"/>
                <a:gd name="T76" fmla="*/ 57 w 123"/>
                <a:gd name="T77" fmla="*/ 70 h 199"/>
                <a:gd name="T78" fmla="*/ 58 w 123"/>
                <a:gd name="T79" fmla="*/ 62 h 199"/>
                <a:gd name="T80" fmla="*/ 59 w 123"/>
                <a:gd name="T81" fmla="*/ 53 h 199"/>
                <a:gd name="T82" fmla="*/ 60 w 123"/>
                <a:gd name="T83" fmla="*/ 30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0 h 199"/>
                <a:gd name="T90" fmla="*/ 62 w 123"/>
                <a:gd name="T91" fmla="*/ 53 h 199"/>
                <a:gd name="T92" fmla="*/ 63 w 123"/>
                <a:gd name="T93" fmla="*/ 62 h 199"/>
                <a:gd name="T94" fmla="*/ 65 w 123"/>
                <a:gd name="T95" fmla="*/ 70 h 199"/>
                <a:gd name="T96" fmla="*/ 67 w 123"/>
                <a:gd name="T97" fmla="*/ 78 h 199"/>
                <a:gd name="T98" fmla="*/ 69 w 123"/>
                <a:gd name="T99" fmla="*/ 83 h 199"/>
                <a:gd name="T100" fmla="*/ 72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7 h 199"/>
                <a:gd name="T110" fmla="*/ 102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2" y="100"/>
                  </a:lnTo>
                  <a:lnTo>
                    <a:pt x="94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2" y="110"/>
                  </a:lnTo>
                  <a:lnTo>
                    <a:pt x="69" y="116"/>
                  </a:lnTo>
                  <a:lnTo>
                    <a:pt x="67" y="121"/>
                  </a:lnTo>
                  <a:lnTo>
                    <a:pt x="65" y="128"/>
                  </a:lnTo>
                  <a:lnTo>
                    <a:pt x="63" y="136"/>
                  </a:lnTo>
                  <a:lnTo>
                    <a:pt x="62" y="145"/>
                  </a:lnTo>
                  <a:lnTo>
                    <a:pt x="61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1"/>
                  </a:lnTo>
                  <a:lnTo>
                    <a:pt x="52" y="116"/>
                  </a:lnTo>
                  <a:lnTo>
                    <a:pt x="49" y="110"/>
                  </a:lnTo>
                  <a:lnTo>
                    <a:pt x="45" y="107"/>
                  </a:lnTo>
                  <a:lnTo>
                    <a:pt x="41" y="104"/>
                  </a:lnTo>
                  <a:lnTo>
                    <a:pt x="34" y="102"/>
                  </a:lnTo>
                  <a:lnTo>
                    <a:pt x="27" y="101"/>
                  </a:lnTo>
                  <a:lnTo>
                    <a:pt x="19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19" y="98"/>
                  </a:lnTo>
                  <a:lnTo>
                    <a:pt x="27" y="97"/>
                  </a:lnTo>
                  <a:lnTo>
                    <a:pt x="34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49" y="88"/>
                  </a:lnTo>
                  <a:lnTo>
                    <a:pt x="52" y="83"/>
                  </a:lnTo>
                  <a:lnTo>
                    <a:pt x="55" y="78"/>
                  </a:lnTo>
                  <a:lnTo>
                    <a:pt x="57" y="70"/>
                  </a:lnTo>
                  <a:lnTo>
                    <a:pt x="58" y="62"/>
                  </a:lnTo>
                  <a:lnTo>
                    <a:pt x="59" y="53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0"/>
                  </a:lnTo>
                  <a:lnTo>
                    <a:pt x="62" y="53"/>
                  </a:lnTo>
                  <a:lnTo>
                    <a:pt x="63" y="62"/>
                  </a:lnTo>
                  <a:lnTo>
                    <a:pt x="65" y="70"/>
                  </a:lnTo>
                  <a:lnTo>
                    <a:pt x="67" y="78"/>
                  </a:lnTo>
                  <a:lnTo>
                    <a:pt x="69" y="83"/>
                  </a:lnTo>
                  <a:lnTo>
                    <a:pt x="72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7"/>
                  </a:lnTo>
                  <a:lnTo>
                    <a:pt x="102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2" name="Freeform 26">
              <a:extLst>
                <a:ext uri="{FF2B5EF4-FFF2-40B4-BE49-F238E27FC236}">
                  <a16:creationId xmlns:a16="http://schemas.microsoft.com/office/drawing/2014/main" id="{9437221E-66BD-4E88-A07A-953AEFC72C5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858500" y="263525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4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3 w 123"/>
                <a:gd name="T15" fmla="*/ 111 h 199"/>
                <a:gd name="T16" fmla="*/ 70 w 123"/>
                <a:gd name="T17" fmla="*/ 115 h 199"/>
                <a:gd name="T18" fmla="*/ 68 w 123"/>
                <a:gd name="T19" fmla="*/ 121 h 199"/>
                <a:gd name="T20" fmla="*/ 66 w 123"/>
                <a:gd name="T21" fmla="*/ 128 h 199"/>
                <a:gd name="T22" fmla="*/ 64 w 123"/>
                <a:gd name="T23" fmla="*/ 136 h 199"/>
                <a:gd name="T24" fmla="*/ 63 w 123"/>
                <a:gd name="T25" fmla="*/ 145 h 199"/>
                <a:gd name="T26" fmla="*/ 62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1 h 199"/>
                <a:gd name="T42" fmla="*/ 52 w 123"/>
                <a:gd name="T43" fmla="*/ 115 h 199"/>
                <a:gd name="T44" fmla="*/ 49 w 123"/>
                <a:gd name="T45" fmla="*/ 111 h 199"/>
                <a:gd name="T46" fmla="*/ 45 w 123"/>
                <a:gd name="T47" fmla="*/ 107 h 199"/>
                <a:gd name="T48" fmla="*/ 40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19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19 w 123"/>
                <a:gd name="T61" fmla="*/ 98 h 199"/>
                <a:gd name="T62" fmla="*/ 28 w 123"/>
                <a:gd name="T63" fmla="*/ 98 h 199"/>
                <a:gd name="T64" fmla="*/ 35 w 123"/>
                <a:gd name="T65" fmla="*/ 96 h 199"/>
                <a:gd name="T66" fmla="*/ 40 w 123"/>
                <a:gd name="T67" fmla="*/ 94 h 199"/>
                <a:gd name="T68" fmla="*/ 45 w 123"/>
                <a:gd name="T69" fmla="*/ 91 h 199"/>
                <a:gd name="T70" fmla="*/ 49 w 123"/>
                <a:gd name="T71" fmla="*/ 88 h 199"/>
                <a:gd name="T72" fmla="*/ 52 w 123"/>
                <a:gd name="T73" fmla="*/ 83 h 199"/>
                <a:gd name="T74" fmla="*/ 55 w 123"/>
                <a:gd name="T75" fmla="*/ 78 h 199"/>
                <a:gd name="T76" fmla="*/ 57 w 123"/>
                <a:gd name="T77" fmla="*/ 70 h 199"/>
                <a:gd name="T78" fmla="*/ 58 w 123"/>
                <a:gd name="T79" fmla="*/ 63 h 199"/>
                <a:gd name="T80" fmla="*/ 59 w 123"/>
                <a:gd name="T81" fmla="*/ 53 h 199"/>
                <a:gd name="T82" fmla="*/ 61 w 123"/>
                <a:gd name="T83" fmla="*/ 30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0 h 199"/>
                <a:gd name="T90" fmla="*/ 63 w 123"/>
                <a:gd name="T91" fmla="*/ 53 h 199"/>
                <a:gd name="T92" fmla="*/ 64 w 123"/>
                <a:gd name="T93" fmla="*/ 63 h 199"/>
                <a:gd name="T94" fmla="*/ 66 w 123"/>
                <a:gd name="T95" fmla="*/ 70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8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4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3" y="111"/>
                  </a:lnTo>
                  <a:lnTo>
                    <a:pt x="70" y="115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4" y="136"/>
                  </a:lnTo>
                  <a:lnTo>
                    <a:pt x="63" y="145"/>
                  </a:lnTo>
                  <a:lnTo>
                    <a:pt x="62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1"/>
                  </a:lnTo>
                  <a:lnTo>
                    <a:pt x="52" y="115"/>
                  </a:lnTo>
                  <a:lnTo>
                    <a:pt x="49" y="111"/>
                  </a:lnTo>
                  <a:lnTo>
                    <a:pt x="45" y="107"/>
                  </a:lnTo>
                  <a:lnTo>
                    <a:pt x="40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19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19" y="98"/>
                  </a:lnTo>
                  <a:lnTo>
                    <a:pt x="28" y="98"/>
                  </a:lnTo>
                  <a:lnTo>
                    <a:pt x="35" y="96"/>
                  </a:lnTo>
                  <a:lnTo>
                    <a:pt x="40" y="94"/>
                  </a:lnTo>
                  <a:lnTo>
                    <a:pt x="45" y="91"/>
                  </a:lnTo>
                  <a:lnTo>
                    <a:pt x="49" y="88"/>
                  </a:lnTo>
                  <a:lnTo>
                    <a:pt x="52" y="83"/>
                  </a:lnTo>
                  <a:lnTo>
                    <a:pt x="55" y="78"/>
                  </a:lnTo>
                  <a:lnTo>
                    <a:pt x="57" y="70"/>
                  </a:lnTo>
                  <a:lnTo>
                    <a:pt x="58" y="63"/>
                  </a:lnTo>
                  <a:lnTo>
                    <a:pt x="59" y="53"/>
                  </a:lnTo>
                  <a:lnTo>
                    <a:pt x="61" y="3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0"/>
                  </a:lnTo>
                  <a:lnTo>
                    <a:pt x="63" y="53"/>
                  </a:lnTo>
                  <a:lnTo>
                    <a:pt x="64" y="63"/>
                  </a:lnTo>
                  <a:lnTo>
                    <a:pt x="66" y="70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8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3" name="Freeform 27">
              <a:extLst>
                <a:ext uri="{FF2B5EF4-FFF2-40B4-BE49-F238E27FC236}">
                  <a16:creationId xmlns:a16="http://schemas.microsoft.com/office/drawing/2014/main" id="{88DE5044-0A1D-4212-95E6-C85779613C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50450" y="1511300"/>
              <a:ext cx="195263" cy="314325"/>
            </a:xfrm>
            <a:custGeom>
              <a:avLst/>
              <a:gdLst>
                <a:gd name="T0" fmla="*/ 123 w 123"/>
                <a:gd name="T1" fmla="*/ 100 h 198"/>
                <a:gd name="T2" fmla="*/ 123 w 123"/>
                <a:gd name="T3" fmla="*/ 100 h 198"/>
                <a:gd name="T4" fmla="*/ 102 w 123"/>
                <a:gd name="T5" fmla="*/ 100 h 198"/>
                <a:gd name="T6" fmla="*/ 94 w 123"/>
                <a:gd name="T7" fmla="*/ 101 h 198"/>
                <a:gd name="T8" fmla="*/ 88 w 123"/>
                <a:gd name="T9" fmla="*/ 103 h 198"/>
                <a:gd name="T10" fmla="*/ 82 w 123"/>
                <a:gd name="T11" fmla="*/ 105 h 198"/>
                <a:gd name="T12" fmla="*/ 77 w 123"/>
                <a:gd name="T13" fmla="*/ 107 h 198"/>
                <a:gd name="T14" fmla="*/ 73 w 123"/>
                <a:gd name="T15" fmla="*/ 111 h 198"/>
                <a:gd name="T16" fmla="*/ 69 w 123"/>
                <a:gd name="T17" fmla="*/ 115 h 198"/>
                <a:gd name="T18" fmla="*/ 67 w 123"/>
                <a:gd name="T19" fmla="*/ 121 h 198"/>
                <a:gd name="T20" fmla="*/ 65 w 123"/>
                <a:gd name="T21" fmla="*/ 127 h 198"/>
                <a:gd name="T22" fmla="*/ 63 w 123"/>
                <a:gd name="T23" fmla="*/ 135 h 198"/>
                <a:gd name="T24" fmla="*/ 62 w 123"/>
                <a:gd name="T25" fmla="*/ 145 h 198"/>
                <a:gd name="T26" fmla="*/ 61 w 123"/>
                <a:gd name="T27" fmla="*/ 168 h 198"/>
                <a:gd name="T28" fmla="*/ 61 w 123"/>
                <a:gd name="T29" fmla="*/ 198 h 198"/>
                <a:gd name="T30" fmla="*/ 61 w 123"/>
                <a:gd name="T31" fmla="*/ 198 h 198"/>
                <a:gd name="T32" fmla="*/ 60 w 123"/>
                <a:gd name="T33" fmla="*/ 168 h 198"/>
                <a:gd name="T34" fmla="*/ 59 w 123"/>
                <a:gd name="T35" fmla="*/ 145 h 198"/>
                <a:gd name="T36" fmla="*/ 58 w 123"/>
                <a:gd name="T37" fmla="*/ 135 h 198"/>
                <a:gd name="T38" fmla="*/ 57 w 123"/>
                <a:gd name="T39" fmla="*/ 127 h 198"/>
                <a:gd name="T40" fmla="*/ 55 w 123"/>
                <a:gd name="T41" fmla="*/ 121 h 198"/>
                <a:gd name="T42" fmla="*/ 52 w 123"/>
                <a:gd name="T43" fmla="*/ 115 h 198"/>
                <a:gd name="T44" fmla="*/ 49 w 123"/>
                <a:gd name="T45" fmla="*/ 111 h 198"/>
                <a:gd name="T46" fmla="*/ 45 w 123"/>
                <a:gd name="T47" fmla="*/ 107 h 198"/>
                <a:gd name="T48" fmla="*/ 41 w 123"/>
                <a:gd name="T49" fmla="*/ 105 h 198"/>
                <a:gd name="T50" fmla="*/ 35 w 123"/>
                <a:gd name="T51" fmla="*/ 103 h 198"/>
                <a:gd name="T52" fmla="*/ 27 w 123"/>
                <a:gd name="T53" fmla="*/ 101 h 198"/>
                <a:gd name="T54" fmla="*/ 19 w 123"/>
                <a:gd name="T55" fmla="*/ 100 h 198"/>
                <a:gd name="T56" fmla="*/ 0 w 123"/>
                <a:gd name="T57" fmla="*/ 100 h 198"/>
                <a:gd name="T58" fmla="*/ 0 w 123"/>
                <a:gd name="T59" fmla="*/ 100 h 198"/>
                <a:gd name="T60" fmla="*/ 19 w 123"/>
                <a:gd name="T61" fmla="*/ 99 h 198"/>
                <a:gd name="T62" fmla="*/ 27 w 123"/>
                <a:gd name="T63" fmla="*/ 97 h 198"/>
                <a:gd name="T64" fmla="*/ 35 w 123"/>
                <a:gd name="T65" fmla="*/ 95 h 198"/>
                <a:gd name="T66" fmla="*/ 41 w 123"/>
                <a:gd name="T67" fmla="*/ 93 h 198"/>
                <a:gd name="T68" fmla="*/ 45 w 123"/>
                <a:gd name="T69" fmla="*/ 91 h 198"/>
                <a:gd name="T70" fmla="*/ 49 w 123"/>
                <a:gd name="T71" fmla="*/ 87 h 198"/>
                <a:gd name="T72" fmla="*/ 52 w 123"/>
                <a:gd name="T73" fmla="*/ 83 h 198"/>
                <a:gd name="T74" fmla="*/ 55 w 123"/>
                <a:gd name="T75" fmla="*/ 77 h 198"/>
                <a:gd name="T76" fmla="*/ 57 w 123"/>
                <a:gd name="T77" fmla="*/ 71 h 198"/>
                <a:gd name="T78" fmla="*/ 58 w 123"/>
                <a:gd name="T79" fmla="*/ 63 h 198"/>
                <a:gd name="T80" fmla="*/ 59 w 123"/>
                <a:gd name="T81" fmla="*/ 53 h 198"/>
                <a:gd name="T82" fmla="*/ 60 w 123"/>
                <a:gd name="T83" fmla="*/ 30 h 198"/>
                <a:gd name="T84" fmla="*/ 61 w 123"/>
                <a:gd name="T85" fmla="*/ 0 h 198"/>
                <a:gd name="T86" fmla="*/ 61 w 123"/>
                <a:gd name="T87" fmla="*/ 0 h 198"/>
                <a:gd name="T88" fmla="*/ 61 w 123"/>
                <a:gd name="T89" fmla="*/ 30 h 198"/>
                <a:gd name="T90" fmla="*/ 62 w 123"/>
                <a:gd name="T91" fmla="*/ 53 h 198"/>
                <a:gd name="T92" fmla="*/ 63 w 123"/>
                <a:gd name="T93" fmla="*/ 63 h 198"/>
                <a:gd name="T94" fmla="*/ 65 w 123"/>
                <a:gd name="T95" fmla="*/ 71 h 198"/>
                <a:gd name="T96" fmla="*/ 67 w 123"/>
                <a:gd name="T97" fmla="*/ 77 h 198"/>
                <a:gd name="T98" fmla="*/ 69 w 123"/>
                <a:gd name="T99" fmla="*/ 83 h 198"/>
                <a:gd name="T100" fmla="*/ 73 w 123"/>
                <a:gd name="T101" fmla="*/ 87 h 198"/>
                <a:gd name="T102" fmla="*/ 77 w 123"/>
                <a:gd name="T103" fmla="*/ 91 h 198"/>
                <a:gd name="T104" fmla="*/ 82 w 123"/>
                <a:gd name="T105" fmla="*/ 93 h 198"/>
                <a:gd name="T106" fmla="*/ 88 w 123"/>
                <a:gd name="T107" fmla="*/ 95 h 198"/>
                <a:gd name="T108" fmla="*/ 94 w 123"/>
                <a:gd name="T109" fmla="*/ 97 h 198"/>
                <a:gd name="T110" fmla="*/ 102 w 123"/>
                <a:gd name="T111" fmla="*/ 99 h 198"/>
                <a:gd name="T112" fmla="*/ 123 w 123"/>
                <a:gd name="T113" fmla="*/ 100 h 198"/>
                <a:gd name="T114" fmla="*/ 123 w 123"/>
                <a:gd name="T115" fmla="*/ 10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8">
                  <a:moveTo>
                    <a:pt x="123" y="100"/>
                  </a:moveTo>
                  <a:lnTo>
                    <a:pt x="123" y="100"/>
                  </a:lnTo>
                  <a:lnTo>
                    <a:pt x="102" y="100"/>
                  </a:lnTo>
                  <a:lnTo>
                    <a:pt x="94" y="101"/>
                  </a:lnTo>
                  <a:lnTo>
                    <a:pt x="88" y="103"/>
                  </a:lnTo>
                  <a:lnTo>
                    <a:pt x="82" y="105"/>
                  </a:lnTo>
                  <a:lnTo>
                    <a:pt x="77" y="107"/>
                  </a:lnTo>
                  <a:lnTo>
                    <a:pt x="73" y="111"/>
                  </a:lnTo>
                  <a:lnTo>
                    <a:pt x="69" y="115"/>
                  </a:lnTo>
                  <a:lnTo>
                    <a:pt x="67" y="121"/>
                  </a:lnTo>
                  <a:lnTo>
                    <a:pt x="65" y="127"/>
                  </a:lnTo>
                  <a:lnTo>
                    <a:pt x="63" y="135"/>
                  </a:lnTo>
                  <a:lnTo>
                    <a:pt x="62" y="145"/>
                  </a:lnTo>
                  <a:lnTo>
                    <a:pt x="61" y="168"/>
                  </a:lnTo>
                  <a:lnTo>
                    <a:pt x="61" y="198"/>
                  </a:lnTo>
                  <a:lnTo>
                    <a:pt x="61" y="198"/>
                  </a:lnTo>
                  <a:lnTo>
                    <a:pt x="60" y="168"/>
                  </a:lnTo>
                  <a:lnTo>
                    <a:pt x="59" y="145"/>
                  </a:lnTo>
                  <a:lnTo>
                    <a:pt x="58" y="135"/>
                  </a:lnTo>
                  <a:lnTo>
                    <a:pt x="57" y="127"/>
                  </a:lnTo>
                  <a:lnTo>
                    <a:pt x="55" y="121"/>
                  </a:lnTo>
                  <a:lnTo>
                    <a:pt x="52" y="115"/>
                  </a:lnTo>
                  <a:lnTo>
                    <a:pt x="49" y="111"/>
                  </a:lnTo>
                  <a:lnTo>
                    <a:pt x="45" y="107"/>
                  </a:lnTo>
                  <a:lnTo>
                    <a:pt x="41" y="105"/>
                  </a:lnTo>
                  <a:lnTo>
                    <a:pt x="35" y="103"/>
                  </a:lnTo>
                  <a:lnTo>
                    <a:pt x="27" y="101"/>
                  </a:lnTo>
                  <a:lnTo>
                    <a:pt x="19" y="10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99"/>
                  </a:lnTo>
                  <a:lnTo>
                    <a:pt x="27" y="97"/>
                  </a:lnTo>
                  <a:lnTo>
                    <a:pt x="35" y="95"/>
                  </a:lnTo>
                  <a:lnTo>
                    <a:pt x="41" y="93"/>
                  </a:lnTo>
                  <a:lnTo>
                    <a:pt x="45" y="91"/>
                  </a:lnTo>
                  <a:lnTo>
                    <a:pt x="49" y="87"/>
                  </a:lnTo>
                  <a:lnTo>
                    <a:pt x="52" y="83"/>
                  </a:lnTo>
                  <a:lnTo>
                    <a:pt x="55" y="77"/>
                  </a:lnTo>
                  <a:lnTo>
                    <a:pt x="57" y="71"/>
                  </a:lnTo>
                  <a:lnTo>
                    <a:pt x="58" y="63"/>
                  </a:lnTo>
                  <a:lnTo>
                    <a:pt x="59" y="53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0"/>
                  </a:lnTo>
                  <a:lnTo>
                    <a:pt x="62" y="53"/>
                  </a:lnTo>
                  <a:lnTo>
                    <a:pt x="63" y="63"/>
                  </a:lnTo>
                  <a:lnTo>
                    <a:pt x="65" y="71"/>
                  </a:lnTo>
                  <a:lnTo>
                    <a:pt x="67" y="77"/>
                  </a:lnTo>
                  <a:lnTo>
                    <a:pt x="69" y="83"/>
                  </a:lnTo>
                  <a:lnTo>
                    <a:pt x="73" y="87"/>
                  </a:lnTo>
                  <a:lnTo>
                    <a:pt x="77" y="91"/>
                  </a:lnTo>
                  <a:lnTo>
                    <a:pt x="82" y="93"/>
                  </a:lnTo>
                  <a:lnTo>
                    <a:pt x="88" y="95"/>
                  </a:lnTo>
                  <a:lnTo>
                    <a:pt x="94" y="97"/>
                  </a:lnTo>
                  <a:lnTo>
                    <a:pt x="102" y="99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4" name="Freeform 28">
              <a:extLst>
                <a:ext uri="{FF2B5EF4-FFF2-40B4-BE49-F238E27FC236}">
                  <a16:creationId xmlns:a16="http://schemas.microsoft.com/office/drawing/2014/main" id="{8E8B2FD8-6307-402D-9E20-C70ED1B776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96738" y="386080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4 w 123"/>
                <a:gd name="T5" fmla="*/ 100 h 199"/>
                <a:gd name="T6" fmla="*/ 95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4 w 123"/>
                <a:gd name="T15" fmla="*/ 112 h 199"/>
                <a:gd name="T16" fmla="*/ 70 w 123"/>
                <a:gd name="T17" fmla="*/ 116 h 199"/>
                <a:gd name="T18" fmla="*/ 68 w 123"/>
                <a:gd name="T19" fmla="*/ 122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2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2 h 199"/>
                <a:gd name="T42" fmla="*/ 53 w 123"/>
                <a:gd name="T43" fmla="*/ 116 h 199"/>
                <a:gd name="T44" fmla="*/ 49 w 123"/>
                <a:gd name="T45" fmla="*/ 112 h 199"/>
                <a:gd name="T46" fmla="*/ 46 w 123"/>
                <a:gd name="T47" fmla="*/ 107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9 h 199"/>
                <a:gd name="T62" fmla="*/ 28 w 123"/>
                <a:gd name="T63" fmla="*/ 98 h 199"/>
                <a:gd name="T64" fmla="*/ 35 w 123"/>
                <a:gd name="T65" fmla="*/ 96 h 199"/>
                <a:gd name="T66" fmla="*/ 41 w 123"/>
                <a:gd name="T67" fmla="*/ 94 h 199"/>
                <a:gd name="T68" fmla="*/ 46 w 123"/>
                <a:gd name="T69" fmla="*/ 91 h 199"/>
                <a:gd name="T70" fmla="*/ 49 w 123"/>
                <a:gd name="T71" fmla="*/ 88 h 199"/>
                <a:gd name="T72" fmla="*/ 53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3 h 199"/>
                <a:gd name="T80" fmla="*/ 59 w 123"/>
                <a:gd name="T81" fmla="*/ 54 h 199"/>
                <a:gd name="T82" fmla="*/ 60 w 123"/>
                <a:gd name="T83" fmla="*/ 30 h 199"/>
                <a:gd name="T84" fmla="*/ 61 w 123"/>
                <a:gd name="T85" fmla="*/ 0 h 199"/>
                <a:gd name="T86" fmla="*/ 61 w 123"/>
                <a:gd name="T87" fmla="*/ 0 h 199"/>
                <a:gd name="T88" fmla="*/ 62 w 123"/>
                <a:gd name="T89" fmla="*/ 30 h 199"/>
                <a:gd name="T90" fmla="*/ 64 w 123"/>
                <a:gd name="T91" fmla="*/ 54 h 199"/>
                <a:gd name="T92" fmla="*/ 65 w 123"/>
                <a:gd name="T93" fmla="*/ 63 h 199"/>
                <a:gd name="T94" fmla="*/ 66 w 123"/>
                <a:gd name="T95" fmla="*/ 72 h 199"/>
                <a:gd name="T96" fmla="*/ 68 w 123"/>
                <a:gd name="T97" fmla="*/ 78 h 199"/>
                <a:gd name="T98" fmla="*/ 70 w 123"/>
                <a:gd name="T99" fmla="*/ 84 h 199"/>
                <a:gd name="T100" fmla="*/ 74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5 w 123"/>
                <a:gd name="T109" fmla="*/ 98 h 199"/>
                <a:gd name="T110" fmla="*/ 104 w 123"/>
                <a:gd name="T111" fmla="*/ 99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4" y="100"/>
                  </a:lnTo>
                  <a:lnTo>
                    <a:pt x="95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4" y="112"/>
                  </a:lnTo>
                  <a:lnTo>
                    <a:pt x="70" y="116"/>
                  </a:lnTo>
                  <a:lnTo>
                    <a:pt x="68" y="122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2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3" y="116"/>
                  </a:lnTo>
                  <a:lnTo>
                    <a:pt x="49" y="112"/>
                  </a:lnTo>
                  <a:lnTo>
                    <a:pt x="46" y="107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9"/>
                  </a:lnTo>
                  <a:lnTo>
                    <a:pt x="28" y="98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6" y="91"/>
                  </a:lnTo>
                  <a:lnTo>
                    <a:pt x="49" y="88"/>
                  </a:lnTo>
                  <a:lnTo>
                    <a:pt x="53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3"/>
                  </a:lnTo>
                  <a:lnTo>
                    <a:pt x="59" y="54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2" y="30"/>
                  </a:lnTo>
                  <a:lnTo>
                    <a:pt x="64" y="54"/>
                  </a:lnTo>
                  <a:lnTo>
                    <a:pt x="65" y="63"/>
                  </a:lnTo>
                  <a:lnTo>
                    <a:pt x="66" y="72"/>
                  </a:lnTo>
                  <a:lnTo>
                    <a:pt x="68" y="78"/>
                  </a:lnTo>
                  <a:lnTo>
                    <a:pt x="70" y="84"/>
                  </a:lnTo>
                  <a:lnTo>
                    <a:pt x="74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5" y="98"/>
                  </a:lnTo>
                  <a:lnTo>
                    <a:pt x="104" y="99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5" name="Freeform 29">
              <a:extLst>
                <a:ext uri="{FF2B5EF4-FFF2-40B4-BE49-F238E27FC236}">
                  <a16:creationId xmlns:a16="http://schemas.microsoft.com/office/drawing/2014/main" id="{C9D0FEFC-F3C7-4418-A137-6E33CFC5C2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5050" y="3741738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6 w 123"/>
                <a:gd name="T7" fmla="*/ 101 h 199"/>
                <a:gd name="T8" fmla="*/ 89 w 123"/>
                <a:gd name="T9" fmla="*/ 102 h 199"/>
                <a:gd name="T10" fmla="*/ 82 w 123"/>
                <a:gd name="T11" fmla="*/ 104 h 199"/>
                <a:gd name="T12" fmla="*/ 77 w 123"/>
                <a:gd name="T13" fmla="*/ 108 h 199"/>
                <a:gd name="T14" fmla="*/ 73 w 123"/>
                <a:gd name="T15" fmla="*/ 111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2 w 123"/>
                <a:gd name="T27" fmla="*/ 168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8 h 199"/>
                <a:gd name="T34" fmla="*/ 60 w 123"/>
                <a:gd name="T35" fmla="*/ 145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4 w 123"/>
                <a:gd name="T43" fmla="*/ 116 h 199"/>
                <a:gd name="T44" fmla="*/ 50 w 123"/>
                <a:gd name="T45" fmla="*/ 111 h 199"/>
                <a:gd name="T46" fmla="*/ 45 w 123"/>
                <a:gd name="T47" fmla="*/ 108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50 w 123"/>
                <a:gd name="T71" fmla="*/ 88 h 199"/>
                <a:gd name="T72" fmla="*/ 54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2 h 199"/>
                <a:gd name="T80" fmla="*/ 60 w 123"/>
                <a:gd name="T81" fmla="*/ 53 h 199"/>
                <a:gd name="T82" fmla="*/ 61 w 123"/>
                <a:gd name="T83" fmla="*/ 30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0 h 199"/>
                <a:gd name="T90" fmla="*/ 64 w 123"/>
                <a:gd name="T91" fmla="*/ 53 h 199"/>
                <a:gd name="T92" fmla="*/ 65 w 123"/>
                <a:gd name="T93" fmla="*/ 62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9 w 123"/>
                <a:gd name="T107" fmla="*/ 96 h 199"/>
                <a:gd name="T108" fmla="*/ 96 w 123"/>
                <a:gd name="T109" fmla="*/ 97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6" y="101"/>
                  </a:lnTo>
                  <a:lnTo>
                    <a:pt x="89" y="102"/>
                  </a:lnTo>
                  <a:lnTo>
                    <a:pt x="82" y="104"/>
                  </a:lnTo>
                  <a:lnTo>
                    <a:pt x="77" y="108"/>
                  </a:lnTo>
                  <a:lnTo>
                    <a:pt x="73" y="111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2" y="168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8"/>
                  </a:lnTo>
                  <a:lnTo>
                    <a:pt x="60" y="145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4" y="116"/>
                  </a:lnTo>
                  <a:lnTo>
                    <a:pt x="50" y="111"/>
                  </a:lnTo>
                  <a:lnTo>
                    <a:pt x="45" y="108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50" y="88"/>
                  </a:lnTo>
                  <a:lnTo>
                    <a:pt x="54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2"/>
                  </a:lnTo>
                  <a:lnTo>
                    <a:pt x="60" y="53"/>
                  </a:lnTo>
                  <a:lnTo>
                    <a:pt x="61" y="3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0"/>
                  </a:lnTo>
                  <a:lnTo>
                    <a:pt x="64" y="53"/>
                  </a:lnTo>
                  <a:lnTo>
                    <a:pt x="65" y="62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9" y="96"/>
                  </a:lnTo>
                  <a:lnTo>
                    <a:pt x="96" y="97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6" name="Freeform 30">
              <a:extLst>
                <a:ext uri="{FF2B5EF4-FFF2-40B4-BE49-F238E27FC236}">
                  <a16:creationId xmlns:a16="http://schemas.microsoft.com/office/drawing/2014/main" id="{F9B59BAE-9AAA-4F2D-A1A5-C4935F19FE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79900" y="1354138"/>
              <a:ext cx="193675" cy="315913"/>
            </a:xfrm>
            <a:custGeom>
              <a:avLst/>
              <a:gdLst>
                <a:gd name="T0" fmla="*/ 122 w 122"/>
                <a:gd name="T1" fmla="*/ 99 h 199"/>
                <a:gd name="T2" fmla="*/ 122 w 122"/>
                <a:gd name="T3" fmla="*/ 99 h 199"/>
                <a:gd name="T4" fmla="*/ 103 w 122"/>
                <a:gd name="T5" fmla="*/ 99 h 199"/>
                <a:gd name="T6" fmla="*/ 95 w 122"/>
                <a:gd name="T7" fmla="*/ 100 h 199"/>
                <a:gd name="T8" fmla="*/ 88 w 122"/>
                <a:gd name="T9" fmla="*/ 102 h 199"/>
                <a:gd name="T10" fmla="*/ 82 w 122"/>
                <a:gd name="T11" fmla="*/ 104 h 199"/>
                <a:gd name="T12" fmla="*/ 77 w 122"/>
                <a:gd name="T13" fmla="*/ 106 h 199"/>
                <a:gd name="T14" fmla="*/ 73 w 122"/>
                <a:gd name="T15" fmla="*/ 110 h 199"/>
                <a:gd name="T16" fmla="*/ 70 w 122"/>
                <a:gd name="T17" fmla="*/ 114 h 199"/>
                <a:gd name="T18" fmla="*/ 67 w 122"/>
                <a:gd name="T19" fmla="*/ 121 h 199"/>
                <a:gd name="T20" fmla="*/ 65 w 122"/>
                <a:gd name="T21" fmla="*/ 127 h 199"/>
                <a:gd name="T22" fmla="*/ 64 w 122"/>
                <a:gd name="T23" fmla="*/ 135 h 199"/>
                <a:gd name="T24" fmla="*/ 63 w 122"/>
                <a:gd name="T25" fmla="*/ 144 h 199"/>
                <a:gd name="T26" fmla="*/ 62 w 122"/>
                <a:gd name="T27" fmla="*/ 168 h 199"/>
                <a:gd name="T28" fmla="*/ 61 w 122"/>
                <a:gd name="T29" fmla="*/ 199 h 199"/>
                <a:gd name="T30" fmla="*/ 61 w 122"/>
                <a:gd name="T31" fmla="*/ 199 h 199"/>
                <a:gd name="T32" fmla="*/ 61 w 122"/>
                <a:gd name="T33" fmla="*/ 168 h 199"/>
                <a:gd name="T34" fmla="*/ 60 w 122"/>
                <a:gd name="T35" fmla="*/ 144 h 199"/>
                <a:gd name="T36" fmla="*/ 59 w 122"/>
                <a:gd name="T37" fmla="*/ 135 h 199"/>
                <a:gd name="T38" fmla="*/ 57 w 122"/>
                <a:gd name="T39" fmla="*/ 127 h 199"/>
                <a:gd name="T40" fmla="*/ 56 w 122"/>
                <a:gd name="T41" fmla="*/ 121 h 199"/>
                <a:gd name="T42" fmla="*/ 53 w 122"/>
                <a:gd name="T43" fmla="*/ 114 h 199"/>
                <a:gd name="T44" fmla="*/ 50 w 122"/>
                <a:gd name="T45" fmla="*/ 110 h 199"/>
                <a:gd name="T46" fmla="*/ 46 w 122"/>
                <a:gd name="T47" fmla="*/ 106 h 199"/>
                <a:gd name="T48" fmla="*/ 40 w 122"/>
                <a:gd name="T49" fmla="*/ 104 h 199"/>
                <a:gd name="T50" fmla="*/ 34 w 122"/>
                <a:gd name="T51" fmla="*/ 102 h 199"/>
                <a:gd name="T52" fmla="*/ 28 w 122"/>
                <a:gd name="T53" fmla="*/ 100 h 199"/>
                <a:gd name="T54" fmla="*/ 20 w 122"/>
                <a:gd name="T55" fmla="*/ 99 h 199"/>
                <a:gd name="T56" fmla="*/ 0 w 122"/>
                <a:gd name="T57" fmla="*/ 99 h 199"/>
                <a:gd name="T58" fmla="*/ 0 w 122"/>
                <a:gd name="T59" fmla="*/ 99 h 199"/>
                <a:gd name="T60" fmla="*/ 20 w 122"/>
                <a:gd name="T61" fmla="*/ 98 h 199"/>
                <a:gd name="T62" fmla="*/ 28 w 122"/>
                <a:gd name="T63" fmla="*/ 97 h 199"/>
                <a:gd name="T64" fmla="*/ 34 w 122"/>
                <a:gd name="T65" fmla="*/ 96 h 199"/>
                <a:gd name="T66" fmla="*/ 40 w 122"/>
                <a:gd name="T67" fmla="*/ 94 h 199"/>
                <a:gd name="T68" fmla="*/ 46 w 122"/>
                <a:gd name="T69" fmla="*/ 91 h 199"/>
                <a:gd name="T70" fmla="*/ 50 w 122"/>
                <a:gd name="T71" fmla="*/ 87 h 199"/>
                <a:gd name="T72" fmla="*/ 53 w 122"/>
                <a:gd name="T73" fmla="*/ 83 h 199"/>
                <a:gd name="T74" fmla="*/ 56 w 122"/>
                <a:gd name="T75" fmla="*/ 77 h 199"/>
                <a:gd name="T76" fmla="*/ 57 w 122"/>
                <a:gd name="T77" fmla="*/ 70 h 199"/>
                <a:gd name="T78" fmla="*/ 59 w 122"/>
                <a:gd name="T79" fmla="*/ 62 h 199"/>
                <a:gd name="T80" fmla="*/ 60 w 122"/>
                <a:gd name="T81" fmla="*/ 53 h 199"/>
                <a:gd name="T82" fmla="*/ 61 w 122"/>
                <a:gd name="T83" fmla="*/ 29 h 199"/>
                <a:gd name="T84" fmla="*/ 61 w 122"/>
                <a:gd name="T85" fmla="*/ 0 h 199"/>
                <a:gd name="T86" fmla="*/ 61 w 122"/>
                <a:gd name="T87" fmla="*/ 0 h 199"/>
                <a:gd name="T88" fmla="*/ 62 w 122"/>
                <a:gd name="T89" fmla="*/ 29 h 199"/>
                <a:gd name="T90" fmla="*/ 63 w 122"/>
                <a:gd name="T91" fmla="*/ 53 h 199"/>
                <a:gd name="T92" fmla="*/ 64 w 122"/>
                <a:gd name="T93" fmla="*/ 62 h 199"/>
                <a:gd name="T94" fmla="*/ 65 w 122"/>
                <a:gd name="T95" fmla="*/ 70 h 199"/>
                <a:gd name="T96" fmla="*/ 67 w 122"/>
                <a:gd name="T97" fmla="*/ 77 h 199"/>
                <a:gd name="T98" fmla="*/ 70 w 122"/>
                <a:gd name="T99" fmla="*/ 83 h 199"/>
                <a:gd name="T100" fmla="*/ 73 w 122"/>
                <a:gd name="T101" fmla="*/ 87 h 199"/>
                <a:gd name="T102" fmla="*/ 77 w 122"/>
                <a:gd name="T103" fmla="*/ 91 h 199"/>
                <a:gd name="T104" fmla="*/ 82 w 122"/>
                <a:gd name="T105" fmla="*/ 94 h 199"/>
                <a:gd name="T106" fmla="*/ 88 w 122"/>
                <a:gd name="T107" fmla="*/ 96 h 199"/>
                <a:gd name="T108" fmla="*/ 95 w 122"/>
                <a:gd name="T109" fmla="*/ 97 h 199"/>
                <a:gd name="T110" fmla="*/ 103 w 122"/>
                <a:gd name="T111" fmla="*/ 98 h 199"/>
                <a:gd name="T112" fmla="*/ 122 w 122"/>
                <a:gd name="T113" fmla="*/ 99 h 199"/>
                <a:gd name="T114" fmla="*/ 122 w 122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2" h="199">
                  <a:moveTo>
                    <a:pt x="122" y="99"/>
                  </a:moveTo>
                  <a:lnTo>
                    <a:pt x="122" y="99"/>
                  </a:lnTo>
                  <a:lnTo>
                    <a:pt x="103" y="99"/>
                  </a:lnTo>
                  <a:lnTo>
                    <a:pt x="95" y="100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6"/>
                  </a:lnTo>
                  <a:lnTo>
                    <a:pt x="73" y="110"/>
                  </a:lnTo>
                  <a:lnTo>
                    <a:pt x="70" y="114"/>
                  </a:lnTo>
                  <a:lnTo>
                    <a:pt x="67" y="121"/>
                  </a:lnTo>
                  <a:lnTo>
                    <a:pt x="65" y="127"/>
                  </a:lnTo>
                  <a:lnTo>
                    <a:pt x="64" y="135"/>
                  </a:lnTo>
                  <a:lnTo>
                    <a:pt x="63" y="144"/>
                  </a:lnTo>
                  <a:lnTo>
                    <a:pt x="62" y="168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1" y="168"/>
                  </a:lnTo>
                  <a:lnTo>
                    <a:pt x="60" y="144"/>
                  </a:lnTo>
                  <a:lnTo>
                    <a:pt x="59" y="135"/>
                  </a:lnTo>
                  <a:lnTo>
                    <a:pt x="57" y="127"/>
                  </a:lnTo>
                  <a:lnTo>
                    <a:pt x="56" y="121"/>
                  </a:lnTo>
                  <a:lnTo>
                    <a:pt x="53" y="114"/>
                  </a:lnTo>
                  <a:lnTo>
                    <a:pt x="50" y="110"/>
                  </a:lnTo>
                  <a:lnTo>
                    <a:pt x="46" y="106"/>
                  </a:lnTo>
                  <a:lnTo>
                    <a:pt x="40" y="104"/>
                  </a:lnTo>
                  <a:lnTo>
                    <a:pt x="34" y="102"/>
                  </a:lnTo>
                  <a:lnTo>
                    <a:pt x="28" y="100"/>
                  </a:lnTo>
                  <a:lnTo>
                    <a:pt x="20" y="99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4" y="96"/>
                  </a:lnTo>
                  <a:lnTo>
                    <a:pt x="40" y="94"/>
                  </a:lnTo>
                  <a:lnTo>
                    <a:pt x="46" y="91"/>
                  </a:lnTo>
                  <a:lnTo>
                    <a:pt x="50" y="87"/>
                  </a:lnTo>
                  <a:lnTo>
                    <a:pt x="53" y="83"/>
                  </a:lnTo>
                  <a:lnTo>
                    <a:pt x="56" y="77"/>
                  </a:lnTo>
                  <a:lnTo>
                    <a:pt x="57" y="70"/>
                  </a:lnTo>
                  <a:lnTo>
                    <a:pt x="59" y="62"/>
                  </a:lnTo>
                  <a:lnTo>
                    <a:pt x="60" y="53"/>
                  </a:lnTo>
                  <a:lnTo>
                    <a:pt x="61" y="29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2" y="29"/>
                  </a:lnTo>
                  <a:lnTo>
                    <a:pt x="63" y="53"/>
                  </a:lnTo>
                  <a:lnTo>
                    <a:pt x="64" y="62"/>
                  </a:lnTo>
                  <a:lnTo>
                    <a:pt x="65" y="70"/>
                  </a:lnTo>
                  <a:lnTo>
                    <a:pt x="67" y="77"/>
                  </a:lnTo>
                  <a:lnTo>
                    <a:pt x="70" y="83"/>
                  </a:lnTo>
                  <a:lnTo>
                    <a:pt x="73" y="87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5" y="97"/>
                  </a:lnTo>
                  <a:lnTo>
                    <a:pt x="103" y="98"/>
                  </a:lnTo>
                  <a:lnTo>
                    <a:pt x="122" y="99"/>
                  </a:lnTo>
                  <a:lnTo>
                    <a:pt x="122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7" name="Freeform 31">
              <a:extLst>
                <a:ext uri="{FF2B5EF4-FFF2-40B4-BE49-F238E27FC236}">
                  <a16:creationId xmlns:a16="http://schemas.microsoft.com/office/drawing/2014/main" id="{5A5DFF53-50A8-48E7-A9F2-6F0C5F5128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7375" y="2132013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4 w 123"/>
                <a:gd name="T5" fmla="*/ 100 h 199"/>
                <a:gd name="T6" fmla="*/ 96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4 w 123"/>
                <a:gd name="T15" fmla="*/ 112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3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2 w 123"/>
                <a:gd name="T33" fmla="*/ 169 h 199"/>
                <a:gd name="T34" fmla="*/ 60 w 123"/>
                <a:gd name="T35" fmla="*/ 145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4 w 123"/>
                <a:gd name="T43" fmla="*/ 116 h 199"/>
                <a:gd name="T44" fmla="*/ 51 w 123"/>
                <a:gd name="T45" fmla="*/ 112 h 199"/>
                <a:gd name="T46" fmla="*/ 46 w 123"/>
                <a:gd name="T47" fmla="*/ 107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1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1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6 w 123"/>
                <a:gd name="T69" fmla="*/ 91 h 199"/>
                <a:gd name="T70" fmla="*/ 51 w 123"/>
                <a:gd name="T71" fmla="*/ 88 h 199"/>
                <a:gd name="T72" fmla="*/ 54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3 h 199"/>
                <a:gd name="T80" fmla="*/ 60 w 123"/>
                <a:gd name="T81" fmla="*/ 53 h 199"/>
                <a:gd name="T82" fmla="*/ 62 w 123"/>
                <a:gd name="T83" fmla="*/ 31 h 199"/>
                <a:gd name="T84" fmla="*/ 62 w 123"/>
                <a:gd name="T85" fmla="*/ 0 h 199"/>
                <a:gd name="T86" fmla="*/ 62 w 123"/>
                <a:gd name="T87" fmla="*/ 0 h 199"/>
                <a:gd name="T88" fmla="*/ 63 w 123"/>
                <a:gd name="T89" fmla="*/ 31 h 199"/>
                <a:gd name="T90" fmla="*/ 64 w 123"/>
                <a:gd name="T91" fmla="*/ 53 h 199"/>
                <a:gd name="T92" fmla="*/ 65 w 123"/>
                <a:gd name="T93" fmla="*/ 63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4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6 w 123"/>
                <a:gd name="T109" fmla="*/ 97 h 199"/>
                <a:gd name="T110" fmla="*/ 104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4" y="100"/>
                  </a:lnTo>
                  <a:lnTo>
                    <a:pt x="96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4" y="112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3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2" y="169"/>
                  </a:lnTo>
                  <a:lnTo>
                    <a:pt x="60" y="145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4" y="116"/>
                  </a:lnTo>
                  <a:lnTo>
                    <a:pt x="51" y="112"/>
                  </a:lnTo>
                  <a:lnTo>
                    <a:pt x="46" y="107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1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1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6" y="91"/>
                  </a:lnTo>
                  <a:lnTo>
                    <a:pt x="51" y="88"/>
                  </a:lnTo>
                  <a:lnTo>
                    <a:pt x="54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3"/>
                  </a:lnTo>
                  <a:lnTo>
                    <a:pt x="60" y="53"/>
                  </a:lnTo>
                  <a:lnTo>
                    <a:pt x="62" y="31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3" y="31"/>
                  </a:lnTo>
                  <a:lnTo>
                    <a:pt x="64" y="53"/>
                  </a:lnTo>
                  <a:lnTo>
                    <a:pt x="65" y="63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4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6" y="97"/>
                  </a:lnTo>
                  <a:lnTo>
                    <a:pt x="104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8" name="Rectangle 20488">
              <a:extLst>
                <a:ext uri="{FF2B5EF4-FFF2-40B4-BE49-F238E27FC236}">
                  <a16:creationId xmlns:a16="http://schemas.microsoft.com/office/drawing/2014/main" id="{3EF20734-1909-41DF-A913-67BF36F245D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072438" y="3946525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9" name="Freeform 20489">
              <a:extLst>
                <a:ext uri="{FF2B5EF4-FFF2-40B4-BE49-F238E27FC236}">
                  <a16:creationId xmlns:a16="http://schemas.microsoft.com/office/drawing/2014/main" id="{E25B6654-3B96-464E-866F-6D30561D92B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48 w 48"/>
                <a:gd name="T2" fmla="*/ 48 w 48"/>
                <a:gd name="T3" fmla="*/ 48 w 48"/>
                <a:gd name="T4" fmla="*/ 0 w 48"/>
                <a:gd name="T5" fmla="*/ 0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0" name="Freeform 20490">
              <a:extLst>
                <a:ext uri="{FF2B5EF4-FFF2-40B4-BE49-F238E27FC236}">
                  <a16:creationId xmlns:a16="http://schemas.microsoft.com/office/drawing/2014/main" id="{A28D9E86-2C80-4ADF-BA1A-2CEFC37A8F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0 w 48"/>
                <a:gd name="T2" fmla="*/ 0 w 48"/>
                <a:gd name="T3" fmla="*/ 0 w 48"/>
                <a:gd name="T4" fmla="*/ 0 w 48"/>
                <a:gd name="T5" fmla="*/ 48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1" name="Freeform 20491">
              <a:extLst>
                <a:ext uri="{FF2B5EF4-FFF2-40B4-BE49-F238E27FC236}">
                  <a16:creationId xmlns:a16="http://schemas.microsoft.com/office/drawing/2014/main" id="{49D1B07F-D4FB-434F-A4D5-8369AFFD6A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0 w 48"/>
                <a:gd name="T2" fmla="*/ 0 w 48"/>
                <a:gd name="T3" fmla="*/ 0 w 48"/>
                <a:gd name="T4" fmla="*/ 0 w 48"/>
                <a:gd name="T5" fmla="*/ 48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2" name="Freeform 20493">
              <a:extLst>
                <a:ext uri="{FF2B5EF4-FFF2-40B4-BE49-F238E27FC236}">
                  <a16:creationId xmlns:a16="http://schemas.microsoft.com/office/drawing/2014/main" id="{C4E5D294-2EC6-4FF6-A345-865A839476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3997325"/>
              <a:ext cx="74613" cy="38100"/>
            </a:xfrm>
            <a:custGeom>
              <a:avLst/>
              <a:gdLst>
                <a:gd name="T0" fmla="*/ 24 w 47"/>
                <a:gd name="T1" fmla="*/ 0 h 24"/>
                <a:gd name="T2" fmla="*/ 24 w 47"/>
                <a:gd name="T3" fmla="*/ 0 h 24"/>
                <a:gd name="T4" fmla="*/ 29 w 47"/>
                <a:gd name="T5" fmla="*/ 0 h 24"/>
                <a:gd name="T6" fmla="*/ 33 w 47"/>
                <a:gd name="T7" fmla="*/ 2 h 24"/>
                <a:gd name="T8" fmla="*/ 37 w 47"/>
                <a:gd name="T9" fmla="*/ 4 h 24"/>
                <a:gd name="T10" fmla="*/ 41 w 47"/>
                <a:gd name="T11" fmla="*/ 7 h 24"/>
                <a:gd name="T12" fmla="*/ 43 w 47"/>
                <a:gd name="T13" fmla="*/ 11 h 24"/>
                <a:gd name="T14" fmla="*/ 46 w 47"/>
                <a:gd name="T15" fmla="*/ 15 h 24"/>
                <a:gd name="T16" fmla="*/ 47 w 47"/>
                <a:gd name="T17" fmla="*/ 18 h 24"/>
                <a:gd name="T18" fmla="*/ 47 w 47"/>
                <a:gd name="T19" fmla="*/ 24 h 24"/>
                <a:gd name="T20" fmla="*/ 0 w 47"/>
                <a:gd name="T21" fmla="*/ 24 h 24"/>
                <a:gd name="T22" fmla="*/ 0 w 47"/>
                <a:gd name="T23" fmla="*/ 24 h 24"/>
                <a:gd name="T24" fmla="*/ 0 w 47"/>
                <a:gd name="T25" fmla="*/ 18 h 24"/>
                <a:gd name="T26" fmla="*/ 2 w 47"/>
                <a:gd name="T27" fmla="*/ 15 h 24"/>
                <a:gd name="T28" fmla="*/ 4 w 47"/>
                <a:gd name="T29" fmla="*/ 11 h 24"/>
                <a:gd name="T30" fmla="*/ 7 w 47"/>
                <a:gd name="T31" fmla="*/ 7 h 24"/>
                <a:gd name="T32" fmla="*/ 11 w 47"/>
                <a:gd name="T33" fmla="*/ 4 h 24"/>
                <a:gd name="T34" fmla="*/ 15 w 47"/>
                <a:gd name="T35" fmla="*/ 2 h 24"/>
                <a:gd name="T36" fmla="*/ 19 w 47"/>
                <a:gd name="T37" fmla="*/ 0 h 24"/>
                <a:gd name="T38" fmla="*/ 24 w 47"/>
                <a:gd name="T3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4">
                  <a:moveTo>
                    <a:pt x="24" y="0"/>
                  </a:moveTo>
                  <a:lnTo>
                    <a:pt x="24" y="0"/>
                  </a:lnTo>
                  <a:lnTo>
                    <a:pt x="29" y="0"/>
                  </a:lnTo>
                  <a:lnTo>
                    <a:pt x="33" y="2"/>
                  </a:lnTo>
                  <a:lnTo>
                    <a:pt x="37" y="4"/>
                  </a:lnTo>
                  <a:lnTo>
                    <a:pt x="41" y="7"/>
                  </a:lnTo>
                  <a:lnTo>
                    <a:pt x="43" y="11"/>
                  </a:lnTo>
                  <a:lnTo>
                    <a:pt x="46" y="15"/>
                  </a:lnTo>
                  <a:lnTo>
                    <a:pt x="47" y="18"/>
                  </a:lnTo>
                  <a:lnTo>
                    <a:pt x="47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19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3" name="Freeform 20494">
              <a:extLst>
                <a:ext uri="{FF2B5EF4-FFF2-40B4-BE49-F238E27FC236}">
                  <a16:creationId xmlns:a16="http://schemas.microsoft.com/office/drawing/2014/main" id="{F1413570-9C80-41B9-826A-2CEE2B8FC72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4" name="Rectangle 20495">
              <a:extLst>
                <a:ext uri="{FF2B5EF4-FFF2-40B4-BE49-F238E27FC236}">
                  <a16:creationId xmlns:a16="http://schemas.microsoft.com/office/drawing/2014/main" id="{D51CEABB-B819-42FD-880E-D36FF075836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724901" y="4035425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5" name="Freeform 20496">
              <a:extLst>
                <a:ext uri="{FF2B5EF4-FFF2-40B4-BE49-F238E27FC236}">
                  <a16:creationId xmlns:a16="http://schemas.microsoft.com/office/drawing/2014/main" id="{432E20DC-00A9-4BBE-9BAF-C8B64B5471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6" name="Freeform 20497">
              <a:extLst>
                <a:ext uri="{FF2B5EF4-FFF2-40B4-BE49-F238E27FC236}">
                  <a16:creationId xmlns:a16="http://schemas.microsoft.com/office/drawing/2014/main" id="{C5B61911-17F9-486B-BA6C-113FFCF5A37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7" name="Freeform 20498">
              <a:extLst>
                <a:ext uri="{FF2B5EF4-FFF2-40B4-BE49-F238E27FC236}">
                  <a16:creationId xmlns:a16="http://schemas.microsoft.com/office/drawing/2014/main" id="{F3310552-37A7-4A52-BAAA-ABF791094B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8" name="Freeform 20500">
              <a:extLst>
                <a:ext uri="{FF2B5EF4-FFF2-40B4-BE49-F238E27FC236}">
                  <a16:creationId xmlns:a16="http://schemas.microsoft.com/office/drawing/2014/main" id="{1B54AE2F-0AD5-463E-8875-D6204D07B75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05250"/>
              <a:ext cx="74613" cy="36513"/>
            </a:xfrm>
            <a:custGeom>
              <a:avLst/>
              <a:gdLst>
                <a:gd name="T0" fmla="*/ 24 w 47"/>
                <a:gd name="T1" fmla="*/ 0 h 23"/>
                <a:gd name="T2" fmla="*/ 24 w 47"/>
                <a:gd name="T3" fmla="*/ 0 h 23"/>
                <a:gd name="T4" fmla="*/ 29 w 47"/>
                <a:gd name="T5" fmla="*/ 0 h 23"/>
                <a:gd name="T6" fmla="*/ 33 w 47"/>
                <a:gd name="T7" fmla="*/ 1 h 23"/>
                <a:gd name="T8" fmla="*/ 37 w 47"/>
                <a:gd name="T9" fmla="*/ 4 h 23"/>
                <a:gd name="T10" fmla="*/ 41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3 w 47"/>
                <a:gd name="T27" fmla="*/ 14 h 23"/>
                <a:gd name="T28" fmla="*/ 4 w 47"/>
                <a:gd name="T29" fmla="*/ 10 h 23"/>
                <a:gd name="T30" fmla="*/ 7 w 47"/>
                <a:gd name="T31" fmla="*/ 6 h 23"/>
                <a:gd name="T32" fmla="*/ 11 w 47"/>
                <a:gd name="T33" fmla="*/ 4 h 23"/>
                <a:gd name="T34" fmla="*/ 15 w 47"/>
                <a:gd name="T35" fmla="*/ 1 h 23"/>
                <a:gd name="T36" fmla="*/ 20 w 47"/>
                <a:gd name="T37" fmla="*/ 0 h 23"/>
                <a:gd name="T38" fmla="*/ 24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4" y="0"/>
                  </a:moveTo>
                  <a:lnTo>
                    <a:pt x="24" y="0"/>
                  </a:lnTo>
                  <a:lnTo>
                    <a:pt x="29" y="0"/>
                  </a:lnTo>
                  <a:lnTo>
                    <a:pt x="33" y="1"/>
                  </a:lnTo>
                  <a:lnTo>
                    <a:pt x="37" y="4"/>
                  </a:lnTo>
                  <a:lnTo>
                    <a:pt x="41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3" y="14"/>
                  </a:lnTo>
                  <a:lnTo>
                    <a:pt x="4" y="10"/>
                  </a:lnTo>
                  <a:lnTo>
                    <a:pt x="7" y="6"/>
                  </a:lnTo>
                  <a:lnTo>
                    <a:pt x="11" y="4"/>
                  </a:lnTo>
                  <a:lnTo>
                    <a:pt x="15" y="1"/>
                  </a:lnTo>
                  <a:lnTo>
                    <a:pt x="20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9" name="Freeform 20501">
              <a:extLst>
                <a:ext uri="{FF2B5EF4-FFF2-40B4-BE49-F238E27FC236}">
                  <a16:creationId xmlns:a16="http://schemas.microsoft.com/office/drawing/2014/main" id="{81E77880-EC4B-47BA-A55D-7CFADC5CEEA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0" name="Rectangle 20502">
              <a:extLst>
                <a:ext uri="{FF2B5EF4-FFF2-40B4-BE49-F238E27FC236}">
                  <a16:creationId xmlns:a16="http://schemas.microsoft.com/office/drawing/2014/main" id="{8373FB47-4AF9-43B8-BB37-63586A2F6B4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855076" y="3941763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1" name="Freeform 20503">
              <a:extLst>
                <a:ext uri="{FF2B5EF4-FFF2-40B4-BE49-F238E27FC236}">
                  <a16:creationId xmlns:a16="http://schemas.microsoft.com/office/drawing/2014/main" id="{67A34982-311B-4734-80E2-81C42C4911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2" name="Freeform 20504">
              <a:extLst>
                <a:ext uri="{FF2B5EF4-FFF2-40B4-BE49-F238E27FC236}">
                  <a16:creationId xmlns:a16="http://schemas.microsoft.com/office/drawing/2014/main" id="{FD1357A0-D7B3-4E72-8CF2-0E958D91F3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3" name="Freeform 20505">
              <a:extLst>
                <a:ext uri="{FF2B5EF4-FFF2-40B4-BE49-F238E27FC236}">
                  <a16:creationId xmlns:a16="http://schemas.microsoft.com/office/drawing/2014/main" id="{E3052D8B-A641-433E-BF5E-5FFC9FDDDF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4" name="Freeform 20507">
              <a:extLst>
                <a:ext uri="{FF2B5EF4-FFF2-40B4-BE49-F238E27FC236}">
                  <a16:creationId xmlns:a16="http://schemas.microsoft.com/office/drawing/2014/main" id="{820649AA-866C-4319-A075-04AD8CD7E7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40175"/>
              <a:ext cx="73025" cy="36513"/>
            </a:xfrm>
            <a:custGeom>
              <a:avLst/>
              <a:gdLst>
                <a:gd name="T0" fmla="*/ 23 w 46"/>
                <a:gd name="T1" fmla="*/ 0 h 23"/>
                <a:gd name="T2" fmla="*/ 23 w 46"/>
                <a:gd name="T3" fmla="*/ 0 h 23"/>
                <a:gd name="T4" fmla="*/ 28 w 46"/>
                <a:gd name="T5" fmla="*/ 0 h 23"/>
                <a:gd name="T6" fmla="*/ 32 w 46"/>
                <a:gd name="T7" fmla="*/ 1 h 23"/>
                <a:gd name="T8" fmla="*/ 36 w 46"/>
                <a:gd name="T9" fmla="*/ 4 h 23"/>
                <a:gd name="T10" fmla="*/ 40 w 46"/>
                <a:gd name="T11" fmla="*/ 6 h 23"/>
                <a:gd name="T12" fmla="*/ 43 w 46"/>
                <a:gd name="T13" fmla="*/ 10 h 23"/>
                <a:gd name="T14" fmla="*/ 45 w 46"/>
                <a:gd name="T15" fmla="*/ 14 h 23"/>
                <a:gd name="T16" fmla="*/ 46 w 46"/>
                <a:gd name="T17" fmla="*/ 18 h 23"/>
                <a:gd name="T18" fmla="*/ 46 w 46"/>
                <a:gd name="T19" fmla="*/ 23 h 23"/>
                <a:gd name="T20" fmla="*/ 0 w 46"/>
                <a:gd name="T21" fmla="*/ 23 h 23"/>
                <a:gd name="T22" fmla="*/ 0 w 46"/>
                <a:gd name="T23" fmla="*/ 23 h 23"/>
                <a:gd name="T24" fmla="*/ 0 w 46"/>
                <a:gd name="T25" fmla="*/ 18 h 23"/>
                <a:gd name="T26" fmla="*/ 1 w 46"/>
                <a:gd name="T27" fmla="*/ 14 h 23"/>
                <a:gd name="T28" fmla="*/ 3 w 46"/>
                <a:gd name="T29" fmla="*/ 10 h 23"/>
                <a:gd name="T30" fmla="*/ 6 w 46"/>
                <a:gd name="T31" fmla="*/ 6 h 23"/>
                <a:gd name="T32" fmla="*/ 10 w 46"/>
                <a:gd name="T33" fmla="*/ 4 h 23"/>
                <a:gd name="T34" fmla="*/ 14 w 46"/>
                <a:gd name="T35" fmla="*/ 1 h 23"/>
                <a:gd name="T36" fmla="*/ 18 w 46"/>
                <a:gd name="T37" fmla="*/ 0 h 23"/>
                <a:gd name="T38" fmla="*/ 23 w 46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23">
                  <a:moveTo>
                    <a:pt x="23" y="0"/>
                  </a:moveTo>
                  <a:lnTo>
                    <a:pt x="23" y="0"/>
                  </a:lnTo>
                  <a:lnTo>
                    <a:pt x="28" y="0"/>
                  </a:lnTo>
                  <a:lnTo>
                    <a:pt x="32" y="1"/>
                  </a:lnTo>
                  <a:lnTo>
                    <a:pt x="36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5" y="14"/>
                  </a:lnTo>
                  <a:lnTo>
                    <a:pt x="46" y="18"/>
                  </a:lnTo>
                  <a:lnTo>
                    <a:pt x="46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3" y="10"/>
                  </a:lnTo>
                  <a:lnTo>
                    <a:pt x="6" y="6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5" name="Freeform 20508">
              <a:extLst>
                <a:ext uri="{FF2B5EF4-FFF2-40B4-BE49-F238E27FC236}">
                  <a16:creationId xmlns:a16="http://schemas.microsoft.com/office/drawing/2014/main" id="{7B007C58-E22B-4CEE-ABB6-85EFA364719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0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  <a:gd name="T8" fmla="*/ 46 w 46"/>
                <a:gd name="T9" fmla="*/ 0 w 46"/>
                <a:gd name="T10" fmla="*/ 0 w 46"/>
                <a:gd name="T11" fmla="*/ 46 w 46"/>
                <a:gd name="T12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6" y="0"/>
                  </a:move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6" name="Rectangle 20509">
              <a:extLst>
                <a:ext uri="{FF2B5EF4-FFF2-40B4-BE49-F238E27FC236}">
                  <a16:creationId xmlns:a16="http://schemas.microsoft.com/office/drawing/2014/main" id="{6F54D4E6-A89B-47D2-87FB-106BE785236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94776" y="3976688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7" name="Freeform 20510">
              <a:extLst>
                <a:ext uri="{FF2B5EF4-FFF2-40B4-BE49-F238E27FC236}">
                  <a16:creationId xmlns:a16="http://schemas.microsoft.com/office/drawing/2014/main" id="{76FE6375-28FA-44ED-AADB-27C78CC960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46 w 46"/>
                <a:gd name="T2" fmla="*/ 46 w 46"/>
                <a:gd name="T3" fmla="*/ 46 w 46"/>
                <a:gd name="T4" fmla="*/ 0 w 46"/>
                <a:gd name="T5" fmla="*/ 0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8" name="Freeform 20511">
              <a:extLst>
                <a:ext uri="{FF2B5EF4-FFF2-40B4-BE49-F238E27FC236}">
                  <a16:creationId xmlns:a16="http://schemas.microsoft.com/office/drawing/2014/main" id="{1865FCAC-92BB-4322-8413-1832DFD990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9" name="Freeform 20512">
              <a:extLst>
                <a:ext uri="{FF2B5EF4-FFF2-40B4-BE49-F238E27FC236}">
                  <a16:creationId xmlns:a16="http://schemas.microsoft.com/office/drawing/2014/main" id="{12E5ABD5-AEA5-4AAF-84FE-2D82644118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60" name="Freeform 20514">
              <a:extLst>
                <a:ext uri="{FF2B5EF4-FFF2-40B4-BE49-F238E27FC236}">
                  <a16:creationId xmlns:a16="http://schemas.microsoft.com/office/drawing/2014/main" id="{69A03400-6A58-413E-B5AE-B4736005893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22725"/>
              <a:ext cx="74613" cy="36513"/>
            </a:xfrm>
            <a:custGeom>
              <a:avLst/>
              <a:gdLst>
                <a:gd name="T0" fmla="*/ 24 w 47"/>
                <a:gd name="T1" fmla="*/ 0 h 23"/>
                <a:gd name="T2" fmla="*/ 24 w 47"/>
                <a:gd name="T3" fmla="*/ 0 h 23"/>
                <a:gd name="T4" fmla="*/ 27 w 47"/>
                <a:gd name="T5" fmla="*/ 0 h 23"/>
                <a:gd name="T6" fmla="*/ 33 w 47"/>
                <a:gd name="T7" fmla="*/ 1 h 23"/>
                <a:gd name="T8" fmla="*/ 37 w 47"/>
                <a:gd name="T9" fmla="*/ 4 h 23"/>
                <a:gd name="T10" fmla="*/ 40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1 w 47"/>
                <a:gd name="T27" fmla="*/ 14 h 23"/>
                <a:gd name="T28" fmla="*/ 4 w 47"/>
                <a:gd name="T29" fmla="*/ 10 h 23"/>
                <a:gd name="T30" fmla="*/ 7 w 47"/>
                <a:gd name="T31" fmla="*/ 6 h 23"/>
                <a:gd name="T32" fmla="*/ 11 w 47"/>
                <a:gd name="T33" fmla="*/ 4 h 23"/>
                <a:gd name="T34" fmla="*/ 14 w 47"/>
                <a:gd name="T35" fmla="*/ 1 h 23"/>
                <a:gd name="T36" fmla="*/ 18 w 47"/>
                <a:gd name="T37" fmla="*/ 0 h 23"/>
                <a:gd name="T38" fmla="*/ 24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4" y="0"/>
                  </a:moveTo>
                  <a:lnTo>
                    <a:pt x="24" y="0"/>
                  </a:lnTo>
                  <a:lnTo>
                    <a:pt x="27" y="0"/>
                  </a:lnTo>
                  <a:lnTo>
                    <a:pt x="33" y="1"/>
                  </a:lnTo>
                  <a:lnTo>
                    <a:pt x="37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4" y="10"/>
                  </a:lnTo>
                  <a:lnTo>
                    <a:pt x="7" y="6"/>
                  </a:lnTo>
                  <a:lnTo>
                    <a:pt x="11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61" name="Freeform 20515">
              <a:extLst>
                <a:ext uri="{FF2B5EF4-FFF2-40B4-BE49-F238E27FC236}">
                  <a16:creationId xmlns:a16="http://schemas.microsoft.com/office/drawing/2014/main" id="{5E7A6B39-769A-4C91-8175-99B9DDF1F8D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62" name="Rectangle 20516">
              <a:extLst>
                <a:ext uri="{FF2B5EF4-FFF2-40B4-BE49-F238E27FC236}">
                  <a16:creationId xmlns:a16="http://schemas.microsoft.com/office/drawing/2014/main" id="{610F2E24-F4F8-4733-9563-665224D7D1A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134476" y="4059238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63" name="Freeform 20517">
              <a:extLst>
                <a:ext uri="{FF2B5EF4-FFF2-40B4-BE49-F238E27FC236}">
                  <a16:creationId xmlns:a16="http://schemas.microsoft.com/office/drawing/2014/main" id="{8732FAE8-21E5-41BC-A3FC-DA49CECC264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64" name="Freeform 20518">
              <a:extLst>
                <a:ext uri="{FF2B5EF4-FFF2-40B4-BE49-F238E27FC236}">
                  <a16:creationId xmlns:a16="http://schemas.microsoft.com/office/drawing/2014/main" id="{0CB348E4-61BC-4DE0-8502-C89D2206E9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65" name="Freeform 20519">
              <a:extLst>
                <a:ext uri="{FF2B5EF4-FFF2-40B4-BE49-F238E27FC236}">
                  <a16:creationId xmlns:a16="http://schemas.microsoft.com/office/drawing/2014/main" id="{8BAAB2D5-3561-4525-801C-32D5FC0EA5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66" name="Freeform 20521">
              <a:extLst>
                <a:ext uri="{FF2B5EF4-FFF2-40B4-BE49-F238E27FC236}">
                  <a16:creationId xmlns:a16="http://schemas.microsoft.com/office/drawing/2014/main" id="{024CBBD8-B3C5-4A08-8F31-85D41D63D9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02088"/>
              <a:ext cx="74613" cy="36513"/>
            </a:xfrm>
            <a:custGeom>
              <a:avLst/>
              <a:gdLst>
                <a:gd name="T0" fmla="*/ 23 w 47"/>
                <a:gd name="T1" fmla="*/ 0 h 23"/>
                <a:gd name="T2" fmla="*/ 23 w 47"/>
                <a:gd name="T3" fmla="*/ 0 h 23"/>
                <a:gd name="T4" fmla="*/ 29 w 47"/>
                <a:gd name="T5" fmla="*/ 0 h 23"/>
                <a:gd name="T6" fmla="*/ 33 w 47"/>
                <a:gd name="T7" fmla="*/ 1 h 23"/>
                <a:gd name="T8" fmla="*/ 36 w 47"/>
                <a:gd name="T9" fmla="*/ 4 h 23"/>
                <a:gd name="T10" fmla="*/ 40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1 w 47"/>
                <a:gd name="T27" fmla="*/ 14 h 23"/>
                <a:gd name="T28" fmla="*/ 4 w 47"/>
                <a:gd name="T29" fmla="*/ 10 h 23"/>
                <a:gd name="T30" fmla="*/ 6 w 47"/>
                <a:gd name="T31" fmla="*/ 6 h 23"/>
                <a:gd name="T32" fmla="*/ 10 w 47"/>
                <a:gd name="T33" fmla="*/ 4 h 23"/>
                <a:gd name="T34" fmla="*/ 14 w 47"/>
                <a:gd name="T35" fmla="*/ 1 h 23"/>
                <a:gd name="T36" fmla="*/ 18 w 47"/>
                <a:gd name="T37" fmla="*/ 0 h 23"/>
                <a:gd name="T38" fmla="*/ 23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3" y="0"/>
                  </a:moveTo>
                  <a:lnTo>
                    <a:pt x="23" y="0"/>
                  </a:lnTo>
                  <a:lnTo>
                    <a:pt x="29" y="0"/>
                  </a:lnTo>
                  <a:lnTo>
                    <a:pt x="33" y="1"/>
                  </a:lnTo>
                  <a:lnTo>
                    <a:pt x="36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4" y="10"/>
                  </a:lnTo>
                  <a:lnTo>
                    <a:pt x="6" y="6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67" name="Freeform 20522">
              <a:extLst>
                <a:ext uri="{FF2B5EF4-FFF2-40B4-BE49-F238E27FC236}">
                  <a16:creationId xmlns:a16="http://schemas.microsoft.com/office/drawing/2014/main" id="{9E32DCC9-8041-444C-9564-6B99CDE3678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68" name="Rectangle 20523">
              <a:extLst>
                <a:ext uri="{FF2B5EF4-FFF2-40B4-BE49-F238E27FC236}">
                  <a16:creationId xmlns:a16="http://schemas.microsoft.com/office/drawing/2014/main" id="{89FBEA31-E57D-4504-8FFA-15AC6090191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202613" y="4038600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69" name="Freeform 20524">
              <a:extLst>
                <a:ext uri="{FF2B5EF4-FFF2-40B4-BE49-F238E27FC236}">
                  <a16:creationId xmlns:a16="http://schemas.microsoft.com/office/drawing/2014/main" id="{79AED606-616A-4D73-9D5C-6E26CD73E2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70" name="Freeform 20525">
              <a:extLst>
                <a:ext uri="{FF2B5EF4-FFF2-40B4-BE49-F238E27FC236}">
                  <a16:creationId xmlns:a16="http://schemas.microsoft.com/office/drawing/2014/main" id="{6D7B7940-55CE-4587-ACEB-ED0DB1977A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71" name="Freeform 20526">
              <a:extLst>
                <a:ext uri="{FF2B5EF4-FFF2-40B4-BE49-F238E27FC236}">
                  <a16:creationId xmlns:a16="http://schemas.microsoft.com/office/drawing/2014/main" id="{945C582D-A2D6-4144-8BB3-D4D67E0DD5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72" name="Freeform 20545">
              <a:extLst>
                <a:ext uri="{FF2B5EF4-FFF2-40B4-BE49-F238E27FC236}">
                  <a16:creationId xmlns:a16="http://schemas.microsoft.com/office/drawing/2014/main" id="{1C3AC7A9-BA07-443F-AC03-7B46B51F35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18688" y="5068888"/>
              <a:ext cx="0" cy="25400"/>
            </a:xfrm>
            <a:custGeom>
              <a:avLst/>
              <a:gdLst>
                <a:gd name="T0" fmla="*/ 16 h 16"/>
                <a:gd name="T1" fmla="*/ 0 h 16"/>
                <a:gd name="T2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lnTo>
                    <a:pt x="0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sp>
        <p:nvSpPr>
          <p:cNvPr id="73" name="矩形 72">
            <a:extLst>
              <a:ext uri="{FF2B5EF4-FFF2-40B4-BE49-F238E27FC236}">
                <a16:creationId xmlns:a16="http://schemas.microsoft.com/office/drawing/2014/main" id="{DF1A87B6-EB92-4614-8CF8-54FC98720B97}"/>
              </a:ext>
            </a:extLst>
          </p:cNvPr>
          <p:cNvSpPr/>
          <p:nvPr userDrawn="1"/>
        </p:nvSpPr>
        <p:spPr>
          <a:xfrm>
            <a:off x="-241867" y="7327834"/>
            <a:ext cx="12772572" cy="536574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180602"/>
      </p:ext>
    </p:extLst>
  </p:cSld>
  <p:clrMapOvr>
    <a:masterClrMapping/>
  </p:clrMapOvr>
  <p:transition spd="slow" advClick="0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87B1B36E-FD6F-4EDE-8242-9868D84E703E}"/>
              </a:ext>
            </a:extLst>
          </p:cNvPr>
          <p:cNvSpPr/>
          <p:nvPr userDrawn="1"/>
        </p:nvSpPr>
        <p:spPr>
          <a:xfrm>
            <a:off x="-42368" y="-1"/>
            <a:ext cx="12234368" cy="6877119"/>
          </a:xfrm>
          <a:prstGeom prst="rect">
            <a:avLst/>
          </a:prstGeom>
          <a:gradFill>
            <a:gsLst>
              <a:gs pos="57000">
                <a:srgbClr val="3809D5"/>
              </a:gs>
              <a:gs pos="88000">
                <a:srgbClr val="5807EB"/>
              </a:gs>
            </a:gsLst>
            <a:lin ang="138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D029DFB0-0CE9-4973-A4AF-A3E342108B04}"/>
              </a:ext>
            </a:extLst>
          </p:cNvPr>
          <p:cNvSpPr/>
          <p:nvPr/>
        </p:nvSpPr>
        <p:spPr>
          <a:xfrm>
            <a:off x="7626158" y="5602514"/>
            <a:ext cx="5811945" cy="3599543"/>
          </a:xfrm>
          <a:custGeom>
            <a:avLst/>
            <a:gdLst>
              <a:gd name="connsiteX0" fmla="*/ 5857680 w 6305550"/>
              <a:gd name="connsiteY0" fmla="*/ 2225034 h 3905250"/>
              <a:gd name="connsiteX1" fmla="*/ 5966550 w 6305550"/>
              <a:gd name="connsiteY1" fmla="*/ 1946142 h 3905250"/>
              <a:gd name="connsiteX2" fmla="*/ 6295544 w 6305550"/>
              <a:gd name="connsiteY2" fmla="*/ 1410075 h 3905250"/>
              <a:gd name="connsiteX3" fmla="*/ 5512208 w 6305550"/>
              <a:gd name="connsiteY3" fmla="*/ 949256 h 3905250"/>
              <a:gd name="connsiteX4" fmla="*/ 4495034 w 6305550"/>
              <a:gd name="connsiteY4" fmla="*/ 217736 h 3905250"/>
              <a:gd name="connsiteX5" fmla="*/ 3438616 w 6305550"/>
              <a:gd name="connsiteY5" fmla="*/ 349467 h 3905250"/>
              <a:gd name="connsiteX6" fmla="*/ 2526597 w 6305550"/>
              <a:gd name="connsiteY6" fmla="*/ 1084701 h 3905250"/>
              <a:gd name="connsiteX7" fmla="*/ 1057937 w 6305550"/>
              <a:gd name="connsiteY7" fmla="*/ 1105085 h 3905250"/>
              <a:gd name="connsiteX8" fmla="*/ 7425 w 6305550"/>
              <a:gd name="connsiteY8" fmla="*/ 1946238 h 3905250"/>
              <a:gd name="connsiteX9" fmla="*/ 1058413 w 6305550"/>
              <a:gd name="connsiteY9" fmla="*/ 2778723 h 3905250"/>
              <a:gd name="connsiteX10" fmla="*/ 1943762 w 6305550"/>
              <a:gd name="connsiteY10" fmla="*/ 2920931 h 3905250"/>
              <a:gd name="connsiteX11" fmla="*/ 3000275 w 6305550"/>
              <a:gd name="connsiteY11" fmla="*/ 3743986 h 3905250"/>
              <a:gd name="connsiteX12" fmla="*/ 3145150 w 6305550"/>
              <a:gd name="connsiteY12" fmla="*/ 3825996 h 3905250"/>
              <a:gd name="connsiteX13" fmla="*/ 3293740 w 6305550"/>
              <a:gd name="connsiteY13" fmla="*/ 3876860 h 3905250"/>
              <a:gd name="connsiteX14" fmla="*/ 3448712 w 6305550"/>
              <a:gd name="connsiteY14" fmla="*/ 3898482 h 3905250"/>
              <a:gd name="connsiteX15" fmla="*/ 4191281 w 6305550"/>
              <a:gd name="connsiteY15" fmla="*/ 3441853 h 3905250"/>
              <a:gd name="connsiteX16" fmla="*/ 4393402 w 6305550"/>
              <a:gd name="connsiteY16" fmla="*/ 3275452 h 3905250"/>
              <a:gd name="connsiteX17" fmla="*/ 4535324 w 6305550"/>
              <a:gd name="connsiteY17" fmla="*/ 3170391 h 3905250"/>
              <a:gd name="connsiteX18" fmla="*/ 5381811 w 6305550"/>
              <a:gd name="connsiteY18" fmla="*/ 3070378 h 3905250"/>
              <a:gd name="connsiteX19" fmla="*/ 5591361 w 6305550"/>
              <a:gd name="connsiteY19" fmla="*/ 2997512 h 3905250"/>
              <a:gd name="connsiteX20" fmla="*/ 5683849 w 6305550"/>
              <a:gd name="connsiteY20" fmla="*/ 2895023 h 3905250"/>
              <a:gd name="connsiteX21" fmla="*/ 5857680 w 6305550"/>
              <a:gd name="connsiteY21" fmla="*/ 2225034 h 39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305550" h="3905250">
                <a:moveTo>
                  <a:pt x="5857680" y="2225034"/>
                </a:moveTo>
                <a:cubicBezTo>
                  <a:pt x="5879206" y="2124260"/>
                  <a:pt x="5910449" y="2028724"/>
                  <a:pt x="5966550" y="1946142"/>
                </a:cubicBezTo>
                <a:cubicBezTo>
                  <a:pt x="6084947" y="1771454"/>
                  <a:pt x="6267826" y="1632008"/>
                  <a:pt x="6295544" y="1410075"/>
                </a:cubicBezTo>
                <a:cubicBezTo>
                  <a:pt x="6345551" y="1012502"/>
                  <a:pt x="5778051" y="984403"/>
                  <a:pt x="5512208" y="949256"/>
                </a:cubicBezTo>
                <a:cubicBezTo>
                  <a:pt x="5076249" y="891725"/>
                  <a:pt x="4801929" y="519678"/>
                  <a:pt x="4495034" y="217736"/>
                </a:cubicBezTo>
                <a:cubicBezTo>
                  <a:pt x="4113176" y="-158025"/>
                  <a:pt x="3772943" y="20949"/>
                  <a:pt x="3438616" y="349467"/>
                </a:cubicBezTo>
                <a:cubicBezTo>
                  <a:pt x="3162010" y="621120"/>
                  <a:pt x="2896738" y="939255"/>
                  <a:pt x="2526597" y="1084701"/>
                </a:cubicBezTo>
                <a:cubicBezTo>
                  <a:pt x="2047299" y="1273106"/>
                  <a:pt x="1545998" y="1030123"/>
                  <a:pt x="1057937" y="1105085"/>
                </a:cubicBezTo>
                <a:cubicBezTo>
                  <a:pt x="625121" y="1171760"/>
                  <a:pt x="22665" y="1433126"/>
                  <a:pt x="7425" y="1946238"/>
                </a:cubicBezTo>
                <a:cubicBezTo>
                  <a:pt x="-8387" y="2472780"/>
                  <a:pt x="646838" y="2689569"/>
                  <a:pt x="1058413" y="2778723"/>
                </a:cubicBezTo>
                <a:cubicBezTo>
                  <a:pt x="1344544" y="2840730"/>
                  <a:pt x="1665346" y="2836349"/>
                  <a:pt x="1943762" y="2920931"/>
                </a:cubicBezTo>
                <a:cubicBezTo>
                  <a:pt x="2386389" y="3055424"/>
                  <a:pt x="2634420" y="3493098"/>
                  <a:pt x="3000275" y="3743986"/>
                </a:cubicBezTo>
                <a:cubicBezTo>
                  <a:pt x="3047710" y="3776562"/>
                  <a:pt x="3096192" y="3803898"/>
                  <a:pt x="3145150" y="3825996"/>
                </a:cubicBezTo>
                <a:cubicBezTo>
                  <a:pt x="3194204" y="3848095"/>
                  <a:pt x="3243829" y="3865049"/>
                  <a:pt x="3293740" y="3876860"/>
                </a:cubicBezTo>
                <a:cubicBezTo>
                  <a:pt x="3344318" y="3887147"/>
                  <a:pt x="3396515" y="3894862"/>
                  <a:pt x="3448712" y="3898482"/>
                </a:cubicBezTo>
                <a:cubicBezTo>
                  <a:pt x="3772181" y="3927628"/>
                  <a:pt x="3981731" y="3651403"/>
                  <a:pt x="4191281" y="3441853"/>
                </a:cubicBezTo>
                <a:cubicBezTo>
                  <a:pt x="4257956" y="3384703"/>
                  <a:pt x="4315106" y="3327553"/>
                  <a:pt x="4393402" y="3275452"/>
                </a:cubicBezTo>
                <a:cubicBezTo>
                  <a:pt x="4439884" y="3237637"/>
                  <a:pt x="4487032" y="3202299"/>
                  <a:pt x="4535324" y="3170391"/>
                </a:cubicBezTo>
                <a:cubicBezTo>
                  <a:pt x="4777069" y="3010847"/>
                  <a:pt x="5048436" y="2937028"/>
                  <a:pt x="5381811" y="3070378"/>
                </a:cubicBezTo>
                <a:cubicBezTo>
                  <a:pt x="5448486" y="3089428"/>
                  <a:pt x="5534211" y="3060853"/>
                  <a:pt x="5591361" y="2997512"/>
                </a:cubicBezTo>
                <a:cubicBezTo>
                  <a:pt x="5628223" y="2966651"/>
                  <a:pt x="5658608" y="2932266"/>
                  <a:pt x="5683849" y="2895023"/>
                </a:cubicBezTo>
                <a:cubicBezTo>
                  <a:pt x="5810150" y="2709095"/>
                  <a:pt x="5808722" y="2454111"/>
                  <a:pt x="5857680" y="2225034"/>
                </a:cubicBezTo>
                <a:close/>
              </a:path>
            </a:pathLst>
          </a:custGeom>
          <a:gradFill>
            <a:gsLst>
              <a:gs pos="78000">
                <a:srgbClr val="4904A4">
                  <a:alpha val="19000"/>
                </a:srgbClr>
              </a:gs>
              <a:gs pos="8000">
                <a:srgbClr val="7030A0">
                  <a:alpha val="47000"/>
                </a:srgbClr>
              </a:gs>
            </a:gsLst>
            <a:lin ang="114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7FC6A96-B60F-4B26-89EB-48C83D279BBB}"/>
              </a:ext>
            </a:extLst>
          </p:cNvPr>
          <p:cNvSpPr/>
          <p:nvPr userDrawn="1"/>
        </p:nvSpPr>
        <p:spPr>
          <a:xfrm>
            <a:off x="6618514" y="6877118"/>
            <a:ext cx="7242629" cy="2324939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F2AE934-9D66-465A-8C03-81C876DDD2FA}"/>
              </a:ext>
            </a:extLst>
          </p:cNvPr>
          <p:cNvSpPr/>
          <p:nvPr userDrawn="1"/>
        </p:nvSpPr>
        <p:spPr>
          <a:xfrm>
            <a:off x="-42368" y="-1"/>
            <a:ext cx="11529518" cy="6858000"/>
          </a:xfrm>
          <a:prstGeom prst="rect">
            <a:avLst/>
          </a:prstGeom>
          <a:gradFill>
            <a:gsLst>
              <a:gs pos="100000">
                <a:srgbClr val="070823">
                  <a:alpha val="0"/>
                </a:srgbClr>
              </a:gs>
              <a:gs pos="0">
                <a:srgbClr val="070823">
                  <a:alpha val="4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759715"/>
      </p:ext>
    </p:extLst>
  </p:cSld>
  <p:clrMapOvr>
    <a:masterClrMapping/>
  </p:clrMapOvr>
  <p:transition spd="slow" advClick="0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1F2BD3C-6B02-4879-9778-078AE1867C4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FF2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058968"/>
      </p:ext>
    </p:extLst>
  </p:cSld>
  <p:clrMapOvr>
    <a:masterClrMapping/>
  </p:clrMapOvr>
  <p:transition spd="slow" advClick="0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C6AFD9-DF8B-46CD-A5B5-060D1BB02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7A16247-0FBB-4BAA-864A-9A1C0E16C9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02465B4-6C1C-43C2-B959-2C6EF50E18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353E18F-3B4F-447E-AC32-62FFED4900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0A5EE-EA67-42BD-B3CB-4BE0F2F0A722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2EB4419-431E-4BAB-BFE4-ACD2D0BDC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B47922B-D320-4EBC-AB45-F8BCC8AA2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989AC-B2AB-4CC3-886F-691673CA5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542434"/>
      </p:ext>
    </p:extLst>
  </p:cSld>
  <p:clrMapOvr>
    <a:masterClrMapping/>
  </p:clrMapOvr>
  <p:transition spd="slow" advClick="0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AB8D3BD-86D3-4897-88BD-87B8B7C477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EF5D13E-A300-42CA-972D-387D31597C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75D1076-BFF8-465F-A7A7-991B70F102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0A5EE-EA67-42BD-B3CB-4BE0F2F0A722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44FF4B5-9403-4158-83C4-9B12937F63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CB490B6-61D0-433F-B989-ACB104837B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4989AC-B2AB-4CC3-886F-691673CA5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012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8" r:id="rId17"/>
    <p:sldLayoutId id="2147483672" r:id="rId18"/>
    <p:sldLayoutId id="2147483670" r:id="rId19"/>
    <p:sldLayoutId id="2147483671" r:id="rId20"/>
    <p:sldLayoutId id="2147483674" r:id="rId21"/>
    <p:sldLayoutId id="2147483675" r:id="rId22"/>
  </p:sldLayoutIdLst>
  <p:transition spd="slow" advClick="0">
    <p:randomBar dir="vert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89CC465C-878D-47A7-9B58-8257EF32C9C1}"/>
              </a:ext>
            </a:extLst>
          </p:cNvPr>
          <p:cNvSpPr/>
          <p:nvPr userDrawn="1"/>
        </p:nvSpPr>
        <p:spPr>
          <a:xfrm>
            <a:off x="24482323" y="-7757652"/>
            <a:ext cx="1091380" cy="10028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34A5111-3730-49E3-B156-E64173163DB7}"/>
              </a:ext>
            </a:extLst>
          </p:cNvPr>
          <p:cNvSpPr/>
          <p:nvPr userDrawn="1"/>
        </p:nvSpPr>
        <p:spPr>
          <a:xfrm>
            <a:off x="24482323" y="14335432"/>
            <a:ext cx="1091380" cy="10028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D04EDAD-7944-4B6C-8D0A-A01E6994B51B}"/>
              </a:ext>
            </a:extLst>
          </p:cNvPr>
          <p:cNvSpPr/>
          <p:nvPr userDrawn="1"/>
        </p:nvSpPr>
        <p:spPr>
          <a:xfrm>
            <a:off x="-11120283" y="14335432"/>
            <a:ext cx="1091380" cy="10028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5D43C54-74D1-4A38-85AF-AA7CCD330235}"/>
              </a:ext>
            </a:extLst>
          </p:cNvPr>
          <p:cNvSpPr/>
          <p:nvPr userDrawn="1"/>
        </p:nvSpPr>
        <p:spPr>
          <a:xfrm>
            <a:off x="-11120283" y="-8613060"/>
            <a:ext cx="1091380" cy="10028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635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211">
          <p15:clr>
            <a:srgbClr val="F26B43"/>
          </p15:clr>
        </p15:guide>
        <p15:guide id="4" pos="438">
          <p15:clr>
            <a:srgbClr val="F26B43"/>
          </p15:clr>
        </p15:guide>
        <p15:guide id="5" pos="7242">
          <p15:clr>
            <a:srgbClr val="F26B43"/>
          </p15:clr>
        </p15:guide>
        <p15:guide id="6" pos="7469">
          <p15:clr>
            <a:srgbClr val="F26B43"/>
          </p15:clr>
        </p15:guide>
        <p15:guide id="7" orient="horz" pos="346">
          <p15:clr>
            <a:srgbClr val="F26B43"/>
          </p15:clr>
        </p15:guide>
        <p15:guide id="8" orient="horz" pos="3974">
          <p15:clr>
            <a:srgbClr val="F26B43"/>
          </p15:clr>
        </p15:guide>
        <p15:guide id="9" orient="horz" pos="164">
          <p15:clr>
            <a:srgbClr val="F26B43"/>
          </p15:clr>
        </p15:guide>
        <p15:guide id="10" orient="horz" pos="41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10" Type="http://schemas.openxmlformats.org/officeDocument/2006/relationships/image" Target="../media/image33.svg"/><Relationship Id="rId4" Type="http://schemas.openxmlformats.org/officeDocument/2006/relationships/image" Target="../media/image41.jpeg"/><Relationship Id="rId9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10" Type="http://schemas.openxmlformats.org/officeDocument/2006/relationships/image" Target="../media/image33.svg"/><Relationship Id="rId4" Type="http://schemas.openxmlformats.org/officeDocument/2006/relationships/image" Target="../media/image47.jpeg"/><Relationship Id="rId9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svg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svg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sv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svg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57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svg"/><Relationship Id="rId5" Type="http://schemas.openxmlformats.org/officeDocument/2006/relationships/image" Target="../media/image56.png"/><Relationship Id="rId4" Type="http://schemas.openxmlformats.org/officeDocument/2006/relationships/image" Target="../media/image55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sv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svg"/><Relationship Id="rId5" Type="http://schemas.openxmlformats.org/officeDocument/2006/relationships/image" Target="../media/image61.png"/><Relationship Id="rId4" Type="http://schemas.openxmlformats.org/officeDocument/2006/relationships/image" Target="../media/image33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55.sv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sv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g"/><Relationship Id="rId3" Type="http://schemas.openxmlformats.org/officeDocument/2006/relationships/image" Target="../media/image65.png"/><Relationship Id="rId7" Type="http://schemas.openxmlformats.org/officeDocument/2006/relationships/image" Target="../media/image67.jp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8.xml"/><Relationship Id="rId6" Type="http://schemas.microsoft.com/office/2007/relationships/hdphoto" Target="../media/hdphoto3.wdp"/><Relationship Id="rId5" Type="http://schemas.openxmlformats.org/officeDocument/2006/relationships/image" Target="../media/image66.png"/><Relationship Id="rId10" Type="http://schemas.openxmlformats.org/officeDocument/2006/relationships/image" Target="../media/image69.png"/><Relationship Id="rId4" Type="http://schemas.microsoft.com/office/2007/relationships/hdphoto" Target="../media/hdphoto2.wdp"/><Relationship Id="rId9" Type="http://schemas.openxmlformats.org/officeDocument/2006/relationships/hyperlink" Target="http://www.rapidesign.cn/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7" Type="http://schemas.openxmlformats.org/officeDocument/2006/relationships/image" Target="../media/image72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71.svg"/><Relationship Id="rId5" Type="http://schemas.openxmlformats.org/officeDocument/2006/relationships/image" Target="../media/image70.png"/><Relationship Id="rId4" Type="http://schemas.microsoft.com/office/2007/relationships/hdphoto" Target="../media/hdphoto2.wdp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20.svg"/><Relationship Id="rId18" Type="http://schemas.openxmlformats.org/officeDocument/2006/relationships/image" Target="../media/image25.png"/><Relationship Id="rId3" Type="http://schemas.openxmlformats.org/officeDocument/2006/relationships/image" Target="../media/image8.png"/><Relationship Id="rId21" Type="http://schemas.openxmlformats.org/officeDocument/2006/relationships/image" Target="../media/image28.svg"/><Relationship Id="rId7" Type="http://schemas.openxmlformats.org/officeDocument/2006/relationships/image" Target="../media/image12.png"/><Relationship Id="rId12" Type="http://schemas.openxmlformats.org/officeDocument/2006/relationships/image" Target="../media/image19.png"/><Relationship Id="rId17" Type="http://schemas.openxmlformats.org/officeDocument/2006/relationships/image" Target="../media/image24.svg"/><Relationship Id="rId25" Type="http://schemas.openxmlformats.org/officeDocument/2006/relationships/image" Target="../media/image16.sv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3.png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8.svg"/><Relationship Id="rId24" Type="http://schemas.openxmlformats.org/officeDocument/2006/relationships/image" Target="../media/image15.png"/><Relationship Id="rId5" Type="http://schemas.openxmlformats.org/officeDocument/2006/relationships/image" Target="../media/image10.png"/><Relationship Id="rId15" Type="http://schemas.openxmlformats.org/officeDocument/2006/relationships/image" Target="../media/image22.svg"/><Relationship Id="rId23" Type="http://schemas.openxmlformats.org/officeDocument/2006/relationships/image" Target="../media/image30.svg"/><Relationship Id="rId10" Type="http://schemas.openxmlformats.org/officeDocument/2006/relationships/image" Target="../media/image17.png"/><Relationship Id="rId19" Type="http://schemas.openxmlformats.org/officeDocument/2006/relationships/image" Target="../media/image26.sv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21.png"/><Relationship Id="rId22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4.png"/><Relationship Id="rId4" Type="http://schemas.openxmlformats.org/officeDocument/2006/relationships/image" Target="../media/image3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C44336F-53D3-4B30-81FD-9BA25DADA7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20" y="685"/>
            <a:ext cx="12193219" cy="6857315"/>
          </a:xfrm>
          <a:prstGeom prst="rect">
            <a:avLst/>
          </a:prstGeom>
          <a:gradFill>
            <a:gsLst>
              <a:gs pos="10000">
                <a:schemeClr val="accent1">
                  <a:lumMod val="60000"/>
                  <a:lumOff val="40000"/>
                </a:schemeClr>
              </a:gs>
              <a:gs pos="48000">
                <a:schemeClr val="bg1"/>
              </a:gs>
            </a:gsLst>
            <a:lin ang="10800000" scaled="1"/>
          </a:gradFill>
          <a:ln>
            <a:noFill/>
          </a:ln>
          <a:effectLst/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A1351749-F5BE-4ECA-AB9F-B5E9366B0C10}"/>
              </a:ext>
            </a:extLst>
          </p:cNvPr>
          <p:cNvSpPr/>
          <p:nvPr/>
        </p:nvSpPr>
        <p:spPr>
          <a:xfrm>
            <a:off x="0" y="0"/>
            <a:ext cx="11068050" cy="6858000"/>
          </a:xfrm>
          <a:prstGeom prst="rect">
            <a:avLst/>
          </a:prstGeom>
          <a:gradFill>
            <a:gsLst>
              <a:gs pos="100000">
                <a:srgbClr val="070823">
                  <a:alpha val="0"/>
                </a:srgbClr>
              </a:gs>
              <a:gs pos="0">
                <a:srgbClr val="070823">
                  <a:alpha val="4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48B8A60-F2FA-4005-985B-B0BFE38F6B26}"/>
              </a:ext>
            </a:extLst>
          </p:cNvPr>
          <p:cNvSpPr txBox="1"/>
          <p:nvPr/>
        </p:nvSpPr>
        <p:spPr>
          <a:xfrm>
            <a:off x="943838" y="5504529"/>
            <a:ext cx="46881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锐意进取，普及精品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CA1629C9-804B-4704-8833-C387A1EC5333}"/>
              </a:ext>
            </a:extLst>
          </p:cNvPr>
          <p:cNvSpPr txBox="1"/>
          <p:nvPr/>
        </p:nvSpPr>
        <p:spPr>
          <a:xfrm>
            <a:off x="943838" y="3237494"/>
            <a:ext cx="45263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000">
                <a:solidFill>
                  <a:srgbClr val="718CFF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2019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006EBCD-ACE1-40D6-99FC-9BC832ED4D8A}"/>
              </a:ext>
            </a:extLst>
          </p:cNvPr>
          <p:cNvGrpSpPr/>
          <p:nvPr/>
        </p:nvGrpSpPr>
        <p:grpSpPr>
          <a:xfrm>
            <a:off x="916272" y="1195203"/>
            <a:ext cx="2982173" cy="400110"/>
            <a:chOff x="916272" y="1195203"/>
            <a:chExt cx="2982173" cy="400110"/>
          </a:xfrm>
        </p:grpSpPr>
        <p:sp>
          <p:nvSpPr>
            <p:cNvPr id="50" name="Rectangle 88">
              <a:extLst>
                <a:ext uri="{FF2B5EF4-FFF2-40B4-BE49-F238E27FC236}">
                  <a16:creationId xmlns:a16="http://schemas.microsoft.com/office/drawing/2014/main" id="{99B56262-BA7C-4B52-9372-0F5F5FAAD7AF}"/>
                </a:ext>
              </a:extLst>
            </p:cNvPr>
            <p:cNvSpPr/>
            <p:nvPr/>
          </p:nvSpPr>
          <p:spPr>
            <a:xfrm>
              <a:off x="916272" y="1195203"/>
              <a:ext cx="29821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spc="300" dirty="0">
                  <a:solidFill>
                    <a:schemeClr val="bg1"/>
                  </a:solidFill>
                  <a:latin typeface="+mj-ea"/>
                  <a:ea typeface="+mj-ea"/>
                  <a:cs typeface="Segoe UI" panose="020B0502040204020203" pitchFamily="34" charset="0"/>
                </a:rPr>
                <a:t>RAPIDESIGN</a:t>
              </a:r>
            </a:p>
          </p:txBody>
        </p: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FB5A556A-8B74-4F71-9359-EC91423F924E}"/>
                </a:ext>
              </a:extLst>
            </p:cNvPr>
            <p:cNvCxnSpPr>
              <a:cxnSpLocks/>
            </p:cNvCxnSpPr>
            <p:nvPr/>
          </p:nvCxnSpPr>
          <p:spPr>
            <a:xfrm>
              <a:off x="3005261" y="1488306"/>
              <a:ext cx="286131" cy="0"/>
            </a:xfrm>
            <a:prstGeom prst="line">
              <a:avLst/>
            </a:prstGeom>
            <a:ln w="19050">
              <a:solidFill>
                <a:srgbClr val="FE92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67DD0427-A6BF-4E1F-8FC5-6BC82B1A9328}"/>
              </a:ext>
            </a:extLst>
          </p:cNvPr>
          <p:cNvGrpSpPr/>
          <p:nvPr/>
        </p:nvGrpSpPr>
        <p:grpSpPr>
          <a:xfrm>
            <a:off x="943838" y="5811186"/>
            <a:ext cx="2409372" cy="335340"/>
            <a:chOff x="943838" y="5474281"/>
            <a:chExt cx="2409372" cy="335340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6DF0047-91EF-4666-AC84-0D6511CBE986}"/>
                </a:ext>
              </a:extLst>
            </p:cNvPr>
            <p:cNvSpPr txBox="1"/>
            <p:nvPr/>
          </p:nvSpPr>
          <p:spPr>
            <a:xfrm>
              <a:off x="943838" y="5474281"/>
              <a:ext cx="24093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5BCEFC"/>
                  </a:solidFill>
                </a:rPr>
                <a:t>www.rapidesign.cn</a:t>
              </a:r>
              <a:endParaRPr lang="zh-CN" altLang="en-US" sz="1400" dirty="0">
                <a:solidFill>
                  <a:srgbClr val="5BCEFC"/>
                </a:solidFill>
              </a:endParaRP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6B50F7F6-8BAF-425D-8FCA-74A4EF7FF792}"/>
                </a:ext>
              </a:extLst>
            </p:cNvPr>
            <p:cNvSpPr/>
            <p:nvPr/>
          </p:nvSpPr>
          <p:spPr>
            <a:xfrm>
              <a:off x="2510831" y="5501844"/>
              <a:ext cx="66556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spc="-150" dirty="0">
                  <a:solidFill>
                    <a:srgbClr val="5CD6FE"/>
                  </a:solidFill>
                </a:rPr>
                <a:t>&gt;&gt;&gt;&gt;</a:t>
              </a:r>
              <a:endParaRPr lang="zh-CN" altLang="en-US" sz="1400" spc="-150" dirty="0">
                <a:solidFill>
                  <a:srgbClr val="5CD6FE"/>
                </a:solidFill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8885F59D-29AD-4832-A74B-ED59FDB8C9BA}"/>
              </a:ext>
            </a:extLst>
          </p:cNvPr>
          <p:cNvSpPr txBox="1"/>
          <p:nvPr/>
        </p:nvSpPr>
        <p:spPr>
          <a:xfrm>
            <a:off x="11616848" y="5355193"/>
            <a:ext cx="353943" cy="962764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IREPORT / PPT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DB90CE6-2B01-4953-9463-837419C8E233}"/>
              </a:ext>
            </a:extLst>
          </p:cNvPr>
          <p:cNvSpPr txBox="1"/>
          <p:nvPr/>
        </p:nvSpPr>
        <p:spPr>
          <a:xfrm>
            <a:off x="11644852" y="4588414"/>
            <a:ext cx="307777" cy="82971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8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    王炸炸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4ACF3FB-753C-4C7E-8031-52F15581FC1D}"/>
              </a:ext>
            </a:extLst>
          </p:cNvPr>
          <p:cNvSpPr/>
          <p:nvPr/>
        </p:nvSpPr>
        <p:spPr>
          <a:xfrm>
            <a:off x="862870" y="1861492"/>
            <a:ext cx="111900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gradFill>
                  <a:gsLst>
                    <a:gs pos="10000">
                      <a:srgbClr val="5555FD"/>
                    </a:gs>
                    <a:gs pos="50000">
                      <a:schemeClr val="bg1"/>
                    </a:gs>
                  </a:gsLst>
                  <a:lin ang="10800000" scaled="1"/>
                </a:gradFill>
                <a:latin typeface="腾祥凌黑简" panose="01010104010101010101" pitchFamily="2" charset="-122"/>
                <a:ea typeface="腾祥凌黑简" panose="01010104010101010101" pitchFamily="2" charset="-122"/>
              </a:rPr>
              <a:t>新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9CD8DF3D-F4B8-4C88-9B11-A1411E65C924}"/>
              </a:ext>
            </a:extLst>
          </p:cNvPr>
          <p:cNvSpPr/>
          <p:nvPr/>
        </p:nvSpPr>
        <p:spPr>
          <a:xfrm>
            <a:off x="1626989" y="1861492"/>
            <a:ext cx="111900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gradFill>
                  <a:gsLst>
                    <a:gs pos="10000">
                      <a:srgbClr val="5555FD"/>
                    </a:gs>
                    <a:gs pos="50000">
                      <a:schemeClr val="bg1"/>
                    </a:gs>
                  </a:gsLst>
                  <a:lin ang="10800000" scaled="1"/>
                </a:gradFill>
                <a:latin typeface="腾祥凌黑简" panose="01010104010101010101" pitchFamily="2" charset="-122"/>
                <a:ea typeface="腾祥凌黑简" panose="01010104010101010101" pitchFamily="2" charset="-122"/>
              </a:rPr>
              <a:t>年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70DA42E2-E7A9-46E4-B530-53096F2889F3}"/>
              </a:ext>
            </a:extLst>
          </p:cNvPr>
          <p:cNvSpPr/>
          <p:nvPr/>
        </p:nvSpPr>
        <p:spPr>
          <a:xfrm>
            <a:off x="2391108" y="1861492"/>
            <a:ext cx="111900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gradFill>
                  <a:gsLst>
                    <a:gs pos="10000">
                      <a:srgbClr val="5555FD"/>
                    </a:gs>
                    <a:gs pos="50000">
                      <a:schemeClr val="bg1"/>
                    </a:gs>
                  </a:gsLst>
                  <a:lin ang="10800000" scaled="1"/>
                </a:gradFill>
                <a:latin typeface="腾祥凌黑简" panose="01010104010101010101" pitchFamily="2" charset="-122"/>
                <a:ea typeface="腾祥凌黑简" panose="01010104010101010101" pitchFamily="2" charset="-122"/>
              </a:rPr>
              <a:t>工</a:t>
            </a: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BE113059-6AF6-43B5-BAF5-BB1E26184931}"/>
              </a:ext>
            </a:extLst>
          </p:cNvPr>
          <p:cNvSpPr/>
          <p:nvPr/>
        </p:nvSpPr>
        <p:spPr>
          <a:xfrm>
            <a:off x="3155227" y="1861492"/>
            <a:ext cx="111900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gradFill>
                  <a:gsLst>
                    <a:gs pos="10000">
                      <a:srgbClr val="5555FD"/>
                    </a:gs>
                    <a:gs pos="50000">
                      <a:schemeClr val="bg1"/>
                    </a:gs>
                  </a:gsLst>
                  <a:lin ang="10800000" scaled="1"/>
                </a:gradFill>
                <a:latin typeface="腾祥凌黑简" panose="01010104010101010101" pitchFamily="2" charset="-122"/>
                <a:ea typeface="腾祥凌黑简" panose="01010104010101010101" pitchFamily="2" charset="-122"/>
              </a:rPr>
              <a:t>作</a:t>
            </a: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7D17F5AE-833D-4997-8284-1DAEE9E50BE6}"/>
              </a:ext>
            </a:extLst>
          </p:cNvPr>
          <p:cNvSpPr/>
          <p:nvPr/>
        </p:nvSpPr>
        <p:spPr>
          <a:xfrm>
            <a:off x="3919346" y="1861492"/>
            <a:ext cx="111900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gradFill>
                  <a:gsLst>
                    <a:gs pos="10000">
                      <a:srgbClr val="5555FD"/>
                    </a:gs>
                    <a:gs pos="50000">
                      <a:schemeClr val="bg1"/>
                    </a:gs>
                  </a:gsLst>
                  <a:lin ang="10800000" scaled="1"/>
                </a:gradFill>
                <a:latin typeface="腾祥凌黑简" panose="01010104010101010101" pitchFamily="2" charset="-122"/>
                <a:ea typeface="腾祥凌黑简" panose="01010104010101010101" pitchFamily="2" charset="-122"/>
              </a:rPr>
              <a:t>计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5D97D395-2954-4597-B09A-0AC07C27B8F9}"/>
              </a:ext>
            </a:extLst>
          </p:cNvPr>
          <p:cNvSpPr/>
          <p:nvPr/>
        </p:nvSpPr>
        <p:spPr>
          <a:xfrm>
            <a:off x="4683463" y="1861492"/>
            <a:ext cx="111900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gradFill>
                  <a:gsLst>
                    <a:gs pos="10000">
                      <a:srgbClr val="5555FD"/>
                    </a:gs>
                    <a:gs pos="50000">
                      <a:schemeClr val="bg1"/>
                    </a:gs>
                  </a:gsLst>
                  <a:lin ang="10800000" scaled="1"/>
                </a:gradFill>
                <a:latin typeface="腾祥凌黑简" panose="01010104010101010101" pitchFamily="2" charset="-122"/>
                <a:ea typeface="腾祥凌黑简" panose="01010104010101010101" pitchFamily="2" charset="-122"/>
              </a:rPr>
              <a:t>划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4054E190-D334-4F8A-90C6-3AEEA786EC26}"/>
              </a:ext>
            </a:extLst>
          </p:cNvPr>
          <p:cNvSpPr/>
          <p:nvPr/>
        </p:nvSpPr>
        <p:spPr>
          <a:xfrm>
            <a:off x="5517365" y="1861492"/>
            <a:ext cx="111900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gradFill>
                  <a:gsLst>
                    <a:gs pos="10000">
                      <a:srgbClr val="5555FD"/>
                    </a:gs>
                    <a:gs pos="50000">
                      <a:schemeClr val="bg1"/>
                    </a:gs>
                  </a:gsLst>
                  <a:lin ang="10800000" scaled="1"/>
                </a:gradFill>
                <a:latin typeface="腾祥凌黑简" panose="01010104010101010101" pitchFamily="2" charset="-122"/>
                <a:ea typeface="腾祥凌黑简" panose="01010104010101010101" pitchFamily="2" charset="-122"/>
              </a:rPr>
              <a:t>模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9FBBFE36-B179-4D58-A498-3D3D96F57BEF}"/>
              </a:ext>
            </a:extLst>
          </p:cNvPr>
          <p:cNvSpPr/>
          <p:nvPr/>
        </p:nvSpPr>
        <p:spPr>
          <a:xfrm>
            <a:off x="6339800" y="1861492"/>
            <a:ext cx="111900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gradFill>
                  <a:gsLst>
                    <a:gs pos="10000">
                      <a:srgbClr val="5555FD"/>
                    </a:gs>
                    <a:gs pos="50000">
                      <a:schemeClr val="bg1"/>
                    </a:gs>
                  </a:gsLst>
                  <a:lin ang="10800000" scaled="1"/>
                </a:gradFill>
                <a:latin typeface="腾祥凌黑简" panose="01010104010101010101" pitchFamily="2" charset="-122"/>
                <a:ea typeface="腾祥凌黑简" panose="01010104010101010101" pitchFamily="2" charset="-122"/>
              </a:rPr>
              <a:t>板</a:t>
            </a:r>
          </a:p>
        </p:txBody>
      </p:sp>
    </p:spTree>
    <p:extLst>
      <p:ext uri="{BB962C8B-B14F-4D97-AF65-F5344CB8AC3E}">
        <p14:creationId xmlns:p14="http://schemas.microsoft.com/office/powerpoint/2010/main" val="2453517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-#ppt_h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-#ppt_w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9" presetClass="entr" presetSubtype="10" repeatCount="2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9" presetClass="entr" presetSubtype="10" repeatCount="2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9" presetClass="entr" presetSubtype="10" repeatCount="2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9" presetClass="entr" presetSubtype="10" repeatCount="2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9" presetClass="entr" presetSubtype="10" repeatCount="2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9" presetClass="entr" presetSubtype="10" repeatCount="2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9" presetClass="entr" presetSubtype="10" repeatCount="2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9" presetClass="entr" presetSubtype="10" repeatCount="2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9" grpId="0"/>
      <p:bldP spid="6" grpId="0"/>
      <p:bldP spid="58" grpId="0"/>
      <p:bldP spid="59" grpId="0"/>
      <p:bldP spid="60" grpId="0"/>
      <p:bldP spid="61" grpId="0"/>
      <p:bldP spid="62" grpId="0"/>
      <p:bldP spid="21" grpId="0"/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>
            <a:extLst>
              <a:ext uri="{FF2B5EF4-FFF2-40B4-BE49-F238E27FC236}">
                <a16:creationId xmlns:a16="http://schemas.microsoft.com/office/drawing/2014/main" id="{87D7CB23-6C2E-417F-AAB6-6BEA701CBC3B}"/>
              </a:ext>
            </a:extLst>
          </p:cNvPr>
          <p:cNvGrpSpPr/>
          <p:nvPr/>
        </p:nvGrpSpPr>
        <p:grpSpPr>
          <a:xfrm>
            <a:off x="0" y="1250950"/>
            <a:ext cx="12192001" cy="4356101"/>
            <a:chOff x="0" y="1250950"/>
            <a:chExt cx="12192001" cy="4356101"/>
          </a:xfrm>
        </p:grpSpPr>
        <p:sp>
          <p:nvSpPr>
            <p:cNvPr id="65" name="Freeform 5">
              <a:extLst>
                <a:ext uri="{FF2B5EF4-FFF2-40B4-BE49-F238E27FC236}">
                  <a16:creationId xmlns:a16="http://schemas.microsoft.com/office/drawing/2014/main" id="{E4C541AF-A821-4AC8-9348-2A82983C8D5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70550" y="2187575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7 w 80"/>
                <a:gd name="T5" fmla="*/ 65 h 129"/>
                <a:gd name="T6" fmla="*/ 58 w 80"/>
                <a:gd name="T7" fmla="*/ 66 h 129"/>
                <a:gd name="T8" fmla="*/ 54 w 80"/>
                <a:gd name="T9" fmla="*/ 68 h 129"/>
                <a:gd name="T10" fmla="*/ 51 w 80"/>
                <a:gd name="T11" fmla="*/ 69 h 129"/>
                <a:gd name="T12" fmla="*/ 47 w 80"/>
                <a:gd name="T13" fmla="*/ 72 h 129"/>
                <a:gd name="T14" fmla="*/ 45 w 80"/>
                <a:gd name="T15" fmla="*/ 74 h 129"/>
                <a:gd name="T16" fmla="*/ 44 w 80"/>
                <a:gd name="T17" fmla="*/ 79 h 129"/>
                <a:gd name="T18" fmla="*/ 42 w 80"/>
                <a:gd name="T19" fmla="*/ 83 h 129"/>
                <a:gd name="T20" fmla="*/ 41 w 80"/>
                <a:gd name="T21" fmla="*/ 94 h 129"/>
                <a:gd name="T22" fmla="*/ 40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39 w 80"/>
                <a:gd name="T29" fmla="*/ 109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4 w 80"/>
                <a:gd name="T37" fmla="*/ 74 h 129"/>
                <a:gd name="T38" fmla="*/ 32 w 80"/>
                <a:gd name="T39" fmla="*/ 72 h 129"/>
                <a:gd name="T40" fmla="*/ 30 w 80"/>
                <a:gd name="T41" fmla="*/ 69 h 129"/>
                <a:gd name="T42" fmla="*/ 27 w 80"/>
                <a:gd name="T43" fmla="*/ 68 h 129"/>
                <a:gd name="T44" fmla="*/ 23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3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2 w 80"/>
                <a:gd name="T61" fmla="*/ 57 h 129"/>
                <a:gd name="T62" fmla="*/ 34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4 h 129"/>
                <a:gd name="T70" fmla="*/ 39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4 h 129"/>
                <a:gd name="T80" fmla="*/ 42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1 w 80"/>
                <a:gd name="T89" fmla="*/ 59 h 129"/>
                <a:gd name="T90" fmla="*/ 54 w 80"/>
                <a:gd name="T91" fmla="*/ 61 h 129"/>
                <a:gd name="T92" fmla="*/ 58 w 80"/>
                <a:gd name="T93" fmla="*/ 62 h 129"/>
                <a:gd name="T94" fmla="*/ 67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7" y="65"/>
                  </a:lnTo>
                  <a:lnTo>
                    <a:pt x="58" y="66"/>
                  </a:lnTo>
                  <a:lnTo>
                    <a:pt x="54" y="68"/>
                  </a:lnTo>
                  <a:lnTo>
                    <a:pt x="51" y="69"/>
                  </a:lnTo>
                  <a:lnTo>
                    <a:pt x="47" y="72"/>
                  </a:lnTo>
                  <a:lnTo>
                    <a:pt x="45" y="74"/>
                  </a:lnTo>
                  <a:lnTo>
                    <a:pt x="44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39" y="109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4"/>
                  </a:lnTo>
                  <a:lnTo>
                    <a:pt x="32" y="72"/>
                  </a:lnTo>
                  <a:lnTo>
                    <a:pt x="30" y="69"/>
                  </a:lnTo>
                  <a:lnTo>
                    <a:pt x="27" y="68"/>
                  </a:lnTo>
                  <a:lnTo>
                    <a:pt x="23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3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4"/>
                  </a:lnTo>
                  <a:lnTo>
                    <a:pt x="39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4"/>
                  </a:lnTo>
                  <a:lnTo>
                    <a:pt x="42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1" y="59"/>
                  </a:lnTo>
                  <a:lnTo>
                    <a:pt x="54" y="61"/>
                  </a:lnTo>
                  <a:lnTo>
                    <a:pt x="58" y="62"/>
                  </a:lnTo>
                  <a:lnTo>
                    <a:pt x="67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6" name="Freeform 6">
              <a:extLst>
                <a:ext uri="{FF2B5EF4-FFF2-40B4-BE49-F238E27FC236}">
                  <a16:creationId xmlns:a16="http://schemas.microsoft.com/office/drawing/2014/main" id="{00AAD7FD-D6B3-47FE-A42B-8FFC458A63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98975" y="2792413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7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2 w 80"/>
                <a:gd name="T61" fmla="*/ 57 h 129"/>
                <a:gd name="T62" fmla="*/ 34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7" name="Freeform 7">
              <a:extLst>
                <a:ext uri="{FF2B5EF4-FFF2-40B4-BE49-F238E27FC236}">
                  <a16:creationId xmlns:a16="http://schemas.microsoft.com/office/drawing/2014/main" id="{02A4C6C9-E659-4D7A-8E98-84484F55FF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97050" y="4389438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8 w 80"/>
                <a:gd name="T7" fmla="*/ 67 h 129"/>
                <a:gd name="T8" fmla="*/ 54 w 80"/>
                <a:gd name="T9" fmla="*/ 68 h 129"/>
                <a:gd name="T10" fmla="*/ 51 w 80"/>
                <a:gd name="T11" fmla="*/ 70 h 129"/>
                <a:gd name="T12" fmla="*/ 47 w 80"/>
                <a:gd name="T13" fmla="*/ 72 h 129"/>
                <a:gd name="T14" fmla="*/ 45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2 w 80"/>
                <a:gd name="T39" fmla="*/ 72 h 129"/>
                <a:gd name="T40" fmla="*/ 30 w 80"/>
                <a:gd name="T41" fmla="*/ 70 h 129"/>
                <a:gd name="T42" fmla="*/ 27 w 80"/>
                <a:gd name="T43" fmla="*/ 68 h 129"/>
                <a:gd name="T44" fmla="*/ 23 w 80"/>
                <a:gd name="T45" fmla="*/ 67 h 129"/>
                <a:gd name="T46" fmla="*/ 14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4 w 80"/>
                <a:gd name="T53" fmla="*/ 64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59 h 129"/>
                <a:gd name="T60" fmla="*/ 32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1 w 80"/>
                <a:gd name="T89" fmla="*/ 59 h 129"/>
                <a:gd name="T90" fmla="*/ 54 w 80"/>
                <a:gd name="T91" fmla="*/ 62 h 129"/>
                <a:gd name="T92" fmla="*/ 58 w 80"/>
                <a:gd name="T93" fmla="*/ 63 h 129"/>
                <a:gd name="T94" fmla="*/ 67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8" y="67"/>
                  </a:lnTo>
                  <a:lnTo>
                    <a:pt x="54" y="68"/>
                  </a:lnTo>
                  <a:lnTo>
                    <a:pt x="51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2" y="72"/>
                  </a:lnTo>
                  <a:lnTo>
                    <a:pt x="30" y="70"/>
                  </a:lnTo>
                  <a:lnTo>
                    <a:pt x="27" y="68"/>
                  </a:lnTo>
                  <a:lnTo>
                    <a:pt x="23" y="67"/>
                  </a:lnTo>
                  <a:lnTo>
                    <a:pt x="14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4" y="64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59"/>
                  </a:lnTo>
                  <a:lnTo>
                    <a:pt x="32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1" y="59"/>
                  </a:lnTo>
                  <a:lnTo>
                    <a:pt x="54" y="62"/>
                  </a:lnTo>
                  <a:lnTo>
                    <a:pt x="58" y="63"/>
                  </a:lnTo>
                  <a:lnTo>
                    <a:pt x="67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8" name="Freeform 8">
              <a:extLst>
                <a:ext uri="{FF2B5EF4-FFF2-40B4-BE49-F238E27FC236}">
                  <a16:creationId xmlns:a16="http://schemas.microsoft.com/office/drawing/2014/main" id="{65E87F88-813C-4402-A758-FA6E6AA461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6738" y="534670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6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1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5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6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1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9" name="Freeform 9">
              <a:extLst>
                <a:ext uri="{FF2B5EF4-FFF2-40B4-BE49-F238E27FC236}">
                  <a16:creationId xmlns:a16="http://schemas.microsoft.com/office/drawing/2014/main" id="{00D1B340-FA2B-4A95-839B-EC113DAEB1B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4646613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5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3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3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0" name="Freeform 10">
              <a:extLst>
                <a:ext uri="{FF2B5EF4-FFF2-40B4-BE49-F238E27FC236}">
                  <a16:creationId xmlns:a16="http://schemas.microsoft.com/office/drawing/2014/main" id="{7EF28CFE-FC74-4C0E-93FA-EF45850717B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89738" y="4176713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8 w 80"/>
                <a:gd name="T5" fmla="*/ 65 h 129"/>
                <a:gd name="T6" fmla="*/ 57 w 80"/>
                <a:gd name="T7" fmla="*/ 66 h 129"/>
                <a:gd name="T8" fmla="*/ 53 w 80"/>
                <a:gd name="T9" fmla="*/ 68 h 129"/>
                <a:gd name="T10" fmla="*/ 50 w 80"/>
                <a:gd name="T11" fmla="*/ 69 h 129"/>
                <a:gd name="T12" fmla="*/ 48 w 80"/>
                <a:gd name="T13" fmla="*/ 72 h 129"/>
                <a:gd name="T14" fmla="*/ 46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1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09 h 129"/>
                <a:gd name="T30" fmla="*/ 39 w 80"/>
                <a:gd name="T31" fmla="*/ 94 h 129"/>
                <a:gd name="T32" fmla="*/ 38 w 80"/>
                <a:gd name="T33" fmla="*/ 83 h 129"/>
                <a:gd name="T34" fmla="*/ 36 w 80"/>
                <a:gd name="T35" fmla="*/ 79 h 129"/>
                <a:gd name="T36" fmla="*/ 35 w 80"/>
                <a:gd name="T37" fmla="*/ 76 h 129"/>
                <a:gd name="T38" fmla="*/ 33 w 80"/>
                <a:gd name="T39" fmla="*/ 72 h 129"/>
                <a:gd name="T40" fmla="*/ 30 w 80"/>
                <a:gd name="T41" fmla="*/ 69 h 129"/>
                <a:gd name="T42" fmla="*/ 27 w 80"/>
                <a:gd name="T43" fmla="*/ 68 h 129"/>
                <a:gd name="T44" fmla="*/ 22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1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8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8" y="65"/>
                  </a:lnTo>
                  <a:lnTo>
                    <a:pt x="57" y="66"/>
                  </a:lnTo>
                  <a:lnTo>
                    <a:pt x="53" y="68"/>
                  </a:lnTo>
                  <a:lnTo>
                    <a:pt x="50" y="69"/>
                  </a:lnTo>
                  <a:lnTo>
                    <a:pt x="48" y="72"/>
                  </a:lnTo>
                  <a:lnTo>
                    <a:pt x="46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1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09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6" y="79"/>
                  </a:lnTo>
                  <a:lnTo>
                    <a:pt x="35" y="76"/>
                  </a:lnTo>
                  <a:lnTo>
                    <a:pt x="33" y="72"/>
                  </a:lnTo>
                  <a:lnTo>
                    <a:pt x="30" y="69"/>
                  </a:lnTo>
                  <a:lnTo>
                    <a:pt x="27" y="68"/>
                  </a:lnTo>
                  <a:lnTo>
                    <a:pt x="22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1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8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1" name="Freeform 11">
              <a:extLst>
                <a:ext uri="{FF2B5EF4-FFF2-40B4-BE49-F238E27FC236}">
                  <a16:creationId xmlns:a16="http://schemas.microsoft.com/office/drawing/2014/main" id="{A99307D6-584E-468D-BD71-C386A3AB8D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75050" y="47815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8 w 80"/>
                <a:gd name="T7" fmla="*/ 67 h 129"/>
                <a:gd name="T8" fmla="*/ 54 w 80"/>
                <a:gd name="T9" fmla="*/ 69 h 129"/>
                <a:gd name="T10" fmla="*/ 51 w 80"/>
                <a:gd name="T11" fmla="*/ 71 h 129"/>
                <a:gd name="T12" fmla="*/ 47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4 h 129"/>
                <a:gd name="T20" fmla="*/ 41 w 80"/>
                <a:gd name="T21" fmla="*/ 95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7 w 80"/>
                <a:gd name="T33" fmla="*/ 84 h 129"/>
                <a:gd name="T34" fmla="*/ 36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30 w 80"/>
                <a:gd name="T41" fmla="*/ 71 h 129"/>
                <a:gd name="T42" fmla="*/ 27 w 80"/>
                <a:gd name="T43" fmla="*/ 69 h 129"/>
                <a:gd name="T44" fmla="*/ 23 w 80"/>
                <a:gd name="T45" fmla="*/ 67 h 129"/>
                <a:gd name="T46" fmla="*/ 14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4 w 80"/>
                <a:gd name="T53" fmla="*/ 65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2 w 80"/>
                <a:gd name="T61" fmla="*/ 58 h 129"/>
                <a:gd name="T62" fmla="*/ 34 w 80"/>
                <a:gd name="T63" fmla="*/ 54 h 129"/>
                <a:gd name="T64" fmla="*/ 36 w 80"/>
                <a:gd name="T65" fmla="*/ 51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5 w 80"/>
                <a:gd name="T85" fmla="*/ 54 h 129"/>
                <a:gd name="T86" fmla="*/ 47 w 80"/>
                <a:gd name="T87" fmla="*/ 58 h 129"/>
                <a:gd name="T88" fmla="*/ 51 w 80"/>
                <a:gd name="T89" fmla="*/ 60 h 129"/>
                <a:gd name="T90" fmla="*/ 54 w 80"/>
                <a:gd name="T91" fmla="*/ 62 h 129"/>
                <a:gd name="T92" fmla="*/ 58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8" y="67"/>
                  </a:lnTo>
                  <a:lnTo>
                    <a:pt x="54" y="69"/>
                  </a:lnTo>
                  <a:lnTo>
                    <a:pt x="51" y="71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4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7" y="84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30" y="71"/>
                  </a:lnTo>
                  <a:lnTo>
                    <a:pt x="27" y="69"/>
                  </a:lnTo>
                  <a:lnTo>
                    <a:pt x="23" y="67"/>
                  </a:lnTo>
                  <a:lnTo>
                    <a:pt x="14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4" y="65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2" y="58"/>
                  </a:lnTo>
                  <a:lnTo>
                    <a:pt x="34" y="54"/>
                  </a:lnTo>
                  <a:lnTo>
                    <a:pt x="36" y="51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7" y="58"/>
                  </a:lnTo>
                  <a:lnTo>
                    <a:pt x="51" y="60"/>
                  </a:lnTo>
                  <a:lnTo>
                    <a:pt x="54" y="62"/>
                  </a:lnTo>
                  <a:lnTo>
                    <a:pt x="58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2" name="Freeform 12">
              <a:extLst>
                <a:ext uri="{FF2B5EF4-FFF2-40B4-BE49-F238E27FC236}">
                  <a16:creationId xmlns:a16="http://schemas.microsoft.com/office/drawing/2014/main" id="{BAFEE1F1-46E9-4DF4-B5E0-B7ACD2BEA50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37163" y="5402263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8 w 80"/>
                <a:gd name="T5" fmla="*/ 65 h 129"/>
                <a:gd name="T6" fmla="*/ 58 w 80"/>
                <a:gd name="T7" fmla="*/ 66 h 129"/>
                <a:gd name="T8" fmla="*/ 55 w 80"/>
                <a:gd name="T9" fmla="*/ 69 h 129"/>
                <a:gd name="T10" fmla="*/ 52 w 80"/>
                <a:gd name="T11" fmla="*/ 70 h 129"/>
                <a:gd name="T12" fmla="*/ 49 w 80"/>
                <a:gd name="T13" fmla="*/ 73 h 129"/>
                <a:gd name="T14" fmla="*/ 47 w 80"/>
                <a:gd name="T15" fmla="*/ 75 h 129"/>
                <a:gd name="T16" fmla="*/ 45 w 80"/>
                <a:gd name="T17" fmla="*/ 79 h 129"/>
                <a:gd name="T18" fmla="*/ 44 w 80"/>
                <a:gd name="T19" fmla="*/ 83 h 129"/>
                <a:gd name="T20" fmla="*/ 43 w 80"/>
                <a:gd name="T21" fmla="*/ 94 h 129"/>
                <a:gd name="T22" fmla="*/ 42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8 w 80"/>
                <a:gd name="T33" fmla="*/ 83 h 129"/>
                <a:gd name="T34" fmla="*/ 37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4 w 80"/>
                <a:gd name="T45" fmla="*/ 66 h 129"/>
                <a:gd name="T46" fmla="*/ 14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4 w 80"/>
                <a:gd name="T53" fmla="*/ 64 h 129"/>
                <a:gd name="T54" fmla="*/ 24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7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2 w 80"/>
                <a:gd name="T77" fmla="*/ 19 h 129"/>
                <a:gd name="T78" fmla="*/ 43 w 80"/>
                <a:gd name="T79" fmla="*/ 35 h 129"/>
                <a:gd name="T80" fmla="*/ 44 w 80"/>
                <a:gd name="T81" fmla="*/ 46 h 129"/>
                <a:gd name="T82" fmla="*/ 45 w 80"/>
                <a:gd name="T83" fmla="*/ 50 h 129"/>
                <a:gd name="T84" fmla="*/ 47 w 80"/>
                <a:gd name="T85" fmla="*/ 54 h 129"/>
                <a:gd name="T86" fmla="*/ 49 w 80"/>
                <a:gd name="T87" fmla="*/ 57 h 129"/>
                <a:gd name="T88" fmla="*/ 52 w 80"/>
                <a:gd name="T89" fmla="*/ 59 h 129"/>
                <a:gd name="T90" fmla="*/ 55 w 80"/>
                <a:gd name="T91" fmla="*/ 61 h 129"/>
                <a:gd name="T92" fmla="*/ 58 w 80"/>
                <a:gd name="T93" fmla="*/ 62 h 129"/>
                <a:gd name="T94" fmla="*/ 68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8" y="65"/>
                  </a:lnTo>
                  <a:lnTo>
                    <a:pt x="58" y="66"/>
                  </a:lnTo>
                  <a:lnTo>
                    <a:pt x="55" y="69"/>
                  </a:lnTo>
                  <a:lnTo>
                    <a:pt x="52" y="70"/>
                  </a:lnTo>
                  <a:lnTo>
                    <a:pt x="49" y="73"/>
                  </a:lnTo>
                  <a:lnTo>
                    <a:pt x="47" y="75"/>
                  </a:lnTo>
                  <a:lnTo>
                    <a:pt x="45" y="79"/>
                  </a:lnTo>
                  <a:lnTo>
                    <a:pt x="44" y="83"/>
                  </a:lnTo>
                  <a:lnTo>
                    <a:pt x="43" y="94"/>
                  </a:lnTo>
                  <a:lnTo>
                    <a:pt x="42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7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4" y="66"/>
                  </a:lnTo>
                  <a:lnTo>
                    <a:pt x="14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4" y="64"/>
                  </a:lnTo>
                  <a:lnTo>
                    <a:pt x="24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7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2" y="19"/>
                  </a:lnTo>
                  <a:lnTo>
                    <a:pt x="43" y="35"/>
                  </a:lnTo>
                  <a:lnTo>
                    <a:pt x="44" y="46"/>
                  </a:lnTo>
                  <a:lnTo>
                    <a:pt x="45" y="50"/>
                  </a:lnTo>
                  <a:lnTo>
                    <a:pt x="47" y="54"/>
                  </a:lnTo>
                  <a:lnTo>
                    <a:pt x="49" y="57"/>
                  </a:lnTo>
                  <a:lnTo>
                    <a:pt x="52" y="59"/>
                  </a:lnTo>
                  <a:lnTo>
                    <a:pt x="55" y="61"/>
                  </a:lnTo>
                  <a:lnTo>
                    <a:pt x="58" y="62"/>
                  </a:lnTo>
                  <a:lnTo>
                    <a:pt x="68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3" name="Freeform 13">
              <a:extLst>
                <a:ext uri="{FF2B5EF4-FFF2-40B4-BE49-F238E27FC236}">
                  <a16:creationId xmlns:a16="http://schemas.microsoft.com/office/drawing/2014/main" id="{F97E6551-1FA9-4693-979B-E5B54CC546A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39038" y="12509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6 w 80"/>
                <a:gd name="T5" fmla="*/ 65 h 129"/>
                <a:gd name="T6" fmla="*/ 57 w 80"/>
                <a:gd name="T7" fmla="*/ 67 h 129"/>
                <a:gd name="T8" fmla="*/ 53 w 80"/>
                <a:gd name="T9" fmla="*/ 68 h 129"/>
                <a:gd name="T10" fmla="*/ 50 w 80"/>
                <a:gd name="T11" fmla="*/ 70 h 129"/>
                <a:gd name="T12" fmla="*/ 48 w 80"/>
                <a:gd name="T13" fmla="*/ 72 h 129"/>
                <a:gd name="T14" fmla="*/ 46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2 h 129"/>
                <a:gd name="T40" fmla="*/ 29 w 80"/>
                <a:gd name="T41" fmla="*/ 70 h 129"/>
                <a:gd name="T42" fmla="*/ 26 w 80"/>
                <a:gd name="T43" fmla="*/ 68 h 129"/>
                <a:gd name="T44" fmla="*/ 22 w 80"/>
                <a:gd name="T45" fmla="*/ 67 h 129"/>
                <a:gd name="T46" fmla="*/ 13 w 80"/>
                <a:gd name="T47" fmla="*/ 65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4 h 129"/>
                <a:gd name="T54" fmla="*/ 22 w 80"/>
                <a:gd name="T55" fmla="*/ 63 h 129"/>
                <a:gd name="T56" fmla="*/ 26 w 80"/>
                <a:gd name="T57" fmla="*/ 60 h 129"/>
                <a:gd name="T58" fmla="*/ 29 w 80"/>
                <a:gd name="T59" fmla="*/ 59 h 129"/>
                <a:gd name="T60" fmla="*/ 33 w 80"/>
                <a:gd name="T61" fmla="*/ 56 h 129"/>
                <a:gd name="T62" fmla="*/ 35 w 80"/>
                <a:gd name="T63" fmla="*/ 53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3 h 129"/>
                <a:gd name="T86" fmla="*/ 48 w 80"/>
                <a:gd name="T87" fmla="*/ 56 h 129"/>
                <a:gd name="T88" fmla="*/ 50 w 80"/>
                <a:gd name="T89" fmla="*/ 59 h 129"/>
                <a:gd name="T90" fmla="*/ 53 w 80"/>
                <a:gd name="T91" fmla="*/ 60 h 129"/>
                <a:gd name="T92" fmla="*/ 57 w 80"/>
                <a:gd name="T93" fmla="*/ 63 h 129"/>
                <a:gd name="T94" fmla="*/ 66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6" y="65"/>
                  </a:lnTo>
                  <a:lnTo>
                    <a:pt x="57" y="67"/>
                  </a:lnTo>
                  <a:lnTo>
                    <a:pt x="53" y="68"/>
                  </a:lnTo>
                  <a:lnTo>
                    <a:pt x="50" y="70"/>
                  </a:lnTo>
                  <a:lnTo>
                    <a:pt x="48" y="72"/>
                  </a:lnTo>
                  <a:lnTo>
                    <a:pt x="46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2" y="67"/>
                  </a:lnTo>
                  <a:lnTo>
                    <a:pt x="13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4"/>
                  </a:lnTo>
                  <a:lnTo>
                    <a:pt x="22" y="63"/>
                  </a:lnTo>
                  <a:lnTo>
                    <a:pt x="26" y="60"/>
                  </a:lnTo>
                  <a:lnTo>
                    <a:pt x="29" y="59"/>
                  </a:lnTo>
                  <a:lnTo>
                    <a:pt x="33" y="56"/>
                  </a:lnTo>
                  <a:lnTo>
                    <a:pt x="35" y="53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3"/>
                  </a:lnTo>
                  <a:lnTo>
                    <a:pt x="48" y="56"/>
                  </a:lnTo>
                  <a:lnTo>
                    <a:pt x="50" y="59"/>
                  </a:lnTo>
                  <a:lnTo>
                    <a:pt x="53" y="60"/>
                  </a:lnTo>
                  <a:lnTo>
                    <a:pt x="57" y="63"/>
                  </a:lnTo>
                  <a:lnTo>
                    <a:pt x="66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4" name="Freeform 14">
              <a:extLst>
                <a:ext uri="{FF2B5EF4-FFF2-40B4-BE49-F238E27FC236}">
                  <a16:creationId xmlns:a16="http://schemas.microsoft.com/office/drawing/2014/main" id="{F6E78F41-A012-4FB3-A257-9538D133A9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16963" y="3392488"/>
              <a:ext cx="125413" cy="206375"/>
            </a:xfrm>
            <a:custGeom>
              <a:avLst/>
              <a:gdLst>
                <a:gd name="T0" fmla="*/ 79 w 79"/>
                <a:gd name="T1" fmla="*/ 65 h 130"/>
                <a:gd name="T2" fmla="*/ 79 w 79"/>
                <a:gd name="T3" fmla="*/ 65 h 130"/>
                <a:gd name="T4" fmla="*/ 67 w 79"/>
                <a:gd name="T5" fmla="*/ 66 h 130"/>
                <a:gd name="T6" fmla="*/ 57 w 79"/>
                <a:gd name="T7" fmla="*/ 67 h 130"/>
                <a:gd name="T8" fmla="*/ 54 w 79"/>
                <a:gd name="T9" fmla="*/ 68 h 130"/>
                <a:gd name="T10" fmla="*/ 51 w 79"/>
                <a:gd name="T11" fmla="*/ 70 h 130"/>
                <a:gd name="T12" fmla="*/ 47 w 79"/>
                <a:gd name="T13" fmla="*/ 72 h 130"/>
                <a:gd name="T14" fmla="*/ 45 w 79"/>
                <a:gd name="T15" fmla="*/ 75 h 130"/>
                <a:gd name="T16" fmla="*/ 43 w 79"/>
                <a:gd name="T17" fmla="*/ 79 h 130"/>
                <a:gd name="T18" fmla="*/ 42 w 79"/>
                <a:gd name="T19" fmla="*/ 83 h 130"/>
                <a:gd name="T20" fmla="*/ 41 w 79"/>
                <a:gd name="T21" fmla="*/ 95 h 130"/>
                <a:gd name="T22" fmla="*/ 40 w 79"/>
                <a:gd name="T23" fmla="*/ 110 h 130"/>
                <a:gd name="T24" fmla="*/ 39 w 79"/>
                <a:gd name="T25" fmla="*/ 130 h 130"/>
                <a:gd name="T26" fmla="*/ 39 w 79"/>
                <a:gd name="T27" fmla="*/ 130 h 130"/>
                <a:gd name="T28" fmla="*/ 39 w 79"/>
                <a:gd name="T29" fmla="*/ 110 h 130"/>
                <a:gd name="T30" fmla="*/ 38 w 79"/>
                <a:gd name="T31" fmla="*/ 95 h 130"/>
                <a:gd name="T32" fmla="*/ 37 w 79"/>
                <a:gd name="T33" fmla="*/ 83 h 130"/>
                <a:gd name="T34" fmla="*/ 36 w 79"/>
                <a:gd name="T35" fmla="*/ 79 h 130"/>
                <a:gd name="T36" fmla="*/ 34 w 79"/>
                <a:gd name="T37" fmla="*/ 75 h 130"/>
                <a:gd name="T38" fmla="*/ 32 w 79"/>
                <a:gd name="T39" fmla="*/ 72 h 130"/>
                <a:gd name="T40" fmla="*/ 29 w 79"/>
                <a:gd name="T41" fmla="*/ 70 h 130"/>
                <a:gd name="T42" fmla="*/ 26 w 79"/>
                <a:gd name="T43" fmla="*/ 68 h 130"/>
                <a:gd name="T44" fmla="*/ 23 w 79"/>
                <a:gd name="T45" fmla="*/ 67 h 130"/>
                <a:gd name="T46" fmla="*/ 13 w 79"/>
                <a:gd name="T47" fmla="*/ 66 h 130"/>
                <a:gd name="T48" fmla="*/ 0 w 79"/>
                <a:gd name="T49" fmla="*/ 65 h 130"/>
                <a:gd name="T50" fmla="*/ 0 w 79"/>
                <a:gd name="T51" fmla="*/ 65 h 130"/>
                <a:gd name="T52" fmla="*/ 13 w 79"/>
                <a:gd name="T53" fmla="*/ 65 h 130"/>
                <a:gd name="T54" fmla="*/ 23 w 79"/>
                <a:gd name="T55" fmla="*/ 63 h 130"/>
                <a:gd name="T56" fmla="*/ 26 w 79"/>
                <a:gd name="T57" fmla="*/ 62 h 130"/>
                <a:gd name="T58" fmla="*/ 29 w 79"/>
                <a:gd name="T59" fmla="*/ 60 h 130"/>
                <a:gd name="T60" fmla="*/ 32 w 79"/>
                <a:gd name="T61" fmla="*/ 58 h 130"/>
                <a:gd name="T62" fmla="*/ 34 w 79"/>
                <a:gd name="T63" fmla="*/ 55 h 130"/>
                <a:gd name="T64" fmla="*/ 36 w 79"/>
                <a:gd name="T65" fmla="*/ 51 h 130"/>
                <a:gd name="T66" fmla="*/ 37 w 79"/>
                <a:gd name="T67" fmla="*/ 47 h 130"/>
                <a:gd name="T68" fmla="*/ 38 w 79"/>
                <a:gd name="T69" fmla="*/ 35 h 130"/>
                <a:gd name="T70" fmla="*/ 39 w 79"/>
                <a:gd name="T71" fmla="*/ 20 h 130"/>
                <a:gd name="T72" fmla="*/ 39 w 79"/>
                <a:gd name="T73" fmla="*/ 0 h 130"/>
                <a:gd name="T74" fmla="*/ 39 w 79"/>
                <a:gd name="T75" fmla="*/ 0 h 130"/>
                <a:gd name="T76" fmla="*/ 40 w 79"/>
                <a:gd name="T77" fmla="*/ 20 h 130"/>
                <a:gd name="T78" fmla="*/ 41 w 79"/>
                <a:gd name="T79" fmla="*/ 35 h 130"/>
                <a:gd name="T80" fmla="*/ 42 w 79"/>
                <a:gd name="T81" fmla="*/ 47 h 130"/>
                <a:gd name="T82" fmla="*/ 43 w 79"/>
                <a:gd name="T83" fmla="*/ 51 h 130"/>
                <a:gd name="T84" fmla="*/ 45 w 79"/>
                <a:gd name="T85" fmla="*/ 55 h 130"/>
                <a:gd name="T86" fmla="*/ 47 w 79"/>
                <a:gd name="T87" fmla="*/ 58 h 130"/>
                <a:gd name="T88" fmla="*/ 51 w 79"/>
                <a:gd name="T89" fmla="*/ 60 h 130"/>
                <a:gd name="T90" fmla="*/ 54 w 79"/>
                <a:gd name="T91" fmla="*/ 62 h 130"/>
                <a:gd name="T92" fmla="*/ 57 w 79"/>
                <a:gd name="T93" fmla="*/ 63 h 130"/>
                <a:gd name="T94" fmla="*/ 67 w 79"/>
                <a:gd name="T95" fmla="*/ 65 h 130"/>
                <a:gd name="T96" fmla="*/ 79 w 79"/>
                <a:gd name="T97" fmla="*/ 65 h 130"/>
                <a:gd name="T98" fmla="*/ 79 w 79"/>
                <a:gd name="T9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30">
                  <a:moveTo>
                    <a:pt x="79" y="65"/>
                  </a:moveTo>
                  <a:lnTo>
                    <a:pt x="79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4" y="68"/>
                  </a:lnTo>
                  <a:lnTo>
                    <a:pt x="51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30"/>
                  </a:lnTo>
                  <a:lnTo>
                    <a:pt x="39" y="130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5"/>
                  </a:lnTo>
                  <a:lnTo>
                    <a:pt x="32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3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3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1"/>
                  </a:lnTo>
                  <a:lnTo>
                    <a:pt x="37" y="47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7"/>
                  </a:lnTo>
                  <a:lnTo>
                    <a:pt x="43" y="51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1" y="60"/>
                  </a:lnTo>
                  <a:lnTo>
                    <a:pt x="54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5" name="Freeform 15">
              <a:extLst>
                <a:ext uri="{FF2B5EF4-FFF2-40B4-BE49-F238E27FC236}">
                  <a16:creationId xmlns:a16="http://schemas.microsoft.com/office/drawing/2014/main" id="{2CA1AB15-C4DB-4137-98AE-E4FD25A65A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25013" y="47815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1 h 129"/>
                <a:gd name="T12" fmla="*/ 48 w 80"/>
                <a:gd name="T13" fmla="*/ 73 h 129"/>
                <a:gd name="T14" fmla="*/ 46 w 80"/>
                <a:gd name="T15" fmla="*/ 76 h 129"/>
                <a:gd name="T16" fmla="*/ 44 w 80"/>
                <a:gd name="T17" fmla="*/ 79 h 129"/>
                <a:gd name="T18" fmla="*/ 43 w 80"/>
                <a:gd name="T19" fmla="*/ 84 h 129"/>
                <a:gd name="T20" fmla="*/ 41 w 80"/>
                <a:gd name="T21" fmla="*/ 95 h 129"/>
                <a:gd name="T22" fmla="*/ 41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8 w 80"/>
                <a:gd name="T33" fmla="*/ 84 h 129"/>
                <a:gd name="T34" fmla="*/ 35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29 w 80"/>
                <a:gd name="T41" fmla="*/ 71 h 129"/>
                <a:gd name="T42" fmla="*/ 26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6 w 80"/>
                <a:gd name="T57" fmla="*/ 62 h 129"/>
                <a:gd name="T58" fmla="*/ 29 w 80"/>
                <a:gd name="T59" fmla="*/ 60 h 129"/>
                <a:gd name="T60" fmla="*/ 32 w 80"/>
                <a:gd name="T61" fmla="*/ 58 h 129"/>
                <a:gd name="T62" fmla="*/ 34 w 80"/>
                <a:gd name="T63" fmla="*/ 54 h 129"/>
                <a:gd name="T64" fmla="*/ 35 w 80"/>
                <a:gd name="T65" fmla="*/ 51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1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6 w 80"/>
                <a:gd name="T85" fmla="*/ 54 h 129"/>
                <a:gd name="T86" fmla="*/ 48 w 80"/>
                <a:gd name="T87" fmla="*/ 58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1"/>
                  </a:lnTo>
                  <a:lnTo>
                    <a:pt x="48" y="73"/>
                  </a:lnTo>
                  <a:lnTo>
                    <a:pt x="46" y="76"/>
                  </a:lnTo>
                  <a:lnTo>
                    <a:pt x="44" y="79"/>
                  </a:lnTo>
                  <a:lnTo>
                    <a:pt x="43" y="84"/>
                  </a:lnTo>
                  <a:lnTo>
                    <a:pt x="41" y="95"/>
                  </a:lnTo>
                  <a:lnTo>
                    <a:pt x="41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8" y="84"/>
                  </a:lnTo>
                  <a:lnTo>
                    <a:pt x="35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9" y="71"/>
                  </a:lnTo>
                  <a:lnTo>
                    <a:pt x="26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4"/>
                  </a:lnTo>
                  <a:lnTo>
                    <a:pt x="35" y="51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1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6" y="54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6" name="Freeform 16">
              <a:extLst>
                <a:ext uri="{FF2B5EF4-FFF2-40B4-BE49-F238E27FC236}">
                  <a16:creationId xmlns:a16="http://schemas.microsoft.com/office/drawing/2014/main" id="{80453E6E-5956-4573-BFBF-AA569B06ED9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96738" y="5299075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6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5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3 w 80"/>
                <a:gd name="T61" fmla="*/ 58 h 129"/>
                <a:gd name="T62" fmla="*/ 35 w 80"/>
                <a:gd name="T63" fmla="*/ 55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5 h 129"/>
                <a:gd name="T86" fmla="*/ 48 w 80"/>
                <a:gd name="T87" fmla="*/ 58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6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3" y="58"/>
                  </a:lnTo>
                  <a:lnTo>
                    <a:pt x="35" y="55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5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7" name="Freeform 17">
              <a:extLst>
                <a:ext uri="{FF2B5EF4-FFF2-40B4-BE49-F238E27FC236}">
                  <a16:creationId xmlns:a16="http://schemas.microsoft.com/office/drawing/2014/main" id="{4B00003A-B46B-4367-8090-30B7E19B57A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18788" y="3797300"/>
              <a:ext cx="125413" cy="204788"/>
            </a:xfrm>
            <a:custGeom>
              <a:avLst/>
              <a:gdLst>
                <a:gd name="T0" fmla="*/ 79 w 79"/>
                <a:gd name="T1" fmla="*/ 64 h 129"/>
                <a:gd name="T2" fmla="*/ 79 w 79"/>
                <a:gd name="T3" fmla="*/ 64 h 129"/>
                <a:gd name="T4" fmla="*/ 67 w 79"/>
                <a:gd name="T5" fmla="*/ 64 h 129"/>
                <a:gd name="T6" fmla="*/ 57 w 79"/>
                <a:gd name="T7" fmla="*/ 66 h 129"/>
                <a:gd name="T8" fmla="*/ 54 w 79"/>
                <a:gd name="T9" fmla="*/ 67 h 129"/>
                <a:gd name="T10" fmla="*/ 50 w 79"/>
                <a:gd name="T11" fmla="*/ 69 h 129"/>
                <a:gd name="T12" fmla="*/ 47 w 79"/>
                <a:gd name="T13" fmla="*/ 72 h 129"/>
                <a:gd name="T14" fmla="*/ 45 w 79"/>
                <a:gd name="T15" fmla="*/ 75 h 129"/>
                <a:gd name="T16" fmla="*/ 43 w 79"/>
                <a:gd name="T17" fmla="*/ 79 h 129"/>
                <a:gd name="T18" fmla="*/ 42 w 79"/>
                <a:gd name="T19" fmla="*/ 83 h 129"/>
                <a:gd name="T20" fmla="*/ 41 w 79"/>
                <a:gd name="T21" fmla="*/ 94 h 129"/>
                <a:gd name="T22" fmla="*/ 40 w 79"/>
                <a:gd name="T23" fmla="*/ 109 h 129"/>
                <a:gd name="T24" fmla="*/ 39 w 79"/>
                <a:gd name="T25" fmla="*/ 129 h 129"/>
                <a:gd name="T26" fmla="*/ 39 w 79"/>
                <a:gd name="T27" fmla="*/ 129 h 129"/>
                <a:gd name="T28" fmla="*/ 39 w 79"/>
                <a:gd name="T29" fmla="*/ 109 h 129"/>
                <a:gd name="T30" fmla="*/ 38 w 79"/>
                <a:gd name="T31" fmla="*/ 94 h 129"/>
                <a:gd name="T32" fmla="*/ 37 w 79"/>
                <a:gd name="T33" fmla="*/ 83 h 129"/>
                <a:gd name="T34" fmla="*/ 36 w 79"/>
                <a:gd name="T35" fmla="*/ 79 h 129"/>
                <a:gd name="T36" fmla="*/ 34 w 79"/>
                <a:gd name="T37" fmla="*/ 75 h 129"/>
                <a:gd name="T38" fmla="*/ 32 w 79"/>
                <a:gd name="T39" fmla="*/ 72 h 129"/>
                <a:gd name="T40" fmla="*/ 29 w 79"/>
                <a:gd name="T41" fmla="*/ 69 h 129"/>
                <a:gd name="T42" fmla="*/ 26 w 79"/>
                <a:gd name="T43" fmla="*/ 67 h 129"/>
                <a:gd name="T44" fmla="*/ 23 w 79"/>
                <a:gd name="T45" fmla="*/ 66 h 129"/>
                <a:gd name="T46" fmla="*/ 13 w 79"/>
                <a:gd name="T47" fmla="*/ 64 h 129"/>
                <a:gd name="T48" fmla="*/ 0 w 79"/>
                <a:gd name="T49" fmla="*/ 64 h 129"/>
                <a:gd name="T50" fmla="*/ 0 w 79"/>
                <a:gd name="T51" fmla="*/ 64 h 129"/>
                <a:gd name="T52" fmla="*/ 13 w 79"/>
                <a:gd name="T53" fmla="*/ 63 h 129"/>
                <a:gd name="T54" fmla="*/ 23 w 79"/>
                <a:gd name="T55" fmla="*/ 62 h 129"/>
                <a:gd name="T56" fmla="*/ 26 w 79"/>
                <a:gd name="T57" fmla="*/ 61 h 129"/>
                <a:gd name="T58" fmla="*/ 29 w 79"/>
                <a:gd name="T59" fmla="*/ 59 h 129"/>
                <a:gd name="T60" fmla="*/ 32 w 79"/>
                <a:gd name="T61" fmla="*/ 57 h 129"/>
                <a:gd name="T62" fmla="*/ 34 w 79"/>
                <a:gd name="T63" fmla="*/ 54 h 129"/>
                <a:gd name="T64" fmla="*/ 36 w 79"/>
                <a:gd name="T65" fmla="*/ 50 h 129"/>
                <a:gd name="T66" fmla="*/ 37 w 79"/>
                <a:gd name="T67" fmla="*/ 46 h 129"/>
                <a:gd name="T68" fmla="*/ 38 w 79"/>
                <a:gd name="T69" fmla="*/ 35 h 129"/>
                <a:gd name="T70" fmla="*/ 39 w 79"/>
                <a:gd name="T71" fmla="*/ 19 h 129"/>
                <a:gd name="T72" fmla="*/ 39 w 79"/>
                <a:gd name="T73" fmla="*/ 0 h 129"/>
                <a:gd name="T74" fmla="*/ 39 w 79"/>
                <a:gd name="T75" fmla="*/ 0 h 129"/>
                <a:gd name="T76" fmla="*/ 40 w 79"/>
                <a:gd name="T77" fmla="*/ 19 h 129"/>
                <a:gd name="T78" fmla="*/ 41 w 79"/>
                <a:gd name="T79" fmla="*/ 35 h 129"/>
                <a:gd name="T80" fmla="*/ 42 w 79"/>
                <a:gd name="T81" fmla="*/ 46 h 129"/>
                <a:gd name="T82" fmla="*/ 43 w 79"/>
                <a:gd name="T83" fmla="*/ 50 h 129"/>
                <a:gd name="T84" fmla="*/ 45 w 79"/>
                <a:gd name="T85" fmla="*/ 54 h 129"/>
                <a:gd name="T86" fmla="*/ 47 w 79"/>
                <a:gd name="T87" fmla="*/ 57 h 129"/>
                <a:gd name="T88" fmla="*/ 50 w 79"/>
                <a:gd name="T89" fmla="*/ 59 h 129"/>
                <a:gd name="T90" fmla="*/ 54 w 79"/>
                <a:gd name="T91" fmla="*/ 61 h 129"/>
                <a:gd name="T92" fmla="*/ 57 w 79"/>
                <a:gd name="T93" fmla="*/ 62 h 129"/>
                <a:gd name="T94" fmla="*/ 67 w 79"/>
                <a:gd name="T95" fmla="*/ 63 h 129"/>
                <a:gd name="T96" fmla="*/ 79 w 79"/>
                <a:gd name="T97" fmla="*/ 64 h 129"/>
                <a:gd name="T98" fmla="*/ 79 w 79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29">
                  <a:moveTo>
                    <a:pt x="79" y="64"/>
                  </a:moveTo>
                  <a:lnTo>
                    <a:pt x="79" y="64"/>
                  </a:lnTo>
                  <a:lnTo>
                    <a:pt x="67" y="64"/>
                  </a:lnTo>
                  <a:lnTo>
                    <a:pt x="57" y="66"/>
                  </a:lnTo>
                  <a:lnTo>
                    <a:pt x="54" y="67"/>
                  </a:lnTo>
                  <a:lnTo>
                    <a:pt x="50" y="69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39" y="129"/>
                  </a:lnTo>
                  <a:lnTo>
                    <a:pt x="39" y="129"/>
                  </a:lnTo>
                  <a:lnTo>
                    <a:pt x="39" y="109"/>
                  </a:lnTo>
                  <a:lnTo>
                    <a:pt x="38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5"/>
                  </a:lnTo>
                  <a:lnTo>
                    <a:pt x="32" y="72"/>
                  </a:lnTo>
                  <a:lnTo>
                    <a:pt x="29" y="69"/>
                  </a:lnTo>
                  <a:lnTo>
                    <a:pt x="26" y="67"/>
                  </a:lnTo>
                  <a:lnTo>
                    <a:pt x="23" y="66"/>
                  </a:lnTo>
                  <a:lnTo>
                    <a:pt x="13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3"/>
                  </a:lnTo>
                  <a:lnTo>
                    <a:pt x="23" y="62"/>
                  </a:lnTo>
                  <a:lnTo>
                    <a:pt x="26" y="61"/>
                  </a:lnTo>
                  <a:lnTo>
                    <a:pt x="29" y="59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8" y="35"/>
                  </a:lnTo>
                  <a:lnTo>
                    <a:pt x="39" y="19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3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0" y="59"/>
                  </a:lnTo>
                  <a:lnTo>
                    <a:pt x="54" y="61"/>
                  </a:lnTo>
                  <a:lnTo>
                    <a:pt x="57" y="62"/>
                  </a:lnTo>
                  <a:lnTo>
                    <a:pt x="67" y="63"/>
                  </a:lnTo>
                  <a:lnTo>
                    <a:pt x="79" y="64"/>
                  </a:lnTo>
                  <a:lnTo>
                    <a:pt x="79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8" name="Freeform 18">
              <a:extLst>
                <a:ext uri="{FF2B5EF4-FFF2-40B4-BE49-F238E27FC236}">
                  <a16:creationId xmlns:a16="http://schemas.microsoft.com/office/drawing/2014/main" id="{AA8A8CB2-EBAA-4990-B629-6BF786DA7B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33238" y="1997075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7 w 80"/>
                <a:gd name="T5" fmla="*/ 65 h 129"/>
                <a:gd name="T6" fmla="*/ 57 w 80"/>
                <a:gd name="T7" fmla="*/ 66 h 129"/>
                <a:gd name="T8" fmla="*/ 53 w 80"/>
                <a:gd name="T9" fmla="*/ 67 h 129"/>
                <a:gd name="T10" fmla="*/ 50 w 80"/>
                <a:gd name="T11" fmla="*/ 69 h 129"/>
                <a:gd name="T12" fmla="*/ 48 w 80"/>
                <a:gd name="T13" fmla="*/ 72 h 129"/>
                <a:gd name="T14" fmla="*/ 46 w 80"/>
                <a:gd name="T15" fmla="*/ 74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09 h 129"/>
                <a:gd name="T30" fmla="*/ 39 w 80"/>
                <a:gd name="T31" fmla="*/ 94 h 129"/>
                <a:gd name="T32" fmla="*/ 38 w 80"/>
                <a:gd name="T33" fmla="*/ 83 h 129"/>
                <a:gd name="T34" fmla="*/ 36 w 80"/>
                <a:gd name="T35" fmla="*/ 79 h 129"/>
                <a:gd name="T36" fmla="*/ 35 w 80"/>
                <a:gd name="T37" fmla="*/ 74 h 129"/>
                <a:gd name="T38" fmla="*/ 33 w 80"/>
                <a:gd name="T39" fmla="*/ 72 h 129"/>
                <a:gd name="T40" fmla="*/ 30 w 80"/>
                <a:gd name="T41" fmla="*/ 69 h 129"/>
                <a:gd name="T42" fmla="*/ 27 w 80"/>
                <a:gd name="T43" fmla="*/ 67 h 129"/>
                <a:gd name="T44" fmla="*/ 22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7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7" y="65"/>
                  </a:lnTo>
                  <a:lnTo>
                    <a:pt x="57" y="66"/>
                  </a:lnTo>
                  <a:lnTo>
                    <a:pt x="53" y="67"/>
                  </a:lnTo>
                  <a:lnTo>
                    <a:pt x="50" y="69"/>
                  </a:lnTo>
                  <a:lnTo>
                    <a:pt x="48" y="72"/>
                  </a:lnTo>
                  <a:lnTo>
                    <a:pt x="46" y="74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09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6" y="79"/>
                  </a:lnTo>
                  <a:lnTo>
                    <a:pt x="35" y="74"/>
                  </a:lnTo>
                  <a:lnTo>
                    <a:pt x="33" y="72"/>
                  </a:lnTo>
                  <a:lnTo>
                    <a:pt x="30" y="69"/>
                  </a:lnTo>
                  <a:lnTo>
                    <a:pt x="27" y="67"/>
                  </a:lnTo>
                  <a:lnTo>
                    <a:pt x="22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7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9" name="Freeform 19">
              <a:extLst>
                <a:ext uri="{FF2B5EF4-FFF2-40B4-BE49-F238E27FC236}">
                  <a16:creationId xmlns:a16="http://schemas.microsoft.com/office/drawing/2014/main" id="{055AD397-F47E-4209-8A40-555AFB88E6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26613" y="2689225"/>
              <a:ext cx="125413" cy="206375"/>
            </a:xfrm>
            <a:custGeom>
              <a:avLst/>
              <a:gdLst>
                <a:gd name="T0" fmla="*/ 79 w 79"/>
                <a:gd name="T1" fmla="*/ 65 h 130"/>
                <a:gd name="T2" fmla="*/ 79 w 79"/>
                <a:gd name="T3" fmla="*/ 65 h 130"/>
                <a:gd name="T4" fmla="*/ 67 w 79"/>
                <a:gd name="T5" fmla="*/ 66 h 130"/>
                <a:gd name="T6" fmla="*/ 57 w 79"/>
                <a:gd name="T7" fmla="*/ 67 h 130"/>
                <a:gd name="T8" fmla="*/ 54 w 79"/>
                <a:gd name="T9" fmla="*/ 69 h 130"/>
                <a:gd name="T10" fmla="*/ 50 w 79"/>
                <a:gd name="T11" fmla="*/ 70 h 130"/>
                <a:gd name="T12" fmla="*/ 47 w 79"/>
                <a:gd name="T13" fmla="*/ 73 h 130"/>
                <a:gd name="T14" fmla="*/ 45 w 79"/>
                <a:gd name="T15" fmla="*/ 76 h 130"/>
                <a:gd name="T16" fmla="*/ 43 w 79"/>
                <a:gd name="T17" fmla="*/ 79 h 130"/>
                <a:gd name="T18" fmla="*/ 42 w 79"/>
                <a:gd name="T19" fmla="*/ 84 h 130"/>
                <a:gd name="T20" fmla="*/ 41 w 79"/>
                <a:gd name="T21" fmla="*/ 95 h 130"/>
                <a:gd name="T22" fmla="*/ 40 w 79"/>
                <a:gd name="T23" fmla="*/ 110 h 130"/>
                <a:gd name="T24" fmla="*/ 39 w 79"/>
                <a:gd name="T25" fmla="*/ 130 h 130"/>
                <a:gd name="T26" fmla="*/ 39 w 79"/>
                <a:gd name="T27" fmla="*/ 130 h 130"/>
                <a:gd name="T28" fmla="*/ 39 w 79"/>
                <a:gd name="T29" fmla="*/ 110 h 130"/>
                <a:gd name="T30" fmla="*/ 38 w 79"/>
                <a:gd name="T31" fmla="*/ 95 h 130"/>
                <a:gd name="T32" fmla="*/ 37 w 79"/>
                <a:gd name="T33" fmla="*/ 84 h 130"/>
                <a:gd name="T34" fmla="*/ 36 w 79"/>
                <a:gd name="T35" fmla="*/ 79 h 130"/>
                <a:gd name="T36" fmla="*/ 34 w 79"/>
                <a:gd name="T37" fmla="*/ 76 h 130"/>
                <a:gd name="T38" fmla="*/ 32 w 79"/>
                <a:gd name="T39" fmla="*/ 73 h 130"/>
                <a:gd name="T40" fmla="*/ 29 w 79"/>
                <a:gd name="T41" fmla="*/ 70 h 130"/>
                <a:gd name="T42" fmla="*/ 26 w 79"/>
                <a:gd name="T43" fmla="*/ 69 h 130"/>
                <a:gd name="T44" fmla="*/ 23 w 79"/>
                <a:gd name="T45" fmla="*/ 67 h 130"/>
                <a:gd name="T46" fmla="*/ 12 w 79"/>
                <a:gd name="T47" fmla="*/ 66 h 130"/>
                <a:gd name="T48" fmla="*/ 0 w 79"/>
                <a:gd name="T49" fmla="*/ 65 h 130"/>
                <a:gd name="T50" fmla="*/ 0 w 79"/>
                <a:gd name="T51" fmla="*/ 65 h 130"/>
                <a:gd name="T52" fmla="*/ 12 w 79"/>
                <a:gd name="T53" fmla="*/ 65 h 130"/>
                <a:gd name="T54" fmla="*/ 23 w 79"/>
                <a:gd name="T55" fmla="*/ 63 h 130"/>
                <a:gd name="T56" fmla="*/ 26 w 79"/>
                <a:gd name="T57" fmla="*/ 62 h 130"/>
                <a:gd name="T58" fmla="*/ 29 w 79"/>
                <a:gd name="T59" fmla="*/ 60 h 130"/>
                <a:gd name="T60" fmla="*/ 32 w 79"/>
                <a:gd name="T61" fmla="*/ 58 h 130"/>
                <a:gd name="T62" fmla="*/ 34 w 79"/>
                <a:gd name="T63" fmla="*/ 55 h 130"/>
                <a:gd name="T64" fmla="*/ 36 w 79"/>
                <a:gd name="T65" fmla="*/ 51 h 130"/>
                <a:gd name="T66" fmla="*/ 37 w 79"/>
                <a:gd name="T67" fmla="*/ 47 h 130"/>
                <a:gd name="T68" fmla="*/ 38 w 79"/>
                <a:gd name="T69" fmla="*/ 35 h 130"/>
                <a:gd name="T70" fmla="*/ 39 w 79"/>
                <a:gd name="T71" fmla="*/ 20 h 130"/>
                <a:gd name="T72" fmla="*/ 39 w 79"/>
                <a:gd name="T73" fmla="*/ 0 h 130"/>
                <a:gd name="T74" fmla="*/ 39 w 79"/>
                <a:gd name="T75" fmla="*/ 0 h 130"/>
                <a:gd name="T76" fmla="*/ 40 w 79"/>
                <a:gd name="T77" fmla="*/ 20 h 130"/>
                <a:gd name="T78" fmla="*/ 41 w 79"/>
                <a:gd name="T79" fmla="*/ 35 h 130"/>
                <a:gd name="T80" fmla="*/ 42 w 79"/>
                <a:gd name="T81" fmla="*/ 47 h 130"/>
                <a:gd name="T82" fmla="*/ 43 w 79"/>
                <a:gd name="T83" fmla="*/ 51 h 130"/>
                <a:gd name="T84" fmla="*/ 45 w 79"/>
                <a:gd name="T85" fmla="*/ 55 h 130"/>
                <a:gd name="T86" fmla="*/ 47 w 79"/>
                <a:gd name="T87" fmla="*/ 58 h 130"/>
                <a:gd name="T88" fmla="*/ 50 w 79"/>
                <a:gd name="T89" fmla="*/ 60 h 130"/>
                <a:gd name="T90" fmla="*/ 54 w 79"/>
                <a:gd name="T91" fmla="*/ 62 h 130"/>
                <a:gd name="T92" fmla="*/ 57 w 79"/>
                <a:gd name="T93" fmla="*/ 63 h 130"/>
                <a:gd name="T94" fmla="*/ 67 w 79"/>
                <a:gd name="T95" fmla="*/ 65 h 130"/>
                <a:gd name="T96" fmla="*/ 79 w 79"/>
                <a:gd name="T97" fmla="*/ 65 h 130"/>
                <a:gd name="T98" fmla="*/ 79 w 79"/>
                <a:gd name="T9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30">
                  <a:moveTo>
                    <a:pt x="79" y="65"/>
                  </a:moveTo>
                  <a:lnTo>
                    <a:pt x="79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4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3" y="79"/>
                  </a:lnTo>
                  <a:lnTo>
                    <a:pt x="42" y="84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30"/>
                  </a:lnTo>
                  <a:lnTo>
                    <a:pt x="39" y="130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4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9" y="70"/>
                  </a:lnTo>
                  <a:lnTo>
                    <a:pt x="26" y="69"/>
                  </a:lnTo>
                  <a:lnTo>
                    <a:pt x="23" y="67"/>
                  </a:lnTo>
                  <a:lnTo>
                    <a:pt x="12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5"/>
                  </a:lnTo>
                  <a:lnTo>
                    <a:pt x="23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1"/>
                  </a:lnTo>
                  <a:lnTo>
                    <a:pt x="37" y="47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7"/>
                  </a:lnTo>
                  <a:lnTo>
                    <a:pt x="43" y="51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0" y="60"/>
                  </a:lnTo>
                  <a:lnTo>
                    <a:pt x="54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0" name="Freeform 20">
              <a:extLst>
                <a:ext uri="{FF2B5EF4-FFF2-40B4-BE49-F238E27FC236}">
                  <a16:creationId xmlns:a16="http://schemas.microsoft.com/office/drawing/2014/main" id="{B28510FD-C069-421F-90A6-74A79CB442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88688" y="12509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6 w 80"/>
                <a:gd name="T5" fmla="*/ 65 h 129"/>
                <a:gd name="T6" fmla="*/ 57 w 80"/>
                <a:gd name="T7" fmla="*/ 67 h 129"/>
                <a:gd name="T8" fmla="*/ 53 w 80"/>
                <a:gd name="T9" fmla="*/ 68 h 129"/>
                <a:gd name="T10" fmla="*/ 50 w 80"/>
                <a:gd name="T11" fmla="*/ 70 h 129"/>
                <a:gd name="T12" fmla="*/ 47 w 80"/>
                <a:gd name="T13" fmla="*/ 72 h 129"/>
                <a:gd name="T14" fmla="*/ 45 w 80"/>
                <a:gd name="T15" fmla="*/ 75 h 129"/>
                <a:gd name="T16" fmla="*/ 44 w 80"/>
                <a:gd name="T17" fmla="*/ 79 h 129"/>
                <a:gd name="T18" fmla="*/ 42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39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3 w 80"/>
                <a:gd name="T37" fmla="*/ 75 h 129"/>
                <a:gd name="T38" fmla="*/ 31 w 80"/>
                <a:gd name="T39" fmla="*/ 72 h 129"/>
                <a:gd name="T40" fmla="*/ 29 w 80"/>
                <a:gd name="T41" fmla="*/ 70 h 129"/>
                <a:gd name="T42" fmla="*/ 26 w 80"/>
                <a:gd name="T43" fmla="*/ 68 h 129"/>
                <a:gd name="T44" fmla="*/ 22 w 80"/>
                <a:gd name="T45" fmla="*/ 67 h 129"/>
                <a:gd name="T46" fmla="*/ 12 w 80"/>
                <a:gd name="T47" fmla="*/ 65 h 129"/>
                <a:gd name="T48" fmla="*/ 0 w 80"/>
                <a:gd name="T49" fmla="*/ 65 h 129"/>
                <a:gd name="T50" fmla="*/ 0 w 80"/>
                <a:gd name="T51" fmla="*/ 65 h 129"/>
                <a:gd name="T52" fmla="*/ 12 w 80"/>
                <a:gd name="T53" fmla="*/ 64 h 129"/>
                <a:gd name="T54" fmla="*/ 22 w 80"/>
                <a:gd name="T55" fmla="*/ 63 h 129"/>
                <a:gd name="T56" fmla="*/ 26 w 80"/>
                <a:gd name="T57" fmla="*/ 60 h 129"/>
                <a:gd name="T58" fmla="*/ 29 w 80"/>
                <a:gd name="T59" fmla="*/ 59 h 129"/>
                <a:gd name="T60" fmla="*/ 31 w 80"/>
                <a:gd name="T61" fmla="*/ 56 h 129"/>
                <a:gd name="T62" fmla="*/ 33 w 80"/>
                <a:gd name="T63" fmla="*/ 53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39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2 w 80"/>
                <a:gd name="T81" fmla="*/ 46 h 129"/>
                <a:gd name="T82" fmla="*/ 44 w 80"/>
                <a:gd name="T83" fmla="*/ 50 h 129"/>
                <a:gd name="T84" fmla="*/ 45 w 80"/>
                <a:gd name="T85" fmla="*/ 53 h 129"/>
                <a:gd name="T86" fmla="*/ 47 w 80"/>
                <a:gd name="T87" fmla="*/ 56 h 129"/>
                <a:gd name="T88" fmla="*/ 50 w 80"/>
                <a:gd name="T89" fmla="*/ 59 h 129"/>
                <a:gd name="T90" fmla="*/ 53 w 80"/>
                <a:gd name="T91" fmla="*/ 60 h 129"/>
                <a:gd name="T92" fmla="*/ 57 w 80"/>
                <a:gd name="T93" fmla="*/ 63 h 129"/>
                <a:gd name="T94" fmla="*/ 66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6" y="65"/>
                  </a:lnTo>
                  <a:lnTo>
                    <a:pt x="57" y="67"/>
                  </a:lnTo>
                  <a:lnTo>
                    <a:pt x="53" y="68"/>
                  </a:lnTo>
                  <a:lnTo>
                    <a:pt x="50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39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3" y="75"/>
                  </a:lnTo>
                  <a:lnTo>
                    <a:pt x="31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2" y="67"/>
                  </a:lnTo>
                  <a:lnTo>
                    <a:pt x="12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4"/>
                  </a:lnTo>
                  <a:lnTo>
                    <a:pt x="22" y="63"/>
                  </a:lnTo>
                  <a:lnTo>
                    <a:pt x="26" y="60"/>
                  </a:lnTo>
                  <a:lnTo>
                    <a:pt x="29" y="59"/>
                  </a:lnTo>
                  <a:lnTo>
                    <a:pt x="31" y="56"/>
                  </a:lnTo>
                  <a:lnTo>
                    <a:pt x="33" y="53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39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4" y="50"/>
                  </a:lnTo>
                  <a:lnTo>
                    <a:pt x="45" y="53"/>
                  </a:lnTo>
                  <a:lnTo>
                    <a:pt x="47" y="56"/>
                  </a:lnTo>
                  <a:lnTo>
                    <a:pt x="50" y="59"/>
                  </a:lnTo>
                  <a:lnTo>
                    <a:pt x="53" y="60"/>
                  </a:lnTo>
                  <a:lnTo>
                    <a:pt x="57" y="63"/>
                  </a:lnTo>
                  <a:lnTo>
                    <a:pt x="66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1" name="Freeform 21">
              <a:extLst>
                <a:ext uri="{FF2B5EF4-FFF2-40B4-BE49-F238E27FC236}">
                  <a16:creationId xmlns:a16="http://schemas.microsoft.com/office/drawing/2014/main" id="{C9626C71-56D7-45B1-A368-706ECC795C6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33213" y="3182938"/>
              <a:ext cx="125413" cy="204788"/>
            </a:xfrm>
            <a:custGeom>
              <a:avLst/>
              <a:gdLst>
                <a:gd name="T0" fmla="*/ 79 w 79"/>
                <a:gd name="T1" fmla="*/ 65 h 129"/>
                <a:gd name="T2" fmla="*/ 79 w 79"/>
                <a:gd name="T3" fmla="*/ 65 h 129"/>
                <a:gd name="T4" fmla="*/ 66 w 79"/>
                <a:gd name="T5" fmla="*/ 66 h 129"/>
                <a:gd name="T6" fmla="*/ 56 w 79"/>
                <a:gd name="T7" fmla="*/ 67 h 129"/>
                <a:gd name="T8" fmla="*/ 53 w 79"/>
                <a:gd name="T9" fmla="*/ 69 h 129"/>
                <a:gd name="T10" fmla="*/ 50 w 79"/>
                <a:gd name="T11" fmla="*/ 70 h 129"/>
                <a:gd name="T12" fmla="*/ 47 w 79"/>
                <a:gd name="T13" fmla="*/ 73 h 129"/>
                <a:gd name="T14" fmla="*/ 45 w 79"/>
                <a:gd name="T15" fmla="*/ 76 h 129"/>
                <a:gd name="T16" fmla="*/ 43 w 79"/>
                <a:gd name="T17" fmla="*/ 79 h 129"/>
                <a:gd name="T18" fmla="*/ 42 w 79"/>
                <a:gd name="T19" fmla="*/ 83 h 129"/>
                <a:gd name="T20" fmla="*/ 41 w 79"/>
                <a:gd name="T21" fmla="*/ 95 h 129"/>
                <a:gd name="T22" fmla="*/ 40 w 79"/>
                <a:gd name="T23" fmla="*/ 110 h 129"/>
                <a:gd name="T24" fmla="*/ 39 w 79"/>
                <a:gd name="T25" fmla="*/ 129 h 129"/>
                <a:gd name="T26" fmla="*/ 39 w 79"/>
                <a:gd name="T27" fmla="*/ 129 h 129"/>
                <a:gd name="T28" fmla="*/ 39 w 79"/>
                <a:gd name="T29" fmla="*/ 110 h 129"/>
                <a:gd name="T30" fmla="*/ 38 w 79"/>
                <a:gd name="T31" fmla="*/ 95 h 129"/>
                <a:gd name="T32" fmla="*/ 37 w 79"/>
                <a:gd name="T33" fmla="*/ 83 h 129"/>
                <a:gd name="T34" fmla="*/ 36 w 79"/>
                <a:gd name="T35" fmla="*/ 79 h 129"/>
                <a:gd name="T36" fmla="*/ 34 w 79"/>
                <a:gd name="T37" fmla="*/ 76 h 129"/>
                <a:gd name="T38" fmla="*/ 32 w 79"/>
                <a:gd name="T39" fmla="*/ 73 h 129"/>
                <a:gd name="T40" fmla="*/ 28 w 79"/>
                <a:gd name="T41" fmla="*/ 70 h 129"/>
                <a:gd name="T42" fmla="*/ 25 w 79"/>
                <a:gd name="T43" fmla="*/ 69 h 129"/>
                <a:gd name="T44" fmla="*/ 22 w 79"/>
                <a:gd name="T45" fmla="*/ 67 h 129"/>
                <a:gd name="T46" fmla="*/ 12 w 79"/>
                <a:gd name="T47" fmla="*/ 66 h 129"/>
                <a:gd name="T48" fmla="*/ 0 w 79"/>
                <a:gd name="T49" fmla="*/ 65 h 129"/>
                <a:gd name="T50" fmla="*/ 0 w 79"/>
                <a:gd name="T51" fmla="*/ 65 h 129"/>
                <a:gd name="T52" fmla="*/ 12 w 79"/>
                <a:gd name="T53" fmla="*/ 65 h 129"/>
                <a:gd name="T54" fmla="*/ 22 w 79"/>
                <a:gd name="T55" fmla="*/ 63 h 129"/>
                <a:gd name="T56" fmla="*/ 25 w 79"/>
                <a:gd name="T57" fmla="*/ 62 h 129"/>
                <a:gd name="T58" fmla="*/ 28 w 79"/>
                <a:gd name="T59" fmla="*/ 60 h 129"/>
                <a:gd name="T60" fmla="*/ 32 w 79"/>
                <a:gd name="T61" fmla="*/ 58 h 129"/>
                <a:gd name="T62" fmla="*/ 34 w 79"/>
                <a:gd name="T63" fmla="*/ 55 h 129"/>
                <a:gd name="T64" fmla="*/ 36 w 79"/>
                <a:gd name="T65" fmla="*/ 50 h 129"/>
                <a:gd name="T66" fmla="*/ 37 w 79"/>
                <a:gd name="T67" fmla="*/ 46 h 129"/>
                <a:gd name="T68" fmla="*/ 38 w 79"/>
                <a:gd name="T69" fmla="*/ 35 h 129"/>
                <a:gd name="T70" fmla="*/ 39 w 79"/>
                <a:gd name="T71" fmla="*/ 20 h 129"/>
                <a:gd name="T72" fmla="*/ 39 w 79"/>
                <a:gd name="T73" fmla="*/ 0 h 129"/>
                <a:gd name="T74" fmla="*/ 39 w 79"/>
                <a:gd name="T75" fmla="*/ 0 h 129"/>
                <a:gd name="T76" fmla="*/ 40 w 79"/>
                <a:gd name="T77" fmla="*/ 20 h 129"/>
                <a:gd name="T78" fmla="*/ 41 w 79"/>
                <a:gd name="T79" fmla="*/ 35 h 129"/>
                <a:gd name="T80" fmla="*/ 42 w 79"/>
                <a:gd name="T81" fmla="*/ 46 h 129"/>
                <a:gd name="T82" fmla="*/ 43 w 79"/>
                <a:gd name="T83" fmla="*/ 50 h 129"/>
                <a:gd name="T84" fmla="*/ 45 w 79"/>
                <a:gd name="T85" fmla="*/ 55 h 129"/>
                <a:gd name="T86" fmla="*/ 47 w 79"/>
                <a:gd name="T87" fmla="*/ 58 h 129"/>
                <a:gd name="T88" fmla="*/ 50 w 79"/>
                <a:gd name="T89" fmla="*/ 60 h 129"/>
                <a:gd name="T90" fmla="*/ 53 w 79"/>
                <a:gd name="T91" fmla="*/ 62 h 129"/>
                <a:gd name="T92" fmla="*/ 56 w 79"/>
                <a:gd name="T93" fmla="*/ 63 h 129"/>
                <a:gd name="T94" fmla="*/ 66 w 79"/>
                <a:gd name="T95" fmla="*/ 65 h 129"/>
                <a:gd name="T96" fmla="*/ 79 w 79"/>
                <a:gd name="T97" fmla="*/ 65 h 129"/>
                <a:gd name="T98" fmla="*/ 79 w 79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29">
                  <a:moveTo>
                    <a:pt x="79" y="65"/>
                  </a:moveTo>
                  <a:lnTo>
                    <a:pt x="79" y="65"/>
                  </a:lnTo>
                  <a:lnTo>
                    <a:pt x="66" y="66"/>
                  </a:lnTo>
                  <a:lnTo>
                    <a:pt x="56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29"/>
                  </a:lnTo>
                  <a:lnTo>
                    <a:pt x="39" y="129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8" y="70"/>
                  </a:lnTo>
                  <a:lnTo>
                    <a:pt x="25" y="69"/>
                  </a:lnTo>
                  <a:lnTo>
                    <a:pt x="22" y="67"/>
                  </a:lnTo>
                  <a:lnTo>
                    <a:pt x="12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5"/>
                  </a:lnTo>
                  <a:lnTo>
                    <a:pt x="22" y="63"/>
                  </a:lnTo>
                  <a:lnTo>
                    <a:pt x="25" y="62"/>
                  </a:lnTo>
                  <a:lnTo>
                    <a:pt x="28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3" y="50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6" y="63"/>
                  </a:lnTo>
                  <a:lnTo>
                    <a:pt x="66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2" name="Freeform 22">
              <a:extLst>
                <a:ext uri="{FF2B5EF4-FFF2-40B4-BE49-F238E27FC236}">
                  <a16:creationId xmlns:a16="http://schemas.microsoft.com/office/drawing/2014/main" id="{AFC4FCA4-70DB-4138-BD94-517AAFC042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52188" y="5291138"/>
              <a:ext cx="195263" cy="315913"/>
            </a:xfrm>
            <a:custGeom>
              <a:avLst/>
              <a:gdLst>
                <a:gd name="T0" fmla="*/ 123 w 123"/>
                <a:gd name="T1" fmla="*/ 100 h 199"/>
                <a:gd name="T2" fmla="*/ 123 w 123"/>
                <a:gd name="T3" fmla="*/ 100 h 199"/>
                <a:gd name="T4" fmla="*/ 102 w 123"/>
                <a:gd name="T5" fmla="*/ 101 h 199"/>
                <a:gd name="T6" fmla="*/ 94 w 123"/>
                <a:gd name="T7" fmla="*/ 102 h 199"/>
                <a:gd name="T8" fmla="*/ 88 w 123"/>
                <a:gd name="T9" fmla="*/ 103 h 199"/>
                <a:gd name="T10" fmla="*/ 82 w 123"/>
                <a:gd name="T11" fmla="*/ 105 h 199"/>
                <a:gd name="T12" fmla="*/ 77 w 123"/>
                <a:gd name="T13" fmla="*/ 108 h 199"/>
                <a:gd name="T14" fmla="*/ 72 w 123"/>
                <a:gd name="T15" fmla="*/ 112 h 199"/>
                <a:gd name="T16" fmla="*/ 69 w 123"/>
                <a:gd name="T17" fmla="*/ 116 h 199"/>
                <a:gd name="T18" fmla="*/ 67 w 123"/>
                <a:gd name="T19" fmla="*/ 122 h 199"/>
                <a:gd name="T20" fmla="*/ 65 w 123"/>
                <a:gd name="T21" fmla="*/ 128 h 199"/>
                <a:gd name="T22" fmla="*/ 63 w 123"/>
                <a:gd name="T23" fmla="*/ 136 h 199"/>
                <a:gd name="T24" fmla="*/ 62 w 123"/>
                <a:gd name="T25" fmla="*/ 146 h 199"/>
                <a:gd name="T26" fmla="*/ 61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6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2 h 199"/>
                <a:gd name="T42" fmla="*/ 52 w 123"/>
                <a:gd name="T43" fmla="*/ 116 h 199"/>
                <a:gd name="T44" fmla="*/ 49 w 123"/>
                <a:gd name="T45" fmla="*/ 112 h 199"/>
                <a:gd name="T46" fmla="*/ 45 w 123"/>
                <a:gd name="T47" fmla="*/ 108 h 199"/>
                <a:gd name="T48" fmla="*/ 40 w 123"/>
                <a:gd name="T49" fmla="*/ 105 h 199"/>
                <a:gd name="T50" fmla="*/ 34 w 123"/>
                <a:gd name="T51" fmla="*/ 103 h 199"/>
                <a:gd name="T52" fmla="*/ 27 w 123"/>
                <a:gd name="T53" fmla="*/ 102 h 199"/>
                <a:gd name="T54" fmla="*/ 19 w 123"/>
                <a:gd name="T55" fmla="*/ 101 h 199"/>
                <a:gd name="T56" fmla="*/ 0 w 123"/>
                <a:gd name="T57" fmla="*/ 100 h 199"/>
                <a:gd name="T58" fmla="*/ 0 w 123"/>
                <a:gd name="T59" fmla="*/ 100 h 199"/>
                <a:gd name="T60" fmla="*/ 19 w 123"/>
                <a:gd name="T61" fmla="*/ 100 h 199"/>
                <a:gd name="T62" fmla="*/ 27 w 123"/>
                <a:gd name="T63" fmla="*/ 99 h 199"/>
                <a:gd name="T64" fmla="*/ 34 w 123"/>
                <a:gd name="T65" fmla="*/ 96 h 199"/>
                <a:gd name="T66" fmla="*/ 40 w 123"/>
                <a:gd name="T67" fmla="*/ 94 h 199"/>
                <a:gd name="T68" fmla="*/ 45 w 123"/>
                <a:gd name="T69" fmla="*/ 92 h 199"/>
                <a:gd name="T70" fmla="*/ 49 w 123"/>
                <a:gd name="T71" fmla="*/ 88 h 199"/>
                <a:gd name="T72" fmla="*/ 52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4 h 199"/>
                <a:gd name="T80" fmla="*/ 59 w 123"/>
                <a:gd name="T81" fmla="*/ 54 h 199"/>
                <a:gd name="T82" fmla="*/ 60 w 123"/>
                <a:gd name="T83" fmla="*/ 31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1 h 199"/>
                <a:gd name="T90" fmla="*/ 62 w 123"/>
                <a:gd name="T91" fmla="*/ 54 h 199"/>
                <a:gd name="T92" fmla="*/ 63 w 123"/>
                <a:gd name="T93" fmla="*/ 64 h 199"/>
                <a:gd name="T94" fmla="*/ 65 w 123"/>
                <a:gd name="T95" fmla="*/ 72 h 199"/>
                <a:gd name="T96" fmla="*/ 67 w 123"/>
                <a:gd name="T97" fmla="*/ 78 h 199"/>
                <a:gd name="T98" fmla="*/ 69 w 123"/>
                <a:gd name="T99" fmla="*/ 84 h 199"/>
                <a:gd name="T100" fmla="*/ 72 w 123"/>
                <a:gd name="T101" fmla="*/ 88 h 199"/>
                <a:gd name="T102" fmla="*/ 77 w 123"/>
                <a:gd name="T103" fmla="*/ 92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9 h 199"/>
                <a:gd name="T110" fmla="*/ 102 w 123"/>
                <a:gd name="T111" fmla="*/ 100 h 199"/>
                <a:gd name="T112" fmla="*/ 123 w 123"/>
                <a:gd name="T113" fmla="*/ 100 h 199"/>
                <a:gd name="T114" fmla="*/ 123 w 123"/>
                <a:gd name="T11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100"/>
                  </a:moveTo>
                  <a:lnTo>
                    <a:pt x="123" y="100"/>
                  </a:lnTo>
                  <a:lnTo>
                    <a:pt x="102" y="101"/>
                  </a:lnTo>
                  <a:lnTo>
                    <a:pt x="94" y="102"/>
                  </a:lnTo>
                  <a:lnTo>
                    <a:pt x="88" y="103"/>
                  </a:lnTo>
                  <a:lnTo>
                    <a:pt x="82" y="105"/>
                  </a:lnTo>
                  <a:lnTo>
                    <a:pt x="77" y="108"/>
                  </a:lnTo>
                  <a:lnTo>
                    <a:pt x="72" y="112"/>
                  </a:lnTo>
                  <a:lnTo>
                    <a:pt x="69" y="116"/>
                  </a:lnTo>
                  <a:lnTo>
                    <a:pt x="67" y="122"/>
                  </a:lnTo>
                  <a:lnTo>
                    <a:pt x="65" y="128"/>
                  </a:lnTo>
                  <a:lnTo>
                    <a:pt x="63" y="136"/>
                  </a:lnTo>
                  <a:lnTo>
                    <a:pt x="62" y="146"/>
                  </a:lnTo>
                  <a:lnTo>
                    <a:pt x="61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6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2" y="116"/>
                  </a:lnTo>
                  <a:lnTo>
                    <a:pt x="49" y="112"/>
                  </a:lnTo>
                  <a:lnTo>
                    <a:pt x="45" y="108"/>
                  </a:lnTo>
                  <a:lnTo>
                    <a:pt x="40" y="105"/>
                  </a:lnTo>
                  <a:lnTo>
                    <a:pt x="34" y="103"/>
                  </a:lnTo>
                  <a:lnTo>
                    <a:pt x="27" y="102"/>
                  </a:lnTo>
                  <a:lnTo>
                    <a:pt x="19" y="101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100"/>
                  </a:lnTo>
                  <a:lnTo>
                    <a:pt x="27" y="99"/>
                  </a:lnTo>
                  <a:lnTo>
                    <a:pt x="34" y="96"/>
                  </a:lnTo>
                  <a:lnTo>
                    <a:pt x="40" y="94"/>
                  </a:lnTo>
                  <a:lnTo>
                    <a:pt x="45" y="92"/>
                  </a:lnTo>
                  <a:lnTo>
                    <a:pt x="49" y="88"/>
                  </a:lnTo>
                  <a:lnTo>
                    <a:pt x="52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4"/>
                  </a:lnTo>
                  <a:lnTo>
                    <a:pt x="59" y="54"/>
                  </a:lnTo>
                  <a:lnTo>
                    <a:pt x="60" y="3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1"/>
                  </a:lnTo>
                  <a:lnTo>
                    <a:pt x="62" y="54"/>
                  </a:lnTo>
                  <a:lnTo>
                    <a:pt x="63" y="64"/>
                  </a:lnTo>
                  <a:lnTo>
                    <a:pt x="65" y="72"/>
                  </a:lnTo>
                  <a:lnTo>
                    <a:pt x="67" y="78"/>
                  </a:lnTo>
                  <a:lnTo>
                    <a:pt x="69" y="84"/>
                  </a:lnTo>
                  <a:lnTo>
                    <a:pt x="72" y="88"/>
                  </a:lnTo>
                  <a:lnTo>
                    <a:pt x="77" y="92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9"/>
                  </a:lnTo>
                  <a:lnTo>
                    <a:pt x="102" y="100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3" name="Freeform 23">
              <a:extLst>
                <a:ext uri="{FF2B5EF4-FFF2-40B4-BE49-F238E27FC236}">
                  <a16:creationId xmlns:a16="http://schemas.microsoft.com/office/drawing/2014/main" id="{8D028B42-F73D-42B1-B721-AA573E6F974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46800" y="4986338"/>
              <a:ext cx="195263" cy="315913"/>
            </a:xfrm>
            <a:custGeom>
              <a:avLst/>
              <a:gdLst>
                <a:gd name="T0" fmla="*/ 123 w 123"/>
                <a:gd name="T1" fmla="*/ 100 h 199"/>
                <a:gd name="T2" fmla="*/ 123 w 123"/>
                <a:gd name="T3" fmla="*/ 100 h 199"/>
                <a:gd name="T4" fmla="*/ 102 w 123"/>
                <a:gd name="T5" fmla="*/ 101 h 199"/>
                <a:gd name="T6" fmla="*/ 95 w 123"/>
                <a:gd name="T7" fmla="*/ 102 h 199"/>
                <a:gd name="T8" fmla="*/ 88 w 123"/>
                <a:gd name="T9" fmla="*/ 104 h 199"/>
                <a:gd name="T10" fmla="*/ 82 w 123"/>
                <a:gd name="T11" fmla="*/ 106 h 199"/>
                <a:gd name="T12" fmla="*/ 77 w 123"/>
                <a:gd name="T13" fmla="*/ 108 h 199"/>
                <a:gd name="T14" fmla="*/ 73 w 123"/>
                <a:gd name="T15" fmla="*/ 112 h 199"/>
                <a:gd name="T16" fmla="*/ 70 w 123"/>
                <a:gd name="T17" fmla="*/ 116 h 199"/>
                <a:gd name="T18" fmla="*/ 67 w 123"/>
                <a:gd name="T19" fmla="*/ 122 h 199"/>
                <a:gd name="T20" fmla="*/ 65 w 123"/>
                <a:gd name="T21" fmla="*/ 128 h 199"/>
                <a:gd name="T22" fmla="*/ 63 w 123"/>
                <a:gd name="T23" fmla="*/ 137 h 199"/>
                <a:gd name="T24" fmla="*/ 62 w 123"/>
                <a:gd name="T25" fmla="*/ 146 h 199"/>
                <a:gd name="T26" fmla="*/ 61 w 123"/>
                <a:gd name="T27" fmla="*/ 170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70 h 199"/>
                <a:gd name="T34" fmla="*/ 59 w 123"/>
                <a:gd name="T35" fmla="*/ 146 h 199"/>
                <a:gd name="T36" fmla="*/ 58 w 123"/>
                <a:gd name="T37" fmla="*/ 137 h 199"/>
                <a:gd name="T38" fmla="*/ 57 w 123"/>
                <a:gd name="T39" fmla="*/ 128 h 199"/>
                <a:gd name="T40" fmla="*/ 55 w 123"/>
                <a:gd name="T41" fmla="*/ 122 h 199"/>
                <a:gd name="T42" fmla="*/ 52 w 123"/>
                <a:gd name="T43" fmla="*/ 116 h 199"/>
                <a:gd name="T44" fmla="*/ 49 w 123"/>
                <a:gd name="T45" fmla="*/ 112 h 199"/>
                <a:gd name="T46" fmla="*/ 45 w 123"/>
                <a:gd name="T47" fmla="*/ 108 h 199"/>
                <a:gd name="T48" fmla="*/ 41 w 123"/>
                <a:gd name="T49" fmla="*/ 106 h 199"/>
                <a:gd name="T50" fmla="*/ 35 w 123"/>
                <a:gd name="T51" fmla="*/ 104 h 199"/>
                <a:gd name="T52" fmla="*/ 27 w 123"/>
                <a:gd name="T53" fmla="*/ 102 h 199"/>
                <a:gd name="T54" fmla="*/ 19 w 123"/>
                <a:gd name="T55" fmla="*/ 101 h 199"/>
                <a:gd name="T56" fmla="*/ 0 w 123"/>
                <a:gd name="T57" fmla="*/ 100 h 199"/>
                <a:gd name="T58" fmla="*/ 0 w 123"/>
                <a:gd name="T59" fmla="*/ 100 h 199"/>
                <a:gd name="T60" fmla="*/ 19 w 123"/>
                <a:gd name="T61" fmla="*/ 100 h 199"/>
                <a:gd name="T62" fmla="*/ 27 w 123"/>
                <a:gd name="T63" fmla="*/ 99 h 199"/>
                <a:gd name="T64" fmla="*/ 35 w 123"/>
                <a:gd name="T65" fmla="*/ 97 h 199"/>
                <a:gd name="T66" fmla="*/ 41 w 123"/>
                <a:gd name="T67" fmla="*/ 95 h 199"/>
                <a:gd name="T68" fmla="*/ 45 w 123"/>
                <a:gd name="T69" fmla="*/ 93 h 199"/>
                <a:gd name="T70" fmla="*/ 49 w 123"/>
                <a:gd name="T71" fmla="*/ 89 h 199"/>
                <a:gd name="T72" fmla="*/ 52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4 h 199"/>
                <a:gd name="T80" fmla="*/ 59 w 123"/>
                <a:gd name="T81" fmla="*/ 55 h 199"/>
                <a:gd name="T82" fmla="*/ 60 w 123"/>
                <a:gd name="T83" fmla="*/ 31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1 h 199"/>
                <a:gd name="T90" fmla="*/ 62 w 123"/>
                <a:gd name="T91" fmla="*/ 55 h 199"/>
                <a:gd name="T92" fmla="*/ 63 w 123"/>
                <a:gd name="T93" fmla="*/ 64 h 199"/>
                <a:gd name="T94" fmla="*/ 65 w 123"/>
                <a:gd name="T95" fmla="*/ 72 h 199"/>
                <a:gd name="T96" fmla="*/ 67 w 123"/>
                <a:gd name="T97" fmla="*/ 78 h 199"/>
                <a:gd name="T98" fmla="*/ 70 w 123"/>
                <a:gd name="T99" fmla="*/ 84 h 199"/>
                <a:gd name="T100" fmla="*/ 73 w 123"/>
                <a:gd name="T101" fmla="*/ 89 h 199"/>
                <a:gd name="T102" fmla="*/ 77 w 123"/>
                <a:gd name="T103" fmla="*/ 93 h 199"/>
                <a:gd name="T104" fmla="*/ 82 w 123"/>
                <a:gd name="T105" fmla="*/ 95 h 199"/>
                <a:gd name="T106" fmla="*/ 88 w 123"/>
                <a:gd name="T107" fmla="*/ 97 h 199"/>
                <a:gd name="T108" fmla="*/ 95 w 123"/>
                <a:gd name="T109" fmla="*/ 99 h 199"/>
                <a:gd name="T110" fmla="*/ 102 w 123"/>
                <a:gd name="T111" fmla="*/ 100 h 199"/>
                <a:gd name="T112" fmla="*/ 123 w 123"/>
                <a:gd name="T113" fmla="*/ 100 h 199"/>
                <a:gd name="T114" fmla="*/ 123 w 123"/>
                <a:gd name="T11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100"/>
                  </a:moveTo>
                  <a:lnTo>
                    <a:pt x="123" y="100"/>
                  </a:lnTo>
                  <a:lnTo>
                    <a:pt x="102" y="101"/>
                  </a:lnTo>
                  <a:lnTo>
                    <a:pt x="95" y="102"/>
                  </a:lnTo>
                  <a:lnTo>
                    <a:pt x="88" y="104"/>
                  </a:lnTo>
                  <a:lnTo>
                    <a:pt x="82" y="106"/>
                  </a:lnTo>
                  <a:lnTo>
                    <a:pt x="77" y="108"/>
                  </a:lnTo>
                  <a:lnTo>
                    <a:pt x="73" y="112"/>
                  </a:lnTo>
                  <a:lnTo>
                    <a:pt x="70" y="116"/>
                  </a:lnTo>
                  <a:lnTo>
                    <a:pt x="67" y="122"/>
                  </a:lnTo>
                  <a:lnTo>
                    <a:pt x="65" y="128"/>
                  </a:lnTo>
                  <a:lnTo>
                    <a:pt x="63" y="137"/>
                  </a:lnTo>
                  <a:lnTo>
                    <a:pt x="62" y="146"/>
                  </a:lnTo>
                  <a:lnTo>
                    <a:pt x="61" y="170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70"/>
                  </a:lnTo>
                  <a:lnTo>
                    <a:pt x="59" y="146"/>
                  </a:lnTo>
                  <a:lnTo>
                    <a:pt x="58" y="137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2" y="116"/>
                  </a:lnTo>
                  <a:lnTo>
                    <a:pt x="49" y="112"/>
                  </a:lnTo>
                  <a:lnTo>
                    <a:pt x="45" y="108"/>
                  </a:lnTo>
                  <a:lnTo>
                    <a:pt x="41" y="106"/>
                  </a:lnTo>
                  <a:lnTo>
                    <a:pt x="35" y="104"/>
                  </a:lnTo>
                  <a:lnTo>
                    <a:pt x="27" y="102"/>
                  </a:lnTo>
                  <a:lnTo>
                    <a:pt x="19" y="101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100"/>
                  </a:lnTo>
                  <a:lnTo>
                    <a:pt x="27" y="99"/>
                  </a:lnTo>
                  <a:lnTo>
                    <a:pt x="35" y="97"/>
                  </a:lnTo>
                  <a:lnTo>
                    <a:pt x="41" y="95"/>
                  </a:lnTo>
                  <a:lnTo>
                    <a:pt x="45" y="93"/>
                  </a:lnTo>
                  <a:lnTo>
                    <a:pt x="49" y="89"/>
                  </a:lnTo>
                  <a:lnTo>
                    <a:pt x="52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4"/>
                  </a:lnTo>
                  <a:lnTo>
                    <a:pt x="59" y="55"/>
                  </a:lnTo>
                  <a:lnTo>
                    <a:pt x="60" y="3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1"/>
                  </a:lnTo>
                  <a:lnTo>
                    <a:pt x="62" y="55"/>
                  </a:lnTo>
                  <a:lnTo>
                    <a:pt x="63" y="64"/>
                  </a:lnTo>
                  <a:lnTo>
                    <a:pt x="65" y="72"/>
                  </a:lnTo>
                  <a:lnTo>
                    <a:pt x="67" y="78"/>
                  </a:lnTo>
                  <a:lnTo>
                    <a:pt x="70" y="84"/>
                  </a:lnTo>
                  <a:lnTo>
                    <a:pt x="73" y="89"/>
                  </a:lnTo>
                  <a:lnTo>
                    <a:pt x="77" y="93"/>
                  </a:lnTo>
                  <a:lnTo>
                    <a:pt x="82" y="95"/>
                  </a:lnTo>
                  <a:lnTo>
                    <a:pt x="88" y="97"/>
                  </a:lnTo>
                  <a:lnTo>
                    <a:pt x="95" y="99"/>
                  </a:lnTo>
                  <a:lnTo>
                    <a:pt x="102" y="100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4" name="Freeform 24">
              <a:extLst>
                <a:ext uri="{FF2B5EF4-FFF2-40B4-BE49-F238E27FC236}">
                  <a16:creationId xmlns:a16="http://schemas.microsoft.com/office/drawing/2014/main" id="{246C8C2C-40F9-4FEF-A67C-1F20ACFD55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70138" y="490220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5 w 123"/>
                <a:gd name="T7" fmla="*/ 102 h 199"/>
                <a:gd name="T8" fmla="*/ 89 w 123"/>
                <a:gd name="T9" fmla="*/ 103 h 199"/>
                <a:gd name="T10" fmla="*/ 82 w 123"/>
                <a:gd name="T11" fmla="*/ 105 h 199"/>
                <a:gd name="T12" fmla="*/ 77 w 123"/>
                <a:gd name="T13" fmla="*/ 108 h 199"/>
                <a:gd name="T14" fmla="*/ 73 w 123"/>
                <a:gd name="T15" fmla="*/ 111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4 w 123"/>
                <a:gd name="T23" fmla="*/ 136 h 199"/>
                <a:gd name="T24" fmla="*/ 63 w 123"/>
                <a:gd name="T25" fmla="*/ 146 h 199"/>
                <a:gd name="T26" fmla="*/ 62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9 h 199"/>
                <a:gd name="T34" fmla="*/ 60 w 123"/>
                <a:gd name="T35" fmla="*/ 146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3 w 123"/>
                <a:gd name="T43" fmla="*/ 116 h 199"/>
                <a:gd name="T44" fmla="*/ 50 w 123"/>
                <a:gd name="T45" fmla="*/ 111 h 199"/>
                <a:gd name="T46" fmla="*/ 45 w 123"/>
                <a:gd name="T47" fmla="*/ 108 h 199"/>
                <a:gd name="T48" fmla="*/ 41 w 123"/>
                <a:gd name="T49" fmla="*/ 105 h 199"/>
                <a:gd name="T50" fmla="*/ 35 w 123"/>
                <a:gd name="T51" fmla="*/ 103 h 199"/>
                <a:gd name="T52" fmla="*/ 28 w 123"/>
                <a:gd name="T53" fmla="*/ 102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50 w 123"/>
                <a:gd name="T71" fmla="*/ 88 h 199"/>
                <a:gd name="T72" fmla="*/ 53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3 h 199"/>
                <a:gd name="T80" fmla="*/ 60 w 123"/>
                <a:gd name="T81" fmla="*/ 53 h 199"/>
                <a:gd name="T82" fmla="*/ 61 w 123"/>
                <a:gd name="T83" fmla="*/ 31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1 h 199"/>
                <a:gd name="T90" fmla="*/ 63 w 123"/>
                <a:gd name="T91" fmla="*/ 53 h 199"/>
                <a:gd name="T92" fmla="*/ 64 w 123"/>
                <a:gd name="T93" fmla="*/ 63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9 w 123"/>
                <a:gd name="T107" fmla="*/ 96 h 199"/>
                <a:gd name="T108" fmla="*/ 95 w 123"/>
                <a:gd name="T109" fmla="*/ 97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5" y="102"/>
                  </a:lnTo>
                  <a:lnTo>
                    <a:pt x="89" y="103"/>
                  </a:lnTo>
                  <a:lnTo>
                    <a:pt x="82" y="105"/>
                  </a:lnTo>
                  <a:lnTo>
                    <a:pt x="77" y="108"/>
                  </a:lnTo>
                  <a:lnTo>
                    <a:pt x="73" y="111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4" y="136"/>
                  </a:lnTo>
                  <a:lnTo>
                    <a:pt x="63" y="146"/>
                  </a:lnTo>
                  <a:lnTo>
                    <a:pt x="62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9"/>
                  </a:lnTo>
                  <a:lnTo>
                    <a:pt x="60" y="146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3" y="116"/>
                  </a:lnTo>
                  <a:lnTo>
                    <a:pt x="50" y="111"/>
                  </a:lnTo>
                  <a:lnTo>
                    <a:pt x="45" y="108"/>
                  </a:lnTo>
                  <a:lnTo>
                    <a:pt x="41" y="105"/>
                  </a:lnTo>
                  <a:lnTo>
                    <a:pt x="35" y="103"/>
                  </a:lnTo>
                  <a:lnTo>
                    <a:pt x="28" y="102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50" y="88"/>
                  </a:lnTo>
                  <a:lnTo>
                    <a:pt x="53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3"/>
                  </a:lnTo>
                  <a:lnTo>
                    <a:pt x="60" y="53"/>
                  </a:lnTo>
                  <a:lnTo>
                    <a:pt x="61" y="31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1"/>
                  </a:lnTo>
                  <a:lnTo>
                    <a:pt x="63" y="53"/>
                  </a:lnTo>
                  <a:lnTo>
                    <a:pt x="64" y="63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9" y="96"/>
                  </a:lnTo>
                  <a:lnTo>
                    <a:pt x="95" y="97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5" name="Freeform 25">
              <a:extLst>
                <a:ext uri="{FF2B5EF4-FFF2-40B4-BE49-F238E27FC236}">
                  <a16:creationId xmlns:a16="http://schemas.microsoft.com/office/drawing/2014/main" id="{85C7C941-156A-4124-8269-C6458FCA23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47188" y="4176713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2 w 123"/>
                <a:gd name="T5" fmla="*/ 100 h 199"/>
                <a:gd name="T6" fmla="*/ 94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2 w 123"/>
                <a:gd name="T15" fmla="*/ 110 h 199"/>
                <a:gd name="T16" fmla="*/ 69 w 123"/>
                <a:gd name="T17" fmla="*/ 116 h 199"/>
                <a:gd name="T18" fmla="*/ 67 w 123"/>
                <a:gd name="T19" fmla="*/ 121 h 199"/>
                <a:gd name="T20" fmla="*/ 65 w 123"/>
                <a:gd name="T21" fmla="*/ 128 h 199"/>
                <a:gd name="T22" fmla="*/ 63 w 123"/>
                <a:gd name="T23" fmla="*/ 136 h 199"/>
                <a:gd name="T24" fmla="*/ 62 w 123"/>
                <a:gd name="T25" fmla="*/ 145 h 199"/>
                <a:gd name="T26" fmla="*/ 61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1 h 199"/>
                <a:gd name="T42" fmla="*/ 52 w 123"/>
                <a:gd name="T43" fmla="*/ 116 h 199"/>
                <a:gd name="T44" fmla="*/ 49 w 123"/>
                <a:gd name="T45" fmla="*/ 110 h 199"/>
                <a:gd name="T46" fmla="*/ 45 w 123"/>
                <a:gd name="T47" fmla="*/ 107 h 199"/>
                <a:gd name="T48" fmla="*/ 41 w 123"/>
                <a:gd name="T49" fmla="*/ 104 h 199"/>
                <a:gd name="T50" fmla="*/ 34 w 123"/>
                <a:gd name="T51" fmla="*/ 102 h 199"/>
                <a:gd name="T52" fmla="*/ 27 w 123"/>
                <a:gd name="T53" fmla="*/ 101 h 199"/>
                <a:gd name="T54" fmla="*/ 19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19 w 123"/>
                <a:gd name="T61" fmla="*/ 98 h 199"/>
                <a:gd name="T62" fmla="*/ 27 w 123"/>
                <a:gd name="T63" fmla="*/ 97 h 199"/>
                <a:gd name="T64" fmla="*/ 34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49 w 123"/>
                <a:gd name="T71" fmla="*/ 88 h 199"/>
                <a:gd name="T72" fmla="*/ 52 w 123"/>
                <a:gd name="T73" fmla="*/ 83 h 199"/>
                <a:gd name="T74" fmla="*/ 55 w 123"/>
                <a:gd name="T75" fmla="*/ 78 h 199"/>
                <a:gd name="T76" fmla="*/ 57 w 123"/>
                <a:gd name="T77" fmla="*/ 70 h 199"/>
                <a:gd name="T78" fmla="*/ 58 w 123"/>
                <a:gd name="T79" fmla="*/ 62 h 199"/>
                <a:gd name="T80" fmla="*/ 59 w 123"/>
                <a:gd name="T81" fmla="*/ 53 h 199"/>
                <a:gd name="T82" fmla="*/ 60 w 123"/>
                <a:gd name="T83" fmla="*/ 30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0 h 199"/>
                <a:gd name="T90" fmla="*/ 62 w 123"/>
                <a:gd name="T91" fmla="*/ 53 h 199"/>
                <a:gd name="T92" fmla="*/ 63 w 123"/>
                <a:gd name="T93" fmla="*/ 62 h 199"/>
                <a:gd name="T94" fmla="*/ 65 w 123"/>
                <a:gd name="T95" fmla="*/ 70 h 199"/>
                <a:gd name="T96" fmla="*/ 67 w 123"/>
                <a:gd name="T97" fmla="*/ 78 h 199"/>
                <a:gd name="T98" fmla="*/ 69 w 123"/>
                <a:gd name="T99" fmla="*/ 83 h 199"/>
                <a:gd name="T100" fmla="*/ 72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7 h 199"/>
                <a:gd name="T110" fmla="*/ 102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2" y="100"/>
                  </a:lnTo>
                  <a:lnTo>
                    <a:pt x="94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2" y="110"/>
                  </a:lnTo>
                  <a:lnTo>
                    <a:pt x="69" y="116"/>
                  </a:lnTo>
                  <a:lnTo>
                    <a:pt x="67" y="121"/>
                  </a:lnTo>
                  <a:lnTo>
                    <a:pt x="65" y="128"/>
                  </a:lnTo>
                  <a:lnTo>
                    <a:pt x="63" y="136"/>
                  </a:lnTo>
                  <a:lnTo>
                    <a:pt x="62" y="145"/>
                  </a:lnTo>
                  <a:lnTo>
                    <a:pt x="61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1"/>
                  </a:lnTo>
                  <a:lnTo>
                    <a:pt x="52" y="116"/>
                  </a:lnTo>
                  <a:lnTo>
                    <a:pt x="49" y="110"/>
                  </a:lnTo>
                  <a:lnTo>
                    <a:pt x="45" y="107"/>
                  </a:lnTo>
                  <a:lnTo>
                    <a:pt x="41" y="104"/>
                  </a:lnTo>
                  <a:lnTo>
                    <a:pt x="34" y="102"/>
                  </a:lnTo>
                  <a:lnTo>
                    <a:pt x="27" y="101"/>
                  </a:lnTo>
                  <a:lnTo>
                    <a:pt x="19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19" y="98"/>
                  </a:lnTo>
                  <a:lnTo>
                    <a:pt x="27" y="97"/>
                  </a:lnTo>
                  <a:lnTo>
                    <a:pt x="34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49" y="88"/>
                  </a:lnTo>
                  <a:lnTo>
                    <a:pt x="52" y="83"/>
                  </a:lnTo>
                  <a:lnTo>
                    <a:pt x="55" y="78"/>
                  </a:lnTo>
                  <a:lnTo>
                    <a:pt x="57" y="70"/>
                  </a:lnTo>
                  <a:lnTo>
                    <a:pt x="58" y="62"/>
                  </a:lnTo>
                  <a:lnTo>
                    <a:pt x="59" y="53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0"/>
                  </a:lnTo>
                  <a:lnTo>
                    <a:pt x="62" y="53"/>
                  </a:lnTo>
                  <a:lnTo>
                    <a:pt x="63" y="62"/>
                  </a:lnTo>
                  <a:lnTo>
                    <a:pt x="65" y="70"/>
                  </a:lnTo>
                  <a:lnTo>
                    <a:pt x="67" y="78"/>
                  </a:lnTo>
                  <a:lnTo>
                    <a:pt x="69" y="83"/>
                  </a:lnTo>
                  <a:lnTo>
                    <a:pt x="72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7"/>
                  </a:lnTo>
                  <a:lnTo>
                    <a:pt x="102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6" name="Freeform 26">
              <a:extLst>
                <a:ext uri="{FF2B5EF4-FFF2-40B4-BE49-F238E27FC236}">
                  <a16:creationId xmlns:a16="http://schemas.microsoft.com/office/drawing/2014/main" id="{E1C240E5-5A4B-4BE0-9A84-8F768B59F08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858500" y="263525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4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3 w 123"/>
                <a:gd name="T15" fmla="*/ 111 h 199"/>
                <a:gd name="T16" fmla="*/ 70 w 123"/>
                <a:gd name="T17" fmla="*/ 115 h 199"/>
                <a:gd name="T18" fmla="*/ 68 w 123"/>
                <a:gd name="T19" fmla="*/ 121 h 199"/>
                <a:gd name="T20" fmla="*/ 66 w 123"/>
                <a:gd name="T21" fmla="*/ 128 h 199"/>
                <a:gd name="T22" fmla="*/ 64 w 123"/>
                <a:gd name="T23" fmla="*/ 136 h 199"/>
                <a:gd name="T24" fmla="*/ 63 w 123"/>
                <a:gd name="T25" fmla="*/ 145 h 199"/>
                <a:gd name="T26" fmla="*/ 62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1 h 199"/>
                <a:gd name="T42" fmla="*/ 52 w 123"/>
                <a:gd name="T43" fmla="*/ 115 h 199"/>
                <a:gd name="T44" fmla="*/ 49 w 123"/>
                <a:gd name="T45" fmla="*/ 111 h 199"/>
                <a:gd name="T46" fmla="*/ 45 w 123"/>
                <a:gd name="T47" fmla="*/ 107 h 199"/>
                <a:gd name="T48" fmla="*/ 40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19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19 w 123"/>
                <a:gd name="T61" fmla="*/ 98 h 199"/>
                <a:gd name="T62" fmla="*/ 28 w 123"/>
                <a:gd name="T63" fmla="*/ 98 h 199"/>
                <a:gd name="T64" fmla="*/ 35 w 123"/>
                <a:gd name="T65" fmla="*/ 96 h 199"/>
                <a:gd name="T66" fmla="*/ 40 w 123"/>
                <a:gd name="T67" fmla="*/ 94 h 199"/>
                <a:gd name="T68" fmla="*/ 45 w 123"/>
                <a:gd name="T69" fmla="*/ 91 h 199"/>
                <a:gd name="T70" fmla="*/ 49 w 123"/>
                <a:gd name="T71" fmla="*/ 88 h 199"/>
                <a:gd name="T72" fmla="*/ 52 w 123"/>
                <a:gd name="T73" fmla="*/ 83 h 199"/>
                <a:gd name="T74" fmla="*/ 55 w 123"/>
                <a:gd name="T75" fmla="*/ 78 h 199"/>
                <a:gd name="T76" fmla="*/ 57 w 123"/>
                <a:gd name="T77" fmla="*/ 70 h 199"/>
                <a:gd name="T78" fmla="*/ 58 w 123"/>
                <a:gd name="T79" fmla="*/ 63 h 199"/>
                <a:gd name="T80" fmla="*/ 59 w 123"/>
                <a:gd name="T81" fmla="*/ 53 h 199"/>
                <a:gd name="T82" fmla="*/ 61 w 123"/>
                <a:gd name="T83" fmla="*/ 30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0 h 199"/>
                <a:gd name="T90" fmla="*/ 63 w 123"/>
                <a:gd name="T91" fmla="*/ 53 h 199"/>
                <a:gd name="T92" fmla="*/ 64 w 123"/>
                <a:gd name="T93" fmla="*/ 63 h 199"/>
                <a:gd name="T94" fmla="*/ 66 w 123"/>
                <a:gd name="T95" fmla="*/ 70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8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4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3" y="111"/>
                  </a:lnTo>
                  <a:lnTo>
                    <a:pt x="70" y="115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4" y="136"/>
                  </a:lnTo>
                  <a:lnTo>
                    <a:pt x="63" y="145"/>
                  </a:lnTo>
                  <a:lnTo>
                    <a:pt x="62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1"/>
                  </a:lnTo>
                  <a:lnTo>
                    <a:pt x="52" y="115"/>
                  </a:lnTo>
                  <a:lnTo>
                    <a:pt x="49" y="111"/>
                  </a:lnTo>
                  <a:lnTo>
                    <a:pt x="45" y="107"/>
                  </a:lnTo>
                  <a:lnTo>
                    <a:pt x="40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19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19" y="98"/>
                  </a:lnTo>
                  <a:lnTo>
                    <a:pt x="28" y="98"/>
                  </a:lnTo>
                  <a:lnTo>
                    <a:pt x="35" y="96"/>
                  </a:lnTo>
                  <a:lnTo>
                    <a:pt x="40" y="94"/>
                  </a:lnTo>
                  <a:lnTo>
                    <a:pt x="45" y="91"/>
                  </a:lnTo>
                  <a:lnTo>
                    <a:pt x="49" y="88"/>
                  </a:lnTo>
                  <a:lnTo>
                    <a:pt x="52" y="83"/>
                  </a:lnTo>
                  <a:lnTo>
                    <a:pt x="55" y="78"/>
                  </a:lnTo>
                  <a:lnTo>
                    <a:pt x="57" y="70"/>
                  </a:lnTo>
                  <a:lnTo>
                    <a:pt x="58" y="63"/>
                  </a:lnTo>
                  <a:lnTo>
                    <a:pt x="59" y="53"/>
                  </a:lnTo>
                  <a:lnTo>
                    <a:pt x="61" y="3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0"/>
                  </a:lnTo>
                  <a:lnTo>
                    <a:pt x="63" y="53"/>
                  </a:lnTo>
                  <a:lnTo>
                    <a:pt x="64" y="63"/>
                  </a:lnTo>
                  <a:lnTo>
                    <a:pt x="66" y="70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8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7" name="Freeform 27">
              <a:extLst>
                <a:ext uri="{FF2B5EF4-FFF2-40B4-BE49-F238E27FC236}">
                  <a16:creationId xmlns:a16="http://schemas.microsoft.com/office/drawing/2014/main" id="{37F00FE7-8FF4-475E-8460-390F329844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50450" y="1511300"/>
              <a:ext cx="195263" cy="314325"/>
            </a:xfrm>
            <a:custGeom>
              <a:avLst/>
              <a:gdLst>
                <a:gd name="T0" fmla="*/ 123 w 123"/>
                <a:gd name="T1" fmla="*/ 100 h 198"/>
                <a:gd name="T2" fmla="*/ 123 w 123"/>
                <a:gd name="T3" fmla="*/ 100 h 198"/>
                <a:gd name="T4" fmla="*/ 102 w 123"/>
                <a:gd name="T5" fmla="*/ 100 h 198"/>
                <a:gd name="T6" fmla="*/ 94 w 123"/>
                <a:gd name="T7" fmla="*/ 101 h 198"/>
                <a:gd name="T8" fmla="*/ 88 w 123"/>
                <a:gd name="T9" fmla="*/ 103 h 198"/>
                <a:gd name="T10" fmla="*/ 82 w 123"/>
                <a:gd name="T11" fmla="*/ 105 h 198"/>
                <a:gd name="T12" fmla="*/ 77 w 123"/>
                <a:gd name="T13" fmla="*/ 107 h 198"/>
                <a:gd name="T14" fmla="*/ 73 w 123"/>
                <a:gd name="T15" fmla="*/ 111 h 198"/>
                <a:gd name="T16" fmla="*/ 69 w 123"/>
                <a:gd name="T17" fmla="*/ 115 h 198"/>
                <a:gd name="T18" fmla="*/ 67 w 123"/>
                <a:gd name="T19" fmla="*/ 121 h 198"/>
                <a:gd name="T20" fmla="*/ 65 w 123"/>
                <a:gd name="T21" fmla="*/ 127 h 198"/>
                <a:gd name="T22" fmla="*/ 63 w 123"/>
                <a:gd name="T23" fmla="*/ 135 h 198"/>
                <a:gd name="T24" fmla="*/ 62 w 123"/>
                <a:gd name="T25" fmla="*/ 145 h 198"/>
                <a:gd name="T26" fmla="*/ 61 w 123"/>
                <a:gd name="T27" fmla="*/ 168 h 198"/>
                <a:gd name="T28" fmla="*/ 61 w 123"/>
                <a:gd name="T29" fmla="*/ 198 h 198"/>
                <a:gd name="T30" fmla="*/ 61 w 123"/>
                <a:gd name="T31" fmla="*/ 198 h 198"/>
                <a:gd name="T32" fmla="*/ 60 w 123"/>
                <a:gd name="T33" fmla="*/ 168 h 198"/>
                <a:gd name="T34" fmla="*/ 59 w 123"/>
                <a:gd name="T35" fmla="*/ 145 h 198"/>
                <a:gd name="T36" fmla="*/ 58 w 123"/>
                <a:gd name="T37" fmla="*/ 135 h 198"/>
                <a:gd name="T38" fmla="*/ 57 w 123"/>
                <a:gd name="T39" fmla="*/ 127 h 198"/>
                <a:gd name="T40" fmla="*/ 55 w 123"/>
                <a:gd name="T41" fmla="*/ 121 h 198"/>
                <a:gd name="T42" fmla="*/ 52 w 123"/>
                <a:gd name="T43" fmla="*/ 115 h 198"/>
                <a:gd name="T44" fmla="*/ 49 w 123"/>
                <a:gd name="T45" fmla="*/ 111 h 198"/>
                <a:gd name="T46" fmla="*/ 45 w 123"/>
                <a:gd name="T47" fmla="*/ 107 h 198"/>
                <a:gd name="T48" fmla="*/ 41 w 123"/>
                <a:gd name="T49" fmla="*/ 105 h 198"/>
                <a:gd name="T50" fmla="*/ 35 w 123"/>
                <a:gd name="T51" fmla="*/ 103 h 198"/>
                <a:gd name="T52" fmla="*/ 27 w 123"/>
                <a:gd name="T53" fmla="*/ 101 h 198"/>
                <a:gd name="T54" fmla="*/ 19 w 123"/>
                <a:gd name="T55" fmla="*/ 100 h 198"/>
                <a:gd name="T56" fmla="*/ 0 w 123"/>
                <a:gd name="T57" fmla="*/ 100 h 198"/>
                <a:gd name="T58" fmla="*/ 0 w 123"/>
                <a:gd name="T59" fmla="*/ 100 h 198"/>
                <a:gd name="T60" fmla="*/ 19 w 123"/>
                <a:gd name="T61" fmla="*/ 99 h 198"/>
                <a:gd name="T62" fmla="*/ 27 w 123"/>
                <a:gd name="T63" fmla="*/ 97 h 198"/>
                <a:gd name="T64" fmla="*/ 35 w 123"/>
                <a:gd name="T65" fmla="*/ 95 h 198"/>
                <a:gd name="T66" fmla="*/ 41 w 123"/>
                <a:gd name="T67" fmla="*/ 93 h 198"/>
                <a:gd name="T68" fmla="*/ 45 w 123"/>
                <a:gd name="T69" fmla="*/ 91 h 198"/>
                <a:gd name="T70" fmla="*/ 49 w 123"/>
                <a:gd name="T71" fmla="*/ 87 h 198"/>
                <a:gd name="T72" fmla="*/ 52 w 123"/>
                <a:gd name="T73" fmla="*/ 83 h 198"/>
                <a:gd name="T74" fmla="*/ 55 w 123"/>
                <a:gd name="T75" fmla="*/ 77 h 198"/>
                <a:gd name="T76" fmla="*/ 57 w 123"/>
                <a:gd name="T77" fmla="*/ 71 h 198"/>
                <a:gd name="T78" fmla="*/ 58 w 123"/>
                <a:gd name="T79" fmla="*/ 63 h 198"/>
                <a:gd name="T80" fmla="*/ 59 w 123"/>
                <a:gd name="T81" fmla="*/ 53 h 198"/>
                <a:gd name="T82" fmla="*/ 60 w 123"/>
                <a:gd name="T83" fmla="*/ 30 h 198"/>
                <a:gd name="T84" fmla="*/ 61 w 123"/>
                <a:gd name="T85" fmla="*/ 0 h 198"/>
                <a:gd name="T86" fmla="*/ 61 w 123"/>
                <a:gd name="T87" fmla="*/ 0 h 198"/>
                <a:gd name="T88" fmla="*/ 61 w 123"/>
                <a:gd name="T89" fmla="*/ 30 h 198"/>
                <a:gd name="T90" fmla="*/ 62 w 123"/>
                <a:gd name="T91" fmla="*/ 53 h 198"/>
                <a:gd name="T92" fmla="*/ 63 w 123"/>
                <a:gd name="T93" fmla="*/ 63 h 198"/>
                <a:gd name="T94" fmla="*/ 65 w 123"/>
                <a:gd name="T95" fmla="*/ 71 h 198"/>
                <a:gd name="T96" fmla="*/ 67 w 123"/>
                <a:gd name="T97" fmla="*/ 77 h 198"/>
                <a:gd name="T98" fmla="*/ 69 w 123"/>
                <a:gd name="T99" fmla="*/ 83 h 198"/>
                <a:gd name="T100" fmla="*/ 73 w 123"/>
                <a:gd name="T101" fmla="*/ 87 h 198"/>
                <a:gd name="T102" fmla="*/ 77 w 123"/>
                <a:gd name="T103" fmla="*/ 91 h 198"/>
                <a:gd name="T104" fmla="*/ 82 w 123"/>
                <a:gd name="T105" fmla="*/ 93 h 198"/>
                <a:gd name="T106" fmla="*/ 88 w 123"/>
                <a:gd name="T107" fmla="*/ 95 h 198"/>
                <a:gd name="T108" fmla="*/ 94 w 123"/>
                <a:gd name="T109" fmla="*/ 97 h 198"/>
                <a:gd name="T110" fmla="*/ 102 w 123"/>
                <a:gd name="T111" fmla="*/ 99 h 198"/>
                <a:gd name="T112" fmla="*/ 123 w 123"/>
                <a:gd name="T113" fmla="*/ 100 h 198"/>
                <a:gd name="T114" fmla="*/ 123 w 123"/>
                <a:gd name="T115" fmla="*/ 10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8">
                  <a:moveTo>
                    <a:pt x="123" y="100"/>
                  </a:moveTo>
                  <a:lnTo>
                    <a:pt x="123" y="100"/>
                  </a:lnTo>
                  <a:lnTo>
                    <a:pt x="102" y="100"/>
                  </a:lnTo>
                  <a:lnTo>
                    <a:pt x="94" y="101"/>
                  </a:lnTo>
                  <a:lnTo>
                    <a:pt x="88" y="103"/>
                  </a:lnTo>
                  <a:lnTo>
                    <a:pt x="82" y="105"/>
                  </a:lnTo>
                  <a:lnTo>
                    <a:pt x="77" y="107"/>
                  </a:lnTo>
                  <a:lnTo>
                    <a:pt x="73" y="111"/>
                  </a:lnTo>
                  <a:lnTo>
                    <a:pt x="69" y="115"/>
                  </a:lnTo>
                  <a:lnTo>
                    <a:pt x="67" y="121"/>
                  </a:lnTo>
                  <a:lnTo>
                    <a:pt x="65" y="127"/>
                  </a:lnTo>
                  <a:lnTo>
                    <a:pt x="63" y="135"/>
                  </a:lnTo>
                  <a:lnTo>
                    <a:pt x="62" y="145"/>
                  </a:lnTo>
                  <a:lnTo>
                    <a:pt x="61" y="168"/>
                  </a:lnTo>
                  <a:lnTo>
                    <a:pt x="61" y="198"/>
                  </a:lnTo>
                  <a:lnTo>
                    <a:pt x="61" y="198"/>
                  </a:lnTo>
                  <a:lnTo>
                    <a:pt x="60" y="168"/>
                  </a:lnTo>
                  <a:lnTo>
                    <a:pt x="59" y="145"/>
                  </a:lnTo>
                  <a:lnTo>
                    <a:pt x="58" y="135"/>
                  </a:lnTo>
                  <a:lnTo>
                    <a:pt x="57" y="127"/>
                  </a:lnTo>
                  <a:lnTo>
                    <a:pt x="55" y="121"/>
                  </a:lnTo>
                  <a:lnTo>
                    <a:pt x="52" y="115"/>
                  </a:lnTo>
                  <a:lnTo>
                    <a:pt x="49" y="111"/>
                  </a:lnTo>
                  <a:lnTo>
                    <a:pt x="45" y="107"/>
                  </a:lnTo>
                  <a:lnTo>
                    <a:pt x="41" y="105"/>
                  </a:lnTo>
                  <a:lnTo>
                    <a:pt x="35" y="103"/>
                  </a:lnTo>
                  <a:lnTo>
                    <a:pt x="27" y="101"/>
                  </a:lnTo>
                  <a:lnTo>
                    <a:pt x="19" y="10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99"/>
                  </a:lnTo>
                  <a:lnTo>
                    <a:pt x="27" y="97"/>
                  </a:lnTo>
                  <a:lnTo>
                    <a:pt x="35" y="95"/>
                  </a:lnTo>
                  <a:lnTo>
                    <a:pt x="41" y="93"/>
                  </a:lnTo>
                  <a:lnTo>
                    <a:pt x="45" y="91"/>
                  </a:lnTo>
                  <a:lnTo>
                    <a:pt x="49" y="87"/>
                  </a:lnTo>
                  <a:lnTo>
                    <a:pt x="52" y="83"/>
                  </a:lnTo>
                  <a:lnTo>
                    <a:pt x="55" y="77"/>
                  </a:lnTo>
                  <a:lnTo>
                    <a:pt x="57" y="71"/>
                  </a:lnTo>
                  <a:lnTo>
                    <a:pt x="58" y="63"/>
                  </a:lnTo>
                  <a:lnTo>
                    <a:pt x="59" y="53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0"/>
                  </a:lnTo>
                  <a:lnTo>
                    <a:pt x="62" y="53"/>
                  </a:lnTo>
                  <a:lnTo>
                    <a:pt x="63" y="63"/>
                  </a:lnTo>
                  <a:lnTo>
                    <a:pt x="65" y="71"/>
                  </a:lnTo>
                  <a:lnTo>
                    <a:pt x="67" y="77"/>
                  </a:lnTo>
                  <a:lnTo>
                    <a:pt x="69" y="83"/>
                  </a:lnTo>
                  <a:lnTo>
                    <a:pt x="73" y="87"/>
                  </a:lnTo>
                  <a:lnTo>
                    <a:pt x="77" y="91"/>
                  </a:lnTo>
                  <a:lnTo>
                    <a:pt x="82" y="93"/>
                  </a:lnTo>
                  <a:lnTo>
                    <a:pt x="88" y="95"/>
                  </a:lnTo>
                  <a:lnTo>
                    <a:pt x="94" y="97"/>
                  </a:lnTo>
                  <a:lnTo>
                    <a:pt x="102" y="99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8" name="Freeform 28">
              <a:extLst>
                <a:ext uri="{FF2B5EF4-FFF2-40B4-BE49-F238E27FC236}">
                  <a16:creationId xmlns:a16="http://schemas.microsoft.com/office/drawing/2014/main" id="{1EA00042-09BF-47FD-BE41-7E2ACD60EE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96738" y="386080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4 w 123"/>
                <a:gd name="T5" fmla="*/ 100 h 199"/>
                <a:gd name="T6" fmla="*/ 95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4 w 123"/>
                <a:gd name="T15" fmla="*/ 112 h 199"/>
                <a:gd name="T16" fmla="*/ 70 w 123"/>
                <a:gd name="T17" fmla="*/ 116 h 199"/>
                <a:gd name="T18" fmla="*/ 68 w 123"/>
                <a:gd name="T19" fmla="*/ 122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2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2 h 199"/>
                <a:gd name="T42" fmla="*/ 53 w 123"/>
                <a:gd name="T43" fmla="*/ 116 h 199"/>
                <a:gd name="T44" fmla="*/ 49 w 123"/>
                <a:gd name="T45" fmla="*/ 112 h 199"/>
                <a:gd name="T46" fmla="*/ 46 w 123"/>
                <a:gd name="T47" fmla="*/ 107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9 h 199"/>
                <a:gd name="T62" fmla="*/ 28 w 123"/>
                <a:gd name="T63" fmla="*/ 98 h 199"/>
                <a:gd name="T64" fmla="*/ 35 w 123"/>
                <a:gd name="T65" fmla="*/ 96 h 199"/>
                <a:gd name="T66" fmla="*/ 41 w 123"/>
                <a:gd name="T67" fmla="*/ 94 h 199"/>
                <a:gd name="T68" fmla="*/ 46 w 123"/>
                <a:gd name="T69" fmla="*/ 91 h 199"/>
                <a:gd name="T70" fmla="*/ 49 w 123"/>
                <a:gd name="T71" fmla="*/ 88 h 199"/>
                <a:gd name="T72" fmla="*/ 53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3 h 199"/>
                <a:gd name="T80" fmla="*/ 59 w 123"/>
                <a:gd name="T81" fmla="*/ 54 h 199"/>
                <a:gd name="T82" fmla="*/ 60 w 123"/>
                <a:gd name="T83" fmla="*/ 30 h 199"/>
                <a:gd name="T84" fmla="*/ 61 w 123"/>
                <a:gd name="T85" fmla="*/ 0 h 199"/>
                <a:gd name="T86" fmla="*/ 61 w 123"/>
                <a:gd name="T87" fmla="*/ 0 h 199"/>
                <a:gd name="T88" fmla="*/ 62 w 123"/>
                <a:gd name="T89" fmla="*/ 30 h 199"/>
                <a:gd name="T90" fmla="*/ 64 w 123"/>
                <a:gd name="T91" fmla="*/ 54 h 199"/>
                <a:gd name="T92" fmla="*/ 65 w 123"/>
                <a:gd name="T93" fmla="*/ 63 h 199"/>
                <a:gd name="T94" fmla="*/ 66 w 123"/>
                <a:gd name="T95" fmla="*/ 72 h 199"/>
                <a:gd name="T96" fmla="*/ 68 w 123"/>
                <a:gd name="T97" fmla="*/ 78 h 199"/>
                <a:gd name="T98" fmla="*/ 70 w 123"/>
                <a:gd name="T99" fmla="*/ 84 h 199"/>
                <a:gd name="T100" fmla="*/ 74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5 w 123"/>
                <a:gd name="T109" fmla="*/ 98 h 199"/>
                <a:gd name="T110" fmla="*/ 104 w 123"/>
                <a:gd name="T111" fmla="*/ 99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4" y="100"/>
                  </a:lnTo>
                  <a:lnTo>
                    <a:pt x="95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4" y="112"/>
                  </a:lnTo>
                  <a:lnTo>
                    <a:pt x="70" y="116"/>
                  </a:lnTo>
                  <a:lnTo>
                    <a:pt x="68" y="122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2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3" y="116"/>
                  </a:lnTo>
                  <a:lnTo>
                    <a:pt x="49" y="112"/>
                  </a:lnTo>
                  <a:lnTo>
                    <a:pt x="46" y="107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9"/>
                  </a:lnTo>
                  <a:lnTo>
                    <a:pt x="28" y="98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6" y="91"/>
                  </a:lnTo>
                  <a:lnTo>
                    <a:pt x="49" y="88"/>
                  </a:lnTo>
                  <a:lnTo>
                    <a:pt x="53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3"/>
                  </a:lnTo>
                  <a:lnTo>
                    <a:pt x="59" y="54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2" y="30"/>
                  </a:lnTo>
                  <a:lnTo>
                    <a:pt x="64" y="54"/>
                  </a:lnTo>
                  <a:lnTo>
                    <a:pt x="65" y="63"/>
                  </a:lnTo>
                  <a:lnTo>
                    <a:pt x="66" y="72"/>
                  </a:lnTo>
                  <a:lnTo>
                    <a:pt x="68" y="78"/>
                  </a:lnTo>
                  <a:lnTo>
                    <a:pt x="70" y="84"/>
                  </a:lnTo>
                  <a:lnTo>
                    <a:pt x="74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5" y="98"/>
                  </a:lnTo>
                  <a:lnTo>
                    <a:pt x="104" y="99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9" name="Freeform 29">
              <a:extLst>
                <a:ext uri="{FF2B5EF4-FFF2-40B4-BE49-F238E27FC236}">
                  <a16:creationId xmlns:a16="http://schemas.microsoft.com/office/drawing/2014/main" id="{67C0E2AD-6D98-4B2C-9E22-6FF067F75A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5050" y="3741738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6 w 123"/>
                <a:gd name="T7" fmla="*/ 101 h 199"/>
                <a:gd name="T8" fmla="*/ 89 w 123"/>
                <a:gd name="T9" fmla="*/ 102 h 199"/>
                <a:gd name="T10" fmla="*/ 82 w 123"/>
                <a:gd name="T11" fmla="*/ 104 h 199"/>
                <a:gd name="T12" fmla="*/ 77 w 123"/>
                <a:gd name="T13" fmla="*/ 108 h 199"/>
                <a:gd name="T14" fmla="*/ 73 w 123"/>
                <a:gd name="T15" fmla="*/ 111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2 w 123"/>
                <a:gd name="T27" fmla="*/ 168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8 h 199"/>
                <a:gd name="T34" fmla="*/ 60 w 123"/>
                <a:gd name="T35" fmla="*/ 145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4 w 123"/>
                <a:gd name="T43" fmla="*/ 116 h 199"/>
                <a:gd name="T44" fmla="*/ 50 w 123"/>
                <a:gd name="T45" fmla="*/ 111 h 199"/>
                <a:gd name="T46" fmla="*/ 45 w 123"/>
                <a:gd name="T47" fmla="*/ 108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50 w 123"/>
                <a:gd name="T71" fmla="*/ 88 h 199"/>
                <a:gd name="T72" fmla="*/ 54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2 h 199"/>
                <a:gd name="T80" fmla="*/ 60 w 123"/>
                <a:gd name="T81" fmla="*/ 53 h 199"/>
                <a:gd name="T82" fmla="*/ 61 w 123"/>
                <a:gd name="T83" fmla="*/ 30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0 h 199"/>
                <a:gd name="T90" fmla="*/ 64 w 123"/>
                <a:gd name="T91" fmla="*/ 53 h 199"/>
                <a:gd name="T92" fmla="*/ 65 w 123"/>
                <a:gd name="T93" fmla="*/ 62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9 w 123"/>
                <a:gd name="T107" fmla="*/ 96 h 199"/>
                <a:gd name="T108" fmla="*/ 96 w 123"/>
                <a:gd name="T109" fmla="*/ 97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6" y="101"/>
                  </a:lnTo>
                  <a:lnTo>
                    <a:pt x="89" y="102"/>
                  </a:lnTo>
                  <a:lnTo>
                    <a:pt x="82" y="104"/>
                  </a:lnTo>
                  <a:lnTo>
                    <a:pt x="77" y="108"/>
                  </a:lnTo>
                  <a:lnTo>
                    <a:pt x="73" y="111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2" y="168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8"/>
                  </a:lnTo>
                  <a:lnTo>
                    <a:pt x="60" y="145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4" y="116"/>
                  </a:lnTo>
                  <a:lnTo>
                    <a:pt x="50" y="111"/>
                  </a:lnTo>
                  <a:lnTo>
                    <a:pt x="45" y="108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50" y="88"/>
                  </a:lnTo>
                  <a:lnTo>
                    <a:pt x="54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2"/>
                  </a:lnTo>
                  <a:lnTo>
                    <a:pt x="60" y="53"/>
                  </a:lnTo>
                  <a:lnTo>
                    <a:pt x="61" y="3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0"/>
                  </a:lnTo>
                  <a:lnTo>
                    <a:pt x="64" y="53"/>
                  </a:lnTo>
                  <a:lnTo>
                    <a:pt x="65" y="62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9" y="96"/>
                  </a:lnTo>
                  <a:lnTo>
                    <a:pt x="96" y="97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0" name="Freeform 30">
              <a:extLst>
                <a:ext uri="{FF2B5EF4-FFF2-40B4-BE49-F238E27FC236}">
                  <a16:creationId xmlns:a16="http://schemas.microsoft.com/office/drawing/2014/main" id="{CB84DF75-E3B2-4CE0-B0BA-CB11BF975C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79900" y="1354138"/>
              <a:ext cx="193675" cy="315913"/>
            </a:xfrm>
            <a:custGeom>
              <a:avLst/>
              <a:gdLst>
                <a:gd name="T0" fmla="*/ 122 w 122"/>
                <a:gd name="T1" fmla="*/ 99 h 199"/>
                <a:gd name="T2" fmla="*/ 122 w 122"/>
                <a:gd name="T3" fmla="*/ 99 h 199"/>
                <a:gd name="T4" fmla="*/ 103 w 122"/>
                <a:gd name="T5" fmla="*/ 99 h 199"/>
                <a:gd name="T6" fmla="*/ 95 w 122"/>
                <a:gd name="T7" fmla="*/ 100 h 199"/>
                <a:gd name="T8" fmla="*/ 88 w 122"/>
                <a:gd name="T9" fmla="*/ 102 h 199"/>
                <a:gd name="T10" fmla="*/ 82 w 122"/>
                <a:gd name="T11" fmla="*/ 104 h 199"/>
                <a:gd name="T12" fmla="*/ 77 w 122"/>
                <a:gd name="T13" fmla="*/ 106 h 199"/>
                <a:gd name="T14" fmla="*/ 73 w 122"/>
                <a:gd name="T15" fmla="*/ 110 h 199"/>
                <a:gd name="T16" fmla="*/ 70 w 122"/>
                <a:gd name="T17" fmla="*/ 114 h 199"/>
                <a:gd name="T18" fmla="*/ 67 w 122"/>
                <a:gd name="T19" fmla="*/ 121 h 199"/>
                <a:gd name="T20" fmla="*/ 65 w 122"/>
                <a:gd name="T21" fmla="*/ 127 h 199"/>
                <a:gd name="T22" fmla="*/ 64 w 122"/>
                <a:gd name="T23" fmla="*/ 135 h 199"/>
                <a:gd name="T24" fmla="*/ 63 w 122"/>
                <a:gd name="T25" fmla="*/ 144 h 199"/>
                <a:gd name="T26" fmla="*/ 62 w 122"/>
                <a:gd name="T27" fmla="*/ 168 h 199"/>
                <a:gd name="T28" fmla="*/ 61 w 122"/>
                <a:gd name="T29" fmla="*/ 199 h 199"/>
                <a:gd name="T30" fmla="*/ 61 w 122"/>
                <a:gd name="T31" fmla="*/ 199 h 199"/>
                <a:gd name="T32" fmla="*/ 61 w 122"/>
                <a:gd name="T33" fmla="*/ 168 h 199"/>
                <a:gd name="T34" fmla="*/ 60 w 122"/>
                <a:gd name="T35" fmla="*/ 144 h 199"/>
                <a:gd name="T36" fmla="*/ 59 w 122"/>
                <a:gd name="T37" fmla="*/ 135 h 199"/>
                <a:gd name="T38" fmla="*/ 57 w 122"/>
                <a:gd name="T39" fmla="*/ 127 h 199"/>
                <a:gd name="T40" fmla="*/ 56 w 122"/>
                <a:gd name="T41" fmla="*/ 121 h 199"/>
                <a:gd name="T42" fmla="*/ 53 w 122"/>
                <a:gd name="T43" fmla="*/ 114 h 199"/>
                <a:gd name="T44" fmla="*/ 50 w 122"/>
                <a:gd name="T45" fmla="*/ 110 h 199"/>
                <a:gd name="T46" fmla="*/ 46 w 122"/>
                <a:gd name="T47" fmla="*/ 106 h 199"/>
                <a:gd name="T48" fmla="*/ 40 w 122"/>
                <a:gd name="T49" fmla="*/ 104 h 199"/>
                <a:gd name="T50" fmla="*/ 34 w 122"/>
                <a:gd name="T51" fmla="*/ 102 h 199"/>
                <a:gd name="T52" fmla="*/ 28 w 122"/>
                <a:gd name="T53" fmla="*/ 100 h 199"/>
                <a:gd name="T54" fmla="*/ 20 w 122"/>
                <a:gd name="T55" fmla="*/ 99 h 199"/>
                <a:gd name="T56" fmla="*/ 0 w 122"/>
                <a:gd name="T57" fmla="*/ 99 h 199"/>
                <a:gd name="T58" fmla="*/ 0 w 122"/>
                <a:gd name="T59" fmla="*/ 99 h 199"/>
                <a:gd name="T60" fmla="*/ 20 w 122"/>
                <a:gd name="T61" fmla="*/ 98 h 199"/>
                <a:gd name="T62" fmla="*/ 28 w 122"/>
                <a:gd name="T63" fmla="*/ 97 h 199"/>
                <a:gd name="T64" fmla="*/ 34 w 122"/>
                <a:gd name="T65" fmla="*/ 96 h 199"/>
                <a:gd name="T66" fmla="*/ 40 w 122"/>
                <a:gd name="T67" fmla="*/ 94 h 199"/>
                <a:gd name="T68" fmla="*/ 46 w 122"/>
                <a:gd name="T69" fmla="*/ 91 h 199"/>
                <a:gd name="T70" fmla="*/ 50 w 122"/>
                <a:gd name="T71" fmla="*/ 87 h 199"/>
                <a:gd name="T72" fmla="*/ 53 w 122"/>
                <a:gd name="T73" fmla="*/ 83 h 199"/>
                <a:gd name="T74" fmla="*/ 56 w 122"/>
                <a:gd name="T75" fmla="*/ 77 h 199"/>
                <a:gd name="T76" fmla="*/ 57 w 122"/>
                <a:gd name="T77" fmla="*/ 70 h 199"/>
                <a:gd name="T78" fmla="*/ 59 w 122"/>
                <a:gd name="T79" fmla="*/ 62 h 199"/>
                <a:gd name="T80" fmla="*/ 60 w 122"/>
                <a:gd name="T81" fmla="*/ 53 h 199"/>
                <a:gd name="T82" fmla="*/ 61 w 122"/>
                <a:gd name="T83" fmla="*/ 29 h 199"/>
                <a:gd name="T84" fmla="*/ 61 w 122"/>
                <a:gd name="T85" fmla="*/ 0 h 199"/>
                <a:gd name="T86" fmla="*/ 61 w 122"/>
                <a:gd name="T87" fmla="*/ 0 h 199"/>
                <a:gd name="T88" fmla="*/ 62 w 122"/>
                <a:gd name="T89" fmla="*/ 29 h 199"/>
                <a:gd name="T90" fmla="*/ 63 w 122"/>
                <a:gd name="T91" fmla="*/ 53 h 199"/>
                <a:gd name="T92" fmla="*/ 64 w 122"/>
                <a:gd name="T93" fmla="*/ 62 h 199"/>
                <a:gd name="T94" fmla="*/ 65 w 122"/>
                <a:gd name="T95" fmla="*/ 70 h 199"/>
                <a:gd name="T96" fmla="*/ 67 w 122"/>
                <a:gd name="T97" fmla="*/ 77 h 199"/>
                <a:gd name="T98" fmla="*/ 70 w 122"/>
                <a:gd name="T99" fmla="*/ 83 h 199"/>
                <a:gd name="T100" fmla="*/ 73 w 122"/>
                <a:gd name="T101" fmla="*/ 87 h 199"/>
                <a:gd name="T102" fmla="*/ 77 w 122"/>
                <a:gd name="T103" fmla="*/ 91 h 199"/>
                <a:gd name="T104" fmla="*/ 82 w 122"/>
                <a:gd name="T105" fmla="*/ 94 h 199"/>
                <a:gd name="T106" fmla="*/ 88 w 122"/>
                <a:gd name="T107" fmla="*/ 96 h 199"/>
                <a:gd name="T108" fmla="*/ 95 w 122"/>
                <a:gd name="T109" fmla="*/ 97 h 199"/>
                <a:gd name="T110" fmla="*/ 103 w 122"/>
                <a:gd name="T111" fmla="*/ 98 h 199"/>
                <a:gd name="T112" fmla="*/ 122 w 122"/>
                <a:gd name="T113" fmla="*/ 99 h 199"/>
                <a:gd name="T114" fmla="*/ 122 w 122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2" h="199">
                  <a:moveTo>
                    <a:pt x="122" y="99"/>
                  </a:moveTo>
                  <a:lnTo>
                    <a:pt x="122" y="99"/>
                  </a:lnTo>
                  <a:lnTo>
                    <a:pt x="103" y="99"/>
                  </a:lnTo>
                  <a:lnTo>
                    <a:pt x="95" y="100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6"/>
                  </a:lnTo>
                  <a:lnTo>
                    <a:pt x="73" y="110"/>
                  </a:lnTo>
                  <a:lnTo>
                    <a:pt x="70" y="114"/>
                  </a:lnTo>
                  <a:lnTo>
                    <a:pt x="67" y="121"/>
                  </a:lnTo>
                  <a:lnTo>
                    <a:pt x="65" y="127"/>
                  </a:lnTo>
                  <a:lnTo>
                    <a:pt x="64" y="135"/>
                  </a:lnTo>
                  <a:lnTo>
                    <a:pt x="63" y="144"/>
                  </a:lnTo>
                  <a:lnTo>
                    <a:pt x="62" y="168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1" y="168"/>
                  </a:lnTo>
                  <a:lnTo>
                    <a:pt x="60" y="144"/>
                  </a:lnTo>
                  <a:lnTo>
                    <a:pt x="59" y="135"/>
                  </a:lnTo>
                  <a:lnTo>
                    <a:pt x="57" y="127"/>
                  </a:lnTo>
                  <a:lnTo>
                    <a:pt x="56" y="121"/>
                  </a:lnTo>
                  <a:lnTo>
                    <a:pt x="53" y="114"/>
                  </a:lnTo>
                  <a:lnTo>
                    <a:pt x="50" y="110"/>
                  </a:lnTo>
                  <a:lnTo>
                    <a:pt x="46" y="106"/>
                  </a:lnTo>
                  <a:lnTo>
                    <a:pt x="40" y="104"/>
                  </a:lnTo>
                  <a:lnTo>
                    <a:pt x="34" y="102"/>
                  </a:lnTo>
                  <a:lnTo>
                    <a:pt x="28" y="100"/>
                  </a:lnTo>
                  <a:lnTo>
                    <a:pt x="20" y="99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4" y="96"/>
                  </a:lnTo>
                  <a:lnTo>
                    <a:pt x="40" y="94"/>
                  </a:lnTo>
                  <a:lnTo>
                    <a:pt x="46" y="91"/>
                  </a:lnTo>
                  <a:lnTo>
                    <a:pt x="50" y="87"/>
                  </a:lnTo>
                  <a:lnTo>
                    <a:pt x="53" y="83"/>
                  </a:lnTo>
                  <a:lnTo>
                    <a:pt x="56" y="77"/>
                  </a:lnTo>
                  <a:lnTo>
                    <a:pt x="57" y="70"/>
                  </a:lnTo>
                  <a:lnTo>
                    <a:pt x="59" y="62"/>
                  </a:lnTo>
                  <a:lnTo>
                    <a:pt x="60" y="53"/>
                  </a:lnTo>
                  <a:lnTo>
                    <a:pt x="61" y="29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2" y="29"/>
                  </a:lnTo>
                  <a:lnTo>
                    <a:pt x="63" y="53"/>
                  </a:lnTo>
                  <a:lnTo>
                    <a:pt x="64" y="62"/>
                  </a:lnTo>
                  <a:lnTo>
                    <a:pt x="65" y="70"/>
                  </a:lnTo>
                  <a:lnTo>
                    <a:pt x="67" y="77"/>
                  </a:lnTo>
                  <a:lnTo>
                    <a:pt x="70" y="83"/>
                  </a:lnTo>
                  <a:lnTo>
                    <a:pt x="73" y="87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5" y="97"/>
                  </a:lnTo>
                  <a:lnTo>
                    <a:pt x="103" y="98"/>
                  </a:lnTo>
                  <a:lnTo>
                    <a:pt x="122" y="99"/>
                  </a:lnTo>
                  <a:lnTo>
                    <a:pt x="122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1" name="Freeform 31">
              <a:extLst>
                <a:ext uri="{FF2B5EF4-FFF2-40B4-BE49-F238E27FC236}">
                  <a16:creationId xmlns:a16="http://schemas.microsoft.com/office/drawing/2014/main" id="{583FAAE1-456B-487C-BDE1-9906E679F51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7375" y="2132013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4 w 123"/>
                <a:gd name="T5" fmla="*/ 100 h 199"/>
                <a:gd name="T6" fmla="*/ 96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4 w 123"/>
                <a:gd name="T15" fmla="*/ 112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3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2 w 123"/>
                <a:gd name="T33" fmla="*/ 169 h 199"/>
                <a:gd name="T34" fmla="*/ 60 w 123"/>
                <a:gd name="T35" fmla="*/ 145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4 w 123"/>
                <a:gd name="T43" fmla="*/ 116 h 199"/>
                <a:gd name="T44" fmla="*/ 51 w 123"/>
                <a:gd name="T45" fmla="*/ 112 h 199"/>
                <a:gd name="T46" fmla="*/ 46 w 123"/>
                <a:gd name="T47" fmla="*/ 107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1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1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6 w 123"/>
                <a:gd name="T69" fmla="*/ 91 h 199"/>
                <a:gd name="T70" fmla="*/ 51 w 123"/>
                <a:gd name="T71" fmla="*/ 88 h 199"/>
                <a:gd name="T72" fmla="*/ 54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3 h 199"/>
                <a:gd name="T80" fmla="*/ 60 w 123"/>
                <a:gd name="T81" fmla="*/ 53 h 199"/>
                <a:gd name="T82" fmla="*/ 62 w 123"/>
                <a:gd name="T83" fmla="*/ 31 h 199"/>
                <a:gd name="T84" fmla="*/ 62 w 123"/>
                <a:gd name="T85" fmla="*/ 0 h 199"/>
                <a:gd name="T86" fmla="*/ 62 w 123"/>
                <a:gd name="T87" fmla="*/ 0 h 199"/>
                <a:gd name="T88" fmla="*/ 63 w 123"/>
                <a:gd name="T89" fmla="*/ 31 h 199"/>
                <a:gd name="T90" fmla="*/ 64 w 123"/>
                <a:gd name="T91" fmla="*/ 53 h 199"/>
                <a:gd name="T92" fmla="*/ 65 w 123"/>
                <a:gd name="T93" fmla="*/ 63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4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6 w 123"/>
                <a:gd name="T109" fmla="*/ 97 h 199"/>
                <a:gd name="T110" fmla="*/ 104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4" y="100"/>
                  </a:lnTo>
                  <a:lnTo>
                    <a:pt x="96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4" y="112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3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2" y="169"/>
                  </a:lnTo>
                  <a:lnTo>
                    <a:pt x="60" y="145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4" y="116"/>
                  </a:lnTo>
                  <a:lnTo>
                    <a:pt x="51" y="112"/>
                  </a:lnTo>
                  <a:lnTo>
                    <a:pt x="46" y="107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1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1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6" y="91"/>
                  </a:lnTo>
                  <a:lnTo>
                    <a:pt x="51" y="88"/>
                  </a:lnTo>
                  <a:lnTo>
                    <a:pt x="54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3"/>
                  </a:lnTo>
                  <a:lnTo>
                    <a:pt x="60" y="53"/>
                  </a:lnTo>
                  <a:lnTo>
                    <a:pt x="62" y="31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3" y="31"/>
                  </a:lnTo>
                  <a:lnTo>
                    <a:pt x="64" y="53"/>
                  </a:lnTo>
                  <a:lnTo>
                    <a:pt x="65" y="63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4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6" y="97"/>
                  </a:lnTo>
                  <a:lnTo>
                    <a:pt x="104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2" name="Rectangle 20488">
              <a:extLst>
                <a:ext uri="{FF2B5EF4-FFF2-40B4-BE49-F238E27FC236}">
                  <a16:creationId xmlns:a16="http://schemas.microsoft.com/office/drawing/2014/main" id="{BC009276-BF41-4B82-B6A9-534A1979E2D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072438" y="3946525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3" name="Freeform 20489">
              <a:extLst>
                <a:ext uri="{FF2B5EF4-FFF2-40B4-BE49-F238E27FC236}">
                  <a16:creationId xmlns:a16="http://schemas.microsoft.com/office/drawing/2014/main" id="{2A94F281-8DDF-4918-942B-D2BE33B1997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48 w 48"/>
                <a:gd name="T2" fmla="*/ 48 w 48"/>
                <a:gd name="T3" fmla="*/ 48 w 48"/>
                <a:gd name="T4" fmla="*/ 0 w 48"/>
                <a:gd name="T5" fmla="*/ 0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4" name="Freeform 20490">
              <a:extLst>
                <a:ext uri="{FF2B5EF4-FFF2-40B4-BE49-F238E27FC236}">
                  <a16:creationId xmlns:a16="http://schemas.microsoft.com/office/drawing/2014/main" id="{87C74A62-F1C5-46FB-9444-9D78E2DEC0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0 w 48"/>
                <a:gd name="T2" fmla="*/ 0 w 48"/>
                <a:gd name="T3" fmla="*/ 0 w 48"/>
                <a:gd name="T4" fmla="*/ 0 w 48"/>
                <a:gd name="T5" fmla="*/ 48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5" name="Freeform 20491">
              <a:extLst>
                <a:ext uri="{FF2B5EF4-FFF2-40B4-BE49-F238E27FC236}">
                  <a16:creationId xmlns:a16="http://schemas.microsoft.com/office/drawing/2014/main" id="{0FE92A1D-1DCD-4AFE-AB28-C3505A7EE43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0 w 48"/>
                <a:gd name="T2" fmla="*/ 0 w 48"/>
                <a:gd name="T3" fmla="*/ 0 w 48"/>
                <a:gd name="T4" fmla="*/ 0 w 48"/>
                <a:gd name="T5" fmla="*/ 48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6" name="Freeform 20493">
              <a:extLst>
                <a:ext uri="{FF2B5EF4-FFF2-40B4-BE49-F238E27FC236}">
                  <a16:creationId xmlns:a16="http://schemas.microsoft.com/office/drawing/2014/main" id="{968B2975-FC33-4D2F-B6B7-4968908298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3997325"/>
              <a:ext cx="74613" cy="38100"/>
            </a:xfrm>
            <a:custGeom>
              <a:avLst/>
              <a:gdLst>
                <a:gd name="T0" fmla="*/ 24 w 47"/>
                <a:gd name="T1" fmla="*/ 0 h 24"/>
                <a:gd name="T2" fmla="*/ 24 w 47"/>
                <a:gd name="T3" fmla="*/ 0 h 24"/>
                <a:gd name="T4" fmla="*/ 29 w 47"/>
                <a:gd name="T5" fmla="*/ 0 h 24"/>
                <a:gd name="T6" fmla="*/ 33 w 47"/>
                <a:gd name="T7" fmla="*/ 2 h 24"/>
                <a:gd name="T8" fmla="*/ 37 w 47"/>
                <a:gd name="T9" fmla="*/ 4 h 24"/>
                <a:gd name="T10" fmla="*/ 41 w 47"/>
                <a:gd name="T11" fmla="*/ 7 h 24"/>
                <a:gd name="T12" fmla="*/ 43 w 47"/>
                <a:gd name="T13" fmla="*/ 11 h 24"/>
                <a:gd name="T14" fmla="*/ 46 w 47"/>
                <a:gd name="T15" fmla="*/ 15 h 24"/>
                <a:gd name="T16" fmla="*/ 47 w 47"/>
                <a:gd name="T17" fmla="*/ 18 h 24"/>
                <a:gd name="T18" fmla="*/ 47 w 47"/>
                <a:gd name="T19" fmla="*/ 24 h 24"/>
                <a:gd name="T20" fmla="*/ 0 w 47"/>
                <a:gd name="T21" fmla="*/ 24 h 24"/>
                <a:gd name="T22" fmla="*/ 0 w 47"/>
                <a:gd name="T23" fmla="*/ 24 h 24"/>
                <a:gd name="T24" fmla="*/ 0 w 47"/>
                <a:gd name="T25" fmla="*/ 18 h 24"/>
                <a:gd name="T26" fmla="*/ 2 w 47"/>
                <a:gd name="T27" fmla="*/ 15 h 24"/>
                <a:gd name="T28" fmla="*/ 4 w 47"/>
                <a:gd name="T29" fmla="*/ 11 h 24"/>
                <a:gd name="T30" fmla="*/ 7 w 47"/>
                <a:gd name="T31" fmla="*/ 7 h 24"/>
                <a:gd name="T32" fmla="*/ 11 w 47"/>
                <a:gd name="T33" fmla="*/ 4 h 24"/>
                <a:gd name="T34" fmla="*/ 15 w 47"/>
                <a:gd name="T35" fmla="*/ 2 h 24"/>
                <a:gd name="T36" fmla="*/ 19 w 47"/>
                <a:gd name="T37" fmla="*/ 0 h 24"/>
                <a:gd name="T38" fmla="*/ 24 w 47"/>
                <a:gd name="T3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4">
                  <a:moveTo>
                    <a:pt x="24" y="0"/>
                  </a:moveTo>
                  <a:lnTo>
                    <a:pt x="24" y="0"/>
                  </a:lnTo>
                  <a:lnTo>
                    <a:pt x="29" y="0"/>
                  </a:lnTo>
                  <a:lnTo>
                    <a:pt x="33" y="2"/>
                  </a:lnTo>
                  <a:lnTo>
                    <a:pt x="37" y="4"/>
                  </a:lnTo>
                  <a:lnTo>
                    <a:pt x="41" y="7"/>
                  </a:lnTo>
                  <a:lnTo>
                    <a:pt x="43" y="11"/>
                  </a:lnTo>
                  <a:lnTo>
                    <a:pt x="46" y="15"/>
                  </a:lnTo>
                  <a:lnTo>
                    <a:pt x="47" y="18"/>
                  </a:lnTo>
                  <a:lnTo>
                    <a:pt x="47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19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7" name="Freeform 20494">
              <a:extLst>
                <a:ext uri="{FF2B5EF4-FFF2-40B4-BE49-F238E27FC236}">
                  <a16:creationId xmlns:a16="http://schemas.microsoft.com/office/drawing/2014/main" id="{17FDD5C3-5D2D-49D5-94AA-CD9B7DA8E20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8" name="Rectangle 20495">
              <a:extLst>
                <a:ext uri="{FF2B5EF4-FFF2-40B4-BE49-F238E27FC236}">
                  <a16:creationId xmlns:a16="http://schemas.microsoft.com/office/drawing/2014/main" id="{F3D0683E-FF1F-485A-9D2B-E617D5E4E59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724901" y="4035425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9" name="Freeform 20496">
              <a:extLst>
                <a:ext uri="{FF2B5EF4-FFF2-40B4-BE49-F238E27FC236}">
                  <a16:creationId xmlns:a16="http://schemas.microsoft.com/office/drawing/2014/main" id="{C0999AFB-AEE7-4A57-A372-6DB503D3F4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0" name="Freeform 20497">
              <a:extLst>
                <a:ext uri="{FF2B5EF4-FFF2-40B4-BE49-F238E27FC236}">
                  <a16:creationId xmlns:a16="http://schemas.microsoft.com/office/drawing/2014/main" id="{F3A3D9FB-9CF8-4A3A-9F2B-B82875053D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1" name="Freeform 20498">
              <a:extLst>
                <a:ext uri="{FF2B5EF4-FFF2-40B4-BE49-F238E27FC236}">
                  <a16:creationId xmlns:a16="http://schemas.microsoft.com/office/drawing/2014/main" id="{D5CA47AB-0047-4045-BAE2-3DD259CD02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2" name="Freeform 20500">
              <a:extLst>
                <a:ext uri="{FF2B5EF4-FFF2-40B4-BE49-F238E27FC236}">
                  <a16:creationId xmlns:a16="http://schemas.microsoft.com/office/drawing/2014/main" id="{35F124D9-034D-4E76-80C7-9475AE0EF5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05250"/>
              <a:ext cx="74613" cy="36513"/>
            </a:xfrm>
            <a:custGeom>
              <a:avLst/>
              <a:gdLst>
                <a:gd name="T0" fmla="*/ 24 w 47"/>
                <a:gd name="T1" fmla="*/ 0 h 23"/>
                <a:gd name="T2" fmla="*/ 24 w 47"/>
                <a:gd name="T3" fmla="*/ 0 h 23"/>
                <a:gd name="T4" fmla="*/ 29 w 47"/>
                <a:gd name="T5" fmla="*/ 0 h 23"/>
                <a:gd name="T6" fmla="*/ 33 w 47"/>
                <a:gd name="T7" fmla="*/ 1 h 23"/>
                <a:gd name="T8" fmla="*/ 37 w 47"/>
                <a:gd name="T9" fmla="*/ 4 h 23"/>
                <a:gd name="T10" fmla="*/ 41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3 w 47"/>
                <a:gd name="T27" fmla="*/ 14 h 23"/>
                <a:gd name="T28" fmla="*/ 4 w 47"/>
                <a:gd name="T29" fmla="*/ 10 h 23"/>
                <a:gd name="T30" fmla="*/ 7 w 47"/>
                <a:gd name="T31" fmla="*/ 6 h 23"/>
                <a:gd name="T32" fmla="*/ 11 w 47"/>
                <a:gd name="T33" fmla="*/ 4 h 23"/>
                <a:gd name="T34" fmla="*/ 15 w 47"/>
                <a:gd name="T35" fmla="*/ 1 h 23"/>
                <a:gd name="T36" fmla="*/ 20 w 47"/>
                <a:gd name="T37" fmla="*/ 0 h 23"/>
                <a:gd name="T38" fmla="*/ 24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4" y="0"/>
                  </a:moveTo>
                  <a:lnTo>
                    <a:pt x="24" y="0"/>
                  </a:lnTo>
                  <a:lnTo>
                    <a:pt x="29" y="0"/>
                  </a:lnTo>
                  <a:lnTo>
                    <a:pt x="33" y="1"/>
                  </a:lnTo>
                  <a:lnTo>
                    <a:pt x="37" y="4"/>
                  </a:lnTo>
                  <a:lnTo>
                    <a:pt x="41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3" y="14"/>
                  </a:lnTo>
                  <a:lnTo>
                    <a:pt x="4" y="10"/>
                  </a:lnTo>
                  <a:lnTo>
                    <a:pt x="7" y="6"/>
                  </a:lnTo>
                  <a:lnTo>
                    <a:pt x="11" y="4"/>
                  </a:lnTo>
                  <a:lnTo>
                    <a:pt x="15" y="1"/>
                  </a:lnTo>
                  <a:lnTo>
                    <a:pt x="20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3" name="Freeform 20501">
              <a:extLst>
                <a:ext uri="{FF2B5EF4-FFF2-40B4-BE49-F238E27FC236}">
                  <a16:creationId xmlns:a16="http://schemas.microsoft.com/office/drawing/2014/main" id="{0BD4EFC9-33F7-40C9-BEFB-37CA5D6CD98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4" name="Rectangle 20502">
              <a:extLst>
                <a:ext uri="{FF2B5EF4-FFF2-40B4-BE49-F238E27FC236}">
                  <a16:creationId xmlns:a16="http://schemas.microsoft.com/office/drawing/2014/main" id="{523C5A86-7CFE-4A39-9097-F05C9F013F7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855076" y="3941763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5" name="Freeform 20503">
              <a:extLst>
                <a:ext uri="{FF2B5EF4-FFF2-40B4-BE49-F238E27FC236}">
                  <a16:creationId xmlns:a16="http://schemas.microsoft.com/office/drawing/2014/main" id="{CFBECED4-6A13-4D2B-AA17-FA76B77F5E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6" name="Freeform 20504">
              <a:extLst>
                <a:ext uri="{FF2B5EF4-FFF2-40B4-BE49-F238E27FC236}">
                  <a16:creationId xmlns:a16="http://schemas.microsoft.com/office/drawing/2014/main" id="{15405416-18D6-4699-98DA-5697BC78DB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7" name="Freeform 20505">
              <a:extLst>
                <a:ext uri="{FF2B5EF4-FFF2-40B4-BE49-F238E27FC236}">
                  <a16:creationId xmlns:a16="http://schemas.microsoft.com/office/drawing/2014/main" id="{4A50F528-3028-40FE-A32A-B383FA4BF7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8" name="Freeform 20507">
              <a:extLst>
                <a:ext uri="{FF2B5EF4-FFF2-40B4-BE49-F238E27FC236}">
                  <a16:creationId xmlns:a16="http://schemas.microsoft.com/office/drawing/2014/main" id="{06E8C6F9-BECB-4156-9271-D6AD3637C9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40175"/>
              <a:ext cx="73025" cy="36513"/>
            </a:xfrm>
            <a:custGeom>
              <a:avLst/>
              <a:gdLst>
                <a:gd name="T0" fmla="*/ 23 w 46"/>
                <a:gd name="T1" fmla="*/ 0 h 23"/>
                <a:gd name="T2" fmla="*/ 23 w 46"/>
                <a:gd name="T3" fmla="*/ 0 h 23"/>
                <a:gd name="T4" fmla="*/ 28 w 46"/>
                <a:gd name="T5" fmla="*/ 0 h 23"/>
                <a:gd name="T6" fmla="*/ 32 w 46"/>
                <a:gd name="T7" fmla="*/ 1 h 23"/>
                <a:gd name="T8" fmla="*/ 36 w 46"/>
                <a:gd name="T9" fmla="*/ 4 h 23"/>
                <a:gd name="T10" fmla="*/ 40 w 46"/>
                <a:gd name="T11" fmla="*/ 6 h 23"/>
                <a:gd name="T12" fmla="*/ 43 w 46"/>
                <a:gd name="T13" fmla="*/ 10 h 23"/>
                <a:gd name="T14" fmla="*/ 45 w 46"/>
                <a:gd name="T15" fmla="*/ 14 h 23"/>
                <a:gd name="T16" fmla="*/ 46 w 46"/>
                <a:gd name="T17" fmla="*/ 18 h 23"/>
                <a:gd name="T18" fmla="*/ 46 w 46"/>
                <a:gd name="T19" fmla="*/ 23 h 23"/>
                <a:gd name="T20" fmla="*/ 0 w 46"/>
                <a:gd name="T21" fmla="*/ 23 h 23"/>
                <a:gd name="T22" fmla="*/ 0 w 46"/>
                <a:gd name="T23" fmla="*/ 23 h 23"/>
                <a:gd name="T24" fmla="*/ 0 w 46"/>
                <a:gd name="T25" fmla="*/ 18 h 23"/>
                <a:gd name="T26" fmla="*/ 1 w 46"/>
                <a:gd name="T27" fmla="*/ 14 h 23"/>
                <a:gd name="T28" fmla="*/ 3 w 46"/>
                <a:gd name="T29" fmla="*/ 10 h 23"/>
                <a:gd name="T30" fmla="*/ 6 w 46"/>
                <a:gd name="T31" fmla="*/ 6 h 23"/>
                <a:gd name="T32" fmla="*/ 10 w 46"/>
                <a:gd name="T33" fmla="*/ 4 h 23"/>
                <a:gd name="T34" fmla="*/ 14 w 46"/>
                <a:gd name="T35" fmla="*/ 1 h 23"/>
                <a:gd name="T36" fmla="*/ 18 w 46"/>
                <a:gd name="T37" fmla="*/ 0 h 23"/>
                <a:gd name="T38" fmla="*/ 23 w 46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23">
                  <a:moveTo>
                    <a:pt x="23" y="0"/>
                  </a:moveTo>
                  <a:lnTo>
                    <a:pt x="23" y="0"/>
                  </a:lnTo>
                  <a:lnTo>
                    <a:pt x="28" y="0"/>
                  </a:lnTo>
                  <a:lnTo>
                    <a:pt x="32" y="1"/>
                  </a:lnTo>
                  <a:lnTo>
                    <a:pt x="36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5" y="14"/>
                  </a:lnTo>
                  <a:lnTo>
                    <a:pt x="46" y="18"/>
                  </a:lnTo>
                  <a:lnTo>
                    <a:pt x="46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3" y="10"/>
                  </a:lnTo>
                  <a:lnTo>
                    <a:pt x="6" y="6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9" name="Freeform 20508">
              <a:extLst>
                <a:ext uri="{FF2B5EF4-FFF2-40B4-BE49-F238E27FC236}">
                  <a16:creationId xmlns:a16="http://schemas.microsoft.com/office/drawing/2014/main" id="{8F3A3D9D-D527-4DD0-8A48-20F7A209703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0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  <a:gd name="T8" fmla="*/ 46 w 46"/>
                <a:gd name="T9" fmla="*/ 0 w 46"/>
                <a:gd name="T10" fmla="*/ 0 w 46"/>
                <a:gd name="T11" fmla="*/ 46 w 46"/>
                <a:gd name="T12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6" y="0"/>
                  </a:move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10" name="Rectangle 20509">
              <a:extLst>
                <a:ext uri="{FF2B5EF4-FFF2-40B4-BE49-F238E27FC236}">
                  <a16:creationId xmlns:a16="http://schemas.microsoft.com/office/drawing/2014/main" id="{2D3BD2C1-7A22-4AD8-B4D1-10EA115243B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94776" y="3976688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11" name="Freeform 20510">
              <a:extLst>
                <a:ext uri="{FF2B5EF4-FFF2-40B4-BE49-F238E27FC236}">
                  <a16:creationId xmlns:a16="http://schemas.microsoft.com/office/drawing/2014/main" id="{8FE200C1-4B24-44D2-975C-2CC95E7351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46 w 46"/>
                <a:gd name="T2" fmla="*/ 46 w 46"/>
                <a:gd name="T3" fmla="*/ 46 w 46"/>
                <a:gd name="T4" fmla="*/ 0 w 46"/>
                <a:gd name="T5" fmla="*/ 0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12" name="Freeform 20511">
              <a:extLst>
                <a:ext uri="{FF2B5EF4-FFF2-40B4-BE49-F238E27FC236}">
                  <a16:creationId xmlns:a16="http://schemas.microsoft.com/office/drawing/2014/main" id="{7967428D-AF60-4684-8C82-AA9748CF3D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13" name="Freeform 20512">
              <a:extLst>
                <a:ext uri="{FF2B5EF4-FFF2-40B4-BE49-F238E27FC236}">
                  <a16:creationId xmlns:a16="http://schemas.microsoft.com/office/drawing/2014/main" id="{87D2DE5D-E501-4DDF-8D28-BA330982D1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14" name="Freeform 20514">
              <a:extLst>
                <a:ext uri="{FF2B5EF4-FFF2-40B4-BE49-F238E27FC236}">
                  <a16:creationId xmlns:a16="http://schemas.microsoft.com/office/drawing/2014/main" id="{8D9B52D8-5F91-4F4C-AACA-523A96C6D7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22725"/>
              <a:ext cx="74613" cy="36513"/>
            </a:xfrm>
            <a:custGeom>
              <a:avLst/>
              <a:gdLst>
                <a:gd name="T0" fmla="*/ 24 w 47"/>
                <a:gd name="T1" fmla="*/ 0 h 23"/>
                <a:gd name="T2" fmla="*/ 24 w 47"/>
                <a:gd name="T3" fmla="*/ 0 h 23"/>
                <a:gd name="T4" fmla="*/ 27 w 47"/>
                <a:gd name="T5" fmla="*/ 0 h 23"/>
                <a:gd name="T6" fmla="*/ 33 w 47"/>
                <a:gd name="T7" fmla="*/ 1 h 23"/>
                <a:gd name="T8" fmla="*/ 37 w 47"/>
                <a:gd name="T9" fmla="*/ 4 h 23"/>
                <a:gd name="T10" fmla="*/ 40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1 w 47"/>
                <a:gd name="T27" fmla="*/ 14 h 23"/>
                <a:gd name="T28" fmla="*/ 4 w 47"/>
                <a:gd name="T29" fmla="*/ 10 h 23"/>
                <a:gd name="T30" fmla="*/ 7 w 47"/>
                <a:gd name="T31" fmla="*/ 6 h 23"/>
                <a:gd name="T32" fmla="*/ 11 w 47"/>
                <a:gd name="T33" fmla="*/ 4 h 23"/>
                <a:gd name="T34" fmla="*/ 14 w 47"/>
                <a:gd name="T35" fmla="*/ 1 h 23"/>
                <a:gd name="T36" fmla="*/ 18 w 47"/>
                <a:gd name="T37" fmla="*/ 0 h 23"/>
                <a:gd name="T38" fmla="*/ 24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4" y="0"/>
                  </a:moveTo>
                  <a:lnTo>
                    <a:pt x="24" y="0"/>
                  </a:lnTo>
                  <a:lnTo>
                    <a:pt x="27" y="0"/>
                  </a:lnTo>
                  <a:lnTo>
                    <a:pt x="33" y="1"/>
                  </a:lnTo>
                  <a:lnTo>
                    <a:pt x="37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4" y="10"/>
                  </a:lnTo>
                  <a:lnTo>
                    <a:pt x="7" y="6"/>
                  </a:lnTo>
                  <a:lnTo>
                    <a:pt x="11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15" name="Freeform 20515">
              <a:extLst>
                <a:ext uri="{FF2B5EF4-FFF2-40B4-BE49-F238E27FC236}">
                  <a16:creationId xmlns:a16="http://schemas.microsoft.com/office/drawing/2014/main" id="{66A7025B-C3F4-4BCC-9AC1-859FEF37870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16" name="Rectangle 20516">
              <a:extLst>
                <a:ext uri="{FF2B5EF4-FFF2-40B4-BE49-F238E27FC236}">
                  <a16:creationId xmlns:a16="http://schemas.microsoft.com/office/drawing/2014/main" id="{9066813C-4D11-4865-BF1B-5E5EBE0CA98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134476" y="4059238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17" name="Freeform 20517">
              <a:extLst>
                <a:ext uri="{FF2B5EF4-FFF2-40B4-BE49-F238E27FC236}">
                  <a16:creationId xmlns:a16="http://schemas.microsoft.com/office/drawing/2014/main" id="{8F4E1F74-779F-4A0B-9D9C-C6B6B60182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18" name="Freeform 20518">
              <a:extLst>
                <a:ext uri="{FF2B5EF4-FFF2-40B4-BE49-F238E27FC236}">
                  <a16:creationId xmlns:a16="http://schemas.microsoft.com/office/drawing/2014/main" id="{5DB9222F-1140-4651-ABFF-D0940165E7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19" name="Freeform 20519">
              <a:extLst>
                <a:ext uri="{FF2B5EF4-FFF2-40B4-BE49-F238E27FC236}">
                  <a16:creationId xmlns:a16="http://schemas.microsoft.com/office/drawing/2014/main" id="{D45FD981-39A7-4C13-8A84-E68BE2F6D0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20" name="Freeform 20521">
              <a:extLst>
                <a:ext uri="{FF2B5EF4-FFF2-40B4-BE49-F238E27FC236}">
                  <a16:creationId xmlns:a16="http://schemas.microsoft.com/office/drawing/2014/main" id="{D2A19FA6-1482-4126-9C2D-36C4C5FF4F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02088"/>
              <a:ext cx="74613" cy="36513"/>
            </a:xfrm>
            <a:custGeom>
              <a:avLst/>
              <a:gdLst>
                <a:gd name="T0" fmla="*/ 23 w 47"/>
                <a:gd name="T1" fmla="*/ 0 h 23"/>
                <a:gd name="T2" fmla="*/ 23 w 47"/>
                <a:gd name="T3" fmla="*/ 0 h 23"/>
                <a:gd name="T4" fmla="*/ 29 w 47"/>
                <a:gd name="T5" fmla="*/ 0 h 23"/>
                <a:gd name="T6" fmla="*/ 33 w 47"/>
                <a:gd name="T7" fmla="*/ 1 h 23"/>
                <a:gd name="T8" fmla="*/ 36 w 47"/>
                <a:gd name="T9" fmla="*/ 4 h 23"/>
                <a:gd name="T10" fmla="*/ 40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1 w 47"/>
                <a:gd name="T27" fmla="*/ 14 h 23"/>
                <a:gd name="T28" fmla="*/ 4 w 47"/>
                <a:gd name="T29" fmla="*/ 10 h 23"/>
                <a:gd name="T30" fmla="*/ 6 w 47"/>
                <a:gd name="T31" fmla="*/ 6 h 23"/>
                <a:gd name="T32" fmla="*/ 10 w 47"/>
                <a:gd name="T33" fmla="*/ 4 h 23"/>
                <a:gd name="T34" fmla="*/ 14 w 47"/>
                <a:gd name="T35" fmla="*/ 1 h 23"/>
                <a:gd name="T36" fmla="*/ 18 w 47"/>
                <a:gd name="T37" fmla="*/ 0 h 23"/>
                <a:gd name="T38" fmla="*/ 23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3" y="0"/>
                  </a:moveTo>
                  <a:lnTo>
                    <a:pt x="23" y="0"/>
                  </a:lnTo>
                  <a:lnTo>
                    <a:pt x="29" y="0"/>
                  </a:lnTo>
                  <a:lnTo>
                    <a:pt x="33" y="1"/>
                  </a:lnTo>
                  <a:lnTo>
                    <a:pt x="36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4" y="10"/>
                  </a:lnTo>
                  <a:lnTo>
                    <a:pt x="6" y="6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21" name="Freeform 20522">
              <a:extLst>
                <a:ext uri="{FF2B5EF4-FFF2-40B4-BE49-F238E27FC236}">
                  <a16:creationId xmlns:a16="http://schemas.microsoft.com/office/drawing/2014/main" id="{B4E83E71-3D35-4A3B-B622-9D913CC9776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22" name="Rectangle 20523">
              <a:extLst>
                <a:ext uri="{FF2B5EF4-FFF2-40B4-BE49-F238E27FC236}">
                  <a16:creationId xmlns:a16="http://schemas.microsoft.com/office/drawing/2014/main" id="{A2BCA3E5-E5F8-49E2-92AB-E171AB601B7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202613" y="4038600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23" name="Freeform 20524">
              <a:extLst>
                <a:ext uri="{FF2B5EF4-FFF2-40B4-BE49-F238E27FC236}">
                  <a16:creationId xmlns:a16="http://schemas.microsoft.com/office/drawing/2014/main" id="{A9EFC45D-8CB0-40DE-838F-1B0813BAA9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24" name="Freeform 20525">
              <a:extLst>
                <a:ext uri="{FF2B5EF4-FFF2-40B4-BE49-F238E27FC236}">
                  <a16:creationId xmlns:a16="http://schemas.microsoft.com/office/drawing/2014/main" id="{3680486F-3447-412A-95ED-FAEB44E91E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25" name="Freeform 20526">
              <a:extLst>
                <a:ext uri="{FF2B5EF4-FFF2-40B4-BE49-F238E27FC236}">
                  <a16:creationId xmlns:a16="http://schemas.microsoft.com/office/drawing/2014/main" id="{E22824B3-8DBB-475E-8D98-72AB66CC4B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26" name="Freeform 20545">
              <a:extLst>
                <a:ext uri="{FF2B5EF4-FFF2-40B4-BE49-F238E27FC236}">
                  <a16:creationId xmlns:a16="http://schemas.microsoft.com/office/drawing/2014/main" id="{8542A7A2-E477-4F16-9847-4FCB288C6B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18688" y="5068888"/>
              <a:ext cx="0" cy="25400"/>
            </a:xfrm>
            <a:custGeom>
              <a:avLst/>
              <a:gdLst>
                <a:gd name="T0" fmla="*/ 16 h 16"/>
                <a:gd name="T1" fmla="*/ 0 h 16"/>
                <a:gd name="T2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lnTo>
                    <a:pt x="0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2039007" y="1896028"/>
            <a:ext cx="8113986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Ut wisi enim ad minim veniam</a:t>
            </a: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quis nostrud exerci tation ullamcorper suscipit lobortis nisl ut aliquip ex ea commodo consequat. Lorem ipsum dolor sit amet, consectetuer adipiscing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426250" y="950655"/>
            <a:ext cx="5339501" cy="584775"/>
          </a:xfrm>
          <a:prstGeom prst="rect">
            <a:avLst/>
          </a:prstGeom>
          <a:noFill/>
          <a:effectLst>
            <a:outerShdw blurRad="50800" dist="38100" dir="5400000" sx="110000" sy="11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spcAft>
                <a:spcPts val="7200"/>
              </a:spcAft>
            </a:pPr>
            <a:r>
              <a:rPr lang="zh-CN" altLang="en-US" sz="3200" b="1" dirty="0">
                <a:gradFill>
                  <a:gsLst>
                    <a:gs pos="0">
                      <a:srgbClr val="E8E4F0">
                        <a:alpha val="0"/>
                      </a:srgbClr>
                    </a:gs>
                    <a:gs pos="51000">
                      <a:srgbClr val="FFFFFF"/>
                    </a:gs>
                  </a:gsLst>
                  <a:lin ang="16200000" scaled="0"/>
                </a:gradFill>
                <a:cs typeface="+mn-ea"/>
                <a:sym typeface="+mn-lt"/>
              </a:rPr>
              <a:t>九大利器  必选锐普</a:t>
            </a:r>
          </a:p>
        </p:txBody>
      </p:sp>
      <p:sp>
        <p:nvSpPr>
          <p:cNvPr id="10" name="Rectangle: Rounded Corners 9"/>
          <p:cNvSpPr/>
          <p:nvPr/>
        </p:nvSpPr>
        <p:spPr>
          <a:xfrm>
            <a:off x="5257800" y="5732197"/>
            <a:ext cx="1676400" cy="40499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C000"/>
              </a:gs>
              <a:gs pos="91000">
                <a:srgbClr val="5E03E3"/>
              </a:gs>
            </a:gsLst>
            <a:lin ang="4200000" scaled="0"/>
          </a:gradFill>
          <a:ln w="9525" cap="flat">
            <a:noFill/>
            <a:prstDash val="solid"/>
            <a:miter/>
          </a:ln>
          <a:effectLst>
            <a:outerShdw blurRad="101600" dist="38100" dir="2700000" algn="tl" rotWithShape="0">
              <a:prstClr val="black">
                <a:alpha val="3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NEXT</a:t>
            </a:r>
            <a:endParaRPr lang="id-ID" sz="14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045678" y="3074614"/>
            <a:ext cx="2190637" cy="1984828"/>
            <a:chOff x="1045678" y="2859665"/>
            <a:chExt cx="2190637" cy="1984828"/>
          </a:xfrm>
        </p:grpSpPr>
        <p:sp>
          <p:nvSpPr>
            <p:cNvPr id="5" name="Rectangle: Rounded Corners 4"/>
            <p:cNvSpPr/>
            <p:nvPr/>
          </p:nvSpPr>
          <p:spPr>
            <a:xfrm>
              <a:off x="1045678" y="2859665"/>
              <a:ext cx="2190637" cy="1984828"/>
            </a:xfrm>
            <a:prstGeom prst="roundRect">
              <a:avLst>
                <a:gd name="adj" fmla="val 1588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  <a:alpha val="6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id-ID" sz="9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  <a:alpha val="6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9" name="Group 38"/>
            <p:cNvGrpSpPr/>
            <p:nvPr/>
          </p:nvGrpSpPr>
          <p:grpSpPr>
            <a:xfrm>
              <a:off x="2002843" y="3196265"/>
              <a:ext cx="276306" cy="402772"/>
              <a:chOff x="5429367" y="4908078"/>
              <a:chExt cx="319088" cy="465138"/>
            </a:xfrm>
            <a:solidFill>
              <a:schemeClr val="accent1"/>
            </a:solidFill>
          </p:grpSpPr>
          <p:sp>
            <p:nvSpPr>
              <p:cNvPr id="40" name="AutoShape 97"/>
              <p:cNvSpPr>
                <a:spLocks/>
              </p:cNvSpPr>
              <p:nvPr/>
            </p:nvSpPr>
            <p:spPr bwMode="auto">
              <a:xfrm>
                <a:off x="5429367" y="4908078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636" y="3374"/>
                    </a:moveTo>
                    <a:lnTo>
                      <a:pt x="1963" y="3375"/>
                    </a:lnTo>
                    <a:lnTo>
                      <a:pt x="1963" y="2025"/>
                    </a:lnTo>
                    <a:cubicBezTo>
                      <a:pt x="1963" y="1653"/>
                      <a:pt x="2402" y="1350"/>
                      <a:pt x="2945" y="1350"/>
                    </a:cubicBezTo>
                    <a:lnTo>
                      <a:pt x="18654" y="1349"/>
                    </a:lnTo>
                    <a:cubicBezTo>
                      <a:pt x="19195" y="1349"/>
                      <a:pt x="19636" y="1652"/>
                      <a:pt x="19636" y="2024"/>
                    </a:cubicBezTo>
                    <a:cubicBezTo>
                      <a:pt x="19636" y="2024"/>
                      <a:pt x="19636" y="3374"/>
                      <a:pt x="19636" y="3374"/>
                    </a:cubicBezTo>
                    <a:close/>
                    <a:moveTo>
                      <a:pt x="19636" y="17546"/>
                    </a:moveTo>
                    <a:lnTo>
                      <a:pt x="1963" y="17547"/>
                    </a:lnTo>
                    <a:lnTo>
                      <a:pt x="1963" y="4050"/>
                    </a:lnTo>
                    <a:lnTo>
                      <a:pt x="19636" y="4049"/>
                    </a:lnTo>
                    <a:cubicBezTo>
                      <a:pt x="19636" y="4049"/>
                      <a:pt x="19636" y="17546"/>
                      <a:pt x="19636" y="17546"/>
                    </a:cubicBezTo>
                    <a:close/>
                    <a:moveTo>
                      <a:pt x="19636" y="19574"/>
                    </a:moveTo>
                    <a:cubicBezTo>
                      <a:pt x="19636" y="19946"/>
                      <a:pt x="19195" y="20249"/>
                      <a:pt x="18654" y="20249"/>
                    </a:cubicBezTo>
                    <a:lnTo>
                      <a:pt x="2945" y="20250"/>
                    </a:lnTo>
                    <a:cubicBezTo>
                      <a:pt x="2402" y="20250"/>
                      <a:pt x="1963" y="19947"/>
                      <a:pt x="1963" y="19575"/>
                    </a:cubicBezTo>
                    <a:lnTo>
                      <a:pt x="1963" y="18222"/>
                    </a:lnTo>
                    <a:lnTo>
                      <a:pt x="19636" y="18221"/>
                    </a:lnTo>
                    <a:cubicBezTo>
                      <a:pt x="19636" y="18221"/>
                      <a:pt x="19636" y="19574"/>
                      <a:pt x="19636" y="19574"/>
                    </a:cubicBezTo>
                    <a:close/>
                    <a:moveTo>
                      <a:pt x="18654" y="0"/>
                    </a:moveTo>
                    <a:lnTo>
                      <a:pt x="2945" y="0"/>
                    </a:lnTo>
                    <a:cubicBezTo>
                      <a:pt x="1317" y="0"/>
                      <a:pt x="0" y="907"/>
                      <a:pt x="0" y="2025"/>
                    </a:cubicBezTo>
                    <a:lnTo>
                      <a:pt x="0" y="19575"/>
                    </a:lnTo>
                    <a:cubicBezTo>
                      <a:pt x="0" y="20693"/>
                      <a:pt x="1317" y="21600"/>
                      <a:pt x="2945" y="21600"/>
                    </a:cubicBezTo>
                    <a:lnTo>
                      <a:pt x="18654" y="21599"/>
                    </a:lnTo>
                    <a:cubicBezTo>
                      <a:pt x="20280" y="21599"/>
                      <a:pt x="21600" y="20693"/>
                      <a:pt x="21600" y="19574"/>
                    </a:cubicBezTo>
                    <a:lnTo>
                      <a:pt x="21600" y="2024"/>
                    </a:lnTo>
                    <a:cubicBezTo>
                      <a:pt x="21600" y="906"/>
                      <a:pt x="20280" y="0"/>
                      <a:pt x="18654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1" name="AutoShape 98"/>
              <p:cNvSpPr>
                <a:spLocks/>
              </p:cNvSpPr>
              <p:nvPr/>
            </p:nvSpPr>
            <p:spPr bwMode="auto">
              <a:xfrm>
                <a:off x="5559542" y="4951734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58"/>
                      <a:pt x="20387" y="21599"/>
                      <a:pt x="18899" y="21599"/>
                    </a:cubicBezTo>
                    <a:lnTo>
                      <a:pt x="2699" y="21599"/>
                    </a:lnTo>
                    <a:cubicBezTo>
                      <a:pt x="1202" y="21599"/>
                      <a:pt x="0" y="16758"/>
                      <a:pt x="0" y="10800"/>
                    </a:cubicBezTo>
                    <a:cubicBezTo>
                      <a:pt x="0" y="4841"/>
                      <a:pt x="1202" y="0"/>
                      <a:pt x="2699" y="0"/>
                    </a:cubicBezTo>
                    <a:lnTo>
                      <a:pt x="18899" y="0"/>
                    </a:lnTo>
                    <a:cubicBezTo>
                      <a:pt x="20387" y="0"/>
                      <a:pt x="21600" y="4841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2" name="AutoShape 99"/>
              <p:cNvSpPr>
                <a:spLocks/>
              </p:cNvSpPr>
              <p:nvPr/>
            </p:nvSpPr>
            <p:spPr bwMode="auto">
              <a:xfrm>
                <a:off x="5574623" y="5315272"/>
                <a:ext cx="28575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9"/>
                      <a:pt x="19174" y="21599"/>
                      <a:pt x="16199" y="21599"/>
                    </a:cubicBezTo>
                    <a:lnTo>
                      <a:pt x="5399" y="21599"/>
                    </a:lnTo>
                    <a:cubicBezTo>
                      <a:pt x="2404" y="21599"/>
                      <a:pt x="0" y="16769"/>
                      <a:pt x="0" y="10800"/>
                    </a:cubicBezTo>
                    <a:cubicBezTo>
                      <a:pt x="0" y="4830"/>
                      <a:pt x="2404" y="0"/>
                      <a:pt x="5399" y="0"/>
                    </a:cubicBezTo>
                    <a:lnTo>
                      <a:pt x="16199" y="0"/>
                    </a:lnTo>
                    <a:cubicBezTo>
                      <a:pt x="19174" y="0"/>
                      <a:pt x="21600" y="4830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1104485" y="3706550"/>
              <a:ext cx="2073022" cy="801344"/>
              <a:chOff x="3738799" y="1398871"/>
              <a:chExt cx="2073022" cy="801344"/>
            </a:xfrm>
          </p:grpSpPr>
          <p:sp>
            <p:nvSpPr>
              <p:cNvPr id="48" name="Rectangle 47"/>
              <p:cNvSpPr/>
              <p:nvPr/>
            </p:nvSpPr>
            <p:spPr>
              <a:xfrm>
                <a:off x="4090972" y="1398871"/>
                <a:ext cx="1368678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zh-CN" altLang="en-US" sz="1400" b="1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标准品控</a:t>
                </a:r>
              </a:p>
            </p:txBody>
          </p:sp>
          <p:sp>
            <p:nvSpPr>
              <p:cNvPr id="49" name="Rectangle 48"/>
              <p:cNvSpPr/>
              <p:nvPr/>
            </p:nvSpPr>
            <p:spPr>
              <a:xfrm>
                <a:off x="3738799" y="1701617"/>
                <a:ext cx="2073022" cy="4985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Ut wisi enim ad minim veniam</a:t>
                </a:r>
                <a:r>
                  <a:rPr kumimoji="0" lang="id-ID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, quis nostrud</a:t>
                </a: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Group 8"/>
          <p:cNvGrpSpPr/>
          <p:nvPr/>
        </p:nvGrpSpPr>
        <p:grpSpPr>
          <a:xfrm>
            <a:off x="3682347" y="3074614"/>
            <a:ext cx="2190637" cy="1984828"/>
            <a:chOff x="3682347" y="2859665"/>
            <a:chExt cx="2190637" cy="1984828"/>
          </a:xfrm>
        </p:grpSpPr>
        <p:sp>
          <p:nvSpPr>
            <p:cNvPr id="6" name="Rectangle: Rounded Corners 5"/>
            <p:cNvSpPr/>
            <p:nvPr/>
          </p:nvSpPr>
          <p:spPr>
            <a:xfrm>
              <a:off x="3682347" y="2859665"/>
              <a:ext cx="2190637" cy="1984828"/>
            </a:xfrm>
            <a:prstGeom prst="roundRect">
              <a:avLst>
                <a:gd name="adj" fmla="val 1588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600" b="1">
                  <a:solidFill>
                    <a:prstClr val="white">
                      <a:lumMod val="95000"/>
                      <a:alpha val="60000"/>
                    </a:prstClr>
                  </a:solidFill>
                  <a:cs typeface="+mn-ea"/>
                  <a:sym typeface="+mn-lt"/>
                </a:rPr>
                <a:t>02</a:t>
              </a:r>
              <a:endParaRPr lang="id-ID" sz="9600" b="1" dirty="0">
                <a:solidFill>
                  <a:prstClr val="white">
                    <a:lumMod val="95000"/>
                    <a:alpha val="60000"/>
                  </a:prstClr>
                </a:solidFill>
                <a:cs typeface="+mn-ea"/>
                <a:sym typeface="+mn-lt"/>
              </a:endParaRPr>
            </a:p>
          </p:txBody>
        </p:sp>
        <p:grpSp>
          <p:nvGrpSpPr>
            <p:cNvPr id="30" name="Group 29"/>
            <p:cNvGrpSpPr/>
            <p:nvPr/>
          </p:nvGrpSpPr>
          <p:grpSpPr>
            <a:xfrm>
              <a:off x="4576623" y="3196265"/>
              <a:ext cx="402084" cy="402772"/>
              <a:chOff x="7275629" y="3973834"/>
              <a:chExt cx="464344" cy="465138"/>
            </a:xfrm>
            <a:solidFill>
              <a:schemeClr val="accent1"/>
            </a:solidFill>
          </p:grpSpPr>
          <p:sp>
            <p:nvSpPr>
              <p:cNvPr id="31" name="AutoShape 37"/>
              <p:cNvSpPr>
                <a:spLocks/>
              </p:cNvSpPr>
              <p:nvPr/>
            </p:nvSpPr>
            <p:spPr bwMode="auto">
              <a:xfrm>
                <a:off x="7275629" y="401749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" name="AutoShape 38"/>
              <p:cNvSpPr>
                <a:spLocks/>
              </p:cNvSpPr>
              <p:nvPr/>
            </p:nvSpPr>
            <p:spPr bwMode="auto">
              <a:xfrm>
                <a:off x="7478829" y="420640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" name="AutoShape 39"/>
              <p:cNvSpPr>
                <a:spLocks/>
              </p:cNvSpPr>
              <p:nvPr/>
            </p:nvSpPr>
            <p:spPr bwMode="auto">
              <a:xfrm>
                <a:off x="7667742" y="397383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" name="AutoShape 40"/>
              <p:cNvSpPr>
                <a:spLocks/>
              </p:cNvSpPr>
              <p:nvPr/>
            </p:nvSpPr>
            <p:spPr bwMode="auto">
              <a:xfrm>
                <a:off x="7391517" y="419211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" name="AutoShape 41"/>
              <p:cNvSpPr>
                <a:spLocks/>
              </p:cNvSpPr>
              <p:nvPr/>
            </p:nvSpPr>
            <p:spPr bwMode="auto">
              <a:xfrm>
                <a:off x="7449460" y="429371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" name="AutoShape 42"/>
              <p:cNvSpPr>
                <a:spLocks/>
              </p:cNvSpPr>
              <p:nvPr/>
            </p:nvSpPr>
            <p:spPr bwMode="auto">
              <a:xfrm>
                <a:off x="7682029" y="407543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3741154" y="3706550"/>
              <a:ext cx="2073022" cy="801344"/>
              <a:chOff x="3738799" y="1398871"/>
              <a:chExt cx="2073022" cy="801344"/>
            </a:xfrm>
          </p:grpSpPr>
          <p:sp>
            <p:nvSpPr>
              <p:cNvPr id="57" name="Rectangle 56"/>
              <p:cNvSpPr/>
              <p:nvPr/>
            </p:nvSpPr>
            <p:spPr>
              <a:xfrm>
                <a:off x="4090972" y="1398871"/>
                <a:ext cx="1368678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zh-CN" altLang="en-US" sz="1400" b="1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专注精神</a:t>
                </a:r>
              </a:p>
            </p:txBody>
          </p:sp>
          <p:sp>
            <p:nvSpPr>
              <p:cNvPr id="58" name="Rectangle 57"/>
              <p:cNvSpPr/>
              <p:nvPr/>
            </p:nvSpPr>
            <p:spPr>
              <a:xfrm>
                <a:off x="3738799" y="1701617"/>
                <a:ext cx="2073022" cy="4985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Ut wisi enim ad minim veniam</a:t>
                </a:r>
                <a:r>
                  <a:rPr kumimoji="0" lang="id-ID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, quis nostrud</a:t>
                </a: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Group 10"/>
          <p:cNvGrpSpPr/>
          <p:nvPr/>
        </p:nvGrpSpPr>
        <p:grpSpPr>
          <a:xfrm>
            <a:off x="6319016" y="3074614"/>
            <a:ext cx="2190637" cy="1984828"/>
            <a:chOff x="6319016" y="2859665"/>
            <a:chExt cx="2190637" cy="1984828"/>
          </a:xfrm>
        </p:grpSpPr>
        <p:sp>
          <p:nvSpPr>
            <p:cNvPr id="7" name="Rectangle: Rounded Corners 6"/>
            <p:cNvSpPr/>
            <p:nvPr/>
          </p:nvSpPr>
          <p:spPr>
            <a:xfrm>
              <a:off x="6319016" y="2859665"/>
              <a:ext cx="2190637" cy="1984828"/>
            </a:xfrm>
            <a:prstGeom prst="roundRect">
              <a:avLst>
                <a:gd name="adj" fmla="val 1588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600" b="1">
                  <a:solidFill>
                    <a:prstClr val="white">
                      <a:lumMod val="95000"/>
                      <a:alpha val="60000"/>
                    </a:prstClr>
                  </a:solidFill>
                  <a:cs typeface="+mn-ea"/>
                  <a:sym typeface="+mn-lt"/>
                </a:rPr>
                <a:t>03</a:t>
              </a:r>
              <a:endParaRPr lang="id-ID" sz="9600" b="1" dirty="0">
                <a:solidFill>
                  <a:prstClr val="white">
                    <a:lumMod val="95000"/>
                    <a:alpha val="60000"/>
                  </a:prstClr>
                </a:solidFill>
                <a:cs typeface="+mn-ea"/>
                <a:sym typeface="+mn-lt"/>
              </a:endParaRPr>
            </a:p>
          </p:txBody>
        </p:sp>
        <p:grpSp>
          <p:nvGrpSpPr>
            <p:cNvPr id="25" name="Group 24"/>
            <p:cNvGrpSpPr/>
            <p:nvPr/>
          </p:nvGrpSpPr>
          <p:grpSpPr>
            <a:xfrm>
              <a:off x="7275838" y="3196265"/>
              <a:ext cx="276992" cy="402772"/>
              <a:chOff x="10146507" y="3505994"/>
              <a:chExt cx="319881" cy="465138"/>
            </a:xfrm>
            <a:solidFill>
              <a:schemeClr val="accent1"/>
            </a:solidFill>
          </p:grpSpPr>
          <p:sp>
            <p:nvSpPr>
              <p:cNvPr id="26" name="AutoShape 30"/>
              <p:cNvSpPr>
                <a:spLocks/>
              </p:cNvSpPr>
              <p:nvPr/>
            </p:nvSpPr>
            <p:spPr bwMode="auto">
              <a:xfrm>
                <a:off x="10146507" y="3505994"/>
                <a:ext cx="319881" cy="465138"/>
              </a:xfrm>
              <a:custGeom>
                <a:avLst/>
                <a:gdLst>
                  <a:gd name="T0" fmla="*/ 10383 w 20767"/>
                  <a:gd name="T1" fmla="*/ 10800 h 21600"/>
                  <a:gd name="T2" fmla="*/ 10383 w 20767"/>
                  <a:gd name="T3" fmla="*/ 10800 h 21600"/>
                  <a:gd name="T4" fmla="*/ 10383 w 20767"/>
                  <a:gd name="T5" fmla="*/ 10800 h 21600"/>
                  <a:gd name="T6" fmla="*/ 10383 w 20767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67" h="21600">
                    <a:moveTo>
                      <a:pt x="18566" y="16551"/>
                    </a:moveTo>
                    <a:cubicBezTo>
                      <a:pt x="17960" y="18284"/>
                      <a:pt x="17274" y="20249"/>
                      <a:pt x="9436" y="20249"/>
                    </a:cubicBezTo>
                    <a:cubicBezTo>
                      <a:pt x="4711" y="20249"/>
                      <a:pt x="1888" y="17809"/>
                      <a:pt x="1888" y="15451"/>
                    </a:cubicBezTo>
                    <a:cubicBezTo>
                      <a:pt x="1888" y="13645"/>
                      <a:pt x="2349" y="12161"/>
                      <a:pt x="2835" y="10591"/>
                    </a:cubicBezTo>
                    <a:cubicBezTo>
                      <a:pt x="3454" y="8600"/>
                      <a:pt x="4088" y="6563"/>
                      <a:pt x="3813" y="3868"/>
                    </a:cubicBezTo>
                    <a:cubicBezTo>
                      <a:pt x="6723" y="6750"/>
                      <a:pt x="7759" y="10567"/>
                      <a:pt x="7759" y="10567"/>
                    </a:cubicBezTo>
                    <a:cubicBezTo>
                      <a:pt x="7759" y="10567"/>
                      <a:pt x="10468" y="7846"/>
                      <a:pt x="11196" y="6582"/>
                    </a:cubicBezTo>
                    <a:cubicBezTo>
                      <a:pt x="11755" y="7395"/>
                      <a:pt x="12267" y="10124"/>
                      <a:pt x="12267" y="12825"/>
                    </a:cubicBezTo>
                    <a:cubicBezTo>
                      <a:pt x="12267" y="12825"/>
                      <a:pt x="14773" y="11347"/>
                      <a:pt x="16653" y="9127"/>
                    </a:cubicBezTo>
                    <a:cubicBezTo>
                      <a:pt x="18632" y="11666"/>
                      <a:pt x="19346" y="14320"/>
                      <a:pt x="18566" y="16551"/>
                    </a:cubicBezTo>
                    <a:moveTo>
                      <a:pt x="16041" y="6075"/>
                    </a:moveTo>
                    <a:cubicBezTo>
                      <a:pt x="15982" y="7879"/>
                      <a:pt x="14088" y="9404"/>
                      <a:pt x="14088" y="9404"/>
                    </a:cubicBezTo>
                    <a:cubicBezTo>
                      <a:pt x="14088" y="6046"/>
                      <a:pt x="10380" y="3375"/>
                      <a:pt x="10380" y="3375"/>
                    </a:cubicBezTo>
                    <a:cubicBezTo>
                      <a:pt x="10380" y="3375"/>
                      <a:pt x="10330" y="5373"/>
                      <a:pt x="8452" y="7389"/>
                    </a:cubicBezTo>
                    <a:cubicBezTo>
                      <a:pt x="6574" y="2686"/>
                      <a:pt x="938" y="0"/>
                      <a:pt x="938" y="0"/>
                    </a:cubicBezTo>
                    <a:cubicBezTo>
                      <a:pt x="3756" y="7389"/>
                      <a:pt x="0" y="10076"/>
                      <a:pt x="0" y="15451"/>
                    </a:cubicBezTo>
                    <a:cubicBezTo>
                      <a:pt x="0" y="18604"/>
                      <a:pt x="3730" y="21599"/>
                      <a:pt x="9436" y="21599"/>
                    </a:cubicBezTo>
                    <a:cubicBezTo>
                      <a:pt x="17888" y="21599"/>
                      <a:pt x="19523" y="19379"/>
                      <a:pt x="20396" y="16878"/>
                    </a:cubicBezTo>
                    <a:cubicBezTo>
                      <a:pt x="21599" y="13436"/>
                      <a:pt x="19797" y="9432"/>
                      <a:pt x="16041" y="607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" name="AutoShape 31"/>
              <p:cNvSpPr>
                <a:spLocks/>
              </p:cNvSpPr>
              <p:nvPr/>
            </p:nvSpPr>
            <p:spPr bwMode="auto">
              <a:xfrm>
                <a:off x="10205244" y="3709194"/>
                <a:ext cx="205581" cy="166688"/>
              </a:xfrm>
              <a:custGeom>
                <a:avLst/>
                <a:gdLst>
                  <a:gd name="T0" fmla="*/ 10641 w 21282"/>
                  <a:gd name="T1" fmla="*/ 10800 h 21600"/>
                  <a:gd name="T2" fmla="*/ 10641 w 21282"/>
                  <a:gd name="T3" fmla="*/ 10800 h 21600"/>
                  <a:gd name="T4" fmla="*/ 10641 w 21282"/>
                  <a:gd name="T5" fmla="*/ 10800 h 21600"/>
                  <a:gd name="T6" fmla="*/ 10641 w 21282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282" h="21600">
                    <a:moveTo>
                      <a:pt x="20698" y="5891"/>
                    </a:moveTo>
                    <a:lnTo>
                      <a:pt x="19424" y="7749"/>
                    </a:lnTo>
                    <a:cubicBezTo>
                      <a:pt x="17846" y="10064"/>
                      <a:pt x="16352" y="12259"/>
                      <a:pt x="12365" y="14784"/>
                    </a:cubicBezTo>
                    <a:cubicBezTo>
                      <a:pt x="11794" y="12631"/>
                      <a:pt x="11275" y="10259"/>
                      <a:pt x="11275" y="6631"/>
                    </a:cubicBezTo>
                    <a:lnTo>
                      <a:pt x="11275" y="3408"/>
                    </a:lnTo>
                    <a:lnTo>
                      <a:pt x="9000" y="7893"/>
                    </a:lnTo>
                    <a:cubicBezTo>
                      <a:pt x="8233" y="9421"/>
                      <a:pt x="7598" y="10690"/>
                      <a:pt x="6649" y="12373"/>
                    </a:cubicBezTo>
                    <a:cubicBezTo>
                      <a:pt x="5211" y="8296"/>
                      <a:pt x="4195" y="5281"/>
                      <a:pt x="3422" y="2545"/>
                    </a:cubicBezTo>
                    <a:lnTo>
                      <a:pt x="2705" y="0"/>
                    </a:lnTo>
                    <a:lnTo>
                      <a:pt x="1926" y="2847"/>
                    </a:lnTo>
                    <a:cubicBezTo>
                      <a:pt x="936" y="6469"/>
                      <a:pt x="0" y="9891"/>
                      <a:pt x="0" y="18771"/>
                    </a:cubicBezTo>
                    <a:cubicBezTo>
                      <a:pt x="0" y="19292"/>
                      <a:pt x="333" y="19714"/>
                      <a:pt x="749" y="19714"/>
                    </a:cubicBezTo>
                    <a:cubicBezTo>
                      <a:pt x="1162" y="19714"/>
                      <a:pt x="1499" y="19292"/>
                      <a:pt x="1499" y="18771"/>
                    </a:cubicBezTo>
                    <a:cubicBezTo>
                      <a:pt x="1499" y="11964"/>
                      <a:pt x="2037" y="8594"/>
                      <a:pt x="2758" y="5681"/>
                    </a:cubicBezTo>
                    <a:cubicBezTo>
                      <a:pt x="3537" y="8174"/>
                      <a:pt x="4520" y="11009"/>
                      <a:pt x="5812" y="14638"/>
                    </a:cubicBezTo>
                    <a:lnTo>
                      <a:pt x="6339" y="16117"/>
                    </a:lnTo>
                    <a:lnTo>
                      <a:pt x="7100" y="14811"/>
                    </a:lnTo>
                    <a:cubicBezTo>
                      <a:pt x="8344" y="12681"/>
                      <a:pt x="9085" y="11248"/>
                      <a:pt x="9896" y="9638"/>
                    </a:cubicBezTo>
                    <a:cubicBezTo>
                      <a:pt x="10133" y="12428"/>
                      <a:pt x="10681" y="14428"/>
                      <a:pt x="11223" y="16408"/>
                    </a:cubicBezTo>
                    <a:lnTo>
                      <a:pt x="11495" y="17404"/>
                    </a:lnTo>
                    <a:lnTo>
                      <a:pt x="12253" y="16953"/>
                    </a:lnTo>
                    <a:cubicBezTo>
                      <a:pt x="16306" y="14531"/>
                      <a:pt x="18203" y="12327"/>
                      <a:pt x="19708" y="10211"/>
                    </a:cubicBezTo>
                    <a:cubicBezTo>
                      <a:pt x="19942" y="13727"/>
                      <a:pt x="19573" y="17574"/>
                      <a:pt x="18698" y="20305"/>
                    </a:cubicBezTo>
                    <a:cubicBezTo>
                      <a:pt x="18543" y="20787"/>
                      <a:pt x="18730" y="21336"/>
                      <a:pt x="19114" y="21531"/>
                    </a:cubicBezTo>
                    <a:cubicBezTo>
                      <a:pt x="19204" y="21577"/>
                      <a:pt x="19301" y="21599"/>
                      <a:pt x="19395" y="21599"/>
                    </a:cubicBezTo>
                    <a:cubicBezTo>
                      <a:pt x="19690" y="21599"/>
                      <a:pt x="19972" y="21377"/>
                      <a:pt x="20089" y="21008"/>
                    </a:cubicBezTo>
                    <a:cubicBezTo>
                      <a:pt x="21251" y="17380"/>
                      <a:pt x="21600" y="12213"/>
                      <a:pt x="20976" y="7841"/>
                    </a:cubicBezTo>
                    <a:cubicBezTo>
                      <a:pt x="20976" y="7841"/>
                      <a:pt x="20698" y="5891"/>
                      <a:pt x="20698" y="589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59" name="Group 58"/>
            <p:cNvGrpSpPr/>
            <p:nvPr/>
          </p:nvGrpSpPr>
          <p:grpSpPr>
            <a:xfrm>
              <a:off x="6377823" y="3706550"/>
              <a:ext cx="2073022" cy="801344"/>
              <a:chOff x="3738799" y="1398871"/>
              <a:chExt cx="2073022" cy="801344"/>
            </a:xfrm>
          </p:grpSpPr>
          <p:sp>
            <p:nvSpPr>
              <p:cNvPr id="60" name="Rectangle 59"/>
              <p:cNvSpPr/>
              <p:nvPr/>
            </p:nvSpPr>
            <p:spPr>
              <a:xfrm>
                <a:off x="3929566" y="1398871"/>
                <a:ext cx="1691490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zh-CN" altLang="en-US" sz="1400" b="1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团体保证</a:t>
                </a:r>
              </a:p>
            </p:txBody>
          </p:sp>
          <p:sp>
            <p:nvSpPr>
              <p:cNvPr id="61" name="Rectangle 60"/>
              <p:cNvSpPr/>
              <p:nvPr/>
            </p:nvSpPr>
            <p:spPr>
              <a:xfrm>
                <a:off x="3738799" y="1701617"/>
                <a:ext cx="2073022" cy="4985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Ut wisi enim ad minim veniam</a:t>
                </a:r>
                <a:r>
                  <a:rPr kumimoji="0" lang="id-ID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, quis nostrud</a:t>
                </a: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Group 11"/>
          <p:cNvGrpSpPr/>
          <p:nvPr/>
        </p:nvGrpSpPr>
        <p:grpSpPr>
          <a:xfrm>
            <a:off x="8955685" y="3074614"/>
            <a:ext cx="2190637" cy="1984828"/>
            <a:chOff x="8955685" y="2859665"/>
            <a:chExt cx="2190637" cy="1984828"/>
          </a:xfrm>
        </p:grpSpPr>
        <p:sp>
          <p:nvSpPr>
            <p:cNvPr id="8" name="Rectangle: Rounded Corners 7"/>
            <p:cNvSpPr/>
            <p:nvPr/>
          </p:nvSpPr>
          <p:spPr>
            <a:xfrm>
              <a:off x="8955685" y="2859665"/>
              <a:ext cx="2190637" cy="1984828"/>
            </a:xfrm>
            <a:prstGeom prst="roundRect">
              <a:avLst>
                <a:gd name="adj" fmla="val 1588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600" b="1" dirty="0">
                  <a:solidFill>
                    <a:prstClr val="white">
                      <a:lumMod val="95000"/>
                      <a:alpha val="60000"/>
                    </a:prstClr>
                  </a:solidFill>
                  <a:cs typeface="+mn-ea"/>
                  <a:sym typeface="+mn-lt"/>
                </a:rPr>
                <a:t>04</a:t>
              </a:r>
              <a:endParaRPr lang="id-ID" sz="9600" b="1" dirty="0">
                <a:solidFill>
                  <a:prstClr val="white">
                    <a:lumMod val="95000"/>
                    <a:alpha val="60000"/>
                  </a:prstClr>
                </a:solidFill>
                <a:cs typeface="+mn-ea"/>
                <a:sym typeface="+mn-lt"/>
              </a:endParaRPr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9849961" y="3196265"/>
              <a:ext cx="402084" cy="402772"/>
              <a:chOff x="9145588" y="4435475"/>
              <a:chExt cx="464344" cy="465138"/>
            </a:xfrm>
            <a:solidFill>
              <a:schemeClr val="accent1"/>
            </a:solidFill>
          </p:grpSpPr>
          <p:sp>
            <p:nvSpPr>
              <p:cNvPr id="14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62" name="Group 61"/>
            <p:cNvGrpSpPr/>
            <p:nvPr/>
          </p:nvGrpSpPr>
          <p:grpSpPr>
            <a:xfrm>
              <a:off x="9014492" y="3706550"/>
              <a:ext cx="2073022" cy="801344"/>
              <a:chOff x="3738799" y="1398871"/>
              <a:chExt cx="2073022" cy="801344"/>
            </a:xfrm>
          </p:grpSpPr>
          <p:sp>
            <p:nvSpPr>
              <p:cNvPr id="63" name="Rectangle 62"/>
              <p:cNvSpPr/>
              <p:nvPr/>
            </p:nvSpPr>
            <p:spPr>
              <a:xfrm>
                <a:off x="4090972" y="1398871"/>
                <a:ext cx="1368678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zh-CN" altLang="en-US" sz="1400" b="1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极致设计</a:t>
                </a:r>
              </a:p>
            </p:txBody>
          </p:sp>
          <p:sp>
            <p:nvSpPr>
              <p:cNvPr id="64" name="Rectangle 63"/>
              <p:cNvSpPr/>
              <p:nvPr/>
            </p:nvSpPr>
            <p:spPr>
              <a:xfrm>
                <a:off x="3738799" y="1701617"/>
                <a:ext cx="2073022" cy="4985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Ut wisi enim ad minim veniam</a:t>
                </a:r>
                <a:r>
                  <a:rPr kumimoji="0" lang="id-ID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, quis nostrud</a:t>
                </a: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50" name="图形 49">
            <a:extLst>
              <a:ext uri="{FF2B5EF4-FFF2-40B4-BE49-F238E27FC236}">
                <a16:creationId xmlns:a16="http://schemas.microsoft.com/office/drawing/2014/main" id="{C4BFE55A-F18E-424A-A6B6-E6844CB28B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6205" y="566057"/>
            <a:ext cx="2052085" cy="123408"/>
          </a:xfrm>
          <a:prstGeom prst="rect">
            <a:avLst/>
          </a:prstGeom>
        </p:spPr>
      </p:pic>
      <p:sp>
        <p:nvSpPr>
          <p:cNvPr id="51" name="矩形 50">
            <a:extLst>
              <a:ext uri="{FF2B5EF4-FFF2-40B4-BE49-F238E27FC236}">
                <a16:creationId xmlns:a16="http://schemas.microsoft.com/office/drawing/2014/main" id="{A6D029C3-5FE3-450B-B2CC-A0CE6D5FE87B}"/>
              </a:ext>
            </a:extLst>
          </p:cNvPr>
          <p:cNvSpPr/>
          <p:nvPr/>
        </p:nvSpPr>
        <p:spPr>
          <a:xfrm>
            <a:off x="9432652" y="6230570"/>
            <a:ext cx="2229462" cy="32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600" spc="1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 Quality Control Manual of Chinese Standard PPT</a:t>
            </a:r>
          </a:p>
        </p:txBody>
      </p:sp>
      <p:sp>
        <p:nvSpPr>
          <p:cNvPr id="52" name="Rectangle 17">
            <a:extLst>
              <a:ext uri="{FF2B5EF4-FFF2-40B4-BE49-F238E27FC236}">
                <a16:creationId xmlns:a16="http://schemas.microsoft.com/office/drawing/2014/main" id="{595E903B-7D77-4B9D-A4B1-F9D5A248B617}"/>
              </a:ext>
            </a:extLst>
          </p:cNvPr>
          <p:cNvSpPr/>
          <p:nvPr/>
        </p:nvSpPr>
        <p:spPr>
          <a:xfrm>
            <a:off x="2904491" y="7724082"/>
            <a:ext cx="402333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spc="300" dirty="0">
                <a:solidFill>
                  <a:srgbClr val="15054F"/>
                </a:solidFill>
                <a:cs typeface="+mn-ea"/>
                <a:sym typeface="+mn-lt"/>
              </a:rPr>
              <a:t>锐普演示</a:t>
            </a:r>
            <a:endParaRPr lang="en-US" altLang="zh-CN" sz="4000" b="1" spc="300" dirty="0">
              <a:solidFill>
                <a:srgbClr val="15054F"/>
              </a:solidFill>
              <a:cs typeface="+mn-ea"/>
              <a:sym typeface="+mn-lt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BB1CBF05-07A2-4EC6-BA14-5EBC5729C3D4}"/>
              </a:ext>
            </a:extLst>
          </p:cNvPr>
          <p:cNvSpPr/>
          <p:nvPr/>
        </p:nvSpPr>
        <p:spPr>
          <a:xfrm>
            <a:off x="2946627" y="8398818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15054F"/>
                </a:solidFill>
                <a:cs typeface="+mn-ea"/>
                <a:sym typeface="+mn-lt"/>
              </a:rPr>
              <a:t>让每一场演示都深入人心</a:t>
            </a:r>
            <a:endParaRPr lang="en-US" altLang="zh-CN" dirty="0">
              <a:solidFill>
                <a:srgbClr val="15054F"/>
              </a:solidFill>
              <a:cs typeface="+mn-ea"/>
              <a:sym typeface="+mn-lt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1A45661D-336C-4784-BD7E-8CC3285BF008}"/>
              </a:ext>
            </a:extLst>
          </p:cNvPr>
          <p:cNvSpPr/>
          <p:nvPr/>
        </p:nvSpPr>
        <p:spPr>
          <a:xfrm>
            <a:off x="5736000" y="1702521"/>
            <a:ext cx="720000" cy="36000"/>
          </a:xfrm>
          <a:prstGeom prst="rect">
            <a:avLst/>
          </a:prstGeom>
          <a:gradFill>
            <a:gsLst>
              <a:gs pos="0">
                <a:srgbClr val="FFC000"/>
              </a:gs>
              <a:gs pos="91000">
                <a:srgbClr val="5E03E3"/>
              </a:gs>
            </a:gsLst>
            <a:lin ang="4200000" scaled="0"/>
          </a:gradFill>
          <a:ln w="9525" cap="flat">
            <a:noFill/>
            <a:prstDash val="solid"/>
            <a:miter/>
          </a:ln>
          <a:effectLst>
            <a:outerShdw blurRad="101600" dist="38100" dir="2700000" algn="tl" rotWithShape="0">
              <a:prstClr val="black">
                <a:alpha val="3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96707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 animBg="1"/>
      <p:bldP spid="52" grpId="0"/>
      <p:bldP spid="5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ACEE8FE3-6805-4A14-9638-BAEE11F33671}"/>
              </a:ext>
            </a:extLst>
          </p:cNvPr>
          <p:cNvGrpSpPr/>
          <p:nvPr/>
        </p:nvGrpSpPr>
        <p:grpSpPr>
          <a:xfrm>
            <a:off x="0" y="1250950"/>
            <a:ext cx="12192001" cy="4356101"/>
            <a:chOff x="0" y="1250950"/>
            <a:chExt cx="12192001" cy="4356101"/>
          </a:xfrm>
        </p:grpSpPr>
        <p:sp>
          <p:nvSpPr>
            <p:cNvPr id="130" name="Freeform 5">
              <a:extLst>
                <a:ext uri="{FF2B5EF4-FFF2-40B4-BE49-F238E27FC236}">
                  <a16:creationId xmlns:a16="http://schemas.microsoft.com/office/drawing/2014/main" id="{593A31B8-4E31-4800-A2C2-B90BE02964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70550" y="2187575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7 w 80"/>
                <a:gd name="T5" fmla="*/ 65 h 129"/>
                <a:gd name="T6" fmla="*/ 58 w 80"/>
                <a:gd name="T7" fmla="*/ 66 h 129"/>
                <a:gd name="T8" fmla="*/ 54 w 80"/>
                <a:gd name="T9" fmla="*/ 68 h 129"/>
                <a:gd name="T10" fmla="*/ 51 w 80"/>
                <a:gd name="T11" fmla="*/ 69 h 129"/>
                <a:gd name="T12" fmla="*/ 47 w 80"/>
                <a:gd name="T13" fmla="*/ 72 h 129"/>
                <a:gd name="T14" fmla="*/ 45 w 80"/>
                <a:gd name="T15" fmla="*/ 74 h 129"/>
                <a:gd name="T16" fmla="*/ 44 w 80"/>
                <a:gd name="T17" fmla="*/ 79 h 129"/>
                <a:gd name="T18" fmla="*/ 42 w 80"/>
                <a:gd name="T19" fmla="*/ 83 h 129"/>
                <a:gd name="T20" fmla="*/ 41 w 80"/>
                <a:gd name="T21" fmla="*/ 94 h 129"/>
                <a:gd name="T22" fmla="*/ 40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39 w 80"/>
                <a:gd name="T29" fmla="*/ 109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4 w 80"/>
                <a:gd name="T37" fmla="*/ 74 h 129"/>
                <a:gd name="T38" fmla="*/ 32 w 80"/>
                <a:gd name="T39" fmla="*/ 72 h 129"/>
                <a:gd name="T40" fmla="*/ 30 w 80"/>
                <a:gd name="T41" fmla="*/ 69 h 129"/>
                <a:gd name="T42" fmla="*/ 27 w 80"/>
                <a:gd name="T43" fmla="*/ 68 h 129"/>
                <a:gd name="T44" fmla="*/ 23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3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2 w 80"/>
                <a:gd name="T61" fmla="*/ 57 h 129"/>
                <a:gd name="T62" fmla="*/ 34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4 h 129"/>
                <a:gd name="T70" fmla="*/ 39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4 h 129"/>
                <a:gd name="T80" fmla="*/ 42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1 w 80"/>
                <a:gd name="T89" fmla="*/ 59 h 129"/>
                <a:gd name="T90" fmla="*/ 54 w 80"/>
                <a:gd name="T91" fmla="*/ 61 h 129"/>
                <a:gd name="T92" fmla="*/ 58 w 80"/>
                <a:gd name="T93" fmla="*/ 62 h 129"/>
                <a:gd name="T94" fmla="*/ 67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7" y="65"/>
                  </a:lnTo>
                  <a:lnTo>
                    <a:pt x="58" y="66"/>
                  </a:lnTo>
                  <a:lnTo>
                    <a:pt x="54" y="68"/>
                  </a:lnTo>
                  <a:lnTo>
                    <a:pt x="51" y="69"/>
                  </a:lnTo>
                  <a:lnTo>
                    <a:pt x="47" y="72"/>
                  </a:lnTo>
                  <a:lnTo>
                    <a:pt x="45" y="74"/>
                  </a:lnTo>
                  <a:lnTo>
                    <a:pt x="44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39" y="109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4"/>
                  </a:lnTo>
                  <a:lnTo>
                    <a:pt x="32" y="72"/>
                  </a:lnTo>
                  <a:lnTo>
                    <a:pt x="30" y="69"/>
                  </a:lnTo>
                  <a:lnTo>
                    <a:pt x="27" y="68"/>
                  </a:lnTo>
                  <a:lnTo>
                    <a:pt x="23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3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4"/>
                  </a:lnTo>
                  <a:lnTo>
                    <a:pt x="39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4"/>
                  </a:lnTo>
                  <a:lnTo>
                    <a:pt x="42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1" y="59"/>
                  </a:lnTo>
                  <a:lnTo>
                    <a:pt x="54" y="61"/>
                  </a:lnTo>
                  <a:lnTo>
                    <a:pt x="58" y="62"/>
                  </a:lnTo>
                  <a:lnTo>
                    <a:pt x="67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31" name="Freeform 6">
              <a:extLst>
                <a:ext uri="{FF2B5EF4-FFF2-40B4-BE49-F238E27FC236}">
                  <a16:creationId xmlns:a16="http://schemas.microsoft.com/office/drawing/2014/main" id="{0DDEFDA6-5770-44DA-82B8-D1172BF9AE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98975" y="2792413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7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2 w 80"/>
                <a:gd name="T61" fmla="*/ 57 h 129"/>
                <a:gd name="T62" fmla="*/ 34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32" name="Freeform 7">
              <a:extLst>
                <a:ext uri="{FF2B5EF4-FFF2-40B4-BE49-F238E27FC236}">
                  <a16:creationId xmlns:a16="http://schemas.microsoft.com/office/drawing/2014/main" id="{AD3F4D66-E8A7-43EC-A676-0606EA6D17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97050" y="4389438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8 w 80"/>
                <a:gd name="T7" fmla="*/ 67 h 129"/>
                <a:gd name="T8" fmla="*/ 54 w 80"/>
                <a:gd name="T9" fmla="*/ 68 h 129"/>
                <a:gd name="T10" fmla="*/ 51 w 80"/>
                <a:gd name="T11" fmla="*/ 70 h 129"/>
                <a:gd name="T12" fmla="*/ 47 w 80"/>
                <a:gd name="T13" fmla="*/ 72 h 129"/>
                <a:gd name="T14" fmla="*/ 45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2 w 80"/>
                <a:gd name="T39" fmla="*/ 72 h 129"/>
                <a:gd name="T40" fmla="*/ 30 w 80"/>
                <a:gd name="T41" fmla="*/ 70 h 129"/>
                <a:gd name="T42" fmla="*/ 27 w 80"/>
                <a:gd name="T43" fmla="*/ 68 h 129"/>
                <a:gd name="T44" fmla="*/ 23 w 80"/>
                <a:gd name="T45" fmla="*/ 67 h 129"/>
                <a:gd name="T46" fmla="*/ 14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4 w 80"/>
                <a:gd name="T53" fmla="*/ 64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59 h 129"/>
                <a:gd name="T60" fmla="*/ 32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1 w 80"/>
                <a:gd name="T89" fmla="*/ 59 h 129"/>
                <a:gd name="T90" fmla="*/ 54 w 80"/>
                <a:gd name="T91" fmla="*/ 62 h 129"/>
                <a:gd name="T92" fmla="*/ 58 w 80"/>
                <a:gd name="T93" fmla="*/ 63 h 129"/>
                <a:gd name="T94" fmla="*/ 67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8" y="67"/>
                  </a:lnTo>
                  <a:lnTo>
                    <a:pt x="54" y="68"/>
                  </a:lnTo>
                  <a:lnTo>
                    <a:pt x="51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2" y="72"/>
                  </a:lnTo>
                  <a:lnTo>
                    <a:pt x="30" y="70"/>
                  </a:lnTo>
                  <a:lnTo>
                    <a:pt x="27" y="68"/>
                  </a:lnTo>
                  <a:lnTo>
                    <a:pt x="23" y="67"/>
                  </a:lnTo>
                  <a:lnTo>
                    <a:pt x="14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4" y="64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59"/>
                  </a:lnTo>
                  <a:lnTo>
                    <a:pt x="32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1" y="59"/>
                  </a:lnTo>
                  <a:lnTo>
                    <a:pt x="54" y="62"/>
                  </a:lnTo>
                  <a:lnTo>
                    <a:pt x="58" y="63"/>
                  </a:lnTo>
                  <a:lnTo>
                    <a:pt x="67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33" name="Freeform 8">
              <a:extLst>
                <a:ext uri="{FF2B5EF4-FFF2-40B4-BE49-F238E27FC236}">
                  <a16:creationId xmlns:a16="http://schemas.microsoft.com/office/drawing/2014/main" id="{48503B77-A324-4533-BFA8-163803ED42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6738" y="534670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6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1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5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6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1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34" name="Freeform 9">
              <a:extLst>
                <a:ext uri="{FF2B5EF4-FFF2-40B4-BE49-F238E27FC236}">
                  <a16:creationId xmlns:a16="http://schemas.microsoft.com/office/drawing/2014/main" id="{173D0CA6-35D9-4C99-85D3-C370DF9F50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4646613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5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3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3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35" name="Freeform 10">
              <a:extLst>
                <a:ext uri="{FF2B5EF4-FFF2-40B4-BE49-F238E27FC236}">
                  <a16:creationId xmlns:a16="http://schemas.microsoft.com/office/drawing/2014/main" id="{A7BD9C78-DFDB-4DCC-9F03-B984849144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89738" y="4176713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8 w 80"/>
                <a:gd name="T5" fmla="*/ 65 h 129"/>
                <a:gd name="T6" fmla="*/ 57 w 80"/>
                <a:gd name="T7" fmla="*/ 66 h 129"/>
                <a:gd name="T8" fmla="*/ 53 w 80"/>
                <a:gd name="T9" fmla="*/ 68 h 129"/>
                <a:gd name="T10" fmla="*/ 50 w 80"/>
                <a:gd name="T11" fmla="*/ 69 h 129"/>
                <a:gd name="T12" fmla="*/ 48 w 80"/>
                <a:gd name="T13" fmla="*/ 72 h 129"/>
                <a:gd name="T14" fmla="*/ 46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1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09 h 129"/>
                <a:gd name="T30" fmla="*/ 39 w 80"/>
                <a:gd name="T31" fmla="*/ 94 h 129"/>
                <a:gd name="T32" fmla="*/ 38 w 80"/>
                <a:gd name="T33" fmla="*/ 83 h 129"/>
                <a:gd name="T34" fmla="*/ 36 w 80"/>
                <a:gd name="T35" fmla="*/ 79 h 129"/>
                <a:gd name="T36" fmla="*/ 35 w 80"/>
                <a:gd name="T37" fmla="*/ 76 h 129"/>
                <a:gd name="T38" fmla="*/ 33 w 80"/>
                <a:gd name="T39" fmla="*/ 72 h 129"/>
                <a:gd name="T40" fmla="*/ 30 w 80"/>
                <a:gd name="T41" fmla="*/ 69 h 129"/>
                <a:gd name="T42" fmla="*/ 27 w 80"/>
                <a:gd name="T43" fmla="*/ 68 h 129"/>
                <a:gd name="T44" fmla="*/ 22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1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8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8" y="65"/>
                  </a:lnTo>
                  <a:lnTo>
                    <a:pt x="57" y="66"/>
                  </a:lnTo>
                  <a:lnTo>
                    <a:pt x="53" y="68"/>
                  </a:lnTo>
                  <a:lnTo>
                    <a:pt x="50" y="69"/>
                  </a:lnTo>
                  <a:lnTo>
                    <a:pt x="48" y="72"/>
                  </a:lnTo>
                  <a:lnTo>
                    <a:pt x="46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1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09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6" y="79"/>
                  </a:lnTo>
                  <a:lnTo>
                    <a:pt x="35" y="76"/>
                  </a:lnTo>
                  <a:lnTo>
                    <a:pt x="33" y="72"/>
                  </a:lnTo>
                  <a:lnTo>
                    <a:pt x="30" y="69"/>
                  </a:lnTo>
                  <a:lnTo>
                    <a:pt x="27" y="68"/>
                  </a:lnTo>
                  <a:lnTo>
                    <a:pt x="22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1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8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36" name="Freeform 11">
              <a:extLst>
                <a:ext uri="{FF2B5EF4-FFF2-40B4-BE49-F238E27FC236}">
                  <a16:creationId xmlns:a16="http://schemas.microsoft.com/office/drawing/2014/main" id="{3941FB3B-D5DD-4C13-9BDD-77745AC56A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75050" y="47815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8 w 80"/>
                <a:gd name="T7" fmla="*/ 67 h 129"/>
                <a:gd name="T8" fmla="*/ 54 w 80"/>
                <a:gd name="T9" fmla="*/ 69 h 129"/>
                <a:gd name="T10" fmla="*/ 51 w 80"/>
                <a:gd name="T11" fmla="*/ 71 h 129"/>
                <a:gd name="T12" fmla="*/ 47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4 h 129"/>
                <a:gd name="T20" fmla="*/ 41 w 80"/>
                <a:gd name="T21" fmla="*/ 95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7 w 80"/>
                <a:gd name="T33" fmla="*/ 84 h 129"/>
                <a:gd name="T34" fmla="*/ 36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30 w 80"/>
                <a:gd name="T41" fmla="*/ 71 h 129"/>
                <a:gd name="T42" fmla="*/ 27 w 80"/>
                <a:gd name="T43" fmla="*/ 69 h 129"/>
                <a:gd name="T44" fmla="*/ 23 w 80"/>
                <a:gd name="T45" fmla="*/ 67 h 129"/>
                <a:gd name="T46" fmla="*/ 14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4 w 80"/>
                <a:gd name="T53" fmla="*/ 65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2 w 80"/>
                <a:gd name="T61" fmla="*/ 58 h 129"/>
                <a:gd name="T62" fmla="*/ 34 w 80"/>
                <a:gd name="T63" fmla="*/ 54 h 129"/>
                <a:gd name="T64" fmla="*/ 36 w 80"/>
                <a:gd name="T65" fmla="*/ 51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5 w 80"/>
                <a:gd name="T85" fmla="*/ 54 h 129"/>
                <a:gd name="T86" fmla="*/ 47 w 80"/>
                <a:gd name="T87" fmla="*/ 58 h 129"/>
                <a:gd name="T88" fmla="*/ 51 w 80"/>
                <a:gd name="T89" fmla="*/ 60 h 129"/>
                <a:gd name="T90" fmla="*/ 54 w 80"/>
                <a:gd name="T91" fmla="*/ 62 h 129"/>
                <a:gd name="T92" fmla="*/ 58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8" y="67"/>
                  </a:lnTo>
                  <a:lnTo>
                    <a:pt x="54" y="69"/>
                  </a:lnTo>
                  <a:lnTo>
                    <a:pt x="51" y="71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4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7" y="84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30" y="71"/>
                  </a:lnTo>
                  <a:lnTo>
                    <a:pt x="27" y="69"/>
                  </a:lnTo>
                  <a:lnTo>
                    <a:pt x="23" y="67"/>
                  </a:lnTo>
                  <a:lnTo>
                    <a:pt x="14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4" y="65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2" y="58"/>
                  </a:lnTo>
                  <a:lnTo>
                    <a:pt x="34" y="54"/>
                  </a:lnTo>
                  <a:lnTo>
                    <a:pt x="36" y="51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7" y="58"/>
                  </a:lnTo>
                  <a:lnTo>
                    <a:pt x="51" y="60"/>
                  </a:lnTo>
                  <a:lnTo>
                    <a:pt x="54" y="62"/>
                  </a:lnTo>
                  <a:lnTo>
                    <a:pt x="58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37" name="Freeform 12">
              <a:extLst>
                <a:ext uri="{FF2B5EF4-FFF2-40B4-BE49-F238E27FC236}">
                  <a16:creationId xmlns:a16="http://schemas.microsoft.com/office/drawing/2014/main" id="{DCE2CF78-E03C-4C00-8487-87436C5307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37163" y="5402263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8 w 80"/>
                <a:gd name="T5" fmla="*/ 65 h 129"/>
                <a:gd name="T6" fmla="*/ 58 w 80"/>
                <a:gd name="T7" fmla="*/ 66 h 129"/>
                <a:gd name="T8" fmla="*/ 55 w 80"/>
                <a:gd name="T9" fmla="*/ 69 h 129"/>
                <a:gd name="T10" fmla="*/ 52 w 80"/>
                <a:gd name="T11" fmla="*/ 70 h 129"/>
                <a:gd name="T12" fmla="*/ 49 w 80"/>
                <a:gd name="T13" fmla="*/ 73 h 129"/>
                <a:gd name="T14" fmla="*/ 47 w 80"/>
                <a:gd name="T15" fmla="*/ 75 h 129"/>
                <a:gd name="T16" fmla="*/ 45 w 80"/>
                <a:gd name="T17" fmla="*/ 79 h 129"/>
                <a:gd name="T18" fmla="*/ 44 w 80"/>
                <a:gd name="T19" fmla="*/ 83 h 129"/>
                <a:gd name="T20" fmla="*/ 43 w 80"/>
                <a:gd name="T21" fmla="*/ 94 h 129"/>
                <a:gd name="T22" fmla="*/ 42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8 w 80"/>
                <a:gd name="T33" fmla="*/ 83 h 129"/>
                <a:gd name="T34" fmla="*/ 37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4 w 80"/>
                <a:gd name="T45" fmla="*/ 66 h 129"/>
                <a:gd name="T46" fmla="*/ 14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4 w 80"/>
                <a:gd name="T53" fmla="*/ 64 h 129"/>
                <a:gd name="T54" fmla="*/ 24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7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2 w 80"/>
                <a:gd name="T77" fmla="*/ 19 h 129"/>
                <a:gd name="T78" fmla="*/ 43 w 80"/>
                <a:gd name="T79" fmla="*/ 35 h 129"/>
                <a:gd name="T80" fmla="*/ 44 w 80"/>
                <a:gd name="T81" fmla="*/ 46 h 129"/>
                <a:gd name="T82" fmla="*/ 45 w 80"/>
                <a:gd name="T83" fmla="*/ 50 h 129"/>
                <a:gd name="T84" fmla="*/ 47 w 80"/>
                <a:gd name="T85" fmla="*/ 54 h 129"/>
                <a:gd name="T86" fmla="*/ 49 w 80"/>
                <a:gd name="T87" fmla="*/ 57 h 129"/>
                <a:gd name="T88" fmla="*/ 52 w 80"/>
                <a:gd name="T89" fmla="*/ 59 h 129"/>
                <a:gd name="T90" fmla="*/ 55 w 80"/>
                <a:gd name="T91" fmla="*/ 61 h 129"/>
                <a:gd name="T92" fmla="*/ 58 w 80"/>
                <a:gd name="T93" fmla="*/ 62 h 129"/>
                <a:gd name="T94" fmla="*/ 68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8" y="65"/>
                  </a:lnTo>
                  <a:lnTo>
                    <a:pt x="58" y="66"/>
                  </a:lnTo>
                  <a:lnTo>
                    <a:pt x="55" y="69"/>
                  </a:lnTo>
                  <a:lnTo>
                    <a:pt x="52" y="70"/>
                  </a:lnTo>
                  <a:lnTo>
                    <a:pt x="49" y="73"/>
                  </a:lnTo>
                  <a:lnTo>
                    <a:pt x="47" y="75"/>
                  </a:lnTo>
                  <a:lnTo>
                    <a:pt x="45" y="79"/>
                  </a:lnTo>
                  <a:lnTo>
                    <a:pt x="44" y="83"/>
                  </a:lnTo>
                  <a:lnTo>
                    <a:pt x="43" y="94"/>
                  </a:lnTo>
                  <a:lnTo>
                    <a:pt x="42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7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4" y="66"/>
                  </a:lnTo>
                  <a:lnTo>
                    <a:pt x="14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4" y="64"/>
                  </a:lnTo>
                  <a:lnTo>
                    <a:pt x="24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7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2" y="19"/>
                  </a:lnTo>
                  <a:lnTo>
                    <a:pt x="43" y="35"/>
                  </a:lnTo>
                  <a:lnTo>
                    <a:pt x="44" y="46"/>
                  </a:lnTo>
                  <a:lnTo>
                    <a:pt x="45" y="50"/>
                  </a:lnTo>
                  <a:lnTo>
                    <a:pt x="47" y="54"/>
                  </a:lnTo>
                  <a:lnTo>
                    <a:pt x="49" y="57"/>
                  </a:lnTo>
                  <a:lnTo>
                    <a:pt x="52" y="59"/>
                  </a:lnTo>
                  <a:lnTo>
                    <a:pt x="55" y="61"/>
                  </a:lnTo>
                  <a:lnTo>
                    <a:pt x="58" y="62"/>
                  </a:lnTo>
                  <a:lnTo>
                    <a:pt x="68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38" name="Freeform 13">
              <a:extLst>
                <a:ext uri="{FF2B5EF4-FFF2-40B4-BE49-F238E27FC236}">
                  <a16:creationId xmlns:a16="http://schemas.microsoft.com/office/drawing/2014/main" id="{2D96DD01-483B-449A-A175-FBD0A6FE92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39038" y="12509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6 w 80"/>
                <a:gd name="T5" fmla="*/ 65 h 129"/>
                <a:gd name="T6" fmla="*/ 57 w 80"/>
                <a:gd name="T7" fmla="*/ 67 h 129"/>
                <a:gd name="T8" fmla="*/ 53 w 80"/>
                <a:gd name="T9" fmla="*/ 68 h 129"/>
                <a:gd name="T10" fmla="*/ 50 w 80"/>
                <a:gd name="T11" fmla="*/ 70 h 129"/>
                <a:gd name="T12" fmla="*/ 48 w 80"/>
                <a:gd name="T13" fmla="*/ 72 h 129"/>
                <a:gd name="T14" fmla="*/ 46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2 h 129"/>
                <a:gd name="T40" fmla="*/ 29 w 80"/>
                <a:gd name="T41" fmla="*/ 70 h 129"/>
                <a:gd name="T42" fmla="*/ 26 w 80"/>
                <a:gd name="T43" fmla="*/ 68 h 129"/>
                <a:gd name="T44" fmla="*/ 22 w 80"/>
                <a:gd name="T45" fmla="*/ 67 h 129"/>
                <a:gd name="T46" fmla="*/ 13 w 80"/>
                <a:gd name="T47" fmla="*/ 65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4 h 129"/>
                <a:gd name="T54" fmla="*/ 22 w 80"/>
                <a:gd name="T55" fmla="*/ 63 h 129"/>
                <a:gd name="T56" fmla="*/ 26 w 80"/>
                <a:gd name="T57" fmla="*/ 60 h 129"/>
                <a:gd name="T58" fmla="*/ 29 w 80"/>
                <a:gd name="T59" fmla="*/ 59 h 129"/>
                <a:gd name="T60" fmla="*/ 33 w 80"/>
                <a:gd name="T61" fmla="*/ 56 h 129"/>
                <a:gd name="T62" fmla="*/ 35 w 80"/>
                <a:gd name="T63" fmla="*/ 53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3 h 129"/>
                <a:gd name="T86" fmla="*/ 48 w 80"/>
                <a:gd name="T87" fmla="*/ 56 h 129"/>
                <a:gd name="T88" fmla="*/ 50 w 80"/>
                <a:gd name="T89" fmla="*/ 59 h 129"/>
                <a:gd name="T90" fmla="*/ 53 w 80"/>
                <a:gd name="T91" fmla="*/ 60 h 129"/>
                <a:gd name="T92" fmla="*/ 57 w 80"/>
                <a:gd name="T93" fmla="*/ 63 h 129"/>
                <a:gd name="T94" fmla="*/ 66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6" y="65"/>
                  </a:lnTo>
                  <a:lnTo>
                    <a:pt x="57" y="67"/>
                  </a:lnTo>
                  <a:lnTo>
                    <a:pt x="53" y="68"/>
                  </a:lnTo>
                  <a:lnTo>
                    <a:pt x="50" y="70"/>
                  </a:lnTo>
                  <a:lnTo>
                    <a:pt x="48" y="72"/>
                  </a:lnTo>
                  <a:lnTo>
                    <a:pt x="46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2" y="67"/>
                  </a:lnTo>
                  <a:lnTo>
                    <a:pt x="13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4"/>
                  </a:lnTo>
                  <a:lnTo>
                    <a:pt x="22" y="63"/>
                  </a:lnTo>
                  <a:lnTo>
                    <a:pt x="26" y="60"/>
                  </a:lnTo>
                  <a:lnTo>
                    <a:pt x="29" y="59"/>
                  </a:lnTo>
                  <a:lnTo>
                    <a:pt x="33" y="56"/>
                  </a:lnTo>
                  <a:lnTo>
                    <a:pt x="35" y="53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3"/>
                  </a:lnTo>
                  <a:lnTo>
                    <a:pt x="48" y="56"/>
                  </a:lnTo>
                  <a:lnTo>
                    <a:pt x="50" y="59"/>
                  </a:lnTo>
                  <a:lnTo>
                    <a:pt x="53" y="60"/>
                  </a:lnTo>
                  <a:lnTo>
                    <a:pt x="57" y="63"/>
                  </a:lnTo>
                  <a:lnTo>
                    <a:pt x="66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39" name="Freeform 14">
              <a:extLst>
                <a:ext uri="{FF2B5EF4-FFF2-40B4-BE49-F238E27FC236}">
                  <a16:creationId xmlns:a16="http://schemas.microsoft.com/office/drawing/2014/main" id="{8E355CFE-4078-4A89-9E60-50EC668669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16963" y="3392488"/>
              <a:ext cx="125413" cy="206375"/>
            </a:xfrm>
            <a:custGeom>
              <a:avLst/>
              <a:gdLst>
                <a:gd name="T0" fmla="*/ 79 w 79"/>
                <a:gd name="T1" fmla="*/ 65 h 130"/>
                <a:gd name="T2" fmla="*/ 79 w 79"/>
                <a:gd name="T3" fmla="*/ 65 h 130"/>
                <a:gd name="T4" fmla="*/ 67 w 79"/>
                <a:gd name="T5" fmla="*/ 66 h 130"/>
                <a:gd name="T6" fmla="*/ 57 w 79"/>
                <a:gd name="T7" fmla="*/ 67 h 130"/>
                <a:gd name="T8" fmla="*/ 54 w 79"/>
                <a:gd name="T9" fmla="*/ 68 h 130"/>
                <a:gd name="T10" fmla="*/ 51 w 79"/>
                <a:gd name="T11" fmla="*/ 70 h 130"/>
                <a:gd name="T12" fmla="*/ 47 w 79"/>
                <a:gd name="T13" fmla="*/ 72 h 130"/>
                <a:gd name="T14" fmla="*/ 45 w 79"/>
                <a:gd name="T15" fmla="*/ 75 h 130"/>
                <a:gd name="T16" fmla="*/ 43 w 79"/>
                <a:gd name="T17" fmla="*/ 79 h 130"/>
                <a:gd name="T18" fmla="*/ 42 w 79"/>
                <a:gd name="T19" fmla="*/ 83 h 130"/>
                <a:gd name="T20" fmla="*/ 41 w 79"/>
                <a:gd name="T21" fmla="*/ 95 h 130"/>
                <a:gd name="T22" fmla="*/ 40 w 79"/>
                <a:gd name="T23" fmla="*/ 110 h 130"/>
                <a:gd name="T24" fmla="*/ 39 w 79"/>
                <a:gd name="T25" fmla="*/ 130 h 130"/>
                <a:gd name="T26" fmla="*/ 39 w 79"/>
                <a:gd name="T27" fmla="*/ 130 h 130"/>
                <a:gd name="T28" fmla="*/ 39 w 79"/>
                <a:gd name="T29" fmla="*/ 110 h 130"/>
                <a:gd name="T30" fmla="*/ 38 w 79"/>
                <a:gd name="T31" fmla="*/ 95 h 130"/>
                <a:gd name="T32" fmla="*/ 37 w 79"/>
                <a:gd name="T33" fmla="*/ 83 h 130"/>
                <a:gd name="T34" fmla="*/ 36 w 79"/>
                <a:gd name="T35" fmla="*/ 79 h 130"/>
                <a:gd name="T36" fmla="*/ 34 w 79"/>
                <a:gd name="T37" fmla="*/ 75 h 130"/>
                <a:gd name="T38" fmla="*/ 32 w 79"/>
                <a:gd name="T39" fmla="*/ 72 h 130"/>
                <a:gd name="T40" fmla="*/ 29 w 79"/>
                <a:gd name="T41" fmla="*/ 70 h 130"/>
                <a:gd name="T42" fmla="*/ 26 w 79"/>
                <a:gd name="T43" fmla="*/ 68 h 130"/>
                <a:gd name="T44" fmla="*/ 23 w 79"/>
                <a:gd name="T45" fmla="*/ 67 h 130"/>
                <a:gd name="T46" fmla="*/ 13 w 79"/>
                <a:gd name="T47" fmla="*/ 66 h 130"/>
                <a:gd name="T48" fmla="*/ 0 w 79"/>
                <a:gd name="T49" fmla="*/ 65 h 130"/>
                <a:gd name="T50" fmla="*/ 0 w 79"/>
                <a:gd name="T51" fmla="*/ 65 h 130"/>
                <a:gd name="T52" fmla="*/ 13 w 79"/>
                <a:gd name="T53" fmla="*/ 65 h 130"/>
                <a:gd name="T54" fmla="*/ 23 w 79"/>
                <a:gd name="T55" fmla="*/ 63 h 130"/>
                <a:gd name="T56" fmla="*/ 26 w 79"/>
                <a:gd name="T57" fmla="*/ 62 h 130"/>
                <a:gd name="T58" fmla="*/ 29 w 79"/>
                <a:gd name="T59" fmla="*/ 60 h 130"/>
                <a:gd name="T60" fmla="*/ 32 w 79"/>
                <a:gd name="T61" fmla="*/ 58 h 130"/>
                <a:gd name="T62" fmla="*/ 34 w 79"/>
                <a:gd name="T63" fmla="*/ 55 h 130"/>
                <a:gd name="T64" fmla="*/ 36 w 79"/>
                <a:gd name="T65" fmla="*/ 51 h 130"/>
                <a:gd name="T66" fmla="*/ 37 w 79"/>
                <a:gd name="T67" fmla="*/ 47 h 130"/>
                <a:gd name="T68" fmla="*/ 38 w 79"/>
                <a:gd name="T69" fmla="*/ 35 h 130"/>
                <a:gd name="T70" fmla="*/ 39 w 79"/>
                <a:gd name="T71" fmla="*/ 20 h 130"/>
                <a:gd name="T72" fmla="*/ 39 w 79"/>
                <a:gd name="T73" fmla="*/ 0 h 130"/>
                <a:gd name="T74" fmla="*/ 39 w 79"/>
                <a:gd name="T75" fmla="*/ 0 h 130"/>
                <a:gd name="T76" fmla="*/ 40 w 79"/>
                <a:gd name="T77" fmla="*/ 20 h 130"/>
                <a:gd name="T78" fmla="*/ 41 w 79"/>
                <a:gd name="T79" fmla="*/ 35 h 130"/>
                <a:gd name="T80" fmla="*/ 42 w 79"/>
                <a:gd name="T81" fmla="*/ 47 h 130"/>
                <a:gd name="T82" fmla="*/ 43 w 79"/>
                <a:gd name="T83" fmla="*/ 51 h 130"/>
                <a:gd name="T84" fmla="*/ 45 w 79"/>
                <a:gd name="T85" fmla="*/ 55 h 130"/>
                <a:gd name="T86" fmla="*/ 47 w 79"/>
                <a:gd name="T87" fmla="*/ 58 h 130"/>
                <a:gd name="T88" fmla="*/ 51 w 79"/>
                <a:gd name="T89" fmla="*/ 60 h 130"/>
                <a:gd name="T90" fmla="*/ 54 w 79"/>
                <a:gd name="T91" fmla="*/ 62 h 130"/>
                <a:gd name="T92" fmla="*/ 57 w 79"/>
                <a:gd name="T93" fmla="*/ 63 h 130"/>
                <a:gd name="T94" fmla="*/ 67 w 79"/>
                <a:gd name="T95" fmla="*/ 65 h 130"/>
                <a:gd name="T96" fmla="*/ 79 w 79"/>
                <a:gd name="T97" fmla="*/ 65 h 130"/>
                <a:gd name="T98" fmla="*/ 79 w 79"/>
                <a:gd name="T9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30">
                  <a:moveTo>
                    <a:pt x="79" y="65"/>
                  </a:moveTo>
                  <a:lnTo>
                    <a:pt x="79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4" y="68"/>
                  </a:lnTo>
                  <a:lnTo>
                    <a:pt x="51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30"/>
                  </a:lnTo>
                  <a:lnTo>
                    <a:pt x="39" y="130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5"/>
                  </a:lnTo>
                  <a:lnTo>
                    <a:pt x="32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3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3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1"/>
                  </a:lnTo>
                  <a:lnTo>
                    <a:pt x="37" y="47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7"/>
                  </a:lnTo>
                  <a:lnTo>
                    <a:pt x="43" y="51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1" y="60"/>
                  </a:lnTo>
                  <a:lnTo>
                    <a:pt x="54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40" name="Freeform 15">
              <a:extLst>
                <a:ext uri="{FF2B5EF4-FFF2-40B4-BE49-F238E27FC236}">
                  <a16:creationId xmlns:a16="http://schemas.microsoft.com/office/drawing/2014/main" id="{B87B5DBF-ABB0-4BC2-A420-BE97FC14B2D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25013" y="47815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1 h 129"/>
                <a:gd name="T12" fmla="*/ 48 w 80"/>
                <a:gd name="T13" fmla="*/ 73 h 129"/>
                <a:gd name="T14" fmla="*/ 46 w 80"/>
                <a:gd name="T15" fmla="*/ 76 h 129"/>
                <a:gd name="T16" fmla="*/ 44 w 80"/>
                <a:gd name="T17" fmla="*/ 79 h 129"/>
                <a:gd name="T18" fmla="*/ 43 w 80"/>
                <a:gd name="T19" fmla="*/ 84 h 129"/>
                <a:gd name="T20" fmla="*/ 41 w 80"/>
                <a:gd name="T21" fmla="*/ 95 h 129"/>
                <a:gd name="T22" fmla="*/ 41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8 w 80"/>
                <a:gd name="T33" fmla="*/ 84 h 129"/>
                <a:gd name="T34" fmla="*/ 35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29 w 80"/>
                <a:gd name="T41" fmla="*/ 71 h 129"/>
                <a:gd name="T42" fmla="*/ 26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6 w 80"/>
                <a:gd name="T57" fmla="*/ 62 h 129"/>
                <a:gd name="T58" fmla="*/ 29 w 80"/>
                <a:gd name="T59" fmla="*/ 60 h 129"/>
                <a:gd name="T60" fmla="*/ 32 w 80"/>
                <a:gd name="T61" fmla="*/ 58 h 129"/>
                <a:gd name="T62" fmla="*/ 34 w 80"/>
                <a:gd name="T63" fmla="*/ 54 h 129"/>
                <a:gd name="T64" fmla="*/ 35 w 80"/>
                <a:gd name="T65" fmla="*/ 51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1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6 w 80"/>
                <a:gd name="T85" fmla="*/ 54 h 129"/>
                <a:gd name="T86" fmla="*/ 48 w 80"/>
                <a:gd name="T87" fmla="*/ 58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1"/>
                  </a:lnTo>
                  <a:lnTo>
                    <a:pt x="48" y="73"/>
                  </a:lnTo>
                  <a:lnTo>
                    <a:pt x="46" y="76"/>
                  </a:lnTo>
                  <a:lnTo>
                    <a:pt x="44" y="79"/>
                  </a:lnTo>
                  <a:lnTo>
                    <a:pt x="43" y="84"/>
                  </a:lnTo>
                  <a:lnTo>
                    <a:pt x="41" y="95"/>
                  </a:lnTo>
                  <a:lnTo>
                    <a:pt x="41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8" y="84"/>
                  </a:lnTo>
                  <a:lnTo>
                    <a:pt x="35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9" y="71"/>
                  </a:lnTo>
                  <a:lnTo>
                    <a:pt x="26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4"/>
                  </a:lnTo>
                  <a:lnTo>
                    <a:pt x="35" y="51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1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6" y="54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41" name="Freeform 16">
              <a:extLst>
                <a:ext uri="{FF2B5EF4-FFF2-40B4-BE49-F238E27FC236}">
                  <a16:creationId xmlns:a16="http://schemas.microsoft.com/office/drawing/2014/main" id="{0DFF3C5C-7BE4-4533-A326-552F49881B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96738" y="5299075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6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5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3 w 80"/>
                <a:gd name="T61" fmla="*/ 58 h 129"/>
                <a:gd name="T62" fmla="*/ 35 w 80"/>
                <a:gd name="T63" fmla="*/ 55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5 h 129"/>
                <a:gd name="T86" fmla="*/ 48 w 80"/>
                <a:gd name="T87" fmla="*/ 58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6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3" y="58"/>
                  </a:lnTo>
                  <a:lnTo>
                    <a:pt x="35" y="55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5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42" name="Freeform 17">
              <a:extLst>
                <a:ext uri="{FF2B5EF4-FFF2-40B4-BE49-F238E27FC236}">
                  <a16:creationId xmlns:a16="http://schemas.microsoft.com/office/drawing/2014/main" id="{4FC69C4F-F023-446B-AECF-7ECA5C4AA9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18788" y="3797300"/>
              <a:ext cx="125413" cy="204788"/>
            </a:xfrm>
            <a:custGeom>
              <a:avLst/>
              <a:gdLst>
                <a:gd name="T0" fmla="*/ 79 w 79"/>
                <a:gd name="T1" fmla="*/ 64 h 129"/>
                <a:gd name="T2" fmla="*/ 79 w 79"/>
                <a:gd name="T3" fmla="*/ 64 h 129"/>
                <a:gd name="T4" fmla="*/ 67 w 79"/>
                <a:gd name="T5" fmla="*/ 64 h 129"/>
                <a:gd name="T6" fmla="*/ 57 w 79"/>
                <a:gd name="T7" fmla="*/ 66 h 129"/>
                <a:gd name="T8" fmla="*/ 54 w 79"/>
                <a:gd name="T9" fmla="*/ 67 h 129"/>
                <a:gd name="T10" fmla="*/ 50 w 79"/>
                <a:gd name="T11" fmla="*/ 69 h 129"/>
                <a:gd name="T12" fmla="*/ 47 w 79"/>
                <a:gd name="T13" fmla="*/ 72 h 129"/>
                <a:gd name="T14" fmla="*/ 45 w 79"/>
                <a:gd name="T15" fmla="*/ 75 h 129"/>
                <a:gd name="T16" fmla="*/ 43 w 79"/>
                <a:gd name="T17" fmla="*/ 79 h 129"/>
                <a:gd name="T18" fmla="*/ 42 w 79"/>
                <a:gd name="T19" fmla="*/ 83 h 129"/>
                <a:gd name="T20" fmla="*/ 41 w 79"/>
                <a:gd name="T21" fmla="*/ 94 h 129"/>
                <a:gd name="T22" fmla="*/ 40 w 79"/>
                <a:gd name="T23" fmla="*/ 109 h 129"/>
                <a:gd name="T24" fmla="*/ 39 w 79"/>
                <a:gd name="T25" fmla="*/ 129 h 129"/>
                <a:gd name="T26" fmla="*/ 39 w 79"/>
                <a:gd name="T27" fmla="*/ 129 h 129"/>
                <a:gd name="T28" fmla="*/ 39 w 79"/>
                <a:gd name="T29" fmla="*/ 109 h 129"/>
                <a:gd name="T30" fmla="*/ 38 w 79"/>
                <a:gd name="T31" fmla="*/ 94 h 129"/>
                <a:gd name="T32" fmla="*/ 37 w 79"/>
                <a:gd name="T33" fmla="*/ 83 h 129"/>
                <a:gd name="T34" fmla="*/ 36 w 79"/>
                <a:gd name="T35" fmla="*/ 79 h 129"/>
                <a:gd name="T36" fmla="*/ 34 w 79"/>
                <a:gd name="T37" fmla="*/ 75 h 129"/>
                <a:gd name="T38" fmla="*/ 32 w 79"/>
                <a:gd name="T39" fmla="*/ 72 h 129"/>
                <a:gd name="T40" fmla="*/ 29 w 79"/>
                <a:gd name="T41" fmla="*/ 69 h 129"/>
                <a:gd name="T42" fmla="*/ 26 w 79"/>
                <a:gd name="T43" fmla="*/ 67 h 129"/>
                <a:gd name="T44" fmla="*/ 23 w 79"/>
                <a:gd name="T45" fmla="*/ 66 h 129"/>
                <a:gd name="T46" fmla="*/ 13 w 79"/>
                <a:gd name="T47" fmla="*/ 64 h 129"/>
                <a:gd name="T48" fmla="*/ 0 w 79"/>
                <a:gd name="T49" fmla="*/ 64 h 129"/>
                <a:gd name="T50" fmla="*/ 0 w 79"/>
                <a:gd name="T51" fmla="*/ 64 h 129"/>
                <a:gd name="T52" fmla="*/ 13 w 79"/>
                <a:gd name="T53" fmla="*/ 63 h 129"/>
                <a:gd name="T54" fmla="*/ 23 w 79"/>
                <a:gd name="T55" fmla="*/ 62 h 129"/>
                <a:gd name="T56" fmla="*/ 26 w 79"/>
                <a:gd name="T57" fmla="*/ 61 h 129"/>
                <a:gd name="T58" fmla="*/ 29 w 79"/>
                <a:gd name="T59" fmla="*/ 59 h 129"/>
                <a:gd name="T60" fmla="*/ 32 w 79"/>
                <a:gd name="T61" fmla="*/ 57 h 129"/>
                <a:gd name="T62" fmla="*/ 34 w 79"/>
                <a:gd name="T63" fmla="*/ 54 h 129"/>
                <a:gd name="T64" fmla="*/ 36 w 79"/>
                <a:gd name="T65" fmla="*/ 50 h 129"/>
                <a:gd name="T66" fmla="*/ 37 w 79"/>
                <a:gd name="T67" fmla="*/ 46 h 129"/>
                <a:gd name="T68" fmla="*/ 38 w 79"/>
                <a:gd name="T69" fmla="*/ 35 h 129"/>
                <a:gd name="T70" fmla="*/ 39 w 79"/>
                <a:gd name="T71" fmla="*/ 19 h 129"/>
                <a:gd name="T72" fmla="*/ 39 w 79"/>
                <a:gd name="T73" fmla="*/ 0 h 129"/>
                <a:gd name="T74" fmla="*/ 39 w 79"/>
                <a:gd name="T75" fmla="*/ 0 h 129"/>
                <a:gd name="T76" fmla="*/ 40 w 79"/>
                <a:gd name="T77" fmla="*/ 19 h 129"/>
                <a:gd name="T78" fmla="*/ 41 w 79"/>
                <a:gd name="T79" fmla="*/ 35 h 129"/>
                <a:gd name="T80" fmla="*/ 42 w 79"/>
                <a:gd name="T81" fmla="*/ 46 h 129"/>
                <a:gd name="T82" fmla="*/ 43 w 79"/>
                <a:gd name="T83" fmla="*/ 50 h 129"/>
                <a:gd name="T84" fmla="*/ 45 w 79"/>
                <a:gd name="T85" fmla="*/ 54 h 129"/>
                <a:gd name="T86" fmla="*/ 47 w 79"/>
                <a:gd name="T87" fmla="*/ 57 h 129"/>
                <a:gd name="T88" fmla="*/ 50 w 79"/>
                <a:gd name="T89" fmla="*/ 59 h 129"/>
                <a:gd name="T90" fmla="*/ 54 w 79"/>
                <a:gd name="T91" fmla="*/ 61 h 129"/>
                <a:gd name="T92" fmla="*/ 57 w 79"/>
                <a:gd name="T93" fmla="*/ 62 h 129"/>
                <a:gd name="T94" fmla="*/ 67 w 79"/>
                <a:gd name="T95" fmla="*/ 63 h 129"/>
                <a:gd name="T96" fmla="*/ 79 w 79"/>
                <a:gd name="T97" fmla="*/ 64 h 129"/>
                <a:gd name="T98" fmla="*/ 79 w 79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29">
                  <a:moveTo>
                    <a:pt x="79" y="64"/>
                  </a:moveTo>
                  <a:lnTo>
                    <a:pt x="79" y="64"/>
                  </a:lnTo>
                  <a:lnTo>
                    <a:pt x="67" y="64"/>
                  </a:lnTo>
                  <a:lnTo>
                    <a:pt x="57" y="66"/>
                  </a:lnTo>
                  <a:lnTo>
                    <a:pt x="54" y="67"/>
                  </a:lnTo>
                  <a:lnTo>
                    <a:pt x="50" y="69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39" y="129"/>
                  </a:lnTo>
                  <a:lnTo>
                    <a:pt x="39" y="129"/>
                  </a:lnTo>
                  <a:lnTo>
                    <a:pt x="39" y="109"/>
                  </a:lnTo>
                  <a:lnTo>
                    <a:pt x="38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5"/>
                  </a:lnTo>
                  <a:lnTo>
                    <a:pt x="32" y="72"/>
                  </a:lnTo>
                  <a:lnTo>
                    <a:pt x="29" y="69"/>
                  </a:lnTo>
                  <a:lnTo>
                    <a:pt x="26" y="67"/>
                  </a:lnTo>
                  <a:lnTo>
                    <a:pt x="23" y="66"/>
                  </a:lnTo>
                  <a:lnTo>
                    <a:pt x="13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3"/>
                  </a:lnTo>
                  <a:lnTo>
                    <a:pt x="23" y="62"/>
                  </a:lnTo>
                  <a:lnTo>
                    <a:pt x="26" y="61"/>
                  </a:lnTo>
                  <a:lnTo>
                    <a:pt x="29" y="59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8" y="35"/>
                  </a:lnTo>
                  <a:lnTo>
                    <a:pt x="39" y="19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3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0" y="59"/>
                  </a:lnTo>
                  <a:lnTo>
                    <a:pt x="54" y="61"/>
                  </a:lnTo>
                  <a:lnTo>
                    <a:pt x="57" y="62"/>
                  </a:lnTo>
                  <a:lnTo>
                    <a:pt x="67" y="63"/>
                  </a:lnTo>
                  <a:lnTo>
                    <a:pt x="79" y="64"/>
                  </a:lnTo>
                  <a:lnTo>
                    <a:pt x="79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43" name="Freeform 18">
              <a:extLst>
                <a:ext uri="{FF2B5EF4-FFF2-40B4-BE49-F238E27FC236}">
                  <a16:creationId xmlns:a16="http://schemas.microsoft.com/office/drawing/2014/main" id="{67910BF0-AF4E-4AC9-B51D-A6E40A86CC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33238" y="1997075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7 w 80"/>
                <a:gd name="T5" fmla="*/ 65 h 129"/>
                <a:gd name="T6" fmla="*/ 57 w 80"/>
                <a:gd name="T7" fmla="*/ 66 h 129"/>
                <a:gd name="T8" fmla="*/ 53 w 80"/>
                <a:gd name="T9" fmla="*/ 67 h 129"/>
                <a:gd name="T10" fmla="*/ 50 w 80"/>
                <a:gd name="T11" fmla="*/ 69 h 129"/>
                <a:gd name="T12" fmla="*/ 48 w 80"/>
                <a:gd name="T13" fmla="*/ 72 h 129"/>
                <a:gd name="T14" fmla="*/ 46 w 80"/>
                <a:gd name="T15" fmla="*/ 74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09 h 129"/>
                <a:gd name="T30" fmla="*/ 39 w 80"/>
                <a:gd name="T31" fmla="*/ 94 h 129"/>
                <a:gd name="T32" fmla="*/ 38 w 80"/>
                <a:gd name="T33" fmla="*/ 83 h 129"/>
                <a:gd name="T34" fmla="*/ 36 w 80"/>
                <a:gd name="T35" fmla="*/ 79 h 129"/>
                <a:gd name="T36" fmla="*/ 35 w 80"/>
                <a:gd name="T37" fmla="*/ 74 h 129"/>
                <a:gd name="T38" fmla="*/ 33 w 80"/>
                <a:gd name="T39" fmla="*/ 72 h 129"/>
                <a:gd name="T40" fmla="*/ 30 w 80"/>
                <a:gd name="T41" fmla="*/ 69 h 129"/>
                <a:gd name="T42" fmla="*/ 27 w 80"/>
                <a:gd name="T43" fmla="*/ 67 h 129"/>
                <a:gd name="T44" fmla="*/ 22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7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7" y="65"/>
                  </a:lnTo>
                  <a:lnTo>
                    <a:pt x="57" y="66"/>
                  </a:lnTo>
                  <a:lnTo>
                    <a:pt x="53" y="67"/>
                  </a:lnTo>
                  <a:lnTo>
                    <a:pt x="50" y="69"/>
                  </a:lnTo>
                  <a:lnTo>
                    <a:pt x="48" y="72"/>
                  </a:lnTo>
                  <a:lnTo>
                    <a:pt x="46" y="74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09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6" y="79"/>
                  </a:lnTo>
                  <a:lnTo>
                    <a:pt x="35" y="74"/>
                  </a:lnTo>
                  <a:lnTo>
                    <a:pt x="33" y="72"/>
                  </a:lnTo>
                  <a:lnTo>
                    <a:pt x="30" y="69"/>
                  </a:lnTo>
                  <a:lnTo>
                    <a:pt x="27" y="67"/>
                  </a:lnTo>
                  <a:lnTo>
                    <a:pt x="22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7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44" name="Freeform 19">
              <a:extLst>
                <a:ext uri="{FF2B5EF4-FFF2-40B4-BE49-F238E27FC236}">
                  <a16:creationId xmlns:a16="http://schemas.microsoft.com/office/drawing/2014/main" id="{F065D695-CCB2-4E28-9B91-73DD25FE07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26613" y="2689225"/>
              <a:ext cx="125413" cy="206375"/>
            </a:xfrm>
            <a:custGeom>
              <a:avLst/>
              <a:gdLst>
                <a:gd name="T0" fmla="*/ 79 w 79"/>
                <a:gd name="T1" fmla="*/ 65 h 130"/>
                <a:gd name="T2" fmla="*/ 79 w 79"/>
                <a:gd name="T3" fmla="*/ 65 h 130"/>
                <a:gd name="T4" fmla="*/ 67 w 79"/>
                <a:gd name="T5" fmla="*/ 66 h 130"/>
                <a:gd name="T6" fmla="*/ 57 w 79"/>
                <a:gd name="T7" fmla="*/ 67 h 130"/>
                <a:gd name="T8" fmla="*/ 54 w 79"/>
                <a:gd name="T9" fmla="*/ 69 h 130"/>
                <a:gd name="T10" fmla="*/ 50 w 79"/>
                <a:gd name="T11" fmla="*/ 70 h 130"/>
                <a:gd name="T12" fmla="*/ 47 w 79"/>
                <a:gd name="T13" fmla="*/ 73 h 130"/>
                <a:gd name="T14" fmla="*/ 45 w 79"/>
                <a:gd name="T15" fmla="*/ 76 h 130"/>
                <a:gd name="T16" fmla="*/ 43 w 79"/>
                <a:gd name="T17" fmla="*/ 79 h 130"/>
                <a:gd name="T18" fmla="*/ 42 w 79"/>
                <a:gd name="T19" fmla="*/ 84 h 130"/>
                <a:gd name="T20" fmla="*/ 41 w 79"/>
                <a:gd name="T21" fmla="*/ 95 h 130"/>
                <a:gd name="T22" fmla="*/ 40 w 79"/>
                <a:gd name="T23" fmla="*/ 110 h 130"/>
                <a:gd name="T24" fmla="*/ 39 w 79"/>
                <a:gd name="T25" fmla="*/ 130 h 130"/>
                <a:gd name="T26" fmla="*/ 39 w 79"/>
                <a:gd name="T27" fmla="*/ 130 h 130"/>
                <a:gd name="T28" fmla="*/ 39 w 79"/>
                <a:gd name="T29" fmla="*/ 110 h 130"/>
                <a:gd name="T30" fmla="*/ 38 w 79"/>
                <a:gd name="T31" fmla="*/ 95 h 130"/>
                <a:gd name="T32" fmla="*/ 37 w 79"/>
                <a:gd name="T33" fmla="*/ 84 h 130"/>
                <a:gd name="T34" fmla="*/ 36 w 79"/>
                <a:gd name="T35" fmla="*/ 79 h 130"/>
                <a:gd name="T36" fmla="*/ 34 w 79"/>
                <a:gd name="T37" fmla="*/ 76 h 130"/>
                <a:gd name="T38" fmla="*/ 32 w 79"/>
                <a:gd name="T39" fmla="*/ 73 h 130"/>
                <a:gd name="T40" fmla="*/ 29 w 79"/>
                <a:gd name="T41" fmla="*/ 70 h 130"/>
                <a:gd name="T42" fmla="*/ 26 w 79"/>
                <a:gd name="T43" fmla="*/ 69 h 130"/>
                <a:gd name="T44" fmla="*/ 23 w 79"/>
                <a:gd name="T45" fmla="*/ 67 h 130"/>
                <a:gd name="T46" fmla="*/ 12 w 79"/>
                <a:gd name="T47" fmla="*/ 66 h 130"/>
                <a:gd name="T48" fmla="*/ 0 w 79"/>
                <a:gd name="T49" fmla="*/ 65 h 130"/>
                <a:gd name="T50" fmla="*/ 0 w 79"/>
                <a:gd name="T51" fmla="*/ 65 h 130"/>
                <a:gd name="T52" fmla="*/ 12 w 79"/>
                <a:gd name="T53" fmla="*/ 65 h 130"/>
                <a:gd name="T54" fmla="*/ 23 w 79"/>
                <a:gd name="T55" fmla="*/ 63 h 130"/>
                <a:gd name="T56" fmla="*/ 26 w 79"/>
                <a:gd name="T57" fmla="*/ 62 h 130"/>
                <a:gd name="T58" fmla="*/ 29 w 79"/>
                <a:gd name="T59" fmla="*/ 60 h 130"/>
                <a:gd name="T60" fmla="*/ 32 w 79"/>
                <a:gd name="T61" fmla="*/ 58 h 130"/>
                <a:gd name="T62" fmla="*/ 34 w 79"/>
                <a:gd name="T63" fmla="*/ 55 h 130"/>
                <a:gd name="T64" fmla="*/ 36 w 79"/>
                <a:gd name="T65" fmla="*/ 51 h 130"/>
                <a:gd name="T66" fmla="*/ 37 w 79"/>
                <a:gd name="T67" fmla="*/ 47 h 130"/>
                <a:gd name="T68" fmla="*/ 38 w 79"/>
                <a:gd name="T69" fmla="*/ 35 h 130"/>
                <a:gd name="T70" fmla="*/ 39 w 79"/>
                <a:gd name="T71" fmla="*/ 20 h 130"/>
                <a:gd name="T72" fmla="*/ 39 w 79"/>
                <a:gd name="T73" fmla="*/ 0 h 130"/>
                <a:gd name="T74" fmla="*/ 39 w 79"/>
                <a:gd name="T75" fmla="*/ 0 h 130"/>
                <a:gd name="T76" fmla="*/ 40 w 79"/>
                <a:gd name="T77" fmla="*/ 20 h 130"/>
                <a:gd name="T78" fmla="*/ 41 w 79"/>
                <a:gd name="T79" fmla="*/ 35 h 130"/>
                <a:gd name="T80" fmla="*/ 42 w 79"/>
                <a:gd name="T81" fmla="*/ 47 h 130"/>
                <a:gd name="T82" fmla="*/ 43 w 79"/>
                <a:gd name="T83" fmla="*/ 51 h 130"/>
                <a:gd name="T84" fmla="*/ 45 w 79"/>
                <a:gd name="T85" fmla="*/ 55 h 130"/>
                <a:gd name="T86" fmla="*/ 47 w 79"/>
                <a:gd name="T87" fmla="*/ 58 h 130"/>
                <a:gd name="T88" fmla="*/ 50 w 79"/>
                <a:gd name="T89" fmla="*/ 60 h 130"/>
                <a:gd name="T90" fmla="*/ 54 w 79"/>
                <a:gd name="T91" fmla="*/ 62 h 130"/>
                <a:gd name="T92" fmla="*/ 57 w 79"/>
                <a:gd name="T93" fmla="*/ 63 h 130"/>
                <a:gd name="T94" fmla="*/ 67 w 79"/>
                <a:gd name="T95" fmla="*/ 65 h 130"/>
                <a:gd name="T96" fmla="*/ 79 w 79"/>
                <a:gd name="T97" fmla="*/ 65 h 130"/>
                <a:gd name="T98" fmla="*/ 79 w 79"/>
                <a:gd name="T9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30">
                  <a:moveTo>
                    <a:pt x="79" y="65"/>
                  </a:moveTo>
                  <a:lnTo>
                    <a:pt x="79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4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3" y="79"/>
                  </a:lnTo>
                  <a:lnTo>
                    <a:pt x="42" y="84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30"/>
                  </a:lnTo>
                  <a:lnTo>
                    <a:pt x="39" y="130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4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9" y="70"/>
                  </a:lnTo>
                  <a:lnTo>
                    <a:pt x="26" y="69"/>
                  </a:lnTo>
                  <a:lnTo>
                    <a:pt x="23" y="67"/>
                  </a:lnTo>
                  <a:lnTo>
                    <a:pt x="12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5"/>
                  </a:lnTo>
                  <a:lnTo>
                    <a:pt x="23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1"/>
                  </a:lnTo>
                  <a:lnTo>
                    <a:pt x="37" y="47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7"/>
                  </a:lnTo>
                  <a:lnTo>
                    <a:pt x="43" y="51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0" y="60"/>
                  </a:lnTo>
                  <a:lnTo>
                    <a:pt x="54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45" name="Freeform 20">
              <a:extLst>
                <a:ext uri="{FF2B5EF4-FFF2-40B4-BE49-F238E27FC236}">
                  <a16:creationId xmlns:a16="http://schemas.microsoft.com/office/drawing/2014/main" id="{EE260964-3133-4752-9D12-636FBB9413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88688" y="12509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6 w 80"/>
                <a:gd name="T5" fmla="*/ 65 h 129"/>
                <a:gd name="T6" fmla="*/ 57 w 80"/>
                <a:gd name="T7" fmla="*/ 67 h 129"/>
                <a:gd name="T8" fmla="*/ 53 w 80"/>
                <a:gd name="T9" fmla="*/ 68 h 129"/>
                <a:gd name="T10" fmla="*/ 50 w 80"/>
                <a:gd name="T11" fmla="*/ 70 h 129"/>
                <a:gd name="T12" fmla="*/ 47 w 80"/>
                <a:gd name="T13" fmla="*/ 72 h 129"/>
                <a:gd name="T14" fmla="*/ 45 w 80"/>
                <a:gd name="T15" fmla="*/ 75 h 129"/>
                <a:gd name="T16" fmla="*/ 44 w 80"/>
                <a:gd name="T17" fmla="*/ 79 h 129"/>
                <a:gd name="T18" fmla="*/ 42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39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3 w 80"/>
                <a:gd name="T37" fmla="*/ 75 h 129"/>
                <a:gd name="T38" fmla="*/ 31 w 80"/>
                <a:gd name="T39" fmla="*/ 72 h 129"/>
                <a:gd name="T40" fmla="*/ 29 w 80"/>
                <a:gd name="T41" fmla="*/ 70 h 129"/>
                <a:gd name="T42" fmla="*/ 26 w 80"/>
                <a:gd name="T43" fmla="*/ 68 h 129"/>
                <a:gd name="T44" fmla="*/ 22 w 80"/>
                <a:gd name="T45" fmla="*/ 67 h 129"/>
                <a:gd name="T46" fmla="*/ 12 w 80"/>
                <a:gd name="T47" fmla="*/ 65 h 129"/>
                <a:gd name="T48" fmla="*/ 0 w 80"/>
                <a:gd name="T49" fmla="*/ 65 h 129"/>
                <a:gd name="T50" fmla="*/ 0 w 80"/>
                <a:gd name="T51" fmla="*/ 65 h 129"/>
                <a:gd name="T52" fmla="*/ 12 w 80"/>
                <a:gd name="T53" fmla="*/ 64 h 129"/>
                <a:gd name="T54" fmla="*/ 22 w 80"/>
                <a:gd name="T55" fmla="*/ 63 h 129"/>
                <a:gd name="T56" fmla="*/ 26 w 80"/>
                <a:gd name="T57" fmla="*/ 60 h 129"/>
                <a:gd name="T58" fmla="*/ 29 w 80"/>
                <a:gd name="T59" fmla="*/ 59 h 129"/>
                <a:gd name="T60" fmla="*/ 31 w 80"/>
                <a:gd name="T61" fmla="*/ 56 h 129"/>
                <a:gd name="T62" fmla="*/ 33 w 80"/>
                <a:gd name="T63" fmla="*/ 53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39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2 w 80"/>
                <a:gd name="T81" fmla="*/ 46 h 129"/>
                <a:gd name="T82" fmla="*/ 44 w 80"/>
                <a:gd name="T83" fmla="*/ 50 h 129"/>
                <a:gd name="T84" fmla="*/ 45 w 80"/>
                <a:gd name="T85" fmla="*/ 53 h 129"/>
                <a:gd name="T86" fmla="*/ 47 w 80"/>
                <a:gd name="T87" fmla="*/ 56 h 129"/>
                <a:gd name="T88" fmla="*/ 50 w 80"/>
                <a:gd name="T89" fmla="*/ 59 h 129"/>
                <a:gd name="T90" fmla="*/ 53 w 80"/>
                <a:gd name="T91" fmla="*/ 60 h 129"/>
                <a:gd name="T92" fmla="*/ 57 w 80"/>
                <a:gd name="T93" fmla="*/ 63 h 129"/>
                <a:gd name="T94" fmla="*/ 66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6" y="65"/>
                  </a:lnTo>
                  <a:lnTo>
                    <a:pt x="57" y="67"/>
                  </a:lnTo>
                  <a:lnTo>
                    <a:pt x="53" y="68"/>
                  </a:lnTo>
                  <a:lnTo>
                    <a:pt x="50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39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3" y="75"/>
                  </a:lnTo>
                  <a:lnTo>
                    <a:pt x="31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2" y="67"/>
                  </a:lnTo>
                  <a:lnTo>
                    <a:pt x="12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4"/>
                  </a:lnTo>
                  <a:lnTo>
                    <a:pt x="22" y="63"/>
                  </a:lnTo>
                  <a:lnTo>
                    <a:pt x="26" y="60"/>
                  </a:lnTo>
                  <a:lnTo>
                    <a:pt x="29" y="59"/>
                  </a:lnTo>
                  <a:lnTo>
                    <a:pt x="31" y="56"/>
                  </a:lnTo>
                  <a:lnTo>
                    <a:pt x="33" y="53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39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4" y="50"/>
                  </a:lnTo>
                  <a:lnTo>
                    <a:pt x="45" y="53"/>
                  </a:lnTo>
                  <a:lnTo>
                    <a:pt x="47" y="56"/>
                  </a:lnTo>
                  <a:lnTo>
                    <a:pt x="50" y="59"/>
                  </a:lnTo>
                  <a:lnTo>
                    <a:pt x="53" y="60"/>
                  </a:lnTo>
                  <a:lnTo>
                    <a:pt x="57" y="63"/>
                  </a:lnTo>
                  <a:lnTo>
                    <a:pt x="66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46" name="Freeform 21">
              <a:extLst>
                <a:ext uri="{FF2B5EF4-FFF2-40B4-BE49-F238E27FC236}">
                  <a16:creationId xmlns:a16="http://schemas.microsoft.com/office/drawing/2014/main" id="{792C524C-0061-49FE-87E2-0FBE8B3A19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33213" y="3182938"/>
              <a:ext cx="125413" cy="204788"/>
            </a:xfrm>
            <a:custGeom>
              <a:avLst/>
              <a:gdLst>
                <a:gd name="T0" fmla="*/ 79 w 79"/>
                <a:gd name="T1" fmla="*/ 65 h 129"/>
                <a:gd name="T2" fmla="*/ 79 w 79"/>
                <a:gd name="T3" fmla="*/ 65 h 129"/>
                <a:gd name="T4" fmla="*/ 66 w 79"/>
                <a:gd name="T5" fmla="*/ 66 h 129"/>
                <a:gd name="T6" fmla="*/ 56 w 79"/>
                <a:gd name="T7" fmla="*/ 67 h 129"/>
                <a:gd name="T8" fmla="*/ 53 w 79"/>
                <a:gd name="T9" fmla="*/ 69 h 129"/>
                <a:gd name="T10" fmla="*/ 50 w 79"/>
                <a:gd name="T11" fmla="*/ 70 h 129"/>
                <a:gd name="T12" fmla="*/ 47 w 79"/>
                <a:gd name="T13" fmla="*/ 73 h 129"/>
                <a:gd name="T14" fmla="*/ 45 w 79"/>
                <a:gd name="T15" fmla="*/ 76 h 129"/>
                <a:gd name="T16" fmla="*/ 43 w 79"/>
                <a:gd name="T17" fmla="*/ 79 h 129"/>
                <a:gd name="T18" fmla="*/ 42 w 79"/>
                <a:gd name="T19" fmla="*/ 83 h 129"/>
                <a:gd name="T20" fmla="*/ 41 w 79"/>
                <a:gd name="T21" fmla="*/ 95 h 129"/>
                <a:gd name="T22" fmla="*/ 40 w 79"/>
                <a:gd name="T23" fmla="*/ 110 h 129"/>
                <a:gd name="T24" fmla="*/ 39 w 79"/>
                <a:gd name="T25" fmla="*/ 129 h 129"/>
                <a:gd name="T26" fmla="*/ 39 w 79"/>
                <a:gd name="T27" fmla="*/ 129 h 129"/>
                <a:gd name="T28" fmla="*/ 39 w 79"/>
                <a:gd name="T29" fmla="*/ 110 h 129"/>
                <a:gd name="T30" fmla="*/ 38 w 79"/>
                <a:gd name="T31" fmla="*/ 95 h 129"/>
                <a:gd name="T32" fmla="*/ 37 w 79"/>
                <a:gd name="T33" fmla="*/ 83 h 129"/>
                <a:gd name="T34" fmla="*/ 36 w 79"/>
                <a:gd name="T35" fmla="*/ 79 h 129"/>
                <a:gd name="T36" fmla="*/ 34 w 79"/>
                <a:gd name="T37" fmla="*/ 76 h 129"/>
                <a:gd name="T38" fmla="*/ 32 w 79"/>
                <a:gd name="T39" fmla="*/ 73 h 129"/>
                <a:gd name="T40" fmla="*/ 28 w 79"/>
                <a:gd name="T41" fmla="*/ 70 h 129"/>
                <a:gd name="T42" fmla="*/ 25 w 79"/>
                <a:gd name="T43" fmla="*/ 69 h 129"/>
                <a:gd name="T44" fmla="*/ 22 w 79"/>
                <a:gd name="T45" fmla="*/ 67 h 129"/>
                <a:gd name="T46" fmla="*/ 12 w 79"/>
                <a:gd name="T47" fmla="*/ 66 h 129"/>
                <a:gd name="T48" fmla="*/ 0 w 79"/>
                <a:gd name="T49" fmla="*/ 65 h 129"/>
                <a:gd name="T50" fmla="*/ 0 w 79"/>
                <a:gd name="T51" fmla="*/ 65 h 129"/>
                <a:gd name="T52" fmla="*/ 12 w 79"/>
                <a:gd name="T53" fmla="*/ 65 h 129"/>
                <a:gd name="T54" fmla="*/ 22 w 79"/>
                <a:gd name="T55" fmla="*/ 63 h 129"/>
                <a:gd name="T56" fmla="*/ 25 w 79"/>
                <a:gd name="T57" fmla="*/ 62 h 129"/>
                <a:gd name="T58" fmla="*/ 28 w 79"/>
                <a:gd name="T59" fmla="*/ 60 h 129"/>
                <a:gd name="T60" fmla="*/ 32 w 79"/>
                <a:gd name="T61" fmla="*/ 58 h 129"/>
                <a:gd name="T62" fmla="*/ 34 w 79"/>
                <a:gd name="T63" fmla="*/ 55 h 129"/>
                <a:gd name="T64" fmla="*/ 36 w 79"/>
                <a:gd name="T65" fmla="*/ 50 h 129"/>
                <a:gd name="T66" fmla="*/ 37 w 79"/>
                <a:gd name="T67" fmla="*/ 46 h 129"/>
                <a:gd name="T68" fmla="*/ 38 w 79"/>
                <a:gd name="T69" fmla="*/ 35 h 129"/>
                <a:gd name="T70" fmla="*/ 39 w 79"/>
                <a:gd name="T71" fmla="*/ 20 h 129"/>
                <a:gd name="T72" fmla="*/ 39 w 79"/>
                <a:gd name="T73" fmla="*/ 0 h 129"/>
                <a:gd name="T74" fmla="*/ 39 w 79"/>
                <a:gd name="T75" fmla="*/ 0 h 129"/>
                <a:gd name="T76" fmla="*/ 40 w 79"/>
                <a:gd name="T77" fmla="*/ 20 h 129"/>
                <a:gd name="T78" fmla="*/ 41 w 79"/>
                <a:gd name="T79" fmla="*/ 35 h 129"/>
                <a:gd name="T80" fmla="*/ 42 w 79"/>
                <a:gd name="T81" fmla="*/ 46 h 129"/>
                <a:gd name="T82" fmla="*/ 43 w 79"/>
                <a:gd name="T83" fmla="*/ 50 h 129"/>
                <a:gd name="T84" fmla="*/ 45 w 79"/>
                <a:gd name="T85" fmla="*/ 55 h 129"/>
                <a:gd name="T86" fmla="*/ 47 w 79"/>
                <a:gd name="T87" fmla="*/ 58 h 129"/>
                <a:gd name="T88" fmla="*/ 50 w 79"/>
                <a:gd name="T89" fmla="*/ 60 h 129"/>
                <a:gd name="T90" fmla="*/ 53 w 79"/>
                <a:gd name="T91" fmla="*/ 62 h 129"/>
                <a:gd name="T92" fmla="*/ 56 w 79"/>
                <a:gd name="T93" fmla="*/ 63 h 129"/>
                <a:gd name="T94" fmla="*/ 66 w 79"/>
                <a:gd name="T95" fmla="*/ 65 h 129"/>
                <a:gd name="T96" fmla="*/ 79 w 79"/>
                <a:gd name="T97" fmla="*/ 65 h 129"/>
                <a:gd name="T98" fmla="*/ 79 w 79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29">
                  <a:moveTo>
                    <a:pt x="79" y="65"/>
                  </a:moveTo>
                  <a:lnTo>
                    <a:pt x="79" y="65"/>
                  </a:lnTo>
                  <a:lnTo>
                    <a:pt x="66" y="66"/>
                  </a:lnTo>
                  <a:lnTo>
                    <a:pt x="56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29"/>
                  </a:lnTo>
                  <a:lnTo>
                    <a:pt x="39" y="129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8" y="70"/>
                  </a:lnTo>
                  <a:lnTo>
                    <a:pt x="25" y="69"/>
                  </a:lnTo>
                  <a:lnTo>
                    <a:pt x="22" y="67"/>
                  </a:lnTo>
                  <a:lnTo>
                    <a:pt x="12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5"/>
                  </a:lnTo>
                  <a:lnTo>
                    <a:pt x="22" y="63"/>
                  </a:lnTo>
                  <a:lnTo>
                    <a:pt x="25" y="62"/>
                  </a:lnTo>
                  <a:lnTo>
                    <a:pt x="28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3" y="50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6" y="63"/>
                  </a:lnTo>
                  <a:lnTo>
                    <a:pt x="66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47" name="Freeform 22">
              <a:extLst>
                <a:ext uri="{FF2B5EF4-FFF2-40B4-BE49-F238E27FC236}">
                  <a16:creationId xmlns:a16="http://schemas.microsoft.com/office/drawing/2014/main" id="{65B4B010-83BE-40D3-AF56-2AAD2624D8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52188" y="5291138"/>
              <a:ext cx="195263" cy="315913"/>
            </a:xfrm>
            <a:custGeom>
              <a:avLst/>
              <a:gdLst>
                <a:gd name="T0" fmla="*/ 123 w 123"/>
                <a:gd name="T1" fmla="*/ 100 h 199"/>
                <a:gd name="T2" fmla="*/ 123 w 123"/>
                <a:gd name="T3" fmla="*/ 100 h 199"/>
                <a:gd name="T4" fmla="*/ 102 w 123"/>
                <a:gd name="T5" fmla="*/ 101 h 199"/>
                <a:gd name="T6" fmla="*/ 94 w 123"/>
                <a:gd name="T7" fmla="*/ 102 h 199"/>
                <a:gd name="T8" fmla="*/ 88 w 123"/>
                <a:gd name="T9" fmla="*/ 103 h 199"/>
                <a:gd name="T10" fmla="*/ 82 w 123"/>
                <a:gd name="T11" fmla="*/ 105 h 199"/>
                <a:gd name="T12" fmla="*/ 77 w 123"/>
                <a:gd name="T13" fmla="*/ 108 h 199"/>
                <a:gd name="T14" fmla="*/ 72 w 123"/>
                <a:gd name="T15" fmla="*/ 112 h 199"/>
                <a:gd name="T16" fmla="*/ 69 w 123"/>
                <a:gd name="T17" fmla="*/ 116 h 199"/>
                <a:gd name="T18" fmla="*/ 67 w 123"/>
                <a:gd name="T19" fmla="*/ 122 h 199"/>
                <a:gd name="T20" fmla="*/ 65 w 123"/>
                <a:gd name="T21" fmla="*/ 128 h 199"/>
                <a:gd name="T22" fmla="*/ 63 w 123"/>
                <a:gd name="T23" fmla="*/ 136 h 199"/>
                <a:gd name="T24" fmla="*/ 62 w 123"/>
                <a:gd name="T25" fmla="*/ 146 h 199"/>
                <a:gd name="T26" fmla="*/ 61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6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2 h 199"/>
                <a:gd name="T42" fmla="*/ 52 w 123"/>
                <a:gd name="T43" fmla="*/ 116 h 199"/>
                <a:gd name="T44" fmla="*/ 49 w 123"/>
                <a:gd name="T45" fmla="*/ 112 h 199"/>
                <a:gd name="T46" fmla="*/ 45 w 123"/>
                <a:gd name="T47" fmla="*/ 108 h 199"/>
                <a:gd name="T48" fmla="*/ 40 w 123"/>
                <a:gd name="T49" fmla="*/ 105 h 199"/>
                <a:gd name="T50" fmla="*/ 34 w 123"/>
                <a:gd name="T51" fmla="*/ 103 h 199"/>
                <a:gd name="T52" fmla="*/ 27 w 123"/>
                <a:gd name="T53" fmla="*/ 102 h 199"/>
                <a:gd name="T54" fmla="*/ 19 w 123"/>
                <a:gd name="T55" fmla="*/ 101 h 199"/>
                <a:gd name="T56" fmla="*/ 0 w 123"/>
                <a:gd name="T57" fmla="*/ 100 h 199"/>
                <a:gd name="T58" fmla="*/ 0 w 123"/>
                <a:gd name="T59" fmla="*/ 100 h 199"/>
                <a:gd name="T60" fmla="*/ 19 w 123"/>
                <a:gd name="T61" fmla="*/ 100 h 199"/>
                <a:gd name="T62" fmla="*/ 27 w 123"/>
                <a:gd name="T63" fmla="*/ 99 h 199"/>
                <a:gd name="T64" fmla="*/ 34 w 123"/>
                <a:gd name="T65" fmla="*/ 96 h 199"/>
                <a:gd name="T66" fmla="*/ 40 w 123"/>
                <a:gd name="T67" fmla="*/ 94 h 199"/>
                <a:gd name="T68" fmla="*/ 45 w 123"/>
                <a:gd name="T69" fmla="*/ 92 h 199"/>
                <a:gd name="T70" fmla="*/ 49 w 123"/>
                <a:gd name="T71" fmla="*/ 88 h 199"/>
                <a:gd name="T72" fmla="*/ 52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4 h 199"/>
                <a:gd name="T80" fmla="*/ 59 w 123"/>
                <a:gd name="T81" fmla="*/ 54 h 199"/>
                <a:gd name="T82" fmla="*/ 60 w 123"/>
                <a:gd name="T83" fmla="*/ 31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1 h 199"/>
                <a:gd name="T90" fmla="*/ 62 w 123"/>
                <a:gd name="T91" fmla="*/ 54 h 199"/>
                <a:gd name="T92" fmla="*/ 63 w 123"/>
                <a:gd name="T93" fmla="*/ 64 h 199"/>
                <a:gd name="T94" fmla="*/ 65 w 123"/>
                <a:gd name="T95" fmla="*/ 72 h 199"/>
                <a:gd name="T96" fmla="*/ 67 w 123"/>
                <a:gd name="T97" fmla="*/ 78 h 199"/>
                <a:gd name="T98" fmla="*/ 69 w 123"/>
                <a:gd name="T99" fmla="*/ 84 h 199"/>
                <a:gd name="T100" fmla="*/ 72 w 123"/>
                <a:gd name="T101" fmla="*/ 88 h 199"/>
                <a:gd name="T102" fmla="*/ 77 w 123"/>
                <a:gd name="T103" fmla="*/ 92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9 h 199"/>
                <a:gd name="T110" fmla="*/ 102 w 123"/>
                <a:gd name="T111" fmla="*/ 100 h 199"/>
                <a:gd name="T112" fmla="*/ 123 w 123"/>
                <a:gd name="T113" fmla="*/ 100 h 199"/>
                <a:gd name="T114" fmla="*/ 123 w 123"/>
                <a:gd name="T11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100"/>
                  </a:moveTo>
                  <a:lnTo>
                    <a:pt x="123" y="100"/>
                  </a:lnTo>
                  <a:lnTo>
                    <a:pt x="102" y="101"/>
                  </a:lnTo>
                  <a:lnTo>
                    <a:pt x="94" y="102"/>
                  </a:lnTo>
                  <a:lnTo>
                    <a:pt x="88" y="103"/>
                  </a:lnTo>
                  <a:lnTo>
                    <a:pt x="82" y="105"/>
                  </a:lnTo>
                  <a:lnTo>
                    <a:pt x="77" y="108"/>
                  </a:lnTo>
                  <a:lnTo>
                    <a:pt x="72" y="112"/>
                  </a:lnTo>
                  <a:lnTo>
                    <a:pt x="69" y="116"/>
                  </a:lnTo>
                  <a:lnTo>
                    <a:pt x="67" y="122"/>
                  </a:lnTo>
                  <a:lnTo>
                    <a:pt x="65" y="128"/>
                  </a:lnTo>
                  <a:lnTo>
                    <a:pt x="63" y="136"/>
                  </a:lnTo>
                  <a:lnTo>
                    <a:pt x="62" y="146"/>
                  </a:lnTo>
                  <a:lnTo>
                    <a:pt x="61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6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2" y="116"/>
                  </a:lnTo>
                  <a:lnTo>
                    <a:pt x="49" y="112"/>
                  </a:lnTo>
                  <a:lnTo>
                    <a:pt x="45" y="108"/>
                  </a:lnTo>
                  <a:lnTo>
                    <a:pt x="40" y="105"/>
                  </a:lnTo>
                  <a:lnTo>
                    <a:pt x="34" y="103"/>
                  </a:lnTo>
                  <a:lnTo>
                    <a:pt x="27" y="102"/>
                  </a:lnTo>
                  <a:lnTo>
                    <a:pt x="19" y="101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100"/>
                  </a:lnTo>
                  <a:lnTo>
                    <a:pt x="27" y="99"/>
                  </a:lnTo>
                  <a:lnTo>
                    <a:pt x="34" y="96"/>
                  </a:lnTo>
                  <a:lnTo>
                    <a:pt x="40" y="94"/>
                  </a:lnTo>
                  <a:lnTo>
                    <a:pt x="45" y="92"/>
                  </a:lnTo>
                  <a:lnTo>
                    <a:pt x="49" y="88"/>
                  </a:lnTo>
                  <a:lnTo>
                    <a:pt x="52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4"/>
                  </a:lnTo>
                  <a:lnTo>
                    <a:pt x="59" y="54"/>
                  </a:lnTo>
                  <a:lnTo>
                    <a:pt x="60" y="3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1"/>
                  </a:lnTo>
                  <a:lnTo>
                    <a:pt x="62" y="54"/>
                  </a:lnTo>
                  <a:lnTo>
                    <a:pt x="63" y="64"/>
                  </a:lnTo>
                  <a:lnTo>
                    <a:pt x="65" y="72"/>
                  </a:lnTo>
                  <a:lnTo>
                    <a:pt x="67" y="78"/>
                  </a:lnTo>
                  <a:lnTo>
                    <a:pt x="69" y="84"/>
                  </a:lnTo>
                  <a:lnTo>
                    <a:pt x="72" y="88"/>
                  </a:lnTo>
                  <a:lnTo>
                    <a:pt x="77" y="92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9"/>
                  </a:lnTo>
                  <a:lnTo>
                    <a:pt x="102" y="100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48" name="Freeform 23">
              <a:extLst>
                <a:ext uri="{FF2B5EF4-FFF2-40B4-BE49-F238E27FC236}">
                  <a16:creationId xmlns:a16="http://schemas.microsoft.com/office/drawing/2014/main" id="{3398F441-F4DB-487F-9AE2-6FB2839389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46800" y="4986338"/>
              <a:ext cx="195263" cy="315913"/>
            </a:xfrm>
            <a:custGeom>
              <a:avLst/>
              <a:gdLst>
                <a:gd name="T0" fmla="*/ 123 w 123"/>
                <a:gd name="T1" fmla="*/ 100 h 199"/>
                <a:gd name="T2" fmla="*/ 123 w 123"/>
                <a:gd name="T3" fmla="*/ 100 h 199"/>
                <a:gd name="T4" fmla="*/ 102 w 123"/>
                <a:gd name="T5" fmla="*/ 101 h 199"/>
                <a:gd name="T6" fmla="*/ 95 w 123"/>
                <a:gd name="T7" fmla="*/ 102 h 199"/>
                <a:gd name="T8" fmla="*/ 88 w 123"/>
                <a:gd name="T9" fmla="*/ 104 h 199"/>
                <a:gd name="T10" fmla="*/ 82 w 123"/>
                <a:gd name="T11" fmla="*/ 106 h 199"/>
                <a:gd name="T12" fmla="*/ 77 w 123"/>
                <a:gd name="T13" fmla="*/ 108 h 199"/>
                <a:gd name="T14" fmla="*/ 73 w 123"/>
                <a:gd name="T15" fmla="*/ 112 h 199"/>
                <a:gd name="T16" fmla="*/ 70 w 123"/>
                <a:gd name="T17" fmla="*/ 116 h 199"/>
                <a:gd name="T18" fmla="*/ 67 w 123"/>
                <a:gd name="T19" fmla="*/ 122 h 199"/>
                <a:gd name="T20" fmla="*/ 65 w 123"/>
                <a:gd name="T21" fmla="*/ 128 h 199"/>
                <a:gd name="T22" fmla="*/ 63 w 123"/>
                <a:gd name="T23" fmla="*/ 137 h 199"/>
                <a:gd name="T24" fmla="*/ 62 w 123"/>
                <a:gd name="T25" fmla="*/ 146 h 199"/>
                <a:gd name="T26" fmla="*/ 61 w 123"/>
                <a:gd name="T27" fmla="*/ 170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70 h 199"/>
                <a:gd name="T34" fmla="*/ 59 w 123"/>
                <a:gd name="T35" fmla="*/ 146 h 199"/>
                <a:gd name="T36" fmla="*/ 58 w 123"/>
                <a:gd name="T37" fmla="*/ 137 h 199"/>
                <a:gd name="T38" fmla="*/ 57 w 123"/>
                <a:gd name="T39" fmla="*/ 128 h 199"/>
                <a:gd name="T40" fmla="*/ 55 w 123"/>
                <a:gd name="T41" fmla="*/ 122 h 199"/>
                <a:gd name="T42" fmla="*/ 52 w 123"/>
                <a:gd name="T43" fmla="*/ 116 h 199"/>
                <a:gd name="T44" fmla="*/ 49 w 123"/>
                <a:gd name="T45" fmla="*/ 112 h 199"/>
                <a:gd name="T46" fmla="*/ 45 w 123"/>
                <a:gd name="T47" fmla="*/ 108 h 199"/>
                <a:gd name="T48" fmla="*/ 41 w 123"/>
                <a:gd name="T49" fmla="*/ 106 h 199"/>
                <a:gd name="T50" fmla="*/ 35 w 123"/>
                <a:gd name="T51" fmla="*/ 104 h 199"/>
                <a:gd name="T52" fmla="*/ 27 w 123"/>
                <a:gd name="T53" fmla="*/ 102 h 199"/>
                <a:gd name="T54" fmla="*/ 19 w 123"/>
                <a:gd name="T55" fmla="*/ 101 h 199"/>
                <a:gd name="T56" fmla="*/ 0 w 123"/>
                <a:gd name="T57" fmla="*/ 100 h 199"/>
                <a:gd name="T58" fmla="*/ 0 w 123"/>
                <a:gd name="T59" fmla="*/ 100 h 199"/>
                <a:gd name="T60" fmla="*/ 19 w 123"/>
                <a:gd name="T61" fmla="*/ 100 h 199"/>
                <a:gd name="T62" fmla="*/ 27 w 123"/>
                <a:gd name="T63" fmla="*/ 99 h 199"/>
                <a:gd name="T64" fmla="*/ 35 w 123"/>
                <a:gd name="T65" fmla="*/ 97 h 199"/>
                <a:gd name="T66" fmla="*/ 41 w 123"/>
                <a:gd name="T67" fmla="*/ 95 h 199"/>
                <a:gd name="T68" fmla="*/ 45 w 123"/>
                <a:gd name="T69" fmla="*/ 93 h 199"/>
                <a:gd name="T70" fmla="*/ 49 w 123"/>
                <a:gd name="T71" fmla="*/ 89 h 199"/>
                <a:gd name="T72" fmla="*/ 52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4 h 199"/>
                <a:gd name="T80" fmla="*/ 59 w 123"/>
                <a:gd name="T81" fmla="*/ 55 h 199"/>
                <a:gd name="T82" fmla="*/ 60 w 123"/>
                <a:gd name="T83" fmla="*/ 31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1 h 199"/>
                <a:gd name="T90" fmla="*/ 62 w 123"/>
                <a:gd name="T91" fmla="*/ 55 h 199"/>
                <a:gd name="T92" fmla="*/ 63 w 123"/>
                <a:gd name="T93" fmla="*/ 64 h 199"/>
                <a:gd name="T94" fmla="*/ 65 w 123"/>
                <a:gd name="T95" fmla="*/ 72 h 199"/>
                <a:gd name="T96" fmla="*/ 67 w 123"/>
                <a:gd name="T97" fmla="*/ 78 h 199"/>
                <a:gd name="T98" fmla="*/ 70 w 123"/>
                <a:gd name="T99" fmla="*/ 84 h 199"/>
                <a:gd name="T100" fmla="*/ 73 w 123"/>
                <a:gd name="T101" fmla="*/ 89 h 199"/>
                <a:gd name="T102" fmla="*/ 77 w 123"/>
                <a:gd name="T103" fmla="*/ 93 h 199"/>
                <a:gd name="T104" fmla="*/ 82 w 123"/>
                <a:gd name="T105" fmla="*/ 95 h 199"/>
                <a:gd name="T106" fmla="*/ 88 w 123"/>
                <a:gd name="T107" fmla="*/ 97 h 199"/>
                <a:gd name="T108" fmla="*/ 95 w 123"/>
                <a:gd name="T109" fmla="*/ 99 h 199"/>
                <a:gd name="T110" fmla="*/ 102 w 123"/>
                <a:gd name="T111" fmla="*/ 100 h 199"/>
                <a:gd name="T112" fmla="*/ 123 w 123"/>
                <a:gd name="T113" fmla="*/ 100 h 199"/>
                <a:gd name="T114" fmla="*/ 123 w 123"/>
                <a:gd name="T11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100"/>
                  </a:moveTo>
                  <a:lnTo>
                    <a:pt x="123" y="100"/>
                  </a:lnTo>
                  <a:lnTo>
                    <a:pt x="102" y="101"/>
                  </a:lnTo>
                  <a:lnTo>
                    <a:pt x="95" y="102"/>
                  </a:lnTo>
                  <a:lnTo>
                    <a:pt x="88" y="104"/>
                  </a:lnTo>
                  <a:lnTo>
                    <a:pt x="82" y="106"/>
                  </a:lnTo>
                  <a:lnTo>
                    <a:pt x="77" y="108"/>
                  </a:lnTo>
                  <a:lnTo>
                    <a:pt x="73" y="112"/>
                  </a:lnTo>
                  <a:lnTo>
                    <a:pt x="70" y="116"/>
                  </a:lnTo>
                  <a:lnTo>
                    <a:pt x="67" y="122"/>
                  </a:lnTo>
                  <a:lnTo>
                    <a:pt x="65" y="128"/>
                  </a:lnTo>
                  <a:lnTo>
                    <a:pt x="63" y="137"/>
                  </a:lnTo>
                  <a:lnTo>
                    <a:pt x="62" y="146"/>
                  </a:lnTo>
                  <a:lnTo>
                    <a:pt x="61" y="170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70"/>
                  </a:lnTo>
                  <a:lnTo>
                    <a:pt x="59" y="146"/>
                  </a:lnTo>
                  <a:lnTo>
                    <a:pt x="58" y="137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2" y="116"/>
                  </a:lnTo>
                  <a:lnTo>
                    <a:pt x="49" y="112"/>
                  </a:lnTo>
                  <a:lnTo>
                    <a:pt x="45" y="108"/>
                  </a:lnTo>
                  <a:lnTo>
                    <a:pt x="41" y="106"/>
                  </a:lnTo>
                  <a:lnTo>
                    <a:pt x="35" y="104"/>
                  </a:lnTo>
                  <a:lnTo>
                    <a:pt x="27" y="102"/>
                  </a:lnTo>
                  <a:lnTo>
                    <a:pt x="19" y="101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100"/>
                  </a:lnTo>
                  <a:lnTo>
                    <a:pt x="27" y="99"/>
                  </a:lnTo>
                  <a:lnTo>
                    <a:pt x="35" y="97"/>
                  </a:lnTo>
                  <a:lnTo>
                    <a:pt x="41" y="95"/>
                  </a:lnTo>
                  <a:lnTo>
                    <a:pt x="45" y="93"/>
                  </a:lnTo>
                  <a:lnTo>
                    <a:pt x="49" y="89"/>
                  </a:lnTo>
                  <a:lnTo>
                    <a:pt x="52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4"/>
                  </a:lnTo>
                  <a:lnTo>
                    <a:pt x="59" y="55"/>
                  </a:lnTo>
                  <a:lnTo>
                    <a:pt x="60" y="3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1"/>
                  </a:lnTo>
                  <a:lnTo>
                    <a:pt x="62" y="55"/>
                  </a:lnTo>
                  <a:lnTo>
                    <a:pt x="63" y="64"/>
                  </a:lnTo>
                  <a:lnTo>
                    <a:pt x="65" y="72"/>
                  </a:lnTo>
                  <a:lnTo>
                    <a:pt x="67" y="78"/>
                  </a:lnTo>
                  <a:lnTo>
                    <a:pt x="70" y="84"/>
                  </a:lnTo>
                  <a:lnTo>
                    <a:pt x="73" y="89"/>
                  </a:lnTo>
                  <a:lnTo>
                    <a:pt x="77" y="93"/>
                  </a:lnTo>
                  <a:lnTo>
                    <a:pt x="82" y="95"/>
                  </a:lnTo>
                  <a:lnTo>
                    <a:pt x="88" y="97"/>
                  </a:lnTo>
                  <a:lnTo>
                    <a:pt x="95" y="99"/>
                  </a:lnTo>
                  <a:lnTo>
                    <a:pt x="102" y="100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49" name="Freeform 24">
              <a:extLst>
                <a:ext uri="{FF2B5EF4-FFF2-40B4-BE49-F238E27FC236}">
                  <a16:creationId xmlns:a16="http://schemas.microsoft.com/office/drawing/2014/main" id="{ACF657C7-1C27-495D-A17C-D73CC01747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70138" y="490220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5 w 123"/>
                <a:gd name="T7" fmla="*/ 102 h 199"/>
                <a:gd name="T8" fmla="*/ 89 w 123"/>
                <a:gd name="T9" fmla="*/ 103 h 199"/>
                <a:gd name="T10" fmla="*/ 82 w 123"/>
                <a:gd name="T11" fmla="*/ 105 h 199"/>
                <a:gd name="T12" fmla="*/ 77 w 123"/>
                <a:gd name="T13" fmla="*/ 108 h 199"/>
                <a:gd name="T14" fmla="*/ 73 w 123"/>
                <a:gd name="T15" fmla="*/ 111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4 w 123"/>
                <a:gd name="T23" fmla="*/ 136 h 199"/>
                <a:gd name="T24" fmla="*/ 63 w 123"/>
                <a:gd name="T25" fmla="*/ 146 h 199"/>
                <a:gd name="T26" fmla="*/ 62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9 h 199"/>
                <a:gd name="T34" fmla="*/ 60 w 123"/>
                <a:gd name="T35" fmla="*/ 146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3 w 123"/>
                <a:gd name="T43" fmla="*/ 116 h 199"/>
                <a:gd name="T44" fmla="*/ 50 w 123"/>
                <a:gd name="T45" fmla="*/ 111 h 199"/>
                <a:gd name="T46" fmla="*/ 45 w 123"/>
                <a:gd name="T47" fmla="*/ 108 h 199"/>
                <a:gd name="T48" fmla="*/ 41 w 123"/>
                <a:gd name="T49" fmla="*/ 105 h 199"/>
                <a:gd name="T50" fmla="*/ 35 w 123"/>
                <a:gd name="T51" fmla="*/ 103 h 199"/>
                <a:gd name="T52" fmla="*/ 28 w 123"/>
                <a:gd name="T53" fmla="*/ 102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50 w 123"/>
                <a:gd name="T71" fmla="*/ 88 h 199"/>
                <a:gd name="T72" fmla="*/ 53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3 h 199"/>
                <a:gd name="T80" fmla="*/ 60 w 123"/>
                <a:gd name="T81" fmla="*/ 53 h 199"/>
                <a:gd name="T82" fmla="*/ 61 w 123"/>
                <a:gd name="T83" fmla="*/ 31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1 h 199"/>
                <a:gd name="T90" fmla="*/ 63 w 123"/>
                <a:gd name="T91" fmla="*/ 53 h 199"/>
                <a:gd name="T92" fmla="*/ 64 w 123"/>
                <a:gd name="T93" fmla="*/ 63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9 w 123"/>
                <a:gd name="T107" fmla="*/ 96 h 199"/>
                <a:gd name="T108" fmla="*/ 95 w 123"/>
                <a:gd name="T109" fmla="*/ 97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5" y="102"/>
                  </a:lnTo>
                  <a:lnTo>
                    <a:pt x="89" y="103"/>
                  </a:lnTo>
                  <a:lnTo>
                    <a:pt x="82" y="105"/>
                  </a:lnTo>
                  <a:lnTo>
                    <a:pt x="77" y="108"/>
                  </a:lnTo>
                  <a:lnTo>
                    <a:pt x="73" y="111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4" y="136"/>
                  </a:lnTo>
                  <a:lnTo>
                    <a:pt x="63" y="146"/>
                  </a:lnTo>
                  <a:lnTo>
                    <a:pt x="62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9"/>
                  </a:lnTo>
                  <a:lnTo>
                    <a:pt x="60" y="146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3" y="116"/>
                  </a:lnTo>
                  <a:lnTo>
                    <a:pt x="50" y="111"/>
                  </a:lnTo>
                  <a:lnTo>
                    <a:pt x="45" y="108"/>
                  </a:lnTo>
                  <a:lnTo>
                    <a:pt x="41" y="105"/>
                  </a:lnTo>
                  <a:lnTo>
                    <a:pt x="35" y="103"/>
                  </a:lnTo>
                  <a:lnTo>
                    <a:pt x="28" y="102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50" y="88"/>
                  </a:lnTo>
                  <a:lnTo>
                    <a:pt x="53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3"/>
                  </a:lnTo>
                  <a:lnTo>
                    <a:pt x="60" y="53"/>
                  </a:lnTo>
                  <a:lnTo>
                    <a:pt x="61" y="31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1"/>
                  </a:lnTo>
                  <a:lnTo>
                    <a:pt x="63" y="53"/>
                  </a:lnTo>
                  <a:lnTo>
                    <a:pt x="64" y="63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9" y="96"/>
                  </a:lnTo>
                  <a:lnTo>
                    <a:pt x="95" y="97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50" name="Freeform 25">
              <a:extLst>
                <a:ext uri="{FF2B5EF4-FFF2-40B4-BE49-F238E27FC236}">
                  <a16:creationId xmlns:a16="http://schemas.microsoft.com/office/drawing/2014/main" id="{379EFB2C-3636-43AA-AC34-A3A7680211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47188" y="4176713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2 w 123"/>
                <a:gd name="T5" fmla="*/ 100 h 199"/>
                <a:gd name="T6" fmla="*/ 94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2 w 123"/>
                <a:gd name="T15" fmla="*/ 110 h 199"/>
                <a:gd name="T16" fmla="*/ 69 w 123"/>
                <a:gd name="T17" fmla="*/ 116 h 199"/>
                <a:gd name="T18" fmla="*/ 67 w 123"/>
                <a:gd name="T19" fmla="*/ 121 h 199"/>
                <a:gd name="T20" fmla="*/ 65 w 123"/>
                <a:gd name="T21" fmla="*/ 128 h 199"/>
                <a:gd name="T22" fmla="*/ 63 w 123"/>
                <a:gd name="T23" fmla="*/ 136 h 199"/>
                <a:gd name="T24" fmla="*/ 62 w 123"/>
                <a:gd name="T25" fmla="*/ 145 h 199"/>
                <a:gd name="T26" fmla="*/ 61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1 h 199"/>
                <a:gd name="T42" fmla="*/ 52 w 123"/>
                <a:gd name="T43" fmla="*/ 116 h 199"/>
                <a:gd name="T44" fmla="*/ 49 w 123"/>
                <a:gd name="T45" fmla="*/ 110 h 199"/>
                <a:gd name="T46" fmla="*/ 45 w 123"/>
                <a:gd name="T47" fmla="*/ 107 h 199"/>
                <a:gd name="T48" fmla="*/ 41 w 123"/>
                <a:gd name="T49" fmla="*/ 104 h 199"/>
                <a:gd name="T50" fmla="*/ 34 w 123"/>
                <a:gd name="T51" fmla="*/ 102 h 199"/>
                <a:gd name="T52" fmla="*/ 27 w 123"/>
                <a:gd name="T53" fmla="*/ 101 h 199"/>
                <a:gd name="T54" fmla="*/ 19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19 w 123"/>
                <a:gd name="T61" fmla="*/ 98 h 199"/>
                <a:gd name="T62" fmla="*/ 27 w 123"/>
                <a:gd name="T63" fmla="*/ 97 h 199"/>
                <a:gd name="T64" fmla="*/ 34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49 w 123"/>
                <a:gd name="T71" fmla="*/ 88 h 199"/>
                <a:gd name="T72" fmla="*/ 52 w 123"/>
                <a:gd name="T73" fmla="*/ 83 h 199"/>
                <a:gd name="T74" fmla="*/ 55 w 123"/>
                <a:gd name="T75" fmla="*/ 78 h 199"/>
                <a:gd name="T76" fmla="*/ 57 w 123"/>
                <a:gd name="T77" fmla="*/ 70 h 199"/>
                <a:gd name="T78" fmla="*/ 58 w 123"/>
                <a:gd name="T79" fmla="*/ 62 h 199"/>
                <a:gd name="T80" fmla="*/ 59 w 123"/>
                <a:gd name="T81" fmla="*/ 53 h 199"/>
                <a:gd name="T82" fmla="*/ 60 w 123"/>
                <a:gd name="T83" fmla="*/ 30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0 h 199"/>
                <a:gd name="T90" fmla="*/ 62 w 123"/>
                <a:gd name="T91" fmla="*/ 53 h 199"/>
                <a:gd name="T92" fmla="*/ 63 w 123"/>
                <a:gd name="T93" fmla="*/ 62 h 199"/>
                <a:gd name="T94" fmla="*/ 65 w 123"/>
                <a:gd name="T95" fmla="*/ 70 h 199"/>
                <a:gd name="T96" fmla="*/ 67 w 123"/>
                <a:gd name="T97" fmla="*/ 78 h 199"/>
                <a:gd name="T98" fmla="*/ 69 w 123"/>
                <a:gd name="T99" fmla="*/ 83 h 199"/>
                <a:gd name="T100" fmla="*/ 72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7 h 199"/>
                <a:gd name="T110" fmla="*/ 102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2" y="100"/>
                  </a:lnTo>
                  <a:lnTo>
                    <a:pt x="94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2" y="110"/>
                  </a:lnTo>
                  <a:lnTo>
                    <a:pt x="69" y="116"/>
                  </a:lnTo>
                  <a:lnTo>
                    <a:pt x="67" y="121"/>
                  </a:lnTo>
                  <a:lnTo>
                    <a:pt x="65" y="128"/>
                  </a:lnTo>
                  <a:lnTo>
                    <a:pt x="63" y="136"/>
                  </a:lnTo>
                  <a:lnTo>
                    <a:pt x="62" y="145"/>
                  </a:lnTo>
                  <a:lnTo>
                    <a:pt x="61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1"/>
                  </a:lnTo>
                  <a:lnTo>
                    <a:pt x="52" y="116"/>
                  </a:lnTo>
                  <a:lnTo>
                    <a:pt x="49" y="110"/>
                  </a:lnTo>
                  <a:lnTo>
                    <a:pt x="45" y="107"/>
                  </a:lnTo>
                  <a:lnTo>
                    <a:pt x="41" y="104"/>
                  </a:lnTo>
                  <a:lnTo>
                    <a:pt x="34" y="102"/>
                  </a:lnTo>
                  <a:lnTo>
                    <a:pt x="27" y="101"/>
                  </a:lnTo>
                  <a:lnTo>
                    <a:pt x="19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19" y="98"/>
                  </a:lnTo>
                  <a:lnTo>
                    <a:pt x="27" y="97"/>
                  </a:lnTo>
                  <a:lnTo>
                    <a:pt x="34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49" y="88"/>
                  </a:lnTo>
                  <a:lnTo>
                    <a:pt x="52" y="83"/>
                  </a:lnTo>
                  <a:lnTo>
                    <a:pt x="55" y="78"/>
                  </a:lnTo>
                  <a:lnTo>
                    <a:pt x="57" y="70"/>
                  </a:lnTo>
                  <a:lnTo>
                    <a:pt x="58" y="62"/>
                  </a:lnTo>
                  <a:lnTo>
                    <a:pt x="59" y="53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0"/>
                  </a:lnTo>
                  <a:lnTo>
                    <a:pt x="62" y="53"/>
                  </a:lnTo>
                  <a:lnTo>
                    <a:pt x="63" y="62"/>
                  </a:lnTo>
                  <a:lnTo>
                    <a:pt x="65" y="70"/>
                  </a:lnTo>
                  <a:lnTo>
                    <a:pt x="67" y="78"/>
                  </a:lnTo>
                  <a:lnTo>
                    <a:pt x="69" y="83"/>
                  </a:lnTo>
                  <a:lnTo>
                    <a:pt x="72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7"/>
                  </a:lnTo>
                  <a:lnTo>
                    <a:pt x="102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51" name="Freeform 26">
              <a:extLst>
                <a:ext uri="{FF2B5EF4-FFF2-40B4-BE49-F238E27FC236}">
                  <a16:creationId xmlns:a16="http://schemas.microsoft.com/office/drawing/2014/main" id="{25B3F4AA-9EDF-410A-AB34-C3E73FE459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858500" y="263525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4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3 w 123"/>
                <a:gd name="T15" fmla="*/ 111 h 199"/>
                <a:gd name="T16" fmla="*/ 70 w 123"/>
                <a:gd name="T17" fmla="*/ 115 h 199"/>
                <a:gd name="T18" fmla="*/ 68 w 123"/>
                <a:gd name="T19" fmla="*/ 121 h 199"/>
                <a:gd name="T20" fmla="*/ 66 w 123"/>
                <a:gd name="T21" fmla="*/ 128 h 199"/>
                <a:gd name="T22" fmla="*/ 64 w 123"/>
                <a:gd name="T23" fmla="*/ 136 h 199"/>
                <a:gd name="T24" fmla="*/ 63 w 123"/>
                <a:gd name="T25" fmla="*/ 145 h 199"/>
                <a:gd name="T26" fmla="*/ 62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1 h 199"/>
                <a:gd name="T42" fmla="*/ 52 w 123"/>
                <a:gd name="T43" fmla="*/ 115 h 199"/>
                <a:gd name="T44" fmla="*/ 49 w 123"/>
                <a:gd name="T45" fmla="*/ 111 h 199"/>
                <a:gd name="T46" fmla="*/ 45 w 123"/>
                <a:gd name="T47" fmla="*/ 107 h 199"/>
                <a:gd name="T48" fmla="*/ 40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19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19 w 123"/>
                <a:gd name="T61" fmla="*/ 98 h 199"/>
                <a:gd name="T62" fmla="*/ 28 w 123"/>
                <a:gd name="T63" fmla="*/ 98 h 199"/>
                <a:gd name="T64" fmla="*/ 35 w 123"/>
                <a:gd name="T65" fmla="*/ 96 h 199"/>
                <a:gd name="T66" fmla="*/ 40 w 123"/>
                <a:gd name="T67" fmla="*/ 94 h 199"/>
                <a:gd name="T68" fmla="*/ 45 w 123"/>
                <a:gd name="T69" fmla="*/ 91 h 199"/>
                <a:gd name="T70" fmla="*/ 49 w 123"/>
                <a:gd name="T71" fmla="*/ 88 h 199"/>
                <a:gd name="T72" fmla="*/ 52 w 123"/>
                <a:gd name="T73" fmla="*/ 83 h 199"/>
                <a:gd name="T74" fmla="*/ 55 w 123"/>
                <a:gd name="T75" fmla="*/ 78 h 199"/>
                <a:gd name="T76" fmla="*/ 57 w 123"/>
                <a:gd name="T77" fmla="*/ 70 h 199"/>
                <a:gd name="T78" fmla="*/ 58 w 123"/>
                <a:gd name="T79" fmla="*/ 63 h 199"/>
                <a:gd name="T80" fmla="*/ 59 w 123"/>
                <a:gd name="T81" fmla="*/ 53 h 199"/>
                <a:gd name="T82" fmla="*/ 61 w 123"/>
                <a:gd name="T83" fmla="*/ 30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0 h 199"/>
                <a:gd name="T90" fmla="*/ 63 w 123"/>
                <a:gd name="T91" fmla="*/ 53 h 199"/>
                <a:gd name="T92" fmla="*/ 64 w 123"/>
                <a:gd name="T93" fmla="*/ 63 h 199"/>
                <a:gd name="T94" fmla="*/ 66 w 123"/>
                <a:gd name="T95" fmla="*/ 70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8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4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3" y="111"/>
                  </a:lnTo>
                  <a:lnTo>
                    <a:pt x="70" y="115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4" y="136"/>
                  </a:lnTo>
                  <a:lnTo>
                    <a:pt x="63" y="145"/>
                  </a:lnTo>
                  <a:lnTo>
                    <a:pt x="62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1"/>
                  </a:lnTo>
                  <a:lnTo>
                    <a:pt x="52" y="115"/>
                  </a:lnTo>
                  <a:lnTo>
                    <a:pt x="49" y="111"/>
                  </a:lnTo>
                  <a:lnTo>
                    <a:pt x="45" y="107"/>
                  </a:lnTo>
                  <a:lnTo>
                    <a:pt x="40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19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19" y="98"/>
                  </a:lnTo>
                  <a:lnTo>
                    <a:pt x="28" y="98"/>
                  </a:lnTo>
                  <a:lnTo>
                    <a:pt x="35" y="96"/>
                  </a:lnTo>
                  <a:lnTo>
                    <a:pt x="40" y="94"/>
                  </a:lnTo>
                  <a:lnTo>
                    <a:pt x="45" y="91"/>
                  </a:lnTo>
                  <a:lnTo>
                    <a:pt x="49" y="88"/>
                  </a:lnTo>
                  <a:lnTo>
                    <a:pt x="52" y="83"/>
                  </a:lnTo>
                  <a:lnTo>
                    <a:pt x="55" y="78"/>
                  </a:lnTo>
                  <a:lnTo>
                    <a:pt x="57" y="70"/>
                  </a:lnTo>
                  <a:lnTo>
                    <a:pt x="58" y="63"/>
                  </a:lnTo>
                  <a:lnTo>
                    <a:pt x="59" y="53"/>
                  </a:lnTo>
                  <a:lnTo>
                    <a:pt x="61" y="3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0"/>
                  </a:lnTo>
                  <a:lnTo>
                    <a:pt x="63" y="53"/>
                  </a:lnTo>
                  <a:lnTo>
                    <a:pt x="64" y="63"/>
                  </a:lnTo>
                  <a:lnTo>
                    <a:pt x="66" y="70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8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52" name="Freeform 27">
              <a:extLst>
                <a:ext uri="{FF2B5EF4-FFF2-40B4-BE49-F238E27FC236}">
                  <a16:creationId xmlns:a16="http://schemas.microsoft.com/office/drawing/2014/main" id="{FB129AC6-CAA4-40AB-B934-4CEE60074B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50450" y="1511300"/>
              <a:ext cx="195263" cy="314325"/>
            </a:xfrm>
            <a:custGeom>
              <a:avLst/>
              <a:gdLst>
                <a:gd name="T0" fmla="*/ 123 w 123"/>
                <a:gd name="T1" fmla="*/ 100 h 198"/>
                <a:gd name="T2" fmla="*/ 123 w 123"/>
                <a:gd name="T3" fmla="*/ 100 h 198"/>
                <a:gd name="T4" fmla="*/ 102 w 123"/>
                <a:gd name="T5" fmla="*/ 100 h 198"/>
                <a:gd name="T6" fmla="*/ 94 w 123"/>
                <a:gd name="T7" fmla="*/ 101 h 198"/>
                <a:gd name="T8" fmla="*/ 88 w 123"/>
                <a:gd name="T9" fmla="*/ 103 h 198"/>
                <a:gd name="T10" fmla="*/ 82 w 123"/>
                <a:gd name="T11" fmla="*/ 105 h 198"/>
                <a:gd name="T12" fmla="*/ 77 w 123"/>
                <a:gd name="T13" fmla="*/ 107 h 198"/>
                <a:gd name="T14" fmla="*/ 73 w 123"/>
                <a:gd name="T15" fmla="*/ 111 h 198"/>
                <a:gd name="T16" fmla="*/ 69 w 123"/>
                <a:gd name="T17" fmla="*/ 115 h 198"/>
                <a:gd name="T18" fmla="*/ 67 w 123"/>
                <a:gd name="T19" fmla="*/ 121 h 198"/>
                <a:gd name="T20" fmla="*/ 65 w 123"/>
                <a:gd name="T21" fmla="*/ 127 h 198"/>
                <a:gd name="T22" fmla="*/ 63 w 123"/>
                <a:gd name="T23" fmla="*/ 135 h 198"/>
                <a:gd name="T24" fmla="*/ 62 w 123"/>
                <a:gd name="T25" fmla="*/ 145 h 198"/>
                <a:gd name="T26" fmla="*/ 61 w 123"/>
                <a:gd name="T27" fmla="*/ 168 h 198"/>
                <a:gd name="T28" fmla="*/ 61 w 123"/>
                <a:gd name="T29" fmla="*/ 198 h 198"/>
                <a:gd name="T30" fmla="*/ 61 w 123"/>
                <a:gd name="T31" fmla="*/ 198 h 198"/>
                <a:gd name="T32" fmla="*/ 60 w 123"/>
                <a:gd name="T33" fmla="*/ 168 h 198"/>
                <a:gd name="T34" fmla="*/ 59 w 123"/>
                <a:gd name="T35" fmla="*/ 145 h 198"/>
                <a:gd name="T36" fmla="*/ 58 w 123"/>
                <a:gd name="T37" fmla="*/ 135 h 198"/>
                <a:gd name="T38" fmla="*/ 57 w 123"/>
                <a:gd name="T39" fmla="*/ 127 h 198"/>
                <a:gd name="T40" fmla="*/ 55 w 123"/>
                <a:gd name="T41" fmla="*/ 121 h 198"/>
                <a:gd name="T42" fmla="*/ 52 w 123"/>
                <a:gd name="T43" fmla="*/ 115 h 198"/>
                <a:gd name="T44" fmla="*/ 49 w 123"/>
                <a:gd name="T45" fmla="*/ 111 h 198"/>
                <a:gd name="T46" fmla="*/ 45 w 123"/>
                <a:gd name="T47" fmla="*/ 107 h 198"/>
                <a:gd name="T48" fmla="*/ 41 w 123"/>
                <a:gd name="T49" fmla="*/ 105 h 198"/>
                <a:gd name="T50" fmla="*/ 35 w 123"/>
                <a:gd name="T51" fmla="*/ 103 h 198"/>
                <a:gd name="T52" fmla="*/ 27 w 123"/>
                <a:gd name="T53" fmla="*/ 101 h 198"/>
                <a:gd name="T54" fmla="*/ 19 w 123"/>
                <a:gd name="T55" fmla="*/ 100 h 198"/>
                <a:gd name="T56" fmla="*/ 0 w 123"/>
                <a:gd name="T57" fmla="*/ 100 h 198"/>
                <a:gd name="T58" fmla="*/ 0 w 123"/>
                <a:gd name="T59" fmla="*/ 100 h 198"/>
                <a:gd name="T60" fmla="*/ 19 w 123"/>
                <a:gd name="T61" fmla="*/ 99 h 198"/>
                <a:gd name="T62" fmla="*/ 27 w 123"/>
                <a:gd name="T63" fmla="*/ 97 h 198"/>
                <a:gd name="T64" fmla="*/ 35 w 123"/>
                <a:gd name="T65" fmla="*/ 95 h 198"/>
                <a:gd name="T66" fmla="*/ 41 w 123"/>
                <a:gd name="T67" fmla="*/ 93 h 198"/>
                <a:gd name="T68" fmla="*/ 45 w 123"/>
                <a:gd name="T69" fmla="*/ 91 h 198"/>
                <a:gd name="T70" fmla="*/ 49 w 123"/>
                <a:gd name="T71" fmla="*/ 87 h 198"/>
                <a:gd name="T72" fmla="*/ 52 w 123"/>
                <a:gd name="T73" fmla="*/ 83 h 198"/>
                <a:gd name="T74" fmla="*/ 55 w 123"/>
                <a:gd name="T75" fmla="*/ 77 h 198"/>
                <a:gd name="T76" fmla="*/ 57 w 123"/>
                <a:gd name="T77" fmla="*/ 71 h 198"/>
                <a:gd name="T78" fmla="*/ 58 w 123"/>
                <a:gd name="T79" fmla="*/ 63 h 198"/>
                <a:gd name="T80" fmla="*/ 59 w 123"/>
                <a:gd name="T81" fmla="*/ 53 h 198"/>
                <a:gd name="T82" fmla="*/ 60 w 123"/>
                <a:gd name="T83" fmla="*/ 30 h 198"/>
                <a:gd name="T84" fmla="*/ 61 w 123"/>
                <a:gd name="T85" fmla="*/ 0 h 198"/>
                <a:gd name="T86" fmla="*/ 61 w 123"/>
                <a:gd name="T87" fmla="*/ 0 h 198"/>
                <a:gd name="T88" fmla="*/ 61 w 123"/>
                <a:gd name="T89" fmla="*/ 30 h 198"/>
                <a:gd name="T90" fmla="*/ 62 w 123"/>
                <a:gd name="T91" fmla="*/ 53 h 198"/>
                <a:gd name="T92" fmla="*/ 63 w 123"/>
                <a:gd name="T93" fmla="*/ 63 h 198"/>
                <a:gd name="T94" fmla="*/ 65 w 123"/>
                <a:gd name="T95" fmla="*/ 71 h 198"/>
                <a:gd name="T96" fmla="*/ 67 w 123"/>
                <a:gd name="T97" fmla="*/ 77 h 198"/>
                <a:gd name="T98" fmla="*/ 69 w 123"/>
                <a:gd name="T99" fmla="*/ 83 h 198"/>
                <a:gd name="T100" fmla="*/ 73 w 123"/>
                <a:gd name="T101" fmla="*/ 87 h 198"/>
                <a:gd name="T102" fmla="*/ 77 w 123"/>
                <a:gd name="T103" fmla="*/ 91 h 198"/>
                <a:gd name="T104" fmla="*/ 82 w 123"/>
                <a:gd name="T105" fmla="*/ 93 h 198"/>
                <a:gd name="T106" fmla="*/ 88 w 123"/>
                <a:gd name="T107" fmla="*/ 95 h 198"/>
                <a:gd name="T108" fmla="*/ 94 w 123"/>
                <a:gd name="T109" fmla="*/ 97 h 198"/>
                <a:gd name="T110" fmla="*/ 102 w 123"/>
                <a:gd name="T111" fmla="*/ 99 h 198"/>
                <a:gd name="T112" fmla="*/ 123 w 123"/>
                <a:gd name="T113" fmla="*/ 100 h 198"/>
                <a:gd name="T114" fmla="*/ 123 w 123"/>
                <a:gd name="T115" fmla="*/ 10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8">
                  <a:moveTo>
                    <a:pt x="123" y="100"/>
                  </a:moveTo>
                  <a:lnTo>
                    <a:pt x="123" y="100"/>
                  </a:lnTo>
                  <a:lnTo>
                    <a:pt x="102" y="100"/>
                  </a:lnTo>
                  <a:lnTo>
                    <a:pt x="94" y="101"/>
                  </a:lnTo>
                  <a:lnTo>
                    <a:pt x="88" y="103"/>
                  </a:lnTo>
                  <a:lnTo>
                    <a:pt x="82" y="105"/>
                  </a:lnTo>
                  <a:lnTo>
                    <a:pt x="77" y="107"/>
                  </a:lnTo>
                  <a:lnTo>
                    <a:pt x="73" y="111"/>
                  </a:lnTo>
                  <a:lnTo>
                    <a:pt x="69" y="115"/>
                  </a:lnTo>
                  <a:lnTo>
                    <a:pt x="67" y="121"/>
                  </a:lnTo>
                  <a:lnTo>
                    <a:pt x="65" y="127"/>
                  </a:lnTo>
                  <a:lnTo>
                    <a:pt x="63" y="135"/>
                  </a:lnTo>
                  <a:lnTo>
                    <a:pt x="62" y="145"/>
                  </a:lnTo>
                  <a:lnTo>
                    <a:pt x="61" y="168"/>
                  </a:lnTo>
                  <a:lnTo>
                    <a:pt x="61" y="198"/>
                  </a:lnTo>
                  <a:lnTo>
                    <a:pt x="61" y="198"/>
                  </a:lnTo>
                  <a:lnTo>
                    <a:pt x="60" y="168"/>
                  </a:lnTo>
                  <a:lnTo>
                    <a:pt x="59" y="145"/>
                  </a:lnTo>
                  <a:lnTo>
                    <a:pt x="58" y="135"/>
                  </a:lnTo>
                  <a:lnTo>
                    <a:pt x="57" y="127"/>
                  </a:lnTo>
                  <a:lnTo>
                    <a:pt x="55" y="121"/>
                  </a:lnTo>
                  <a:lnTo>
                    <a:pt x="52" y="115"/>
                  </a:lnTo>
                  <a:lnTo>
                    <a:pt x="49" y="111"/>
                  </a:lnTo>
                  <a:lnTo>
                    <a:pt x="45" y="107"/>
                  </a:lnTo>
                  <a:lnTo>
                    <a:pt x="41" y="105"/>
                  </a:lnTo>
                  <a:lnTo>
                    <a:pt x="35" y="103"/>
                  </a:lnTo>
                  <a:lnTo>
                    <a:pt x="27" y="101"/>
                  </a:lnTo>
                  <a:lnTo>
                    <a:pt x="19" y="10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99"/>
                  </a:lnTo>
                  <a:lnTo>
                    <a:pt x="27" y="97"/>
                  </a:lnTo>
                  <a:lnTo>
                    <a:pt x="35" y="95"/>
                  </a:lnTo>
                  <a:lnTo>
                    <a:pt x="41" y="93"/>
                  </a:lnTo>
                  <a:lnTo>
                    <a:pt x="45" y="91"/>
                  </a:lnTo>
                  <a:lnTo>
                    <a:pt x="49" y="87"/>
                  </a:lnTo>
                  <a:lnTo>
                    <a:pt x="52" y="83"/>
                  </a:lnTo>
                  <a:lnTo>
                    <a:pt x="55" y="77"/>
                  </a:lnTo>
                  <a:lnTo>
                    <a:pt x="57" y="71"/>
                  </a:lnTo>
                  <a:lnTo>
                    <a:pt x="58" y="63"/>
                  </a:lnTo>
                  <a:lnTo>
                    <a:pt x="59" y="53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0"/>
                  </a:lnTo>
                  <a:lnTo>
                    <a:pt x="62" y="53"/>
                  </a:lnTo>
                  <a:lnTo>
                    <a:pt x="63" y="63"/>
                  </a:lnTo>
                  <a:lnTo>
                    <a:pt x="65" y="71"/>
                  </a:lnTo>
                  <a:lnTo>
                    <a:pt x="67" y="77"/>
                  </a:lnTo>
                  <a:lnTo>
                    <a:pt x="69" y="83"/>
                  </a:lnTo>
                  <a:lnTo>
                    <a:pt x="73" y="87"/>
                  </a:lnTo>
                  <a:lnTo>
                    <a:pt x="77" y="91"/>
                  </a:lnTo>
                  <a:lnTo>
                    <a:pt x="82" y="93"/>
                  </a:lnTo>
                  <a:lnTo>
                    <a:pt x="88" y="95"/>
                  </a:lnTo>
                  <a:lnTo>
                    <a:pt x="94" y="97"/>
                  </a:lnTo>
                  <a:lnTo>
                    <a:pt x="102" y="99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53" name="Freeform 28">
              <a:extLst>
                <a:ext uri="{FF2B5EF4-FFF2-40B4-BE49-F238E27FC236}">
                  <a16:creationId xmlns:a16="http://schemas.microsoft.com/office/drawing/2014/main" id="{B8F5754A-F21E-4E1C-8075-BA10D014569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96738" y="386080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4 w 123"/>
                <a:gd name="T5" fmla="*/ 100 h 199"/>
                <a:gd name="T6" fmla="*/ 95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4 w 123"/>
                <a:gd name="T15" fmla="*/ 112 h 199"/>
                <a:gd name="T16" fmla="*/ 70 w 123"/>
                <a:gd name="T17" fmla="*/ 116 h 199"/>
                <a:gd name="T18" fmla="*/ 68 w 123"/>
                <a:gd name="T19" fmla="*/ 122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2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2 h 199"/>
                <a:gd name="T42" fmla="*/ 53 w 123"/>
                <a:gd name="T43" fmla="*/ 116 h 199"/>
                <a:gd name="T44" fmla="*/ 49 w 123"/>
                <a:gd name="T45" fmla="*/ 112 h 199"/>
                <a:gd name="T46" fmla="*/ 46 w 123"/>
                <a:gd name="T47" fmla="*/ 107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9 h 199"/>
                <a:gd name="T62" fmla="*/ 28 w 123"/>
                <a:gd name="T63" fmla="*/ 98 h 199"/>
                <a:gd name="T64" fmla="*/ 35 w 123"/>
                <a:gd name="T65" fmla="*/ 96 h 199"/>
                <a:gd name="T66" fmla="*/ 41 w 123"/>
                <a:gd name="T67" fmla="*/ 94 h 199"/>
                <a:gd name="T68" fmla="*/ 46 w 123"/>
                <a:gd name="T69" fmla="*/ 91 h 199"/>
                <a:gd name="T70" fmla="*/ 49 w 123"/>
                <a:gd name="T71" fmla="*/ 88 h 199"/>
                <a:gd name="T72" fmla="*/ 53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3 h 199"/>
                <a:gd name="T80" fmla="*/ 59 w 123"/>
                <a:gd name="T81" fmla="*/ 54 h 199"/>
                <a:gd name="T82" fmla="*/ 60 w 123"/>
                <a:gd name="T83" fmla="*/ 30 h 199"/>
                <a:gd name="T84" fmla="*/ 61 w 123"/>
                <a:gd name="T85" fmla="*/ 0 h 199"/>
                <a:gd name="T86" fmla="*/ 61 w 123"/>
                <a:gd name="T87" fmla="*/ 0 h 199"/>
                <a:gd name="T88" fmla="*/ 62 w 123"/>
                <a:gd name="T89" fmla="*/ 30 h 199"/>
                <a:gd name="T90" fmla="*/ 64 w 123"/>
                <a:gd name="T91" fmla="*/ 54 h 199"/>
                <a:gd name="T92" fmla="*/ 65 w 123"/>
                <a:gd name="T93" fmla="*/ 63 h 199"/>
                <a:gd name="T94" fmla="*/ 66 w 123"/>
                <a:gd name="T95" fmla="*/ 72 h 199"/>
                <a:gd name="T96" fmla="*/ 68 w 123"/>
                <a:gd name="T97" fmla="*/ 78 h 199"/>
                <a:gd name="T98" fmla="*/ 70 w 123"/>
                <a:gd name="T99" fmla="*/ 84 h 199"/>
                <a:gd name="T100" fmla="*/ 74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5 w 123"/>
                <a:gd name="T109" fmla="*/ 98 h 199"/>
                <a:gd name="T110" fmla="*/ 104 w 123"/>
                <a:gd name="T111" fmla="*/ 99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4" y="100"/>
                  </a:lnTo>
                  <a:lnTo>
                    <a:pt x="95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4" y="112"/>
                  </a:lnTo>
                  <a:lnTo>
                    <a:pt x="70" y="116"/>
                  </a:lnTo>
                  <a:lnTo>
                    <a:pt x="68" y="122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2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3" y="116"/>
                  </a:lnTo>
                  <a:lnTo>
                    <a:pt x="49" y="112"/>
                  </a:lnTo>
                  <a:lnTo>
                    <a:pt x="46" y="107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9"/>
                  </a:lnTo>
                  <a:lnTo>
                    <a:pt x="28" y="98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6" y="91"/>
                  </a:lnTo>
                  <a:lnTo>
                    <a:pt x="49" y="88"/>
                  </a:lnTo>
                  <a:lnTo>
                    <a:pt x="53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3"/>
                  </a:lnTo>
                  <a:lnTo>
                    <a:pt x="59" y="54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2" y="30"/>
                  </a:lnTo>
                  <a:lnTo>
                    <a:pt x="64" y="54"/>
                  </a:lnTo>
                  <a:lnTo>
                    <a:pt x="65" y="63"/>
                  </a:lnTo>
                  <a:lnTo>
                    <a:pt x="66" y="72"/>
                  </a:lnTo>
                  <a:lnTo>
                    <a:pt x="68" y="78"/>
                  </a:lnTo>
                  <a:lnTo>
                    <a:pt x="70" y="84"/>
                  </a:lnTo>
                  <a:lnTo>
                    <a:pt x="74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5" y="98"/>
                  </a:lnTo>
                  <a:lnTo>
                    <a:pt x="104" y="99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54" name="Freeform 29">
              <a:extLst>
                <a:ext uri="{FF2B5EF4-FFF2-40B4-BE49-F238E27FC236}">
                  <a16:creationId xmlns:a16="http://schemas.microsoft.com/office/drawing/2014/main" id="{B209D852-EA4B-49D1-B2AC-72D686AB48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5050" y="3741738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6 w 123"/>
                <a:gd name="T7" fmla="*/ 101 h 199"/>
                <a:gd name="T8" fmla="*/ 89 w 123"/>
                <a:gd name="T9" fmla="*/ 102 h 199"/>
                <a:gd name="T10" fmla="*/ 82 w 123"/>
                <a:gd name="T11" fmla="*/ 104 h 199"/>
                <a:gd name="T12" fmla="*/ 77 w 123"/>
                <a:gd name="T13" fmla="*/ 108 h 199"/>
                <a:gd name="T14" fmla="*/ 73 w 123"/>
                <a:gd name="T15" fmla="*/ 111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2 w 123"/>
                <a:gd name="T27" fmla="*/ 168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8 h 199"/>
                <a:gd name="T34" fmla="*/ 60 w 123"/>
                <a:gd name="T35" fmla="*/ 145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4 w 123"/>
                <a:gd name="T43" fmla="*/ 116 h 199"/>
                <a:gd name="T44" fmla="*/ 50 w 123"/>
                <a:gd name="T45" fmla="*/ 111 h 199"/>
                <a:gd name="T46" fmla="*/ 45 w 123"/>
                <a:gd name="T47" fmla="*/ 108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50 w 123"/>
                <a:gd name="T71" fmla="*/ 88 h 199"/>
                <a:gd name="T72" fmla="*/ 54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2 h 199"/>
                <a:gd name="T80" fmla="*/ 60 w 123"/>
                <a:gd name="T81" fmla="*/ 53 h 199"/>
                <a:gd name="T82" fmla="*/ 61 w 123"/>
                <a:gd name="T83" fmla="*/ 30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0 h 199"/>
                <a:gd name="T90" fmla="*/ 64 w 123"/>
                <a:gd name="T91" fmla="*/ 53 h 199"/>
                <a:gd name="T92" fmla="*/ 65 w 123"/>
                <a:gd name="T93" fmla="*/ 62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9 w 123"/>
                <a:gd name="T107" fmla="*/ 96 h 199"/>
                <a:gd name="T108" fmla="*/ 96 w 123"/>
                <a:gd name="T109" fmla="*/ 97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6" y="101"/>
                  </a:lnTo>
                  <a:lnTo>
                    <a:pt x="89" y="102"/>
                  </a:lnTo>
                  <a:lnTo>
                    <a:pt x="82" y="104"/>
                  </a:lnTo>
                  <a:lnTo>
                    <a:pt x="77" y="108"/>
                  </a:lnTo>
                  <a:lnTo>
                    <a:pt x="73" y="111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2" y="168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8"/>
                  </a:lnTo>
                  <a:lnTo>
                    <a:pt x="60" y="145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4" y="116"/>
                  </a:lnTo>
                  <a:lnTo>
                    <a:pt x="50" y="111"/>
                  </a:lnTo>
                  <a:lnTo>
                    <a:pt x="45" y="108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50" y="88"/>
                  </a:lnTo>
                  <a:lnTo>
                    <a:pt x="54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2"/>
                  </a:lnTo>
                  <a:lnTo>
                    <a:pt x="60" y="53"/>
                  </a:lnTo>
                  <a:lnTo>
                    <a:pt x="61" y="3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0"/>
                  </a:lnTo>
                  <a:lnTo>
                    <a:pt x="64" y="53"/>
                  </a:lnTo>
                  <a:lnTo>
                    <a:pt x="65" y="62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9" y="96"/>
                  </a:lnTo>
                  <a:lnTo>
                    <a:pt x="96" y="97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55" name="Freeform 30">
              <a:extLst>
                <a:ext uri="{FF2B5EF4-FFF2-40B4-BE49-F238E27FC236}">
                  <a16:creationId xmlns:a16="http://schemas.microsoft.com/office/drawing/2014/main" id="{B0C6A628-07BD-4B9A-95DB-8AC77DAF6E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79900" y="1354138"/>
              <a:ext cx="193675" cy="315913"/>
            </a:xfrm>
            <a:custGeom>
              <a:avLst/>
              <a:gdLst>
                <a:gd name="T0" fmla="*/ 122 w 122"/>
                <a:gd name="T1" fmla="*/ 99 h 199"/>
                <a:gd name="T2" fmla="*/ 122 w 122"/>
                <a:gd name="T3" fmla="*/ 99 h 199"/>
                <a:gd name="T4" fmla="*/ 103 w 122"/>
                <a:gd name="T5" fmla="*/ 99 h 199"/>
                <a:gd name="T6" fmla="*/ 95 w 122"/>
                <a:gd name="T7" fmla="*/ 100 h 199"/>
                <a:gd name="T8" fmla="*/ 88 w 122"/>
                <a:gd name="T9" fmla="*/ 102 h 199"/>
                <a:gd name="T10" fmla="*/ 82 w 122"/>
                <a:gd name="T11" fmla="*/ 104 h 199"/>
                <a:gd name="T12" fmla="*/ 77 w 122"/>
                <a:gd name="T13" fmla="*/ 106 h 199"/>
                <a:gd name="T14" fmla="*/ 73 w 122"/>
                <a:gd name="T15" fmla="*/ 110 h 199"/>
                <a:gd name="T16" fmla="*/ 70 w 122"/>
                <a:gd name="T17" fmla="*/ 114 h 199"/>
                <a:gd name="T18" fmla="*/ 67 w 122"/>
                <a:gd name="T19" fmla="*/ 121 h 199"/>
                <a:gd name="T20" fmla="*/ 65 w 122"/>
                <a:gd name="T21" fmla="*/ 127 h 199"/>
                <a:gd name="T22" fmla="*/ 64 w 122"/>
                <a:gd name="T23" fmla="*/ 135 h 199"/>
                <a:gd name="T24" fmla="*/ 63 w 122"/>
                <a:gd name="T25" fmla="*/ 144 h 199"/>
                <a:gd name="T26" fmla="*/ 62 w 122"/>
                <a:gd name="T27" fmla="*/ 168 h 199"/>
                <a:gd name="T28" fmla="*/ 61 w 122"/>
                <a:gd name="T29" fmla="*/ 199 h 199"/>
                <a:gd name="T30" fmla="*/ 61 w 122"/>
                <a:gd name="T31" fmla="*/ 199 h 199"/>
                <a:gd name="T32" fmla="*/ 61 w 122"/>
                <a:gd name="T33" fmla="*/ 168 h 199"/>
                <a:gd name="T34" fmla="*/ 60 w 122"/>
                <a:gd name="T35" fmla="*/ 144 h 199"/>
                <a:gd name="T36" fmla="*/ 59 w 122"/>
                <a:gd name="T37" fmla="*/ 135 h 199"/>
                <a:gd name="T38" fmla="*/ 57 w 122"/>
                <a:gd name="T39" fmla="*/ 127 h 199"/>
                <a:gd name="T40" fmla="*/ 56 w 122"/>
                <a:gd name="T41" fmla="*/ 121 h 199"/>
                <a:gd name="T42" fmla="*/ 53 w 122"/>
                <a:gd name="T43" fmla="*/ 114 h 199"/>
                <a:gd name="T44" fmla="*/ 50 w 122"/>
                <a:gd name="T45" fmla="*/ 110 h 199"/>
                <a:gd name="T46" fmla="*/ 46 w 122"/>
                <a:gd name="T47" fmla="*/ 106 h 199"/>
                <a:gd name="T48" fmla="*/ 40 w 122"/>
                <a:gd name="T49" fmla="*/ 104 h 199"/>
                <a:gd name="T50" fmla="*/ 34 w 122"/>
                <a:gd name="T51" fmla="*/ 102 h 199"/>
                <a:gd name="T52" fmla="*/ 28 w 122"/>
                <a:gd name="T53" fmla="*/ 100 h 199"/>
                <a:gd name="T54" fmla="*/ 20 w 122"/>
                <a:gd name="T55" fmla="*/ 99 h 199"/>
                <a:gd name="T56" fmla="*/ 0 w 122"/>
                <a:gd name="T57" fmla="*/ 99 h 199"/>
                <a:gd name="T58" fmla="*/ 0 w 122"/>
                <a:gd name="T59" fmla="*/ 99 h 199"/>
                <a:gd name="T60" fmla="*/ 20 w 122"/>
                <a:gd name="T61" fmla="*/ 98 h 199"/>
                <a:gd name="T62" fmla="*/ 28 w 122"/>
                <a:gd name="T63" fmla="*/ 97 h 199"/>
                <a:gd name="T64" fmla="*/ 34 w 122"/>
                <a:gd name="T65" fmla="*/ 96 h 199"/>
                <a:gd name="T66" fmla="*/ 40 w 122"/>
                <a:gd name="T67" fmla="*/ 94 h 199"/>
                <a:gd name="T68" fmla="*/ 46 w 122"/>
                <a:gd name="T69" fmla="*/ 91 h 199"/>
                <a:gd name="T70" fmla="*/ 50 w 122"/>
                <a:gd name="T71" fmla="*/ 87 h 199"/>
                <a:gd name="T72" fmla="*/ 53 w 122"/>
                <a:gd name="T73" fmla="*/ 83 h 199"/>
                <a:gd name="T74" fmla="*/ 56 w 122"/>
                <a:gd name="T75" fmla="*/ 77 h 199"/>
                <a:gd name="T76" fmla="*/ 57 w 122"/>
                <a:gd name="T77" fmla="*/ 70 h 199"/>
                <a:gd name="T78" fmla="*/ 59 w 122"/>
                <a:gd name="T79" fmla="*/ 62 h 199"/>
                <a:gd name="T80" fmla="*/ 60 w 122"/>
                <a:gd name="T81" fmla="*/ 53 h 199"/>
                <a:gd name="T82" fmla="*/ 61 w 122"/>
                <a:gd name="T83" fmla="*/ 29 h 199"/>
                <a:gd name="T84" fmla="*/ 61 w 122"/>
                <a:gd name="T85" fmla="*/ 0 h 199"/>
                <a:gd name="T86" fmla="*/ 61 w 122"/>
                <a:gd name="T87" fmla="*/ 0 h 199"/>
                <a:gd name="T88" fmla="*/ 62 w 122"/>
                <a:gd name="T89" fmla="*/ 29 h 199"/>
                <a:gd name="T90" fmla="*/ 63 w 122"/>
                <a:gd name="T91" fmla="*/ 53 h 199"/>
                <a:gd name="T92" fmla="*/ 64 w 122"/>
                <a:gd name="T93" fmla="*/ 62 h 199"/>
                <a:gd name="T94" fmla="*/ 65 w 122"/>
                <a:gd name="T95" fmla="*/ 70 h 199"/>
                <a:gd name="T96" fmla="*/ 67 w 122"/>
                <a:gd name="T97" fmla="*/ 77 h 199"/>
                <a:gd name="T98" fmla="*/ 70 w 122"/>
                <a:gd name="T99" fmla="*/ 83 h 199"/>
                <a:gd name="T100" fmla="*/ 73 w 122"/>
                <a:gd name="T101" fmla="*/ 87 h 199"/>
                <a:gd name="T102" fmla="*/ 77 w 122"/>
                <a:gd name="T103" fmla="*/ 91 h 199"/>
                <a:gd name="T104" fmla="*/ 82 w 122"/>
                <a:gd name="T105" fmla="*/ 94 h 199"/>
                <a:gd name="T106" fmla="*/ 88 w 122"/>
                <a:gd name="T107" fmla="*/ 96 h 199"/>
                <a:gd name="T108" fmla="*/ 95 w 122"/>
                <a:gd name="T109" fmla="*/ 97 h 199"/>
                <a:gd name="T110" fmla="*/ 103 w 122"/>
                <a:gd name="T111" fmla="*/ 98 h 199"/>
                <a:gd name="T112" fmla="*/ 122 w 122"/>
                <a:gd name="T113" fmla="*/ 99 h 199"/>
                <a:gd name="T114" fmla="*/ 122 w 122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2" h="199">
                  <a:moveTo>
                    <a:pt x="122" y="99"/>
                  </a:moveTo>
                  <a:lnTo>
                    <a:pt x="122" y="99"/>
                  </a:lnTo>
                  <a:lnTo>
                    <a:pt x="103" y="99"/>
                  </a:lnTo>
                  <a:lnTo>
                    <a:pt x="95" y="100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6"/>
                  </a:lnTo>
                  <a:lnTo>
                    <a:pt x="73" y="110"/>
                  </a:lnTo>
                  <a:lnTo>
                    <a:pt x="70" y="114"/>
                  </a:lnTo>
                  <a:lnTo>
                    <a:pt x="67" y="121"/>
                  </a:lnTo>
                  <a:lnTo>
                    <a:pt x="65" y="127"/>
                  </a:lnTo>
                  <a:lnTo>
                    <a:pt x="64" y="135"/>
                  </a:lnTo>
                  <a:lnTo>
                    <a:pt x="63" y="144"/>
                  </a:lnTo>
                  <a:lnTo>
                    <a:pt x="62" y="168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1" y="168"/>
                  </a:lnTo>
                  <a:lnTo>
                    <a:pt x="60" y="144"/>
                  </a:lnTo>
                  <a:lnTo>
                    <a:pt x="59" y="135"/>
                  </a:lnTo>
                  <a:lnTo>
                    <a:pt x="57" y="127"/>
                  </a:lnTo>
                  <a:lnTo>
                    <a:pt x="56" y="121"/>
                  </a:lnTo>
                  <a:lnTo>
                    <a:pt x="53" y="114"/>
                  </a:lnTo>
                  <a:lnTo>
                    <a:pt x="50" y="110"/>
                  </a:lnTo>
                  <a:lnTo>
                    <a:pt x="46" y="106"/>
                  </a:lnTo>
                  <a:lnTo>
                    <a:pt x="40" y="104"/>
                  </a:lnTo>
                  <a:lnTo>
                    <a:pt x="34" y="102"/>
                  </a:lnTo>
                  <a:lnTo>
                    <a:pt x="28" y="100"/>
                  </a:lnTo>
                  <a:lnTo>
                    <a:pt x="20" y="99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4" y="96"/>
                  </a:lnTo>
                  <a:lnTo>
                    <a:pt x="40" y="94"/>
                  </a:lnTo>
                  <a:lnTo>
                    <a:pt x="46" y="91"/>
                  </a:lnTo>
                  <a:lnTo>
                    <a:pt x="50" y="87"/>
                  </a:lnTo>
                  <a:lnTo>
                    <a:pt x="53" y="83"/>
                  </a:lnTo>
                  <a:lnTo>
                    <a:pt x="56" y="77"/>
                  </a:lnTo>
                  <a:lnTo>
                    <a:pt x="57" y="70"/>
                  </a:lnTo>
                  <a:lnTo>
                    <a:pt x="59" y="62"/>
                  </a:lnTo>
                  <a:lnTo>
                    <a:pt x="60" y="53"/>
                  </a:lnTo>
                  <a:lnTo>
                    <a:pt x="61" y="29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2" y="29"/>
                  </a:lnTo>
                  <a:lnTo>
                    <a:pt x="63" y="53"/>
                  </a:lnTo>
                  <a:lnTo>
                    <a:pt x="64" y="62"/>
                  </a:lnTo>
                  <a:lnTo>
                    <a:pt x="65" y="70"/>
                  </a:lnTo>
                  <a:lnTo>
                    <a:pt x="67" y="77"/>
                  </a:lnTo>
                  <a:lnTo>
                    <a:pt x="70" y="83"/>
                  </a:lnTo>
                  <a:lnTo>
                    <a:pt x="73" y="87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5" y="97"/>
                  </a:lnTo>
                  <a:lnTo>
                    <a:pt x="103" y="98"/>
                  </a:lnTo>
                  <a:lnTo>
                    <a:pt x="122" y="99"/>
                  </a:lnTo>
                  <a:lnTo>
                    <a:pt x="122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56" name="Freeform 31">
              <a:extLst>
                <a:ext uri="{FF2B5EF4-FFF2-40B4-BE49-F238E27FC236}">
                  <a16:creationId xmlns:a16="http://schemas.microsoft.com/office/drawing/2014/main" id="{994B11A2-740D-4E0B-A26D-21827D7255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7375" y="2132013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4 w 123"/>
                <a:gd name="T5" fmla="*/ 100 h 199"/>
                <a:gd name="T6" fmla="*/ 96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4 w 123"/>
                <a:gd name="T15" fmla="*/ 112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3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2 w 123"/>
                <a:gd name="T33" fmla="*/ 169 h 199"/>
                <a:gd name="T34" fmla="*/ 60 w 123"/>
                <a:gd name="T35" fmla="*/ 145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4 w 123"/>
                <a:gd name="T43" fmla="*/ 116 h 199"/>
                <a:gd name="T44" fmla="*/ 51 w 123"/>
                <a:gd name="T45" fmla="*/ 112 h 199"/>
                <a:gd name="T46" fmla="*/ 46 w 123"/>
                <a:gd name="T47" fmla="*/ 107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1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1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6 w 123"/>
                <a:gd name="T69" fmla="*/ 91 h 199"/>
                <a:gd name="T70" fmla="*/ 51 w 123"/>
                <a:gd name="T71" fmla="*/ 88 h 199"/>
                <a:gd name="T72" fmla="*/ 54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3 h 199"/>
                <a:gd name="T80" fmla="*/ 60 w 123"/>
                <a:gd name="T81" fmla="*/ 53 h 199"/>
                <a:gd name="T82" fmla="*/ 62 w 123"/>
                <a:gd name="T83" fmla="*/ 31 h 199"/>
                <a:gd name="T84" fmla="*/ 62 w 123"/>
                <a:gd name="T85" fmla="*/ 0 h 199"/>
                <a:gd name="T86" fmla="*/ 62 w 123"/>
                <a:gd name="T87" fmla="*/ 0 h 199"/>
                <a:gd name="T88" fmla="*/ 63 w 123"/>
                <a:gd name="T89" fmla="*/ 31 h 199"/>
                <a:gd name="T90" fmla="*/ 64 w 123"/>
                <a:gd name="T91" fmla="*/ 53 h 199"/>
                <a:gd name="T92" fmla="*/ 65 w 123"/>
                <a:gd name="T93" fmla="*/ 63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4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6 w 123"/>
                <a:gd name="T109" fmla="*/ 97 h 199"/>
                <a:gd name="T110" fmla="*/ 104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4" y="100"/>
                  </a:lnTo>
                  <a:lnTo>
                    <a:pt x="96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4" y="112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3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2" y="169"/>
                  </a:lnTo>
                  <a:lnTo>
                    <a:pt x="60" y="145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4" y="116"/>
                  </a:lnTo>
                  <a:lnTo>
                    <a:pt x="51" y="112"/>
                  </a:lnTo>
                  <a:lnTo>
                    <a:pt x="46" y="107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1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1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6" y="91"/>
                  </a:lnTo>
                  <a:lnTo>
                    <a:pt x="51" y="88"/>
                  </a:lnTo>
                  <a:lnTo>
                    <a:pt x="54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3"/>
                  </a:lnTo>
                  <a:lnTo>
                    <a:pt x="60" y="53"/>
                  </a:lnTo>
                  <a:lnTo>
                    <a:pt x="62" y="31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3" y="31"/>
                  </a:lnTo>
                  <a:lnTo>
                    <a:pt x="64" y="53"/>
                  </a:lnTo>
                  <a:lnTo>
                    <a:pt x="65" y="63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4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6" y="97"/>
                  </a:lnTo>
                  <a:lnTo>
                    <a:pt x="104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57" name="Rectangle 20488">
              <a:extLst>
                <a:ext uri="{FF2B5EF4-FFF2-40B4-BE49-F238E27FC236}">
                  <a16:creationId xmlns:a16="http://schemas.microsoft.com/office/drawing/2014/main" id="{2DE6ADB0-DCDA-44E8-ADCF-124F9B0880D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072438" y="3946525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58" name="Freeform 20489">
              <a:extLst>
                <a:ext uri="{FF2B5EF4-FFF2-40B4-BE49-F238E27FC236}">
                  <a16:creationId xmlns:a16="http://schemas.microsoft.com/office/drawing/2014/main" id="{9A694210-0CCB-40FC-AE38-3F17EB9FEE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48 w 48"/>
                <a:gd name="T2" fmla="*/ 48 w 48"/>
                <a:gd name="T3" fmla="*/ 48 w 48"/>
                <a:gd name="T4" fmla="*/ 0 w 48"/>
                <a:gd name="T5" fmla="*/ 0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59" name="Freeform 20490">
              <a:extLst>
                <a:ext uri="{FF2B5EF4-FFF2-40B4-BE49-F238E27FC236}">
                  <a16:creationId xmlns:a16="http://schemas.microsoft.com/office/drawing/2014/main" id="{B9F807A0-9D42-4EC0-B834-3C34DBB89D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0 w 48"/>
                <a:gd name="T2" fmla="*/ 0 w 48"/>
                <a:gd name="T3" fmla="*/ 0 w 48"/>
                <a:gd name="T4" fmla="*/ 0 w 48"/>
                <a:gd name="T5" fmla="*/ 48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60" name="Freeform 20491">
              <a:extLst>
                <a:ext uri="{FF2B5EF4-FFF2-40B4-BE49-F238E27FC236}">
                  <a16:creationId xmlns:a16="http://schemas.microsoft.com/office/drawing/2014/main" id="{66803AF2-61C2-48E1-A4F8-8E8DD2D267E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0 w 48"/>
                <a:gd name="T2" fmla="*/ 0 w 48"/>
                <a:gd name="T3" fmla="*/ 0 w 48"/>
                <a:gd name="T4" fmla="*/ 0 w 48"/>
                <a:gd name="T5" fmla="*/ 48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61" name="Freeform 20493">
              <a:extLst>
                <a:ext uri="{FF2B5EF4-FFF2-40B4-BE49-F238E27FC236}">
                  <a16:creationId xmlns:a16="http://schemas.microsoft.com/office/drawing/2014/main" id="{5A6B4275-D7C5-4BDB-990C-BC7985F149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3997325"/>
              <a:ext cx="74613" cy="38100"/>
            </a:xfrm>
            <a:custGeom>
              <a:avLst/>
              <a:gdLst>
                <a:gd name="T0" fmla="*/ 24 w 47"/>
                <a:gd name="T1" fmla="*/ 0 h 24"/>
                <a:gd name="T2" fmla="*/ 24 w 47"/>
                <a:gd name="T3" fmla="*/ 0 h 24"/>
                <a:gd name="T4" fmla="*/ 29 w 47"/>
                <a:gd name="T5" fmla="*/ 0 h 24"/>
                <a:gd name="T6" fmla="*/ 33 w 47"/>
                <a:gd name="T7" fmla="*/ 2 h 24"/>
                <a:gd name="T8" fmla="*/ 37 w 47"/>
                <a:gd name="T9" fmla="*/ 4 h 24"/>
                <a:gd name="T10" fmla="*/ 41 w 47"/>
                <a:gd name="T11" fmla="*/ 7 h 24"/>
                <a:gd name="T12" fmla="*/ 43 w 47"/>
                <a:gd name="T13" fmla="*/ 11 h 24"/>
                <a:gd name="T14" fmla="*/ 46 w 47"/>
                <a:gd name="T15" fmla="*/ 15 h 24"/>
                <a:gd name="T16" fmla="*/ 47 w 47"/>
                <a:gd name="T17" fmla="*/ 18 h 24"/>
                <a:gd name="T18" fmla="*/ 47 w 47"/>
                <a:gd name="T19" fmla="*/ 24 h 24"/>
                <a:gd name="T20" fmla="*/ 0 w 47"/>
                <a:gd name="T21" fmla="*/ 24 h 24"/>
                <a:gd name="T22" fmla="*/ 0 w 47"/>
                <a:gd name="T23" fmla="*/ 24 h 24"/>
                <a:gd name="T24" fmla="*/ 0 w 47"/>
                <a:gd name="T25" fmla="*/ 18 h 24"/>
                <a:gd name="T26" fmla="*/ 2 w 47"/>
                <a:gd name="T27" fmla="*/ 15 h 24"/>
                <a:gd name="T28" fmla="*/ 4 w 47"/>
                <a:gd name="T29" fmla="*/ 11 h 24"/>
                <a:gd name="T30" fmla="*/ 7 w 47"/>
                <a:gd name="T31" fmla="*/ 7 h 24"/>
                <a:gd name="T32" fmla="*/ 11 w 47"/>
                <a:gd name="T33" fmla="*/ 4 h 24"/>
                <a:gd name="T34" fmla="*/ 15 w 47"/>
                <a:gd name="T35" fmla="*/ 2 h 24"/>
                <a:gd name="T36" fmla="*/ 19 w 47"/>
                <a:gd name="T37" fmla="*/ 0 h 24"/>
                <a:gd name="T38" fmla="*/ 24 w 47"/>
                <a:gd name="T3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4">
                  <a:moveTo>
                    <a:pt x="24" y="0"/>
                  </a:moveTo>
                  <a:lnTo>
                    <a:pt x="24" y="0"/>
                  </a:lnTo>
                  <a:lnTo>
                    <a:pt x="29" y="0"/>
                  </a:lnTo>
                  <a:lnTo>
                    <a:pt x="33" y="2"/>
                  </a:lnTo>
                  <a:lnTo>
                    <a:pt x="37" y="4"/>
                  </a:lnTo>
                  <a:lnTo>
                    <a:pt x="41" y="7"/>
                  </a:lnTo>
                  <a:lnTo>
                    <a:pt x="43" y="11"/>
                  </a:lnTo>
                  <a:lnTo>
                    <a:pt x="46" y="15"/>
                  </a:lnTo>
                  <a:lnTo>
                    <a:pt x="47" y="18"/>
                  </a:lnTo>
                  <a:lnTo>
                    <a:pt x="47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19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62" name="Freeform 20494">
              <a:extLst>
                <a:ext uri="{FF2B5EF4-FFF2-40B4-BE49-F238E27FC236}">
                  <a16:creationId xmlns:a16="http://schemas.microsoft.com/office/drawing/2014/main" id="{81FB72AA-DCD9-4258-AA8D-8E3C467F0DF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63" name="Rectangle 20495">
              <a:extLst>
                <a:ext uri="{FF2B5EF4-FFF2-40B4-BE49-F238E27FC236}">
                  <a16:creationId xmlns:a16="http://schemas.microsoft.com/office/drawing/2014/main" id="{2430E944-E047-466F-A7AA-09E472AE8DC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724901" y="4035425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64" name="Freeform 20496">
              <a:extLst>
                <a:ext uri="{FF2B5EF4-FFF2-40B4-BE49-F238E27FC236}">
                  <a16:creationId xmlns:a16="http://schemas.microsoft.com/office/drawing/2014/main" id="{4E8C8511-8609-4DBE-A895-95C34541A6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65" name="Freeform 20497">
              <a:extLst>
                <a:ext uri="{FF2B5EF4-FFF2-40B4-BE49-F238E27FC236}">
                  <a16:creationId xmlns:a16="http://schemas.microsoft.com/office/drawing/2014/main" id="{8A1352E6-8FB1-4B23-A8C2-7ED73ECD1C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66" name="Freeform 20498">
              <a:extLst>
                <a:ext uri="{FF2B5EF4-FFF2-40B4-BE49-F238E27FC236}">
                  <a16:creationId xmlns:a16="http://schemas.microsoft.com/office/drawing/2014/main" id="{50FF0391-139E-422D-9022-246940AEED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67" name="Freeform 20500">
              <a:extLst>
                <a:ext uri="{FF2B5EF4-FFF2-40B4-BE49-F238E27FC236}">
                  <a16:creationId xmlns:a16="http://schemas.microsoft.com/office/drawing/2014/main" id="{7AAA7687-BA3A-4D74-A8A7-0FB2318225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05250"/>
              <a:ext cx="74613" cy="36513"/>
            </a:xfrm>
            <a:custGeom>
              <a:avLst/>
              <a:gdLst>
                <a:gd name="T0" fmla="*/ 24 w 47"/>
                <a:gd name="T1" fmla="*/ 0 h 23"/>
                <a:gd name="T2" fmla="*/ 24 w 47"/>
                <a:gd name="T3" fmla="*/ 0 h 23"/>
                <a:gd name="T4" fmla="*/ 29 w 47"/>
                <a:gd name="T5" fmla="*/ 0 h 23"/>
                <a:gd name="T6" fmla="*/ 33 w 47"/>
                <a:gd name="T7" fmla="*/ 1 h 23"/>
                <a:gd name="T8" fmla="*/ 37 w 47"/>
                <a:gd name="T9" fmla="*/ 4 h 23"/>
                <a:gd name="T10" fmla="*/ 41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3 w 47"/>
                <a:gd name="T27" fmla="*/ 14 h 23"/>
                <a:gd name="T28" fmla="*/ 4 w 47"/>
                <a:gd name="T29" fmla="*/ 10 h 23"/>
                <a:gd name="T30" fmla="*/ 7 w 47"/>
                <a:gd name="T31" fmla="*/ 6 h 23"/>
                <a:gd name="T32" fmla="*/ 11 w 47"/>
                <a:gd name="T33" fmla="*/ 4 h 23"/>
                <a:gd name="T34" fmla="*/ 15 w 47"/>
                <a:gd name="T35" fmla="*/ 1 h 23"/>
                <a:gd name="T36" fmla="*/ 20 w 47"/>
                <a:gd name="T37" fmla="*/ 0 h 23"/>
                <a:gd name="T38" fmla="*/ 24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4" y="0"/>
                  </a:moveTo>
                  <a:lnTo>
                    <a:pt x="24" y="0"/>
                  </a:lnTo>
                  <a:lnTo>
                    <a:pt x="29" y="0"/>
                  </a:lnTo>
                  <a:lnTo>
                    <a:pt x="33" y="1"/>
                  </a:lnTo>
                  <a:lnTo>
                    <a:pt x="37" y="4"/>
                  </a:lnTo>
                  <a:lnTo>
                    <a:pt x="41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3" y="14"/>
                  </a:lnTo>
                  <a:lnTo>
                    <a:pt x="4" y="10"/>
                  </a:lnTo>
                  <a:lnTo>
                    <a:pt x="7" y="6"/>
                  </a:lnTo>
                  <a:lnTo>
                    <a:pt x="11" y="4"/>
                  </a:lnTo>
                  <a:lnTo>
                    <a:pt x="15" y="1"/>
                  </a:lnTo>
                  <a:lnTo>
                    <a:pt x="20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68" name="Freeform 20501">
              <a:extLst>
                <a:ext uri="{FF2B5EF4-FFF2-40B4-BE49-F238E27FC236}">
                  <a16:creationId xmlns:a16="http://schemas.microsoft.com/office/drawing/2014/main" id="{003A4807-03F1-4E2F-8B2F-79A9E283A50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69" name="Rectangle 20502">
              <a:extLst>
                <a:ext uri="{FF2B5EF4-FFF2-40B4-BE49-F238E27FC236}">
                  <a16:creationId xmlns:a16="http://schemas.microsoft.com/office/drawing/2014/main" id="{30F491FF-51B8-420D-B0F5-EC1BDFAA24F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855076" y="3941763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70" name="Freeform 20503">
              <a:extLst>
                <a:ext uri="{FF2B5EF4-FFF2-40B4-BE49-F238E27FC236}">
                  <a16:creationId xmlns:a16="http://schemas.microsoft.com/office/drawing/2014/main" id="{8D372604-A30B-42A2-8317-6D03AADCE61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71" name="Freeform 20504">
              <a:extLst>
                <a:ext uri="{FF2B5EF4-FFF2-40B4-BE49-F238E27FC236}">
                  <a16:creationId xmlns:a16="http://schemas.microsoft.com/office/drawing/2014/main" id="{CBCF9256-CC46-4291-8D9E-66B19AB87F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72" name="Freeform 20505">
              <a:extLst>
                <a:ext uri="{FF2B5EF4-FFF2-40B4-BE49-F238E27FC236}">
                  <a16:creationId xmlns:a16="http://schemas.microsoft.com/office/drawing/2014/main" id="{55654AC8-D94D-4C42-86BD-F8B6664748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73" name="Freeform 20507">
              <a:extLst>
                <a:ext uri="{FF2B5EF4-FFF2-40B4-BE49-F238E27FC236}">
                  <a16:creationId xmlns:a16="http://schemas.microsoft.com/office/drawing/2014/main" id="{95882FFA-0472-4A49-9485-121A61A052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40175"/>
              <a:ext cx="73025" cy="36513"/>
            </a:xfrm>
            <a:custGeom>
              <a:avLst/>
              <a:gdLst>
                <a:gd name="T0" fmla="*/ 23 w 46"/>
                <a:gd name="T1" fmla="*/ 0 h 23"/>
                <a:gd name="T2" fmla="*/ 23 w 46"/>
                <a:gd name="T3" fmla="*/ 0 h 23"/>
                <a:gd name="T4" fmla="*/ 28 w 46"/>
                <a:gd name="T5" fmla="*/ 0 h 23"/>
                <a:gd name="T6" fmla="*/ 32 w 46"/>
                <a:gd name="T7" fmla="*/ 1 h 23"/>
                <a:gd name="T8" fmla="*/ 36 w 46"/>
                <a:gd name="T9" fmla="*/ 4 h 23"/>
                <a:gd name="T10" fmla="*/ 40 w 46"/>
                <a:gd name="T11" fmla="*/ 6 h 23"/>
                <a:gd name="T12" fmla="*/ 43 w 46"/>
                <a:gd name="T13" fmla="*/ 10 h 23"/>
                <a:gd name="T14" fmla="*/ 45 w 46"/>
                <a:gd name="T15" fmla="*/ 14 h 23"/>
                <a:gd name="T16" fmla="*/ 46 w 46"/>
                <a:gd name="T17" fmla="*/ 18 h 23"/>
                <a:gd name="T18" fmla="*/ 46 w 46"/>
                <a:gd name="T19" fmla="*/ 23 h 23"/>
                <a:gd name="T20" fmla="*/ 0 w 46"/>
                <a:gd name="T21" fmla="*/ 23 h 23"/>
                <a:gd name="T22" fmla="*/ 0 w 46"/>
                <a:gd name="T23" fmla="*/ 23 h 23"/>
                <a:gd name="T24" fmla="*/ 0 w 46"/>
                <a:gd name="T25" fmla="*/ 18 h 23"/>
                <a:gd name="T26" fmla="*/ 1 w 46"/>
                <a:gd name="T27" fmla="*/ 14 h 23"/>
                <a:gd name="T28" fmla="*/ 3 w 46"/>
                <a:gd name="T29" fmla="*/ 10 h 23"/>
                <a:gd name="T30" fmla="*/ 6 w 46"/>
                <a:gd name="T31" fmla="*/ 6 h 23"/>
                <a:gd name="T32" fmla="*/ 10 w 46"/>
                <a:gd name="T33" fmla="*/ 4 h 23"/>
                <a:gd name="T34" fmla="*/ 14 w 46"/>
                <a:gd name="T35" fmla="*/ 1 h 23"/>
                <a:gd name="T36" fmla="*/ 18 w 46"/>
                <a:gd name="T37" fmla="*/ 0 h 23"/>
                <a:gd name="T38" fmla="*/ 23 w 46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23">
                  <a:moveTo>
                    <a:pt x="23" y="0"/>
                  </a:moveTo>
                  <a:lnTo>
                    <a:pt x="23" y="0"/>
                  </a:lnTo>
                  <a:lnTo>
                    <a:pt x="28" y="0"/>
                  </a:lnTo>
                  <a:lnTo>
                    <a:pt x="32" y="1"/>
                  </a:lnTo>
                  <a:lnTo>
                    <a:pt x="36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5" y="14"/>
                  </a:lnTo>
                  <a:lnTo>
                    <a:pt x="46" y="18"/>
                  </a:lnTo>
                  <a:lnTo>
                    <a:pt x="46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3" y="10"/>
                  </a:lnTo>
                  <a:lnTo>
                    <a:pt x="6" y="6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74" name="Freeform 20508">
              <a:extLst>
                <a:ext uri="{FF2B5EF4-FFF2-40B4-BE49-F238E27FC236}">
                  <a16:creationId xmlns:a16="http://schemas.microsoft.com/office/drawing/2014/main" id="{134E9380-D0E6-4BF8-A878-F7DA8C52C18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0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  <a:gd name="T8" fmla="*/ 46 w 46"/>
                <a:gd name="T9" fmla="*/ 0 w 46"/>
                <a:gd name="T10" fmla="*/ 0 w 46"/>
                <a:gd name="T11" fmla="*/ 46 w 46"/>
                <a:gd name="T12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6" y="0"/>
                  </a:move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75" name="Rectangle 20509">
              <a:extLst>
                <a:ext uri="{FF2B5EF4-FFF2-40B4-BE49-F238E27FC236}">
                  <a16:creationId xmlns:a16="http://schemas.microsoft.com/office/drawing/2014/main" id="{AD3BE7C6-610D-4497-9F18-9FCF06C8806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94776" y="3976688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76" name="Freeform 20510">
              <a:extLst>
                <a:ext uri="{FF2B5EF4-FFF2-40B4-BE49-F238E27FC236}">
                  <a16:creationId xmlns:a16="http://schemas.microsoft.com/office/drawing/2014/main" id="{F2DE6BFE-FD31-4746-9D63-48EB1373A7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46 w 46"/>
                <a:gd name="T2" fmla="*/ 46 w 46"/>
                <a:gd name="T3" fmla="*/ 46 w 46"/>
                <a:gd name="T4" fmla="*/ 0 w 46"/>
                <a:gd name="T5" fmla="*/ 0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77" name="Freeform 20511">
              <a:extLst>
                <a:ext uri="{FF2B5EF4-FFF2-40B4-BE49-F238E27FC236}">
                  <a16:creationId xmlns:a16="http://schemas.microsoft.com/office/drawing/2014/main" id="{C56D7C6B-3268-41EA-BF18-CB8318A17E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78" name="Freeform 20512">
              <a:extLst>
                <a:ext uri="{FF2B5EF4-FFF2-40B4-BE49-F238E27FC236}">
                  <a16:creationId xmlns:a16="http://schemas.microsoft.com/office/drawing/2014/main" id="{F79A529C-4C9E-4D21-AC58-BC602FAB0F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79" name="Freeform 20514">
              <a:extLst>
                <a:ext uri="{FF2B5EF4-FFF2-40B4-BE49-F238E27FC236}">
                  <a16:creationId xmlns:a16="http://schemas.microsoft.com/office/drawing/2014/main" id="{8C7E3858-DDB9-4E78-9076-D9F01BFC691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22725"/>
              <a:ext cx="74613" cy="36513"/>
            </a:xfrm>
            <a:custGeom>
              <a:avLst/>
              <a:gdLst>
                <a:gd name="T0" fmla="*/ 24 w 47"/>
                <a:gd name="T1" fmla="*/ 0 h 23"/>
                <a:gd name="T2" fmla="*/ 24 w 47"/>
                <a:gd name="T3" fmla="*/ 0 h 23"/>
                <a:gd name="T4" fmla="*/ 27 w 47"/>
                <a:gd name="T5" fmla="*/ 0 h 23"/>
                <a:gd name="T6" fmla="*/ 33 w 47"/>
                <a:gd name="T7" fmla="*/ 1 h 23"/>
                <a:gd name="T8" fmla="*/ 37 w 47"/>
                <a:gd name="T9" fmla="*/ 4 h 23"/>
                <a:gd name="T10" fmla="*/ 40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1 w 47"/>
                <a:gd name="T27" fmla="*/ 14 h 23"/>
                <a:gd name="T28" fmla="*/ 4 w 47"/>
                <a:gd name="T29" fmla="*/ 10 h 23"/>
                <a:gd name="T30" fmla="*/ 7 w 47"/>
                <a:gd name="T31" fmla="*/ 6 h 23"/>
                <a:gd name="T32" fmla="*/ 11 w 47"/>
                <a:gd name="T33" fmla="*/ 4 h 23"/>
                <a:gd name="T34" fmla="*/ 14 w 47"/>
                <a:gd name="T35" fmla="*/ 1 h 23"/>
                <a:gd name="T36" fmla="*/ 18 w 47"/>
                <a:gd name="T37" fmla="*/ 0 h 23"/>
                <a:gd name="T38" fmla="*/ 24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4" y="0"/>
                  </a:moveTo>
                  <a:lnTo>
                    <a:pt x="24" y="0"/>
                  </a:lnTo>
                  <a:lnTo>
                    <a:pt x="27" y="0"/>
                  </a:lnTo>
                  <a:lnTo>
                    <a:pt x="33" y="1"/>
                  </a:lnTo>
                  <a:lnTo>
                    <a:pt x="37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4" y="10"/>
                  </a:lnTo>
                  <a:lnTo>
                    <a:pt x="7" y="6"/>
                  </a:lnTo>
                  <a:lnTo>
                    <a:pt x="11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80" name="Freeform 20515">
              <a:extLst>
                <a:ext uri="{FF2B5EF4-FFF2-40B4-BE49-F238E27FC236}">
                  <a16:creationId xmlns:a16="http://schemas.microsoft.com/office/drawing/2014/main" id="{BD078283-98B5-4A81-8901-4497C5B0CC7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81" name="Rectangle 20516">
              <a:extLst>
                <a:ext uri="{FF2B5EF4-FFF2-40B4-BE49-F238E27FC236}">
                  <a16:creationId xmlns:a16="http://schemas.microsoft.com/office/drawing/2014/main" id="{A8B713B5-149B-48C7-8E4B-CE44C36889D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134476" y="4059238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82" name="Freeform 20517">
              <a:extLst>
                <a:ext uri="{FF2B5EF4-FFF2-40B4-BE49-F238E27FC236}">
                  <a16:creationId xmlns:a16="http://schemas.microsoft.com/office/drawing/2014/main" id="{13996E68-E7B1-46A3-B344-61FD6DD5F33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83" name="Freeform 20518">
              <a:extLst>
                <a:ext uri="{FF2B5EF4-FFF2-40B4-BE49-F238E27FC236}">
                  <a16:creationId xmlns:a16="http://schemas.microsoft.com/office/drawing/2014/main" id="{DFEF4296-5DC1-4910-8E3C-D07607A007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84" name="Freeform 20519">
              <a:extLst>
                <a:ext uri="{FF2B5EF4-FFF2-40B4-BE49-F238E27FC236}">
                  <a16:creationId xmlns:a16="http://schemas.microsoft.com/office/drawing/2014/main" id="{C129AE88-C271-41FE-B204-20126991F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85" name="Freeform 20521">
              <a:extLst>
                <a:ext uri="{FF2B5EF4-FFF2-40B4-BE49-F238E27FC236}">
                  <a16:creationId xmlns:a16="http://schemas.microsoft.com/office/drawing/2014/main" id="{A711464E-1C04-4657-9EA1-4230B35F68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02088"/>
              <a:ext cx="74613" cy="36513"/>
            </a:xfrm>
            <a:custGeom>
              <a:avLst/>
              <a:gdLst>
                <a:gd name="T0" fmla="*/ 23 w 47"/>
                <a:gd name="T1" fmla="*/ 0 h 23"/>
                <a:gd name="T2" fmla="*/ 23 w 47"/>
                <a:gd name="T3" fmla="*/ 0 h 23"/>
                <a:gd name="T4" fmla="*/ 29 w 47"/>
                <a:gd name="T5" fmla="*/ 0 h 23"/>
                <a:gd name="T6" fmla="*/ 33 w 47"/>
                <a:gd name="T7" fmla="*/ 1 h 23"/>
                <a:gd name="T8" fmla="*/ 36 w 47"/>
                <a:gd name="T9" fmla="*/ 4 h 23"/>
                <a:gd name="T10" fmla="*/ 40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1 w 47"/>
                <a:gd name="T27" fmla="*/ 14 h 23"/>
                <a:gd name="T28" fmla="*/ 4 w 47"/>
                <a:gd name="T29" fmla="*/ 10 h 23"/>
                <a:gd name="T30" fmla="*/ 6 w 47"/>
                <a:gd name="T31" fmla="*/ 6 h 23"/>
                <a:gd name="T32" fmla="*/ 10 w 47"/>
                <a:gd name="T33" fmla="*/ 4 h 23"/>
                <a:gd name="T34" fmla="*/ 14 w 47"/>
                <a:gd name="T35" fmla="*/ 1 h 23"/>
                <a:gd name="T36" fmla="*/ 18 w 47"/>
                <a:gd name="T37" fmla="*/ 0 h 23"/>
                <a:gd name="T38" fmla="*/ 23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3" y="0"/>
                  </a:moveTo>
                  <a:lnTo>
                    <a:pt x="23" y="0"/>
                  </a:lnTo>
                  <a:lnTo>
                    <a:pt x="29" y="0"/>
                  </a:lnTo>
                  <a:lnTo>
                    <a:pt x="33" y="1"/>
                  </a:lnTo>
                  <a:lnTo>
                    <a:pt x="36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4" y="10"/>
                  </a:lnTo>
                  <a:lnTo>
                    <a:pt x="6" y="6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86" name="Freeform 20522">
              <a:extLst>
                <a:ext uri="{FF2B5EF4-FFF2-40B4-BE49-F238E27FC236}">
                  <a16:creationId xmlns:a16="http://schemas.microsoft.com/office/drawing/2014/main" id="{F8F96671-11A6-4D76-91A1-C7107633531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87" name="Rectangle 20523">
              <a:extLst>
                <a:ext uri="{FF2B5EF4-FFF2-40B4-BE49-F238E27FC236}">
                  <a16:creationId xmlns:a16="http://schemas.microsoft.com/office/drawing/2014/main" id="{B9DC3761-98DF-448E-9252-60432F9BCAD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202613" y="4038600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88" name="Freeform 20524">
              <a:extLst>
                <a:ext uri="{FF2B5EF4-FFF2-40B4-BE49-F238E27FC236}">
                  <a16:creationId xmlns:a16="http://schemas.microsoft.com/office/drawing/2014/main" id="{700597BC-5E30-4B5A-80AA-4FC6DAD59C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89" name="Freeform 20525">
              <a:extLst>
                <a:ext uri="{FF2B5EF4-FFF2-40B4-BE49-F238E27FC236}">
                  <a16:creationId xmlns:a16="http://schemas.microsoft.com/office/drawing/2014/main" id="{7DEA7893-4C0A-4F9D-8914-749C3AB3FE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90" name="Freeform 20526">
              <a:extLst>
                <a:ext uri="{FF2B5EF4-FFF2-40B4-BE49-F238E27FC236}">
                  <a16:creationId xmlns:a16="http://schemas.microsoft.com/office/drawing/2014/main" id="{2E0892F7-D749-4DA6-8EFD-9242096717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91" name="Freeform 20545">
              <a:extLst>
                <a:ext uri="{FF2B5EF4-FFF2-40B4-BE49-F238E27FC236}">
                  <a16:creationId xmlns:a16="http://schemas.microsoft.com/office/drawing/2014/main" id="{13D3008F-587A-4D26-8321-68EBF11D85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18688" y="5068888"/>
              <a:ext cx="0" cy="25400"/>
            </a:xfrm>
            <a:custGeom>
              <a:avLst/>
              <a:gdLst>
                <a:gd name="T0" fmla="*/ 16 h 16"/>
                <a:gd name="T1" fmla="*/ 0 h 16"/>
                <a:gd name="T2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lnTo>
                    <a:pt x="0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2039007" y="1896028"/>
            <a:ext cx="8113986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Ut wisi enim ad minim veniam</a:t>
            </a: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quis nostrud exerci tation ullamcorper suscipit lobortis nisl ut aliquip ex ea commodo consequat. Lorem ipsum dolor sit amet, consectetuer adipiscing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426250" y="950655"/>
            <a:ext cx="5339501" cy="584775"/>
          </a:xfrm>
          <a:prstGeom prst="rect">
            <a:avLst/>
          </a:prstGeom>
          <a:noFill/>
          <a:effectLst>
            <a:outerShdw blurRad="50800" dist="38100" dir="5400000" sx="110000" sy="11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spcAft>
                <a:spcPts val="7200"/>
              </a:spcAft>
            </a:pPr>
            <a:r>
              <a:rPr lang="zh-CN" altLang="en-US" sz="3200" b="1" dirty="0">
                <a:gradFill>
                  <a:gsLst>
                    <a:gs pos="0">
                      <a:srgbClr val="E8E4F0">
                        <a:alpha val="0"/>
                      </a:srgbClr>
                    </a:gs>
                    <a:gs pos="51000">
                      <a:srgbClr val="FFFFFF"/>
                    </a:gs>
                  </a:gsLst>
                  <a:lin ang="16200000" scaled="0"/>
                </a:gradFill>
                <a:cs typeface="+mn-ea"/>
                <a:sym typeface="+mn-lt"/>
              </a:rPr>
              <a:t>九大利器  必选锐普</a:t>
            </a:r>
          </a:p>
        </p:txBody>
      </p:sp>
      <p:sp>
        <p:nvSpPr>
          <p:cNvPr id="10" name="Rectangle: Rounded Corners 9"/>
          <p:cNvSpPr/>
          <p:nvPr/>
        </p:nvSpPr>
        <p:spPr>
          <a:xfrm>
            <a:off x="5257800" y="5732197"/>
            <a:ext cx="1676400" cy="40499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C000"/>
              </a:gs>
              <a:gs pos="91000">
                <a:srgbClr val="5E03E3"/>
              </a:gs>
            </a:gsLst>
            <a:lin ang="4200000" scaled="0"/>
          </a:gradFill>
          <a:ln w="9525" cap="flat">
            <a:noFill/>
            <a:prstDash val="solid"/>
            <a:miter/>
          </a:ln>
          <a:effectLst>
            <a:outerShdw blurRad="101600" dist="38100" dir="2700000" algn="tl" rotWithShape="0">
              <a:prstClr val="black">
                <a:alpha val="3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THE END</a:t>
            </a:r>
            <a:endParaRPr lang="id-ID" altLang="zh-CN" sz="14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378021" y="3074614"/>
            <a:ext cx="2190637" cy="1984828"/>
            <a:chOff x="1045678" y="2859665"/>
            <a:chExt cx="2190637" cy="1984828"/>
          </a:xfrm>
        </p:grpSpPr>
        <p:sp>
          <p:nvSpPr>
            <p:cNvPr id="5" name="Rectangle: Rounded Corners 4"/>
            <p:cNvSpPr/>
            <p:nvPr/>
          </p:nvSpPr>
          <p:spPr>
            <a:xfrm>
              <a:off x="1045678" y="2859665"/>
              <a:ext cx="2190637" cy="1984828"/>
            </a:xfrm>
            <a:prstGeom prst="roundRect">
              <a:avLst>
                <a:gd name="adj" fmla="val 1588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  <a:alpha val="6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05</a:t>
              </a:r>
              <a:endParaRPr kumimoji="0" lang="id-ID" sz="9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  <a:alpha val="6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9" name="Group 38"/>
            <p:cNvGrpSpPr/>
            <p:nvPr/>
          </p:nvGrpSpPr>
          <p:grpSpPr>
            <a:xfrm>
              <a:off x="2002843" y="3196265"/>
              <a:ext cx="276306" cy="402772"/>
              <a:chOff x="5429367" y="4908078"/>
              <a:chExt cx="319088" cy="465138"/>
            </a:xfrm>
            <a:solidFill>
              <a:schemeClr val="accent1"/>
            </a:solidFill>
          </p:grpSpPr>
          <p:sp>
            <p:nvSpPr>
              <p:cNvPr id="40" name="AutoShape 97"/>
              <p:cNvSpPr>
                <a:spLocks/>
              </p:cNvSpPr>
              <p:nvPr/>
            </p:nvSpPr>
            <p:spPr bwMode="auto">
              <a:xfrm>
                <a:off x="5429367" y="4908078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636" y="3374"/>
                    </a:moveTo>
                    <a:lnTo>
                      <a:pt x="1963" y="3375"/>
                    </a:lnTo>
                    <a:lnTo>
                      <a:pt x="1963" y="2025"/>
                    </a:lnTo>
                    <a:cubicBezTo>
                      <a:pt x="1963" y="1653"/>
                      <a:pt x="2402" y="1350"/>
                      <a:pt x="2945" y="1350"/>
                    </a:cubicBezTo>
                    <a:lnTo>
                      <a:pt x="18654" y="1349"/>
                    </a:lnTo>
                    <a:cubicBezTo>
                      <a:pt x="19195" y="1349"/>
                      <a:pt x="19636" y="1652"/>
                      <a:pt x="19636" y="2024"/>
                    </a:cubicBezTo>
                    <a:cubicBezTo>
                      <a:pt x="19636" y="2024"/>
                      <a:pt x="19636" y="3374"/>
                      <a:pt x="19636" y="3374"/>
                    </a:cubicBezTo>
                    <a:close/>
                    <a:moveTo>
                      <a:pt x="19636" y="17546"/>
                    </a:moveTo>
                    <a:lnTo>
                      <a:pt x="1963" y="17547"/>
                    </a:lnTo>
                    <a:lnTo>
                      <a:pt x="1963" y="4050"/>
                    </a:lnTo>
                    <a:lnTo>
                      <a:pt x="19636" y="4049"/>
                    </a:lnTo>
                    <a:cubicBezTo>
                      <a:pt x="19636" y="4049"/>
                      <a:pt x="19636" y="17546"/>
                      <a:pt x="19636" y="17546"/>
                    </a:cubicBezTo>
                    <a:close/>
                    <a:moveTo>
                      <a:pt x="19636" y="19574"/>
                    </a:moveTo>
                    <a:cubicBezTo>
                      <a:pt x="19636" y="19946"/>
                      <a:pt x="19195" y="20249"/>
                      <a:pt x="18654" y="20249"/>
                    </a:cubicBezTo>
                    <a:lnTo>
                      <a:pt x="2945" y="20250"/>
                    </a:lnTo>
                    <a:cubicBezTo>
                      <a:pt x="2402" y="20250"/>
                      <a:pt x="1963" y="19947"/>
                      <a:pt x="1963" y="19575"/>
                    </a:cubicBezTo>
                    <a:lnTo>
                      <a:pt x="1963" y="18222"/>
                    </a:lnTo>
                    <a:lnTo>
                      <a:pt x="19636" y="18221"/>
                    </a:lnTo>
                    <a:cubicBezTo>
                      <a:pt x="19636" y="18221"/>
                      <a:pt x="19636" y="19574"/>
                      <a:pt x="19636" y="19574"/>
                    </a:cubicBezTo>
                    <a:close/>
                    <a:moveTo>
                      <a:pt x="18654" y="0"/>
                    </a:moveTo>
                    <a:lnTo>
                      <a:pt x="2945" y="0"/>
                    </a:lnTo>
                    <a:cubicBezTo>
                      <a:pt x="1317" y="0"/>
                      <a:pt x="0" y="907"/>
                      <a:pt x="0" y="2025"/>
                    </a:cubicBezTo>
                    <a:lnTo>
                      <a:pt x="0" y="19575"/>
                    </a:lnTo>
                    <a:cubicBezTo>
                      <a:pt x="0" y="20693"/>
                      <a:pt x="1317" y="21600"/>
                      <a:pt x="2945" y="21600"/>
                    </a:cubicBezTo>
                    <a:lnTo>
                      <a:pt x="18654" y="21599"/>
                    </a:lnTo>
                    <a:cubicBezTo>
                      <a:pt x="20280" y="21599"/>
                      <a:pt x="21600" y="20693"/>
                      <a:pt x="21600" y="19574"/>
                    </a:cubicBezTo>
                    <a:lnTo>
                      <a:pt x="21600" y="2024"/>
                    </a:lnTo>
                    <a:cubicBezTo>
                      <a:pt x="21600" y="906"/>
                      <a:pt x="20280" y="0"/>
                      <a:pt x="18654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1" name="AutoShape 98"/>
              <p:cNvSpPr>
                <a:spLocks/>
              </p:cNvSpPr>
              <p:nvPr/>
            </p:nvSpPr>
            <p:spPr bwMode="auto">
              <a:xfrm>
                <a:off x="5559542" y="4951734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58"/>
                      <a:pt x="20387" y="21599"/>
                      <a:pt x="18899" y="21599"/>
                    </a:cubicBezTo>
                    <a:lnTo>
                      <a:pt x="2699" y="21599"/>
                    </a:lnTo>
                    <a:cubicBezTo>
                      <a:pt x="1202" y="21599"/>
                      <a:pt x="0" y="16758"/>
                      <a:pt x="0" y="10800"/>
                    </a:cubicBezTo>
                    <a:cubicBezTo>
                      <a:pt x="0" y="4841"/>
                      <a:pt x="1202" y="0"/>
                      <a:pt x="2699" y="0"/>
                    </a:cubicBezTo>
                    <a:lnTo>
                      <a:pt x="18899" y="0"/>
                    </a:lnTo>
                    <a:cubicBezTo>
                      <a:pt x="20387" y="0"/>
                      <a:pt x="21600" y="4841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2" name="AutoShape 99"/>
              <p:cNvSpPr>
                <a:spLocks/>
              </p:cNvSpPr>
              <p:nvPr/>
            </p:nvSpPr>
            <p:spPr bwMode="auto">
              <a:xfrm>
                <a:off x="5574623" y="5315272"/>
                <a:ext cx="28575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9"/>
                      <a:pt x="19174" y="21599"/>
                      <a:pt x="16199" y="21599"/>
                    </a:cubicBezTo>
                    <a:lnTo>
                      <a:pt x="5399" y="21599"/>
                    </a:lnTo>
                    <a:cubicBezTo>
                      <a:pt x="2404" y="21599"/>
                      <a:pt x="0" y="16769"/>
                      <a:pt x="0" y="10800"/>
                    </a:cubicBezTo>
                    <a:cubicBezTo>
                      <a:pt x="0" y="4830"/>
                      <a:pt x="2404" y="0"/>
                      <a:pt x="5399" y="0"/>
                    </a:cubicBezTo>
                    <a:lnTo>
                      <a:pt x="16199" y="0"/>
                    </a:lnTo>
                    <a:cubicBezTo>
                      <a:pt x="19174" y="0"/>
                      <a:pt x="21600" y="4830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1104485" y="3706550"/>
              <a:ext cx="2073022" cy="801344"/>
              <a:chOff x="3738799" y="1398871"/>
              <a:chExt cx="2073022" cy="801344"/>
            </a:xfrm>
          </p:grpSpPr>
          <p:sp>
            <p:nvSpPr>
              <p:cNvPr id="48" name="Rectangle 47"/>
              <p:cNvSpPr/>
              <p:nvPr/>
            </p:nvSpPr>
            <p:spPr>
              <a:xfrm>
                <a:off x="4090972" y="1398871"/>
                <a:ext cx="1368678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zh-CN" altLang="en-US" sz="1400" b="1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现场支持</a:t>
                </a:r>
              </a:p>
            </p:txBody>
          </p:sp>
          <p:sp>
            <p:nvSpPr>
              <p:cNvPr id="49" name="Rectangle 48"/>
              <p:cNvSpPr/>
              <p:nvPr/>
            </p:nvSpPr>
            <p:spPr>
              <a:xfrm>
                <a:off x="3738799" y="1701617"/>
                <a:ext cx="2073022" cy="4985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Ut wisi enim ad minim veniam</a:t>
                </a:r>
                <a:r>
                  <a:rPr kumimoji="0" lang="id-ID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, quis nostrud</a:t>
                </a: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Group 8"/>
          <p:cNvGrpSpPr/>
          <p:nvPr/>
        </p:nvGrpSpPr>
        <p:grpSpPr>
          <a:xfrm>
            <a:off x="2723889" y="3074614"/>
            <a:ext cx="2190637" cy="1984828"/>
            <a:chOff x="3682347" y="2859665"/>
            <a:chExt cx="2190637" cy="1984828"/>
          </a:xfrm>
        </p:grpSpPr>
        <p:sp>
          <p:nvSpPr>
            <p:cNvPr id="6" name="Rectangle: Rounded Corners 5"/>
            <p:cNvSpPr/>
            <p:nvPr/>
          </p:nvSpPr>
          <p:spPr>
            <a:xfrm>
              <a:off x="3682347" y="2859665"/>
              <a:ext cx="2190637" cy="1984828"/>
            </a:xfrm>
            <a:prstGeom prst="roundRect">
              <a:avLst>
                <a:gd name="adj" fmla="val 1588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600" b="1" dirty="0">
                  <a:solidFill>
                    <a:prstClr val="white">
                      <a:lumMod val="95000"/>
                      <a:alpha val="60000"/>
                    </a:prstClr>
                  </a:solidFill>
                  <a:cs typeface="+mn-ea"/>
                  <a:sym typeface="+mn-lt"/>
                </a:rPr>
                <a:t>06</a:t>
              </a:r>
              <a:endParaRPr lang="id-ID" sz="9600" b="1" dirty="0">
                <a:solidFill>
                  <a:prstClr val="white">
                    <a:lumMod val="95000"/>
                    <a:alpha val="60000"/>
                  </a:prstClr>
                </a:solidFill>
                <a:cs typeface="+mn-ea"/>
                <a:sym typeface="+mn-lt"/>
              </a:endParaRPr>
            </a:p>
          </p:txBody>
        </p:sp>
        <p:grpSp>
          <p:nvGrpSpPr>
            <p:cNvPr id="30" name="Group 29"/>
            <p:cNvGrpSpPr/>
            <p:nvPr/>
          </p:nvGrpSpPr>
          <p:grpSpPr>
            <a:xfrm>
              <a:off x="4576623" y="3196265"/>
              <a:ext cx="402084" cy="402772"/>
              <a:chOff x="7275629" y="3973834"/>
              <a:chExt cx="464344" cy="465138"/>
            </a:xfrm>
            <a:solidFill>
              <a:schemeClr val="accent1"/>
            </a:solidFill>
          </p:grpSpPr>
          <p:sp>
            <p:nvSpPr>
              <p:cNvPr id="31" name="AutoShape 37"/>
              <p:cNvSpPr>
                <a:spLocks/>
              </p:cNvSpPr>
              <p:nvPr/>
            </p:nvSpPr>
            <p:spPr bwMode="auto">
              <a:xfrm>
                <a:off x="7275629" y="401749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" name="AutoShape 38"/>
              <p:cNvSpPr>
                <a:spLocks/>
              </p:cNvSpPr>
              <p:nvPr/>
            </p:nvSpPr>
            <p:spPr bwMode="auto">
              <a:xfrm>
                <a:off x="7478829" y="420640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" name="AutoShape 39"/>
              <p:cNvSpPr>
                <a:spLocks/>
              </p:cNvSpPr>
              <p:nvPr/>
            </p:nvSpPr>
            <p:spPr bwMode="auto">
              <a:xfrm>
                <a:off x="7667742" y="397383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" name="AutoShape 40"/>
              <p:cNvSpPr>
                <a:spLocks/>
              </p:cNvSpPr>
              <p:nvPr/>
            </p:nvSpPr>
            <p:spPr bwMode="auto">
              <a:xfrm>
                <a:off x="7391517" y="419211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" name="AutoShape 41"/>
              <p:cNvSpPr>
                <a:spLocks/>
              </p:cNvSpPr>
              <p:nvPr/>
            </p:nvSpPr>
            <p:spPr bwMode="auto">
              <a:xfrm>
                <a:off x="7449460" y="429371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" name="AutoShape 42"/>
              <p:cNvSpPr>
                <a:spLocks/>
              </p:cNvSpPr>
              <p:nvPr/>
            </p:nvSpPr>
            <p:spPr bwMode="auto">
              <a:xfrm>
                <a:off x="7682029" y="407543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3741154" y="3706550"/>
              <a:ext cx="2073022" cy="801344"/>
              <a:chOff x="3738799" y="1398871"/>
              <a:chExt cx="2073022" cy="801344"/>
            </a:xfrm>
          </p:grpSpPr>
          <p:sp>
            <p:nvSpPr>
              <p:cNvPr id="57" name="Rectangle 56"/>
              <p:cNvSpPr/>
              <p:nvPr/>
            </p:nvSpPr>
            <p:spPr>
              <a:xfrm>
                <a:off x="4090972" y="1398871"/>
                <a:ext cx="1368678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zh-CN" altLang="en-US" sz="1400" b="1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效率保证</a:t>
                </a:r>
              </a:p>
            </p:txBody>
          </p:sp>
          <p:sp>
            <p:nvSpPr>
              <p:cNvPr id="58" name="Rectangle 57"/>
              <p:cNvSpPr/>
              <p:nvPr/>
            </p:nvSpPr>
            <p:spPr>
              <a:xfrm>
                <a:off x="3738799" y="1701617"/>
                <a:ext cx="2073022" cy="4985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Ut wisi enim ad minim veniam</a:t>
                </a:r>
                <a:r>
                  <a:rPr kumimoji="0" lang="id-ID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, quis nostrud</a:t>
                </a: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Group 10"/>
          <p:cNvGrpSpPr/>
          <p:nvPr/>
        </p:nvGrpSpPr>
        <p:grpSpPr>
          <a:xfrm>
            <a:off x="5069757" y="3074614"/>
            <a:ext cx="2190637" cy="1984828"/>
            <a:chOff x="6319016" y="2859665"/>
            <a:chExt cx="2190637" cy="1984828"/>
          </a:xfrm>
        </p:grpSpPr>
        <p:sp>
          <p:nvSpPr>
            <p:cNvPr id="7" name="Rectangle: Rounded Corners 6"/>
            <p:cNvSpPr/>
            <p:nvPr/>
          </p:nvSpPr>
          <p:spPr>
            <a:xfrm>
              <a:off x="6319016" y="2859665"/>
              <a:ext cx="2190637" cy="1984828"/>
            </a:xfrm>
            <a:prstGeom prst="roundRect">
              <a:avLst>
                <a:gd name="adj" fmla="val 1588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600" b="1" dirty="0">
                  <a:solidFill>
                    <a:prstClr val="white">
                      <a:lumMod val="95000"/>
                      <a:alpha val="60000"/>
                    </a:prstClr>
                  </a:solidFill>
                  <a:cs typeface="+mn-ea"/>
                  <a:sym typeface="+mn-lt"/>
                </a:rPr>
                <a:t>07</a:t>
              </a:r>
              <a:endParaRPr lang="id-ID" sz="9600" b="1" dirty="0">
                <a:solidFill>
                  <a:prstClr val="white">
                    <a:lumMod val="95000"/>
                    <a:alpha val="60000"/>
                  </a:prstClr>
                </a:solidFill>
                <a:cs typeface="+mn-ea"/>
                <a:sym typeface="+mn-lt"/>
              </a:endParaRPr>
            </a:p>
          </p:txBody>
        </p:sp>
        <p:grpSp>
          <p:nvGrpSpPr>
            <p:cNvPr id="25" name="Group 24"/>
            <p:cNvGrpSpPr/>
            <p:nvPr/>
          </p:nvGrpSpPr>
          <p:grpSpPr>
            <a:xfrm>
              <a:off x="7275838" y="3196265"/>
              <a:ext cx="276992" cy="402772"/>
              <a:chOff x="10146507" y="3505994"/>
              <a:chExt cx="319881" cy="465138"/>
            </a:xfrm>
            <a:solidFill>
              <a:schemeClr val="accent1"/>
            </a:solidFill>
          </p:grpSpPr>
          <p:sp>
            <p:nvSpPr>
              <p:cNvPr id="26" name="AutoShape 30"/>
              <p:cNvSpPr>
                <a:spLocks/>
              </p:cNvSpPr>
              <p:nvPr/>
            </p:nvSpPr>
            <p:spPr bwMode="auto">
              <a:xfrm>
                <a:off x="10146507" y="3505994"/>
                <a:ext cx="319881" cy="465138"/>
              </a:xfrm>
              <a:custGeom>
                <a:avLst/>
                <a:gdLst>
                  <a:gd name="T0" fmla="*/ 10383 w 20767"/>
                  <a:gd name="T1" fmla="*/ 10800 h 21600"/>
                  <a:gd name="T2" fmla="*/ 10383 w 20767"/>
                  <a:gd name="T3" fmla="*/ 10800 h 21600"/>
                  <a:gd name="T4" fmla="*/ 10383 w 20767"/>
                  <a:gd name="T5" fmla="*/ 10800 h 21600"/>
                  <a:gd name="T6" fmla="*/ 10383 w 20767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67" h="21600">
                    <a:moveTo>
                      <a:pt x="18566" y="16551"/>
                    </a:moveTo>
                    <a:cubicBezTo>
                      <a:pt x="17960" y="18284"/>
                      <a:pt x="17274" y="20249"/>
                      <a:pt x="9436" y="20249"/>
                    </a:cubicBezTo>
                    <a:cubicBezTo>
                      <a:pt x="4711" y="20249"/>
                      <a:pt x="1888" y="17809"/>
                      <a:pt x="1888" y="15451"/>
                    </a:cubicBezTo>
                    <a:cubicBezTo>
                      <a:pt x="1888" y="13645"/>
                      <a:pt x="2349" y="12161"/>
                      <a:pt x="2835" y="10591"/>
                    </a:cubicBezTo>
                    <a:cubicBezTo>
                      <a:pt x="3454" y="8600"/>
                      <a:pt x="4088" y="6563"/>
                      <a:pt x="3813" y="3868"/>
                    </a:cubicBezTo>
                    <a:cubicBezTo>
                      <a:pt x="6723" y="6750"/>
                      <a:pt x="7759" y="10567"/>
                      <a:pt x="7759" y="10567"/>
                    </a:cubicBezTo>
                    <a:cubicBezTo>
                      <a:pt x="7759" y="10567"/>
                      <a:pt x="10468" y="7846"/>
                      <a:pt x="11196" y="6582"/>
                    </a:cubicBezTo>
                    <a:cubicBezTo>
                      <a:pt x="11755" y="7395"/>
                      <a:pt x="12267" y="10124"/>
                      <a:pt x="12267" y="12825"/>
                    </a:cubicBezTo>
                    <a:cubicBezTo>
                      <a:pt x="12267" y="12825"/>
                      <a:pt x="14773" y="11347"/>
                      <a:pt x="16653" y="9127"/>
                    </a:cubicBezTo>
                    <a:cubicBezTo>
                      <a:pt x="18632" y="11666"/>
                      <a:pt x="19346" y="14320"/>
                      <a:pt x="18566" y="16551"/>
                    </a:cubicBezTo>
                    <a:moveTo>
                      <a:pt x="16041" y="6075"/>
                    </a:moveTo>
                    <a:cubicBezTo>
                      <a:pt x="15982" y="7879"/>
                      <a:pt x="14088" y="9404"/>
                      <a:pt x="14088" y="9404"/>
                    </a:cubicBezTo>
                    <a:cubicBezTo>
                      <a:pt x="14088" y="6046"/>
                      <a:pt x="10380" y="3375"/>
                      <a:pt x="10380" y="3375"/>
                    </a:cubicBezTo>
                    <a:cubicBezTo>
                      <a:pt x="10380" y="3375"/>
                      <a:pt x="10330" y="5373"/>
                      <a:pt x="8452" y="7389"/>
                    </a:cubicBezTo>
                    <a:cubicBezTo>
                      <a:pt x="6574" y="2686"/>
                      <a:pt x="938" y="0"/>
                      <a:pt x="938" y="0"/>
                    </a:cubicBezTo>
                    <a:cubicBezTo>
                      <a:pt x="3756" y="7389"/>
                      <a:pt x="0" y="10076"/>
                      <a:pt x="0" y="15451"/>
                    </a:cubicBezTo>
                    <a:cubicBezTo>
                      <a:pt x="0" y="18604"/>
                      <a:pt x="3730" y="21599"/>
                      <a:pt x="9436" y="21599"/>
                    </a:cubicBezTo>
                    <a:cubicBezTo>
                      <a:pt x="17888" y="21599"/>
                      <a:pt x="19523" y="19379"/>
                      <a:pt x="20396" y="16878"/>
                    </a:cubicBezTo>
                    <a:cubicBezTo>
                      <a:pt x="21599" y="13436"/>
                      <a:pt x="19797" y="9432"/>
                      <a:pt x="16041" y="607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" name="AutoShape 31"/>
              <p:cNvSpPr>
                <a:spLocks/>
              </p:cNvSpPr>
              <p:nvPr/>
            </p:nvSpPr>
            <p:spPr bwMode="auto">
              <a:xfrm>
                <a:off x="10205244" y="3709194"/>
                <a:ext cx="205581" cy="166688"/>
              </a:xfrm>
              <a:custGeom>
                <a:avLst/>
                <a:gdLst>
                  <a:gd name="T0" fmla="*/ 10641 w 21282"/>
                  <a:gd name="T1" fmla="*/ 10800 h 21600"/>
                  <a:gd name="T2" fmla="*/ 10641 w 21282"/>
                  <a:gd name="T3" fmla="*/ 10800 h 21600"/>
                  <a:gd name="T4" fmla="*/ 10641 w 21282"/>
                  <a:gd name="T5" fmla="*/ 10800 h 21600"/>
                  <a:gd name="T6" fmla="*/ 10641 w 21282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282" h="21600">
                    <a:moveTo>
                      <a:pt x="20698" y="5891"/>
                    </a:moveTo>
                    <a:lnTo>
                      <a:pt x="19424" y="7749"/>
                    </a:lnTo>
                    <a:cubicBezTo>
                      <a:pt x="17846" y="10064"/>
                      <a:pt x="16352" y="12259"/>
                      <a:pt x="12365" y="14784"/>
                    </a:cubicBezTo>
                    <a:cubicBezTo>
                      <a:pt x="11794" y="12631"/>
                      <a:pt x="11275" y="10259"/>
                      <a:pt x="11275" y="6631"/>
                    </a:cubicBezTo>
                    <a:lnTo>
                      <a:pt x="11275" y="3408"/>
                    </a:lnTo>
                    <a:lnTo>
                      <a:pt x="9000" y="7893"/>
                    </a:lnTo>
                    <a:cubicBezTo>
                      <a:pt x="8233" y="9421"/>
                      <a:pt x="7598" y="10690"/>
                      <a:pt x="6649" y="12373"/>
                    </a:cubicBezTo>
                    <a:cubicBezTo>
                      <a:pt x="5211" y="8296"/>
                      <a:pt x="4195" y="5281"/>
                      <a:pt x="3422" y="2545"/>
                    </a:cubicBezTo>
                    <a:lnTo>
                      <a:pt x="2705" y="0"/>
                    </a:lnTo>
                    <a:lnTo>
                      <a:pt x="1926" y="2847"/>
                    </a:lnTo>
                    <a:cubicBezTo>
                      <a:pt x="936" y="6469"/>
                      <a:pt x="0" y="9891"/>
                      <a:pt x="0" y="18771"/>
                    </a:cubicBezTo>
                    <a:cubicBezTo>
                      <a:pt x="0" y="19292"/>
                      <a:pt x="333" y="19714"/>
                      <a:pt x="749" y="19714"/>
                    </a:cubicBezTo>
                    <a:cubicBezTo>
                      <a:pt x="1162" y="19714"/>
                      <a:pt x="1499" y="19292"/>
                      <a:pt x="1499" y="18771"/>
                    </a:cubicBezTo>
                    <a:cubicBezTo>
                      <a:pt x="1499" y="11964"/>
                      <a:pt x="2037" y="8594"/>
                      <a:pt x="2758" y="5681"/>
                    </a:cubicBezTo>
                    <a:cubicBezTo>
                      <a:pt x="3537" y="8174"/>
                      <a:pt x="4520" y="11009"/>
                      <a:pt x="5812" y="14638"/>
                    </a:cubicBezTo>
                    <a:lnTo>
                      <a:pt x="6339" y="16117"/>
                    </a:lnTo>
                    <a:lnTo>
                      <a:pt x="7100" y="14811"/>
                    </a:lnTo>
                    <a:cubicBezTo>
                      <a:pt x="8344" y="12681"/>
                      <a:pt x="9085" y="11248"/>
                      <a:pt x="9896" y="9638"/>
                    </a:cubicBezTo>
                    <a:cubicBezTo>
                      <a:pt x="10133" y="12428"/>
                      <a:pt x="10681" y="14428"/>
                      <a:pt x="11223" y="16408"/>
                    </a:cubicBezTo>
                    <a:lnTo>
                      <a:pt x="11495" y="17404"/>
                    </a:lnTo>
                    <a:lnTo>
                      <a:pt x="12253" y="16953"/>
                    </a:lnTo>
                    <a:cubicBezTo>
                      <a:pt x="16306" y="14531"/>
                      <a:pt x="18203" y="12327"/>
                      <a:pt x="19708" y="10211"/>
                    </a:cubicBezTo>
                    <a:cubicBezTo>
                      <a:pt x="19942" y="13727"/>
                      <a:pt x="19573" y="17574"/>
                      <a:pt x="18698" y="20305"/>
                    </a:cubicBezTo>
                    <a:cubicBezTo>
                      <a:pt x="18543" y="20787"/>
                      <a:pt x="18730" y="21336"/>
                      <a:pt x="19114" y="21531"/>
                    </a:cubicBezTo>
                    <a:cubicBezTo>
                      <a:pt x="19204" y="21577"/>
                      <a:pt x="19301" y="21599"/>
                      <a:pt x="19395" y="21599"/>
                    </a:cubicBezTo>
                    <a:cubicBezTo>
                      <a:pt x="19690" y="21599"/>
                      <a:pt x="19972" y="21377"/>
                      <a:pt x="20089" y="21008"/>
                    </a:cubicBezTo>
                    <a:cubicBezTo>
                      <a:pt x="21251" y="17380"/>
                      <a:pt x="21600" y="12213"/>
                      <a:pt x="20976" y="7841"/>
                    </a:cubicBezTo>
                    <a:cubicBezTo>
                      <a:pt x="20976" y="7841"/>
                      <a:pt x="20698" y="5891"/>
                      <a:pt x="20698" y="589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59" name="Group 58"/>
            <p:cNvGrpSpPr/>
            <p:nvPr/>
          </p:nvGrpSpPr>
          <p:grpSpPr>
            <a:xfrm>
              <a:off x="6377823" y="3706550"/>
              <a:ext cx="2073022" cy="801344"/>
              <a:chOff x="3738799" y="1398871"/>
              <a:chExt cx="2073022" cy="801344"/>
            </a:xfrm>
          </p:grpSpPr>
          <p:sp>
            <p:nvSpPr>
              <p:cNvPr id="60" name="Rectangle 59"/>
              <p:cNvSpPr/>
              <p:nvPr/>
            </p:nvSpPr>
            <p:spPr>
              <a:xfrm>
                <a:off x="3929566" y="1398871"/>
                <a:ext cx="1691490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zh-CN" altLang="en-US" sz="1400" b="1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优质服务</a:t>
                </a:r>
              </a:p>
            </p:txBody>
          </p:sp>
          <p:sp>
            <p:nvSpPr>
              <p:cNvPr id="61" name="Rectangle 60"/>
              <p:cNvSpPr/>
              <p:nvPr/>
            </p:nvSpPr>
            <p:spPr>
              <a:xfrm>
                <a:off x="3738799" y="1701617"/>
                <a:ext cx="2073022" cy="4985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Ut wisi enim ad minim veniam</a:t>
                </a:r>
                <a:r>
                  <a:rPr kumimoji="0" lang="id-ID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, quis nostrud</a:t>
                </a: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Group 11"/>
          <p:cNvGrpSpPr/>
          <p:nvPr/>
        </p:nvGrpSpPr>
        <p:grpSpPr>
          <a:xfrm>
            <a:off x="7415625" y="3074614"/>
            <a:ext cx="2190637" cy="1984828"/>
            <a:chOff x="8955685" y="2859665"/>
            <a:chExt cx="2190637" cy="1984828"/>
          </a:xfrm>
        </p:grpSpPr>
        <p:sp>
          <p:nvSpPr>
            <p:cNvPr id="8" name="Rectangle: Rounded Corners 7"/>
            <p:cNvSpPr/>
            <p:nvPr/>
          </p:nvSpPr>
          <p:spPr>
            <a:xfrm>
              <a:off x="8955685" y="2859665"/>
              <a:ext cx="2190637" cy="1984828"/>
            </a:xfrm>
            <a:prstGeom prst="roundRect">
              <a:avLst>
                <a:gd name="adj" fmla="val 1588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600" b="1" dirty="0">
                  <a:solidFill>
                    <a:prstClr val="white">
                      <a:lumMod val="95000"/>
                      <a:alpha val="60000"/>
                    </a:prstClr>
                  </a:solidFill>
                  <a:cs typeface="+mn-ea"/>
                  <a:sym typeface="+mn-lt"/>
                </a:rPr>
                <a:t>08</a:t>
              </a:r>
              <a:endParaRPr lang="id-ID" sz="9600" b="1" dirty="0">
                <a:solidFill>
                  <a:prstClr val="white">
                    <a:lumMod val="95000"/>
                    <a:alpha val="60000"/>
                  </a:prstClr>
                </a:solidFill>
                <a:cs typeface="+mn-ea"/>
                <a:sym typeface="+mn-lt"/>
              </a:endParaRPr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9849961" y="3196265"/>
              <a:ext cx="402084" cy="402772"/>
              <a:chOff x="9145588" y="4435475"/>
              <a:chExt cx="464344" cy="465138"/>
            </a:xfrm>
            <a:solidFill>
              <a:schemeClr val="accent1"/>
            </a:solidFill>
          </p:grpSpPr>
          <p:sp>
            <p:nvSpPr>
              <p:cNvPr id="14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62" name="Group 61"/>
            <p:cNvGrpSpPr/>
            <p:nvPr/>
          </p:nvGrpSpPr>
          <p:grpSpPr>
            <a:xfrm>
              <a:off x="9014492" y="3706550"/>
              <a:ext cx="2073022" cy="801344"/>
              <a:chOff x="3738799" y="1398871"/>
              <a:chExt cx="2073022" cy="801344"/>
            </a:xfrm>
          </p:grpSpPr>
          <p:sp>
            <p:nvSpPr>
              <p:cNvPr id="63" name="Rectangle 62"/>
              <p:cNvSpPr/>
              <p:nvPr/>
            </p:nvSpPr>
            <p:spPr>
              <a:xfrm>
                <a:off x="4090972" y="1398871"/>
                <a:ext cx="1368678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zh-CN" altLang="en-US" sz="1400" b="1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配音</a:t>
                </a:r>
                <a:r>
                  <a:rPr lang="en-US" altLang="zh-CN" sz="1400" b="1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/</a:t>
                </a:r>
                <a:r>
                  <a:rPr lang="zh-CN" altLang="en-US" sz="1400" b="1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拍摄</a:t>
                </a:r>
              </a:p>
            </p:txBody>
          </p:sp>
          <p:sp>
            <p:nvSpPr>
              <p:cNvPr id="64" name="Rectangle 63"/>
              <p:cNvSpPr/>
              <p:nvPr/>
            </p:nvSpPr>
            <p:spPr>
              <a:xfrm>
                <a:off x="3738799" y="1701617"/>
                <a:ext cx="2073022" cy="4985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Ut wisi enim ad minim veniam</a:t>
                </a:r>
                <a:r>
                  <a:rPr kumimoji="0" lang="id-ID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, quis nostrud</a:t>
                </a: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54" name="矩形 53">
            <a:extLst>
              <a:ext uri="{FF2B5EF4-FFF2-40B4-BE49-F238E27FC236}">
                <a16:creationId xmlns:a16="http://schemas.microsoft.com/office/drawing/2014/main" id="{1A45661D-336C-4784-BD7E-8CC3285BF008}"/>
              </a:ext>
            </a:extLst>
          </p:cNvPr>
          <p:cNvSpPr/>
          <p:nvPr/>
        </p:nvSpPr>
        <p:spPr>
          <a:xfrm>
            <a:off x="5736000" y="1702521"/>
            <a:ext cx="720000" cy="36000"/>
          </a:xfrm>
          <a:prstGeom prst="rect">
            <a:avLst/>
          </a:prstGeom>
          <a:gradFill>
            <a:gsLst>
              <a:gs pos="0">
                <a:srgbClr val="FFC000"/>
              </a:gs>
              <a:gs pos="91000">
                <a:srgbClr val="5E03E3"/>
              </a:gs>
            </a:gsLst>
            <a:lin ang="4200000" scaled="0"/>
          </a:gradFill>
          <a:ln w="9525" cap="flat">
            <a:noFill/>
            <a:prstDash val="solid"/>
            <a:miter/>
          </a:ln>
          <a:effectLst>
            <a:outerShdw blurRad="101600" dist="38100" dir="2700000" algn="tl" rotWithShape="0">
              <a:prstClr val="black">
                <a:alpha val="3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55" name="Group 11">
            <a:extLst>
              <a:ext uri="{FF2B5EF4-FFF2-40B4-BE49-F238E27FC236}">
                <a16:creationId xmlns:a16="http://schemas.microsoft.com/office/drawing/2014/main" id="{46C1A80B-DFA4-4B1F-83E2-66574CE6CA0A}"/>
              </a:ext>
            </a:extLst>
          </p:cNvPr>
          <p:cNvGrpSpPr/>
          <p:nvPr/>
        </p:nvGrpSpPr>
        <p:grpSpPr>
          <a:xfrm>
            <a:off x="9761495" y="3074614"/>
            <a:ext cx="2190637" cy="1984828"/>
            <a:chOff x="8955685" y="2859665"/>
            <a:chExt cx="2190637" cy="1984828"/>
          </a:xfrm>
        </p:grpSpPr>
        <p:sp>
          <p:nvSpPr>
            <p:cNvPr id="65" name="Rectangle: Rounded Corners 7">
              <a:extLst>
                <a:ext uri="{FF2B5EF4-FFF2-40B4-BE49-F238E27FC236}">
                  <a16:creationId xmlns:a16="http://schemas.microsoft.com/office/drawing/2014/main" id="{7854B992-C5D8-4703-83D9-04C9D1269DA2}"/>
                </a:ext>
              </a:extLst>
            </p:cNvPr>
            <p:cNvSpPr/>
            <p:nvPr/>
          </p:nvSpPr>
          <p:spPr>
            <a:xfrm>
              <a:off x="8955685" y="2859665"/>
              <a:ext cx="2190637" cy="1984828"/>
            </a:xfrm>
            <a:prstGeom prst="roundRect">
              <a:avLst>
                <a:gd name="adj" fmla="val 1588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600" b="1" dirty="0">
                  <a:solidFill>
                    <a:prstClr val="white">
                      <a:lumMod val="95000"/>
                      <a:alpha val="60000"/>
                    </a:prstClr>
                  </a:solidFill>
                  <a:cs typeface="+mn-ea"/>
                  <a:sym typeface="+mn-lt"/>
                </a:rPr>
                <a:t>09</a:t>
              </a:r>
              <a:endParaRPr lang="id-ID" sz="9600" b="1" dirty="0">
                <a:solidFill>
                  <a:prstClr val="white">
                    <a:lumMod val="95000"/>
                    <a:alpha val="60000"/>
                  </a:prstClr>
                </a:solidFill>
                <a:cs typeface="+mn-ea"/>
                <a:sym typeface="+mn-lt"/>
              </a:endParaRPr>
            </a:p>
          </p:txBody>
        </p:sp>
        <p:grpSp>
          <p:nvGrpSpPr>
            <p:cNvPr id="66" name="Group 12">
              <a:extLst>
                <a:ext uri="{FF2B5EF4-FFF2-40B4-BE49-F238E27FC236}">
                  <a16:creationId xmlns:a16="http://schemas.microsoft.com/office/drawing/2014/main" id="{9C365F2B-BB88-4614-AD04-9A6C5E32DBED}"/>
                </a:ext>
              </a:extLst>
            </p:cNvPr>
            <p:cNvGrpSpPr/>
            <p:nvPr/>
          </p:nvGrpSpPr>
          <p:grpSpPr>
            <a:xfrm>
              <a:off x="9849961" y="3196265"/>
              <a:ext cx="402084" cy="402772"/>
              <a:chOff x="9145588" y="4435475"/>
              <a:chExt cx="464344" cy="465138"/>
            </a:xfrm>
            <a:solidFill>
              <a:schemeClr val="accent1"/>
            </a:solidFill>
          </p:grpSpPr>
          <p:sp>
            <p:nvSpPr>
              <p:cNvPr id="70" name="AutoShape 7">
                <a:extLst>
                  <a:ext uri="{FF2B5EF4-FFF2-40B4-BE49-F238E27FC236}">
                    <a16:creationId xmlns:a16="http://schemas.microsoft.com/office/drawing/2014/main" id="{8BC5C9D8-D844-48CC-82E6-62572AD173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1" name="AutoShape 8">
                <a:extLst>
                  <a:ext uri="{FF2B5EF4-FFF2-40B4-BE49-F238E27FC236}">
                    <a16:creationId xmlns:a16="http://schemas.microsoft.com/office/drawing/2014/main" id="{7CD899C5-D9C2-4BE7-8AFE-41B3E5330D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2" name="AutoShape 9">
                <a:extLst>
                  <a:ext uri="{FF2B5EF4-FFF2-40B4-BE49-F238E27FC236}">
                    <a16:creationId xmlns:a16="http://schemas.microsoft.com/office/drawing/2014/main" id="{FB75920C-BE1D-4969-832A-80CF9C2E64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3" name="AutoShape 10">
                <a:extLst>
                  <a:ext uri="{FF2B5EF4-FFF2-40B4-BE49-F238E27FC236}">
                    <a16:creationId xmlns:a16="http://schemas.microsoft.com/office/drawing/2014/main" id="{CE7F230D-4DAA-4349-977A-F05FC728DF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4" name="AutoShape 11">
                <a:extLst>
                  <a:ext uri="{FF2B5EF4-FFF2-40B4-BE49-F238E27FC236}">
                    <a16:creationId xmlns:a16="http://schemas.microsoft.com/office/drawing/2014/main" id="{A09FB07F-FA2A-454F-976A-666BFD6B6B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5" name="AutoShape 12">
                <a:extLst>
                  <a:ext uri="{FF2B5EF4-FFF2-40B4-BE49-F238E27FC236}">
                    <a16:creationId xmlns:a16="http://schemas.microsoft.com/office/drawing/2014/main" id="{EFB8DBDD-41CC-4E85-A57D-DEC6F1564E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6" name="AutoShape 13">
                <a:extLst>
                  <a:ext uri="{FF2B5EF4-FFF2-40B4-BE49-F238E27FC236}">
                    <a16:creationId xmlns:a16="http://schemas.microsoft.com/office/drawing/2014/main" id="{7B9222B1-EA69-44E5-B710-DC0434EB12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7" name="AutoShape 14">
                <a:extLst>
                  <a:ext uri="{FF2B5EF4-FFF2-40B4-BE49-F238E27FC236}">
                    <a16:creationId xmlns:a16="http://schemas.microsoft.com/office/drawing/2014/main" id="{3399EA96-2E13-4444-B270-20F5717883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8" name="AutoShape 15">
                <a:extLst>
                  <a:ext uri="{FF2B5EF4-FFF2-40B4-BE49-F238E27FC236}">
                    <a16:creationId xmlns:a16="http://schemas.microsoft.com/office/drawing/2014/main" id="{8DAE4B69-717C-4D74-9733-448FE4A2D2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67" name="Group 61">
              <a:extLst>
                <a:ext uri="{FF2B5EF4-FFF2-40B4-BE49-F238E27FC236}">
                  <a16:creationId xmlns:a16="http://schemas.microsoft.com/office/drawing/2014/main" id="{3FFF3FEE-35A5-4DAF-87C0-0C5FDC9EE743}"/>
                </a:ext>
              </a:extLst>
            </p:cNvPr>
            <p:cNvGrpSpPr/>
            <p:nvPr/>
          </p:nvGrpSpPr>
          <p:grpSpPr>
            <a:xfrm>
              <a:off x="9014492" y="3706550"/>
              <a:ext cx="2073022" cy="801344"/>
              <a:chOff x="3738799" y="1398871"/>
              <a:chExt cx="2073022" cy="801344"/>
            </a:xfrm>
          </p:grpSpPr>
          <p:sp>
            <p:nvSpPr>
              <p:cNvPr id="68" name="Rectangle 62">
                <a:extLst>
                  <a:ext uri="{FF2B5EF4-FFF2-40B4-BE49-F238E27FC236}">
                    <a16:creationId xmlns:a16="http://schemas.microsoft.com/office/drawing/2014/main" id="{26FAC394-EFB0-4731-9A06-37FEDEF1575B}"/>
                  </a:ext>
                </a:extLst>
              </p:cNvPr>
              <p:cNvSpPr/>
              <p:nvPr/>
            </p:nvSpPr>
            <p:spPr>
              <a:xfrm>
                <a:off x="4090972" y="1398871"/>
                <a:ext cx="1368678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zh-CN" altLang="en-US" sz="1400" b="1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二次传播</a:t>
                </a:r>
              </a:p>
            </p:txBody>
          </p:sp>
          <p:sp>
            <p:nvSpPr>
              <p:cNvPr id="69" name="Rectangle 63">
                <a:extLst>
                  <a:ext uri="{FF2B5EF4-FFF2-40B4-BE49-F238E27FC236}">
                    <a16:creationId xmlns:a16="http://schemas.microsoft.com/office/drawing/2014/main" id="{BC9C061B-8672-40A9-AF40-F5C2C49F50ED}"/>
                  </a:ext>
                </a:extLst>
              </p:cNvPr>
              <p:cNvSpPr/>
              <p:nvPr/>
            </p:nvSpPr>
            <p:spPr>
              <a:xfrm>
                <a:off x="3738799" y="1701617"/>
                <a:ext cx="2073022" cy="4985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Ut wisi enim ad minim veniam</a:t>
                </a:r>
                <a:r>
                  <a:rPr kumimoji="0" lang="id-ID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, quis nostrud</a:t>
                </a: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81" name="图形 80">
            <a:extLst>
              <a:ext uri="{FF2B5EF4-FFF2-40B4-BE49-F238E27FC236}">
                <a16:creationId xmlns:a16="http://schemas.microsoft.com/office/drawing/2014/main" id="{B7F9F061-05E0-4641-BECD-E04D5745F1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4912" y="561701"/>
            <a:ext cx="2052085" cy="123408"/>
          </a:xfrm>
          <a:prstGeom prst="rect">
            <a:avLst/>
          </a:prstGeom>
        </p:spPr>
      </p:pic>
      <p:sp>
        <p:nvSpPr>
          <p:cNvPr id="82" name="矩形 81">
            <a:extLst>
              <a:ext uri="{FF2B5EF4-FFF2-40B4-BE49-F238E27FC236}">
                <a16:creationId xmlns:a16="http://schemas.microsoft.com/office/drawing/2014/main" id="{866C12BF-F80E-445A-B50B-FF3E414F6CF3}"/>
              </a:ext>
            </a:extLst>
          </p:cNvPr>
          <p:cNvSpPr/>
          <p:nvPr/>
        </p:nvSpPr>
        <p:spPr>
          <a:xfrm>
            <a:off x="9441359" y="6226214"/>
            <a:ext cx="2229462" cy="32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600" spc="1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 Quality Control Manual of Chinese Standard PPT</a:t>
            </a:r>
          </a:p>
        </p:txBody>
      </p:sp>
    </p:spTree>
    <p:extLst>
      <p:ext uri="{BB962C8B-B14F-4D97-AF65-F5344CB8AC3E}">
        <p14:creationId xmlns:p14="http://schemas.microsoft.com/office/powerpoint/2010/main" val="2523950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 animBg="1"/>
      <p:bldP spid="5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占位符 58">
            <a:extLst>
              <a:ext uri="{FF2B5EF4-FFF2-40B4-BE49-F238E27FC236}">
                <a16:creationId xmlns:a16="http://schemas.microsoft.com/office/drawing/2014/main" id="{0717381F-B0A3-4A49-A667-C86C80802DA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4" b="5604"/>
          <a:stretch/>
        </p:blipFill>
        <p:spPr>
          <a:xfrm>
            <a:off x="4498235" y="2029900"/>
            <a:ext cx="7070952" cy="3998395"/>
          </a:xfrm>
        </p:spPr>
      </p:pic>
      <p:sp>
        <p:nvSpPr>
          <p:cNvPr id="68" name="Rectangle 67"/>
          <p:cNvSpPr/>
          <p:nvPr/>
        </p:nvSpPr>
        <p:spPr>
          <a:xfrm>
            <a:off x="4498233" y="2616110"/>
            <a:ext cx="7083013" cy="3412185"/>
          </a:xfrm>
          <a:prstGeom prst="rect">
            <a:avLst/>
          </a:prstGeom>
          <a:gradFill flip="none" rotWithShape="1">
            <a:gsLst>
              <a:gs pos="13000">
                <a:srgbClr val="2A099C">
                  <a:alpha val="0"/>
                </a:srgbClr>
              </a:gs>
              <a:gs pos="100000">
                <a:srgbClr val="2A099C">
                  <a:alpha val="72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2611411" y="829705"/>
            <a:ext cx="70854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spc="300" dirty="0">
                <a:solidFill>
                  <a:srgbClr val="15054F"/>
                </a:solidFill>
                <a:cs typeface="+mn-ea"/>
                <a:sym typeface="+mn-lt"/>
              </a:rPr>
              <a:t>锐普案例展示</a:t>
            </a:r>
            <a:endParaRPr lang="en-US" altLang="zh-CN" sz="3600" b="1" spc="300" dirty="0">
              <a:solidFill>
                <a:srgbClr val="15054F"/>
              </a:solidFill>
              <a:cs typeface="+mn-ea"/>
              <a:sym typeface="+mn-lt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5049932" y="4758953"/>
            <a:ext cx="2208429" cy="368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prstClr val="white"/>
                </a:solidFill>
                <a:cs typeface="+mn-ea"/>
                <a:sym typeface="+mn-lt"/>
              </a:rPr>
              <a:t>输入标题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5049934" y="5140839"/>
            <a:ext cx="3805661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quis nostrud exerci tation ullamcorper suscipit lobortis nisl ut aliquip ex ea commodo consequat.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467433" y="2820229"/>
            <a:ext cx="1338363" cy="494472"/>
            <a:chOff x="4294416" y="2820229"/>
            <a:chExt cx="1338363" cy="494472"/>
          </a:xfrm>
        </p:grpSpPr>
        <p:sp>
          <p:nvSpPr>
            <p:cNvPr id="66" name="Rectangle: Top Corners Rounded 65"/>
            <p:cNvSpPr/>
            <p:nvPr/>
          </p:nvSpPr>
          <p:spPr>
            <a:xfrm rot="5400000">
              <a:off x="4716362" y="2398283"/>
              <a:ext cx="494472" cy="133836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0930CB"/>
                </a:gs>
                <a:gs pos="76000">
                  <a:srgbClr val="5CD6FE"/>
                </a:gs>
              </a:gsLst>
              <a:lin ang="8400000" scaled="0"/>
            </a:gradFill>
            <a:ln w="12700" cap="flat">
              <a:noFill/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4296029" y="2928964"/>
              <a:ext cx="128645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10 April 2018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6DFC740A-8485-4A2D-B7BD-EF343B295F73}"/>
              </a:ext>
            </a:extLst>
          </p:cNvPr>
          <p:cNvGrpSpPr/>
          <p:nvPr/>
        </p:nvGrpSpPr>
        <p:grpSpPr>
          <a:xfrm rot="16200000">
            <a:off x="-257023" y="-907362"/>
            <a:ext cx="1980008" cy="2344780"/>
            <a:chOff x="10342230" y="-183592"/>
            <a:chExt cx="1980008" cy="2344780"/>
          </a:xfrm>
        </p:grpSpPr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E58D5C46-1256-43E2-965C-852F4825D0D1}"/>
                </a:ext>
              </a:extLst>
            </p:cNvPr>
            <p:cNvSpPr/>
            <p:nvPr/>
          </p:nvSpPr>
          <p:spPr>
            <a:xfrm>
              <a:off x="10342230" y="-76079"/>
              <a:ext cx="1924531" cy="2237267"/>
            </a:xfrm>
            <a:custGeom>
              <a:avLst/>
              <a:gdLst>
                <a:gd name="connsiteX0" fmla="*/ 7144 w 2286000"/>
                <a:gd name="connsiteY0" fmla="*/ 7144 h 2657475"/>
                <a:gd name="connsiteX1" fmla="*/ 445294 w 2286000"/>
                <a:gd name="connsiteY1" fmla="*/ 407194 h 2657475"/>
                <a:gd name="connsiteX2" fmla="*/ 1226344 w 2286000"/>
                <a:gd name="connsiteY2" fmla="*/ 807244 h 2657475"/>
                <a:gd name="connsiteX3" fmla="*/ 1359694 w 2286000"/>
                <a:gd name="connsiteY3" fmla="*/ 1302544 h 2657475"/>
                <a:gd name="connsiteX4" fmla="*/ 1788319 w 2286000"/>
                <a:gd name="connsiteY4" fmla="*/ 2302669 h 2657475"/>
                <a:gd name="connsiteX5" fmla="*/ 2283619 w 2286000"/>
                <a:gd name="connsiteY5" fmla="*/ 2655094 h 2657475"/>
                <a:gd name="connsiteX6" fmla="*/ 2283619 w 2286000"/>
                <a:gd name="connsiteY6" fmla="*/ 73819 h 2657475"/>
                <a:gd name="connsiteX7" fmla="*/ 2283619 w 2286000"/>
                <a:gd name="connsiteY7" fmla="*/ 7144 h 2657475"/>
                <a:gd name="connsiteX8" fmla="*/ 7144 w 2286000"/>
                <a:gd name="connsiteY8" fmla="*/ 7144 h 2657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6000" h="2657475">
                  <a:moveTo>
                    <a:pt x="7144" y="7144"/>
                  </a:moveTo>
                  <a:cubicBezTo>
                    <a:pt x="7144" y="7144"/>
                    <a:pt x="159544" y="302419"/>
                    <a:pt x="445294" y="407194"/>
                  </a:cubicBezTo>
                  <a:cubicBezTo>
                    <a:pt x="731044" y="511969"/>
                    <a:pt x="1112044" y="645319"/>
                    <a:pt x="1226344" y="807244"/>
                  </a:cubicBezTo>
                  <a:cubicBezTo>
                    <a:pt x="1340644" y="969169"/>
                    <a:pt x="1369219" y="997744"/>
                    <a:pt x="1359694" y="1302544"/>
                  </a:cubicBezTo>
                  <a:cubicBezTo>
                    <a:pt x="1350169" y="1607344"/>
                    <a:pt x="1407319" y="1988344"/>
                    <a:pt x="1788319" y="2302669"/>
                  </a:cubicBezTo>
                  <a:cubicBezTo>
                    <a:pt x="2169319" y="2616994"/>
                    <a:pt x="2283619" y="2655094"/>
                    <a:pt x="2283619" y="2655094"/>
                  </a:cubicBezTo>
                  <a:lnTo>
                    <a:pt x="2283619" y="73819"/>
                  </a:lnTo>
                  <a:lnTo>
                    <a:pt x="2283619" y="7144"/>
                  </a:lnTo>
                  <a:lnTo>
                    <a:pt x="7144" y="7144"/>
                  </a:lnTo>
                  <a:close/>
                </a:path>
              </a:pathLst>
            </a:custGeom>
            <a:gradFill>
              <a:gsLst>
                <a:gs pos="37000">
                  <a:srgbClr val="00119F"/>
                </a:gs>
                <a:gs pos="82000">
                  <a:srgbClr val="0018C8"/>
                </a:gs>
              </a:gsLst>
              <a:lin ang="13200000" scaled="0"/>
            </a:gradFill>
            <a:ln w="9525" cap="flat">
              <a:noFill/>
              <a:prstDash val="solid"/>
              <a:miter/>
            </a:ln>
            <a:effectLst>
              <a:innerShdw blurRad="241300" dist="330200" dir="6060000">
                <a:prstClr val="black">
                  <a:alpha val="21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2A9DA203-250C-49E2-B881-BA228DDC7D98}"/>
                </a:ext>
              </a:extLst>
            </p:cNvPr>
            <p:cNvSpPr/>
            <p:nvPr/>
          </p:nvSpPr>
          <p:spPr>
            <a:xfrm>
              <a:off x="10867369" y="-183592"/>
              <a:ext cx="1454869" cy="2052084"/>
            </a:xfrm>
            <a:custGeom>
              <a:avLst/>
              <a:gdLst>
                <a:gd name="connsiteX0" fmla="*/ 34162 w 1485900"/>
                <a:gd name="connsiteY0" fmla="*/ 7144 h 2057400"/>
                <a:gd name="connsiteX1" fmla="*/ 300862 w 1485900"/>
                <a:gd name="connsiteY1" fmla="*/ 540544 h 2057400"/>
                <a:gd name="connsiteX2" fmla="*/ 977137 w 1485900"/>
                <a:gd name="connsiteY2" fmla="*/ 1026319 h 2057400"/>
                <a:gd name="connsiteX3" fmla="*/ 1234312 w 1485900"/>
                <a:gd name="connsiteY3" fmla="*/ 1845469 h 2057400"/>
                <a:gd name="connsiteX4" fmla="*/ 1481962 w 1485900"/>
                <a:gd name="connsiteY4" fmla="*/ 2055019 h 2057400"/>
                <a:gd name="connsiteX5" fmla="*/ 1481962 w 1485900"/>
                <a:gd name="connsiteY5" fmla="*/ 7144 h 2057400"/>
                <a:gd name="connsiteX6" fmla="*/ 34162 w 1485900"/>
                <a:gd name="connsiteY6" fmla="*/ 7144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5900" h="2057400">
                  <a:moveTo>
                    <a:pt x="34162" y="7144"/>
                  </a:moveTo>
                  <a:cubicBezTo>
                    <a:pt x="34162" y="7144"/>
                    <a:pt x="-118238" y="378619"/>
                    <a:pt x="300862" y="540544"/>
                  </a:cubicBezTo>
                  <a:cubicBezTo>
                    <a:pt x="719962" y="702469"/>
                    <a:pt x="967612" y="769144"/>
                    <a:pt x="977137" y="1026319"/>
                  </a:cubicBezTo>
                  <a:cubicBezTo>
                    <a:pt x="986662" y="1283494"/>
                    <a:pt x="986662" y="1635919"/>
                    <a:pt x="1234312" y="1845469"/>
                  </a:cubicBezTo>
                  <a:cubicBezTo>
                    <a:pt x="1481962" y="2055019"/>
                    <a:pt x="1481962" y="2055019"/>
                    <a:pt x="1481962" y="2055019"/>
                  </a:cubicBezTo>
                  <a:lnTo>
                    <a:pt x="1481962" y="7144"/>
                  </a:lnTo>
                  <a:lnTo>
                    <a:pt x="34162" y="7144"/>
                  </a:lnTo>
                  <a:close/>
                </a:path>
              </a:pathLst>
            </a:custGeom>
            <a:gradFill>
              <a:gsLst>
                <a:gs pos="20000">
                  <a:srgbClr val="000F8A"/>
                </a:gs>
                <a:gs pos="65000">
                  <a:srgbClr val="5807EB"/>
                </a:gs>
                <a:gs pos="100000">
                  <a:srgbClr val="0643E7"/>
                </a:gs>
              </a:gsLst>
              <a:lin ang="6600000" scaled="0"/>
            </a:gradFill>
            <a:ln w="9525" cap="flat">
              <a:noFill/>
              <a:prstDash val="solid"/>
              <a:miter/>
            </a:ln>
            <a:effectLst>
              <a:outerShdw blurRad="228600" dir="6840000" sx="94000" sy="94000" algn="t" rotWithShape="0">
                <a:prstClr val="black">
                  <a:alpha val="74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77" name="图形 76">
            <a:extLst>
              <a:ext uri="{FF2B5EF4-FFF2-40B4-BE49-F238E27FC236}">
                <a16:creationId xmlns:a16="http://schemas.microsoft.com/office/drawing/2014/main" id="{0628038E-03C0-496B-8E69-111ECB13CE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76205" y="566057"/>
            <a:ext cx="2052085" cy="123408"/>
          </a:xfrm>
          <a:prstGeom prst="rect">
            <a:avLst/>
          </a:prstGeom>
        </p:spPr>
      </p:pic>
      <p:sp>
        <p:nvSpPr>
          <p:cNvPr id="78" name="矩形 77">
            <a:extLst>
              <a:ext uri="{FF2B5EF4-FFF2-40B4-BE49-F238E27FC236}">
                <a16:creationId xmlns:a16="http://schemas.microsoft.com/office/drawing/2014/main" id="{96DC9182-7527-40C9-8747-0AD17EB2AA04}"/>
              </a:ext>
            </a:extLst>
          </p:cNvPr>
          <p:cNvSpPr/>
          <p:nvPr/>
        </p:nvSpPr>
        <p:spPr>
          <a:xfrm>
            <a:off x="9432652" y="6230570"/>
            <a:ext cx="2229462" cy="32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600" spc="1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 Quality Control Manual of Chinese Standard PPT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76518959-63C8-44E4-912D-F7BBE3B0DBD7}"/>
              </a:ext>
            </a:extLst>
          </p:cNvPr>
          <p:cNvSpPr/>
          <p:nvPr/>
        </p:nvSpPr>
        <p:spPr>
          <a:xfrm>
            <a:off x="5699488" y="1532798"/>
            <a:ext cx="720000" cy="36000"/>
          </a:xfrm>
          <a:prstGeom prst="rect">
            <a:avLst/>
          </a:prstGeom>
          <a:gradFill>
            <a:gsLst>
              <a:gs pos="0">
                <a:srgbClr val="FFC000"/>
              </a:gs>
              <a:gs pos="91000">
                <a:srgbClr val="5E03E3"/>
              </a:gs>
            </a:gsLst>
            <a:lin ang="4200000" scaled="0"/>
          </a:gradFill>
          <a:ln w="9525" cap="flat">
            <a:noFill/>
            <a:prstDash val="solid"/>
            <a:miter/>
          </a:ln>
          <a:effectLst>
            <a:outerShdw blurRad="101600" dist="38100" dir="2700000" algn="tl" rotWithShape="0">
              <a:prstClr val="black">
                <a:alpha val="3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3" name="Text Placeholder 4">
            <a:extLst>
              <a:ext uri="{FF2B5EF4-FFF2-40B4-BE49-F238E27FC236}">
                <a16:creationId xmlns:a16="http://schemas.microsoft.com/office/drawing/2014/main" id="{FAD19D64-CEFF-4F71-9D08-83497DB7C73D}"/>
              </a:ext>
            </a:extLst>
          </p:cNvPr>
          <p:cNvSpPr txBox="1">
            <a:spLocks/>
          </p:cNvSpPr>
          <p:nvPr/>
        </p:nvSpPr>
        <p:spPr>
          <a:xfrm flipH="1">
            <a:off x="876205" y="3594087"/>
            <a:ext cx="3086195" cy="77045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年以上资深策划师操刀，挖掘线索、搭建框架、精炼文字、撰写创意，让您的故事引人入胜。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专业平面设计师和动效师进行美学设计、可视化处理以及动画制作，让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具有极强的美感和冲击力。</a:t>
            </a:r>
          </a:p>
        </p:txBody>
      </p:sp>
      <p:sp>
        <p:nvSpPr>
          <p:cNvPr id="84" name="Rectangle 18">
            <a:extLst>
              <a:ext uri="{FF2B5EF4-FFF2-40B4-BE49-F238E27FC236}">
                <a16:creationId xmlns:a16="http://schemas.microsoft.com/office/drawing/2014/main" id="{36DC561F-CE92-4698-A6CE-2F8C4D526F1E}"/>
              </a:ext>
            </a:extLst>
          </p:cNvPr>
          <p:cNvSpPr/>
          <p:nvPr/>
        </p:nvSpPr>
        <p:spPr>
          <a:xfrm>
            <a:off x="840287" y="2294752"/>
            <a:ext cx="2114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4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www.rapidesign.cn</a:t>
            </a:r>
            <a:endParaRPr lang="zh-CN" altLang="en-US" sz="1400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201EC6D6-AA74-413B-9D8A-CE99E0CF30E6}"/>
              </a:ext>
            </a:extLst>
          </p:cNvPr>
          <p:cNvSpPr txBox="1"/>
          <p:nvPr/>
        </p:nvSpPr>
        <p:spPr>
          <a:xfrm>
            <a:off x="798151" y="2675983"/>
            <a:ext cx="41533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15054F"/>
                </a:solidFill>
                <a:cs typeface="+mn-ea"/>
                <a:sym typeface="+mn-lt"/>
              </a:rPr>
              <a:t>全球</a:t>
            </a:r>
            <a:r>
              <a:rPr lang="en-US" altLang="zh-CN" sz="2400" b="1" dirty="0">
                <a:solidFill>
                  <a:srgbClr val="15054F"/>
                </a:solidFill>
                <a:cs typeface="+mn-ea"/>
                <a:sym typeface="+mn-lt"/>
              </a:rPr>
              <a:t>500</a:t>
            </a:r>
            <a:r>
              <a:rPr lang="zh-CN" altLang="en-US" sz="2400" b="1" dirty="0">
                <a:solidFill>
                  <a:srgbClr val="15054F"/>
                </a:solidFill>
                <a:cs typeface="+mn-ea"/>
                <a:sym typeface="+mn-lt"/>
              </a:rPr>
              <a:t>强企业</a:t>
            </a:r>
            <a:endParaRPr lang="en-US" altLang="zh-CN" sz="2400" b="1" dirty="0">
              <a:solidFill>
                <a:srgbClr val="15054F"/>
              </a:solidFill>
              <a:cs typeface="+mn-ea"/>
              <a:sym typeface="+mn-lt"/>
            </a:endParaRPr>
          </a:p>
          <a:p>
            <a:r>
              <a:rPr lang="zh-CN" altLang="en-US" sz="2000" b="1" dirty="0">
                <a:solidFill>
                  <a:srgbClr val="15054F"/>
                </a:solidFill>
                <a:cs typeface="+mn-ea"/>
                <a:sym typeface="+mn-lt"/>
              </a:rPr>
              <a:t>首选供应商</a:t>
            </a:r>
          </a:p>
        </p:txBody>
      </p:sp>
    </p:spTree>
    <p:extLst>
      <p:ext uri="{BB962C8B-B14F-4D97-AF65-F5344CB8AC3E}">
        <p14:creationId xmlns:p14="http://schemas.microsoft.com/office/powerpoint/2010/main" val="2102656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2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decel="10000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57" grpId="0"/>
      <p:bldP spid="69" grpId="0"/>
      <p:bldP spid="70" grpId="0"/>
      <p:bldP spid="80" grpId="0" animBg="1"/>
      <p:bldP spid="83" grpId="0"/>
      <p:bldP spid="84" grpId="0"/>
      <p:bldP spid="8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>
            <a:extLst>
              <a:ext uri="{FF2B5EF4-FFF2-40B4-BE49-F238E27FC236}">
                <a16:creationId xmlns:a16="http://schemas.microsoft.com/office/drawing/2014/main" id="{BB384241-B5EE-462F-9580-BAEF2EFACC0D}"/>
              </a:ext>
            </a:extLst>
          </p:cNvPr>
          <p:cNvGrpSpPr/>
          <p:nvPr/>
        </p:nvGrpSpPr>
        <p:grpSpPr>
          <a:xfrm rot="10800000">
            <a:off x="-99659" y="2528855"/>
            <a:ext cx="12447134" cy="4345280"/>
            <a:chOff x="-99659" y="-30232"/>
            <a:chExt cx="12447134" cy="3960484"/>
          </a:xfrm>
        </p:grpSpPr>
        <p:sp>
          <p:nvSpPr>
            <p:cNvPr id="28" name="Freeform 5">
              <a:extLst>
                <a:ext uri="{FF2B5EF4-FFF2-40B4-BE49-F238E27FC236}">
                  <a16:creationId xmlns:a16="http://schemas.microsoft.com/office/drawing/2014/main" id="{A7C8AFCB-B31A-45BA-8952-4CAD96469817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173211" y="-4241290"/>
              <a:ext cx="3959486" cy="12383598"/>
            </a:xfrm>
            <a:custGeom>
              <a:avLst/>
              <a:gdLst>
                <a:gd name="T0" fmla="*/ 2884 w 2884"/>
                <a:gd name="T1" fmla="*/ 0 h 2248"/>
                <a:gd name="T2" fmla="*/ 2640 w 2884"/>
                <a:gd name="T3" fmla="*/ 592 h 2248"/>
                <a:gd name="T4" fmla="*/ 2224 w 2884"/>
                <a:gd name="T5" fmla="*/ 1004 h 2248"/>
                <a:gd name="T6" fmla="*/ 2088 w 2884"/>
                <a:gd name="T7" fmla="*/ 1684 h 2248"/>
                <a:gd name="T8" fmla="*/ 2208 w 2884"/>
                <a:gd name="T9" fmla="*/ 2248 h 2248"/>
                <a:gd name="T10" fmla="*/ 23 w 2884"/>
                <a:gd name="T11" fmla="*/ 2236 h 2248"/>
                <a:gd name="T12" fmla="*/ 0 w 2884"/>
                <a:gd name="T13" fmla="*/ 0 h 2248"/>
                <a:gd name="T14" fmla="*/ 2884 w 2884"/>
                <a:gd name="T15" fmla="*/ 0 h 2248"/>
                <a:gd name="connsiteX0" fmla="*/ 8458 w 9166"/>
                <a:gd name="connsiteY0" fmla="*/ 15 h 10000"/>
                <a:gd name="connsiteX1" fmla="*/ 9154 w 9166"/>
                <a:gd name="connsiteY1" fmla="*/ 2633 h 10000"/>
                <a:gd name="connsiteX2" fmla="*/ 7712 w 9166"/>
                <a:gd name="connsiteY2" fmla="*/ 4466 h 10000"/>
                <a:gd name="connsiteX3" fmla="*/ 7240 w 9166"/>
                <a:gd name="connsiteY3" fmla="*/ 7491 h 10000"/>
                <a:gd name="connsiteX4" fmla="*/ 7656 w 9166"/>
                <a:gd name="connsiteY4" fmla="*/ 10000 h 10000"/>
                <a:gd name="connsiteX5" fmla="*/ 80 w 9166"/>
                <a:gd name="connsiteY5" fmla="*/ 9947 h 10000"/>
                <a:gd name="connsiteX6" fmla="*/ 0 w 9166"/>
                <a:gd name="connsiteY6" fmla="*/ 0 h 10000"/>
                <a:gd name="connsiteX7" fmla="*/ 8458 w 9166"/>
                <a:gd name="connsiteY7" fmla="*/ 15 h 10000"/>
                <a:gd name="connsiteX0" fmla="*/ 9228 w 9419"/>
                <a:gd name="connsiteY0" fmla="*/ 15 h 10000"/>
                <a:gd name="connsiteX1" fmla="*/ 9384 w 9419"/>
                <a:gd name="connsiteY1" fmla="*/ 2709 h 10000"/>
                <a:gd name="connsiteX2" fmla="*/ 8414 w 9419"/>
                <a:gd name="connsiteY2" fmla="*/ 4466 h 10000"/>
                <a:gd name="connsiteX3" fmla="*/ 7899 w 9419"/>
                <a:gd name="connsiteY3" fmla="*/ 7491 h 10000"/>
                <a:gd name="connsiteX4" fmla="*/ 8353 w 9419"/>
                <a:gd name="connsiteY4" fmla="*/ 10000 h 10000"/>
                <a:gd name="connsiteX5" fmla="*/ 87 w 9419"/>
                <a:gd name="connsiteY5" fmla="*/ 9947 h 10000"/>
                <a:gd name="connsiteX6" fmla="*/ 0 w 9419"/>
                <a:gd name="connsiteY6" fmla="*/ 0 h 10000"/>
                <a:gd name="connsiteX7" fmla="*/ 9228 w 9419"/>
                <a:gd name="connsiteY7" fmla="*/ 15 h 10000"/>
                <a:gd name="connsiteX0" fmla="*/ 9797 w 10068"/>
                <a:gd name="connsiteY0" fmla="*/ 15 h 10000"/>
                <a:gd name="connsiteX1" fmla="*/ 9963 w 10068"/>
                <a:gd name="connsiteY1" fmla="*/ 2709 h 10000"/>
                <a:gd name="connsiteX2" fmla="*/ 8933 w 10068"/>
                <a:gd name="connsiteY2" fmla="*/ 4466 h 10000"/>
                <a:gd name="connsiteX3" fmla="*/ 8386 w 10068"/>
                <a:gd name="connsiteY3" fmla="*/ 7491 h 10000"/>
                <a:gd name="connsiteX4" fmla="*/ 8868 w 10068"/>
                <a:gd name="connsiteY4" fmla="*/ 10000 h 10000"/>
                <a:gd name="connsiteX5" fmla="*/ 92 w 10068"/>
                <a:gd name="connsiteY5" fmla="*/ 9947 h 10000"/>
                <a:gd name="connsiteX6" fmla="*/ 0 w 10068"/>
                <a:gd name="connsiteY6" fmla="*/ 0 h 10000"/>
                <a:gd name="connsiteX7" fmla="*/ 9797 w 10068"/>
                <a:gd name="connsiteY7" fmla="*/ 15 h 10000"/>
                <a:gd name="connsiteX0" fmla="*/ 9797 w 10068"/>
                <a:gd name="connsiteY0" fmla="*/ 15 h 9947"/>
                <a:gd name="connsiteX1" fmla="*/ 9963 w 10068"/>
                <a:gd name="connsiteY1" fmla="*/ 2709 h 9947"/>
                <a:gd name="connsiteX2" fmla="*/ 8933 w 10068"/>
                <a:gd name="connsiteY2" fmla="*/ 4466 h 9947"/>
                <a:gd name="connsiteX3" fmla="*/ 8386 w 10068"/>
                <a:gd name="connsiteY3" fmla="*/ 7491 h 9947"/>
                <a:gd name="connsiteX4" fmla="*/ 9373 w 10068"/>
                <a:gd name="connsiteY4" fmla="*/ 9894 h 9947"/>
                <a:gd name="connsiteX5" fmla="*/ 92 w 10068"/>
                <a:gd name="connsiteY5" fmla="*/ 9947 h 9947"/>
                <a:gd name="connsiteX6" fmla="*/ 0 w 10068"/>
                <a:gd name="connsiteY6" fmla="*/ 0 h 9947"/>
                <a:gd name="connsiteX7" fmla="*/ 9797 w 10068"/>
                <a:gd name="connsiteY7" fmla="*/ 15 h 9947"/>
                <a:gd name="connsiteX0" fmla="*/ 9731 w 10000"/>
                <a:gd name="connsiteY0" fmla="*/ 15 h 10123"/>
                <a:gd name="connsiteX1" fmla="*/ 9896 w 10000"/>
                <a:gd name="connsiteY1" fmla="*/ 2723 h 10123"/>
                <a:gd name="connsiteX2" fmla="*/ 8873 w 10000"/>
                <a:gd name="connsiteY2" fmla="*/ 4490 h 10123"/>
                <a:gd name="connsiteX3" fmla="*/ 8329 w 10000"/>
                <a:gd name="connsiteY3" fmla="*/ 7531 h 10123"/>
                <a:gd name="connsiteX4" fmla="*/ 9310 w 10000"/>
                <a:gd name="connsiteY4" fmla="*/ 9947 h 10123"/>
                <a:gd name="connsiteX5" fmla="*/ 3270 w 10000"/>
                <a:gd name="connsiteY5" fmla="*/ 9939 h 10123"/>
                <a:gd name="connsiteX6" fmla="*/ 0 w 10000"/>
                <a:gd name="connsiteY6" fmla="*/ 0 h 10123"/>
                <a:gd name="connsiteX7" fmla="*/ 9731 w 10000"/>
                <a:gd name="connsiteY7" fmla="*/ 15 h 10123"/>
                <a:gd name="connsiteX0" fmla="*/ 9731 w 10000"/>
                <a:gd name="connsiteY0" fmla="*/ 15 h 10109"/>
                <a:gd name="connsiteX1" fmla="*/ 9896 w 10000"/>
                <a:gd name="connsiteY1" fmla="*/ 2723 h 10109"/>
                <a:gd name="connsiteX2" fmla="*/ 8873 w 10000"/>
                <a:gd name="connsiteY2" fmla="*/ 4490 h 10109"/>
                <a:gd name="connsiteX3" fmla="*/ 8329 w 10000"/>
                <a:gd name="connsiteY3" fmla="*/ 7531 h 10109"/>
                <a:gd name="connsiteX4" fmla="*/ 9310 w 10000"/>
                <a:gd name="connsiteY4" fmla="*/ 9947 h 10109"/>
                <a:gd name="connsiteX5" fmla="*/ 2768 w 10000"/>
                <a:gd name="connsiteY5" fmla="*/ 9893 h 10109"/>
                <a:gd name="connsiteX6" fmla="*/ 0 w 10000"/>
                <a:gd name="connsiteY6" fmla="*/ 0 h 10109"/>
                <a:gd name="connsiteX7" fmla="*/ 9731 w 10000"/>
                <a:gd name="connsiteY7" fmla="*/ 15 h 10109"/>
                <a:gd name="connsiteX0" fmla="*/ 9731 w 10000"/>
                <a:gd name="connsiteY0" fmla="*/ 15 h 9947"/>
                <a:gd name="connsiteX1" fmla="*/ 9896 w 10000"/>
                <a:gd name="connsiteY1" fmla="*/ 2723 h 9947"/>
                <a:gd name="connsiteX2" fmla="*/ 8873 w 10000"/>
                <a:gd name="connsiteY2" fmla="*/ 4490 h 9947"/>
                <a:gd name="connsiteX3" fmla="*/ 8329 w 10000"/>
                <a:gd name="connsiteY3" fmla="*/ 7531 h 9947"/>
                <a:gd name="connsiteX4" fmla="*/ 9310 w 10000"/>
                <a:gd name="connsiteY4" fmla="*/ 9947 h 9947"/>
                <a:gd name="connsiteX5" fmla="*/ 2768 w 10000"/>
                <a:gd name="connsiteY5" fmla="*/ 9893 h 9947"/>
                <a:gd name="connsiteX6" fmla="*/ 0 w 10000"/>
                <a:gd name="connsiteY6" fmla="*/ 0 h 9947"/>
                <a:gd name="connsiteX7" fmla="*/ 9731 w 10000"/>
                <a:gd name="connsiteY7" fmla="*/ 15 h 9947"/>
                <a:gd name="connsiteX0" fmla="*/ 6966 w 7235"/>
                <a:gd name="connsiteY0" fmla="*/ 0 h 9985"/>
                <a:gd name="connsiteX1" fmla="*/ 7131 w 7235"/>
                <a:gd name="connsiteY1" fmla="*/ 2723 h 9985"/>
                <a:gd name="connsiteX2" fmla="*/ 6108 w 7235"/>
                <a:gd name="connsiteY2" fmla="*/ 4499 h 9985"/>
                <a:gd name="connsiteX3" fmla="*/ 5564 w 7235"/>
                <a:gd name="connsiteY3" fmla="*/ 7556 h 9985"/>
                <a:gd name="connsiteX4" fmla="*/ 6545 w 7235"/>
                <a:gd name="connsiteY4" fmla="*/ 9985 h 9985"/>
                <a:gd name="connsiteX5" fmla="*/ 3 w 7235"/>
                <a:gd name="connsiteY5" fmla="*/ 9931 h 9985"/>
                <a:gd name="connsiteX6" fmla="*/ 180 w 7235"/>
                <a:gd name="connsiteY6" fmla="*/ 0 h 9985"/>
                <a:gd name="connsiteX7" fmla="*/ 6966 w 7235"/>
                <a:gd name="connsiteY7" fmla="*/ 0 h 9985"/>
                <a:gd name="connsiteX0" fmla="*/ 9631 w 10003"/>
                <a:gd name="connsiteY0" fmla="*/ 0 h 10000"/>
                <a:gd name="connsiteX1" fmla="*/ 9859 w 10003"/>
                <a:gd name="connsiteY1" fmla="*/ 2727 h 10000"/>
                <a:gd name="connsiteX2" fmla="*/ 8445 w 10003"/>
                <a:gd name="connsiteY2" fmla="*/ 4506 h 10000"/>
                <a:gd name="connsiteX3" fmla="*/ 7693 w 10003"/>
                <a:gd name="connsiteY3" fmla="*/ 7567 h 10000"/>
                <a:gd name="connsiteX4" fmla="*/ 9049 w 10003"/>
                <a:gd name="connsiteY4" fmla="*/ 10000 h 10000"/>
                <a:gd name="connsiteX5" fmla="*/ 7 w 10003"/>
                <a:gd name="connsiteY5" fmla="*/ 9946 h 10000"/>
                <a:gd name="connsiteX6" fmla="*/ 67 w 10003"/>
                <a:gd name="connsiteY6" fmla="*/ 31 h 10000"/>
                <a:gd name="connsiteX7" fmla="*/ 9631 w 10003"/>
                <a:gd name="connsiteY7" fmla="*/ 0 h 10000"/>
                <a:gd name="connsiteX0" fmla="*/ 9631 w 10003"/>
                <a:gd name="connsiteY0" fmla="*/ 0 h 10540"/>
                <a:gd name="connsiteX1" fmla="*/ 9859 w 10003"/>
                <a:gd name="connsiteY1" fmla="*/ 2727 h 10540"/>
                <a:gd name="connsiteX2" fmla="*/ 8445 w 10003"/>
                <a:gd name="connsiteY2" fmla="*/ 4506 h 10540"/>
                <a:gd name="connsiteX3" fmla="*/ 7693 w 10003"/>
                <a:gd name="connsiteY3" fmla="*/ 7567 h 10540"/>
                <a:gd name="connsiteX4" fmla="*/ 9049 w 10003"/>
                <a:gd name="connsiteY4" fmla="*/ 10000 h 10540"/>
                <a:gd name="connsiteX5" fmla="*/ 7 w 10003"/>
                <a:gd name="connsiteY5" fmla="*/ 9946 h 10540"/>
                <a:gd name="connsiteX6" fmla="*/ 67 w 10003"/>
                <a:gd name="connsiteY6" fmla="*/ 31 h 10540"/>
                <a:gd name="connsiteX7" fmla="*/ 9631 w 10003"/>
                <a:gd name="connsiteY7" fmla="*/ 0 h 10540"/>
                <a:gd name="connsiteX0" fmla="*/ 9631 w 10003"/>
                <a:gd name="connsiteY0" fmla="*/ 0 h 10000"/>
                <a:gd name="connsiteX1" fmla="*/ 9859 w 10003"/>
                <a:gd name="connsiteY1" fmla="*/ 2727 h 10000"/>
                <a:gd name="connsiteX2" fmla="*/ 8445 w 10003"/>
                <a:gd name="connsiteY2" fmla="*/ 4506 h 10000"/>
                <a:gd name="connsiteX3" fmla="*/ 7693 w 10003"/>
                <a:gd name="connsiteY3" fmla="*/ 7567 h 10000"/>
                <a:gd name="connsiteX4" fmla="*/ 9049 w 10003"/>
                <a:gd name="connsiteY4" fmla="*/ 10000 h 10000"/>
                <a:gd name="connsiteX5" fmla="*/ 7 w 10003"/>
                <a:gd name="connsiteY5" fmla="*/ 9946 h 10000"/>
                <a:gd name="connsiteX6" fmla="*/ 67 w 10003"/>
                <a:gd name="connsiteY6" fmla="*/ 31 h 10000"/>
                <a:gd name="connsiteX7" fmla="*/ 9631 w 10003"/>
                <a:gd name="connsiteY7" fmla="*/ 0 h 10000"/>
                <a:gd name="connsiteX0" fmla="*/ 9631 w 10003"/>
                <a:gd name="connsiteY0" fmla="*/ 0 h 10000"/>
                <a:gd name="connsiteX1" fmla="*/ 9859 w 10003"/>
                <a:gd name="connsiteY1" fmla="*/ 2727 h 10000"/>
                <a:gd name="connsiteX2" fmla="*/ 8445 w 10003"/>
                <a:gd name="connsiteY2" fmla="*/ 4506 h 10000"/>
                <a:gd name="connsiteX3" fmla="*/ 7693 w 10003"/>
                <a:gd name="connsiteY3" fmla="*/ 7567 h 10000"/>
                <a:gd name="connsiteX4" fmla="*/ 9664 w 10003"/>
                <a:gd name="connsiteY4" fmla="*/ 10000 h 10000"/>
                <a:gd name="connsiteX5" fmla="*/ 7 w 10003"/>
                <a:gd name="connsiteY5" fmla="*/ 9946 h 10000"/>
                <a:gd name="connsiteX6" fmla="*/ 67 w 10003"/>
                <a:gd name="connsiteY6" fmla="*/ 31 h 10000"/>
                <a:gd name="connsiteX7" fmla="*/ 9631 w 10003"/>
                <a:gd name="connsiteY7" fmla="*/ 0 h 10000"/>
                <a:gd name="connsiteX0" fmla="*/ 9631 w 10003"/>
                <a:gd name="connsiteY0" fmla="*/ 0 h 10000"/>
                <a:gd name="connsiteX1" fmla="*/ 9859 w 10003"/>
                <a:gd name="connsiteY1" fmla="*/ 2727 h 10000"/>
                <a:gd name="connsiteX2" fmla="*/ 8445 w 10003"/>
                <a:gd name="connsiteY2" fmla="*/ 4506 h 10000"/>
                <a:gd name="connsiteX3" fmla="*/ 7693 w 10003"/>
                <a:gd name="connsiteY3" fmla="*/ 7567 h 10000"/>
                <a:gd name="connsiteX4" fmla="*/ 9664 w 10003"/>
                <a:gd name="connsiteY4" fmla="*/ 10000 h 10000"/>
                <a:gd name="connsiteX5" fmla="*/ 7 w 10003"/>
                <a:gd name="connsiteY5" fmla="*/ 9946 h 10000"/>
                <a:gd name="connsiteX6" fmla="*/ 67 w 10003"/>
                <a:gd name="connsiteY6" fmla="*/ 31 h 10000"/>
                <a:gd name="connsiteX7" fmla="*/ 9631 w 10003"/>
                <a:gd name="connsiteY7" fmla="*/ 0 h 10000"/>
                <a:gd name="connsiteX0" fmla="*/ 9631 w 10003"/>
                <a:gd name="connsiteY0" fmla="*/ 0 h 10000"/>
                <a:gd name="connsiteX1" fmla="*/ 9859 w 10003"/>
                <a:gd name="connsiteY1" fmla="*/ 2727 h 10000"/>
                <a:gd name="connsiteX2" fmla="*/ 8445 w 10003"/>
                <a:gd name="connsiteY2" fmla="*/ 4506 h 10000"/>
                <a:gd name="connsiteX3" fmla="*/ 7693 w 10003"/>
                <a:gd name="connsiteY3" fmla="*/ 7567 h 10000"/>
                <a:gd name="connsiteX4" fmla="*/ 9664 w 10003"/>
                <a:gd name="connsiteY4" fmla="*/ 10000 h 10000"/>
                <a:gd name="connsiteX5" fmla="*/ 7 w 10003"/>
                <a:gd name="connsiteY5" fmla="*/ 9946 h 10000"/>
                <a:gd name="connsiteX6" fmla="*/ 67 w 10003"/>
                <a:gd name="connsiteY6" fmla="*/ 31 h 10000"/>
                <a:gd name="connsiteX7" fmla="*/ 9631 w 10003"/>
                <a:gd name="connsiteY7" fmla="*/ 0 h 10000"/>
                <a:gd name="connsiteX0" fmla="*/ 9631 w 10003"/>
                <a:gd name="connsiteY0" fmla="*/ 0 h 10000"/>
                <a:gd name="connsiteX1" fmla="*/ 9859 w 10003"/>
                <a:gd name="connsiteY1" fmla="*/ 2727 h 10000"/>
                <a:gd name="connsiteX2" fmla="*/ 8445 w 10003"/>
                <a:gd name="connsiteY2" fmla="*/ 4506 h 10000"/>
                <a:gd name="connsiteX3" fmla="*/ 7693 w 10003"/>
                <a:gd name="connsiteY3" fmla="*/ 7567 h 10000"/>
                <a:gd name="connsiteX4" fmla="*/ 9664 w 10003"/>
                <a:gd name="connsiteY4" fmla="*/ 10000 h 10000"/>
                <a:gd name="connsiteX5" fmla="*/ 7 w 10003"/>
                <a:gd name="connsiteY5" fmla="*/ 9946 h 10000"/>
                <a:gd name="connsiteX6" fmla="*/ 67 w 10003"/>
                <a:gd name="connsiteY6" fmla="*/ 31 h 10000"/>
                <a:gd name="connsiteX7" fmla="*/ 9631 w 10003"/>
                <a:gd name="connsiteY7" fmla="*/ 0 h 10000"/>
                <a:gd name="connsiteX0" fmla="*/ 9631 w 9942"/>
                <a:gd name="connsiteY0" fmla="*/ 0 h 10000"/>
                <a:gd name="connsiteX1" fmla="*/ 9859 w 9942"/>
                <a:gd name="connsiteY1" fmla="*/ 2727 h 10000"/>
                <a:gd name="connsiteX2" fmla="*/ 7967 w 9942"/>
                <a:gd name="connsiteY2" fmla="*/ 4779 h 10000"/>
                <a:gd name="connsiteX3" fmla="*/ 7693 w 9942"/>
                <a:gd name="connsiteY3" fmla="*/ 7567 h 10000"/>
                <a:gd name="connsiteX4" fmla="*/ 9664 w 9942"/>
                <a:gd name="connsiteY4" fmla="*/ 10000 h 10000"/>
                <a:gd name="connsiteX5" fmla="*/ 7 w 9942"/>
                <a:gd name="connsiteY5" fmla="*/ 9946 h 10000"/>
                <a:gd name="connsiteX6" fmla="*/ 67 w 9942"/>
                <a:gd name="connsiteY6" fmla="*/ 31 h 10000"/>
                <a:gd name="connsiteX7" fmla="*/ 9631 w 9942"/>
                <a:gd name="connsiteY7" fmla="*/ 0 h 10000"/>
                <a:gd name="connsiteX0" fmla="*/ 9687 w 9971"/>
                <a:gd name="connsiteY0" fmla="*/ 0 h 10000"/>
                <a:gd name="connsiteX1" fmla="*/ 9917 w 9971"/>
                <a:gd name="connsiteY1" fmla="*/ 2727 h 10000"/>
                <a:gd name="connsiteX2" fmla="*/ 8460 w 9971"/>
                <a:gd name="connsiteY2" fmla="*/ 4779 h 10000"/>
                <a:gd name="connsiteX3" fmla="*/ 7738 w 9971"/>
                <a:gd name="connsiteY3" fmla="*/ 7567 h 10000"/>
                <a:gd name="connsiteX4" fmla="*/ 9720 w 9971"/>
                <a:gd name="connsiteY4" fmla="*/ 10000 h 10000"/>
                <a:gd name="connsiteX5" fmla="*/ 7 w 9971"/>
                <a:gd name="connsiteY5" fmla="*/ 9946 h 10000"/>
                <a:gd name="connsiteX6" fmla="*/ 67 w 9971"/>
                <a:gd name="connsiteY6" fmla="*/ 31 h 10000"/>
                <a:gd name="connsiteX7" fmla="*/ 9687 w 9971"/>
                <a:gd name="connsiteY7" fmla="*/ 0 h 10000"/>
                <a:gd name="connsiteX0" fmla="*/ 9715 w 10291"/>
                <a:gd name="connsiteY0" fmla="*/ 0 h 10000"/>
                <a:gd name="connsiteX1" fmla="*/ 10256 w 10291"/>
                <a:gd name="connsiteY1" fmla="*/ 2545 h 10000"/>
                <a:gd name="connsiteX2" fmla="*/ 8485 w 10291"/>
                <a:gd name="connsiteY2" fmla="*/ 4779 h 10000"/>
                <a:gd name="connsiteX3" fmla="*/ 7761 w 10291"/>
                <a:gd name="connsiteY3" fmla="*/ 7567 h 10000"/>
                <a:gd name="connsiteX4" fmla="*/ 9748 w 10291"/>
                <a:gd name="connsiteY4" fmla="*/ 10000 h 10000"/>
                <a:gd name="connsiteX5" fmla="*/ 7 w 10291"/>
                <a:gd name="connsiteY5" fmla="*/ 9946 h 10000"/>
                <a:gd name="connsiteX6" fmla="*/ 67 w 10291"/>
                <a:gd name="connsiteY6" fmla="*/ 31 h 10000"/>
                <a:gd name="connsiteX7" fmla="*/ 9715 w 10291"/>
                <a:gd name="connsiteY7" fmla="*/ 0 h 10000"/>
                <a:gd name="connsiteX0" fmla="*/ 9715 w 10298"/>
                <a:gd name="connsiteY0" fmla="*/ 0 h 10000"/>
                <a:gd name="connsiteX1" fmla="*/ 10256 w 10298"/>
                <a:gd name="connsiteY1" fmla="*/ 2545 h 10000"/>
                <a:gd name="connsiteX2" fmla="*/ 8347 w 10298"/>
                <a:gd name="connsiteY2" fmla="*/ 4949 h 10000"/>
                <a:gd name="connsiteX3" fmla="*/ 7761 w 10298"/>
                <a:gd name="connsiteY3" fmla="*/ 7567 h 10000"/>
                <a:gd name="connsiteX4" fmla="*/ 9748 w 10298"/>
                <a:gd name="connsiteY4" fmla="*/ 10000 h 10000"/>
                <a:gd name="connsiteX5" fmla="*/ 7 w 10298"/>
                <a:gd name="connsiteY5" fmla="*/ 9946 h 10000"/>
                <a:gd name="connsiteX6" fmla="*/ 67 w 10298"/>
                <a:gd name="connsiteY6" fmla="*/ 31 h 10000"/>
                <a:gd name="connsiteX7" fmla="*/ 9715 w 10298"/>
                <a:gd name="connsiteY7" fmla="*/ 0 h 10000"/>
                <a:gd name="connsiteX0" fmla="*/ 9715 w 10298"/>
                <a:gd name="connsiteY0" fmla="*/ 0 h 10000"/>
                <a:gd name="connsiteX1" fmla="*/ 10256 w 10298"/>
                <a:gd name="connsiteY1" fmla="*/ 2545 h 10000"/>
                <a:gd name="connsiteX2" fmla="*/ 8347 w 10298"/>
                <a:gd name="connsiteY2" fmla="*/ 4949 h 10000"/>
                <a:gd name="connsiteX3" fmla="*/ 7761 w 10298"/>
                <a:gd name="connsiteY3" fmla="*/ 7567 h 10000"/>
                <a:gd name="connsiteX4" fmla="*/ 9748 w 10298"/>
                <a:gd name="connsiteY4" fmla="*/ 10000 h 10000"/>
                <a:gd name="connsiteX5" fmla="*/ 7 w 10298"/>
                <a:gd name="connsiteY5" fmla="*/ 9946 h 10000"/>
                <a:gd name="connsiteX6" fmla="*/ 67 w 10298"/>
                <a:gd name="connsiteY6" fmla="*/ 31 h 10000"/>
                <a:gd name="connsiteX7" fmla="*/ 9715 w 10298"/>
                <a:gd name="connsiteY7" fmla="*/ 0 h 10000"/>
                <a:gd name="connsiteX0" fmla="*/ 9715 w 10335"/>
                <a:gd name="connsiteY0" fmla="*/ 0 h 10000"/>
                <a:gd name="connsiteX1" fmla="*/ 10256 w 10335"/>
                <a:gd name="connsiteY1" fmla="*/ 2545 h 10000"/>
                <a:gd name="connsiteX2" fmla="*/ 8347 w 10335"/>
                <a:gd name="connsiteY2" fmla="*/ 4949 h 10000"/>
                <a:gd name="connsiteX3" fmla="*/ 7761 w 10335"/>
                <a:gd name="connsiteY3" fmla="*/ 7567 h 10000"/>
                <a:gd name="connsiteX4" fmla="*/ 10334 w 10335"/>
                <a:gd name="connsiteY4" fmla="*/ 10000 h 10000"/>
                <a:gd name="connsiteX5" fmla="*/ 7 w 10335"/>
                <a:gd name="connsiteY5" fmla="*/ 9946 h 10000"/>
                <a:gd name="connsiteX6" fmla="*/ 67 w 10335"/>
                <a:gd name="connsiteY6" fmla="*/ 31 h 10000"/>
                <a:gd name="connsiteX7" fmla="*/ 9715 w 10335"/>
                <a:gd name="connsiteY7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35" h="10000">
                  <a:moveTo>
                    <a:pt x="9715" y="0"/>
                  </a:moveTo>
                  <a:cubicBezTo>
                    <a:pt x="9715" y="0"/>
                    <a:pt x="10484" y="1720"/>
                    <a:pt x="10256" y="2545"/>
                  </a:cubicBezTo>
                  <a:cubicBezTo>
                    <a:pt x="10028" y="3370"/>
                    <a:pt x="8694" y="4430"/>
                    <a:pt x="8347" y="4949"/>
                  </a:cubicBezTo>
                  <a:cubicBezTo>
                    <a:pt x="8000" y="5468"/>
                    <a:pt x="7430" y="6725"/>
                    <a:pt x="7761" y="7567"/>
                  </a:cubicBezTo>
                  <a:cubicBezTo>
                    <a:pt x="8092" y="8409"/>
                    <a:pt x="10391" y="10000"/>
                    <a:pt x="10334" y="10000"/>
                  </a:cubicBezTo>
                  <a:lnTo>
                    <a:pt x="7" y="9946"/>
                  </a:lnTo>
                  <a:cubicBezTo>
                    <a:pt x="-33" y="6589"/>
                    <a:pt x="111" y="3388"/>
                    <a:pt x="67" y="31"/>
                  </a:cubicBezTo>
                  <a:lnTo>
                    <a:pt x="9715" y="0"/>
                  </a:lnTo>
                  <a:close/>
                </a:path>
              </a:pathLst>
            </a:custGeom>
            <a:solidFill>
              <a:srgbClr val="000C82"/>
            </a:solidFill>
            <a:ln w="9525" cap="flat">
              <a:noFill/>
              <a:prstDash val="solid"/>
              <a:miter/>
            </a:ln>
            <a:effectLst>
              <a:outerShdw blurRad="266700" dist="50800" dir="240000" sx="102000" sy="102000" algn="tl" rotWithShape="0">
                <a:prstClr val="black">
                  <a:alpha val="42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6">
              <a:extLst>
                <a:ext uri="{FF2B5EF4-FFF2-40B4-BE49-F238E27FC236}">
                  <a16:creationId xmlns:a16="http://schemas.microsoft.com/office/drawing/2014/main" id="{E38FF1B5-07D4-4BC7-820E-5007A3B9C53D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144165" y="-4274056"/>
              <a:ext cx="3959485" cy="12447134"/>
            </a:xfrm>
            <a:custGeom>
              <a:avLst/>
              <a:gdLst>
                <a:gd name="T0" fmla="*/ 2332 w 2464"/>
                <a:gd name="T1" fmla="*/ 0 h 2288"/>
                <a:gd name="T2" fmla="*/ 2464 w 2464"/>
                <a:gd name="T3" fmla="*/ 276 h 2288"/>
                <a:gd name="T4" fmla="*/ 2252 w 2464"/>
                <a:gd name="T5" fmla="*/ 560 h 2288"/>
                <a:gd name="T6" fmla="*/ 1832 w 2464"/>
                <a:gd name="T7" fmla="*/ 612 h 2288"/>
                <a:gd name="T8" fmla="*/ 1540 w 2464"/>
                <a:gd name="T9" fmla="*/ 788 h 2288"/>
                <a:gd name="T10" fmla="*/ 1476 w 2464"/>
                <a:gd name="T11" fmla="*/ 1216 h 2288"/>
                <a:gd name="T12" fmla="*/ 1672 w 2464"/>
                <a:gd name="T13" fmla="*/ 1664 h 2288"/>
                <a:gd name="T14" fmla="*/ 1996 w 2464"/>
                <a:gd name="T15" fmla="*/ 2172 h 2288"/>
                <a:gd name="T16" fmla="*/ 2020 w 2464"/>
                <a:gd name="T17" fmla="*/ 2236 h 2288"/>
                <a:gd name="T18" fmla="*/ 0 w 2464"/>
                <a:gd name="T19" fmla="*/ 2236 h 2288"/>
                <a:gd name="T20" fmla="*/ 0 w 2464"/>
                <a:gd name="T21" fmla="*/ 0 h 2288"/>
                <a:gd name="T22" fmla="*/ 2332 w 2464"/>
                <a:gd name="T23" fmla="*/ 0 h 2288"/>
                <a:gd name="connsiteX0" fmla="*/ 9464 w 10000"/>
                <a:gd name="connsiteY0" fmla="*/ 0 h 9823"/>
                <a:gd name="connsiteX1" fmla="*/ 10000 w 10000"/>
                <a:gd name="connsiteY1" fmla="*/ 1206 h 9823"/>
                <a:gd name="connsiteX2" fmla="*/ 9140 w 10000"/>
                <a:gd name="connsiteY2" fmla="*/ 2448 h 9823"/>
                <a:gd name="connsiteX3" fmla="*/ 7188 w 10000"/>
                <a:gd name="connsiteY3" fmla="*/ 2824 h 9823"/>
                <a:gd name="connsiteX4" fmla="*/ 6250 w 10000"/>
                <a:gd name="connsiteY4" fmla="*/ 3444 h 9823"/>
                <a:gd name="connsiteX5" fmla="*/ 5990 w 10000"/>
                <a:gd name="connsiteY5" fmla="*/ 5315 h 9823"/>
                <a:gd name="connsiteX6" fmla="*/ 6786 w 10000"/>
                <a:gd name="connsiteY6" fmla="*/ 7273 h 9823"/>
                <a:gd name="connsiteX7" fmla="*/ 8101 w 10000"/>
                <a:gd name="connsiteY7" fmla="*/ 9493 h 9823"/>
                <a:gd name="connsiteX8" fmla="*/ 8198 w 10000"/>
                <a:gd name="connsiteY8" fmla="*/ 9773 h 9823"/>
                <a:gd name="connsiteX9" fmla="*/ 0 w 10000"/>
                <a:gd name="connsiteY9" fmla="*/ 9773 h 9823"/>
                <a:gd name="connsiteX10" fmla="*/ 0 w 10000"/>
                <a:gd name="connsiteY10" fmla="*/ 0 h 9823"/>
                <a:gd name="connsiteX11" fmla="*/ 9464 w 10000"/>
                <a:gd name="connsiteY11" fmla="*/ 0 h 9823"/>
                <a:gd name="connsiteX0" fmla="*/ 9464 w 10000"/>
                <a:gd name="connsiteY0" fmla="*/ 0 h 10000"/>
                <a:gd name="connsiteX1" fmla="*/ 10000 w 10000"/>
                <a:gd name="connsiteY1" fmla="*/ 1228 h 10000"/>
                <a:gd name="connsiteX2" fmla="*/ 9140 w 10000"/>
                <a:gd name="connsiteY2" fmla="*/ 2492 h 10000"/>
                <a:gd name="connsiteX3" fmla="*/ 7188 w 10000"/>
                <a:gd name="connsiteY3" fmla="*/ 2875 h 10000"/>
                <a:gd name="connsiteX4" fmla="*/ 6250 w 10000"/>
                <a:gd name="connsiteY4" fmla="*/ 3901 h 10000"/>
                <a:gd name="connsiteX5" fmla="*/ 5990 w 10000"/>
                <a:gd name="connsiteY5" fmla="*/ 5411 h 10000"/>
                <a:gd name="connsiteX6" fmla="*/ 6786 w 10000"/>
                <a:gd name="connsiteY6" fmla="*/ 7404 h 10000"/>
                <a:gd name="connsiteX7" fmla="*/ 8101 w 10000"/>
                <a:gd name="connsiteY7" fmla="*/ 9664 h 10000"/>
                <a:gd name="connsiteX8" fmla="*/ 8198 w 10000"/>
                <a:gd name="connsiteY8" fmla="*/ 9949 h 10000"/>
                <a:gd name="connsiteX9" fmla="*/ 0 w 10000"/>
                <a:gd name="connsiteY9" fmla="*/ 9949 h 10000"/>
                <a:gd name="connsiteX10" fmla="*/ 0 w 10000"/>
                <a:gd name="connsiteY10" fmla="*/ 0 h 10000"/>
                <a:gd name="connsiteX11" fmla="*/ 9464 w 10000"/>
                <a:gd name="connsiteY11" fmla="*/ 0 h 10000"/>
                <a:gd name="connsiteX0" fmla="*/ 9464 w 9683"/>
                <a:gd name="connsiteY0" fmla="*/ 0 h 10000"/>
                <a:gd name="connsiteX1" fmla="*/ 9683 w 9683"/>
                <a:gd name="connsiteY1" fmla="*/ 1091 h 10000"/>
                <a:gd name="connsiteX2" fmla="*/ 9140 w 9683"/>
                <a:gd name="connsiteY2" fmla="*/ 2492 h 10000"/>
                <a:gd name="connsiteX3" fmla="*/ 7188 w 9683"/>
                <a:gd name="connsiteY3" fmla="*/ 2875 h 10000"/>
                <a:gd name="connsiteX4" fmla="*/ 6250 w 9683"/>
                <a:gd name="connsiteY4" fmla="*/ 3901 h 10000"/>
                <a:gd name="connsiteX5" fmla="*/ 5990 w 9683"/>
                <a:gd name="connsiteY5" fmla="*/ 5411 h 10000"/>
                <a:gd name="connsiteX6" fmla="*/ 6786 w 9683"/>
                <a:gd name="connsiteY6" fmla="*/ 7404 h 10000"/>
                <a:gd name="connsiteX7" fmla="*/ 8101 w 9683"/>
                <a:gd name="connsiteY7" fmla="*/ 9664 h 10000"/>
                <a:gd name="connsiteX8" fmla="*/ 8198 w 9683"/>
                <a:gd name="connsiteY8" fmla="*/ 9949 h 10000"/>
                <a:gd name="connsiteX9" fmla="*/ 0 w 9683"/>
                <a:gd name="connsiteY9" fmla="*/ 9949 h 10000"/>
                <a:gd name="connsiteX10" fmla="*/ 0 w 9683"/>
                <a:gd name="connsiteY10" fmla="*/ 0 h 10000"/>
                <a:gd name="connsiteX11" fmla="*/ 9464 w 9683"/>
                <a:gd name="connsiteY11" fmla="*/ 0 h 10000"/>
                <a:gd name="connsiteX0" fmla="*/ 9774 w 10038"/>
                <a:gd name="connsiteY0" fmla="*/ 0 h 10000"/>
                <a:gd name="connsiteX1" fmla="*/ 10000 w 10038"/>
                <a:gd name="connsiteY1" fmla="*/ 1091 h 10000"/>
                <a:gd name="connsiteX2" fmla="*/ 8820 w 10038"/>
                <a:gd name="connsiteY2" fmla="*/ 2583 h 10000"/>
                <a:gd name="connsiteX3" fmla="*/ 7423 w 10038"/>
                <a:gd name="connsiteY3" fmla="*/ 2875 h 10000"/>
                <a:gd name="connsiteX4" fmla="*/ 6455 w 10038"/>
                <a:gd name="connsiteY4" fmla="*/ 3901 h 10000"/>
                <a:gd name="connsiteX5" fmla="*/ 6186 w 10038"/>
                <a:gd name="connsiteY5" fmla="*/ 5411 h 10000"/>
                <a:gd name="connsiteX6" fmla="*/ 7008 w 10038"/>
                <a:gd name="connsiteY6" fmla="*/ 7404 h 10000"/>
                <a:gd name="connsiteX7" fmla="*/ 8366 w 10038"/>
                <a:gd name="connsiteY7" fmla="*/ 9664 h 10000"/>
                <a:gd name="connsiteX8" fmla="*/ 8466 w 10038"/>
                <a:gd name="connsiteY8" fmla="*/ 9949 h 10000"/>
                <a:gd name="connsiteX9" fmla="*/ 0 w 10038"/>
                <a:gd name="connsiteY9" fmla="*/ 9949 h 10000"/>
                <a:gd name="connsiteX10" fmla="*/ 0 w 10038"/>
                <a:gd name="connsiteY10" fmla="*/ 0 h 10000"/>
                <a:gd name="connsiteX11" fmla="*/ 9774 w 10038"/>
                <a:gd name="connsiteY11" fmla="*/ 0 h 10000"/>
                <a:gd name="connsiteX0" fmla="*/ 9774 w 10038"/>
                <a:gd name="connsiteY0" fmla="*/ 0 h 10000"/>
                <a:gd name="connsiteX1" fmla="*/ 10000 w 10038"/>
                <a:gd name="connsiteY1" fmla="*/ 1091 h 10000"/>
                <a:gd name="connsiteX2" fmla="*/ 8820 w 10038"/>
                <a:gd name="connsiteY2" fmla="*/ 2583 h 10000"/>
                <a:gd name="connsiteX3" fmla="*/ 7023 w 10038"/>
                <a:gd name="connsiteY3" fmla="*/ 3088 h 10000"/>
                <a:gd name="connsiteX4" fmla="*/ 6455 w 10038"/>
                <a:gd name="connsiteY4" fmla="*/ 3901 h 10000"/>
                <a:gd name="connsiteX5" fmla="*/ 6186 w 10038"/>
                <a:gd name="connsiteY5" fmla="*/ 5411 h 10000"/>
                <a:gd name="connsiteX6" fmla="*/ 7008 w 10038"/>
                <a:gd name="connsiteY6" fmla="*/ 7404 h 10000"/>
                <a:gd name="connsiteX7" fmla="*/ 8366 w 10038"/>
                <a:gd name="connsiteY7" fmla="*/ 9664 h 10000"/>
                <a:gd name="connsiteX8" fmla="*/ 8466 w 10038"/>
                <a:gd name="connsiteY8" fmla="*/ 9949 h 10000"/>
                <a:gd name="connsiteX9" fmla="*/ 0 w 10038"/>
                <a:gd name="connsiteY9" fmla="*/ 9949 h 10000"/>
                <a:gd name="connsiteX10" fmla="*/ 0 w 10038"/>
                <a:gd name="connsiteY10" fmla="*/ 0 h 10000"/>
                <a:gd name="connsiteX11" fmla="*/ 9774 w 10038"/>
                <a:gd name="connsiteY11" fmla="*/ 0 h 10000"/>
                <a:gd name="connsiteX0" fmla="*/ 9774 w 10038"/>
                <a:gd name="connsiteY0" fmla="*/ 0 h 10000"/>
                <a:gd name="connsiteX1" fmla="*/ 10000 w 10038"/>
                <a:gd name="connsiteY1" fmla="*/ 1091 h 10000"/>
                <a:gd name="connsiteX2" fmla="*/ 8820 w 10038"/>
                <a:gd name="connsiteY2" fmla="*/ 2583 h 10000"/>
                <a:gd name="connsiteX3" fmla="*/ 7023 w 10038"/>
                <a:gd name="connsiteY3" fmla="*/ 3088 h 10000"/>
                <a:gd name="connsiteX4" fmla="*/ 6200 w 10038"/>
                <a:gd name="connsiteY4" fmla="*/ 4251 h 10000"/>
                <a:gd name="connsiteX5" fmla="*/ 6186 w 10038"/>
                <a:gd name="connsiteY5" fmla="*/ 5411 h 10000"/>
                <a:gd name="connsiteX6" fmla="*/ 7008 w 10038"/>
                <a:gd name="connsiteY6" fmla="*/ 7404 h 10000"/>
                <a:gd name="connsiteX7" fmla="*/ 8366 w 10038"/>
                <a:gd name="connsiteY7" fmla="*/ 9664 h 10000"/>
                <a:gd name="connsiteX8" fmla="*/ 8466 w 10038"/>
                <a:gd name="connsiteY8" fmla="*/ 9949 h 10000"/>
                <a:gd name="connsiteX9" fmla="*/ 0 w 10038"/>
                <a:gd name="connsiteY9" fmla="*/ 9949 h 10000"/>
                <a:gd name="connsiteX10" fmla="*/ 0 w 10038"/>
                <a:gd name="connsiteY10" fmla="*/ 0 h 10000"/>
                <a:gd name="connsiteX11" fmla="*/ 9774 w 10038"/>
                <a:gd name="connsiteY11" fmla="*/ 0 h 10000"/>
                <a:gd name="connsiteX0" fmla="*/ 9774 w 10038"/>
                <a:gd name="connsiteY0" fmla="*/ 0 h 10000"/>
                <a:gd name="connsiteX1" fmla="*/ 10000 w 10038"/>
                <a:gd name="connsiteY1" fmla="*/ 1091 h 10000"/>
                <a:gd name="connsiteX2" fmla="*/ 8820 w 10038"/>
                <a:gd name="connsiteY2" fmla="*/ 2583 h 10000"/>
                <a:gd name="connsiteX3" fmla="*/ 7023 w 10038"/>
                <a:gd name="connsiteY3" fmla="*/ 3088 h 10000"/>
                <a:gd name="connsiteX4" fmla="*/ 6200 w 10038"/>
                <a:gd name="connsiteY4" fmla="*/ 4251 h 10000"/>
                <a:gd name="connsiteX5" fmla="*/ 6186 w 10038"/>
                <a:gd name="connsiteY5" fmla="*/ 5639 h 10000"/>
                <a:gd name="connsiteX6" fmla="*/ 7008 w 10038"/>
                <a:gd name="connsiteY6" fmla="*/ 7404 h 10000"/>
                <a:gd name="connsiteX7" fmla="*/ 8366 w 10038"/>
                <a:gd name="connsiteY7" fmla="*/ 9664 h 10000"/>
                <a:gd name="connsiteX8" fmla="*/ 8466 w 10038"/>
                <a:gd name="connsiteY8" fmla="*/ 9949 h 10000"/>
                <a:gd name="connsiteX9" fmla="*/ 0 w 10038"/>
                <a:gd name="connsiteY9" fmla="*/ 9949 h 10000"/>
                <a:gd name="connsiteX10" fmla="*/ 0 w 10038"/>
                <a:gd name="connsiteY10" fmla="*/ 0 h 10000"/>
                <a:gd name="connsiteX11" fmla="*/ 9774 w 10038"/>
                <a:gd name="connsiteY11" fmla="*/ 0 h 10000"/>
                <a:gd name="connsiteX0" fmla="*/ 9774 w 10038"/>
                <a:gd name="connsiteY0" fmla="*/ 0 h 10000"/>
                <a:gd name="connsiteX1" fmla="*/ 10000 w 10038"/>
                <a:gd name="connsiteY1" fmla="*/ 1091 h 10000"/>
                <a:gd name="connsiteX2" fmla="*/ 8820 w 10038"/>
                <a:gd name="connsiteY2" fmla="*/ 2583 h 10000"/>
                <a:gd name="connsiteX3" fmla="*/ 7023 w 10038"/>
                <a:gd name="connsiteY3" fmla="*/ 3088 h 10000"/>
                <a:gd name="connsiteX4" fmla="*/ 6236 w 10038"/>
                <a:gd name="connsiteY4" fmla="*/ 4464 h 10000"/>
                <a:gd name="connsiteX5" fmla="*/ 6186 w 10038"/>
                <a:gd name="connsiteY5" fmla="*/ 5639 h 10000"/>
                <a:gd name="connsiteX6" fmla="*/ 7008 w 10038"/>
                <a:gd name="connsiteY6" fmla="*/ 7404 h 10000"/>
                <a:gd name="connsiteX7" fmla="*/ 8366 w 10038"/>
                <a:gd name="connsiteY7" fmla="*/ 9664 h 10000"/>
                <a:gd name="connsiteX8" fmla="*/ 8466 w 10038"/>
                <a:gd name="connsiteY8" fmla="*/ 9949 h 10000"/>
                <a:gd name="connsiteX9" fmla="*/ 0 w 10038"/>
                <a:gd name="connsiteY9" fmla="*/ 9949 h 10000"/>
                <a:gd name="connsiteX10" fmla="*/ 0 w 10038"/>
                <a:gd name="connsiteY10" fmla="*/ 0 h 10000"/>
                <a:gd name="connsiteX11" fmla="*/ 9774 w 10038"/>
                <a:gd name="connsiteY11" fmla="*/ 0 h 10000"/>
                <a:gd name="connsiteX0" fmla="*/ 9774 w 10038"/>
                <a:gd name="connsiteY0" fmla="*/ 0 h 10000"/>
                <a:gd name="connsiteX1" fmla="*/ 10000 w 10038"/>
                <a:gd name="connsiteY1" fmla="*/ 1091 h 10000"/>
                <a:gd name="connsiteX2" fmla="*/ 8820 w 10038"/>
                <a:gd name="connsiteY2" fmla="*/ 2583 h 10000"/>
                <a:gd name="connsiteX3" fmla="*/ 7023 w 10038"/>
                <a:gd name="connsiteY3" fmla="*/ 3453 h 10000"/>
                <a:gd name="connsiteX4" fmla="*/ 6236 w 10038"/>
                <a:gd name="connsiteY4" fmla="*/ 4464 h 10000"/>
                <a:gd name="connsiteX5" fmla="*/ 6186 w 10038"/>
                <a:gd name="connsiteY5" fmla="*/ 5639 h 10000"/>
                <a:gd name="connsiteX6" fmla="*/ 7008 w 10038"/>
                <a:gd name="connsiteY6" fmla="*/ 7404 h 10000"/>
                <a:gd name="connsiteX7" fmla="*/ 8366 w 10038"/>
                <a:gd name="connsiteY7" fmla="*/ 9664 h 10000"/>
                <a:gd name="connsiteX8" fmla="*/ 8466 w 10038"/>
                <a:gd name="connsiteY8" fmla="*/ 9949 h 10000"/>
                <a:gd name="connsiteX9" fmla="*/ 0 w 10038"/>
                <a:gd name="connsiteY9" fmla="*/ 9949 h 10000"/>
                <a:gd name="connsiteX10" fmla="*/ 0 w 10038"/>
                <a:gd name="connsiteY10" fmla="*/ 0 h 10000"/>
                <a:gd name="connsiteX11" fmla="*/ 9774 w 10038"/>
                <a:gd name="connsiteY11" fmla="*/ 0 h 10000"/>
                <a:gd name="connsiteX0" fmla="*/ 9774 w 10038"/>
                <a:gd name="connsiteY0" fmla="*/ 0 h 10000"/>
                <a:gd name="connsiteX1" fmla="*/ 10000 w 10038"/>
                <a:gd name="connsiteY1" fmla="*/ 1091 h 10000"/>
                <a:gd name="connsiteX2" fmla="*/ 8820 w 10038"/>
                <a:gd name="connsiteY2" fmla="*/ 2765 h 10000"/>
                <a:gd name="connsiteX3" fmla="*/ 7023 w 10038"/>
                <a:gd name="connsiteY3" fmla="*/ 3453 h 10000"/>
                <a:gd name="connsiteX4" fmla="*/ 6236 w 10038"/>
                <a:gd name="connsiteY4" fmla="*/ 4464 h 10000"/>
                <a:gd name="connsiteX5" fmla="*/ 6186 w 10038"/>
                <a:gd name="connsiteY5" fmla="*/ 5639 h 10000"/>
                <a:gd name="connsiteX6" fmla="*/ 7008 w 10038"/>
                <a:gd name="connsiteY6" fmla="*/ 7404 h 10000"/>
                <a:gd name="connsiteX7" fmla="*/ 8366 w 10038"/>
                <a:gd name="connsiteY7" fmla="*/ 9664 h 10000"/>
                <a:gd name="connsiteX8" fmla="*/ 8466 w 10038"/>
                <a:gd name="connsiteY8" fmla="*/ 9949 h 10000"/>
                <a:gd name="connsiteX9" fmla="*/ 0 w 10038"/>
                <a:gd name="connsiteY9" fmla="*/ 9949 h 10000"/>
                <a:gd name="connsiteX10" fmla="*/ 0 w 10038"/>
                <a:gd name="connsiteY10" fmla="*/ 0 h 10000"/>
                <a:gd name="connsiteX11" fmla="*/ 9774 w 10038"/>
                <a:gd name="connsiteY11" fmla="*/ 0 h 10000"/>
                <a:gd name="connsiteX0" fmla="*/ 9774 w 9784"/>
                <a:gd name="connsiteY0" fmla="*/ 0 h 10000"/>
                <a:gd name="connsiteX1" fmla="*/ 9673 w 9784"/>
                <a:gd name="connsiteY1" fmla="*/ 1562 h 10000"/>
                <a:gd name="connsiteX2" fmla="*/ 8820 w 9784"/>
                <a:gd name="connsiteY2" fmla="*/ 2765 h 10000"/>
                <a:gd name="connsiteX3" fmla="*/ 7023 w 9784"/>
                <a:gd name="connsiteY3" fmla="*/ 3453 h 10000"/>
                <a:gd name="connsiteX4" fmla="*/ 6236 w 9784"/>
                <a:gd name="connsiteY4" fmla="*/ 4464 h 10000"/>
                <a:gd name="connsiteX5" fmla="*/ 6186 w 9784"/>
                <a:gd name="connsiteY5" fmla="*/ 5639 h 10000"/>
                <a:gd name="connsiteX6" fmla="*/ 7008 w 9784"/>
                <a:gd name="connsiteY6" fmla="*/ 7404 h 10000"/>
                <a:gd name="connsiteX7" fmla="*/ 8366 w 9784"/>
                <a:gd name="connsiteY7" fmla="*/ 9664 h 10000"/>
                <a:gd name="connsiteX8" fmla="*/ 8466 w 9784"/>
                <a:gd name="connsiteY8" fmla="*/ 9949 h 10000"/>
                <a:gd name="connsiteX9" fmla="*/ 0 w 9784"/>
                <a:gd name="connsiteY9" fmla="*/ 9949 h 10000"/>
                <a:gd name="connsiteX10" fmla="*/ 0 w 9784"/>
                <a:gd name="connsiteY10" fmla="*/ 0 h 10000"/>
                <a:gd name="connsiteX11" fmla="*/ 9774 w 9784"/>
                <a:gd name="connsiteY11" fmla="*/ 0 h 10000"/>
                <a:gd name="connsiteX0" fmla="*/ 8837 w 9888"/>
                <a:gd name="connsiteY0" fmla="*/ 0 h 10030"/>
                <a:gd name="connsiteX1" fmla="*/ 9887 w 9888"/>
                <a:gd name="connsiteY1" fmla="*/ 1592 h 10030"/>
                <a:gd name="connsiteX2" fmla="*/ 9015 w 9888"/>
                <a:gd name="connsiteY2" fmla="*/ 2795 h 10030"/>
                <a:gd name="connsiteX3" fmla="*/ 7178 w 9888"/>
                <a:gd name="connsiteY3" fmla="*/ 3483 h 10030"/>
                <a:gd name="connsiteX4" fmla="*/ 6374 w 9888"/>
                <a:gd name="connsiteY4" fmla="*/ 4494 h 10030"/>
                <a:gd name="connsiteX5" fmla="*/ 6323 w 9888"/>
                <a:gd name="connsiteY5" fmla="*/ 5669 h 10030"/>
                <a:gd name="connsiteX6" fmla="*/ 7163 w 9888"/>
                <a:gd name="connsiteY6" fmla="*/ 7434 h 10030"/>
                <a:gd name="connsiteX7" fmla="*/ 8551 w 9888"/>
                <a:gd name="connsiteY7" fmla="*/ 9694 h 10030"/>
                <a:gd name="connsiteX8" fmla="*/ 8653 w 9888"/>
                <a:gd name="connsiteY8" fmla="*/ 9979 h 10030"/>
                <a:gd name="connsiteX9" fmla="*/ 0 w 9888"/>
                <a:gd name="connsiteY9" fmla="*/ 9979 h 10030"/>
                <a:gd name="connsiteX10" fmla="*/ 0 w 9888"/>
                <a:gd name="connsiteY10" fmla="*/ 30 h 10030"/>
                <a:gd name="connsiteX11" fmla="*/ 8837 w 9888"/>
                <a:gd name="connsiteY11" fmla="*/ 0 h 10030"/>
                <a:gd name="connsiteX0" fmla="*/ 8937 w 9482"/>
                <a:gd name="connsiteY0" fmla="*/ 0 h 10000"/>
                <a:gd name="connsiteX1" fmla="*/ 9472 w 9482"/>
                <a:gd name="connsiteY1" fmla="*/ 1632 h 10000"/>
                <a:gd name="connsiteX2" fmla="*/ 9117 w 9482"/>
                <a:gd name="connsiteY2" fmla="*/ 2787 h 10000"/>
                <a:gd name="connsiteX3" fmla="*/ 7259 w 9482"/>
                <a:gd name="connsiteY3" fmla="*/ 3473 h 10000"/>
                <a:gd name="connsiteX4" fmla="*/ 6446 w 9482"/>
                <a:gd name="connsiteY4" fmla="*/ 4481 h 10000"/>
                <a:gd name="connsiteX5" fmla="*/ 6395 w 9482"/>
                <a:gd name="connsiteY5" fmla="*/ 5652 h 10000"/>
                <a:gd name="connsiteX6" fmla="*/ 7244 w 9482"/>
                <a:gd name="connsiteY6" fmla="*/ 7412 h 10000"/>
                <a:gd name="connsiteX7" fmla="*/ 8648 w 9482"/>
                <a:gd name="connsiteY7" fmla="*/ 9665 h 10000"/>
                <a:gd name="connsiteX8" fmla="*/ 8751 w 9482"/>
                <a:gd name="connsiteY8" fmla="*/ 9949 h 10000"/>
                <a:gd name="connsiteX9" fmla="*/ 0 w 9482"/>
                <a:gd name="connsiteY9" fmla="*/ 9949 h 10000"/>
                <a:gd name="connsiteX10" fmla="*/ 0 w 9482"/>
                <a:gd name="connsiteY10" fmla="*/ 30 h 10000"/>
                <a:gd name="connsiteX11" fmla="*/ 8937 w 9482"/>
                <a:gd name="connsiteY11" fmla="*/ 0 h 10000"/>
                <a:gd name="connsiteX0" fmla="*/ 9425 w 9991"/>
                <a:gd name="connsiteY0" fmla="*/ 0 h 10000"/>
                <a:gd name="connsiteX1" fmla="*/ 9989 w 9991"/>
                <a:gd name="connsiteY1" fmla="*/ 1632 h 10000"/>
                <a:gd name="connsiteX2" fmla="*/ 9139 w 9991"/>
                <a:gd name="connsiteY2" fmla="*/ 2832 h 10000"/>
                <a:gd name="connsiteX3" fmla="*/ 7656 w 9991"/>
                <a:gd name="connsiteY3" fmla="*/ 3473 h 10000"/>
                <a:gd name="connsiteX4" fmla="*/ 6798 w 9991"/>
                <a:gd name="connsiteY4" fmla="*/ 4481 h 10000"/>
                <a:gd name="connsiteX5" fmla="*/ 6744 w 9991"/>
                <a:gd name="connsiteY5" fmla="*/ 5652 h 10000"/>
                <a:gd name="connsiteX6" fmla="*/ 7640 w 9991"/>
                <a:gd name="connsiteY6" fmla="*/ 7412 h 10000"/>
                <a:gd name="connsiteX7" fmla="*/ 9120 w 9991"/>
                <a:gd name="connsiteY7" fmla="*/ 9665 h 10000"/>
                <a:gd name="connsiteX8" fmla="*/ 9229 w 9991"/>
                <a:gd name="connsiteY8" fmla="*/ 9949 h 10000"/>
                <a:gd name="connsiteX9" fmla="*/ 0 w 9991"/>
                <a:gd name="connsiteY9" fmla="*/ 9949 h 10000"/>
                <a:gd name="connsiteX10" fmla="*/ 0 w 9991"/>
                <a:gd name="connsiteY10" fmla="*/ 30 h 10000"/>
                <a:gd name="connsiteX11" fmla="*/ 9425 w 9991"/>
                <a:gd name="connsiteY11" fmla="*/ 0 h 10000"/>
                <a:gd name="connsiteX0" fmla="*/ 9433 w 10000"/>
                <a:gd name="connsiteY0" fmla="*/ 0 h 10000"/>
                <a:gd name="connsiteX1" fmla="*/ 9998 w 10000"/>
                <a:gd name="connsiteY1" fmla="*/ 1632 h 10000"/>
                <a:gd name="connsiteX2" fmla="*/ 9147 w 10000"/>
                <a:gd name="connsiteY2" fmla="*/ 2832 h 10000"/>
                <a:gd name="connsiteX3" fmla="*/ 7663 w 10000"/>
                <a:gd name="connsiteY3" fmla="*/ 3488 h 10000"/>
                <a:gd name="connsiteX4" fmla="*/ 6804 w 10000"/>
                <a:gd name="connsiteY4" fmla="*/ 4481 h 10000"/>
                <a:gd name="connsiteX5" fmla="*/ 6750 w 10000"/>
                <a:gd name="connsiteY5" fmla="*/ 5652 h 10000"/>
                <a:gd name="connsiteX6" fmla="*/ 7647 w 10000"/>
                <a:gd name="connsiteY6" fmla="*/ 7412 h 10000"/>
                <a:gd name="connsiteX7" fmla="*/ 9128 w 10000"/>
                <a:gd name="connsiteY7" fmla="*/ 9665 h 10000"/>
                <a:gd name="connsiteX8" fmla="*/ 9237 w 10000"/>
                <a:gd name="connsiteY8" fmla="*/ 9949 h 10000"/>
                <a:gd name="connsiteX9" fmla="*/ 0 w 10000"/>
                <a:gd name="connsiteY9" fmla="*/ 9949 h 10000"/>
                <a:gd name="connsiteX10" fmla="*/ 0 w 10000"/>
                <a:gd name="connsiteY10" fmla="*/ 30 h 10000"/>
                <a:gd name="connsiteX11" fmla="*/ 9433 w 10000"/>
                <a:gd name="connsiteY11" fmla="*/ 0 h 10000"/>
                <a:gd name="connsiteX0" fmla="*/ 9433 w 10000"/>
                <a:gd name="connsiteY0" fmla="*/ 0 h 10000"/>
                <a:gd name="connsiteX1" fmla="*/ 9998 w 10000"/>
                <a:gd name="connsiteY1" fmla="*/ 1632 h 10000"/>
                <a:gd name="connsiteX2" fmla="*/ 9147 w 10000"/>
                <a:gd name="connsiteY2" fmla="*/ 2832 h 10000"/>
                <a:gd name="connsiteX3" fmla="*/ 7663 w 10000"/>
                <a:gd name="connsiteY3" fmla="*/ 3488 h 10000"/>
                <a:gd name="connsiteX4" fmla="*/ 6804 w 10000"/>
                <a:gd name="connsiteY4" fmla="*/ 4481 h 10000"/>
                <a:gd name="connsiteX5" fmla="*/ 6829 w 10000"/>
                <a:gd name="connsiteY5" fmla="*/ 6061 h 10000"/>
                <a:gd name="connsiteX6" fmla="*/ 7647 w 10000"/>
                <a:gd name="connsiteY6" fmla="*/ 7412 h 10000"/>
                <a:gd name="connsiteX7" fmla="*/ 9128 w 10000"/>
                <a:gd name="connsiteY7" fmla="*/ 9665 h 10000"/>
                <a:gd name="connsiteX8" fmla="*/ 9237 w 10000"/>
                <a:gd name="connsiteY8" fmla="*/ 9949 h 10000"/>
                <a:gd name="connsiteX9" fmla="*/ 0 w 10000"/>
                <a:gd name="connsiteY9" fmla="*/ 9949 h 10000"/>
                <a:gd name="connsiteX10" fmla="*/ 0 w 10000"/>
                <a:gd name="connsiteY10" fmla="*/ 30 h 10000"/>
                <a:gd name="connsiteX11" fmla="*/ 9433 w 10000"/>
                <a:gd name="connsiteY11" fmla="*/ 0 h 10000"/>
                <a:gd name="connsiteX0" fmla="*/ 9433 w 10000"/>
                <a:gd name="connsiteY0" fmla="*/ 0 h 9949"/>
                <a:gd name="connsiteX1" fmla="*/ 9998 w 10000"/>
                <a:gd name="connsiteY1" fmla="*/ 1632 h 9949"/>
                <a:gd name="connsiteX2" fmla="*/ 9147 w 10000"/>
                <a:gd name="connsiteY2" fmla="*/ 2832 h 9949"/>
                <a:gd name="connsiteX3" fmla="*/ 7663 w 10000"/>
                <a:gd name="connsiteY3" fmla="*/ 3488 h 9949"/>
                <a:gd name="connsiteX4" fmla="*/ 6804 w 10000"/>
                <a:gd name="connsiteY4" fmla="*/ 4481 h 9949"/>
                <a:gd name="connsiteX5" fmla="*/ 6829 w 10000"/>
                <a:gd name="connsiteY5" fmla="*/ 6061 h 9949"/>
                <a:gd name="connsiteX6" fmla="*/ 8123 w 10000"/>
                <a:gd name="connsiteY6" fmla="*/ 8367 h 9949"/>
                <a:gd name="connsiteX7" fmla="*/ 9128 w 10000"/>
                <a:gd name="connsiteY7" fmla="*/ 9665 h 9949"/>
                <a:gd name="connsiteX8" fmla="*/ 9237 w 10000"/>
                <a:gd name="connsiteY8" fmla="*/ 9949 h 9949"/>
                <a:gd name="connsiteX9" fmla="*/ 0 w 10000"/>
                <a:gd name="connsiteY9" fmla="*/ 9949 h 9949"/>
                <a:gd name="connsiteX10" fmla="*/ 0 w 10000"/>
                <a:gd name="connsiteY10" fmla="*/ 30 h 9949"/>
                <a:gd name="connsiteX11" fmla="*/ 9433 w 10000"/>
                <a:gd name="connsiteY11" fmla="*/ 0 h 9949"/>
                <a:gd name="connsiteX0" fmla="*/ 9433 w 10003"/>
                <a:gd name="connsiteY0" fmla="*/ 0 h 10000"/>
                <a:gd name="connsiteX1" fmla="*/ 9998 w 10003"/>
                <a:gd name="connsiteY1" fmla="*/ 1640 h 10000"/>
                <a:gd name="connsiteX2" fmla="*/ 8988 w 10003"/>
                <a:gd name="connsiteY2" fmla="*/ 2801 h 10000"/>
                <a:gd name="connsiteX3" fmla="*/ 7663 w 10003"/>
                <a:gd name="connsiteY3" fmla="*/ 3506 h 10000"/>
                <a:gd name="connsiteX4" fmla="*/ 6804 w 10003"/>
                <a:gd name="connsiteY4" fmla="*/ 4504 h 10000"/>
                <a:gd name="connsiteX5" fmla="*/ 6829 w 10003"/>
                <a:gd name="connsiteY5" fmla="*/ 6092 h 10000"/>
                <a:gd name="connsiteX6" fmla="*/ 8123 w 10003"/>
                <a:gd name="connsiteY6" fmla="*/ 8410 h 10000"/>
                <a:gd name="connsiteX7" fmla="*/ 9128 w 10003"/>
                <a:gd name="connsiteY7" fmla="*/ 9715 h 10000"/>
                <a:gd name="connsiteX8" fmla="*/ 9237 w 10003"/>
                <a:gd name="connsiteY8" fmla="*/ 10000 h 10000"/>
                <a:gd name="connsiteX9" fmla="*/ 0 w 10003"/>
                <a:gd name="connsiteY9" fmla="*/ 10000 h 10000"/>
                <a:gd name="connsiteX10" fmla="*/ 0 w 10003"/>
                <a:gd name="connsiteY10" fmla="*/ 30 h 10000"/>
                <a:gd name="connsiteX11" fmla="*/ 9433 w 10003"/>
                <a:gd name="connsiteY11" fmla="*/ 0 h 10000"/>
                <a:gd name="connsiteX0" fmla="*/ 9433 w 9769"/>
                <a:gd name="connsiteY0" fmla="*/ 0 h 10000"/>
                <a:gd name="connsiteX1" fmla="*/ 9760 w 9769"/>
                <a:gd name="connsiteY1" fmla="*/ 1442 h 10000"/>
                <a:gd name="connsiteX2" fmla="*/ 8988 w 9769"/>
                <a:gd name="connsiteY2" fmla="*/ 2801 h 10000"/>
                <a:gd name="connsiteX3" fmla="*/ 7663 w 9769"/>
                <a:gd name="connsiteY3" fmla="*/ 3506 h 10000"/>
                <a:gd name="connsiteX4" fmla="*/ 6804 w 9769"/>
                <a:gd name="connsiteY4" fmla="*/ 4504 h 10000"/>
                <a:gd name="connsiteX5" fmla="*/ 6829 w 9769"/>
                <a:gd name="connsiteY5" fmla="*/ 6092 h 10000"/>
                <a:gd name="connsiteX6" fmla="*/ 8123 w 9769"/>
                <a:gd name="connsiteY6" fmla="*/ 8410 h 10000"/>
                <a:gd name="connsiteX7" fmla="*/ 9128 w 9769"/>
                <a:gd name="connsiteY7" fmla="*/ 9715 h 10000"/>
                <a:gd name="connsiteX8" fmla="*/ 9237 w 9769"/>
                <a:gd name="connsiteY8" fmla="*/ 10000 h 10000"/>
                <a:gd name="connsiteX9" fmla="*/ 0 w 9769"/>
                <a:gd name="connsiteY9" fmla="*/ 10000 h 10000"/>
                <a:gd name="connsiteX10" fmla="*/ 0 w 9769"/>
                <a:gd name="connsiteY10" fmla="*/ 30 h 10000"/>
                <a:gd name="connsiteX11" fmla="*/ 9433 w 9769"/>
                <a:gd name="connsiteY11" fmla="*/ 0 h 10000"/>
                <a:gd name="connsiteX0" fmla="*/ 9656 w 10000"/>
                <a:gd name="connsiteY0" fmla="*/ 0 h 10020"/>
                <a:gd name="connsiteX1" fmla="*/ 9991 w 10000"/>
                <a:gd name="connsiteY1" fmla="*/ 1442 h 10020"/>
                <a:gd name="connsiteX2" fmla="*/ 9201 w 10000"/>
                <a:gd name="connsiteY2" fmla="*/ 2801 h 10020"/>
                <a:gd name="connsiteX3" fmla="*/ 7844 w 10000"/>
                <a:gd name="connsiteY3" fmla="*/ 3506 h 10020"/>
                <a:gd name="connsiteX4" fmla="*/ 6965 w 10000"/>
                <a:gd name="connsiteY4" fmla="*/ 4504 h 10020"/>
                <a:gd name="connsiteX5" fmla="*/ 6990 w 10000"/>
                <a:gd name="connsiteY5" fmla="*/ 6092 h 10020"/>
                <a:gd name="connsiteX6" fmla="*/ 8315 w 10000"/>
                <a:gd name="connsiteY6" fmla="*/ 8410 h 10020"/>
                <a:gd name="connsiteX7" fmla="*/ 9344 w 10000"/>
                <a:gd name="connsiteY7" fmla="*/ 9715 h 10020"/>
                <a:gd name="connsiteX8" fmla="*/ 9455 w 10000"/>
                <a:gd name="connsiteY8" fmla="*/ 10000 h 10020"/>
                <a:gd name="connsiteX9" fmla="*/ 3901 w 10000"/>
                <a:gd name="connsiteY9" fmla="*/ 10000 h 10020"/>
                <a:gd name="connsiteX10" fmla="*/ 0 w 10000"/>
                <a:gd name="connsiteY10" fmla="*/ 30 h 10020"/>
                <a:gd name="connsiteX11" fmla="*/ 9656 w 10000"/>
                <a:gd name="connsiteY11" fmla="*/ 0 h 10020"/>
                <a:gd name="connsiteX0" fmla="*/ 5755 w 6099"/>
                <a:gd name="connsiteY0" fmla="*/ 0 h 10020"/>
                <a:gd name="connsiteX1" fmla="*/ 6090 w 6099"/>
                <a:gd name="connsiteY1" fmla="*/ 1442 h 10020"/>
                <a:gd name="connsiteX2" fmla="*/ 5300 w 6099"/>
                <a:gd name="connsiteY2" fmla="*/ 2801 h 10020"/>
                <a:gd name="connsiteX3" fmla="*/ 3943 w 6099"/>
                <a:gd name="connsiteY3" fmla="*/ 3506 h 10020"/>
                <a:gd name="connsiteX4" fmla="*/ 3064 w 6099"/>
                <a:gd name="connsiteY4" fmla="*/ 4504 h 10020"/>
                <a:gd name="connsiteX5" fmla="*/ 3089 w 6099"/>
                <a:gd name="connsiteY5" fmla="*/ 6092 h 10020"/>
                <a:gd name="connsiteX6" fmla="*/ 4414 w 6099"/>
                <a:gd name="connsiteY6" fmla="*/ 8410 h 10020"/>
                <a:gd name="connsiteX7" fmla="*/ 5443 w 6099"/>
                <a:gd name="connsiteY7" fmla="*/ 9715 h 10020"/>
                <a:gd name="connsiteX8" fmla="*/ 5554 w 6099"/>
                <a:gd name="connsiteY8" fmla="*/ 10000 h 10020"/>
                <a:gd name="connsiteX9" fmla="*/ 0 w 6099"/>
                <a:gd name="connsiteY9" fmla="*/ 10000 h 10020"/>
                <a:gd name="connsiteX10" fmla="*/ 976 w 6099"/>
                <a:gd name="connsiteY10" fmla="*/ 30 h 10020"/>
                <a:gd name="connsiteX11" fmla="*/ 5755 w 6099"/>
                <a:gd name="connsiteY11" fmla="*/ 0 h 10020"/>
                <a:gd name="connsiteX0" fmla="*/ 10436 w 11000"/>
                <a:gd name="connsiteY0" fmla="*/ 0 h 9990"/>
                <a:gd name="connsiteX1" fmla="*/ 10985 w 11000"/>
                <a:gd name="connsiteY1" fmla="*/ 1439 h 9990"/>
                <a:gd name="connsiteX2" fmla="*/ 9690 w 11000"/>
                <a:gd name="connsiteY2" fmla="*/ 2795 h 9990"/>
                <a:gd name="connsiteX3" fmla="*/ 7465 w 11000"/>
                <a:gd name="connsiteY3" fmla="*/ 3499 h 9990"/>
                <a:gd name="connsiteX4" fmla="*/ 6024 w 11000"/>
                <a:gd name="connsiteY4" fmla="*/ 4495 h 9990"/>
                <a:gd name="connsiteX5" fmla="*/ 6065 w 11000"/>
                <a:gd name="connsiteY5" fmla="*/ 6080 h 9990"/>
                <a:gd name="connsiteX6" fmla="*/ 8237 w 11000"/>
                <a:gd name="connsiteY6" fmla="*/ 8393 h 9990"/>
                <a:gd name="connsiteX7" fmla="*/ 9924 w 11000"/>
                <a:gd name="connsiteY7" fmla="*/ 9696 h 9990"/>
                <a:gd name="connsiteX8" fmla="*/ 10106 w 11000"/>
                <a:gd name="connsiteY8" fmla="*/ 9980 h 9990"/>
                <a:gd name="connsiteX9" fmla="*/ 0 w 11000"/>
                <a:gd name="connsiteY9" fmla="*/ 9934 h 9990"/>
                <a:gd name="connsiteX10" fmla="*/ 2600 w 11000"/>
                <a:gd name="connsiteY10" fmla="*/ 30 h 9990"/>
                <a:gd name="connsiteX11" fmla="*/ 10436 w 11000"/>
                <a:gd name="connsiteY11" fmla="*/ 0 h 9990"/>
                <a:gd name="connsiteX0" fmla="*/ 9487 w 10000"/>
                <a:gd name="connsiteY0" fmla="*/ 0 h 10000"/>
                <a:gd name="connsiteX1" fmla="*/ 9986 w 10000"/>
                <a:gd name="connsiteY1" fmla="*/ 1440 h 10000"/>
                <a:gd name="connsiteX2" fmla="*/ 8809 w 10000"/>
                <a:gd name="connsiteY2" fmla="*/ 2798 h 10000"/>
                <a:gd name="connsiteX3" fmla="*/ 6786 w 10000"/>
                <a:gd name="connsiteY3" fmla="*/ 3503 h 10000"/>
                <a:gd name="connsiteX4" fmla="*/ 5476 w 10000"/>
                <a:gd name="connsiteY4" fmla="*/ 4499 h 10000"/>
                <a:gd name="connsiteX5" fmla="*/ 5514 w 10000"/>
                <a:gd name="connsiteY5" fmla="*/ 6086 h 10000"/>
                <a:gd name="connsiteX6" fmla="*/ 7488 w 10000"/>
                <a:gd name="connsiteY6" fmla="*/ 8401 h 10000"/>
                <a:gd name="connsiteX7" fmla="*/ 9022 w 10000"/>
                <a:gd name="connsiteY7" fmla="*/ 9706 h 10000"/>
                <a:gd name="connsiteX8" fmla="*/ 9187 w 10000"/>
                <a:gd name="connsiteY8" fmla="*/ 9990 h 10000"/>
                <a:gd name="connsiteX9" fmla="*/ 0 w 10000"/>
                <a:gd name="connsiteY9" fmla="*/ 9944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10000"/>
                <a:gd name="connsiteX1" fmla="*/ 9986 w 10000"/>
                <a:gd name="connsiteY1" fmla="*/ 1440 h 10000"/>
                <a:gd name="connsiteX2" fmla="*/ 8809 w 10000"/>
                <a:gd name="connsiteY2" fmla="*/ 2798 h 10000"/>
                <a:gd name="connsiteX3" fmla="*/ 6786 w 10000"/>
                <a:gd name="connsiteY3" fmla="*/ 3503 h 10000"/>
                <a:gd name="connsiteX4" fmla="*/ 5476 w 10000"/>
                <a:gd name="connsiteY4" fmla="*/ 4499 h 10000"/>
                <a:gd name="connsiteX5" fmla="*/ 5938 w 10000"/>
                <a:gd name="connsiteY5" fmla="*/ 6619 h 10000"/>
                <a:gd name="connsiteX6" fmla="*/ 7488 w 10000"/>
                <a:gd name="connsiteY6" fmla="*/ 8401 h 10000"/>
                <a:gd name="connsiteX7" fmla="*/ 9022 w 10000"/>
                <a:gd name="connsiteY7" fmla="*/ 9706 h 10000"/>
                <a:gd name="connsiteX8" fmla="*/ 9187 w 10000"/>
                <a:gd name="connsiteY8" fmla="*/ 9990 h 10000"/>
                <a:gd name="connsiteX9" fmla="*/ 0 w 10000"/>
                <a:gd name="connsiteY9" fmla="*/ 9944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10000"/>
                <a:gd name="connsiteX1" fmla="*/ 9986 w 10000"/>
                <a:gd name="connsiteY1" fmla="*/ 1440 h 10000"/>
                <a:gd name="connsiteX2" fmla="*/ 8809 w 10000"/>
                <a:gd name="connsiteY2" fmla="*/ 2798 h 10000"/>
                <a:gd name="connsiteX3" fmla="*/ 6786 w 10000"/>
                <a:gd name="connsiteY3" fmla="*/ 3503 h 10000"/>
                <a:gd name="connsiteX4" fmla="*/ 6021 w 10000"/>
                <a:gd name="connsiteY4" fmla="*/ 4529 h 10000"/>
                <a:gd name="connsiteX5" fmla="*/ 5938 w 10000"/>
                <a:gd name="connsiteY5" fmla="*/ 6619 h 10000"/>
                <a:gd name="connsiteX6" fmla="*/ 7488 w 10000"/>
                <a:gd name="connsiteY6" fmla="*/ 8401 h 10000"/>
                <a:gd name="connsiteX7" fmla="*/ 9022 w 10000"/>
                <a:gd name="connsiteY7" fmla="*/ 9706 h 10000"/>
                <a:gd name="connsiteX8" fmla="*/ 9187 w 10000"/>
                <a:gd name="connsiteY8" fmla="*/ 9990 h 10000"/>
                <a:gd name="connsiteX9" fmla="*/ 0 w 10000"/>
                <a:gd name="connsiteY9" fmla="*/ 9944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10000"/>
                <a:gd name="connsiteX1" fmla="*/ 9986 w 10000"/>
                <a:gd name="connsiteY1" fmla="*/ 1440 h 10000"/>
                <a:gd name="connsiteX2" fmla="*/ 8809 w 10000"/>
                <a:gd name="connsiteY2" fmla="*/ 2798 h 10000"/>
                <a:gd name="connsiteX3" fmla="*/ 7028 w 10000"/>
                <a:gd name="connsiteY3" fmla="*/ 3731 h 10000"/>
                <a:gd name="connsiteX4" fmla="*/ 6021 w 10000"/>
                <a:gd name="connsiteY4" fmla="*/ 4529 h 10000"/>
                <a:gd name="connsiteX5" fmla="*/ 5938 w 10000"/>
                <a:gd name="connsiteY5" fmla="*/ 6619 h 10000"/>
                <a:gd name="connsiteX6" fmla="*/ 7488 w 10000"/>
                <a:gd name="connsiteY6" fmla="*/ 8401 h 10000"/>
                <a:gd name="connsiteX7" fmla="*/ 9022 w 10000"/>
                <a:gd name="connsiteY7" fmla="*/ 9706 h 10000"/>
                <a:gd name="connsiteX8" fmla="*/ 9187 w 10000"/>
                <a:gd name="connsiteY8" fmla="*/ 9990 h 10000"/>
                <a:gd name="connsiteX9" fmla="*/ 0 w 10000"/>
                <a:gd name="connsiteY9" fmla="*/ 9944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10000"/>
                <a:gd name="connsiteX1" fmla="*/ 9986 w 10000"/>
                <a:gd name="connsiteY1" fmla="*/ 1440 h 10000"/>
                <a:gd name="connsiteX2" fmla="*/ 8809 w 10000"/>
                <a:gd name="connsiteY2" fmla="*/ 2798 h 10000"/>
                <a:gd name="connsiteX3" fmla="*/ 7028 w 10000"/>
                <a:gd name="connsiteY3" fmla="*/ 3731 h 10000"/>
                <a:gd name="connsiteX4" fmla="*/ 5839 w 10000"/>
                <a:gd name="connsiteY4" fmla="*/ 4894 h 10000"/>
                <a:gd name="connsiteX5" fmla="*/ 5938 w 10000"/>
                <a:gd name="connsiteY5" fmla="*/ 6619 h 10000"/>
                <a:gd name="connsiteX6" fmla="*/ 7488 w 10000"/>
                <a:gd name="connsiteY6" fmla="*/ 8401 h 10000"/>
                <a:gd name="connsiteX7" fmla="*/ 9022 w 10000"/>
                <a:gd name="connsiteY7" fmla="*/ 9706 h 10000"/>
                <a:gd name="connsiteX8" fmla="*/ 9187 w 10000"/>
                <a:gd name="connsiteY8" fmla="*/ 9990 h 10000"/>
                <a:gd name="connsiteX9" fmla="*/ 0 w 10000"/>
                <a:gd name="connsiteY9" fmla="*/ 9944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10000"/>
                <a:gd name="connsiteX1" fmla="*/ 9986 w 10000"/>
                <a:gd name="connsiteY1" fmla="*/ 1440 h 10000"/>
                <a:gd name="connsiteX2" fmla="*/ 8809 w 10000"/>
                <a:gd name="connsiteY2" fmla="*/ 2798 h 10000"/>
                <a:gd name="connsiteX3" fmla="*/ 7028 w 10000"/>
                <a:gd name="connsiteY3" fmla="*/ 3731 h 10000"/>
                <a:gd name="connsiteX4" fmla="*/ 5839 w 10000"/>
                <a:gd name="connsiteY4" fmla="*/ 4894 h 10000"/>
                <a:gd name="connsiteX5" fmla="*/ 6059 w 10000"/>
                <a:gd name="connsiteY5" fmla="*/ 6832 h 10000"/>
                <a:gd name="connsiteX6" fmla="*/ 7488 w 10000"/>
                <a:gd name="connsiteY6" fmla="*/ 8401 h 10000"/>
                <a:gd name="connsiteX7" fmla="*/ 9022 w 10000"/>
                <a:gd name="connsiteY7" fmla="*/ 9706 h 10000"/>
                <a:gd name="connsiteX8" fmla="*/ 9187 w 10000"/>
                <a:gd name="connsiteY8" fmla="*/ 9990 h 10000"/>
                <a:gd name="connsiteX9" fmla="*/ 0 w 10000"/>
                <a:gd name="connsiteY9" fmla="*/ 9944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10000"/>
                <a:gd name="connsiteX1" fmla="*/ 9986 w 10000"/>
                <a:gd name="connsiteY1" fmla="*/ 1440 h 10000"/>
                <a:gd name="connsiteX2" fmla="*/ 8809 w 10000"/>
                <a:gd name="connsiteY2" fmla="*/ 2798 h 10000"/>
                <a:gd name="connsiteX3" fmla="*/ 7028 w 10000"/>
                <a:gd name="connsiteY3" fmla="*/ 3731 h 10000"/>
                <a:gd name="connsiteX4" fmla="*/ 5657 w 10000"/>
                <a:gd name="connsiteY4" fmla="*/ 5016 h 10000"/>
                <a:gd name="connsiteX5" fmla="*/ 6059 w 10000"/>
                <a:gd name="connsiteY5" fmla="*/ 6832 h 10000"/>
                <a:gd name="connsiteX6" fmla="*/ 7488 w 10000"/>
                <a:gd name="connsiteY6" fmla="*/ 8401 h 10000"/>
                <a:gd name="connsiteX7" fmla="*/ 9022 w 10000"/>
                <a:gd name="connsiteY7" fmla="*/ 9706 h 10000"/>
                <a:gd name="connsiteX8" fmla="*/ 9187 w 10000"/>
                <a:gd name="connsiteY8" fmla="*/ 9990 h 10000"/>
                <a:gd name="connsiteX9" fmla="*/ 0 w 10000"/>
                <a:gd name="connsiteY9" fmla="*/ 9944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9944"/>
                <a:gd name="connsiteX1" fmla="*/ 9986 w 10000"/>
                <a:gd name="connsiteY1" fmla="*/ 1440 h 9944"/>
                <a:gd name="connsiteX2" fmla="*/ 8809 w 10000"/>
                <a:gd name="connsiteY2" fmla="*/ 2798 h 9944"/>
                <a:gd name="connsiteX3" fmla="*/ 7028 w 10000"/>
                <a:gd name="connsiteY3" fmla="*/ 3731 h 9944"/>
                <a:gd name="connsiteX4" fmla="*/ 5657 w 10000"/>
                <a:gd name="connsiteY4" fmla="*/ 5016 h 9944"/>
                <a:gd name="connsiteX5" fmla="*/ 6059 w 10000"/>
                <a:gd name="connsiteY5" fmla="*/ 6832 h 9944"/>
                <a:gd name="connsiteX6" fmla="*/ 7488 w 10000"/>
                <a:gd name="connsiteY6" fmla="*/ 8401 h 9944"/>
                <a:gd name="connsiteX7" fmla="*/ 9022 w 10000"/>
                <a:gd name="connsiteY7" fmla="*/ 9706 h 9944"/>
                <a:gd name="connsiteX8" fmla="*/ 9298 w 10000"/>
                <a:gd name="connsiteY8" fmla="*/ 9889 h 9944"/>
                <a:gd name="connsiteX9" fmla="*/ 0 w 10000"/>
                <a:gd name="connsiteY9" fmla="*/ 9944 h 9944"/>
                <a:gd name="connsiteX10" fmla="*/ 62 w 10000"/>
                <a:gd name="connsiteY10" fmla="*/ 45 h 9944"/>
                <a:gd name="connsiteX11" fmla="*/ 9487 w 10000"/>
                <a:gd name="connsiteY11" fmla="*/ 0 h 9944"/>
                <a:gd name="connsiteX0" fmla="*/ 9487 w 10000"/>
                <a:gd name="connsiteY0" fmla="*/ 0 h 10020"/>
                <a:gd name="connsiteX1" fmla="*/ 9986 w 10000"/>
                <a:gd name="connsiteY1" fmla="*/ 1448 h 10020"/>
                <a:gd name="connsiteX2" fmla="*/ 8809 w 10000"/>
                <a:gd name="connsiteY2" fmla="*/ 2814 h 10020"/>
                <a:gd name="connsiteX3" fmla="*/ 7028 w 10000"/>
                <a:gd name="connsiteY3" fmla="*/ 3752 h 10020"/>
                <a:gd name="connsiteX4" fmla="*/ 5657 w 10000"/>
                <a:gd name="connsiteY4" fmla="*/ 5044 h 10020"/>
                <a:gd name="connsiteX5" fmla="*/ 6059 w 10000"/>
                <a:gd name="connsiteY5" fmla="*/ 6870 h 10020"/>
                <a:gd name="connsiteX6" fmla="*/ 7488 w 10000"/>
                <a:gd name="connsiteY6" fmla="*/ 8448 h 10020"/>
                <a:gd name="connsiteX7" fmla="*/ 9022 w 10000"/>
                <a:gd name="connsiteY7" fmla="*/ 9761 h 10020"/>
                <a:gd name="connsiteX8" fmla="*/ 9298 w 10000"/>
                <a:gd name="connsiteY8" fmla="*/ 9945 h 10020"/>
                <a:gd name="connsiteX9" fmla="*/ 0 w 10000"/>
                <a:gd name="connsiteY9" fmla="*/ 10000 h 10020"/>
                <a:gd name="connsiteX10" fmla="*/ 62 w 10000"/>
                <a:gd name="connsiteY10" fmla="*/ 45 h 10020"/>
                <a:gd name="connsiteX11" fmla="*/ 9487 w 10000"/>
                <a:gd name="connsiteY11" fmla="*/ 0 h 10020"/>
                <a:gd name="connsiteX0" fmla="*/ 9487 w 10000"/>
                <a:gd name="connsiteY0" fmla="*/ 0 h 10000"/>
                <a:gd name="connsiteX1" fmla="*/ 9986 w 10000"/>
                <a:gd name="connsiteY1" fmla="*/ 1448 h 10000"/>
                <a:gd name="connsiteX2" fmla="*/ 8809 w 10000"/>
                <a:gd name="connsiteY2" fmla="*/ 2814 h 10000"/>
                <a:gd name="connsiteX3" fmla="*/ 7028 w 10000"/>
                <a:gd name="connsiteY3" fmla="*/ 3752 h 10000"/>
                <a:gd name="connsiteX4" fmla="*/ 5657 w 10000"/>
                <a:gd name="connsiteY4" fmla="*/ 5044 h 10000"/>
                <a:gd name="connsiteX5" fmla="*/ 6059 w 10000"/>
                <a:gd name="connsiteY5" fmla="*/ 6870 h 10000"/>
                <a:gd name="connsiteX6" fmla="*/ 7488 w 10000"/>
                <a:gd name="connsiteY6" fmla="*/ 8448 h 10000"/>
                <a:gd name="connsiteX7" fmla="*/ 9022 w 10000"/>
                <a:gd name="connsiteY7" fmla="*/ 9761 h 10000"/>
                <a:gd name="connsiteX8" fmla="*/ 9298 w 10000"/>
                <a:gd name="connsiteY8" fmla="*/ 9945 h 10000"/>
                <a:gd name="connsiteX9" fmla="*/ 0 w 10000"/>
                <a:gd name="connsiteY9" fmla="*/ 10000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10000"/>
                <a:gd name="connsiteX1" fmla="*/ 9986 w 10000"/>
                <a:gd name="connsiteY1" fmla="*/ 1448 h 10000"/>
                <a:gd name="connsiteX2" fmla="*/ 8809 w 10000"/>
                <a:gd name="connsiteY2" fmla="*/ 2814 h 10000"/>
                <a:gd name="connsiteX3" fmla="*/ 7028 w 10000"/>
                <a:gd name="connsiteY3" fmla="*/ 3752 h 10000"/>
                <a:gd name="connsiteX4" fmla="*/ 5657 w 10000"/>
                <a:gd name="connsiteY4" fmla="*/ 5044 h 10000"/>
                <a:gd name="connsiteX5" fmla="*/ 6059 w 10000"/>
                <a:gd name="connsiteY5" fmla="*/ 6870 h 10000"/>
                <a:gd name="connsiteX6" fmla="*/ 7488 w 10000"/>
                <a:gd name="connsiteY6" fmla="*/ 8448 h 10000"/>
                <a:gd name="connsiteX7" fmla="*/ 9022 w 10000"/>
                <a:gd name="connsiteY7" fmla="*/ 9761 h 10000"/>
                <a:gd name="connsiteX8" fmla="*/ 9298 w 10000"/>
                <a:gd name="connsiteY8" fmla="*/ 9945 h 10000"/>
                <a:gd name="connsiteX9" fmla="*/ 0 w 10000"/>
                <a:gd name="connsiteY9" fmla="*/ 10000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10000"/>
                <a:gd name="connsiteX1" fmla="*/ 9986 w 10000"/>
                <a:gd name="connsiteY1" fmla="*/ 1448 h 10000"/>
                <a:gd name="connsiteX2" fmla="*/ 8809 w 10000"/>
                <a:gd name="connsiteY2" fmla="*/ 2814 h 10000"/>
                <a:gd name="connsiteX3" fmla="*/ 7028 w 10000"/>
                <a:gd name="connsiteY3" fmla="*/ 3752 h 10000"/>
                <a:gd name="connsiteX4" fmla="*/ 5694 w 10000"/>
                <a:gd name="connsiteY4" fmla="*/ 5180 h 10000"/>
                <a:gd name="connsiteX5" fmla="*/ 6059 w 10000"/>
                <a:gd name="connsiteY5" fmla="*/ 6870 h 10000"/>
                <a:gd name="connsiteX6" fmla="*/ 7488 w 10000"/>
                <a:gd name="connsiteY6" fmla="*/ 8448 h 10000"/>
                <a:gd name="connsiteX7" fmla="*/ 9022 w 10000"/>
                <a:gd name="connsiteY7" fmla="*/ 9761 h 10000"/>
                <a:gd name="connsiteX8" fmla="*/ 9298 w 10000"/>
                <a:gd name="connsiteY8" fmla="*/ 9945 h 10000"/>
                <a:gd name="connsiteX9" fmla="*/ 0 w 10000"/>
                <a:gd name="connsiteY9" fmla="*/ 10000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9487"/>
                <a:gd name="connsiteY0" fmla="*/ 0 h 10000"/>
                <a:gd name="connsiteX1" fmla="*/ 9354 w 9487"/>
                <a:gd name="connsiteY1" fmla="*/ 1425 h 10000"/>
                <a:gd name="connsiteX2" fmla="*/ 8809 w 9487"/>
                <a:gd name="connsiteY2" fmla="*/ 2814 h 10000"/>
                <a:gd name="connsiteX3" fmla="*/ 7028 w 9487"/>
                <a:gd name="connsiteY3" fmla="*/ 3752 h 10000"/>
                <a:gd name="connsiteX4" fmla="*/ 5694 w 9487"/>
                <a:gd name="connsiteY4" fmla="*/ 5180 h 10000"/>
                <a:gd name="connsiteX5" fmla="*/ 6059 w 9487"/>
                <a:gd name="connsiteY5" fmla="*/ 6870 h 10000"/>
                <a:gd name="connsiteX6" fmla="*/ 7488 w 9487"/>
                <a:gd name="connsiteY6" fmla="*/ 8448 h 10000"/>
                <a:gd name="connsiteX7" fmla="*/ 9022 w 9487"/>
                <a:gd name="connsiteY7" fmla="*/ 9761 h 10000"/>
                <a:gd name="connsiteX8" fmla="*/ 9298 w 9487"/>
                <a:gd name="connsiteY8" fmla="*/ 9945 h 10000"/>
                <a:gd name="connsiteX9" fmla="*/ 0 w 9487"/>
                <a:gd name="connsiteY9" fmla="*/ 10000 h 10000"/>
                <a:gd name="connsiteX10" fmla="*/ 62 w 9487"/>
                <a:gd name="connsiteY10" fmla="*/ 45 h 10000"/>
                <a:gd name="connsiteX11" fmla="*/ 9487 w 9487"/>
                <a:gd name="connsiteY11" fmla="*/ 0 h 10000"/>
                <a:gd name="connsiteX0" fmla="*/ 10000 w 10007"/>
                <a:gd name="connsiteY0" fmla="*/ 0 h 10000"/>
                <a:gd name="connsiteX1" fmla="*/ 9860 w 10007"/>
                <a:gd name="connsiteY1" fmla="*/ 1425 h 10000"/>
                <a:gd name="connsiteX2" fmla="*/ 8819 w 10007"/>
                <a:gd name="connsiteY2" fmla="*/ 2825 h 10000"/>
                <a:gd name="connsiteX3" fmla="*/ 7408 w 10007"/>
                <a:gd name="connsiteY3" fmla="*/ 3752 h 10000"/>
                <a:gd name="connsiteX4" fmla="*/ 6002 w 10007"/>
                <a:gd name="connsiteY4" fmla="*/ 5180 h 10000"/>
                <a:gd name="connsiteX5" fmla="*/ 6387 w 10007"/>
                <a:gd name="connsiteY5" fmla="*/ 6870 h 10000"/>
                <a:gd name="connsiteX6" fmla="*/ 7893 w 10007"/>
                <a:gd name="connsiteY6" fmla="*/ 8448 h 10000"/>
                <a:gd name="connsiteX7" fmla="*/ 9510 w 10007"/>
                <a:gd name="connsiteY7" fmla="*/ 9761 h 10000"/>
                <a:gd name="connsiteX8" fmla="*/ 9801 w 10007"/>
                <a:gd name="connsiteY8" fmla="*/ 9945 h 10000"/>
                <a:gd name="connsiteX9" fmla="*/ 0 w 10007"/>
                <a:gd name="connsiteY9" fmla="*/ 10000 h 10000"/>
                <a:gd name="connsiteX10" fmla="*/ 65 w 10007"/>
                <a:gd name="connsiteY10" fmla="*/ 45 h 10000"/>
                <a:gd name="connsiteX11" fmla="*/ 10000 w 10007"/>
                <a:gd name="connsiteY11" fmla="*/ 0 h 10000"/>
                <a:gd name="connsiteX0" fmla="*/ 10000 w 10007"/>
                <a:gd name="connsiteY0" fmla="*/ 0 h 10000"/>
                <a:gd name="connsiteX1" fmla="*/ 9860 w 10007"/>
                <a:gd name="connsiteY1" fmla="*/ 1425 h 10000"/>
                <a:gd name="connsiteX2" fmla="*/ 8819 w 10007"/>
                <a:gd name="connsiteY2" fmla="*/ 2825 h 10000"/>
                <a:gd name="connsiteX3" fmla="*/ 7208 w 10007"/>
                <a:gd name="connsiteY3" fmla="*/ 3775 h 10000"/>
                <a:gd name="connsiteX4" fmla="*/ 6002 w 10007"/>
                <a:gd name="connsiteY4" fmla="*/ 5180 h 10000"/>
                <a:gd name="connsiteX5" fmla="*/ 6387 w 10007"/>
                <a:gd name="connsiteY5" fmla="*/ 6870 h 10000"/>
                <a:gd name="connsiteX6" fmla="*/ 7893 w 10007"/>
                <a:gd name="connsiteY6" fmla="*/ 8448 h 10000"/>
                <a:gd name="connsiteX7" fmla="*/ 9510 w 10007"/>
                <a:gd name="connsiteY7" fmla="*/ 9761 h 10000"/>
                <a:gd name="connsiteX8" fmla="*/ 9801 w 10007"/>
                <a:gd name="connsiteY8" fmla="*/ 9945 h 10000"/>
                <a:gd name="connsiteX9" fmla="*/ 0 w 10007"/>
                <a:gd name="connsiteY9" fmla="*/ 10000 h 10000"/>
                <a:gd name="connsiteX10" fmla="*/ 65 w 10007"/>
                <a:gd name="connsiteY10" fmla="*/ 45 h 10000"/>
                <a:gd name="connsiteX11" fmla="*/ 10000 w 10007"/>
                <a:gd name="connsiteY11" fmla="*/ 0 h 10000"/>
                <a:gd name="connsiteX0" fmla="*/ 10000 w 10007"/>
                <a:gd name="connsiteY0" fmla="*/ 0 h 10000"/>
                <a:gd name="connsiteX1" fmla="*/ 9860 w 10007"/>
                <a:gd name="connsiteY1" fmla="*/ 1425 h 10000"/>
                <a:gd name="connsiteX2" fmla="*/ 8819 w 10007"/>
                <a:gd name="connsiteY2" fmla="*/ 2825 h 10000"/>
                <a:gd name="connsiteX3" fmla="*/ 7208 w 10007"/>
                <a:gd name="connsiteY3" fmla="*/ 3775 h 10000"/>
                <a:gd name="connsiteX4" fmla="*/ 6002 w 10007"/>
                <a:gd name="connsiteY4" fmla="*/ 5180 h 10000"/>
                <a:gd name="connsiteX5" fmla="*/ 6387 w 10007"/>
                <a:gd name="connsiteY5" fmla="*/ 6870 h 10000"/>
                <a:gd name="connsiteX6" fmla="*/ 7527 w 10007"/>
                <a:gd name="connsiteY6" fmla="*/ 8550 h 10000"/>
                <a:gd name="connsiteX7" fmla="*/ 9510 w 10007"/>
                <a:gd name="connsiteY7" fmla="*/ 9761 h 10000"/>
                <a:gd name="connsiteX8" fmla="*/ 9801 w 10007"/>
                <a:gd name="connsiteY8" fmla="*/ 9945 h 10000"/>
                <a:gd name="connsiteX9" fmla="*/ 0 w 10007"/>
                <a:gd name="connsiteY9" fmla="*/ 10000 h 10000"/>
                <a:gd name="connsiteX10" fmla="*/ 65 w 10007"/>
                <a:gd name="connsiteY10" fmla="*/ 45 h 10000"/>
                <a:gd name="connsiteX11" fmla="*/ 10000 w 10007"/>
                <a:gd name="connsiteY11" fmla="*/ 0 h 10000"/>
                <a:gd name="connsiteX0" fmla="*/ 10000 w 10007"/>
                <a:gd name="connsiteY0" fmla="*/ 0 h 10000"/>
                <a:gd name="connsiteX1" fmla="*/ 9860 w 10007"/>
                <a:gd name="connsiteY1" fmla="*/ 1425 h 10000"/>
                <a:gd name="connsiteX2" fmla="*/ 8819 w 10007"/>
                <a:gd name="connsiteY2" fmla="*/ 2825 h 10000"/>
                <a:gd name="connsiteX3" fmla="*/ 7208 w 10007"/>
                <a:gd name="connsiteY3" fmla="*/ 3775 h 10000"/>
                <a:gd name="connsiteX4" fmla="*/ 6035 w 10007"/>
                <a:gd name="connsiteY4" fmla="*/ 5406 h 10000"/>
                <a:gd name="connsiteX5" fmla="*/ 6387 w 10007"/>
                <a:gd name="connsiteY5" fmla="*/ 6870 h 10000"/>
                <a:gd name="connsiteX6" fmla="*/ 7527 w 10007"/>
                <a:gd name="connsiteY6" fmla="*/ 8550 h 10000"/>
                <a:gd name="connsiteX7" fmla="*/ 9510 w 10007"/>
                <a:gd name="connsiteY7" fmla="*/ 9761 h 10000"/>
                <a:gd name="connsiteX8" fmla="*/ 9801 w 10007"/>
                <a:gd name="connsiteY8" fmla="*/ 9945 h 10000"/>
                <a:gd name="connsiteX9" fmla="*/ 0 w 10007"/>
                <a:gd name="connsiteY9" fmla="*/ 10000 h 10000"/>
                <a:gd name="connsiteX10" fmla="*/ 65 w 10007"/>
                <a:gd name="connsiteY10" fmla="*/ 45 h 10000"/>
                <a:gd name="connsiteX11" fmla="*/ 10000 w 10007"/>
                <a:gd name="connsiteY11" fmla="*/ 0 h 10000"/>
                <a:gd name="connsiteX0" fmla="*/ 10000 w 10010"/>
                <a:gd name="connsiteY0" fmla="*/ 0 h 10000"/>
                <a:gd name="connsiteX1" fmla="*/ 9860 w 10010"/>
                <a:gd name="connsiteY1" fmla="*/ 1425 h 10000"/>
                <a:gd name="connsiteX2" fmla="*/ 8752 w 10010"/>
                <a:gd name="connsiteY2" fmla="*/ 2701 h 10000"/>
                <a:gd name="connsiteX3" fmla="*/ 7208 w 10010"/>
                <a:gd name="connsiteY3" fmla="*/ 3775 h 10000"/>
                <a:gd name="connsiteX4" fmla="*/ 6035 w 10010"/>
                <a:gd name="connsiteY4" fmla="*/ 5406 h 10000"/>
                <a:gd name="connsiteX5" fmla="*/ 6387 w 10010"/>
                <a:gd name="connsiteY5" fmla="*/ 6870 h 10000"/>
                <a:gd name="connsiteX6" fmla="*/ 7527 w 10010"/>
                <a:gd name="connsiteY6" fmla="*/ 8550 h 10000"/>
                <a:gd name="connsiteX7" fmla="*/ 9510 w 10010"/>
                <a:gd name="connsiteY7" fmla="*/ 9761 h 10000"/>
                <a:gd name="connsiteX8" fmla="*/ 9801 w 10010"/>
                <a:gd name="connsiteY8" fmla="*/ 9945 h 10000"/>
                <a:gd name="connsiteX9" fmla="*/ 0 w 10010"/>
                <a:gd name="connsiteY9" fmla="*/ 10000 h 10000"/>
                <a:gd name="connsiteX10" fmla="*/ 65 w 10010"/>
                <a:gd name="connsiteY10" fmla="*/ 45 h 10000"/>
                <a:gd name="connsiteX11" fmla="*/ 10000 w 10010"/>
                <a:gd name="connsiteY11" fmla="*/ 0 h 10000"/>
                <a:gd name="connsiteX0" fmla="*/ 10000 w 10000"/>
                <a:gd name="connsiteY0" fmla="*/ 0 h 10000"/>
                <a:gd name="connsiteX1" fmla="*/ 9793 w 10000"/>
                <a:gd name="connsiteY1" fmla="*/ 1368 h 10000"/>
                <a:gd name="connsiteX2" fmla="*/ 8752 w 10000"/>
                <a:gd name="connsiteY2" fmla="*/ 2701 h 10000"/>
                <a:gd name="connsiteX3" fmla="*/ 7208 w 10000"/>
                <a:gd name="connsiteY3" fmla="*/ 3775 h 10000"/>
                <a:gd name="connsiteX4" fmla="*/ 6035 w 10000"/>
                <a:gd name="connsiteY4" fmla="*/ 5406 h 10000"/>
                <a:gd name="connsiteX5" fmla="*/ 6387 w 10000"/>
                <a:gd name="connsiteY5" fmla="*/ 6870 h 10000"/>
                <a:gd name="connsiteX6" fmla="*/ 7527 w 10000"/>
                <a:gd name="connsiteY6" fmla="*/ 8550 h 10000"/>
                <a:gd name="connsiteX7" fmla="*/ 9510 w 10000"/>
                <a:gd name="connsiteY7" fmla="*/ 9761 h 10000"/>
                <a:gd name="connsiteX8" fmla="*/ 9801 w 10000"/>
                <a:gd name="connsiteY8" fmla="*/ 9945 h 10000"/>
                <a:gd name="connsiteX9" fmla="*/ 0 w 10000"/>
                <a:gd name="connsiteY9" fmla="*/ 10000 h 10000"/>
                <a:gd name="connsiteX10" fmla="*/ 65 w 10000"/>
                <a:gd name="connsiteY10" fmla="*/ 45 h 10000"/>
                <a:gd name="connsiteX11" fmla="*/ 10000 w 10000"/>
                <a:gd name="connsiteY11" fmla="*/ 0 h 10000"/>
                <a:gd name="connsiteX0" fmla="*/ 10000 w 10000"/>
                <a:gd name="connsiteY0" fmla="*/ 0 h 10000"/>
                <a:gd name="connsiteX1" fmla="*/ 9793 w 10000"/>
                <a:gd name="connsiteY1" fmla="*/ 1368 h 10000"/>
                <a:gd name="connsiteX2" fmla="*/ 8752 w 10000"/>
                <a:gd name="connsiteY2" fmla="*/ 2701 h 10000"/>
                <a:gd name="connsiteX3" fmla="*/ 7075 w 10000"/>
                <a:gd name="connsiteY3" fmla="*/ 4024 h 10000"/>
                <a:gd name="connsiteX4" fmla="*/ 6035 w 10000"/>
                <a:gd name="connsiteY4" fmla="*/ 5406 h 10000"/>
                <a:gd name="connsiteX5" fmla="*/ 6387 w 10000"/>
                <a:gd name="connsiteY5" fmla="*/ 6870 h 10000"/>
                <a:gd name="connsiteX6" fmla="*/ 7527 w 10000"/>
                <a:gd name="connsiteY6" fmla="*/ 8550 h 10000"/>
                <a:gd name="connsiteX7" fmla="*/ 9510 w 10000"/>
                <a:gd name="connsiteY7" fmla="*/ 9761 h 10000"/>
                <a:gd name="connsiteX8" fmla="*/ 9801 w 10000"/>
                <a:gd name="connsiteY8" fmla="*/ 9945 h 10000"/>
                <a:gd name="connsiteX9" fmla="*/ 0 w 10000"/>
                <a:gd name="connsiteY9" fmla="*/ 10000 h 10000"/>
                <a:gd name="connsiteX10" fmla="*/ 65 w 10000"/>
                <a:gd name="connsiteY10" fmla="*/ 45 h 10000"/>
                <a:gd name="connsiteX11" fmla="*/ 10000 w 10000"/>
                <a:gd name="connsiteY11" fmla="*/ 0 h 10000"/>
                <a:gd name="connsiteX0" fmla="*/ 10000 w 10000"/>
                <a:gd name="connsiteY0" fmla="*/ 0 h 10000"/>
                <a:gd name="connsiteX1" fmla="*/ 9793 w 10000"/>
                <a:gd name="connsiteY1" fmla="*/ 1368 h 10000"/>
                <a:gd name="connsiteX2" fmla="*/ 8752 w 10000"/>
                <a:gd name="connsiteY2" fmla="*/ 2701 h 10000"/>
                <a:gd name="connsiteX3" fmla="*/ 7075 w 10000"/>
                <a:gd name="connsiteY3" fmla="*/ 4024 h 10000"/>
                <a:gd name="connsiteX4" fmla="*/ 6035 w 10000"/>
                <a:gd name="connsiteY4" fmla="*/ 5406 h 10000"/>
                <a:gd name="connsiteX5" fmla="*/ 6387 w 10000"/>
                <a:gd name="connsiteY5" fmla="*/ 6870 h 10000"/>
                <a:gd name="connsiteX6" fmla="*/ 7527 w 10000"/>
                <a:gd name="connsiteY6" fmla="*/ 8550 h 10000"/>
                <a:gd name="connsiteX7" fmla="*/ 9510 w 10000"/>
                <a:gd name="connsiteY7" fmla="*/ 9761 h 10000"/>
                <a:gd name="connsiteX8" fmla="*/ 9801 w 10000"/>
                <a:gd name="connsiteY8" fmla="*/ 9945 h 10000"/>
                <a:gd name="connsiteX9" fmla="*/ 0 w 10000"/>
                <a:gd name="connsiteY9" fmla="*/ 10000 h 10000"/>
                <a:gd name="connsiteX10" fmla="*/ 65 w 10000"/>
                <a:gd name="connsiteY10" fmla="*/ 45 h 10000"/>
                <a:gd name="connsiteX11" fmla="*/ 10000 w 10000"/>
                <a:gd name="connsiteY11" fmla="*/ 0 h 10000"/>
                <a:gd name="connsiteX0" fmla="*/ 10000 w 10000"/>
                <a:gd name="connsiteY0" fmla="*/ 0 h 10000"/>
                <a:gd name="connsiteX1" fmla="*/ 9793 w 10000"/>
                <a:gd name="connsiteY1" fmla="*/ 1368 h 10000"/>
                <a:gd name="connsiteX2" fmla="*/ 8752 w 10000"/>
                <a:gd name="connsiteY2" fmla="*/ 2701 h 10000"/>
                <a:gd name="connsiteX3" fmla="*/ 7075 w 10000"/>
                <a:gd name="connsiteY3" fmla="*/ 4024 h 10000"/>
                <a:gd name="connsiteX4" fmla="*/ 6035 w 10000"/>
                <a:gd name="connsiteY4" fmla="*/ 5406 h 10000"/>
                <a:gd name="connsiteX5" fmla="*/ 6187 w 10000"/>
                <a:gd name="connsiteY5" fmla="*/ 7073 h 10000"/>
                <a:gd name="connsiteX6" fmla="*/ 7527 w 10000"/>
                <a:gd name="connsiteY6" fmla="*/ 8550 h 10000"/>
                <a:gd name="connsiteX7" fmla="*/ 9510 w 10000"/>
                <a:gd name="connsiteY7" fmla="*/ 9761 h 10000"/>
                <a:gd name="connsiteX8" fmla="*/ 9801 w 10000"/>
                <a:gd name="connsiteY8" fmla="*/ 9945 h 10000"/>
                <a:gd name="connsiteX9" fmla="*/ 0 w 10000"/>
                <a:gd name="connsiteY9" fmla="*/ 10000 h 10000"/>
                <a:gd name="connsiteX10" fmla="*/ 65 w 10000"/>
                <a:gd name="connsiteY10" fmla="*/ 45 h 10000"/>
                <a:gd name="connsiteX11" fmla="*/ 10000 w 10000"/>
                <a:gd name="connsiteY11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000" h="10000">
                  <a:moveTo>
                    <a:pt x="10000" y="0"/>
                  </a:moveTo>
                  <a:cubicBezTo>
                    <a:pt x="10000" y="0"/>
                    <a:pt x="10001" y="918"/>
                    <a:pt x="9793" y="1368"/>
                  </a:cubicBezTo>
                  <a:cubicBezTo>
                    <a:pt x="9585" y="1818"/>
                    <a:pt x="9205" y="2258"/>
                    <a:pt x="8752" y="2701"/>
                  </a:cubicBezTo>
                  <a:cubicBezTo>
                    <a:pt x="8299" y="3144"/>
                    <a:pt x="7761" y="3539"/>
                    <a:pt x="7075" y="4024"/>
                  </a:cubicBezTo>
                  <a:cubicBezTo>
                    <a:pt x="6389" y="4509"/>
                    <a:pt x="6183" y="4898"/>
                    <a:pt x="6035" y="5406"/>
                  </a:cubicBezTo>
                  <a:cubicBezTo>
                    <a:pt x="5887" y="5914"/>
                    <a:pt x="5938" y="6549"/>
                    <a:pt x="6187" y="7073"/>
                  </a:cubicBezTo>
                  <a:cubicBezTo>
                    <a:pt x="6436" y="7597"/>
                    <a:pt x="6973" y="8102"/>
                    <a:pt x="7527" y="8550"/>
                  </a:cubicBezTo>
                  <a:cubicBezTo>
                    <a:pt x="8081" y="8998"/>
                    <a:pt x="9131" y="9529"/>
                    <a:pt x="9510" y="9761"/>
                  </a:cubicBezTo>
                  <a:cubicBezTo>
                    <a:pt x="9889" y="9994"/>
                    <a:pt x="10025" y="9943"/>
                    <a:pt x="9801" y="9945"/>
                  </a:cubicBezTo>
                  <a:lnTo>
                    <a:pt x="0" y="10000"/>
                  </a:lnTo>
                  <a:cubicBezTo>
                    <a:pt x="22" y="6681"/>
                    <a:pt x="43" y="3364"/>
                    <a:pt x="65" y="45"/>
                  </a:cubicBezTo>
                  <a:lnTo>
                    <a:pt x="10000" y="0"/>
                  </a:lnTo>
                  <a:close/>
                </a:path>
              </a:pathLst>
            </a:custGeom>
            <a:gradFill>
              <a:gsLst>
                <a:gs pos="22000">
                  <a:srgbClr val="000C82"/>
                </a:gs>
                <a:gs pos="91000">
                  <a:srgbClr val="5807EB"/>
                </a:gs>
                <a:gs pos="100000">
                  <a:srgbClr val="0643E7"/>
                </a:gs>
              </a:gsLst>
              <a:lin ang="1800000" scaled="0"/>
            </a:gradFill>
            <a:ln w="9525" cap="flat">
              <a:noFill/>
              <a:prstDash val="solid"/>
              <a:miter/>
            </a:ln>
            <a:effectLst>
              <a:outerShdw blurRad="177800" dist="241300" sx="94000" sy="94000" algn="tl" rotWithShape="0">
                <a:prstClr val="black">
                  <a:alpha val="33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922604E9-8AAF-45E9-9E0E-F109D2972B39}"/>
              </a:ext>
            </a:extLst>
          </p:cNvPr>
          <p:cNvGrpSpPr/>
          <p:nvPr/>
        </p:nvGrpSpPr>
        <p:grpSpPr>
          <a:xfrm>
            <a:off x="731838" y="2149928"/>
            <a:ext cx="10728326" cy="4075134"/>
            <a:chOff x="731838" y="2312988"/>
            <a:chExt cx="10728326" cy="4075134"/>
          </a:xfrm>
        </p:grpSpPr>
        <p:pic>
          <p:nvPicPr>
            <p:cNvPr id="21" name="图片 20" descr="图片包含 室内&#10;&#10;自动生成的说明">
              <a:extLst>
                <a:ext uri="{FF2B5EF4-FFF2-40B4-BE49-F238E27FC236}">
                  <a16:creationId xmlns:a16="http://schemas.microsoft.com/office/drawing/2014/main" id="{ADAF581C-E7C5-4124-B9E4-CDC3817A785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05195" y="4444122"/>
              <a:ext cx="3454969" cy="1944000"/>
            </a:xfrm>
            <a:prstGeom prst="rect">
              <a:avLst/>
            </a:prstGeom>
            <a:ln w="25400">
              <a:solidFill>
                <a:schemeClr val="bg1"/>
              </a:solidFill>
              <a:miter lim="800000"/>
            </a:ln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B2DD87A9-B05D-44CC-9833-AAE7F6EFE27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1838" y="2312988"/>
              <a:ext cx="3454969" cy="1944000"/>
            </a:xfrm>
            <a:prstGeom prst="rect">
              <a:avLst/>
            </a:prstGeom>
            <a:ln w="25400">
              <a:solidFill>
                <a:schemeClr val="bg1"/>
              </a:solidFill>
              <a:miter lim="800000"/>
            </a:ln>
          </p:spPr>
        </p:pic>
        <p:pic>
          <p:nvPicPr>
            <p:cNvPr id="23" name="图片 22" descr="图片包含 文字, 书籍&#10;&#10;自动生成的说明">
              <a:extLst>
                <a:ext uri="{FF2B5EF4-FFF2-40B4-BE49-F238E27FC236}">
                  <a16:creationId xmlns:a16="http://schemas.microsoft.com/office/drawing/2014/main" id="{CB4A226E-6746-4C2E-B410-164A4231B65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68516" y="2312988"/>
              <a:ext cx="3454969" cy="1944000"/>
            </a:xfrm>
            <a:prstGeom prst="rect">
              <a:avLst/>
            </a:prstGeom>
            <a:ln w="25400">
              <a:solidFill>
                <a:schemeClr val="bg1"/>
              </a:solidFill>
              <a:miter lim="800000"/>
            </a:ln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2E47BEA4-6FA8-4161-8441-5E1699C946B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05194" y="2312988"/>
              <a:ext cx="3454969" cy="1944000"/>
            </a:xfrm>
            <a:prstGeom prst="rect">
              <a:avLst/>
            </a:prstGeom>
            <a:ln w="25400">
              <a:solidFill>
                <a:schemeClr val="bg1"/>
              </a:solidFill>
              <a:miter lim="800000"/>
            </a:ln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580D5CC9-C3EA-4F8F-8486-0FFAFA819D4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68517" y="4444122"/>
              <a:ext cx="3454968" cy="1944000"/>
            </a:xfrm>
            <a:prstGeom prst="rect">
              <a:avLst/>
            </a:prstGeom>
            <a:ln w="25400">
              <a:solidFill>
                <a:schemeClr val="bg1"/>
              </a:solidFill>
              <a:miter lim="800000"/>
            </a:ln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41458A0A-2AB4-4773-913E-F2E5F474276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1838" y="4444122"/>
              <a:ext cx="3454969" cy="1944000"/>
            </a:xfrm>
            <a:prstGeom prst="rect">
              <a:avLst/>
            </a:prstGeom>
            <a:ln w="25400">
              <a:solidFill>
                <a:schemeClr val="bg1"/>
              </a:solidFill>
              <a:miter lim="800000"/>
            </a:ln>
          </p:spPr>
        </p:pic>
      </p:grpSp>
      <p:sp>
        <p:nvSpPr>
          <p:cNvPr id="56" name="Rectangle 55"/>
          <p:cNvSpPr/>
          <p:nvPr/>
        </p:nvSpPr>
        <p:spPr>
          <a:xfrm>
            <a:off x="2039007" y="1588360"/>
            <a:ext cx="8113986" cy="313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MBBF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展会    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\ 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  华为大学全球校招   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\   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华为用户大会   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\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   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MBB Connection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   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\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   巴塞罗那展会</a:t>
            </a:r>
          </a:p>
        </p:txBody>
      </p:sp>
      <p:sp>
        <p:nvSpPr>
          <p:cNvPr id="57" name="Rectangle 56"/>
          <p:cNvSpPr/>
          <p:nvPr/>
        </p:nvSpPr>
        <p:spPr>
          <a:xfrm>
            <a:off x="2611411" y="712061"/>
            <a:ext cx="70854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7200"/>
              </a:spcAft>
              <a:defRPr/>
            </a:pPr>
            <a:r>
              <a:rPr lang="zh-CN" altLang="en-US" sz="3600" b="1" spc="300" dirty="0">
                <a:solidFill>
                  <a:srgbClr val="15054F"/>
                </a:solidFill>
                <a:cs typeface="+mn-ea"/>
                <a:sym typeface="+mn-lt"/>
              </a:rPr>
              <a:t>华为</a:t>
            </a:r>
            <a:r>
              <a:rPr lang="en-US" altLang="zh-CN" sz="3600" b="1" spc="300" dirty="0">
                <a:solidFill>
                  <a:srgbClr val="7030A0"/>
                </a:solidFill>
                <a:cs typeface="+mn-ea"/>
                <a:sym typeface="+mn-lt"/>
              </a:rPr>
              <a:t>&amp;</a:t>
            </a:r>
            <a:r>
              <a:rPr lang="zh-CN" altLang="en-US" sz="3600" b="1" spc="300" dirty="0">
                <a:solidFill>
                  <a:srgbClr val="15054F"/>
                </a:solidFill>
                <a:cs typeface="+mn-ea"/>
                <a:sym typeface="+mn-lt"/>
              </a:rPr>
              <a:t>锐普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700643" y="4078761"/>
            <a:ext cx="1338363" cy="494472"/>
            <a:chOff x="4263223" y="2820230"/>
            <a:chExt cx="1338363" cy="494472"/>
          </a:xfrm>
        </p:grpSpPr>
        <p:sp>
          <p:nvSpPr>
            <p:cNvPr id="66" name="Rectangle: Top Corners Rounded 65"/>
            <p:cNvSpPr/>
            <p:nvPr/>
          </p:nvSpPr>
          <p:spPr>
            <a:xfrm rot="5400000">
              <a:off x="4685169" y="2398284"/>
              <a:ext cx="494472" cy="133836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0930CB"/>
                </a:gs>
                <a:gs pos="76000">
                  <a:srgbClr val="5CD6FE"/>
                </a:gs>
              </a:gsLst>
              <a:lin ang="8400000" scaled="0"/>
            </a:gradFill>
            <a:ln w="12700" cap="flat">
              <a:noFill/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4294416" y="2928964"/>
              <a:ext cx="128645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锐普演示</a:t>
              </a:r>
              <a:endParaRPr kumimoji="0" lang="en-US" sz="12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6DFC740A-8485-4A2D-B7BD-EF343B295F73}"/>
              </a:ext>
            </a:extLst>
          </p:cNvPr>
          <p:cNvGrpSpPr/>
          <p:nvPr/>
        </p:nvGrpSpPr>
        <p:grpSpPr>
          <a:xfrm rot="16200000">
            <a:off x="-257023" y="-907362"/>
            <a:ext cx="1980008" cy="2344780"/>
            <a:chOff x="10342230" y="-183592"/>
            <a:chExt cx="1980008" cy="2344780"/>
          </a:xfrm>
        </p:grpSpPr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E58D5C46-1256-43E2-965C-852F4825D0D1}"/>
                </a:ext>
              </a:extLst>
            </p:cNvPr>
            <p:cNvSpPr/>
            <p:nvPr/>
          </p:nvSpPr>
          <p:spPr>
            <a:xfrm>
              <a:off x="10342230" y="-76079"/>
              <a:ext cx="1924531" cy="2237267"/>
            </a:xfrm>
            <a:custGeom>
              <a:avLst/>
              <a:gdLst>
                <a:gd name="connsiteX0" fmla="*/ 7144 w 2286000"/>
                <a:gd name="connsiteY0" fmla="*/ 7144 h 2657475"/>
                <a:gd name="connsiteX1" fmla="*/ 445294 w 2286000"/>
                <a:gd name="connsiteY1" fmla="*/ 407194 h 2657475"/>
                <a:gd name="connsiteX2" fmla="*/ 1226344 w 2286000"/>
                <a:gd name="connsiteY2" fmla="*/ 807244 h 2657475"/>
                <a:gd name="connsiteX3" fmla="*/ 1359694 w 2286000"/>
                <a:gd name="connsiteY3" fmla="*/ 1302544 h 2657475"/>
                <a:gd name="connsiteX4" fmla="*/ 1788319 w 2286000"/>
                <a:gd name="connsiteY4" fmla="*/ 2302669 h 2657475"/>
                <a:gd name="connsiteX5" fmla="*/ 2283619 w 2286000"/>
                <a:gd name="connsiteY5" fmla="*/ 2655094 h 2657475"/>
                <a:gd name="connsiteX6" fmla="*/ 2283619 w 2286000"/>
                <a:gd name="connsiteY6" fmla="*/ 73819 h 2657475"/>
                <a:gd name="connsiteX7" fmla="*/ 2283619 w 2286000"/>
                <a:gd name="connsiteY7" fmla="*/ 7144 h 2657475"/>
                <a:gd name="connsiteX8" fmla="*/ 7144 w 2286000"/>
                <a:gd name="connsiteY8" fmla="*/ 7144 h 2657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6000" h="2657475">
                  <a:moveTo>
                    <a:pt x="7144" y="7144"/>
                  </a:moveTo>
                  <a:cubicBezTo>
                    <a:pt x="7144" y="7144"/>
                    <a:pt x="159544" y="302419"/>
                    <a:pt x="445294" y="407194"/>
                  </a:cubicBezTo>
                  <a:cubicBezTo>
                    <a:pt x="731044" y="511969"/>
                    <a:pt x="1112044" y="645319"/>
                    <a:pt x="1226344" y="807244"/>
                  </a:cubicBezTo>
                  <a:cubicBezTo>
                    <a:pt x="1340644" y="969169"/>
                    <a:pt x="1369219" y="997744"/>
                    <a:pt x="1359694" y="1302544"/>
                  </a:cubicBezTo>
                  <a:cubicBezTo>
                    <a:pt x="1350169" y="1607344"/>
                    <a:pt x="1407319" y="1988344"/>
                    <a:pt x="1788319" y="2302669"/>
                  </a:cubicBezTo>
                  <a:cubicBezTo>
                    <a:pt x="2169319" y="2616994"/>
                    <a:pt x="2283619" y="2655094"/>
                    <a:pt x="2283619" y="2655094"/>
                  </a:cubicBezTo>
                  <a:lnTo>
                    <a:pt x="2283619" y="73819"/>
                  </a:lnTo>
                  <a:lnTo>
                    <a:pt x="2283619" y="7144"/>
                  </a:lnTo>
                  <a:lnTo>
                    <a:pt x="7144" y="7144"/>
                  </a:lnTo>
                  <a:close/>
                </a:path>
              </a:pathLst>
            </a:custGeom>
            <a:gradFill>
              <a:gsLst>
                <a:gs pos="37000">
                  <a:srgbClr val="00119F"/>
                </a:gs>
                <a:gs pos="82000">
                  <a:srgbClr val="0018C8"/>
                </a:gs>
              </a:gsLst>
              <a:lin ang="13200000" scaled="0"/>
            </a:gradFill>
            <a:ln w="9525" cap="flat">
              <a:noFill/>
              <a:prstDash val="solid"/>
              <a:miter/>
            </a:ln>
            <a:effectLst>
              <a:innerShdw blurRad="241300" dist="330200" dir="6060000">
                <a:prstClr val="black">
                  <a:alpha val="21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2A9DA203-250C-49E2-B881-BA228DDC7D98}"/>
                </a:ext>
              </a:extLst>
            </p:cNvPr>
            <p:cNvSpPr/>
            <p:nvPr/>
          </p:nvSpPr>
          <p:spPr>
            <a:xfrm>
              <a:off x="10867369" y="-183592"/>
              <a:ext cx="1454869" cy="2052084"/>
            </a:xfrm>
            <a:custGeom>
              <a:avLst/>
              <a:gdLst>
                <a:gd name="connsiteX0" fmla="*/ 34162 w 1485900"/>
                <a:gd name="connsiteY0" fmla="*/ 7144 h 2057400"/>
                <a:gd name="connsiteX1" fmla="*/ 300862 w 1485900"/>
                <a:gd name="connsiteY1" fmla="*/ 540544 h 2057400"/>
                <a:gd name="connsiteX2" fmla="*/ 977137 w 1485900"/>
                <a:gd name="connsiteY2" fmla="*/ 1026319 h 2057400"/>
                <a:gd name="connsiteX3" fmla="*/ 1234312 w 1485900"/>
                <a:gd name="connsiteY3" fmla="*/ 1845469 h 2057400"/>
                <a:gd name="connsiteX4" fmla="*/ 1481962 w 1485900"/>
                <a:gd name="connsiteY4" fmla="*/ 2055019 h 2057400"/>
                <a:gd name="connsiteX5" fmla="*/ 1481962 w 1485900"/>
                <a:gd name="connsiteY5" fmla="*/ 7144 h 2057400"/>
                <a:gd name="connsiteX6" fmla="*/ 34162 w 1485900"/>
                <a:gd name="connsiteY6" fmla="*/ 7144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5900" h="2057400">
                  <a:moveTo>
                    <a:pt x="34162" y="7144"/>
                  </a:moveTo>
                  <a:cubicBezTo>
                    <a:pt x="34162" y="7144"/>
                    <a:pt x="-118238" y="378619"/>
                    <a:pt x="300862" y="540544"/>
                  </a:cubicBezTo>
                  <a:cubicBezTo>
                    <a:pt x="719962" y="702469"/>
                    <a:pt x="967612" y="769144"/>
                    <a:pt x="977137" y="1026319"/>
                  </a:cubicBezTo>
                  <a:cubicBezTo>
                    <a:pt x="986662" y="1283494"/>
                    <a:pt x="986662" y="1635919"/>
                    <a:pt x="1234312" y="1845469"/>
                  </a:cubicBezTo>
                  <a:cubicBezTo>
                    <a:pt x="1481962" y="2055019"/>
                    <a:pt x="1481962" y="2055019"/>
                    <a:pt x="1481962" y="2055019"/>
                  </a:cubicBezTo>
                  <a:lnTo>
                    <a:pt x="1481962" y="7144"/>
                  </a:lnTo>
                  <a:lnTo>
                    <a:pt x="34162" y="7144"/>
                  </a:lnTo>
                  <a:close/>
                </a:path>
              </a:pathLst>
            </a:custGeom>
            <a:gradFill>
              <a:gsLst>
                <a:gs pos="20000">
                  <a:srgbClr val="000F8A"/>
                </a:gs>
                <a:gs pos="65000">
                  <a:srgbClr val="5807EB"/>
                </a:gs>
                <a:gs pos="100000">
                  <a:srgbClr val="0643E7"/>
                </a:gs>
              </a:gsLst>
              <a:lin ang="6600000" scaled="0"/>
            </a:gradFill>
            <a:ln w="9525" cap="flat">
              <a:noFill/>
              <a:prstDash val="solid"/>
              <a:miter/>
            </a:ln>
            <a:effectLst>
              <a:outerShdw blurRad="228600" dir="6840000" sx="94000" sy="94000" algn="t" rotWithShape="0">
                <a:prstClr val="black">
                  <a:alpha val="74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77" name="图形 76">
            <a:extLst>
              <a:ext uri="{FF2B5EF4-FFF2-40B4-BE49-F238E27FC236}">
                <a16:creationId xmlns:a16="http://schemas.microsoft.com/office/drawing/2014/main" id="{0628038E-03C0-496B-8E69-111ECB13CE3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76205" y="566057"/>
            <a:ext cx="2052085" cy="123408"/>
          </a:xfrm>
          <a:prstGeom prst="rect">
            <a:avLst/>
          </a:prstGeom>
        </p:spPr>
      </p:pic>
      <p:sp>
        <p:nvSpPr>
          <p:cNvPr id="78" name="矩形 77">
            <a:extLst>
              <a:ext uri="{FF2B5EF4-FFF2-40B4-BE49-F238E27FC236}">
                <a16:creationId xmlns:a16="http://schemas.microsoft.com/office/drawing/2014/main" id="{96DC9182-7527-40C9-8747-0AD17EB2AA04}"/>
              </a:ext>
            </a:extLst>
          </p:cNvPr>
          <p:cNvSpPr/>
          <p:nvPr/>
        </p:nvSpPr>
        <p:spPr>
          <a:xfrm>
            <a:off x="9432652" y="6230570"/>
            <a:ext cx="2229462" cy="32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600" spc="1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 Quality Control Manual of Chinese Standard PPT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76518959-63C8-44E4-912D-F7BBE3B0DBD7}"/>
              </a:ext>
            </a:extLst>
          </p:cNvPr>
          <p:cNvSpPr/>
          <p:nvPr/>
        </p:nvSpPr>
        <p:spPr>
          <a:xfrm>
            <a:off x="5699488" y="1377158"/>
            <a:ext cx="720000" cy="36000"/>
          </a:xfrm>
          <a:prstGeom prst="rect">
            <a:avLst/>
          </a:prstGeom>
          <a:gradFill>
            <a:gsLst>
              <a:gs pos="0">
                <a:srgbClr val="FFC000"/>
              </a:gs>
              <a:gs pos="91000">
                <a:srgbClr val="5E03E3"/>
              </a:gs>
            </a:gsLst>
            <a:lin ang="4200000" scaled="0"/>
          </a:gradFill>
          <a:ln w="9525" cap="flat">
            <a:noFill/>
            <a:prstDash val="solid"/>
            <a:miter/>
          </a:ln>
          <a:effectLst>
            <a:outerShdw blurRad="101600" dist="38100" dir="2700000" algn="tl" rotWithShape="0">
              <a:prstClr val="black">
                <a:alpha val="3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74854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8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>
            <a:extLst>
              <a:ext uri="{FF2B5EF4-FFF2-40B4-BE49-F238E27FC236}">
                <a16:creationId xmlns:a16="http://schemas.microsoft.com/office/drawing/2014/main" id="{BB384241-B5EE-462F-9580-BAEF2EFACC0D}"/>
              </a:ext>
            </a:extLst>
          </p:cNvPr>
          <p:cNvGrpSpPr/>
          <p:nvPr/>
        </p:nvGrpSpPr>
        <p:grpSpPr>
          <a:xfrm rot="10800000">
            <a:off x="-99659" y="2528855"/>
            <a:ext cx="12447134" cy="4345280"/>
            <a:chOff x="-99659" y="-30232"/>
            <a:chExt cx="12447134" cy="3960484"/>
          </a:xfrm>
        </p:grpSpPr>
        <p:sp>
          <p:nvSpPr>
            <p:cNvPr id="28" name="Freeform 5">
              <a:extLst>
                <a:ext uri="{FF2B5EF4-FFF2-40B4-BE49-F238E27FC236}">
                  <a16:creationId xmlns:a16="http://schemas.microsoft.com/office/drawing/2014/main" id="{A7C8AFCB-B31A-45BA-8952-4CAD96469817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173211" y="-4241290"/>
              <a:ext cx="3959486" cy="12383598"/>
            </a:xfrm>
            <a:custGeom>
              <a:avLst/>
              <a:gdLst>
                <a:gd name="T0" fmla="*/ 2884 w 2884"/>
                <a:gd name="T1" fmla="*/ 0 h 2248"/>
                <a:gd name="T2" fmla="*/ 2640 w 2884"/>
                <a:gd name="T3" fmla="*/ 592 h 2248"/>
                <a:gd name="T4" fmla="*/ 2224 w 2884"/>
                <a:gd name="T5" fmla="*/ 1004 h 2248"/>
                <a:gd name="T6" fmla="*/ 2088 w 2884"/>
                <a:gd name="T7" fmla="*/ 1684 h 2248"/>
                <a:gd name="T8" fmla="*/ 2208 w 2884"/>
                <a:gd name="T9" fmla="*/ 2248 h 2248"/>
                <a:gd name="T10" fmla="*/ 23 w 2884"/>
                <a:gd name="T11" fmla="*/ 2236 h 2248"/>
                <a:gd name="T12" fmla="*/ 0 w 2884"/>
                <a:gd name="T13" fmla="*/ 0 h 2248"/>
                <a:gd name="T14" fmla="*/ 2884 w 2884"/>
                <a:gd name="T15" fmla="*/ 0 h 2248"/>
                <a:gd name="connsiteX0" fmla="*/ 8458 w 9166"/>
                <a:gd name="connsiteY0" fmla="*/ 15 h 10000"/>
                <a:gd name="connsiteX1" fmla="*/ 9154 w 9166"/>
                <a:gd name="connsiteY1" fmla="*/ 2633 h 10000"/>
                <a:gd name="connsiteX2" fmla="*/ 7712 w 9166"/>
                <a:gd name="connsiteY2" fmla="*/ 4466 h 10000"/>
                <a:gd name="connsiteX3" fmla="*/ 7240 w 9166"/>
                <a:gd name="connsiteY3" fmla="*/ 7491 h 10000"/>
                <a:gd name="connsiteX4" fmla="*/ 7656 w 9166"/>
                <a:gd name="connsiteY4" fmla="*/ 10000 h 10000"/>
                <a:gd name="connsiteX5" fmla="*/ 80 w 9166"/>
                <a:gd name="connsiteY5" fmla="*/ 9947 h 10000"/>
                <a:gd name="connsiteX6" fmla="*/ 0 w 9166"/>
                <a:gd name="connsiteY6" fmla="*/ 0 h 10000"/>
                <a:gd name="connsiteX7" fmla="*/ 8458 w 9166"/>
                <a:gd name="connsiteY7" fmla="*/ 15 h 10000"/>
                <a:gd name="connsiteX0" fmla="*/ 9228 w 9419"/>
                <a:gd name="connsiteY0" fmla="*/ 15 h 10000"/>
                <a:gd name="connsiteX1" fmla="*/ 9384 w 9419"/>
                <a:gd name="connsiteY1" fmla="*/ 2709 h 10000"/>
                <a:gd name="connsiteX2" fmla="*/ 8414 w 9419"/>
                <a:gd name="connsiteY2" fmla="*/ 4466 h 10000"/>
                <a:gd name="connsiteX3" fmla="*/ 7899 w 9419"/>
                <a:gd name="connsiteY3" fmla="*/ 7491 h 10000"/>
                <a:gd name="connsiteX4" fmla="*/ 8353 w 9419"/>
                <a:gd name="connsiteY4" fmla="*/ 10000 h 10000"/>
                <a:gd name="connsiteX5" fmla="*/ 87 w 9419"/>
                <a:gd name="connsiteY5" fmla="*/ 9947 h 10000"/>
                <a:gd name="connsiteX6" fmla="*/ 0 w 9419"/>
                <a:gd name="connsiteY6" fmla="*/ 0 h 10000"/>
                <a:gd name="connsiteX7" fmla="*/ 9228 w 9419"/>
                <a:gd name="connsiteY7" fmla="*/ 15 h 10000"/>
                <a:gd name="connsiteX0" fmla="*/ 9797 w 10068"/>
                <a:gd name="connsiteY0" fmla="*/ 15 h 10000"/>
                <a:gd name="connsiteX1" fmla="*/ 9963 w 10068"/>
                <a:gd name="connsiteY1" fmla="*/ 2709 h 10000"/>
                <a:gd name="connsiteX2" fmla="*/ 8933 w 10068"/>
                <a:gd name="connsiteY2" fmla="*/ 4466 h 10000"/>
                <a:gd name="connsiteX3" fmla="*/ 8386 w 10068"/>
                <a:gd name="connsiteY3" fmla="*/ 7491 h 10000"/>
                <a:gd name="connsiteX4" fmla="*/ 8868 w 10068"/>
                <a:gd name="connsiteY4" fmla="*/ 10000 h 10000"/>
                <a:gd name="connsiteX5" fmla="*/ 92 w 10068"/>
                <a:gd name="connsiteY5" fmla="*/ 9947 h 10000"/>
                <a:gd name="connsiteX6" fmla="*/ 0 w 10068"/>
                <a:gd name="connsiteY6" fmla="*/ 0 h 10000"/>
                <a:gd name="connsiteX7" fmla="*/ 9797 w 10068"/>
                <a:gd name="connsiteY7" fmla="*/ 15 h 10000"/>
                <a:gd name="connsiteX0" fmla="*/ 9797 w 10068"/>
                <a:gd name="connsiteY0" fmla="*/ 15 h 9947"/>
                <a:gd name="connsiteX1" fmla="*/ 9963 w 10068"/>
                <a:gd name="connsiteY1" fmla="*/ 2709 h 9947"/>
                <a:gd name="connsiteX2" fmla="*/ 8933 w 10068"/>
                <a:gd name="connsiteY2" fmla="*/ 4466 h 9947"/>
                <a:gd name="connsiteX3" fmla="*/ 8386 w 10068"/>
                <a:gd name="connsiteY3" fmla="*/ 7491 h 9947"/>
                <a:gd name="connsiteX4" fmla="*/ 9373 w 10068"/>
                <a:gd name="connsiteY4" fmla="*/ 9894 h 9947"/>
                <a:gd name="connsiteX5" fmla="*/ 92 w 10068"/>
                <a:gd name="connsiteY5" fmla="*/ 9947 h 9947"/>
                <a:gd name="connsiteX6" fmla="*/ 0 w 10068"/>
                <a:gd name="connsiteY6" fmla="*/ 0 h 9947"/>
                <a:gd name="connsiteX7" fmla="*/ 9797 w 10068"/>
                <a:gd name="connsiteY7" fmla="*/ 15 h 9947"/>
                <a:gd name="connsiteX0" fmla="*/ 9731 w 10000"/>
                <a:gd name="connsiteY0" fmla="*/ 15 h 10123"/>
                <a:gd name="connsiteX1" fmla="*/ 9896 w 10000"/>
                <a:gd name="connsiteY1" fmla="*/ 2723 h 10123"/>
                <a:gd name="connsiteX2" fmla="*/ 8873 w 10000"/>
                <a:gd name="connsiteY2" fmla="*/ 4490 h 10123"/>
                <a:gd name="connsiteX3" fmla="*/ 8329 w 10000"/>
                <a:gd name="connsiteY3" fmla="*/ 7531 h 10123"/>
                <a:gd name="connsiteX4" fmla="*/ 9310 w 10000"/>
                <a:gd name="connsiteY4" fmla="*/ 9947 h 10123"/>
                <a:gd name="connsiteX5" fmla="*/ 3270 w 10000"/>
                <a:gd name="connsiteY5" fmla="*/ 9939 h 10123"/>
                <a:gd name="connsiteX6" fmla="*/ 0 w 10000"/>
                <a:gd name="connsiteY6" fmla="*/ 0 h 10123"/>
                <a:gd name="connsiteX7" fmla="*/ 9731 w 10000"/>
                <a:gd name="connsiteY7" fmla="*/ 15 h 10123"/>
                <a:gd name="connsiteX0" fmla="*/ 9731 w 10000"/>
                <a:gd name="connsiteY0" fmla="*/ 15 h 10109"/>
                <a:gd name="connsiteX1" fmla="*/ 9896 w 10000"/>
                <a:gd name="connsiteY1" fmla="*/ 2723 h 10109"/>
                <a:gd name="connsiteX2" fmla="*/ 8873 w 10000"/>
                <a:gd name="connsiteY2" fmla="*/ 4490 h 10109"/>
                <a:gd name="connsiteX3" fmla="*/ 8329 w 10000"/>
                <a:gd name="connsiteY3" fmla="*/ 7531 h 10109"/>
                <a:gd name="connsiteX4" fmla="*/ 9310 w 10000"/>
                <a:gd name="connsiteY4" fmla="*/ 9947 h 10109"/>
                <a:gd name="connsiteX5" fmla="*/ 2768 w 10000"/>
                <a:gd name="connsiteY5" fmla="*/ 9893 h 10109"/>
                <a:gd name="connsiteX6" fmla="*/ 0 w 10000"/>
                <a:gd name="connsiteY6" fmla="*/ 0 h 10109"/>
                <a:gd name="connsiteX7" fmla="*/ 9731 w 10000"/>
                <a:gd name="connsiteY7" fmla="*/ 15 h 10109"/>
                <a:gd name="connsiteX0" fmla="*/ 9731 w 10000"/>
                <a:gd name="connsiteY0" fmla="*/ 15 h 9947"/>
                <a:gd name="connsiteX1" fmla="*/ 9896 w 10000"/>
                <a:gd name="connsiteY1" fmla="*/ 2723 h 9947"/>
                <a:gd name="connsiteX2" fmla="*/ 8873 w 10000"/>
                <a:gd name="connsiteY2" fmla="*/ 4490 h 9947"/>
                <a:gd name="connsiteX3" fmla="*/ 8329 w 10000"/>
                <a:gd name="connsiteY3" fmla="*/ 7531 h 9947"/>
                <a:gd name="connsiteX4" fmla="*/ 9310 w 10000"/>
                <a:gd name="connsiteY4" fmla="*/ 9947 h 9947"/>
                <a:gd name="connsiteX5" fmla="*/ 2768 w 10000"/>
                <a:gd name="connsiteY5" fmla="*/ 9893 h 9947"/>
                <a:gd name="connsiteX6" fmla="*/ 0 w 10000"/>
                <a:gd name="connsiteY6" fmla="*/ 0 h 9947"/>
                <a:gd name="connsiteX7" fmla="*/ 9731 w 10000"/>
                <a:gd name="connsiteY7" fmla="*/ 15 h 9947"/>
                <a:gd name="connsiteX0" fmla="*/ 6966 w 7235"/>
                <a:gd name="connsiteY0" fmla="*/ 0 h 9985"/>
                <a:gd name="connsiteX1" fmla="*/ 7131 w 7235"/>
                <a:gd name="connsiteY1" fmla="*/ 2723 h 9985"/>
                <a:gd name="connsiteX2" fmla="*/ 6108 w 7235"/>
                <a:gd name="connsiteY2" fmla="*/ 4499 h 9985"/>
                <a:gd name="connsiteX3" fmla="*/ 5564 w 7235"/>
                <a:gd name="connsiteY3" fmla="*/ 7556 h 9985"/>
                <a:gd name="connsiteX4" fmla="*/ 6545 w 7235"/>
                <a:gd name="connsiteY4" fmla="*/ 9985 h 9985"/>
                <a:gd name="connsiteX5" fmla="*/ 3 w 7235"/>
                <a:gd name="connsiteY5" fmla="*/ 9931 h 9985"/>
                <a:gd name="connsiteX6" fmla="*/ 180 w 7235"/>
                <a:gd name="connsiteY6" fmla="*/ 0 h 9985"/>
                <a:gd name="connsiteX7" fmla="*/ 6966 w 7235"/>
                <a:gd name="connsiteY7" fmla="*/ 0 h 9985"/>
                <a:gd name="connsiteX0" fmla="*/ 9631 w 10003"/>
                <a:gd name="connsiteY0" fmla="*/ 0 h 10000"/>
                <a:gd name="connsiteX1" fmla="*/ 9859 w 10003"/>
                <a:gd name="connsiteY1" fmla="*/ 2727 h 10000"/>
                <a:gd name="connsiteX2" fmla="*/ 8445 w 10003"/>
                <a:gd name="connsiteY2" fmla="*/ 4506 h 10000"/>
                <a:gd name="connsiteX3" fmla="*/ 7693 w 10003"/>
                <a:gd name="connsiteY3" fmla="*/ 7567 h 10000"/>
                <a:gd name="connsiteX4" fmla="*/ 9049 w 10003"/>
                <a:gd name="connsiteY4" fmla="*/ 10000 h 10000"/>
                <a:gd name="connsiteX5" fmla="*/ 7 w 10003"/>
                <a:gd name="connsiteY5" fmla="*/ 9946 h 10000"/>
                <a:gd name="connsiteX6" fmla="*/ 67 w 10003"/>
                <a:gd name="connsiteY6" fmla="*/ 31 h 10000"/>
                <a:gd name="connsiteX7" fmla="*/ 9631 w 10003"/>
                <a:gd name="connsiteY7" fmla="*/ 0 h 10000"/>
                <a:gd name="connsiteX0" fmla="*/ 9631 w 10003"/>
                <a:gd name="connsiteY0" fmla="*/ 0 h 10540"/>
                <a:gd name="connsiteX1" fmla="*/ 9859 w 10003"/>
                <a:gd name="connsiteY1" fmla="*/ 2727 h 10540"/>
                <a:gd name="connsiteX2" fmla="*/ 8445 w 10003"/>
                <a:gd name="connsiteY2" fmla="*/ 4506 h 10540"/>
                <a:gd name="connsiteX3" fmla="*/ 7693 w 10003"/>
                <a:gd name="connsiteY3" fmla="*/ 7567 h 10540"/>
                <a:gd name="connsiteX4" fmla="*/ 9049 w 10003"/>
                <a:gd name="connsiteY4" fmla="*/ 10000 h 10540"/>
                <a:gd name="connsiteX5" fmla="*/ 7 w 10003"/>
                <a:gd name="connsiteY5" fmla="*/ 9946 h 10540"/>
                <a:gd name="connsiteX6" fmla="*/ 67 w 10003"/>
                <a:gd name="connsiteY6" fmla="*/ 31 h 10540"/>
                <a:gd name="connsiteX7" fmla="*/ 9631 w 10003"/>
                <a:gd name="connsiteY7" fmla="*/ 0 h 10540"/>
                <a:gd name="connsiteX0" fmla="*/ 9631 w 10003"/>
                <a:gd name="connsiteY0" fmla="*/ 0 h 10000"/>
                <a:gd name="connsiteX1" fmla="*/ 9859 w 10003"/>
                <a:gd name="connsiteY1" fmla="*/ 2727 h 10000"/>
                <a:gd name="connsiteX2" fmla="*/ 8445 w 10003"/>
                <a:gd name="connsiteY2" fmla="*/ 4506 h 10000"/>
                <a:gd name="connsiteX3" fmla="*/ 7693 w 10003"/>
                <a:gd name="connsiteY3" fmla="*/ 7567 h 10000"/>
                <a:gd name="connsiteX4" fmla="*/ 9049 w 10003"/>
                <a:gd name="connsiteY4" fmla="*/ 10000 h 10000"/>
                <a:gd name="connsiteX5" fmla="*/ 7 w 10003"/>
                <a:gd name="connsiteY5" fmla="*/ 9946 h 10000"/>
                <a:gd name="connsiteX6" fmla="*/ 67 w 10003"/>
                <a:gd name="connsiteY6" fmla="*/ 31 h 10000"/>
                <a:gd name="connsiteX7" fmla="*/ 9631 w 10003"/>
                <a:gd name="connsiteY7" fmla="*/ 0 h 10000"/>
                <a:gd name="connsiteX0" fmla="*/ 9631 w 10003"/>
                <a:gd name="connsiteY0" fmla="*/ 0 h 10000"/>
                <a:gd name="connsiteX1" fmla="*/ 9859 w 10003"/>
                <a:gd name="connsiteY1" fmla="*/ 2727 h 10000"/>
                <a:gd name="connsiteX2" fmla="*/ 8445 w 10003"/>
                <a:gd name="connsiteY2" fmla="*/ 4506 h 10000"/>
                <a:gd name="connsiteX3" fmla="*/ 7693 w 10003"/>
                <a:gd name="connsiteY3" fmla="*/ 7567 h 10000"/>
                <a:gd name="connsiteX4" fmla="*/ 9664 w 10003"/>
                <a:gd name="connsiteY4" fmla="*/ 10000 h 10000"/>
                <a:gd name="connsiteX5" fmla="*/ 7 w 10003"/>
                <a:gd name="connsiteY5" fmla="*/ 9946 h 10000"/>
                <a:gd name="connsiteX6" fmla="*/ 67 w 10003"/>
                <a:gd name="connsiteY6" fmla="*/ 31 h 10000"/>
                <a:gd name="connsiteX7" fmla="*/ 9631 w 10003"/>
                <a:gd name="connsiteY7" fmla="*/ 0 h 10000"/>
                <a:gd name="connsiteX0" fmla="*/ 9631 w 10003"/>
                <a:gd name="connsiteY0" fmla="*/ 0 h 10000"/>
                <a:gd name="connsiteX1" fmla="*/ 9859 w 10003"/>
                <a:gd name="connsiteY1" fmla="*/ 2727 h 10000"/>
                <a:gd name="connsiteX2" fmla="*/ 8445 w 10003"/>
                <a:gd name="connsiteY2" fmla="*/ 4506 h 10000"/>
                <a:gd name="connsiteX3" fmla="*/ 7693 w 10003"/>
                <a:gd name="connsiteY3" fmla="*/ 7567 h 10000"/>
                <a:gd name="connsiteX4" fmla="*/ 9664 w 10003"/>
                <a:gd name="connsiteY4" fmla="*/ 10000 h 10000"/>
                <a:gd name="connsiteX5" fmla="*/ 7 w 10003"/>
                <a:gd name="connsiteY5" fmla="*/ 9946 h 10000"/>
                <a:gd name="connsiteX6" fmla="*/ 67 w 10003"/>
                <a:gd name="connsiteY6" fmla="*/ 31 h 10000"/>
                <a:gd name="connsiteX7" fmla="*/ 9631 w 10003"/>
                <a:gd name="connsiteY7" fmla="*/ 0 h 10000"/>
                <a:gd name="connsiteX0" fmla="*/ 9631 w 10003"/>
                <a:gd name="connsiteY0" fmla="*/ 0 h 10000"/>
                <a:gd name="connsiteX1" fmla="*/ 9859 w 10003"/>
                <a:gd name="connsiteY1" fmla="*/ 2727 h 10000"/>
                <a:gd name="connsiteX2" fmla="*/ 8445 w 10003"/>
                <a:gd name="connsiteY2" fmla="*/ 4506 h 10000"/>
                <a:gd name="connsiteX3" fmla="*/ 7693 w 10003"/>
                <a:gd name="connsiteY3" fmla="*/ 7567 h 10000"/>
                <a:gd name="connsiteX4" fmla="*/ 9664 w 10003"/>
                <a:gd name="connsiteY4" fmla="*/ 10000 h 10000"/>
                <a:gd name="connsiteX5" fmla="*/ 7 w 10003"/>
                <a:gd name="connsiteY5" fmla="*/ 9946 h 10000"/>
                <a:gd name="connsiteX6" fmla="*/ 67 w 10003"/>
                <a:gd name="connsiteY6" fmla="*/ 31 h 10000"/>
                <a:gd name="connsiteX7" fmla="*/ 9631 w 10003"/>
                <a:gd name="connsiteY7" fmla="*/ 0 h 10000"/>
                <a:gd name="connsiteX0" fmla="*/ 9631 w 10003"/>
                <a:gd name="connsiteY0" fmla="*/ 0 h 10000"/>
                <a:gd name="connsiteX1" fmla="*/ 9859 w 10003"/>
                <a:gd name="connsiteY1" fmla="*/ 2727 h 10000"/>
                <a:gd name="connsiteX2" fmla="*/ 8445 w 10003"/>
                <a:gd name="connsiteY2" fmla="*/ 4506 h 10000"/>
                <a:gd name="connsiteX3" fmla="*/ 7693 w 10003"/>
                <a:gd name="connsiteY3" fmla="*/ 7567 h 10000"/>
                <a:gd name="connsiteX4" fmla="*/ 9664 w 10003"/>
                <a:gd name="connsiteY4" fmla="*/ 10000 h 10000"/>
                <a:gd name="connsiteX5" fmla="*/ 7 w 10003"/>
                <a:gd name="connsiteY5" fmla="*/ 9946 h 10000"/>
                <a:gd name="connsiteX6" fmla="*/ 67 w 10003"/>
                <a:gd name="connsiteY6" fmla="*/ 31 h 10000"/>
                <a:gd name="connsiteX7" fmla="*/ 9631 w 10003"/>
                <a:gd name="connsiteY7" fmla="*/ 0 h 10000"/>
                <a:gd name="connsiteX0" fmla="*/ 9631 w 9942"/>
                <a:gd name="connsiteY0" fmla="*/ 0 h 10000"/>
                <a:gd name="connsiteX1" fmla="*/ 9859 w 9942"/>
                <a:gd name="connsiteY1" fmla="*/ 2727 h 10000"/>
                <a:gd name="connsiteX2" fmla="*/ 7967 w 9942"/>
                <a:gd name="connsiteY2" fmla="*/ 4779 h 10000"/>
                <a:gd name="connsiteX3" fmla="*/ 7693 w 9942"/>
                <a:gd name="connsiteY3" fmla="*/ 7567 h 10000"/>
                <a:gd name="connsiteX4" fmla="*/ 9664 w 9942"/>
                <a:gd name="connsiteY4" fmla="*/ 10000 h 10000"/>
                <a:gd name="connsiteX5" fmla="*/ 7 w 9942"/>
                <a:gd name="connsiteY5" fmla="*/ 9946 h 10000"/>
                <a:gd name="connsiteX6" fmla="*/ 67 w 9942"/>
                <a:gd name="connsiteY6" fmla="*/ 31 h 10000"/>
                <a:gd name="connsiteX7" fmla="*/ 9631 w 9942"/>
                <a:gd name="connsiteY7" fmla="*/ 0 h 10000"/>
                <a:gd name="connsiteX0" fmla="*/ 9687 w 9971"/>
                <a:gd name="connsiteY0" fmla="*/ 0 h 10000"/>
                <a:gd name="connsiteX1" fmla="*/ 9917 w 9971"/>
                <a:gd name="connsiteY1" fmla="*/ 2727 h 10000"/>
                <a:gd name="connsiteX2" fmla="*/ 8460 w 9971"/>
                <a:gd name="connsiteY2" fmla="*/ 4779 h 10000"/>
                <a:gd name="connsiteX3" fmla="*/ 7738 w 9971"/>
                <a:gd name="connsiteY3" fmla="*/ 7567 h 10000"/>
                <a:gd name="connsiteX4" fmla="*/ 9720 w 9971"/>
                <a:gd name="connsiteY4" fmla="*/ 10000 h 10000"/>
                <a:gd name="connsiteX5" fmla="*/ 7 w 9971"/>
                <a:gd name="connsiteY5" fmla="*/ 9946 h 10000"/>
                <a:gd name="connsiteX6" fmla="*/ 67 w 9971"/>
                <a:gd name="connsiteY6" fmla="*/ 31 h 10000"/>
                <a:gd name="connsiteX7" fmla="*/ 9687 w 9971"/>
                <a:gd name="connsiteY7" fmla="*/ 0 h 10000"/>
                <a:gd name="connsiteX0" fmla="*/ 9715 w 10291"/>
                <a:gd name="connsiteY0" fmla="*/ 0 h 10000"/>
                <a:gd name="connsiteX1" fmla="*/ 10256 w 10291"/>
                <a:gd name="connsiteY1" fmla="*/ 2545 h 10000"/>
                <a:gd name="connsiteX2" fmla="*/ 8485 w 10291"/>
                <a:gd name="connsiteY2" fmla="*/ 4779 h 10000"/>
                <a:gd name="connsiteX3" fmla="*/ 7761 w 10291"/>
                <a:gd name="connsiteY3" fmla="*/ 7567 h 10000"/>
                <a:gd name="connsiteX4" fmla="*/ 9748 w 10291"/>
                <a:gd name="connsiteY4" fmla="*/ 10000 h 10000"/>
                <a:gd name="connsiteX5" fmla="*/ 7 w 10291"/>
                <a:gd name="connsiteY5" fmla="*/ 9946 h 10000"/>
                <a:gd name="connsiteX6" fmla="*/ 67 w 10291"/>
                <a:gd name="connsiteY6" fmla="*/ 31 h 10000"/>
                <a:gd name="connsiteX7" fmla="*/ 9715 w 10291"/>
                <a:gd name="connsiteY7" fmla="*/ 0 h 10000"/>
                <a:gd name="connsiteX0" fmla="*/ 9715 w 10298"/>
                <a:gd name="connsiteY0" fmla="*/ 0 h 10000"/>
                <a:gd name="connsiteX1" fmla="*/ 10256 w 10298"/>
                <a:gd name="connsiteY1" fmla="*/ 2545 h 10000"/>
                <a:gd name="connsiteX2" fmla="*/ 8347 w 10298"/>
                <a:gd name="connsiteY2" fmla="*/ 4949 h 10000"/>
                <a:gd name="connsiteX3" fmla="*/ 7761 w 10298"/>
                <a:gd name="connsiteY3" fmla="*/ 7567 h 10000"/>
                <a:gd name="connsiteX4" fmla="*/ 9748 w 10298"/>
                <a:gd name="connsiteY4" fmla="*/ 10000 h 10000"/>
                <a:gd name="connsiteX5" fmla="*/ 7 w 10298"/>
                <a:gd name="connsiteY5" fmla="*/ 9946 h 10000"/>
                <a:gd name="connsiteX6" fmla="*/ 67 w 10298"/>
                <a:gd name="connsiteY6" fmla="*/ 31 h 10000"/>
                <a:gd name="connsiteX7" fmla="*/ 9715 w 10298"/>
                <a:gd name="connsiteY7" fmla="*/ 0 h 10000"/>
                <a:gd name="connsiteX0" fmla="*/ 9715 w 10298"/>
                <a:gd name="connsiteY0" fmla="*/ 0 h 10000"/>
                <a:gd name="connsiteX1" fmla="*/ 10256 w 10298"/>
                <a:gd name="connsiteY1" fmla="*/ 2545 h 10000"/>
                <a:gd name="connsiteX2" fmla="*/ 8347 w 10298"/>
                <a:gd name="connsiteY2" fmla="*/ 4949 h 10000"/>
                <a:gd name="connsiteX3" fmla="*/ 7761 w 10298"/>
                <a:gd name="connsiteY3" fmla="*/ 7567 h 10000"/>
                <a:gd name="connsiteX4" fmla="*/ 9748 w 10298"/>
                <a:gd name="connsiteY4" fmla="*/ 10000 h 10000"/>
                <a:gd name="connsiteX5" fmla="*/ 7 w 10298"/>
                <a:gd name="connsiteY5" fmla="*/ 9946 h 10000"/>
                <a:gd name="connsiteX6" fmla="*/ 67 w 10298"/>
                <a:gd name="connsiteY6" fmla="*/ 31 h 10000"/>
                <a:gd name="connsiteX7" fmla="*/ 9715 w 10298"/>
                <a:gd name="connsiteY7" fmla="*/ 0 h 10000"/>
                <a:gd name="connsiteX0" fmla="*/ 9715 w 10335"/>
                <a:gd name="connsiteY0" fmla="*/ 0 h 10000"/>
                <a:gd name="connsiteX1" fmla="*/ 10256 w 10335"/>
                <a:gd name="connsiteY1" fmla="*/ 2545 h 10000"/>
                <a:gd name="connsiteX2" fmla="*/ 8347 w 10335"/>
                <a:gd name="connsiteY2" fmla="*/ 4949 h 10000"/>
                <a:gd name="connsiteX3" fmla="*/ 7761 w 10335"/>
                <a:gd name="connsiteY3" fmla="*/ 7567 h 10000"/>
                <a:gd name="connsiteX4" fmla="*/ 10334 w 10335"/>
                <a:gd name="connsiteY4" fmla="*/ 10000 h 10000"/>
                <a:gd name="connsiteX5" fmla="*/ 7 w 10335"/>
                <a:gd name="connsiteY5" fmla="*/ 9946 h 10000"/>
                <a:gd name="connsiteX6" fmla="*/ 67 w 10335"/>
                <a:gd name="connsiteY6" fmla="*/ 31 h 10000"/>
                <a:gd name="connsiteX7" fmla="*/ 9715 w 10335"/>
                <a:gd name="connsiteY7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35" h="10000">
                  <a:moveTo>
                    <a:pt x="9715" y="0"/>
                  </a:moveTo>
                  <a:cubicBezTo>
                    <a:pt x="9715" y="0"/>
                    <a:pt x="10484" y="1720"/>
                    <a:pt x="10256" y="2545"/>
                  </a:cubicBezTo>
                  <a:cubicBezTo>
                    <a:pt x="10028" y="3370"/>
                    <a:pt x="8694" y="4430"/>
                    <a:pt x="8347" y="4949"/>
                  </a:cubicBezTo>
                  <a:cubicBezTo>
                    <a:pt x="8000" y="5468"/>
                    <a:pt x="7430" y="6725"/>
                    <a:pt x="7761" y="7567"/>
                  </a:cubicBezTo>
                  <a:cubicBezTo>
                    <a:pt x="8092" y="8409"/>
                    <a:pt x="10391" y="10000"/>
                    <a:pt x="10334" y="10000"/>
                  </a:cubicBezTo>
                  <a:lnTo>
                    <a:pt x="7" y="9946"/>
                  </a:lnTo>
                  <a:cubicBezTo>
                    <a:pt x="-33" y="6589"/>
                    <a:pt x="111" y="3388"/>
                    <a:pt x="67" y="31"/>
                  </a:cubicBezTo>
                  <a:lnTo>
                    <a:pt x="9715" y="0"/>
                  </a:lnTo>
                  <a:close/>
                </a:path>
              </a:pathLst>
            </a:custGeom>
            <a:solidFill>
              <a:srgbClr val="000C82"/>
            </a:solidFill>
            <a:ln w="9525" cap="flat">
              <a:noFill/>
              <a:prstDash val="solid"/>
              <a:miter/>
            </a:ln>
            <a:effectLst>
              <a:outerShdw blurRad="266700" dist="50800" dir="240000" sx="102000" sy="102000" algn="tl" rotWithShape="0">
                <a:prstClr val="black">
                  <a:alpha val="42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6">
              <a:extLst>
                <a:ext uri="{FF2B5EF4-FFF2-40B4-BE49-F238E27FC236}">
                  <a16:creationId xmlns:a16="http://schemas.microsoft.com/office/drawing/2014/main" id="{E38FF1B5-07D4-4BC7-820E-5007A3B9C53D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144165" y="-4274056"/>
              <a:ext cx="3959485" cy="12447134"/>
            </a:xfrm>
            <a:custGeom>
              <a:avLst/>
              <a:gdLst>
                <a:gd name="T0" fmla="*/ 2332 w 2464"/>
                <a:gd name="T1" fmla="*/ 0 h 2288"/>
                <a:gd name="T2" fmla="*/ 2464 w 2464"/>
                <a:gd name="T3" fmla="*/ 276 h 2288"/>
                <a:gd name="T4" fmla="*/ 2252 w 2464"/>
                <a:gd name="T5" fmla="*/ 560 h 2288"/>
                <a:gd name="T6" fmla="*/ 1832 w 2464"/>
                <a:gd name="T7" fmla="*/ 612 h 2288"/>
                <a:gd name="T8" fmla="*/ 1540 w 2464"/>
                <a:gd name="T9" fmla="*/ 788 h 2288"/>
                <a:gd name="T10" fmla="*/ 1476 w 2464"/>
                <a:gd name="T11" fmla="*/ 1216 h 2288"/>
                <a:gd name="T12" fmla="*/ 1672 w 2464"/>
                <a:gd name="T13" fmla="*/ 1664 h 2288"/>
                <a:gd name="T14" fmla="*/ 1996 w 2464"/>
                <a:gd name="T15" fmla="*/ 2172 h 2288"/>
                <a:gd name="T16" fmla="*/ 2020 w 2464"/>
                <a:gd name="T17" fmla="*/ 2236 h 2288"/>
                <a:gd name="T18" fmla="*/ 0 w 2464"/>
                <a:gd name="T19" fmla="*/ 2236 h 2288"/>
                <a:gd name="T20" fmla="*/ 0 w 2464"/>
                <a:gd name="T21" fmla="*/ 0 h 2288"/>
                <a:gd name="T22" fmla="*/ 2332 w 2464"/>
                <a:gd name="T23" fmla="*/ 0 h 2288"/>
                <a:gd name="connsiteX0" fmla="*/ 9464 w 10000"/>
                <a:gd name="connsiteY0" fmla="*/ 0 h 9823"/>
                <a:gd name="connsiteX1" fmla="*/ 10000 w 10000"/>
                <a:gd name="connsiteY1" fmla="*/ 1206 h 9823"/>
                <a:gd name="connsiteX2" fmla="*/ 9140 w 10000"/>
                <a:gd name="connsiteY2" fmla="*/ 2448 h 9823"/>
                <a:gd name="connsiteX3" fmla="*/ 7188 w 10000"/>
                <a:gd name="connsiteY3" fmla="*/ 2824 h 9823"/>
                <a:gd name="connsiteX4" fmla="*/ 6250 w 10000"/>
                <a:gd name="connsiteY4" fmla="*/ 3444 h 9823"/>
                <a:gd name="connsiteX5" fmla="*/ 5990 w 10000"/>
                <a:gd name="connsiteY5" fmla="*/ 5315 h 9823"/>
                <a:gd name="connsiteX6" fmla="*/ 6786 w 10000"/>
                <a:gd name="connsiteY6" fmla="*/ 7273 h 9823"/>
                <a:gd name="connsiteX7" fmla="*/ 8101 w 10000"/>
                <a:gd name="connsiteY7" fmla="*/ 9493 h 9823"/>
                <a:gd name="connsiteX8" fmla="*/ 8198 w 10000"/>
                <a:gd name="connsiteY8" fmla="*/ 9773 h 9823"/>
                <a:gd name="connsiteX9" fmla="*/ 0 w 10000"/>
                <a:gd name="connsiteY9" fmla="*/ 9773 h 9823"/>
                <a:gd name="connsiteX10" fmla="*/ 0 w 10000"/>
                <a:gd name="connsiteY10" fmla="*/ 0 h 9823"/>
                <a:gd name="connsiteX11" fmla="*/ 9464 w 10000"/>
                <a:gd name="connsiteY11" fmla="*/ 0 h 9823"/>
                <a:gd name="connsiteX0" fmla="*/ 9464 w 10000"/>
                <a:gd name="connsiteY0" fmla="*/ 0 h 10000"/>
                <a:gd name="connsiteX1" fmla="*/ 10000 w 10000"/>
                <a:gd name="connsiteY1" fmla="*/ 1228 h 10000"/>
                <a:gd name="connsiteX2" fmla="*/ 9140 w 10000"/>
                <a:gd name="connsiteY2" fmla="*/ 2492 h 10000"/>
                <a:gd name="connsiteX3" fmla="*/ 7188 w 10000"/>
                <a:gd name="connsiteY3" fmla="*/ 2875 h 10000"/>
                <a:gd name="connsiteX4" fmla="*/ 6250 w 10000"/>
                <a:gd name="connsiteY4" fmla="*/ 3901 h 10000"/>
                <a:gd name="connsiteX5" fmla="*/ 5990 w 10000"/>
                <a:gd name="connsiteY5" fmla="*/ 5411 h 10000"/>
                <a:gd name="connsiteX6" fmla="*/ 6786 w 10000"/>
                <a:gd name="connsiteY6" fmla="*/ 7404 h 10000"/>
                <a:gd name="connsiteX7" fmla="*/ 8101 w 10000"/>
                <a:gd name="connsiteY7" fmla="*/ 9664 h 10000"/>
                <a:gd name="connsiteX8" fmla="*/ 8198 w 10000"/>
                <a:gd name="connsiteY8" fmla="*/ 9949 h 10000"/>
                <a:gd name="connsiteX9" fmla="*/ 0 w 10000"/>
                <a:gd name="connsiteY9" fmla="*/ 9949 h 10000"/>
                <a:gd name="connsiteX10" fmla="*/ 0 w 10000"/>
                <a:gd name="connsiteY10" fmla="*/ 0 h 10000"/>
                <a:gd name="connsiteX11" fmla="*/ 9464 w 10000"/>
                <a:gd name="connsiteY11" fmla="*/ 0 h 10000"/>
                <a:gd name="connsiteX0" fmla="*/ 9464 w 9683"/>
                <a:gd name="connsiteY0" fmla="*/ 0 h 10000"/>
                <a:gd name="connsiteX1" fmla="*/ 9683 w 9683"/>
                <a:gd name="connsiteY1" fmla="*/ 1091 h 10000"/>
                <a:gd name="connsiteX2" fmla="*/ 9140 w 9683"/>
                <a:gd name="connsiteY2" fmla="*/ 2492 h 10000"/>
                <a:gd name="connsiteX3" fmla="*/ 7188 w 9683"/>
                <a:gd name="connsiteY3" fmla="*/ 2875 h 10000"/>
                <a:gd name="connsiteX4" fmla="*/ 6250 w 9683"/>
                <a:gd name="connsiteY4" fmla="*/ 3901 h 10000"/>
                <a:gd name="connsiteX5" fmla="*/ 5990 w 9683"/>
                <a:gd name="connsiteY5" fmla="*/ 5411 h 10000"/>
                <a:gd name="connsiteX6" fmla="*/ 6786 w 9683"/>
                <a:gd name="connsiteY6" fmla="*/ 7404 h 10000"/>
                <a:gd name="connsiteX7" fmla="*/ 8101 w 9683"/>
                <a:gd name="connsiteY7" fmla="*/ 9664 h 10000"/>
                <a:gd name="connsiteX8" fmla="*/ 8198 w 9683"/>
                <a:gd name="connsiteY8" fmla="*/ 9949 h 10000"/>
                <a:gd name="connsiteX9" fmla="*/ 0 w 9683"/>
                <a:gd name="connsiteY9" fmla="*/ 9949 h 10000"/>
                <a:gd name="connsiteX10" fmla="*/ 0 w 9683"/>
                <a:gd name="connsiteY10" fmla="*/ 0 h 10000"/>
                <a:gd name="connsiteX11" fmla="*/ 9464 w 9683"/>
                <a:gd name="connsiteY11" fmla="*/ 0 h 10000"/>
                <a:gd name="connsiteX0" fmla="*/ 9774 w 10038"/>
                <a:gd name="connsiteY0" fmla="*/ 0 h 10000"/>
                <a:gd name="connsiteX1" fmla="*/ 10000 w 10038"/>
                <a:gd name="connsiteY1" fmla="*/ 1091 h 10000"/>
                <a:gd name="connsiteX2" fmla="*/ 8820 w 10038"/>
                <a:gd name="connsiteY2" fmla="*/ 2583 h 10000"/>
                <a:gd name="connsiteX3" fmla="*/ 7423 w 10038"/>
                <a:gd name="connsiteY3" fmla="*/ 2875 h 10000"/>
                <a:gd name="connsiteX4" fmla="*/ 6455 w 10038"/>
                <a:gd name="connsiteY4" fmla="*/ 3901 h 10000"/>
                <a:gd name="connsiteX5" fmla="*/ 6186 w 10038"/>
                <a:gd name="connsiteY5" fmla="*/ 5411 h 10000"/>
                <a:gd name="connsiteX6" fmla="*/ 7008 w 10038"/>
                <a:gd name="connsiteY6" fmla="*/ 7404 h 10000"/>
                <a:gd name="connsiteX7" fmla="*/ 8366 w 10038"/>
                <a:gd name="connsiteY7" fmla="*/ 9664 h 10000"/>
                <a:gd name="connsiteX8" fmla="*/ 8466 w 10038"/>
                <a:gd name="connsiteY8" fmla="*/ 9949 h 10000"/>
                <a:gd name="connsiteX9" fmla="*/ 0 w 10038"/>
                <a:gd name="connsiteY9" fmla="*/ 9949 h 10000"/>
                <a:gd name="connsiteX10" fmla="*/ 0 w 10038"/>
                <a:gd name="connsiteY10" fmla="*/ 0 h 10000"/>
                <a:gd name="connsiteX11" fmla="*/ 9774 w 10038"/>
                <a:gd name="connsiteY11" fmla="*/ 0 h 10000"/>
                <a:gd name="connsiteX0" fmla="*/ 9774 w 10038"/>
                <a:gd name="connsiteY0" fmla="*/ 0 h 10000"/>
                <a:gd name="connsiteX1" fmla="*/ 10000 w 10038"/>
                <a:gd name="connsiteY1" fmla="*/ 1091 h 10000"/>
                <a:gd name="connsiteX2" fmla="*/ 8820 w 10038"/>
                <a:gd name="connsiteY2" fmla="*/ 2583 h 10000"/>
                <a:gd name="connsiteX3" fmla="*/ 7023 w 10038"/>
                <a:gd name="connsiteY3" fmla="*/ 3088 h 10000"/>
                <a:gd name="connsiteX4" fmla="*/ 6455 w 10038"/>
                <a:gd name="connsiteY4" fmla="*/ 3901 h 10000"/>
                <a:gd name="connsiteX5" fmla="*/ 6186 w 10038"/>
                <a:gd name="connsiteY5" fmla="*/ 5411 h 10000"/>
                <a:gd name="connsiteX6" fmla="*/ 7008 w 10038"/>
                <a:gd name="connsiteY6" fmla="*/ 7404 h 10000"/>
                <a:gd name="connsiteX7" fmla="*/ 8366 w 10038"/>
                <a:gd name="connsiteY7" fmla="*/ 9664 h 10000"/>
                <a:gd name="connsiteX8" fmla="*/ 8466 w 10038"/>
                <a:gd name="connsiteY8" fmla="*/ 9949 h 10000"/>
                <a:gd name="connsiteX9" fmla="*/ 0 w 10038"/>
                <a:gd name="connsiteY9" fmla="*/ 9949 h 10000"/>
                <a:gd name="connsiteX10" fmla="*/ 0 w 10038"/>
                <a:gd name="connsiteY10" fmla="*/ 0 h 10000"/>
                <a:gd name="connsiteX11" fmla="*/ 9774 w 10038"/>
                <a:gd name="connsiteY11" fmla="*/ 0 h 10000"/>
                <a:gd name="connsiteX0" fmla="*/ 9774 w 10038"/>
                <a:gd name="connsiteY0" fmla="*/ 0 h 10000"/>
                <a:gd name="connsiteX1" fmla="*/ 10000 w 10038"/>
                <a:gd name="connsiteY1" fmla="*/ 1091 h 10000"/>
                <a:gd name="connsiteX2" fmla="*/ 8820 w 10038"/>
                <a:gd name="connsiteY2" fmla="*/ 2583 h 10000"/>
                <a:gd name="connsiteX3" fmla="*/ 7023 w 10038"/>
                <a:gd name="connsiteY3" fmla="*/ 3088 h 10000"/>
                <a:gd name="connsiteX4" fmla="*/ 6200 w 10038"/>
                <a:gd name="connsiteY4" fmla="*/ 4251 h 10000"/>
                <a:gd name="connsiteX5" fmla="*/ 6186 w 10038"/>
                <a:gd name="connsiteY5" fmla="*/ 5411 h 10000"/>
                <a:gd name="connsiteX6" fmla="*/ 7008 w 10038"/>
                <a:gd name="connsiteY6" fmla="*/ 7404 h 10000"/>
                <a:gd name="connsiteX7" fmla="*/ 8366 w 10038"/>
                <a:gd name="connsiteY7" fmla="*/ 9664 h 10000"/>
                <a:gd name="connsiteX8" fmla="*/ 8466 w 10038"/>
                <a:gd name="connsiteY8" fmla="*/ 9949 h 10000"/>
                <a:gd name="connsiteX9" fmla="*/ 0 w 10038"/>
                <a:gd name="connsiteY9" fmla="*/ 9949 h 10000"/>
                <a:gd name="connsiteX10" fmla="*/ 0 w 10038"/>
                <a:gd name="connsiteY10" fmla="*/ 0 h 10000"/>
                <a:gd name="connsiteX11" fmla="*/ 9774 w 10038"/>
                <a:gd name="connsiteY11" fmla="*/ 0 h 10000"/>
                <a:gd name="connsiteX0" fmla="*/ 9774 w 10038"/>
                <a:gd name="connsiteY0" fmla="*/ 0 h 10000"/>
                <a:gd name="connsiteX1" fmla="*/ 10000 w 10038"/>
                <a:gd name="connsiteY1" fmla="*/ 1091 h 10000"/>
                <a:gd name="connsiteX2" fmla="*/ 8820 w 10038"/>
                <a:gd name="connsiteY2" fmla="*/ 2583 h 10000"/>
                <a:gd name="connsiteX3" fmla="*/ 7023 w 10038"/>
                <a:gd name="connsiteY3" fmla="*/ 3088 h 10000"/>
                <a:gd name="connsiteX4" fmla="*/ 6200 w 10038"/>
                <a:gd name="connsiteY4" fmla="*/ 4251 h 10000"/>
                <a:gd name="connsiteX5" fmla="*/ 6186 w 10038"/>
                <a:gd name="connsiteY5" fmla="*/ 5639 h 10000"/>
                <a:gd name="connsiteX6" fmla="*/ 7008 w 10038"/>
                <a:gd name="connsiteY6" fmla="*/ 7404 h 10000"/>
                <a:gd name="connsiteX7" fmla="*/ 8366 w 10038"/>
                <a:gd name="connsiteY7" fmla="*/ 9664 h 10000"/>
                <a:gd name="connsiteX8" fmla="*/ 8466 w 10038"/>
                <a:gd name="connsiteY8" fmla="*/ 9949 h 10000"/>
                <a:gd name="connsiteX9" fmla="*/ 0 w 10038"/>
                <a:gd name="connsiteY9" fmla="*/ 9949 h 10000"/>
                <a:gd name="connsiteX10" fmla="*/ 0 w 10038"/>
                <a:gd name="connsiteY10" fmla="*/ 0 h 10000"/>
                <a:gd name="connsiteX11" fmla="*/ 9774 w 10038"/>
                <a:gd name="connsiteY11" fmla="*/ 0 h 10000"/>
                <a:gd name="connsiteX0" fmla="*/ 9774 w 10038"/>
                <a:gd name="connsiteY0" fmla="*/ 0 h 10000"/>
                <a:gd name="connsiteX1" fmla="*/ 10000 w 10038"/>
                <a:gd name="connsiteY1" fmla="*/ 1091 h 10000"/>
                <a:gd name="connsiteX2" fmla="*/ 8820 w 10038"/>
                <a:gd name="connsiteY2" fmla="*/ 2583 h 10000"/>
                <a:gd name="connsiteX3" fmla="*/ 7023 w 10038"/>
                <a:gd name="connsiteY3" fmla="*/ 3088 h 10000"/>
                <a:gd name="connsiteX4" fmla="*/ 6236 w 10038"/>
                <a:gd name="connsiteY4" fmla="*/ 4464 h 10000"/>
                <a:gd name="connsiteX5" fmla="*/ 6186 w 10038"/>
                <a:gd name="connsiteY5" fmla="*/ 5639 h 10000"/>
                <a:gd name="connsiteX6" fmla="*/ 7008 w 10038"/>
                <a:gd name="connsiteY6" fmla="*/ 7404 h 10000"/>
                <a:gd name="connsiteX7" fmla="*/ 8366 w 10038"/>
                <a:gd name="connsiteY7" fmla="*/ 9664 h 10000"/>
                <a:gd name="connsiteX8" fmla="*/ 8466 w 10038"/>
                <a:gd name="connsiteY8" fmla="*/ 9949 h 10000"/>
                <a:gd name="connsiteX9" fmla="*/ 0 w 10038"/>
                <a:gd name="connsiteY9" fmla="*/ 9949 h 10000"/>
                <a:gd name="connsiteX10" fmla="*/ 0 w 10038"/>
                <a:gd name="connsiteY10" fmla="*/ 0 h 10000"/>
                <a:gd name="connsiteX11" fmla="*/ 9774 w 10038"/>
                <a:gd name="connsiteY11" fmla="*/ 0 h 10000"/>
                <a:gd name="connsiteX0" fmla="*/ 9774 w 10038"/>
                <a:gd name="connsiteY0" fmla="*/ 0 h 10000"/>
                <a:gd name="connsiteX1" fmla="*/ 10000 w 10038"/>
                <a:gd name="connsiteY1" fmla="*/ 1091 h 10000"/>
                <a:gd name="connsiteX2" fmla="*/ 8820 w 10038"/>
                <a:gd name="connsiteY2" fmla="*/ 2583 h 10000"/>
                <a:gd name="connsiteX3" fmla="*/ 7023 w 10038"/>
                <a:gd name="connsiteY3" fmla="*/ 3453 h 10000"/>
                <a:gd name="connsiteX4" fmla="*/ 6236 w 10038"/>
                <a:gd name="connsiteY4" fmla="*/ 4464 h 10000"/>
                <a:gd name="connsiteX5" fmla="*/ 6186 w 10038"/>
                <a:gd name="connsiteY5" fmla="*/ 5639 h 10000"/>
                <a:gd name="connsiteX6" fmla="*/ 7008 w 10038"/>
                <a:gd name="connsiteY6" fmla="*/ 7404 h 10000"/>
                <a:gd name="connsiteX7" fmla="*/ 8366 w 10038"/>
                <a:gd name="connsiteY7" fmla="*/ 9664 h 10000"/>
                <a:gd name="connsiteX8" fmla="*/ 8466 w 10038"/>
                <a:gd name="connsiteY8" fmla="*/ 9949 h 10000"/>
                <a:gd name="connsiteX9" fmla="*/ 0 w 10038"/>
                <a:gd name="connsiteY9" fmla="*/ 9949 h 10000"/>
                <a:gd name="connsiteX10" fmla="*/ 0 w 10038"/>
                <a:gd name="connsiteY10" fmla="*/ 0 h 10000"/>
                <a:gd name="connsiteX11" fmla="*/ 9774 w 10038"/>
                <a:gd name="connsiteY11" fmla="*/ 0 h 10000"/>
                <a:gd name="connsiteX0" fmla="*/ 9774 w 10038"/>
                <a:gd name="connsiteY0" fmla="*/ 0 h 10000"/>
                <a:gd name="connsiteX1" fmla="*/ 10000 w 10038"/>
                <a:gd name="connsiteY1" fmla="*/ 1091 h 10000"/>
                <a:gd name="connsiteX2" fmla="*/ 8820 w 10038"/>
                <a:gd name="connsiteY2" fmla="*/ 2765 h 10000"/>
                <a:gd name="connsiteX3" fmla="*/ 7023 w 10038"/>
                <a:gd name="connsiteY3" fmla="*/ 3453 h 10000"/>
                <a:gd name="connsiteX4" fmla="*/ 6236 w 10038"/>
                <a:gd name="connsiteY4" fmla="*/ 4464 h 10000"/>
                <a:gd name="connsiteX5" fmla="*/ 6186 w 10038"/>
                <a:gd name="connsiteY5" fmla="*/ 5639 h 10000"/>
                <a:gd name="connsiteX6" fmla="*/ 7008 w 10038"/>
                <a:gd name="connsiteY6" fmla="*/ 7404 h 10000"/>
                <a:gd name="connsiteX7" fmla="*/ 8366 w 10038"/>
                <a:gd name="connsiteY7" fmla="*/ 9664 h 10000"/>
                <a:gd name="connsiteX8" fmla="*/ 8466 w 10038"/>
                <a:gd name="connsiteY8" fmla="*/ 9949 h 10000"/>
                <a:gd name="connsiteX9" fmla="*/ 0 w 10038"/>
                <a:gd name="connsiteY9" fmla="*/ 9949 h 10000"/>
                <a:gd name="connsiteX10" fmla="*/ 0 w 10038"/>
                <a:gd name="connsiteY10" fmla="*/ 0 h 10000"/>
                <a:gd name="connsiteX11" fmla="*/ 9774 w 10038"/>
                <a:gd name="connsiteY11" fmla="*/ 0 h 10000"/>
                <a:gd name="connsiteX0" fmla="*/ 9774 w 9784"/>
                <a:gd name="connsiteY0" fmla="*/ 0 h 10000"/>
                <a:gd name="connsiteX1" fmla="*/ 9673 w 9784"/>
                <a:gd name="connsiteY1" fmla="*/ 1562 h 10000"/>
                <a:gd name="connsiteX2" fmla="*/ 8820 w 9784"/>
                <a:gd name="connsiteY2" fmla="*/ 2765 h 10000"/>
                <a:gd name="connsiteX3" fmla="*/ 7023 w 9784"/>
                <a:gd name="connsiteY3" fmla="*/ 3453 h 10000"/>
                <a:gd name="connsiteX4" fmla="*/ 6236 w 9784"/>
                <a:gd name="connsiteY4" fmla="*/ 4464 h 10000"/>
                <a:gd name="connsiteX5" fmla="*/ 6186 w 9784"/>
                <a:gd name="connsiteY5" fmla="*/ 5639 h 10000"/>
                <a:gd name="connsiteX6" fmla="*/ 7008 w 9784"/>
                <a:gd name="connsiteY6" fmla="*/ 7404 h 10000"/>
                <a:gd name="connsiteX7" fmla="*/ 8366 w 9784"/>
                <a:gd name="connsiteY7" fmla="*/ 9664 h 10000"/>
                <a:gd name="connsiteX8" fmla="*/ 8466 w 9784"/>
                <a:gd name="connsiteY8" fmla="*/ 9949 h 10000"/>
                <a:gd name="connsiteX9" fmla="*/ 0 w 9784"/>
                <a:gd name="connsiteY9" fmla="*/ 9949 h 10000"/>
                <a:gd name="connsiteX10" fmla="*/ 0 w 9784"/>
                <a:gd name="connsiteY10" fmla="*/ 0 h 10000"/>
                <a:gd name="connsiteX11" fmla="*/ 9774 w 9784"/>
                <a:gd name="connsiteY11" fmla="*/ 0 h 10000"/>
                <a:gd name="connsiteX0" fmla="*/ 8837 w 9888"/>
                <a:gd name="connsiteY0" fmla="*/ 0 h 10030"/>
                <a:gd name="connsiteX1" fmla="*/ 9887 w 9888"/>
                <a:gd name="connsiteY1" fmla="*/ 1592 h 10030"/>
                <a:gd name="connsiteX2" fmla="*/ 9015 w 9888"/>
                <a:gd name="connsiteY2" fmla="*/ 2795 h 10030"/>
                <a:gd name="connsiteX3" fmla="*/ 7178 w 9888"/>
                <a:gd name="connsiteY3" fmla="*/ 3483 h 10030"/>
                <a:gd name="connsiteX4" fmla="*/ 6374 w 9888"/>
                <a:gd name="connsiteY4" fmla="*/ 4494 h 10030"/>
                <a:gd name="connsiteX5" fmla="*/ 6323 w 9888"/>
                <a:gd name="connsiteY5" fmla="*/ 5669 h 10030"/>
                <a:gd name="connsiteX6" fmla="*/ 7163 w 9888"/>
                <a:gd name="connsiteY6" fmla="*/ 7434 h 10030"/>
                <a:gd name="connsiteX7" fmla="*/ 8551 w 9888"/>
                <a:gd name="connsiteY7" fmla="*/ 9694 h 10030"/>
                <a:gd name="connsiteX8" fmla="*/ 8653 w 9888"/>
                <a:gd name="connsiteY8" fmla="*/ 9979 h 10030"/>
                <a:gd name="connsiteX9" fmla="*/ 0 w 9888"/>
                <a:gd name="connsiteY9" fmla="*/ 9979 h 10030"/>
                <a:gd name="connsiteX10" fmla="*/ 0 w 9888"/>
                <a:gd name="connsiteY10" fmla="*/ 30 h 10030"/>
                <a:gd name="connsiteX11" fmla="*/ 8837 w 9888"/>
                <a:gd name="connsiteY11" fmla="*/ 0 h 10030"/>
                <a:gd name="connsiteX0" fmla="*/ 8937 w 9482"/>
                <a:gd name="connsiteY0" fmla="*/ 0 h 10000"/>
                <a:gd name="connsiteX1" fmla="*/ 9472 w 9482"/>
                <a:gd name="connsiteY1" fmla="*/ 1632 h 10000"/>
                <a:gd name="connsiteX2" fmla="*/ 9117 w 9482"/>
                <a:gd name="connsiteY2" fmla="*/ 2787 h 10000"/>
                <a:gd name="connsiteX3" fmla="*/ 7259 w 9482"/>
                <a:gd name="connsiteY3" fmla="*/ 3473 h 10000"/>
                <a:gd name="connsiteX4" fmla="*/ 6446 w 9482"/>
                <a:gd name="connsiteY4" fmla="*/ 4481 h 10000"/>
                <a:gd name="connsiteX5" fmla="*/ 6395 w 9482"/>
                <a:gd name="connsiteY5" fmla="*/ 5652 h 10000"/>
                <a:gd name="connsiteX6" fmla="*/ 7244 w 9482"/>
                <a:gd name="connsiteY6" fmla="*/ 7412 h 10000"/>
                <a:gd name="connsiteX7" fmla="*/ 8648 w 9482"/>
                <a:gd name="connsiteY7" fmla="*/ 9665 h 10000"/>
                <a:gd name="connsiteX8" fmla="*/ 8751 w 9482"/>
                <a:gd name="connsiteY8" fmla="*/ 9949 h 10000"/>
                <a:gd name="connsiteX9" fmla="*/ 0 w 9482"/>
                <a:gd name="connsiteY9" fmla="*/ 9949 h 10000"/>
                <a:gd name="connsiteX10" fmla="*/ 0 w 9482"/>
                <a:gd name="connsiteY10" fmla="*/ 30 h 10000"/>
                <a:gd name="connsiteX11" fmla="*/ 8937 w 9482"/>
                <a:gd name="connsiteY11" fmla="*/ 0 h 10000"/>
                <a:gd name="connsiteX0" fmla="*/ 9425 w 9991"/>
                <a:gd name="connsiteY0" fmla="*/ 0 h 10000"/>
                <a:gd name="connsiteX1" fmla="*/ 9989 w 9991"/>
                <a:gd name="connsiteY1" fmla="*/ 1632 h 10000"/>
                <a:gd name="connsiteX2" fmla="*/ 9139 w 9991"/>
                <a:gd name="connsiteY2" fmla="*/ 2832 h 10000"/>
                <a:gd name="connsiteX3" fmla="*/ 7656 w 9991"/>
                <a:gd name="connsiteY3" fmla="*/ 3473 h 10000"/>
                <a:gd name="connsiteX4" fmla="*/ 6798 w 9991"/>
                <a:gd name="connsiteY4" fmla="*/ 4481 h 10000"/>
                <a:gd name="connsiteX5" fmla="*/ 6744 w 9991"/>
                <a:gd name="connsiteY5" fmla="*/ 5652 h 10000"/>
                <a:gd name="connsiteX6" fmla="*/ 7640 w 9991"/>
                <a:gd name="connsiteY6" fmla="*/ 7412 h 10000"/>
                <a:gd name="connsiteX7" fmla="*/ 9120 w 9991"/>
                <a:gd name="connsiteY7" fmla="*/ 9665 h 10000"/>
                <a:gd name="connsiteX8" fmla="*/ 9229 w 9991"/>
                <a:gd name="connsiteY8" fmla="*/ 9949 h 10000"/>
                <a:gd name="connsiteX9" fmla="*/ 0 w 9991"/>
                <a:gd name="connsiteY9" fmla="*/ 9949 h 10000"/>
                <a:gd name="connsiteX10" fmla="*/ 0 w 9991"/>
                <a:gd name="connsiteY10" fmla="*/ 30 h 10000"/>
                <a:gd name="connsiteX11" fmla="*/ 9425 w 9991"/>
                <a:gd name="connsiteY11" fmla="*/ 0 h 10000"/>
                <a:gd name="connsiteX0" fmla="*/ 9433 w 10000"/>
                <a:gd name="connsiteY0" fmla="*/ 0 h 10000"/>
                <a:gd name="connsiteX1" fmla="*/ 9998 w 10000"/>
                <a:gd name="connsiteY1" fmla="*/ 1632 h 10000"/>
                <a:gd name="connsiteX2" fmla="*/ 9147 w 10000"/>
                <a:gd name="connsiteY2" fmla="*/ 2832 h 10000"/>
                <a:gd name="connsiteX3" fmla="*/ 7663 w 10000"/>
                <a:gd name="connsiteY3" fmla="*/ 3488 h 10000"/>
                <a:gd name="connsiteX4" fmla="*/ 6804 w 10000"/>
                <a:gd name="connsiteY4" fmla="*/ 4481 h 10000"/>
                <a:gd name="connsiteX5" fmla="*/ 6750 w 10000"/>
                <a:gd name="connsiteY5" fmla="*/ 5652 h 10000"/>
                <a:gd name="connsiteX6" fmla="*/ 7647 w 10000"/>
                <a:gd name="connsiteY6" fmla="*/ 7412 h 10000"/>
                <a:gd name="connsiteX7" fmla="*/ 9128 w 10000"/>
                <a:gd name="connsiteY7" fmla="*/ 9665 h 10000"/>
                <a:gd name="connsiteX8" fmla="*/ 9237 w 10000"/>
                <a:gd name="connsiteY8" fmla="*/ 9949 h 10000"/>
                <a:gd name="connsiteX9" fmla="*/ 0 w 10000"/>
                <a:gd name="connsiteY9" fmla="*/ 9949 h 10000"/>
                <a:gd name="connsiteX10" fmla="*/ 0 w 10000"/>
                <a:gd name="connsiteY10" fmla="*/ 30 h 10000"/>
                <a:gd name="connsiteX11" fmla="*/ 9433 w 10000"/>
                <a:gd name="connsiteY11" fmla="*/ 0 h 10000"/>
                <a:gd name="connsiteX0" fmla="*/ 9433 w 10000"/>
                <a:gd name="connsiteY0" fmla="*/ 0 h 10000"/>
                <a:gd name="connsiteX1" fmla="*/ 9998 w 10000"/>
                <a:gd name="connsiteY1" fmla="*/ 1632 h 10000"/>
                <a:gd name="connsiteX2" fmla="*/ 9147 w 10000"/>
                <a:gd name="connsiteY2" fmla="*/ 2832 h 10000"/>
                <a:gd name="connsiteX3" fmla="*/ 7663 w 10000"/>
                <a:gd name="connsiteY3" fmla="*/ 3488 h 10000"/>
                <a:gd name="connsiteX4" fmla="*/ 6804 w 10000"/>
                <a:gd name="connsiteY4" fmla="*/ 4481 h 10000"/>
                <a:gd name="connsiteX5" fmla="*/ 6829 w 10000"/>
                <a:gd name="connsiteY5" fmla="*/ 6061 h 10000"/>
                <a:gd name="connsiteX6" fmla="*/ 7647 w 10000"/>
                <a:gd name="connsiteY6" fmla="*/ 7412 h 10000"/>
                <a:gd name="connsiteX7" fmla="*/ 9128 w 10000"/>
                <a:gd name="connsiteY7" fmla="*/ 9665 h 10000"/>
                <a:gd name="connsiteX8" fmla="*/ 9237 w 10000"/>
                <a:gd name="connsiteY8" fmla="*/ 9949 h 10000"/>
                <a:gd name="connsiteX9" fmla="*/ 0 w 10000"/>
                <a:gd name="connsiteY9" fmla="*/ 9949 h 10000"/>
                <a:gd name="connsiteX10" fmla="*/ 0 w 10000"/>
                <a:gd name="connsiteY10" fmla="*/ 30 h 10000"/>
                <a:gd name="connsiteX11" fmla="*/ 9433 w 10000"/>
                <a:gd name="connsiteY11" fmla="*/ 0 h 10000"/>
                <a:gd name="connsiteX0" fmla="*/ 9433 w 10000"/>
                <a:gd name="connsiteY0" fmla="*/ 0 h 9949"/>
                <a:gd name="connsiteX1" fmla="*/ 9998 w 10000"/>
                <a:gd name="connsiteY1" fmla="*/ 1632 h 9949"/>
                <a:gd name="connsiteX2" fmla="*/ 9147 w 10000"/>
                <a:gd name="connsiteY2" fmla="*/ 2832 h 9949"/>
                <a:gd name="connsiteX3" fmla="*/ 7663 w 10000"/>
                <a:gd name="connsiteY3" fmla="*/ 3488 h 9949"/>
                <a:gd name="connsiteX4" fmla="*/ 6804 w 10000"/>
                <a:gd name="connsiteY4" fmla="*/ 4481 h 9949"/>
                <a:gd name="connsiteX5" fmla="*/ 6829 w 10000"/>
                <a:gd name="connsiteY5" fmla="*/ 6061 h 9949"/>
                <a:gd name="connsiteX6" fmla="*/ 8123 w 10000"/>
                <a:gd name="connsiteY6" fmla="*/ 8367 h 9949"/>
                <a:gd name="connsiteX7" fmla="*/ 9128 w 10000"/>
                <a:gd name="connsiteY7" fmla="*/ 9665 h 9949"/>
                <a:gd name="connsiteX8" fmla="*/ 9237 w 10000"/>
                <a:gd name="connsiteY8" fmla="*/ 9949 h 9949"/>
                <a:gd name="connsiteX9" fmla="*/ 0 w 10000"/>
                <a:gd name="connsiteY9" fmla="*/ 9949 h 9949"/>
                <a:gd name="connsiteX10" fmla="*/ 0 w 10000"/>
                <a:gd name="connsiteY10" fmla="*/ 30 h 9949"/>
                <a:gd name="connsiteX11" fmla="*/ 9433 w 10000"/>
                <a:gd name="connsiteY11" fmla="*/ 0 h 9949"/>
                <a:gd name="connsiteX0" fmla="*/ 9433 w 10003"/>
                <a:gd name="connsiteY0" fmla="*/ 0 h 10000"/>
                <a:gd name="connsiteX1" fmla="*/ 9998 w 10003"/>
                <a:gd name="connsiteY1" fmla="*/ 1640 h 10000"/>
                <a:gd name="connsiteX2" fmla="*/ 8988 w 10003"/>
                <a:gd name="connsiteY2" fmla="*/ 2801 h 10000"/>
                <a:gd name="connsiteX3" fmla="*/ 7663 w 10003"/>
                <a:gd name="connsiteY3" fmla="*/ 3506 h 10000"/>
                <a:gd name="connsiteX4" fmla="*/ 6804 w 10003"/>
                <a:gd name="connsiteY4" fmla="*/ 4504 h 10000"/>
                <a:gd name="connsiteX5" fmla="*/ 6829 w 10003"/>
                <a:gd name="connsiteY5" fmla="*/ 6092 h 10000"/>
                <a:gd name="connsiteX6" fmla="*/ 8123 w 10003"/>
                <a:gd name="connsiteY6" fmla="*/ 8410 h 10000"/>
                <a:gd name="connsiteX7" fmla="*/ 9128 w 10003"/>
                <a:gd name="connsiteY7" fmla="*/ 9715 h 10000"/>
                <a:gd name="connsiteX8" fmla="*/ 9237 w 10003"/>
                <a:gd name="connsiteY8" fmla="*/ 10000 h 10000"/>
                <a:gd name="connsiteX9" fmla="*/ 0 w 10003"/>
                <a:gd name="connsiteY9" fmla="*/ 10000 h 10000"/>
                <a:gd name="connsiteX10" fmla="*/ 0 w 10003"/>
                <a:gd name="connsiteY10" fmla="*/ 30 h 10000"/>
                <a:gd name="connsiteX11" fmla="*/ 9433 w 10003"/>
                <a:gd name="connsiteY11" fmla="*/ 0 h 10000"/>
                <a:gd name="connsiteX0" fmla="*/ 9433 w 9769"/>
                <a:gd name="connsiteY0" fmla="*/ 0 h 10000"/>
                <a:gd name="connsiteX1" fmla="*/ 9760 w 9769"/>
                <a:gd name="connsiteY1" fmla="*/ 1442 h 10000"/>
                <a:gd name="connsiteX2" fmla="*/ 8988 w 9769"/>
                <a:gd name="connsiteY2" fmla="*/ 2801 h 10000"/>
                <a:gd name="connsiteX3" fmla="*/ 7663 w 9769"/>
                <a:gd name="connsiteY3" fmla="*/ 3506 h 10000"/>
                <a:gd name="connsiteX4" fmla="*/ 6804 w 9769"/>
                <a:gd name="connsiteY4" fmla="*/ 4504 h 10000"/>
                <a:gd name="connsiteX5" fmla="*/ 6829 w 9769"/>
                <a:gd name="connsiteY5" fmla="*/ 6092 h 10000"/>
                <a:gd name="connsiteX6" fmla="*/ 8123 w 9769"/>
                <a:gd name="connsiteY6" fmla="*/ 8410 h 10000"/>
                <a:gd name="connsiteX7" fmla="*/ 9128 w 9769"/>
                <a:gd name="connsiteY7" fmla="*/ 9715 h 10000"/>
                <a:gd name="connsiteX8" fmla="*/ 9237 w 9769"/>
                <a:gd name="connsiteY8" fmla="*/ 10000 h 10000"/>
                <a:gd name="connsiteX9" fmla="*/ 0 w 9769"/>
                <a:gd name="connsiteY9" fmla="*/ 10000 h 10000"/>
                <a:gd name="connsiteX10" fmla="*/ 0 w 9769"/>
                <a:gd name="connsiteY10" fmla="*/ 30 h 10000"/>
                <a:gd name="connsiteX11" fmla="*/ 9433 w 9769"/>
                <a:gd name="connsiteY11" fmla="*/ 0 h 10000"/>
                <a:gd name="connsiteX0" fmla="*/ 9656 w 10000"/>
                <a:gd name="connsiteY0" fmla="*/ 0 h 10020"/>
                <a:gd name="connsiteX1" fmla="*/ 9991 w 10000"/>
                <a:gd name="connsiteY1" fmla="*/ 1442 h 10020"/>
                <a:gd name="connsiteX2" fmla="*/ 9201 w 10000"/>
                <a:gd name="connsiteY2" fmla="*/ 2801 h 10020"/>
                <a:gd name="connsiteX3" fmla="*/ 7844 w 10000"/>
                <a:gd name="connsiteY3" fmla="*/ 3506 h 10020"/>
                <a:gd name="connsiteX4" fmla="*/ 6965 w 10000"/>
                <a:gd name="connsiteY4" fmla="*/ 4504 h 10020"/>
                <a:gd name="connsiteX5" fmla="*/ 6990 w 10000"/>
                <a:gd name="connsiteY5" fmla="*/ 6092 h 10020"/>
                <a:gd name="connsiteX6" fmla="*/ 8315 w 10000"/>
                <a:gd name="connsiteY6" fmla="*/ 8410 h 10020"/>
                <a:gd name="connsiteX7" fmla="*/ 9344 w 10000"/>
                <a:gd name="connsiteY7" fmla="*/ 9715 h 10020"/>
                <a:gd name="connsiteX8" fmla="*/ 9455 w 10000"/>
                <a:gd name="connsiteY8" fmla="*/ 10000 h 10020"/>
                <a:gd name="connsiteX9" fmla="*/ 3901 w 10000"/>
                <a:gd name="connsiteY9" fmla="*/ 10000 h 10020"/>
                <a:gd name="connsiteX10" fmla="*/ 0 w 10000"/>
                <a:gd name="connsiteY10" fmla="*/ 30 h 10020"/>
                <a:gd name="connsiteX11" fmla="*/ 9656 w 10000"/>
                <a:gd name="connsiteY11" fmla="*/ 0 h 10020"/>
                <a:gd name="connsiteX0" fmla="*/ 5755 w 6099"/>
                <a:gd name="connsiteY0" fmla="*/ 0 h 10020"/>
                <a:gd name="connsiteX1" fmla="*/ 6090 w 6099"/>
                <a:gd name="connsiteY1" fmla="*/ 1442 h 10020"/>
                <a:gd name="connsiteX2" fmla="*/ 5300 w 6099"/>
                <a:gd name="connsiteY2" fmla="*/ 2801 h 10020"/>
                <a:gd name="connsiteX3" fmla="*/ 3943 w 6099"/>
                <a:gd name="connsiteY3" fmla="*/ 3506 h 10020"/>
                <a:gd name="connsiteX4" fmla="*/ 3064 w 6099"/>
                <a:gd name="connsiteY4" fmla="*/ 4504 h 10020"/>
                <a:gd name="connsiteX5" fmla="*/ 3089 w 6099"/>
                <a:gd name="connsiteY5" fmla="*/ 6092 h 10020"/>
                <a:gd name="connsiteX6" fmla="*/ 4414 w 6099"/>
                <a:gd name="connsiteY6" fmla="*/ 8410 h 10020"/>
                <a:gd name="connsiteX7" fmla="*/ 5443 w 6099"/>
                <a:gd name="connsiteY7" fmla="*/ 9715 h 10020"/>
                <a:gd name="connsiteX8" fmla="*/ 5554 w 6099"/>
                <a:gd name="connsiteY8" fmla="*/ 10000 h 10020"/>
                <a:gd name="connsiteX9" fmla="*/ 0 w 6099"/>
                <a:gd name="connsiteY9" fmla="*/ 10000 h 10020"/>
                <a:gd name="connsiteX10" fmla="*/ 976 w 6099"/>
                <a:gd name="connsiteY10" fmla="*/ 30 h 10020"/>
                <a:gd name="connsiteX11" fmla="*/ 5755 w 6099"/>
                <a:gd name="connsiteY11" fmla="*/ 0 h 10020"/>
                <a:gd name="connsiteX0" fmla="*/ 10436 w 11000"/>
                <a:gd name="connsiteY0" fmla="*/ 0 h 9990"/>
                <a:gd name="connsiteX1" fmla="*/ 10985 w 11000"/>
                <a:gd name="connsiteY1" fmla="*/ 1439 h 9990"/>
                <a:gd name="connsiteX2" fmla="*/ 9690 w 11000"/>
                <a:gd name="connsiteY2" fmla="*/ 2795 h 9990"/>
                <a:gd name="connsiteX3" fmla="*/ 7465 w 11000"/>
                <a:gd name="connsiteY3" fmla="*/ 3499 h 9990"/>
                <a:gd name="connsiteX4" fmla="*/ 6024 w 11000"/>
                <a:gd name="connsiteY4" fmla="*/ 4495 h 9990"/>
                <a:gd name="connsiteX5" fmla="*/ 6065 w 11000"/>
                <a:gd name="connsiteY5" fmla="*/ 6080 h 9990"/>
                <a:gd name="connsiteX6" fmla="*/ 8237 w 11000"/>
                <a:gd name="connsiteY6" fmla="*/ 8393 h 9990"/>
                <a:gd name="connsiteX7" fmla="*/ 9924 w 11000"/>
                <a:gd name="connsiteY7" fmla="*/ 9696 h 9990"/>
                <a:gd name="connsiteX8" fmla="*/ 10106 w 11000"/>
                <a:gd name="connsiteY8" fmla="*/ 9980 h 9990"/>
                <a:gd name="connsiteX9" fmla="*/ 0 w 11000"/>
                <a:gd name="connsiteY9" fmla="*/ 9934 h 9990"/>
                <a:gd name="connsiteX10" fmla="*/ 2600 w 11000"/>
                <a:gd name="connsiteY10" fmla="*/ 30 h 9990"/>
                <a:gd name="connsiteX11" fmla="*/ 10436 w 11000"/>
                <a:gd name="connsiteY11" fmla="*/ 0 h 9990"/>
                <a:gd name="connsiteX0" fmla="*/ 9487 w 10000"/>
                <a:gd name="connsiteY0" fmla="*/ 0 h 10000"/>
                <a:gd name="connsiteX1" fmla="*/ 9986 w 10000"/>
                <a:gd name="connsiteY1" fmla="*/ 1440 h 10000"/>
                <a:gd name="connsiteX2" fmla="*/ 8809 w 10000"/>
                <a:gd name="connsiteY2" fmla="*/ 2798 h 10000"/>
                <a:gd name="connsiteX3" fmla="*/ 6786 w 10000"/>
                <a:gd name="connsiteY3" fmla="*/ 3503 h 10000"/>
                <a:gd name="connsiteX4" fmla="*/ 5476 w 10000"/>
                <a:gd name="connsiteY4" fmla="*/ 4499 h 10000"/>
                <a:gd name="connsiteX5" fmla="*/ 5514 w 10000"/>
                <a:gd name="connsiteY5" fmla="*/ 6086 h 10000"/>
                <a:gd name="connsiteX6" fmla="*/ 7488 w 10000"/>
                <a:gd name="connsiteY6" fmla="*/ 8401 h 10000"/>
                <a:gd name="connsiteX7" fmla="*/ 9022 w 10000"/>
                <a:gd name="connsiteY7" fmla="*/ 9706 h 10000"/>
                <a:gd name="connsiteX8" fmla="*/ 9187 w 10000"/>
                <a:gd name="connsiteY8" fmla="*/ 9990 h 10000"/>
                <a:gd name="connsiteX9" fmla="*/ 0 w 10000"/>
                <a:gd name="connsiteY9" fmla="*/ 9944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10000"/>
                <a:gd name="connsiteX1" fmla="*/ 9986 w 10000"/>
                <a:gd name="connsiteY1" fmla="*/ 1440 h 10000"/>
                <a:gd name="connsiteX2" fmla="*/ 8809 w 10000"/>
                <a:gd name="connsiteY2" fmla="*/ 2798 h 10000"/>
                <a:gd name="connsiteX3" fmla="*/ 6786 w 10000"/>
                <a:gd name="connsiteY3" fmla="*/ 3503 h 10000"/>
                <a:gd name="connsiteX4" fmla="*/ 5476 w 10000"/>
                <a:gd name="connsiteY4" fmla="*/ 4499 h 10000"/>
                <a:gd name="connsiteX5" fmla="*/ 5938 w 10000"/>
                <a:gd name="connsiteY5" fmla="*/ 6619 h 10000"/>
                <a:gd name="connsiteX6" fmla="*/ 7488 w 10000"/>
                <a:gd name="connsiteY6" fmla="*/ 8401 h 10000"/>
                <a:gd name="connsiteX7" fmla="*/ 9022 w 10000"/>
                <a:gd name="connsiteY7" fmla="*/ 9706 h 10000"/>
                <a:gd name="connsiteX8" fmla="*/ 9187 w 10000"/>
                <a:gd name="connsiteY8" fmla="*/ 9990 h 10000"/>
                <a:gd name="connsiteX9" fmla="*/ 0 w 10000"/>
                <a:gd name="connsiteY9" fmla="*/ 9944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10000"/>
                <a:gd name="connsiteX1" fmla="*/ 9986 w 10000"/>
                <a:gd name="connsiteY1" fmla="*/ 1440 h 10000"/>
                <a:gd name="connsiteX2" fmla="*/ 8809 w 10000"/>
                <a:gd name="connsiteY2" fmla="*/ 2798 h 10000"/>
                <a:gd name="connsiteX3" fmla="*/ 6786 w 10000"/>
                <a:gd name="connsiteY3" fmla="*/ 3503 h 10000"/>
                <a:gd name="connsiteX4" fmla="*/ 6021 w 10000"/>
                <a:gd name="connsiteY4" fmla="*/ 4529 h 10000"/>
                <a:gd name="connsiteX5" fmla="*/ 5938 w 10000"/>
                <a:gd name="connsiteY5" fmla="*/ 6619 h 10000"/>
                <a:gd name="connsiteX6" fmla="*/ 7488 w 10000"/>
                <a:gd name="connsiteY6" fmla="*/ 8401 h 10000"/>
                <a:gd name="connsiteX7" fmla="*/ 9022 w 10000"/>
                <a:gd name="connsiteY7" fmla="*/ 9706 h 10000"/>
                <a:gd name="connsiteX8" fmla="*/ 9187 w 10000"/>
                <a:gd name="connsiteY8" fmla="*/ 9990 h 10000"/>
                <a:gd name="connsiteX9" fmla="*/ 0 w 10000"/>
                <a:gd name="connsiteY9" fmla="*/ 9944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10000"/>
                <a:gd name="connsiteX1" fmla="*/ 9986 w 10000"/>
                <a:gd name="connsiteY1" fmla="*/ 1440 h 10000"/>
                <a:gd name="connsiteX2" fmla="*/ 8809 w 10000"/>
                <a:gd name="connsiteY2" fmla="*/ 2798 h 10000"/>
                <a:gd name="connsiteX3" fmla="*/ 7028 w 10000"/>
                <a:gd name="connsiteY3" fmla="*/ 3731 h 10000"/>
                <a:gd name="connsiteX4" fmla="*/ 6021 w 10000"/>
                <a:gd name="connsiteY4" fmla="*/ 4529 h 10000"/>
                <a:gd name="connsiteX5" fmla="*/ 5938 w 10000"/>
                <a:gd name="connsiteY5" fmla="*/ 6619 h 10000"/>
                <a:gd name="connsiteX6" fmla="*/ 7488 w 10000"/>
                <a:gd name="connsiteY6" fmla="*/ 8401 h 10000"/>
                <a:gd name="connsiteX7" fmla="*/ 9022 w 10000"/>
                <a:gd name="connsiteY7" fmla="*/ 9706 h 10000"/>
                <a:gd name="connsiteX8" fmla="*/ 9187 w 10000"/>
                <a:gd name="connsiteY8" fmla="*/ 9990 h 10000"/>
                <a:gd name="connsiteX9" fmla="*/ 0 w 10000"/>
                <a:gd name="connsiteY9" fmla="*/ 9944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10000"/>
                <a:gd name="connsiteX1" fmla="*/ 9986 w 10000"/>
                <a:gd name="connsiteY1" fmla="*/ 1440 h 10000"/>
                <a:gd name="connsiteX2" fmla="*/ 8809 w 10000"/>
                <a:gd name="connsiteY2" fmla="*/ 2798 h 10000"/>
                <a:gd name="connsiteX3" fmla="*/ 7028 w 10000"/>
                <a:gd name="connsiteY3" fmla="*/ 3731 h 10000"/>
                <a:gd name="connsiteX4" fmla="*/ 5839 w 10000"/>
                <a:gd name="connsiteY4" fmla="*/ 4894 h 10000"/>
                <a:gd name="connsiteX5" fmla="*/ 5938 w 10000"/>
                <a:gd name="connsiteY5" fmla="*/ 6619 h 10000"/>
                <a:gd name="connsiteX6" fmla="*/ 7488 w 10000"/>
                <a:gd name="connsiteY6" fmla="*/ 8401 h 10000"/>
                <a:gd name="connsiteX7" fmla="*/ 9022 w 10000"/>
                <a:gd name="connsiteY7" fmla="*/ 9706 h 10000"/>
                <a:gd name="connsiteX8" fmla="*/ 9187 w 10000"/>
                <a:gd name="connsiteY8" fmla="*/ 9990 h 10000"/>
                <a:gd name="connsiteX9" fmla="*/ 0 w 10000"/>
                <a:gd name="connsiteY9" fmla="*/ 9944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10000"/>
                <a:gd name="connsiteX1" fmla="*/ 9986 w 10000"/>
                <a:gd name="connsiteY1" fmla="*/ 1440 h 10000"/>
                <a:gd name="connsiteX2" fmla="*/ 8809 w 10000"/>
                <a:gd name="connsiteY2" fmla="*/ 2798 h 10000"/>
                <a:gd name="connsiteX3" fmla="*/ 7028 w 10000"/>
                <a:gd name="connsiteY3" fmla="*/ 3731 h 10000"/>
                <a:gd name="connsiteX4" fmla="*/ 5839 w 10000"/>
                <a:gd name="connsiteY4" fmla="*/ 4894 h 10000"/>
                <a:gd name="connsiteX5" fmla="*/ 6059 w 10000"/>
                <a:gd name="connsiteY5" fmla="*/ 6832 h 10000"/>
                <a:gd name="connsiteX6" fmla="*/ 7488 w 10000"/>
                <a:gd name="connsiteY6" fmla="*/ 8401 h 10000"/>
                <a:gd name="connsiteX7" fmla="*/ 9022 w 10000"/>
                <a:gd name="connsiteY7" fmla="*/ 9706 h 10000"/>
                <a:gd name="connsiteX8" fmla="*/ 9187 w 10000"/>
                <a:gd name="connsiteY8" fmla="*/ 9990 h 10000"/>
                <a:gd name="connsiteX9" fmla="*/ 0 w 10000"/>
                <a:gd name="connsiteY9" fmla="*/ 9944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10000"/>
                <a:gd name="connsiteX1" fmla="*/ 9986 w 10000"/>
                <a:gd name="connsiteY1" fmla="*/ 1440 h 10000"/>
                <a:gd name="connsiteX2" fmla="*/ 8809 w 10000"/>
                <a:gd name="connsiteY2" fmla="*/ 2798 h 10000"/>
                <a:gd name="connsiteX3" fmla="*/ 7028 w 10000"/>
                <a:gd name="connsiteY3" fmla="*/ 3731 h 10000"/>
                <a:gd name="connsiteX4" fmla="*/ 5657 w 10000"/>
                <a:gd name="connsiteY4" fmla="*/ 5016 h 10000"/>
                <a:gd name="connsiteX5" fmla="*/ 6059 w 10000"/>
                <a:gd name="connsiteY5" fmla="*/ 6832 h 10000"/>
                <a:gd name="connsiteX6" fmla="*/ 7488 w 10000"/>
                <a:gd name="connsiteY6" fmla="*/ 8401 h 10000"/>
                <a:gd name="connsiteX7" fmla="*/ 9022 w 10000"/>
                <a:gd name="connsiteY7" fmla="*/ 9706 h 10000"/>
                <a:gd name="connsiteX8" fmla="*/ 9187 w 10000"/>
                <a:gd name="connsiteY8" fmla="*/ 9990 h 10000"/>
                <a:gd name="connsiteX9" fmla="*/ 0 w 10000"/>
                <a:gd name="connsiteY9" fmla="*/ 9944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9944"/>
                <a:gd name="connsiteX1" fmla="*/ 9986 w 10000"/>
                <a:gd name="connsiteY1" fmla="*/ 1440 h 9944"/>
                <a:gd name="connsiteX2" fmla="*/ 8809 w 10000"/>
                <a:gd name="connsiteY2" fmla="*/ 2798 h 9944"/>
                <a:gd name="connsiteX3" fmla="*/ 7028 w 10000"/>
                <a:gd name="connsiteY3" fmla="*/ 3731 h 9944"/>
                <a:gd name="connsiteX4" fmla="*/ 5657 w 10000"/>
                <a:gd name="connsiteY4" fmla="*/ 5016 h 9944"/>
                <a:gd name="connsiteX5" fmla="*/ 6059 w 10000"/>
                <a:gd name="connsiteY5" fmla="*/ 6832 h 9944"/>
                <a:gd name="connsiteX6" fmla="*/ 7488 w 10000"/>
                <a:gd name="connsiteY6" fmla="*/ 8401 h 9944"/>
                <a:gd name="connsiteX7" fmla="*/ 9022 w 10000"/>
                <a:gd name="connsiteY7" fmla="*/ 9706 h 9944"/>
                <a:gd name="connsiteX8" fmla="*/ 9298 w 10000"/>
                <a:gd name="connsiteY8" fmla="*/ 9889 h 9944"/>
                <a:gd name="connsiteX9" fmla="*/ 0 w 10000"/>
                <a:gd name="connsiteY9" fmla="*/ 9944 h 9944"/>
                <a:gd name="connsiteX10" fmla="*/ 62 w 10000"/>
                <a:gd name="connsiteY10" fmla="*/ 45 h 9944"/>
                <a:gd name="connsiteX11" fmla="*/ 9487 w 10000"/>
                <a:gd name="connsiteY11" fmla="*/ 0 h 9944"/>
                <a:gd name="connsiteX0" fmla="*/ 9487 w 10000"/>
                <a:gd name="connsiteY0" fmla="*/ 0 h 10020"/>
                <a:gd name="connsiteX1" fmla="*/ 9986 w 10000"/>
                <a:gd name="connsiteY1" fmla="*/ 1448 h 10020"/>
                <a:gd name="connsiteX2" fmla="*/ 8809 w 10000"/>
                <a:gd name="connsiteY2" fmla="*/ 2814 h 10020"/>
                <a:gd name="connsiteX3" fmla="*/ 7028 w 10000"/>
                <a:gd name="connsiteY3" fmla="*/ 3752 h 10020"/>
                <a:gd name="connsiteX4" fmla="*/ 5657 w 10000"/>
                <a:gd name="connsiteY4" fmla="*/ 5044 h 10020"/>
                <a:gd name="connsiteX5" fmla="*/ 6059 w 10000"/>
                <a:gd name="connsiteY5" fmla="*/ 6870 h 10020"/>
                <a:gd name="connsiteX6" fmla="*/ 7488 w 10000"/>
                <a:gd name="connsiteY6" fmla="*/ 8448 h 10020"/>
                <a:gd name="connsiteX7" fmla="*/ 9022 w 10000"/>
                <a:gd name="connsiteY7" fmla="*/ 9761 h 10020"/>
                <a:gd name="connsiteX8" fmla="*/ 9298 w 10000"/>
                <a:gd name="connsiteY8" fmla="*/ 9945 h 10020"/>
                <a:gd name="connsiteX9" fmla="*/ 0 w 10000"/>
                <a:gd name="connsiteY9" fmla="*/ 10000 h 10020"/>
                <a:gd name="connsiteX10" fmla="*/ 62 w 10000"/>
                <a:gd name="connsiteY10" fmla="*/ 45 h 10020"/>
                <a:gd name="connsiteX11" fmla="*/ 9487 w 10000"/>
                <a:gd name="connsiteY11" fmla="*/ 0 h 10020"/>
                <a:gd name="connsiteX0" fmla="*/ 9487 w 10000"/>
                <a:gd name="connsiteY0" fmla="*/ 0 h 10000"/>
                <a:gd name="connsiteX1" fmla="*/ 9986 w 10000"/>
                <a:gd name="connsiteY1" fmla="*/ 1448 h 10000"/>
                <a:gd name="connsiteX2" fmla="*/ 8809 w 10000"/>
                <a:gd name="connsiteY2" fmla="*/ 2814 h 10000"/>
                <a:gd name="connsiteX3" fmla="*/ 7028 w 10000"/>
                <a:gd name="connsiteY3" fmla="*/ 3752 h 10000"/>
                <a:gd name="connsiteX4" fmla="*/ 5657 w 10000"/>
                <a:gd name="connsiteY4" fmla="*/ 5044 h 10000"/>
                <a:gd name="connsiteX5" fmla="*/ 6059 w 10000"/>
                <a:gd name="connsiteY5" fmla="*/ 6870 h 10000"/>
                <a:gd name="connsiteX6" fmla="*/ 7488 w 10000"/>
                <a:gd name="connsiteY6" fmla="*/ 8448 h 10000"/>
                <a:gd name="connsiteX7" fmla="*/ 9022 w 10000"/>
                <a:gd name="connsiteY7" fmla="*/ 9761 h 10000"/>
                <a:gd name="connsiteX8" fmla="*/ 9298 w 10000"/>
                <a:gd name="connsiteY8" fmla="*/ 9945 h 10000"/>
                <a:gd name="connsiteX9" fmla="*/ 0 w 10000"/>
                <a:gd name="connsiteY9" fmla="*/ 10000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10000"/>
                <a:gd name="connsiteX1" fmla="*/ 9986 w 10000"/>
                <a:gd name="connsiteY1" fmla="*/ 1448 h 10000"/>
                <a:gd name="connsiteX2" fmla="*/ 8809 w 10000"/>
                <a:gd name="connsiteY2" fmla="*/ 2814 h 10000"/>
                <a:gd name="connsiteX3" fmla="*/ 7028 w 10000"/>
                <a:gd name="connsiteY3" fmla="*/ 3752 h 10000"/>
                <a:gd name="connsiteX4" fmla="*/ 5657 w 10000"/>
                <a:gd name="connsiteY4" fmla="*/ 5044 h 10000"/>
                <a:gd name="connsiteX5" fmla="*/ 6059 w 10000"/>
                <a:gd name="connsiteY5" fmla="*/ 6870 h 10000"/>
                <a:gd name="connsiteX6" fmla="*/ 7488 w 10000"/>
                <a:gd name="connsiteY6" fmla="*/ 8448 h 10000"/>
                <a:gd name="connsiteX7" fmla="*/ 9022 w 10000"/>
                <a:gd name="connsiteY7" fmla="*/ 9761 h 10000"/>
                <a:gd name="connsiteX8" fmla="*/ 9298 w 10000"/>
                <a:gd name="connsiteY8" fmla="*/ 9945 h 10000"/>
                <a:gd name="connsiteX9" fmla="*/ 0 w 10000"/>
                <a:gd name="connsiteY9" fmla="*/ 10000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10000"/>
                <a:gd name="connsiteX1" fmla="*/ 9986 w 10000"/>
                <a:gd name="connsiteY1" fmla="*/ 1448 h 10000"/>
                <a:gd name="connsiteX2" fmla="*/ 8809 w 10000"/>
                <a:gd name="connsiteY2" fmla="*/ 2814 h 10000"/>
                <a:gd name="connsiteX3" fmla="*/ 7028 w 10000"/>
                <a:gd name="connsiteY3" fmla="*/ 3752 h 10000"/>
                <a:gd name="connsiteX4" fmla="*/ 5694 w 10000"/>
                <a:gd name="connsiteY4" fmla="*/ 5180 h 10000"/>
                <a:gd name="connsiteX5" fmla="*/ 6059 w 10000"/>
                <a:gd name="connsiteY5" fmla="*/ 6870 h 10000"/>
                <a:gd name="connsiteX6" fmla="*/ 7488 w 10000"/>
                <a:gd name="connsiteY6" fmla="*/ 8448 h 10000"/>
                <a:gd name="connsiteX7" fmla="*/ 9022 w 10000"/>
                <a:gd name="connsiteY7" fmla="*/ 9761 h 10000"/>
                <a:gd name="connsiteX8" fmla="*/ 9298 w 10000"/>
                <a:gd name="connsiteY8" fmla="*/ 9945 h 10000"/>
                <a:gd name="connsiteX9" fmla="*/ 0 w 10000"/>
                <a:gd name="connsiteY9" fmla="*/ 10000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9487"/>
                <a:gd name="connsiteY0" fmla="*/ 0 h 10000"/>
                <a:gd name="connsiteX1" fmla="*/ 9354 w 9487"/>
                <a:gd name="connsiteY1" fmla="*/ 1425 h 10000"/>
                <a:gd name="connsiteX2" fmla="*/ 8809 w 9487"/>
                <a:gd name="connsiteY2" fmla="*/ 2814 h 10000"/>
                <a:gd name="connsiteX3" fmla="*/ 7028 w 9487"/>
                <a:gd name="connsiteY3" fmla="*/ 3752 h 10000"/>
                <a:gd name="connsiteX4" fmla="*/ 5694 w 9487"/>
                <a:gd name="connsiteY4" fmla="*/ 5180 h 10000"/>
                <a:gd name="connsiteX5" fmla="*/ 6059 w 9487"/>
                <a:gd name="connsiteY5" fmla="*/ 6870 h 10000"/>
                <a:gd name="connsiteX6" fmla="*/ 7488 w 9487"/>
                <a:gd name="connsiteY6" fmla="*/ 8448 h 10000"/>
                <a:gd name="connsiteX7" fmla="*/ 9022 w 9487"/>
                <a:gd name="connsiteY7" fmla="*/ 9761 h 10000"/>
                <a:gd name="connsiteX8" fmla="*/ 9298 w 9487"/>
                <a:gd name="connsiteY8" fmla="*/ 9945 h 10000"/>
                <a:gd name="connsiteX9" fmla="*/ 0 w 9487"/>
                <a:gd name="connsiteY9" fmla="*/ 10000 h 10000"/>
                <a:gd name="connsiteX10" fmla="*/ 62 w 9487"/>
                <a:gd name="connsiteY10" fmla="*/ 45 h 10000"/>
                <a:gd name="connsiteX11" fmla="*/ 9487 w 9487"/>
                <a:gd name="connsiteY11" fmla="*/ 0 h 10000"/>
                <a:gd name="connsiteX0" fmla="*/ 10000 w 10007"/>
                <a:gd name="connsiteY0" fmla="*/ 0 h 10000"/>
                <a:gd name="connsiteX1" fmla="*/ 9860 w 10007"/>
                <a:gd name="connsiteY1" fmla="*/ 1425 h 10000"/>
                <a:gd name="connsiteX2" fmla="*/ 8819 w 10007"/>
                <a:gd name="connsiteY2" fmla="*/ 2825 h 10000"/>
                <a:gd name="connsiteX3" fmla="*/ 7408 w 10007"/>
                <a:gd name="connsiteY3" fmla="*/ 3752 h 10000"/>
                <a:gd name="connsiteX4" fmla="*/ 6002 w 10007"/>
                <a:gd name="connsiteY4" fmla="*/ 5180 h 10000"/>
                <a:gd name="connsiteX5" fmla="*/ 6387 w 10007"/>
                <a:gd name="connsiteY5" fmla="*/ 6870 h 10000"/>
                <a:gd name="connsiteX6" fmla="*/ 7893 w 10007"/>
                <a:gd name="connsiteY6" fmla="*/ 8448 h 10000"/>
                <a:gd name="connsiteX7" fmla="*/ 9510 w 10007"/>
                <a:gd name="connsiteY7" fmla="*/ 9761 h 10000"/>
                <a:gd name="connsiteX8" fmla="*/ 9801 w 10007"/>
                <a:gd name="connsiteY8" fmla="*/ 9945 h 10000"/>
                <a:gd name="connsiteX9" fmla="*/ 0 w 10007"/>
                <a:gd name="connsiteY9" fmla="*/ 10000 h 10000"/>
                <a:gd name="connsiteX10" fmla="*/ 65 w 10007"/>
                <a:gd name="connsiteY10" fmla="*/ 45 h 10000"/>
                <a:gd name="connsiteX11" fmla="*/ 10000 w 10007"/>
                <a:gd name="connsiteY11" fmla="*/ 0 h 10000"/>
                <a:gd name="connsiteX0" fmla="*/ 10000 w 10007"/>
                <a:gd name="connsiteY0" fmla="*/ 0 h 10000"/>
                <a:gd name="connsiteX1" fmla="*/ 9860 w 10007"/>
                <a:gd name="connsiteY1" fmla="*/ 1425 h 10000"/>
                <a:gd name="connsiteX2" fmla="*/ 8819 w 10007"/>
                <a:gd name="connsiteY2" fmla="*/ 2825 h 10000"/>
                <a:gd name="connsiteX3" fmla="*/ 7208 w 10007"/>
                <a:gd name="connsiteY3" fmla="*/ 3775 h 10000"/>
                <a:gd name="connsiteX4" fmla="*/ 6002 w 10007"/>
                <a:gd name="connsiteY4" fmla="*/ 5180 h 10000"/>
                <a:gd name="connsiteX5" fmla="*/ 6387 w 10007"/>
                <a:gd name="connsiteY5" fmla="*/ 6870 h 10000"/>
                <a:gd name="connsiteX6" fmla="*/ 7893 w 10007"/>
                <a:gd name="connsiteY6" fmla="*/ 8448 h 10000"/>
                <a:gd name="connsiteX7" fmla="*/ 9510 w 10007"/>
                <a:gd name="connsiteY7" fmla="*/ 9761 h 10000"/>
                <a:gd name="connsiteX8" fmla="*/ 9801 w 10007"/>
                <a:gd name="connsiteY8" fmla="*/ 9945 h 10000"/>
                <a:gd name="connsiteX9" fmla="*/ 0 w 10007"/>
                <a:gd name="connsiteY9" fmla="*/ 10000 h 10000"/>
                <a:gd name="connsiteX10" fmla="*/ 65 w 10007"/>
                <a:gd name="connsiteY10" fmla="*/ 45 h 10000"/>
                <a:gd name="connsiteX11" fmla="*/ 10000 w 10007"/>
                <a:gd name="connsiteY11" fmla="*/ 0 h 10000"/>
                <a:gd name="connsiteX0" fmla="*/ 10000 w 10007"/>
                <a:gd name="connsiteY0" fmla="*/ 0 h 10000"/>
                <a:gd name="connsiteX1" fmla="*/ 9860 w 10007"/>
                <a:gd name="connsiteY1" fmla="*/ 1425 h 10000"/>
                <a:gd name="connsiteX2" fmla="*/ 8819 w 10007"/>
                <a:gd name="connsiteY2" fmla="*/ 2825 h 10000"/>
                <a:gd name="connsiteX3" fmla="*/ 7208 w 10007"/>
                <a:gd name="connsiteY3" fmla="*/ 3775 h 10000"/>
                <a:gd name="connsiteX4" fmla="*/ 6002 w 10007"/>
                <a:gd name="connsiteY4" fmla="*/ 5180 h 10000"/>
                <a:gd name="connsiteX5" fmla="*/ 6387 w 10007"/>
                <a:gd name="connsiteY5" fmla="*/ 6870 h 10000"/>
                <a:gd name="connsiteX6" fmla="*/ 7527 w 10007"/>
                <a:gd name="connsiteY6" fmla="*/ 8550 h 10000"/>
                <a:gd name="connsiteX7" fmla="*/ 9510 w 10007"/>
                <a:gd name="connsiteY7" fmla="*/ 9761 h 10000"/>
                <a:gd name="connsiteX8" fmla="*/ 9801 w 10007"/>
                <a:gd name="connsiteY8" fmla="*/ 9945 h 10000"/>
                <a:gd name="connsiteX9" fmla="*/ 0 w 10007"/>
                <a:gd name="connsiteY9" fmla="*/ 10000 h 10000"/>
                <a:gd name="connsiteX10" fmla="*/ 65 w 10007"/>
                <a:gd name="connsiteY10" fmla="*/ 45 h 10000"/>
                <a:gd name="connsiteX11" fmla="*/ 10000 w 10007"/>
                <a:gd name="connsiteY11" fmla="*/ 0 h 10000"/>
                <a:gd name="connsiteX0" fmla="*/ 10000 w 10007"/>
                <a:gd name="connsiteY0" fmla="*/ 0 h 10000"/>
                <a:gd name="connsiteX1" fmla="*/ 9860 w 10007"/>
                <a:gd name="connsiteY1" fmla="*/ 1425 h 10000"/>
                <a:gd name="connsiteX2" fmla="*/ 8819 w 10007"/>
                <a:gd name="connsiteY2" fmla="*/ 2825 h 10000"/>
                <a:gd name="connsiteX3" fmla="*/ 7208 w 10007"/>
                <a:gd name="connsiteY3" fmla="*/ 3775 h 10000"/>
                <a:gd name="connsiteX4" fmla="*/ 6035 w 10007"/>
                <a:gd name="connsiteY4" fmla="*/ 5406 h 10000"/>
                <a:gd name="connsiteX5" fmla="*/ 6387 w 10007"/>
                <a:gd name="connsiteY5" fmla="*/ 6870 h 10000"/>
                <a:gd name="connsiteX6" fmla="*/ 7527 w 10007"/>
                <a:gd name="connsiteY6" fmla="*/ 8550 h 10000"/>
                <a:gd name="connsiteX7" fmla="*/ 9510 w 10007"/>
                <a:gd name="connsiteY7" fmla="*/ 9761 h 10000"/>
                <a:gd name="connsiteX8" fmla="*/ 9801 w 10007"/>
                <a:gd name="connsiteY8" fmla="*/ 9945 h 10000"/>
                <a:gd name="connsiteX9" fmla="*/ 0 w 10007"/>
                <a:gd name="connsiteY9" fmla="*/ 10000 h 10000"/>
                <a:gd name="connsiteX10" fmla="*/ 65 w 10007"/>
                <a:gd name="connsiteY10" fmla="*/ 45 h 10000"/>
                <a:gd name="connsiteX11" fmla="*/ 10000 w 10007"/>
                <a:gd name="connsiteY11" fmla="*/ 0 h 10000"/>
                <a:gd name="connsiteX0" fmla="*/ 10000 w 10010"/>
                <a:gd name="connsiteY0" fmla="*/ 0 h 10000"/>
                <a:gd name="connsiteX1" fmla="*/ 9860 w 10010"/>
                <a:gd name="connsiteY1" fmla="*/ 1425 h 10000"/>
                <a:gd name="connsiteX2" fmla="*/ 8752 w 10010"/>
                <a:gd name="connsiteY2" fmla="*/ 2701 h 10000"/>
                <a:gd name="connsiteX3" fmla="*/ 7208 w 10010"/>
                <a:gd name="connsiteY3" fmla="*/ 3775 h 10000"/>
                <a:gd name="connsiteX4" fmla="*/ 6035 w 10010"/>
                <a:gd name="connsiteY4" fmla="*/ 5406 h 10000"/>
                <a:gd name="connsiteX5" fmla="*/ 6387 w 10010"/>
                <a:gd name="connsiteY5" fmla="*/ 6870 h 10000"/>
                <a:gd name="connsiteX6" fmla="*/ 7527 w 10010"/>
                <a:gd name="connsiteY6" fmla="*/ 8550 h 10000"/>
                <a:gd name="connsiteX7" fmla="*/ 9510 w 10010"/>
                <a:gd name="connsiteY7" fmla="*/ 9761 h 10000"/>
                <a:gd name="connsiteX8" fmla="*/ 9801 w 10010"/>
                <a:gd name="connsiteY8" fmla="*/ 9945 h 10000"/>
                <a:gd name="connsiteX9" fmla="*/ 0 w 10010"/>
                <a:gd name="connsiteY9" fmla="*/ 10000 h 10000"/>
                <a:gd name="connsiteX10" fmla="*/ 65 w 10010"/>
                <a:gd name="connsiteY10" fmla="*/ 45 h 10000"/>
                <a:gd name="connsiteX11" fmla="*/ 10000 w 10010"/>
                <a:gd name="connsiteY11" fmla="*/ 0 h 10000"/>
                <a:gd name="connsiteX0" fmla="*/ 10000 w 10000"/>
                <a:gd name="connsiteY0" fmla="*/ 0 h 10000"/>
                <a:gd name="connsiteX1" fmla="*/ 9793 w 10000"/>
                <a:gd name="connsiteY1" fmla="*/ 1368 h 10000"/>
                <a:gd name="connsiteX2" fmla="*/ 8752 w 10000"/>
                <a:gd name="connsiteY2" fmla="*/ 2701 h 10000"/>
                <a:gd name="connsiteX3" fmla="*/ 7208 w 10000"/>
                <a:gd name="connsiteY3" fmla="*/ 3775 h 10000"/>
                <a:gd name="connsiteX4" fmla="*/ 6035 w 10000"/>
                <a:gd name="connsiteY4" fmla="*/ 5406 h 10000"/>
                <a:gd name="connsiteX5" fmla="*/ 6387 w 10000"/>
                <a:gd name="connsiteY5" fmla="*/ 6870 h 10000"/>
                <a:gd name="connsiteX6" fmla="*/ 7527 w 10000"/>
                <a:gd name="connsiteY6" fmla="*/ 8550 h 10000"/>
                <a:gd name="connsiteX7" fmla="*/ 9510 w 10000"/>
                <a:gd name="connsiteY7" fmla="*/ 9761 h 10000"/>
                <a:gd name="connsiteX8" fmla="*/ 9801 w 10000"/>
                <a:gd name="connsiteY8" fmla="*/ 9945 h 10000"/>
                <a:gd name="connsiteX9" fmla="*/ 0 w 10000"/>
                <a:gd name="connsiteY9" fmla="*/ 10000 h 10000"/>
                <a:gd name="connsiteX10" fmla="*/ 65 w 10000"/>
                <a:gd name="connsiteY10" fmla="*/ 45 h 10000"/>
                <a:gd name="connsiteX11" fmla="*/ 10000 w 10000"/>
                <a:gd name="connsiteY11" fmla="*/ 0 h 10000"/>
                <a:gd name="connsiteX0" fmla="*/ 10000 w 10000"/>
                <a:gd name="connsiteY0" fmla="*/ 0 h 10000"/>
                <a:gd name="connsiteX1" fmla="*/ 9793 w 10000"/>
                <a:gd name="connsiteY1" fmla="*/ 1368 h 10000"/>
                <a:gd name="connsiteX2" fmla="*/ 8752 w 10000"/>
                <a:gd name="connsiteY2" fmla="*/ 2701 h 10000"/>
                <a:gd name="connsiteX3" fmla="*/ 7075 w 10000"/>
                <a:gd name="connsiteY3" fmla="*/ 4024 h 10000"/>
                <a:gd name="connsiteX4" fmla="*/ 6035 w 10000"/>
                <a:gd name="connsiteY4" fmla="*/ 5406 h 10000"/>
                <a:gd name="connsiteX5" fmla="*/ 6387 w 10000"/>
                <a:gd name="connsiteY5" fmla="*/ 6870 h 10000"/>
                <a:gd name="connsiteX6" fmla="*/ 7527 w 10000"/>
                <a:gd name="connsiteY6" fmla="*/ 8550 h 10000"/>
                <a:gd name="connsiteX7" fmla="*/ 9510 w 10000"/>
                <a:gd name="connsiteY7" fmla="*/ 9761 h 10000"/>
                <a:gd name="connsiteX8" fmla="*/ 9801 w 10000"/>
                <a:gd name="connsiteY8" fmla="*/ 9945 h 10000"/>
                <a:gd name="connsiteX9" fmla="*/ 0 w 10000"/>
                <a:gd name="connsiteY9" fmla="*/ 10000 h 10000"/>
                <a:gd name="connsiteX10" fmla="*/ 65 w 10000"/>
                <a:gd name="connsiteY10" fmla="*/ 45 h 10000"/>
                <a:gd name="connsiteX11" fmla="*/ 10000 w 10000"/>
                <a:gd name="connsiteY11" fmla="*/ 0 h 10000"/>
                <a:gd name="connsiteX0" fmla="*/ 10000 w 10000"/>
                <a:gd name="connsiteY0" fmla="*/ 0 h 10000"/>
                <a:gd name="connsiteX1" fmla="*/ 9793 w 10000"/>
                <a:gd name="connsiteY1" fmla="*/ 1368 h 10000"/>
                <a:gd name="connsiteX2" fmla="*/ 8752 w 10000"/>
                <a:gd name="connsiteY2" fmla="*/ 2701 h 10000"/>
                <a:gd name="connsiteX3" fmla="*/ 7075 w 10000"/>
                <a:gd name="connsiteY3" fmla="*/ 4024 h 10000"/>
                <a:gd name="connsiteX4" fmla="*/ 6035 w 10000"/>
                <a:gd name="connsiteY4" fmla="*/ 5406 h 10000"/>
                <a:gd name="connsiteX5" fmla="*/ 6387 w 10000"/>
                <a:gd name="connsiteY5" fmla="*/ 6870 h 10000"/>
                <a:gd name="connsiteX6" fmla="*/ 7527 w 10000"/>
                <a:gd name="connsiteY6" fmla="*/ 8550 h 10000"/>
                <a:gd name="connsiteX7" fmla="*/ 9510 w 10000"/>
                <a:gd name="connsiteY7" fmla="*/ 9761 h 10000"/>
                <a:gd name="connsiteX8" fmla="*/ 9801 w 10000"/>
                <a:gd name="connsiteY8" fmla="*/ 9945 h 10000"/>
                <a:gd name="connsiteX9" fmla="*/ 0 w 10000"/>
                <a:gd name="connsiteY9" fmla="*/ 10000 h 10000"/>
                <a:gd name="connsiteX10" fmla="*/ 65 w 10000"/>
                <a:gd name="connsiteY10" fmla="*/ 45 h 10000"/>
                <a:gd name="connsiteX11" fmla="*/ 10000 w 10000"/>
                <a:gd name="connsiteY11" fmla="*/ 0 h 10000"/>
                <a:gd name="connsiteX0" fmla="*/ 10000 w 10000"/>
                <a:gd name="connsiteY0" fmla="*/ 0 h 10000"/>
                <a:gd name="connsiteX1" fmla="*/ 9793 w 10000"/>
                <a:gd name="connsiteY1" fmla="*/ 1368 h 10000"/>
                <a:gd name="connsiteX2" fmla="*/ 8752 w 10000"/>
                <a:gd name="connsiteY2" fmla="*/ 2701 h 10000"/>
                <a:gd name="connsiteX3" fmla="*/ 7075 w 10000"/>
                <a:gd name="connsiteY3" fmla="*/ 4024 h 10000"/>
                <a:gd name="connsiteX4" fmla="*/ 6035 w 10000"/>
                <a:gd name="connsiteY4" fmla="*/ 5406 h 10000"/>
                <a:gd name="connsiteX5" fmla="*/ 6187 w 10000"/>
                <a:gd name="connsiteY5" fmla="*/ 7073 h 10000"/>
                <a:gd name="connsiteX6" fmla="*/ 7527 w 10000"/>
                <a:gd name="connsiteY6" fmla="*/ 8550 h 10000"/>
                <a:gd name="connsiteX7" fmla="*/ 9510 w 10000"/>
                <a:gd name="connsiteY7" fmla="*/ 9761 h 10000"/>
                <a:gd name="connsiteX8" fmla="*/ 9801 w 10000"/>
                <a:gd name="connsiteY8" fmla="*/ 9945 h 10000"/>
                <a:gd name="connsiteX9" fmla="*/ 0 w 10000"/>
                <a:gd name="connsiteY9" fmla="*/ 10000 h 10000"/>
                <a:gd name="connsiteX10" fmla="*/ 65 w 10000"/>
                <a:gd name="connsiteY10" fmla="*/ 45 h 10000"/>
                <a:gd name="connsiteX11" fmla="*/ 10000 w 10000"/>
                <a:gd name="connsiteY11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000" h="10000">
                  <a:moveTo>
                    <a:pt x="10000" y="0"/>
                  </a:moveTo>
                  <a:cubicBezTo>
                    <a:pt x="10000" y="0"/>
                    <a:pt x="10001" y="918"/>
                    <a:pt x="9793" y="1368"/>
                  </a:cubicBezTo>
                  <a:cubicBezTo>
                    <a:pt x="9585" y="1818"/>
                    <a:pt x="9205" y="2258"/>
                    <a:pt x="8752" y="2701"/>
                  </a:cubicBezTo>
                  <a:cubicBezTo>
                    <a:pt x="8299" y="3144"/>
                    <a:pt x="7761" y="3539"/>
                    <a:pt x="7075" y="4024"/>
                  </a:cubicBezTo>
                  <a:cubicBezTo>
                    <a:pt x="6389" y="4509"/>
                    <a:pt x="6183" y="4898"/>
                    <a:pt x="6035" y="5406"/>
                  </a:cubicBezTo>
                  <a:cubicBezTo>
                    <a:pt x="5887" y="5914"/>
                    <a:pt x="5938" y="6549"/>
                    <a:pt x="6187" y="7073"/>
                  </a:cubicBezTo>
                  <a:cubicBezTo>
                    <a:pt x="6436" y="7597"/>
                    <a:pt x="6973" y="8102"/>
                    <a:pt x="7527" y="8550"/>
                  </a:cubicBezTo>
                  <a:cubicBezTo>
                    <a:pt x="8081" y="8998"/>
                    <a:pt x="9131" y="9529"/>
                    <a:pt x="9510" y="9761"/>
                  </a:cubicBezTo>
                  <a:cubicBezTo>
                    <a:pt x="9889" y="9994"/>
                    <a:pt x="10025" y="9943"/>
                    <a:pt x="9801" y="9945"/>
                  </a:cubicBezTo>
                  <a:lnTo>
                    <a:pt x="0" y="10000"/>
                  </a:lnTo>
                  <a:cubicBezTo>
                    <a:pt x="22" y="6681"/>
                    <a:pt x="43" y="3364"/>
                    <a:pt x="65" y="45"/>
                  </a:cubicBezTo>
                  <a:lnTo>
                    <a:pt x="10000" y="0"/>
                  </a:lnTo>
                  <a:close/>
                </a:path>
              </a:pathLst>
            </a:custGeom>
            <a:gradFill>
              <a:gsLst>
                <a:gs pos="22000">
                  <a:srgbClr val="000C82"/>
                </a:gs>
                <a:gs pos="91000">
                  <a:srgbClr val="5807EB"/>
                </a:gs>
                <a:gs pos="100000">
                  <a:srgbClr val="0643E7"/>
                </a:gs>
              </a:gsLst>
              <a:lin ang="1800000" scaled="0"/>
            </a:gradFill>
            <a:ln w="9525" cap="flat">
              <a:noFill/>
              <a:prstDash val="solid"/>
              <a:miter/>
            </a:ln>
            <a:effectLst>
              <a:outerShdw blurRad="177800" dist="241300" sx="94000" sy="94000" algn="tl" rotWithShape="0">
                <a:prstClr val="black">
                  <a:alpha val="33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61441823-F49A-45A8-B037-94149481411F}"/>
              </a:ext>
            </a:extLst>
          </p:cNvPr>
          <p:cNvGrpSpPr/>
          <p:nvPr/>
        </p:nvGrpSpPr>
        <p:grpSpPr>
          <a:xfrm>
            <a:off x="731838" y="2099403"/>
            <a:ext cx="10728326" cy="4068762"/>
            <a:chOff x="731838" y="2312988"/>
            <a:chExt cx="10728326" cy="4068762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DD8864CA-5CAB-45EC-9473-A896C52D43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04164" y="2312988"/>
              <a:ext cx="3456000" cy="1944000"/>
            </a:xfrm>
            <a:prstGeom prst="rect">
              <a:avLst/>
            </a:prstGeom>
            <a:ln w="25400">
              <a:solidFill>
                <a:schemeClr val="bg1"/>
              </a:solidFill>
              <a:miter lim="800000"/>
            </a:ln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BA147F6B-D11E-4FD1-90BA-4D97515515C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1838" y="2312988"/>
              <a:ext cx="3456000" cy="1944000"/>
            </a:xfrm>
            <a:prstGeom prst="rect">
              <a:avLst/>
            </a:prstGeom>
            <a:ln w="25400">
              <a:solidFill>
                <a:schemeClr val="bg1"/>
              </a:solidFill>
              <a:miter lim="800000"/>
            </a:ln>
          </p:spPr>
        </p:pic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CD2C93AF-DBEB-4E22-AC32-1B5AABCFAF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53719" y="2312988"/>
              <a:ext cx="3456000" cy="1944000"/>
            </a:xfrm>
            <a:prstGeom prst="rect">
              <a:avLst/>
            </a:prstGeom>
            <a:ln w="25400">
              <a:solidFill>
                <a:schemeClr val="bg1"/>
              </a:solidFill>
              <a:miter lim="800000"/>
            </a:ln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FB7CDF81-D02C-485F-A11D-7188EB61B26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1838" y="4437750"/>
              <a:ext cx="3456000" cy="1944000"/>
            </a:xfrm>
            <a:prstGeom prst="rect">
              <a:avLst/>
            </a:prstGeom>
            <a:ln w="25400">
              <a:solidFill>
                <a:schemeClr val="bg1"/>
              </a:solidFill>
              <a:miter lim="800000"/>
            </a:ln>
          </p:spPr>
        </p:pic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02841CEF-A927-4B1C-9A27-81940F12545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68001" y="4437750"/>
              <a:ext cx="3456000" cy="1944000"/>
            </a:xfrm>
            <a:prstGeom prst="rect">
              <a:avLst/>
            </a:prstGeom>
            <a:ln w="25400">
              <a:solidFill>
                <a:schemeClr val="bg1"/>
              </a:solidFill>
              <a:miter lim="800000"/>
            </a:ln>
          </p:spPr>
        </p:pic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854E6BA5-F175-4C76-81F0-F7039A1BBCC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04164" y="4437750"/>
              <a:ext cx="3456000" cy="1944000"/>
            </a:xfrm>
            <a:prstGeom prst="rect">
              <a:avLst/>
            </a:prstGeom>
            <a:ln w="25400">
              <a:solidFill>
                <a:schemeClr val="bg1"/>
              </a:solidFill>
              <a:miter lim="800000"/>
            </a:ln>
          </p:spPr>
        </p:pic>
      </p:grpSp>
      <p:sp>
        <p:nvSpPr>
          <p:cNvPr id="56" name="Rectangle 55"/>
          <p:cNvSpPr/>
          <p:nvPr/>
        </p:nvSpPr>
        <p:spPr>
          <a:xfrm>
            <a:off x="2732002" y="1568798"/>
            <a:ext cx="6727996" cy="3065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ts val="18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Ministry of Commerce &amp; RAPIDESIGN</a:t>
            </a:r>
          </a:p>
        </p:txBody>
      </p:sp>
      <p:sp>
        <p:nvSpPr>
          <p:cNvPr id="57" name="Rectangle 56"/>
          <p:cNvSpPr/>
          <p:nvPr/>
        </p:nvSpPr>
        <p:spPr>
          <a:xfrm>
            <a:off x="3940004" y="755214"/>
            <a:ext cx="4311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7200"/>
              </a:spcAft>
              <a:defRPr/>
            </a:pPr>
            <a:r>
              <a:rPr lang="zh-CN" altLang="en-US" sz="3600" b="1" spc="300" dirty="0">
                <a:solidFill>
                  <a:srgbClr val="15054F"/>
                </a:solidFill>
                <a:cs typeface="+mn-ea"/>
                <a:sym typeface="+mn-lt"/>
              </a:rPr>
              <a:t>中国商务部</a:t>
            </a:r>
            <a:r>
              <a:rPr lang="en-US" altLang="zh-CN" sz="3600" b="1" spc="300" dirty="0">
                <a:solidFill>
                  <a:srgbClr val="7030A0"/>
                </a:solidFill>
                <a:cs typeface="+mn-ea"/>
                <a:sym typeface="+mn-lt"/>
              </a:rPr>
              <a:t>&amp;</a:t>
            </a:r>
            <a:r>
              <a:rPr lang="zh-CN" altLang="en-US" sz="3600" b="1" spc="300" dirty="0">
                <a:solidFill>
                  <a:srgbClr val="15054F"/>
                </a:solidFill>
                <a:cs typeface="+mn-ea"/>
                <a:sym typeface="+mn-lt"/>
              </a:rPr>
              <a:t>锐普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700643" y="3864905"/>
            <a:ext cx="1338363" cy="494472"/>
            <a:chOff x="4263223" y="2820230"/>
            <a:chExt cx="1338363" cy="494472"/>
          </a:xfrm>
        </p:grpSpPr>
        <p:sp>
          <p:nvSpPr>
            <p:cNvPr id="66" name="Rectangle: Top Corners Rounded 65"/>
            <p:cNvSpPr/>
            <p:nvPr/>
          </p:nvSpPr>
          <p:spPr>
            <a:xfrm rot="5400000">
              <a:off x="4685169" y="2398284"/>
              <a:ext cx="494472" cy="133836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0930CB"/>
                </a:gs>
                <a:gs pos="76000">
                  <a:srgbClr val="5CD6FE"/>
                </a:gs>
              </a:gsLst>
              <a:lin ang="8400000" scaled="0"/>
            </a:gradFill>
            <a:ln w="12700" cap="flat">
              <a:noFill/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4294416" y="2928964"/>
              <a:ext cx="128645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锐普演示</a:t>
              </a:r>
              <a:endParaRPr kumimoji="0" lang="en-US" sz="12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6DFC740A-8485-4A2D-B7BD-EF343B295F73}"/>
              </a:ext>
            </a:extLst>
          </p:cNvPr>
          <p:cNvGrpSpPr/>
          <p:nvPr/>
        </p:nvGrpSpPr>
        <p:grpSpPr>
          <a:xfrm rot="16200000">
            <a:off x="-257023" y="-907362"/>
            <a:ext cx="1980008" cy="2344780"/>
            <a:chOff x="10342230" y="-183592"/>
            <a:chExt cx="1980008" cy="2344780"/>
          </a:xfrm>
        </p:grpSpPr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E58D5C46-1256-43E2-965C-852F4825D0D1}"/>
                </a:ext>
              </a:extLst>
            </p:cNvPr>
            <p:cNvSpPr/>
            <p:nvPr/>
          </p:nvSpPr>
          <p:spPr>
            <a:xfrm>
              <a:off x="10342230" y="-76079"/>
              <a:ext cx="1924531" cy="2237267"/>
            </a:xfrm>
            <a:custGeom>
              <a:avLst/>
              <a:gdLst>
                <a:gd name="connsiteX0" fmla="*/ 7144 w 2286000"/>
                <a:gd name="connsiteY0" fmla="*/ 7144 h 2657475"/>
                <a:gd name="connsiteX1" fmla="*/ 445294 w 2286000"/>
                <a:gd name="connsiteY1" fmla="*/ 407194 h 2657475"/>
                <a:gd name="connsiteX2" fmla="*/ 1226344 w 2286000"/>
                <a:gd name="connsiteY2" fmla="*/ 807244 h 2657475"/>
                <a:gd name="connsiteX3" fmla="*/ 1359694 w 2286000"/>
                <a:gd name="connsiteY3" fmla="*/ 1302544 h 2657475"/>
                <a:gd name="connsiteX4" fmla="*/ 1788319 w 2286000"/>
                <a:gd name="connsiteY4" fmla="*/ 2302669 h 2657475"/>
                <a:gd name="connsiteX5" fmla="*/ 2283619 w 2286000"/>
                <a:gd name="connsiteY5" fmla="*/ 2655094 h 2657475"/>
                <a:gd name="connsiteX6" fmla="*/ 2283619 w 2286000"/>
                <a:gd name="connsiteY6" fmla="*/ 73819 h 2657475"/>
                <a:gd name="connsiteX7" fmla="*/ 2283619 w 2286000"/>
                <a:gd name="connsiteY7" fmla="*/ 7144 h 2657475"/>
                <a:gd name="connsiteX8" fmla="*/ 7144 w 2286000"/>
                <a:gd name="connsiteY8" fmla="*/ 7144 h 2657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6000" h="2657475">
                  <a:moveTo>
                    <a:pt x="7144" y="7144"/>
                  </a:moveTo>
                  <a:cubicBezTo>
                    <a:pt x="7144" y="7144"/>
                    <a:pt x="159544" y="302419"/>
                    <a:pt x="445294" y="407194"/>
                  </a:cubicBezTo>
                  <a:cubicBezTo>
                    <a:pt x="731044" y="511969"/>
                    <a:pt x="1112044" y="645319"/>
                    <a:pt x="1226344" y="807244"/>
                  </a:cubicBezTo>
                  <a:cubicBezTo>
                    <a:pt x="1340644" y="969169"/>
                    <a:pt x="1369219" y="997744"/>
                    <a:pt x="1359694" y="1302544"/>
                  </a:cubicBezTo>
                  <a:cubicBezTo>
                    <a:pt x="1350169" y="1607344"/>
                    <a:pt x="1407319" y="1988344"/>
                    <a:pt x="1788319" y="2302669"/>
                  </a:cubicBezTo>
                  <a:cubicBezTo>
                    <a:pt x="2169319" y="2616994"/>
                    <a:pt x="2283619" y="2655094"/>
                    <a:pt x="2283619" y="2655094"/>
                  </a:cubicBezTo>
                  <a:lnTo>
                    <a:pt x="2283619" y="73819"/>
                  </a:lnTo>
                  <a:lnTo>
                    <a:pt x="2283619" y="7144"/>
                  </a:lnTo>
                  <a:lnTo>
                    <a:pt x="7144" y="7144"/>
                  </a:lnTo>
                  <a:close/>
                </a:path>
              </a:pathLst>
            </a:custGeom>
            <a:gradFill>
              <a:gsLst>
                <a:gs pos="37000">
                  <a:srgbClr val="00119F"/>
                </a:gs>
                <a:gs pos="82000">
                  <a:srgbClr val="0018C8"/>
                </a:gs>
              </a:gsLst>
              <a:lin ang="13200000" scaled="0"/>
            </a:gradFill>
            <a:ln w="9525" cap="flat">
              <a:noFill/>
              <a:prstDash val="solid"/>
              <a:miter/>
            </a:ln>
            <a:effectLst>
              <a:innerShdw blurRad="241300" dist="330200" dir="6060000">
                <a:prstClr val="black">
                  <a:alpha val="21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2A9DA203-250C-49E2-B881-BA228DDC7D98}"/>
                </a:ext>
              </a:extLst>
            </p:cNvPr>
            <p:cNvSpPr/>
            <p:nvPr/>
          </p:nvSpPr>
          <p:spPr>
            <a:xfrm>
              <a:off x="10867369" y="-183592"/>
              <a:ext cx="1454869" cy="2052084"/>
            </a:xfrm>
            <a:custGeom>
              <a:avLst/>
              <a:gdLst>
                <a:gd name="connsiteX0" fmla="*/ 34162 w 1485900"/>
                <a:gd name="connsiteY0" fmla="*/ 7144 h 2057400"/>
                <a:gd name="connsiteX1" fmla="*/ 300862 w 1485900"/>
                <a:gd name="connsiteY1" fmla="*/ 540544 h 2057400"/>
                <a:gd name="connsiteX2" fmla="*/ 977137 w 1485900"/>
                <a:gd name="connsiteY2" fmla="*/ 1026319 h 2057400"/>
                <a:gd name="connsiteX3" fmla="*/ 1234312 w 1485900"/>
                <a:gd name="connsiteY3" fmla="*/ 1845469 h 2057400"/>
                <a:gd name="connsiteX4" fmla="*/ 1481962 w 1485900"/>
                <a:gd name="connsiteY4" fmla="*/ 2055019 h 2057400"/>
                <a:gd name="connsiteX5" fmla="*/ 1481962 w 1485900"/>
                <a:gd name="connsiteY5" fmla="*/ 7144 h 2057400"/>
                <a:gd name="connsiteX6" fmla="*/ 34162 w 1485900"/>
                <a:gd name="connsiteY6" fmla="*/ 7144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5900" h="2057400">
                  <a:moveTo>
                    <a:pt x="34162" y="7144"/>
                  </a:moveTo>
                  <a:cubicBezTo>
                    <a:pt x="34162" y="7144"/>
                    <a:pt x="-118238" y="378619"/>
                    <a:pt x="300862" y="540544"/>
                  </a:cubicBezTo>
                  <a:cubicBezTo>
                    <a:pt x="719962" y="702469"/>
                    <a:pt x="967612" y="769144"/>
                    <a:pt x="977137" y="1026319"/>
                  </a:cubicBezTo>
                  <a:cubicBezTo>
                    <a:pt x="986662" y="1283494"/>
                    <a:pt x="986662" y="1635919"/>
                    <a:pt x="1234312" y="1845469"/>
                  </a:cubicBezTo>
                  <a:cubicBezTo>
                    <a:pt x="1481962" y="2055019"/>
                    <a:pt x="1481962" y="2055019"/>
                    <a:pt x="1481962" y="2055019"/>
                  </a:cubicBezTo>
                  <a:lnTo>
                    <a:pt x="1481962" y="7144"/>
                  </a:lnTo>
                  <a:lnTo>
                    <a:pt x="34162" y="7144"/>
                  </a:lnTo>
                  <a:close/>
                </a:path>
              </a:pathLst>
            </a:custGeom>
            <a:gradFill>
              <a:gsLst>
                <a:gs pos="20000">
                  <a:srgbClr val="000F8A"/>
                </a:gs>
                <a:gs pos="65000">
                  <a:srgbClr val="5807EB"/>
                </a:gs>
                <a:gs pos="100000">
                  <a:srgbClr val="0643E7"/>
                </a:gs>
              </a:gsLst>
              <a:lin ang="6600000" scaled="0"/>
            </a:gradFill>
            <a:ln w="9525" cap="flat">
              <a:noFill/>
              <a:prstDash val="solid"/>
              <a:miter/>
            </a:ln>
            <a:effectLst>
              <a:outerShdw blurRad="228600" dir="6840000" sx="94000" sy="94000" algn="t" rotWithShape="0">
                <a:prstClr val="black">
                  <a:alpha val="74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77" name="图形 76">
            <a:extLst>
              <a:ext uri="{FF2B5EF4-FFF2-40B4-BE49-F238E27FC236}">
                <a16:creationId xmlns:a16="http://schemas.microsoft.com/office/drawing/2014/main" id="{0628038E-03C0-496B-8E69-111ECB13CE3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76205" y="566057"/>
            <a:ext cx="2052085" cy="123408"/>
          </a:xfrm>
          <a:prstGeom prst="rect">
            <a:avLst/>
          </a:prstGeom>
        </p:spPr>
      </p:pic>
      <p:sp>
        <p:nvSpPr>
          <p:cNvPr id="78" name="矩形 77">
            <a:extLst>
              <a:ext uri="{FF2B5EF4-FFF2-40B4-BE49-F238E27FC236}">
                <a16:creationId xmlns:a16="http://schemas.microsoft.com/office/drawing/2014/main" id="{96DC9182-7527-40C9-8747-0AD17EB2AA04}"/>
              </a:ext>
            </a:extLst>
          </p:cNvPr>
          <p:cNvSpPr/>
          <p:nvPr/>
        </p:nvSpPr>
        <p:spPr>
          <a:xfrm>
            <a:off x="9432652" y="6230570"/>
            <a:ext cx="2229462" cy="32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600" spc="1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 Quality Control Manual of Chinese Standard PPT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76518959-63C8-44E4-912D-F7BBE3B0DBD7}"/>
              </a:ext>
            </a:extLst>
          </p:cNvPr>
          <p:cNvSpPr/>
          <p:nvPr/>
        </p:nvSpPr>
        <p:spPr>
          <a:xfrm>
            <a:off x="5699488" y="1418415"/>
            <a:ext cx="720000" cy="36000"/>
          </a:xfrm>
          <a:prstGeom prst="rect">
            <a:avLst/>
          </a:prstGeom>
          <a:gradFill>
            <a:gsLst>
              <a:gs pos="0">
                <a:srgbClr val="FFC000"/>
              </a:gs>
              <a:gs pos="91000">
                <a:srgbClr val="5E03E3"/>
              </a:gs>
            </a:gsLst>
            <a:lin ang="4200000" scaled="0"/>
          </a:gradFill>
          <a:ln w="9525" cap="flat">
            <a:noFill/>
            <a:prstDash val="solid"/>
            <a:miter/>
          </a:ln>
          <a:effectLst>
            <a:outerShdw blurRad="101600" dist="38100" dir="2700000" algn="tl" rotWithShape="0">
              <a:prstClr val="black">
                <a:alpha val="3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1664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8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>
            <a:extLst>
              <a:ext uri="{FF2B5EF4-FFF2-40B4-BE49-F238E27FC236}">
                <a16:creationId xmlns:a16="http://schemas.microsoft.com/office/drawing/2014/main" id="{3DF8C38F-5CF7-4539-A6B0-5B2FF83FC8AA}"/>
              </a:ext>
            </a:extLst>
          </p:cNvPr>
          <p:cNvGrpSpPr/>
          <p:nvPr/>
        </p:nvGrpSpPr>
        <p:grpSpPr>
          <a:xfrm>
            <a:off x="0" y="1250950"/>
            <a:ext cx="12192001" cy="4356101"/>
            <a:chOff x="0" y="1250950"/>
            <a:chExt cx="12192001" cy="4356101"/>
          </a:xfrm>
        </p:grpSpPr>
        <p:sp>
          <p:nvSpPr>
            <p:cNvPr id="70" name="Freeform 5">
              <a:extLst>
                <a:ext uri="{FF2B5EF4-FFF2-40B4-BE49-F238E27FC236}">
                  <a16:creationId xmlns:a16="http://schemas.microsoft.com/office/drawing/2014/main" id="{A2480F59-04A9-4BDD-B4E4-43A2A0E9AC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70550" y="2187575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7 w 80"/>
                <a:gd name="T5" fmla="*/ 65 h 129"/>
                <a:gd name="T6" fmla="*/ 58 w 80"/>
                <a:gd name="T7" fmla="*/ 66 h 129"/>
                <a:gd name="T8" fmla="*/ 54 w 80"/>
                <a:gd name="T9" fmla="*/ 68 h 129"/>
                <a:gd name="T10" fmla="*/ 51 w 80"/>
                <a:gd name="T11" fmla="*/ 69 h 129"/>
                <a:gd name="T12" fmla="*/ 47 w 80"/>
                <a:gd name="T13" fmla="*/ 72 h 129"/>
                <a:gd name="T14" fmla="*/ 45 w 80"/>
                <a:gd name="T15" fmla="*/ 74 h 129"/>
                <a:gd name="T16" fmla="*/ 44 w 80"/>
                <a:gd name="T17" fmla="*/ 79 h 129"/>
                <a:gd name="T18" fmla="*/ 42 w 80"/>
                <a:gd name="T19" fmla="*/ 83 h 129"/>
                <a:gd name="T20" fmla="*/ 41 w 80"/>
                <a:gd name="T21" fmla="*/ 94 h 129"/>
                <a:gd name="T22" fmla="*/ 40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39 w 80"/>
                <a:gd name="T29" fmla="*/ 109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4 w 80"/>
                <a:gd name="T37" fmla="*/ 74 h 129"/>
                <a:gd name="T38" fmla="*/ 32 w 80"/>
                <a:gd name="T39" fmla="*/ 72 h 129"/>
                <a:gd name="T40" fmla="*/ 30 w 80"/>
                <a:gd name="T41" fmla="*/ 69 h 129"/>
                <a:gd name="T42" fmla="*/ 27 w 80"/>
                <a:gd name="T43" fmla="*/ 68 h 129"/>
                <a:gd name="T44" fmla="*/ 23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3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2 w 80"/>
                <a:gd name="T61" fmla="*/ 57 h 129"/>
                <a:gd name="T62" fmla="*/ 34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4 h 129"/>
                <a:gd name="T70" fmla="*/ 39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4 h 129"/>
                <a:gd name="T80" fmla="*/ 42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1 w 80"/>
                <a:gd name="T89" fmla="*/ 59 h 129"/>
                <a:gd name="T90" fmla="*/ 54 w 80"/>
                <a:gd name="T91" fmla="*/ 61 h 129"/>
                <a:gd name="T92" fmla="*/ 58 w 80"/>
                <a:gd name="T93" fmla="*/ 62 h 129"/>
                <a:gd name="T94" fmla="*/ 67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7" y="65"/>
                  </a:lnTo>
                  <a:lnTo>
                    <a:pt x="58" y="66"/>
                  </a:lnTo>
                  <a:lnTo>
                    <a:pt x="54" y="68"/>
                  </a:lnTo>
                  <a:lnTo>
                    <a:pt x="51" y="69"/>
                  </a:lnTo>
                  <a:lnTo>
                    <a:pt x="47" y="72"/>
                  </a:lnTo>
                  <a:lnTo>
                    <a:pt x="45" y="74"/>
                  </a:lnTo>
                  <a:lnTo>
                    <a:pt x="44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39" y="109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4"/>
                  </a:lnTo>
                  <a:lnTo>
                    <a:pt x="32" y="72"/>
                  </a:lnTo>
                  <a:lnTo>
                    <a:pt x="30" y="69"/>
                  </a:lnTo>
                  <a:lnTo>
                    <a:pt x="27" y="68"/>
                  </a:lnTo>
                  <a:lnTo>
                    <a:pt x="23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3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4"/>
                  </a:lnTo>
                  <a:lnTo>
                    <a:pt x="39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4"/>
                  </a:lnTo>
                  <a:lnTo>
                    <a:pt x="42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1" y="59"/>
                  </a:lnTo>
                  <a:lnTo>
                    <a:pt x="54" y="61"/>
                  </a:lnTo>
                  <a:lnTo>
                    <a:pt x="58" y="62"/>
                  </a:lnTo>
                  <a:lnTo>
                    <a:pt x="67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1" name="Freeform 6">
              <a:extLst>
                <a:ext uri="{FF2B5EF4-FFF2-40B4-BE49-F238E27FC236}">
                  <a16:creationId xmlns:a16="http://schemas.microsoft.com/office/drawing/2014/main" id="{066E165D-4173-4B9E-8216-C7B3D8BCF2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98975" y="2792413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7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2 w 80"/>
                <a:gd name="T61" fmla="*/ 57 h 129"/>
                <a:gd name="T62" fmla="*/ 34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4" name="Freeform 7">
              <a:extLst>
                <a:ext uri="{FF2B5EF4-FFF2-40B4-BE49-F238E27FC236}">
                  <a16:creationId xmlns:a16="http://schemas.microsoft.com/office/drawing/2014/main" id="{9E119549-190A-4227-96E5-FC9602078C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97050" y="4389438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8 w 80"/>
                <a:gd name="T7" fmla="*/ 67 h 129"/>
                <a:gd name="T8" fmla="*/ 54 w 80"/>
                <a:gd name="T9" fmla="*/ 68 h 129"/>
                <a:gd name="T10" fmla="*/ 51 w 80"/>
                <a:gd name="T11" fmla="*/ 70 h 129"/>
                <a:gd name="T12" fmla="*/ 47 w 80"/>
                <a:gd name="T13" fmla="*/ 72 h 129"/>
                <a:gd name="T14" fmla="*/ 45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2 w 80"/>
                <a:gd name="T39" fmla="*/ 72 h 129"/>
                <a:gd name="T40" fmla="*/ 30 w 80"/>
                <a:gd name="T41" fmla="*/ 70 h 129"/>
                <a:gd name="T42" fmla="*/ 27 w 80"/>
                <a:gd name="T43" fmla="*/ 68 h 129"/>
                <a:gd name="T44" fmla="*/ 23 w 80"/>
                <a:gd name="T45" fmla="*/ 67 h 129"/>
                <a:gd name="T46" fmla="*/ 14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4 w 80"/>
                <a:gd name="T53" fmla="*/ 64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59 h 129"/>
                <a:gd name="T60" fmla="*/ 32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1 w 80"/>
                <a:gd name="T89" fmla="*/ 59 h 129"/>
                <a:gd name="T90" fmla="*/ 54 w 80"/>
                <a:gd name="T91" fmla="*/ 62 h 129"/>
                <a:gd name="T92" fmla="*/ 58 w 80"/>
                <a:gd name="T93" fmla="*/ 63 h 129"/>
                <a:gd name="T94" fmla="*/ 67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8" y="67"/>
                  </a:lnTo>
                  <a:lnTo>
                    <a:pt x="54" y="68"/>
                  </a:lnTo>
                  <a:lnTo>
                    <a:pt x="51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2" y="72"/>
                  </a:lnTo>
                  <a:lnTo>
                    <a:pt x="30" y="70"/>
                  </a:lnTo>
                  <a:lnTo>
                    <a:pt x="27" y="68"/>
                  </a:lnTo>
                  <a:lnTo>
                    <a:pt x="23" y="67"/>
                  </a:lnTo>
                  <a:lnTo>
                    <a:pt x="14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4" y="64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59"/>
                  </a:lnTo>
                  <a:lnTo>
                    <a:pt x="32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1" y="59"/>
                  </a:lnTo>
                  <a:lnTo>
                    <a:pt x="54" y="62"/>
                  </a:lnTo>
                  <a:lnTo>
                    <a:pt x="58" y="63"/>
                  </a:lnTo>
                  <a:lnTo>
                    <a:pt x="67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5" name="Freeform 8">
              <a:extLst>
                <a:ext uri="{FF2B5EF4-FFF2-40B4-BE49-F238E27FC236}">
                  <a16:creationId xmlns:a16="http://schemas.microsoft.com/office/drawing/2014/main" id="{CFCB9731-D822-4065-A4B0-841293D702B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6738" y="534670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6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1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5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6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1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6" name="Freeform 9">
              <a:extLst>
                <a:ext uri="{FF2B5EF4-FFF2-40B4-BE49-F238E27FC236}">
                  <a16:creationId xmlns:a16="http://schemas.microsoft.com/office/drawing/2014/main" id="{50B0C2E3-53C6-45EE-AFE2-64278874C9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4646613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5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3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3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7" name="Freeform 10">
              <a:extLst>
                <a:ext uri="{FF2B5EF4-FFF2-40B4-BE49-F238E27FC236}">
                  <a16:creationId xmlns:a16="http://schemas.microsoft.com/office/drawing/2014/main" id="{6FE20415-BCD6-49AE-B534-31089B0D6F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89738" y="4176713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8 w 80"/>
                <a:gd name="T5" fmla="*/ 65 h 129"/>
                <a:gd name="T6" fmla="*/ 57 w 80"/>
                <a:gd name="T7" fmla="*/ 66 h 129"/>
                <a:gd name="T8" fmla="*/ 53 w 80"/>
                <a:gd name="T9" fmla="*/ 68 h 129"/>
                <a:gd name="T10" fmla="*/ 50 w 80"/>
                <a:gd name="T11" fmla="*/ 69 h 129"/>
                <a:gd name="T12" fmla="*/ 48 w 80"/>
                <a:gd name="T13" fmla="*/ 72 h 129"/>
                <a:gd name="T14" fmla="*/ 46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1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09 h 129"/>
                <a:gd name="T30" fmla="*/ 39 w 80"/>
                <a:gd name="T31" fmla="*/ 94 h 129"/>
                <a:gd name="T32" fmla="*/ 38 w 80"/>
                <a:gd name="T33" fmla="*/ 83 h 129"/>
                <a:gd name="T34" fmla="*/ 36 w 80"/>
                <a:gd name="T35" fmla="*/ 79 h 129"/>
                <a:gd name="T36" fmla="*/ 35 w 80"/>
                <a:gd name="T37" fmla="*/ 76 h 129"/>
                <a:gd name="T38" fmla="*/ 33 w 80"/>
                <a:gd name="T39" fmla="*/ 72 h 129"/>
                <a:gd name="T40" fmla="*/ 30 w 80"/>
                <a:gd name="T41" fmla="*/ 69 h 129"/>
                <a:gd name="T42" fmla="*/ 27 w 80"/>
                <a:gd name="T43" fmla="*/ 68 h 129"/>
                <a:gd name="T44" fmla="*/ 22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1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8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8" y="65"/>
                  </a:lnTo>
                  <a:lnTo>
                    <a:pt x="57" y="66"/>
                  </a:lnTo>
                  <a:lnTo>
                    <a:pt x="53" y="68"/>
                  </a:lnTo>
                  <a:lnTo>
                    <a:pt x="50" y="69"/>
                  </a:lnTo>
                  <a:lnTo>
                    <a:pt x="48" y="72"/>
                  </a:lnTo>
                  <a:lnTo>
                    <a:pt x="46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1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09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6" y="79"/>
                  </a:lnTo>
                  <a:lnTo>
                    <a:pt x="35" y="76"/>
                  </a:lnTo>
                  <a:lnTo>
                    <a:pt x="33" y="72"/>
                  </a:lnTo>
                  <a:lnTo>
                    <a:pt x="30" y="69"/>
                  </a:lnTo>
                  <a:lnTo>
                    <a:pt x="27" y="68"/>
                  </a:lnTo>
                  <a:lnTo>
                    <a:pt x="22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1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8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8" name="Freeform 11">
              <a:extLst>
                <a:ext uri="{FF2B5EF4-FFF2-40B4-BE49-F238E27FC236}">
                  <a16:creationId xmlns:a16="http://schemas.microsoft.com/office/drawing/2014/main" id="{5555BF41-8BD6-466A-9A7A-A91C95D4B5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75050" y="47815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8 w 80"/>
                <a:gd name="T7" fmla="*/ 67 h 129"/>
                <a:gd name="T8" fmla="*/ 54 w 80"/>
                <a:gd name="T9" fmla="*/ 69 h 129"/>
                <a:gd name="T10" fmla="*/ 51 w 80"/>
                <a:gd name="T11" fmla="*/ 71 h 129"/>
                <a:gd name="T12" fmla="*/ 47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4 h 129"/>
                <a:gd name="T20" fmla="*/ 41 w 80"/>
                <a:gd name="T21" fmla="*/ 95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7 w 80"/>
                <a:gd name="T33" fmla="*/ 84 h 129"/>
                <a:gd name="T34" fmla="*/ 36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30 w 80"/>
                <a:gd name="T41" fmla="*/ 71 h 129"/>
                <a:gd name="T42" fmla="*/ 27 w 80"/>
                <a:gd name="T43" fmla="*/ 69 h 129"/>
                <a:gd name="T44" fmla="*/ 23 w 80"/>
                <a:gd name="T45" fmla="*/ 67 h 129"/>
                <a:gd name="T46" fmla="*/ 14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4 w 80"/>
                <a:gd name="T53" fmla="*/ 65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2 w 80"/>
                <a:gd name="T61" fmla="*/ 58 h 129"/>
                <a:gd name="T62" fmla="*/ 34 w 80"/>
                <a:gd name="T63" fmla="*/ 54 h 129"/>
                <a:gd name="T64" fmla="*/ 36 w 80"/>
                <a:gd name="T65" fmla="*/ 51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5 w 80"/>
                <a:gd name="T85" fmla="*/ 54 h 129"/>
                <a:gd name="T86" fmla="*/ 47 w 80"/>
                <a:gd name="T87" fmla="*/ 58 h 129"/>
                <a:gd name="T88" fmla="*/ 51 w 80"/>
                <a:gd name="T89" fmla="*/ 60 h 129"/>
                <a:gd name="T90" fmla="*/ 54 w 80"/>
                <a:gd name="T91" fmla="*/ 62 h 129"/>
                <a:gd name="T92" fmla="*/ 58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8" y="67"/>
                  </a:lnTo>
                  <a:lnTo>
                    <a:pt x="54" y="69"/>
                  </a:lnTo>
                  <a:lnTo>
                    <a:pt x="51" y="71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4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7" y="84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30" y="71"/>
                  </a:lnTo>
                  <a:lnTo>
                    <a:pt x="27" y="69"/>
                  </a:lnTo>
                  <a:lnTo>
                    <a:pt x="23" y="67"/>
                  </a:lnTo>
                  <a:lnTo>
                    <a:pt x="14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4" y="65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2" y="58"/>
                  </a:lnTo>
                  <a:lnTo>
                    <a:pt x="34" y="54"/>
                  </a:lnTo>
                  <a:lnTo>
                    <a:pt x="36" y="51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7" y="58"/>
                  </a:lnTo>
                  <a:lnTo>
                    <a:pt x="51" y="60"/>
                  </a:lnTo>
                  <a:lnTo>
                    <a:pt x="54" y="62"/>
                  </a:lnTo>
                  <a:lnTo>
                    <a:pt x="58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9" name="Freeform 12">
              <a:extLst>
                <a:ext uri="{FF2B5EF4-FFF2-40B4-BE49-F238E27FC236}">
                  <a16:creationId xmlns:a16="http://schemas.microsoft.com/office/drawing/2014/main" id="{F8114591-94EE-49F5-B9CF-7D61B99A21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37163" y="5402263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8 w 80"/>
                <a:gd name="T5" fmla="*/ 65 h 129"/>
                <a:gd name="T6" fmla="*/ 58 w 80"/>
                <a:gd name="T7" fmla="*/ 66 h 129"/>
                <a:gd name="T8" fmla="*/ 55 w 80"/>
                <a:gd name="T9" fmla="*/ 69 h 129"/>
                <a:gd name="T10" fmla="*/ 52 w 80"/>
                <a:gd name="T11" fmla="*/ 70 h 129"/>
                <a:gd name="T12" fmla="*/ 49 w 80"/>
                <a:gd name="T13" fmla="*/ 73 h 129"/>
                <a:gd name="T14" fmla="*/ 47 w 80"/>
                <a:gd name="T15" fmla="*/ 75 h 129"/>
                <a:gd name="T16" fmla="*/ 45 w 80"/>
                <a:gd name="T17" fmla="*/ 79 h 129"/>
                <a:gd name="T18" fmla="*/ 44 w 80"/>
                <a:gd name="T19" fmla="*/ 83 h 129"/>
                <a:gd name="T20" fmla="*/ 43 w 80"/>
                <a:gd name="T21" fmla="*/ 94 h 129"/>
                <a:gd name="T22" fmla="*/ 42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8 w 80"/>
                <a:gd name="T33" fmla="*/ 83 h 129"/>
                <a:gd name="T34" fmla="*/ 37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4 w 80"/>
                <a:gd name="T45" fmla="*/ 66 h 129"/>
                <a:gd name="T46" fmla="*/ 14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4 w 80"/>
                <a:gd name="T53" fmla="*/ 64 h 129"/>
                <a:gd name="T54" fmla="*/ 24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7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2 w 80"/>
                <a:gd name="T77" fmla="*/ 19 h 129"/>
                <a:gd name="T78" fmla="*/ 43 w 80"/>
                <a:gd name="T79" fmla="*/ 35 h 129"/>
                <a:gd name="T80" fmla="*/ 44 w 80"/>
                <a:gd name="T81" fmla="*/ 46 h 129"/>
                <a:gd name="T82" fmla="*/ 45 w 80"/>
                <a:gd name="T83" fmla="*/ 50 h 129"/>
                <a:gd name="T84" fmla="*/ 47 w 80"/>
                <a:gd name="T85" fmla="*/ 54 h 129"/>
                <a:gd name="T86" fmla="*/ 49 w 80"/>
                <a:gd name="T87" fmla="*/ 57 h 129"/>
                <a:gd name="T88" fmla="*/ 52 w 80"/>
                <a:gd name="T89" fmla="*/ 59 h 129"/>
                <a:gd name="T90" fmla="*/ 55 w 80"/>
                <a:gd name="T91" fmla="*/ 61 h 129"/>
                <a:gd name="T92" fmla="*/ 58 w 80"/>
                <a:gd name="T93" fmla="*/ 62 h 129"/>
                <a:gd name="T94" fmla="*/ 68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8" y="65"/>
                  </a:lnTo>
                  <a:lnTo>
                    <a:pt x="58" y="66"/>
                  </a:lnTo>
                  <a:lnTo>
                    <a:pt x="55" y="69"/>
                  </a:lnTo>
                  <a:lnTo>
                    <a:pt x="52" y="70"/>
                  </a:lnTo>
                  <a:lnTo>
                    <a:pt x="49" y="73"/>
                  </a:lnTo>
                  <a:lnTo>
                    <a:pt x="47" y="75"/>
                  </a:lnTo>
                  <a:lnTo>
                    <a:pt x="45" y="79"/>
                  </a:lnTo>
                  <a:lnTo>
                    <a:pt x="44" y="83"/>
                  </a:lnTo>
                  <a:lnTo>
                    <a:pt x="43" y="94"/>
                  </a:lnTo>
                  <a:lnTo>
                    <a:pt x="42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7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4" y="66"/>
                  </a:lnTo>
                  <a:lnTo>
                    <a:pt x="14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4" y="64"/>
                  </a:lnTo>
                  <a:lnTo>
                    <a:pt x="24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7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2" y="19"/>
                  </a:lnTo>
                  <a:lnTo>
                    <a:pt x="43" y="35"/>
                  </a:lnTo>
                  <a:lnTo>
                    <a:pt x="44" y="46"/>
                  </a:lnTo>
                  <a:lnTo>
                    <a:pt x="45" y="50"/>
                  </a:lnTo>
                  <a:lnTo>
                    <a:pt x="47" y="54"/>
                  </a:lnTo>
                  <a:lnTo>
                    <a:pt x="49" y="57"/>
                  </a:lnTo>
                  <a:lnTo>
                    <a:pt x="52" y="59"/>
                  </a:lnTo>
                  <a:lnTo>
                    <a:pt x="55" y="61"/>
                  </a:lnTo>
                  <a:lnTo>
                    <a:pt x="58" y="62"/>
                  </a:lnTo>
                  <a:lnTo>
                    <a:pt x="68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0" name="Freeform 13">
              <a:extLst>
                <a:ext uri="{FF2B5EF4-FFF2-40B4-BE49-F238E27FC236}">
                  <a16:creationId xmlns:a16="http://schemas.microsoft.com/office/drawing/2014/main" id="{130ACE24-C639-4D64-8B99-94418D5EC1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39038" y="12509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6 w 80"/>
                <a:gd name="T5" fmla="*/ 65 h 129"/>
                <a:gd name="T6" fmla="*/ 57 w 80"/>
                <a:gd name="T7" fmla="*/ 67 h 129"/>
                <a:gd name="T8" fmla="*/ 53 w 80"/>
                <a:gd name="T9" fmla="*/ 68 h 129"/>
                <a:gd name="T10" fmla="*/ 50 w 80"/>
                <a:gd name="T11" fmla="*/ 70 h 129"/>
                <a:gd name="T12" fmla="*/ 48 w 80"/>
                <a:gd name="T13" fmla="*/ 72 h 129"/>
                <a:gd name="T14" fmla="*/ 46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2 h 129"/>
                <a:gd name="T40" fmla="*/ 29 w 80"/>
                <a:gd name="T41" fmla="*/ 70 h 129"/>
                <a:gd name="T42" fmla="*/ 26 w 80"/>
                <a:gd name="T43" fmla="*/ 68 h 129"/>
                <a:gd name="T44" fmla="*/ 22 w 80"/>
                <a:gd name="T45" fmla="*/ 67 h 129"/>
                <a:gd name="T46" fmla="*/ 13 w 80"/>
                <a:gd name="T47" fmla="*/ 65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4 h 129"/>
                <a:gd name="T54" fmla="*/ 22 w 80"/>
                <a:gd name="T55" fmla="*/ 63 h 129"/>
                <a:gd name="T56" fmla="*/ 26 w 80"/>
                <a:gd name="T57" fmla="*/ 60 h 129"/>
                <a:gd name="T58" fmla="*/ 29 w 80"/>
                <a:gd name="T59" fmla="*/ 59 h 129"/>
                <a:gd name="T60" fmla="*/ 33 w 80"/>
                <a:gd name="T61" fmla="*/ 56 h 129"/>
                <a:gd name="T62" fmla="*/ 35 w 80"/>
                <a:gd name="T63" fmla="*/ 53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3 h 129"/>
                <a:gd name="T86" fmla="*/ 48 w 80"/>
                <a:gd name="T87" fmla="*/ 56 h 129"/>
                <a:gd name="T88" fmla="*/ 50 w 80"/>
                <a:gd name="T89" fmla="*/ 59 h 129"/>
                <a:gd name="T90" fmla="*/ 53 w 80"/>
                <a:gd name="T91" fmla="*/ 60 h 129"/>
                <a:gd name="T92" fmla="*/ 57 w 80"/>
                <a:gd name="T93" fmla="*/ 63 h 129"/>
                <a:gd name="T94" fmla="*/ 66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6" y="65"/>
                  </a:lnTo>
                  <a:lnTo>
                    <a:pt x="57" y="67"/>
                  </a:lnTo>
                  <a:lnTo>
                    <a:pt x="53" y="68"/>
                  </a:lnTo>
                  <a:lnTo>
                    <a:pt x="50" y="70"/>
                  </a:lnTo>
                  <a:lnTo>
                    <a:pt x="48" y="72"/>
                  </a:lnTo>
                  <a:lnTo>
                    <a:pt x="46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2" y="67"/>
                  </a:lnTo>
                  <a:lnTo>
                    <a:pt x="13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4"/>
                  </a:lnTo>
                  <a:lnTo>
                    <a:pt x="22" y="63"/>
                  </a:lnTo>
                  <a:lnTo>
                    <a:pt x="26" y="60"/>
                  </a:lnTo>
                  <a:lnTo>
                    <a:pt x="29" y="59"/>
                  </a:lnTo>
                  <a:lnTo>
                    <a:pt x="33" y="56"/>
                  </a:lnTo>
                  <a:lnTo>
                    <a:pt x="35" y="53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3"/>
                  </a:lnTo>
                  <a:lnTo>
                    <a:pt x="48" y="56"/>
                  </a:lnTo>
                  <a:lnTo>
                    <a:pt x="50" y="59"/>
                  </a:lnTo>
                  <a:lnTo>
                    <a:pt x="53" y="60"/>
                  </a:lnTo>
                  <a:lnTo>
                    <a:pt x="57" y="63"/>
                  </a:lnTo>
                  <a:lnTo>
                    <a:pt x="66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1" name="Freeform 14">
              <a:extLst>
                <a:ext uri="{FF2B5EF4-FFF2-40B4-BE49-F238E27FC236}">
                  <a16:creationId xmlns:a16="http://schemas.microsoft.com/office/drawing/2014/main" id="{8698ECDE-A9AC-4668-8C6B-38D72934BE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16963" y="3392488"/>
              <a:ext cx="125413" cy="206375"/>
            </a:xfrm>
            <a:custGeom>
              <a:avLst/>
              <a:gdLst>
                <a:gd name="T0" fmla="*/ 79 w 79"/>
                <a:gd name="T1" fmla="*/ 65 h 130"/>
                <a:gd name="T2" fmla="*/ 79 w 79"/>
                <a:gd name="T3" fmla="*/ 65 h 130"/>
                <a:gd name="T4" fmla="*/ 67 w 79"/>
                <a:gd name="T5" fmla="*/ 66 h 130"/>
                <a:gd name="T6" fmla="*/ 57 w 79"/>
                <a:gd name="T7" fmla="*/ 67 h 130"/>
                <a:gd name="T8" fmla="*/ 54 w 79"/>
                <a:gd name="T9" fmla="*/ 68 h 130"/>
                <a:gd name="T10" fmla="*/ 51 w 79"/>
                <a:gd name="T11" fmla="*/ 70 h 130"/>
                <a:gd name="T12" fmla="*/ 47 w 79"/>
                <a:gd name="T13" fmla="*/ 72 h 130"/>
                <a:gd name="T14" fmla="*/ 45 w 79"/>
                <a:gd name="T15" fmla="*/ 75 h 130"/>
                <a:gd name="T16" fmla="*/ 43 w 79"/>
                <a:gd name="T17" fmla="*/ 79 h 130"/>
                <a:gd name="T18" fmla="*/ 42 w 79"/>
                <a:gd name="T19" fmla="*/ 83 h 130"/>
                <a:gd name="T20" fmla="*/ 41 w 79"/>
                <a:gd name="T21" fmla="*/ 95 h 130"/>
                <a:gd name="T22" fmla="*/ 40 w 79"/>
                <a:gd name="T23" fmla="*/ 110 h 130"/>
                <a:gd name="T24" fmla="*/ 39 w 79"/>
                <a:gd name="T25" fmla="*/ 130 h 130"/>
                <a:gd name="T26" fmla="*/ 39 w 79"/>
                <a:gd name="T27" fmla="*/ 130 h 130"/>
                <a:gd name="T28" fmla="*/ 39 w 79"/>
                <a:gd name="T29" fmla="*/ 110 h 130"/>
                <a:gd name="T30" fmla="*/ 38 w 79"/>
                <a:gd name="T31" fmla="*/ 95 h 130"/>
                <a:gd name="T32" fmla="*/ 37 w 79"/>
                <a:gd name="T33" fmla="*/ 83 h 130"/>
                <a:gd name="T34" fmla="*/ 36 w 79"/>
                <a:gd name="T35" fmla="*/ 79 h 130"/>
                <a:gd name="T36" fmla="*/ 34 w 79"/>
                <a:gd name="T37" fmla="*/ 75 h 130"/>
                <a:gd name="T38" fmla="*/ 32 w 79"/>
                <a:gd name="T39" fmla="*/ 72 h 130"/>
                <a:gd name="T40" fmla="*/ 29 w 79"/>
                <a:gd name="T41" fmla="*/ 70 h 130"/>
                <a:gd name="T42" fmla="*/ 26 w 79"/>
                <a:gd name="T43" fmla="*/ 68 h 130"/>
                <a:gd name="T44" fmla="*/ 23 w 79"/>
                <a:gd name="T45" fmla="*/ 67 h 130"/>
                <a:gd name="T46" fmla="*/ 13 w 79"/>
                <a:gd name="T47" fmla="*/ 66 h 130"/>
                <a:gd name="T48" fmla="*/ 0 w 79"/>
                <a:gd name="T49" fmla="*/ 65 h 130"/>
                <a:gd name="T50" fmla="*/ 0 w 79"/>
                <a:gd name="T51" fmla="*/ 65 h 130"/>
                <a:gd name="T52" fmla="*/ 13 w 79"/>
                <a:gd name="T53" fmla="*/ 65 h 130"/>
                <a:gd name="T54" fmla="*/ 23 w 79"/>
                <a:gd name="T55" fmla="*/ 63 h 130"/>
                <a:gd name="T56" fmla="*/ 26 w 79"/>
                <a:gd name="T57" fmla="*/ 62 h 130"/>
                <a:gd name="T58" fmla="*/ 29 w 79"/>
                <a:gd name="T59" fmla="*/ 60 h 130"/>
                <a:gd name="T60" fmla="*/ 32 w 79"/>
                <a:gd name="T61" fmla="*/ 58 h 130"/>
                <a:gd name="T62" fmla="*/ 34 w 79"/>
                <a:gd name="T63" fmla="*/ 55 h 130"/>
                <a:gd name="T64" fmla="*/ 36 w 79"/>
                <a:gd name="T65" fmla="*/ 51 h 130"/>
                <a:gd name="T66" fmla="*/ 37 w 79"/>
                <a:gd name="T67" fmla="*/ 47 h 130"/>
                <a:gd name="T68" fmla="*/ 38 w 79"/>
                <a:gd name="T69" fmla="*/ 35 h 130"/>
                <a:gd name="T70" fmla="*/ 39 w 79"/>
                <a:gd name="T71" fmla="*/ 20 h 130"/>
                <a:gd name="T72" fmla="*/ 39 w 79"/>
                <a:gd name="T73" fmla="*/ 0 h 130"/>
                <a:gd name="T74" fmla="*/ 39 w 79"/>
                <a:gd name="T75" fmla="*/ 0 h 130"/>
                <a:gd name="T76" fmla="*/ 40 w 79"/>
                <a:gd name="T77" fmla="*/ 20 h 130"/>
                <a:gd name="T78" fmla="*/ 41 w 79"/>
                <a:gd name="T79" fmla="*/ 35 h 130"/>
                <a:gd name="T80" fmla="*/ 42 w 79"/>
                <a:gd name="T81" fmla="*/ 47 h 130"/>
                <a:gd name="T82" fmla="*/ 43 w 79"/>
                <a:gd name="T83" fmla="*/ 51 h 130"/>
                <a:gd name="T84" fmla="*/ 45 w 79"/>
                <a:gd name="T85" fmla="*/ 55 h 130"/>
                <a:gd name="T86" fmla="*/ 47 w 79"/>
                <a:gd name="T87" fmla="*/ 58 h 130"/>
                <a:gd name="T88" fmla="*/ 51 w 79"/>
                <a:gd name="T89" fmla="*/ 60 h 130"/>
                <a:gd name="T90" fmla="*/ 54 w 79"/>
                <a:gd name="T91" fmla="*/ 62 h 130"/>
                <a:gd name="T92" fmla="*/ 57 w 79"/>
                <a:gd name="T93" fmla="*/ 63 h 130"/>
                <a:gd name="T94" fmla="*/ 67 w 79"/>
                <a:gd name="T95" fmla="*/ 65 h 130"/>
                <a:gd name="T96" fmla="*/ 79 w 79"/>
                <a:gd name="T97" fmla="*/ 65 h 130"/>
                <a:gd name="T98" fmla="*/ 79 w 79"/>
                <a:gd name="T9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30">
                  <a:moveTo>
                    <a:pt x="79" y="65"/>
                  </a:moveTo>
                  <a:lnTo>
                    <a:pt x="79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4" y="68"/>
                  </a:lnTo>
                  <a:lnTo>
                    <a:pt x="51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30"/>
                  </a:lnTo>
                  <a:lnTo>
                    <a:pt x="39" y="130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5"/>
                  </a:lnTo>
                  <a:lnTo>
                    <a:pt x="32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3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3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1"/>
                  </a:lnTo>
                  <a:lnTo>
                    <a:pt x="37" y="47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7"/>
                  </a:lnTo>
                  <a:lnTo>
                    <a:pt x="43" y="51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1" y="60"/>
                  </a:lnTo>
                  <a:lnTo>
                    <a:pt x="54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2" name="Freeform 15">
              <a:extLst>
                <a:ext uri="{FF2B5EF4-FFF2-40B4-BE49-F238E27FC236}">
                  <a16:creationId xmlns:a16="http://schemas.microsoft.com/office/drawing/2014/main" id="{7A0DA375-2410-45E3-BC16-9B0645267E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25013" y="47815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1 h 129"/>
                <a:gd name="T12" fmla="*/ 48 w 80"/>
                <a:gd name="T13" fmla="*/ 73 h 129"/>
                <a:gd name="T14" fmla="*/ 46 w 80"/>
                <a:gd name="T15" fmla="*/ 76 h 129"/>
                <a:gd name="T16" fmla="*/ 44 w 80"/>
                <a:gd name="T17" fmla="*/ 79 h 129"/>
                <a:gd name="T18" fmla="*/ 43 w 80"/>
                <a:gd name="T19" fmla="*/ 84 h 129"/>
                <a:gd name="T20" fmla="*/ 41 w 80"/>
                <a:gd name="T21" fmla="*/ 95 h 129"/>
                <a:gd name="T22" fmla="*/ 41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8 w 80"/>
                <a:gd name="T33" fmla="*/ 84 h 129"/>
                <a:gd name="T34" fmla="*/ 35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29 w 80"/>
                <a:gd name="T41" fmla="*/ 71 h 129"/>
                <a:gd name="T42" fmla="*/ 26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6 w 80"/>
                <a:gd name="T57" fmla="*/ 62 h 129"/>
                <a:gd name="T58" fmla="*/ 29 w 80"/>
                <a:gd name="T59" fmla="*/ 60 h 129"/>
                <a:gd name="T60" fmla="*/ 32 w 80"/>
                <a:gd name="T61" fmla="*/ 58 h 129"/>
                <a:gd name="T62" fmla="*/ 34 w 80"/>
                <a:gd name="T63" fmla="*/ 54 h 129"/>
                <a:gd name="T64" fmla="*/ 35 w 80"/>
                <a:gd name="T65" fmla="*/ 51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1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6 w 80"/>
                <a:gd name="T85" fmla="*/ 54 h 129"/>
                <a:gd name="T86" fmla="*/ 48 w 80"/>
                <a:gd name="T87" fmla="*/ 58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1"/>
                  </a:lnTo>
                  <a:lnTo>
                    <a:pt x="48" y="73"/>
                  </a:lnTo>
                  <a:lnTo>
                    <a:pt x="46" y="76"/>
                  </a:lnTo>
                  <a:lnTo>
                    <a:pt x="44" y="79"/>
                  </a:lnTo>
                  <a:lnTo>
                    <a:pt x="43" y="84"/>
                  </a:lnTo>
                  <a:lnTo>
                    <a:pt x="41" y="95"/>
                  </a:lnTo>
                  <a:lnTo>
                    <a:pt x="41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8" y="84"/>
                  </a:lnTo>
                  <a:lnTo>
                    <a:pt x="35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9" y="71"/>
                  </a:lnTo>
                  <a:lnTo>
                    <a:pt x="26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4"/>
                  </a:lnTo>
                  <a:lnTo>
                    <a:pt x="35" y="51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1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6" y="54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3" name="Freeform 16">
              <a:extLst>
                <a:ext uri="{FF2B5EF4-FFF2-40B4-BE49-F238E27FC236}">
                  <a16:creationId xmlns:a16="http://schemas.microsoft.com/office/drawing/2014/main" id="{604236A9-3A31-4452-8A35-2507579836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96738" y="5299075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6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5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3 w 80"/>
                <a:gd name="T61" fmla="*/ 58 h 129"/>
                <a:gd name="T62" fmla="*/ 35 w 80"/>
                <a:gd name="T63" fmla="*/ 55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5 h 129"/>
                <a:gd name="T86" fmla="*/ 48 w 80"/>
                <a:gd name="T87" fmla="*/ 58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6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3" y="58"/>
                  </a:lnTo>
                  <a:lnTo>
                    <a:pt x="35" y="55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5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4" name="Freeform 17">
              <a:extLst>
                <a:ext uri="{FF2B5EF4-FFF2-40B4-BE49-F238E27FC236}">
                  <a16:creationId xmlns:a16="http://schemas.microsoft.com/office/drawing/2014/main" id="{CBC9A926-5E89-42D3-9FD7-83E9E0843A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18788" y="3797300"/>
              <a:ext cx="125413" cy="204788"/>
            </a:xfrm>
            <a:custGeom>
              <a:avLst/>
              <a:gdLst>
                <a:gd name="T0" fmla="*/ 79 w 79"/>
                <a:gd name="T1" fmla="*/ 64 h 129"/>
                <a:gd name="T2" fmla="*/ 79 w 79"/>
                <a:gd name="T3" fmla="*/ 64 h 129"/>
                <a:gd name="T4" fmla="*/ 67 w 79"/>
                <a:gd name="T5" fmla="*/ 64 h 129"/>
                <a:gd name="T6" fmla="*/ 57 w 79"/>
                <a:gd name="T7" fmla="*/ 66 h 129"/>
                <a:gd name="T8" fmla="*/ 54 w 79"/>
                <a:gd name="T9" fmla="*/ 67 h 129"/>
                <a:gd name="T10" fmla="*/ 50 w 79"/>
                <a:gd name="T11" fmla="*/ 69 h 129"/>
                <a:gd name="T12" fmla="*/ 47 w 79"/>
                <a:gd name="T13" fmla="*/ 72 h 129"/>
                <a:gd name="T14" fmla="*/ 45 w 79"/>
                <a:gd name="T15" fmla="*/ 75 h 129"/>
                <a:gd name="T16" fmla="*/ 43 w 79"/>
                <a:gd name="T17" fmla="*/ 79 h 129"/>
                <a:gd name="T18" fmla="*/ 42 w 79"/>
                <a:gd name="T19" fmla="*/ 83 h 129"/>
                <a:gd name="T20" fmla="*/ 41 w 79"/>
                <a:gd name="T21" fmla="*/ 94 h 129"/>
                <a:gd name="T22" fmla="*/ 40 w 79"/>
                <a:gd name="T23" fmla="*/ 109 h 129"/>
                <a:gd name="T24" fmla="*/ 39 w 79"/>
                <a:gd name="T25" fmla="*/ 129 h 129"/>
                <a:gd name="T26" fmla="*/ 39 w 79"/>
                <a:gd name="T27" fmla="*/ 129 h 129"/>
                <a:gd name="T28" fmla="*/ 39 w 79"/>
                <a:gd name="T29" fmla="*/ 109 h 129"/>
                <a:gd name="T30" fmla="*/ 38 w 79"/>
                <a:gd name="T31" fmla="*/ 94 h 129"/>
                <a:gd name="T32" fmla="*/ 37 w 79"/>
                <a:gd name="T33" fmla="*/ 83 h 129"/>
                <a:gd name="T34" fmla="*/ 36 w 79"/>
                <a:gd name="T35" fmla="*/ 79 h 129"/>
                <a:gd name="T36" fmla="*/ 34 w 79"/>
                <a:gd name="T37" fmla="*/ 75 h 129"/>
                <a:gd name="T38" fmla="*/ 32 w 79"/>
                <a:gd name="T39" fmla="*/ 72 h 129"/>
                <a:gd name="T40" fmla="*/ 29 w 79"/>
                <a:gd name="T41" fmla="*/ 69 h 129"/>
                <a:gd name="T42" fmla="*/ 26 w 79"/>
                <a:gd name="T43" fmla="*/ 67 h 129"/>
                <a:gd name="T44" fmla="*/ 23 w 79"/>
                <a:gd name="T45" fmla="*/ 66 h 129"/>
                <a:gd name="T46" fmla="*/ 13 w 79"/>
                <a:gd name="T47" fmla="*/ 64 h 129"/>
                <a:gd name="T48" fmla="*/ 0 w 79"/>
                <a:gd name="T49" fmla="*/ 64 h 129"/>
                <a:gd name="T50" fmla="*/ 0 w 79"/>
                <a:gd name="T51" fmla="*/ 64 h 129"/>
                <a:gd name="T52" fmla="*/ 13 w 79"/>
                <a:gd name="T53" fmla="*/ 63 h 129"/>
                <a:gd name="T54" fmla="*/ 23 w 79"/>
                <a:gd name="T55" fmla="*/ 62 h 129"/>
                <a:gd name="T56" fmla="*/ 26 w 79"/>
                <a:gd name="T57" fmla="*/ 61 h 129"/>
                <a:gd name="T58" fmla="*/ 29 w 79"/>
                <a:gd name="T59" fmla="*/ 59 h 129"/>
                <a:gd name="T60" fmla="*/ 32 w 79"/>
                <a:gd name="T61" fmla="*/ 57 h 129"/>
                <a:gd name="T62" fmla="*/ 34 w 79"/>
                <a:gd name="T63" fmla="*/ 54 h 129"/>
                <a:gd name="T64" fmla="*/ 36 w 79"/>
                <a:gd name="T65" fmla="*/ 50 h 129"/>
                <a:gd name="T66" fmla="*/ 37 w 79"/>
                <a:gd name="T67" fmla="*/ 46 h 129"/>
                <a:gd name="T68" fmla="*/ 38 w 79"/>
                <a:gd name="T69" fmla="*/ 35 h 129"/>
                <a:gd name="T70" fmla="*/ 39 w 79"/>
                <a:gd name="T71" fmla="*/ 19 h 129"/>
                <a:gd name="T72" fmla="*/ 39 w 79"/>
                <a:gd name="T73" fmla="*/ 0 h 129"/>
                <a:gd name="T74" fmla="*/ 39 w 79"/>
                <a:gd name="T75" fmla="*/ 0 h 129"/>
                <a:gd name="T76" fmla="*/ 40 w 79"/>
                <a:gd name="T77" fmla="*/ 19 h 129"/>
                <a:gd name="T78" fmla="*/ 41 w 79"/>
                <a:gd name="T79" fmla="*/ 35 h 129"/>
                <a:gd name="T80" fmla="*/ 42 w 79"/>
                <a:gd name="T81" fmla="*/ 46 h 129"/>
                <a:gd name="T82" fmla="*/ 43 w 79"/>
                <a:gd name="T83" fmla="*/ 50 h 129"/>
                <a:gd name="T84" fmla="*/ 45 w 79"/>
                <a:gd name="T85" fmla="*/ 54 h 129"/>
                <a:gd name="T86" fmla="*/ 47 w 79"/>
                <a:gd name="T87" fmla="*/ 57 h 129"/>
                <a:gd name="T88" fmla="*/ 50 w 79"/>
                <a:gd name="T89" fmla="*/ 59 h 129"/>
                <a:gd name="T90" fmla="*/ 54 w 79"/>
                <a:gd name="T91" fmla="*/ 61 h 129"/>
                <a:gd name="T92" fmla="*/ 57 w 79"/>
                <a:gd name="T93" fmla="*/ 62 h 129"/>
                <a:gd name="T94" fmla="*/ 67 w 79"/>
                <a:gd name="T95" fmla="*/ 63 h 129"/>
                <a:gd name="T96" fmla="*/ 79 w 79"/>
                <a:gd name="T97" fmla="*/ 64 h 129"/>
                <a:gd name="T98" fmla="*/ 79 w 79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29">
                  <a:moveTo>
                    <a:pt x="79" y="64"/>
                  </a:moveTo>
                  <a:lnTo>
                    <a:pt x="79" y="64"/>
                  </a:lnTo>
                  <a:lnTo>
                    <a:pt x="67" y="64"/>
                  </a:lnTo>
                  <a:lnTo>
                    <a:pt x="57" y="66"/>
                  </a:lnTo>
                  <a:lnTo>
                    <a:pt x="54" y="67"/>
                  </a:lnTo>
                  <a:lnTo>
                    <a:pt x="50" y="69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39" y="129"/>
                  </a:lnTo>
                  <a:lnTo>
                    <a:pt x="39" y="129"/>
                  </a:lnTo>
                  <a:lnTo>
                    <a:pt x="39" y="109"/>
                  </a:lnTo>
                  <a:lnTo>
                    <a:pt x="38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5"/>
                  </a:lnTo>
                  <a:lnTo>
                    <a:pt x="32" y="72"/>
                  </a:lnTo>
                  <a:lnTo>
                    <a:pt x="29" y="69"/>
                  </a:lnTo>
                  <a:lnTo>
                    <a:pt x="26" y="67"/>
                  </a:lnTo>
                  <a:lnTo>
                    <a:pt x="23" y="66"/>
                  </a:lnTo>
                  <a:lnTo>
                    <a:pt x="13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3"/>
                  </a:lnTo>
                  <a:lnTo>
                    <a:pt x="23" y="62"/>
                  </a:lnTo>
                  <a:lnTo>
                    <a:pt x="26" y="61"/>
                  </a:lnTo>
                  <a:lnTo>
                    <a:pt x="29" y="59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8" y="35"/>
                  </a:lnTo>
                  <a:lnTo>
                    <a:pt x="39" y="19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3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0" y="59"/>
                  </a:lnTo>
                  <a:lnTo>
                    <a:pt x="54" y="61"/>
                  </a:lnTo>
                  <a:lnTo>
                    <a:pt x="57" y="62"/>
                  </a:lnTo>
                  <a:lnTo>
                    <a:pt x="67" y="63"/>
                  </a:lnTo>
                  <a:lnTo>
                    <a:pt x="79" y="64"/>
                  </a:lnTo>
                  <a:lnTo>
                    <a:pt x="79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5" name="Freeform 18">
              <a:extLst>
                <a:ext uri="{FF2B5EF4-FFF2-40B4-BE49-F238E27FC236}">
                  <a16:creationId xmlns:a16="http://schemas.microsoft.com/office/drawing/2014/main" id="{9CF03390-0C49-4AFE-81CF-3167598F655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33238" y="1997075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7 w 80"/>
                <a:gd name="T5" fmla="*/ 65 h 129"/>
                <a:gd name="T6" fmla="*/ 57 w 80"/>
                <a:gd name="T7" fmla="*/ 66 h 129"/>
                <a:gd name="T8" fmla="*/ 53 w 80"/>
                <a:gd name="T9" fmla="*/ 67 h 129"/>
                <a:gd name="T10" fmla="*/ 50 w 80"/>
                <a:gd name="T11" fmla="*/ 69 h 129"/>
                <a:gd name="T12" fmla="*/ 48 w 80"/>
                <a:gd name="T13" fmla="*/ 72 h 129"/>
                <a:gd name="T14" fmla="*/ 46 w 80"/>
                <a:gd name="T15" fmla="*/ 74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09 h 129"/>
                <a:gd name="T30" fmla="*/ 39 w 80"/>
                <a:gd name="T31" fmla="*/ 94 h 129"/>
                <a:gd name="T32" fmla="*/ 38 w 80"/>
                <a:gd name="T33" fmla="*/ 83 h 129"/>
                <a:gd name="T34" fmla="*/ 36 w 80"/>
                <a:gd name="T35" fmla="*/ 79 h 129"/>
                <a:gd name="T36" fmla="*/ 35 w 80"/>
                <a:gd name="T37" fmla="*/ 74 h 129"/>
                <a:gd name="T38" fmla="*/ 33 w 80"/>
                <a:gd name="T39" fmla="*/ 72 h 129"/>
                <a:gd name="T40" fmla="*/ 30 w 80"/>
                <a:gd name="T41" fmla="*/ 69 h 129"/>
                <a:gd name="T42" fmla="*/ 27 w 80"/>
                <a:gd name="T43" fmla="*/ 67 h 129"/>
                <a:gd name="T44" fmla="*/ 22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7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7" y="65"/>
                  </a:lnTo>
                  <a:lnTo>
                    <a:pt x="57" y="66"/>
                  </a:lnTo>
                  <a:lnTo>
                    <a:pt x="53" y="67"/>
                  </a:lnTo>
                  <a:lnTo>
                    <a:pt x="50" y="69"/>
                  </a:lnTo>
                  <a:lnTo>
                    <a:pt x="48" y="72"/>
                  </a:lnTo>
                  <a:lnTo>
                    <a:pt x="46" y="74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09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6" y="79"/>
                  </a:lnTo>
                  <a:lnTo>
                    <a:pt x="35" y="74"/>
                  </a:lnTo>
                  <a:lnTo>
                    <a:pt x="33" y="72"/>
                  </a:lnTo>
                  <a:lnTo>
                    <a:pt x="30" y="69"/>
                  </a:lnTo>
                  <a:lnTo>
                    <a:pt x="27" y="67"/>
                  </a:lnTo>
                  <a:lnTo>
                    <a:pt x="22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7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6" name="Freeform 19">
              <a:extLst>
                <a:ext uri="{FF2B5EF4-FFF2-40B4-BE49-F238E27FC236}">
                  <a16:creationId xmlns:a16="http://schemas.microsoft.com/office/drawing/2014/main" id="{4EDA3264-CEE9-446C-B912-CF1CA2A878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26613" y="2689225"/>
              <a:ext cx="125413" cy="206375"/>
            </a:xfrm>
            <a:custGeom>
              <a:avLst/>
              <a:gdLst>
                <a:gd name="T0" fmla="*/ 79 w 79"/>
                <a:gd name="T1" fmla="*/ 65 h 130"/>
                <a:gd name="T2" fmla="*/ 79 w 79"/>
                <a:gd name="T3" fmla="*/ 65 h 130"/>
                <a:gd name="T4" fmla="*/ 67 w 79"/>
                <a:gd name="T5" fmla="*/ 66 h 130"/>
                <a:gd name="T6" fmla="*/ 57 w 79"/>
                <a:gd name="T7" fmla="*/ 67 h 130"/>
                <a:gd name="T8" fmla="*/ 54 w 79"/>
                <a:gd name="T9" fmla="*/ 69 h 130"/>
                <a:gd name="T10" fmla="*/ 50 w 79"/>
                <a:gd name="T11" fmla="*/ 70 h 130"/>
                <a:gd name="T12" fmla="*/ 47 w 79"/>
                <a:gd name="T13" fmla="*/ 73 h 130"/>
                <a:gd name="T14" fmla="*/ 45 w 79"/>
                <a:gd name="T15" fmla="*/ 76 h 130"/>
                <a:gd name="T16" fmla="*/ 43 w 79"/>
                <a:gd name="T17" fmla="*/ 79 h 130"/>
                <a:gd name="T18" fmla="*/ 42 w 79"/>
                <a:gd name="T19" fmla="*/ 84 h 130"/>
                <a:gd name="T20" fmla="*/ 41 w 79"/>
                <a:gd name="T21" fmla="*/ 95 h 130"/>
                <a:gd name="T22" fmla="*/ 40 w 79"/>
                <a:gd name="T23" fmla="*/ 110 h 130"/>
                <a:gd name="T24" fmla="*/ 39 w 79"/>
                <a:gd name="T25" fmla="*/ 130 h 130"/>
                <a:gd name="T26" fmla="*/ 39 w 79"/>
                <a:gd name="T27" fmla="*/ 130 h 130"/>
                <a:gd name="T28" fmla="*/ 39 w 79"/>
                <a:gd name="T29" fmla="*/ 110 h 130"/>
                <a:gd name="T30" fmla="*/ 38 w 79"/>
                <a:gd name="T31" fmla="*/ 95 h 130"/>
                <a:gd name="T32" fmla="*/ 37 w 79"/>
                <a:gd name="T33" fmla="*/ 84 h 130"/>
                <a:gd name="T34" fmla="*/ 36 w 79"/>
                <a:gd name="T35" fmla="*/ 79 h 130"/>
                <a:gd name="T36" fmla="*/ 34 w 79"/>
                <a:gd name="T37" fmla="*/ 76 h 130"/>
                <a:gd name="T38" fmla="*/ 32 w 79"/>
                <a:gd name="T39" fmla="*/ 73 h 130"/>
                <a:gd name="T40" fmla="*/ 29 w 79"/>
                <a:gd name="T41" fmla="*/ 70 h 130"/>
                <a:gd name="T42" fmla="*/ 26 w 79"/>
                <a:gd name="T43" fmla="*/ 69 h 130"/>
                <a:gd name="T44" fmla="*/ 23 w 79"/>
                <a:gd name="T45" fmla="*/ 67 h 130"/>
                <a:gd name="T46" fmla="*/ 12 w 79"/>
                <a:gd name="T47" fmla="*/ 66 h 130"/>
                <a:gd name="T48" fmla="*/ 0 w 79"/>
                <a:gd name="T49" fmla="*/ 65 h 130"/>
                <a:gd name="T50" fmla="*/ 0 w 79"/>
                <a:gd name="T51" fmla="*/ 65 h 130"/>
                <a:gd name="T52" fmla="*/ 12 w 79"/>
                <a:gd name="T53" fmla="*/ 65 h 130"/>
                <a:gd name="T54" fmla="*/ 23 w 79"/>
                <a:gd name="T55" fmla="*/ 63 h 130"/>
                <a:gd name="T56" fmla="*/ 26 w 79"/>
                <a:gd name="T57" fmla="*/ 62 h 130"/>
                <a:gd name="T58" fmla="*/ 29 w 79"/>
                <a:gd name="T59" fmla="*/ 60 h 130"/>
                <a:gd name="T60" fmla="*/ 32 w 79"/>
                <a:gd name="T61" fmla="*/ 58 h 130"/>
                <a:gd name="T62" fmla="*/ 34 w 79"/>
                <a:gd name="T63" fmla="*/ 55 h 130"/>
                <a:gd name="T64" fmla="*/ 36 w 79"/>
                <a:gd name="T65" fmla="*/ 51 h 130"/>
                <a:gd name="T66" fmla="*/ 37 w 79"/>
                <a:gd name="T67" fmla="*/ 47 h 130"/>
                <a:gd name="T68" fmla="*/ 38 w 79"/>
                <a:gd name="T69" fmla="*/ 35 h 130"/>
                <a:gd name="T70" fmla="*/ 39 w 79"/>
                <a:gd name="T71" fmla="*/ 20 h 130"/>
                <a:gd name="T72" fmla="*/ 39 w 79"/>
                <a:gd name="T73" fmla="*/ 0 h 130"/>
                <a:gd name="T74" fmla="*/ 39 w 79"/>
                <a:gd name="T75" fmla="*/ 0 h 130"/>
                <a:gd name="T76" fmla="*/ 40 w 79"/>
                <a:gd name="T77" fmla="*/ 20 h 130"/>
                <a:gd name="T78" fmla="*/ 41 w 79"/>
                <a:gd name="T79" fmla="*/ 35 h 130"/>
                <a:gd name="T80" fmla="*/ 42 w 79"/>
                <a:gd name="T81" fmla="*/ 47 h 130"/>
                <a:gd name="T82" fmla="*/ 43 w 79"/>
                <a:gd name="T83" fmla="*/ 51 h 130"/>
                <a:gd name="T84" fmla="*/ 45 w 79"/>
                <a:gd name="T85" fmla="*/ 55 h 130"/>
                <a:gd name="T86" fmla="*/ 47 w 79"/>
                <a:gd name="T87" fmla="*/ 58 h 130"/>
                <a:gd name="T88" fmla="*/ 50 w 79"/>
                <a:gd name="T89" fmla="*/ 60 h 130"/>
                <a:gd name="T90" fmla="*/ 54 w 79"/>
                <a:gd name="T91" fmla="*/ 62 h 130"/>
                <a:gd name="T92" fmla="*/ 57 w 79"/>
                <a:gd name="T93" fmla="*/ 63 h 130"/>
                <a:gd name="T94" fmla="*/ 67 w 79"/>
                <a:gd name="T95" fmla="*/ 65 h 130"/>
                <a:gd name="T96" fmla="*/ 79 w 79"/>
                <a:gd name="T97" fmla="*/ 65 h 130"/>
                <a:gd name="T98" fmla="*/ 79 w 79"/>
                <a:gd name="T9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30">
                  <a:moveTo>
                    <a:pt x="79" y="65"/>
                  </a:moveTo>
                  <a:lnTo>
                    <a:pt x="79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4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3" y="79"/>
                  </a:lnTo>
                  <a:lnTo>
                    <a:pt x="42" y="84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30"/>
                  </a:lnTo>
                  <a:lnTo>
                    <a:pt x="39" y="130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4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9" y="70"/>
                  </a:lnTo>
                  <a:lnTo>
                    <a:pt x="26" y="69"/>
                  </a:lnTo>
                  <a:lnTo>
                    <a:pt x="23" y="67"/>
                  </a:lnTo>
                  <a:lnTo>
                    <a:pt x="12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5"/>
                  </a:lnTo>
                  <a:lnTo>
                    <a:pt x="23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1"/>
                  </a:lnTo>
                  <a:lnTo>
                    <a:pt x="37" y="47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7"/>
                  </a:lnTo>
                  <a:lnTo>
                    <a:pt x="43" y="51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0" y="60"/>
                  </a:lnTo>
                  <a:lnTo>
                    <a:pt x="54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7" name="Freeform 20">
              <a:extLst>
                <a:ext uri="{FF2B5EF4-FFF2-40B4-BE49-F238E27FC236}">
                  <a16:creationId xmlns:a16="http://schemas.microsoft.com/office/drawing/2014/main" id="{F22255A3-CD12-4C3A-BCD2-8E0037F296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88688" y="12509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6 w 80"/>
                <a:gd name="T5" fmla="*/ 65 h 129"/>
                <a:gd name="T6" fmla="*/ 57 w 80"/>
                <a:gd name="T7" fmla="*/ 67 h 129"/>
                <a:gd name="T8" fmla="*/ 53 w 80"/>
                <a:gd name="T9" fmla="*/ 68 h 129"/>
                <a:gd name="T10" fmla="*/ 50 w 80"/>
                <a:gd name="T11" fmla="*/ 70 h 129"/>
                <a:gd name="T12" fmla="*/ 47 w 80"/>
                <a:gd name="T13" fmla="*/ 72 h 129"/>
                <a:gd name="T14" fmla="*/ 45 w 80"/>
                <a:gd name="T15" fmla="*/ 75 h 129"/>
                <a:gd name="T16" fmla="*/ 44 w 80"/>
                <a:gd name="T17" fmla="*/ 79 h 129"/>
                <a:gd name="T18" fmla="*/ 42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39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3 w 80"/>
                <a:gd name="T37" fmla="*/ 75 h 129"/>
                <a:gd name="T38" fmla="*/ 31 w 80"/>
                <a:gd name="T39" fmla="*/ 72 h 129"/>
                <a:gd name="T40" fmla="*/ 29 w 80"/>
                <a:gd name="T41" fmla="*/ 70 h 129"/>
                <a:gd name="T42" fmla="*/ 26 w 80"/>
                <a:gd name="T43" fmla="*/ 68 h 129"/>
                <a:gd name="T44" fmla="*/ 22 w 80"/>
                <a:gd name="T45" fmla="*/ 67 h 129"/>
                <a:gd name="T46" fmla="*/ 12 w 80"/>
                <a:gd name="T47" fmla="*/ 65 h 129"/>
                <a:gd name="T48" fmla="*/ 0 w 80"/>
                <a:gd name="T49" fmla="*/ 65 h 129"/>
                <a:gd name="T50" fmla="*/ 0 w 80"/>
                <a:gd name="T51" fmla="*/ 65 h 129"/>
                <a:gd name="T52" fmla="*/ 12 w 80"/>
                <a:gd name="T53" fmla="*/ 64 h 129"/>
                <a:gd name="T54" fmla="*/ 22 w 80"/>
                <a:gd name="T55" fmla="*/ 63 h 129"/>
                <a:gd name="T56" fmla="*/ 26 w 80"/>
                <a:gd name="T57" fmla="*/ 60 h 129"/>
                <a:gd name="T58" fmla="*/ 29 w 80"/>
                <a:gd name="T59" fmla="*/ 59 h 129"/>
                <a:gd name="T60" fmla="*/ 31 w 80"/>
                <a:gd name="T61" fmla="*/ 56 h 129"/>
                <a:gd name="T62" fmla="*/ 33 w 80"/>
                <a:gd name="T63" fmla="*/ 53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39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2 w 80"/>
                <a:gd name="T81" fmla="*/ 46 h 129"/>
                <a:gd name="T82" fmla="*/ 44 w 80"/>
                <a:gd name="T83" fmla="*/ 50 h 129"/>
                <a:gd name="T84" fmla="*/ 45 w 80"/>
                <a:gd name="T85" fmla="*/ 53 h 129"/>
                <a:gd name="T86" fmla="*/ 47 w 80"/>
                <a:gd name="T87" fmla="*/ 56 h 129"/>
                <a:gd name="T88" fmla="*/ 50 w 80"/>
                <a:gd name="T89" fmla="*/ 59 h 129"/>
                <a:gd name="T90" fmla="*/ 53 w 80"/>
                <a:gd name="T91" fmla="*/ 60 h 129"/>
                <a:gd name="T92" fmla="*/ 57 w 80"/>
                <a:gd name="T93" fmla="*/ 63 h 129"/>
                <a:gd name="T94" fmla="*/ 66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6" y="65"/>
                  </a:lnTo>
                  <a:lnTo>
                    <a:pt x="57" y="67"/>
                  </a:lnTo>
                  <a:lnTo>
                    <a:pt x="53" y="68"/>
                  </a:lnTo>
                  <a:lnTo>
                    <a:pt x="50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39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3" y="75"/>
                  </a:lnTo>
                  <a:lnTo>
                    <a:pt x="31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2" y="67"/>
                  </a:lnTo>
                  <a:lnTo>
                    <a:pt x="12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4"/>
                  </a:lnTo>
                  <a:lnTo>
                    <a:pt x="22" y="63"/>
                  </a:lnTo>
                  <a:lnTo>
                    <a:pt x="26" y="60"/>
                  </a:lnTo>
                  <a:lnTo>
                    <a:pt x="29" y="59"/>
                  </a:lnTo>
                  <a:lnTo>
                    <a:pt x="31" y="56"/>
                  </a:lnTo>
                  <a:lnTo>
                    <a:pt x="33" y="53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39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4" y="50"/>
                  </a:lnTo>
                  <a:lnTo>
                    <a:pt x="45" y="53"/>
                  </a:lnTo>
                  <a:lnTo>
                    <a:pt x="47" y="56"/>
                  </a:lnTo>
                  <a:lnTo>
                    <a:pt x="50" y="59"/>
                  </a:lnTo>
                  <a:lnTo>
                    <a:pt x="53" y="60"/>
                  </a:lnTo>
                  <a:lnTo>
                    <a:pt x="57" y="63"/>
                  </a:lnTo>
                  <a:lnTo>
                    <a:pt x="66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8" name="Freeform 21">
              <a:extLst>
                <a:ext uri="{FF2B5EF4-FFF2-40B4-BE49-F238E27FC236}">
                  <a16:creationId xmlns:a16="http://schemas.microsoft.com/office/drawing/2014/main" id="{BB4A6C78-7791-4FEE-9C2E-3B6E63922C9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33213" y="3182938"/>
              <a:ext cx="125413" cy="204788"/>
            </a:xfrm>
            <a:custGeom>
              <a:avLst/>
              <a:gdLst>
                <a:gd name="T0" fmla="*/ 79 w 79"/>
                <a:gd name="T1" fmla="*/ 65 h 129"/>
                <a:gd name="T2" fmla="*/ 79 w 79"/>
                <a:gd name="T3" fmla="*/ 65 h 129"/>
                <a:gd name="T4" fmla="*/ 66 w 79"/>
                <a:gd name="T5" fmla="*/ 66 h 129"/>
                <a:gd name="T6" fmla="*/ 56 w 79"/>
                <a:gd name="T7" fmla="*/ 67 h 129"/>
                <a:gd name="T8" fmla="*/ 53 w 79"/>
                <a:gd name="T9" fmla="*/ 69 h 129"/>
                <a:gd name="T10" fmla="*/ 50 w 79"/>
                <a:gd name="T11" fmla="*/ 70 h 129"/>
                <a:gd name="T12" fmla="*/ 47 w 79"/>
                <a:gd name="T13" fmla="*/ 73 h 129"/>
                <a:gd name="T14" fmla="*/ 45 w 79"/>
                <a:gd name="T15" fmla="*/ 76 h 129"/>
                <a:gd name="T16" fmla="*/ 43 w 79"/>
                <a:gd name="T17" fmla="*/ 79 h 129"/>
                <a:gd name="T18" fmla="*/ 42 w 79"/>
                <a:gd name="T19" fmla="*/ 83 h 129"/>
                <a:gd name="T20" fmla="*/ 41 w 79"/>
                <a:gd name="T21" fmla="*/ 95 h 129"/>
                <a:gd name="T22" fmla="*/ 40 w 79"/>
                <a:gd name="T23" fmla="*/ 110 h 129"/>
                <a:gd name="T24" fmla="*/ 39 w 79"/>
                <a:gd name="T25" fmla="*/ 129 h 129"/>
                <a:gd name="T26" fmla="*/ 39 w 79"/>
                <a:gd name="T27" fmla="*/ 129 h 129"/>
                <a:gd name="T28" fmla="*/ 39 w 79"/>
                <a:gd name="T29" fmla="*/ 110 h 129"/>
                <a:gd name="T30" fmla="*/ 38 w 79"/>
                <a:gd name="T31" fmla="*/ 95 h 129"/>
                <a:gd name="T32" fmla="*/ 37 w 79"/>
                <a:gd name="T33" fmla="*/ 83 h 129"/>
                <a:gd name="T34" fmla="*/ 36 w 79"/>
                <a:gd name="T35" fmla="*/ 79 h 129"/>
                <a:gd name="T36" fmla="*/ 34 w 79"/>
                <a:gd name="T37" fmla="*/ 76 h 129"/>
                <a:gd name="T38" fmla="*/ 32 w 79"/>
                <a:gd name="T39" fmla="*/ 73 h 129"/>
                <a:gd name="T40" fmla="*/ 28 w 79"/>
                <a:gd name="T41" fmla="*/ 70 h 129"/>
                <a:gd name="T42" fmla="*/ 25 w 79"/>
                <a:gd name="T43" fmla="*/ 69 h 129"/>
                <a:gd name="T44" fmla="*/ 22 w 79"/>
                <a:gd name="T45" fmla="*/ 67 h 129"/>
                <a:gd name="T46" fmla="*/ 12 w 79"/>
                <a:gd name="T47" fmla="*/ 66 h 129"/>
                <a:gd name="T48" fmla="*/ 0 w 79"/>
                <a:gd name="T49" fmla="*/ 65 h 129"/>
                <a:gd name="T50" fmla="*/ 0 w 79"/>
                <a:gd name="T51" fmla="*/ 65 h 129"/>
                <a:gd name="T52" fmla="*/ 12 w 79"/>
                <a:gd name="T53" fmla="*/ 65 h 129"/>
                <a:gd name="T54" fmla="*/ 22 w 79"/>
                <a:gd name="T55" fmla="*/ 63 h 129"/>
                <a:gd name="T56" fmla="*/ 25 w 79"/>
                <a:gd name="T57" fmla="*/ 62 h 129"/>
                <a:gd name="T58" fmla="*/ 28 w 79"/>
                <a:gd name="T59" fmla="*/ 60 h 129"/>
                <a:gd name="T60" fmla="*/ 32 w 79"/>
                <a:gd name="T61" fmla="*/ 58 h 129"/>
                <a:gd name="T62" fmla="*/ 34 w 79"/>
                <a:gd name="T63" fmla="*/ 55 h 129"/>
                <a:gd name="T64" fmla="*/ 36 w 79"/>
                <a:gd name="T65" fmla="*/ 50 h 129"/>
                <a:gd name="T66" fmla="*/ 37 w 79"/>
                <a:gd name="T67" fmla="*/ 46 h 129"/>
                <a:gd name="T68" fmla="*/ 38 w 79"/>
                <a:gd name="T69" fmla="*/ 35 h 129"/>
                <a:gd name="T70" fmla="*/ 39 w 79"/>
                <a:gd name="T71" fmla="*/ 20 h 129"/>
                <a:gd name="T72" fmla="*/ 39 w 79"/>
                <a:gd name="T73" fmla="*/ 0 h 129"/>
                <a:gd name="T74" fmla="*/ 39 w 79"/>
                <a:gd name="T75" fmla="*/ 0 h 129"/>
                <a:gd name="T76" fmla="*/ 40 w 79"/>
                <a:gd name="T77" fmla="*/ 20 h 129"/>
                <a:gd name="T78" fmla="*/ 41 w 79"/>
                <a:gd name="T79" fmla="*/ 35 h 129"/>
                <a:gd name="T80" fmla="*/ 42 w 79"/>
                <a:gd name="T81" fmla="*/ 46 h 129"/>
                <a:gd name="T82" fmla="*/ 43 w 79"/>
                <a:gd name="T83" fmla="*/ 50 h 129"/>
                <a:gd name="T84" fmla="*/ 45 w 79"/>
                <a:gd name="T85" fmla="*/ 55 h 129"/>
                <a:gd name="T86" fmla="*/ 47 w 79"/>
                <a:gd name="T87" fmla="*/ 58 h 129"/>
                <a:gd name="T88" fmla="*/ 50 w 79"/>
                <a:gd name="T89" fmla="*/ 60 h 129"/>
                <a:gd name="T90" fmla="*/ 53 w 79"/>
                <a:gd name="T91" fmla="*/ 62 h 129"/>
                <a:gd name="T92" fmla="*/ 56 w 79"/>
                <a:gd name="T93" fmla="*/ 63 h 129"/>
                <a:gd name="T94" fmla="*/ 66 w 79"/>
                <a:gd name="T95" fmla="*/ 65 h 129"/>
                <a:gd name="T96" fmla="*/ 79 w 79"/>
                <a:gd name="T97" fmla="*/ 65 h 129"/>
                <a:gd name="T98" fmla="*/ 79 w 79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29">
                  <a:moveTo>
                    <a:pt x="79" y="65"/>
                  </a:moveTo>
                  <a:lnTo>
                    <a:pt x="79" y="65"/>
                  </a:lnTo>
                  <a:lnTo>
                    <a:pt x="66" y="66"/>
                  </a:lnTo>
                  <a:lnTo>
                    <a:pt x="56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29"/>
                  </a:lnTo>
                  <a:lnTo>
                    <a:pt x="39" y="129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8" y="70"/>
                  </a:lnTo>
                  <a:lnTo>
                    <a:pt x="25" y="69"/>
                  </a:lnTo>
                  <a:lnTo>
                    <a:pt x="22" y="67"/>
                  </a:lnTo>
                  <a:lnTo>
                    <a:pt x="12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5"/>
                  </a:lnTo>
                  <a:lnTo>
                    <a:pt x="22" y="63"/>
                  </a:lnTo>
                  <a:lnTo>
                    <a:pt x="25" y="62"/>
                  </a:lnTo>
                  <a:lnTo>
                    <a:pt x="28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3" y="50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6" y="63"/>
                  </a:lnTo>
                  <a:lnTo>
                    <a:pt x="66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9" name="Freeform 22">
              <a:extLst>
                <a:ext uri="{FF2B5EF4-FFF2-40B4-BE49-F238E27FC236}">
                  <a16:creationId xmlns:a16="http://schemas.microsoft.com/office/drawing/2014/main" id="{7F28F4B1-D808-4933-91AB-DD20759C6C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52188" y="5291138"/>
              <a:ext cx="195263" cy="315913"/>
            </a:xfrm>
            <a:custGeom>
              <a:avLst/>
              <a:gdLst>
                <a:gd name="T0" fmla="*/ 123 w 123"/>
                <a:gd name="T1" fmla="*/ 100 h 199"/>
                <a:gd name="T2" fmla="*/ 123 w 123"/>
                <a:gd name="T3" fmla="*/ 100 h 199"/>
                <a:gd name="T4" fmla="*/ 102 w 123"/>
                <a:gd name="T5" fmla="*/ 101 h 199"/>
                <a:gd name="T6" fmla="*/ 94 w 123"/>
                <a:gd name="T7" fmla="*/ 102 h 199"/>
                <a:gd name="T8" fmla="*/ 88 w 123"/>
                <a:gd name="T9" fmla="*/ 103 h 199"/>
                <a:gd name="T10" fmla="*/ 82 w 123"/>
                <a:gd name="T11" fmla="*/ 105 h 199"/>
                <a:gd name="T12" fmla="*/ 77 w 123"/>
                <a:gd name="T13" fmla="*/ 108 h 199"/>
                <a:gd name="T14" fmla="*/ 72 w 123"/>
                <a:gd name="T15" fmla="*/ 112 h 199"/>
                <a:gd name="T16" fmla="*/ 69 w 123"/>
                <a:gd name="T17" fmla="*/ 116 h 199"/>
                <a:gd name="T18" fmla="*/ 67 w 123"/>
                <a:gd name="T19" fmla="*/ 122 h 199"/>
                <a:gd name="T20" fmla="*/ 65 w 123"/>
                <a:gd name="T21" fmla="*/ 128 h 199"/>
                <a:gd name="T22" fmla="*/ 63 w 123"/>
                <a:gd name="T23" fmla="*/ 136 h 199"/>
                <a:gd name="T24" fmla="*/ 62 w 123"/>
                <a:gd name="T25" fmla="*/ 146 h 199"/>
                <a:gd name="T26" fmla="*/ 61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6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2 h 199"/>
                <a:gd name="T42" fmla="*/ 52 w 123"/>
                <a:gd name="T43" fmla="*/ 116 h 199"/>
                <a:gd name="T44" fmla="*/ 49 w 123"/>
                <a:gd name="T45" fmla="*/ 112 h 199"/>
                <a:gd name="T46" fmla="*/ 45 w 123"/>
                <a:gd name="T47" fmla="*/ 108 h 199"/>
                <a:gd name="T48" fmla="*/ 40 w 123"/>
                <a:gd name="T49" fmla="*/ 105 h 199"/>
                <a:gd name="T50" fmla="*/ 34 w 123"/>
                <a:gd name="T51" fmla="*/ 103 h 199"/>
                <a:gd name="T52" fmla="*/ 27 w 123"/>
                <a:gd name="T53" fmla="*/ 102 h 199"/>
                <a:gd name="T54" fmla="*/ 19 w 123"/>
                <a:gd name="T55" fmla="*/ 101 h 199"/>
                <a:gd name="T56" fmla="*/ 0 w 123"/>
                <a:gd name="T57" fmla="*/ 100 h 199"/>
                <a:gd name="T58" fmla="*/ 0 w 123"/>
                <a:gd name="T59" fmla="*/ 100 h 199"/>
                <a:gd name="T60" fmla="*/ 19 w 123"/>
                <a:gd name="T61" fmla="*/ 100 h 199"/>
                <a:gd name="T62" fmla="*/ 27 w 123"/>
                <a:gd name="T63" fmla="*/ 99 h 199"/>
                <a:gd name="T64" fmla="*/ 34 w 123"/>
                <a:gd name="T65" fmla="*/ 96 h 199"/>
                <a:gd name="T66" fmla="*/ 40 w 123"/>
                <a:gd name="T67" fmla="*/ 94 h 199"/>
                <a:gd name="T68" fmla="*/ 45 w 123"/>
                <a:gd name="T69" fmla="*/ 92 h 199"/>
                <a:gd name="T70" fmla="*/ 49 w 123"/>
                <a:gd name="T71" fmla="*/ 88 h 199"/>
                <a:gd name="T72" fmla="*/ 52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4 h 199"/>
                <a:gd name="T80" fmla="*/ 59 w 123"/>
                <a:gd name="T81" fmla="*/ 54 h 199"/>
                <a:gd name="T82" fmla="*/ 60 w 123"/>
                <a:gd name="T83" fmla="*/ 31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1 h 199"/>
                <a:gd name="T90" fmla="*/ 62 w 123"/>
                <a:gd name="T91" fmla="*/ 54 h 199"/>
                <a:gd name="T92" fmla="*/ 63 w 123"/>
                <a:gd name="T93" fmla="*/ 64 h 199"/>
                <a:gd name="T94" fmla="*/ 65 w 123"/>
                <a:gd name="T95" fmla="*/ 72 h 199"/>
                <a:gd name="T96" fmla="*/ 67 w 123"/>
                <a:gd name="T97" fmla="*/ 78 h 199"/>
                <a:gd name="T98" fmla="*/ 69 w 123"/>
                <a:gd name="T99" fmla="*/ 84 h 199"/>
                <a:gd name="T100" fmla="*/ 72 w 123"/>
                <a:gd name="T101" fmla="*/ 88 h 199"/>
                <a:gd name="T102" fmla="*/ 77 w 123"/>
                <a:gd name="T103" fmla="*/ 92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9 h 199"/>
                <a:gd name="T110" fmla="*/ 102 w 123"/>
                <a:gd name="T111" fmla="*/ 100 h 199"/>
                <a:gd name="T112" fmla="*/ 123 w 123"/>
                <a:gd name="T113" fmla="*/ 100 h 199"/>
                <a:gd name="T114" fmla="*/ 123 w 123"/>
                <a:gd name="T11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100"/>
                  </a:moveTo>
                  <a:lnTo>
                    <a:pt x="123" y="100"/>
                  </a:lnTo>
                  <a:lnTo>
                    <a:pt x="102" y="101"/>
                  </a:lnTo>
                  <a:lnTo>
                    <a:pt x="94" y="102"/>
                  </a:lnTo>
                  <a:lnTo>
                    <a:pt x="88" y="103"/>
                  </a:lnTo>
                  <a:lnTo>
                    <a:pt x="82" y="105"/>
                  </a:lnTo>
                  <a:lnTo>
                    <a:pt x="77" y="108"/>
                  </a:lnTo>
                  <a:lnTo>
                    <a:pt x="72" y="112"/>
                  </a:lnTo>
                  <a:lnTo>
                    <a:pt x="69" y="116"/>
                  </a:lnTo>
                  <a:lnTo>
                    <a:pt x="67" y="122"/>
                  </a:lnTo>
                  <a:lnTo>
                    <a:pt x="65" y="128"/>
                  </a:lnTo>
                  <a:lnTo>
                    <a:pt x="63" y="136"/>
                  </a:lnTo>
                  <a:lnTo>
                    <a:pt x="62" y="146"/>
                  </a:lnTo>
                  <a:lnTo>
                    <a:pt x="61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6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2" y="116"/>
                  </a:lnTo>
                  <a:lnTo>
                    <a:pt x="49" y="112"/>
                  </a:lnTo>
                  <a:lnTo>
                    <a:pt x="45" y="108"/>
                  </a:lnTo>
                  <a:lnTo>
                    <a:pt x="40" y="105"/>
                  </a:lnTo>
                  <a:lnTo>
                    <a:pt x="34" y="103"/>
                  </a:lnTo>
                  <a:lnTo>
                    <a:pt x="27" y="102"/>
                  </a:lnTo>
                  <a:lnTo>
                    <a:pt x="19" y="101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100"/>
                  </a:lnTo>
                  <a:lnTo>
                    <a:pt x="27" y="99"/>
                  </a:lnTo>
                  <a:lnTo>
                    <a:pt x="34" y="96"/>
                  </a:lnTo>
                  <a:lnTo>
                    <a:pt x="40" y="94"/>
                  </a:lnTo>
                  <a:lnTo>
                    <a:pt x="45" y="92"/>
                  </a:lnTo>
                  <a:lnTo>
                    <a:pt x="49" y="88"/>
                  </a:lnTo>
                  <a:lnTo>
                    <a:pt x="52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4"/>
                  </a:lnTo>
                  <a:lnTo>
                    <a:pt x="59" y="54"/>
                  </a:lnTo>
                  <a:lnTo>
                    <a:pt x="60" y="3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1"/>
                  </a:lnTo>
                  <a:lnTo>
                    <a:pt x="62" y="54"/>
                  </a:lnTo>
                  <a:lnTo>
                    <a:pt x="63" y="64"/>
                  </a:lnTo>
                  <a:lnTo>
                    <a:pt x="65" y="72"/>
                  </a:lnTo>
                  <a:lnTo>
                    <a:pt x="67" y="78"/>
                  </a:lnTo>
                  <a:lnTo>
                    <a:pt x="69" y="84"/>
                  </a:lnTo>
                  <a:lnTo>
                    <a:pt x="72" y="88"/>
                  </a:lnTo>
                  <a:lnTo>
                    <a:pt x="77" y="92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9"/>
                  </a:lnTo>
                  <a:lnTo>
                    <a:pt x="102" y="100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0" name="Freeform 23">
              <a:extLst>
                <a:ext uri="{FF2B5EF4-FFF2-40B4-BE49-F238E27FC236}">
                  <a16:creationId xmlns:a16="http://schemas.microsoft.com/office/drawing/2014/main" id="{3BB774B9-E6FA-49C6-B121-172265CC34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46800" y="4986338"/>
              <a:ext cx="195263" cy="315913"/>
            </a:xfrm>
            <a:custGeom>
              <a:avLst/>
              <a:gdLst>
                <a:gd name="T0" fmla="*/ 123 w 123"/>
                <a:gd name="T1" fmla="*/ 100 h 199"/>
                <a:gd name="T2" fmla="*/ 123 w 123"/>
                <a:gd name="T3" fmla="*/ 100 h 199"/>
                <a:gd name="T4" fmla="*/ 102 w 123"/>
                <a:gd name="T5" fmla="*/ 101 h 199"/>
                <a:gd name="T6" fmla="*/ 95 w 123"/>
                <a:gd name="T7" fmla="*/ 102 h 199"/>
                <a:gd name="T8" fmla="*/ 88 w 123"/>
                <a:gd name="T9" fmla="*/ 104 h 199"/>
                <a:gd name="T10" fmla="*/ 82 w 123"/>
                <a:gd name="T11" fmla="*/ 106 h 199"/>
                <a:gd name="T12" fmla="*/ 77 w 123"/>
                <a:gd name="T13" fmla="*/ 108 h 199"/>
                <a:gd name="T14" fmla="*/ 73 w 123"/>
                <a:gd name="T15" fmla="*/ 112 h 199"/>
                <a:gd name="T16" fmla="*/ 70 w 123"/>
                <a:gd name="T17" fmla="*/ 116 h 199"/>
                <a:gd name="T18" fmla="*/ 67 w 123"/>
                <a:gd name="T19" fmla="*/ 122 h 199"/>
                <a:gd name="T20" fmla="*/ 65 w 123"/>
                <a:gd name="T21" fmla="*/ 128 h 199"/>
                <a:gd name="T22" fmla="*/ 63 w 123"/>
                <a:gd name="T23" fmla="*/ 137 h 199"/>
                <a:gd name="T24" fmla="*/ 62 w 123"/>
                <a:gd name="T25" fmla="*/ 146 h 199"/>
                <a:gd name="T26" fmla="*/ 61 w 123"/>
                <a:gd name="T27" fmla="*/ 170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70 h 199"/>
                <a:gd name="T34" fmla="*/ 59 w 123"/>
                <a:gd name="T35" fmla="*/ 146 h 199"/>
                <a:gd name="T36" fmla="*/ 58 w 123"/>
                <a:gd name="T37" fmla="*/ 137 h 199"/>
                <a:gd name="T38" fmla="*/ 57 w 123"/>
                <a:gd name="T39" fmla="*/ 128 h 199"/>
                <a:gd name="T40" fmla="*/ 55 w 123"/>
                <a:gd name="T41" fmla="*/ 122 h 199"/>
                <a:gd name="T42" fmla="*/ 52 w 123"/>
                <a:gd name="T43" fmla="*/ 116 h 199"/>
                <a:gd name="T44" fmla="*/ 49 w 123"/>
                <a:gd name="T45" fmla="*/ 112 h 199"/>
                <a:gd name="T46" fmla="*/ 45 w 123"/>
                <a:gd name="T47" fmla="*/ 108 h 199"/>
                <a:gd name="T48" fmla="*/ 41 w 123"/>
                <a:gd name="T49" fmla="*/ 106 h 199"/>
                <a:gd name="T50" fmla="*/ 35 w 123"/>
                <a:gd name="T51" fmla="*/ 104 h 199"/>
                <a:gd name="T52" fmla="*/ 27 w 123"/>
                <a:gd name="T53" fmla="*/ 102 h 199"/>
                <a:gd name="T54" fmla="*/ 19 w 123"/>
                <a:gd name="T55" fmla="*/ 101 h 199"/>
                <a:gd name="T56" fmla="*/ 0 w 123"/>
                <a:gd name="T57" fmla="*/ 100 h 199"/>
                <a:gd name="T58" fmla="*/ 0 w 123"/>
                <a:gd name="T59" fmla="*/ 100 h 199"/>
                <a:gd name="T60" fmla="*/ 19 w 123"/>
                <a:gd name="T61" fmla="*/ 100 h 199"/>
                <a:gd name="T62" fmla="*/ 27 w 123"/>
                <a:gd name="T63" fmla="*/ 99 h 199"/>
                <a:gd name="T64" fmla="*/ 35 w 123"/>
                <a:gd name="T65" fmla="*/ 97 h 199"/>
                <a:gd name="T66" fmla="*/ 41 w 123"/>
                <a:gd name="T67" fmla="*/ 95 h 199"/>
                <a:gd name="T68" fmla="*/ 45 w 123"/>
                <a:gd name="T69" fmla="*/ 93 h 199"/>
                <a:gd name="T70" fmla="*/ 49 w 123"/>
                <a:gd name="T71" fmla="*/ 89 h 199"/>
                <a:gd name="T72" fmla="*/ 52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4 h 199"/>
                <a:gd name="T80" fmla="*/ 59 w 123"/>
                <a:gd name="T81" fmla="*/ 55 h 199"/>
                <a:gd name="T82" fmla="*/ 60 w 123"/>
                <a:gd name="T83" fmla="*/ 31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1 h 199"/>
                <a:gd name="T90" fmla="*/ 62 w 123"/>
                <a:gd name="T91" fmla="*/ 55 h 199"/>
                <a:gd name="T92" fmla="*/ 63 w 123"/>
                <a:gd name="T93" fmla="*/ 64 h 199"/>
                <a:gd name="T94" fmla="*/ 65 w 123"/>
                <a:gd name="T95" fmla="*/ 72 h 199"/>
                <a:gd name="T96" fmla="*/ 67 w 123"/>
                <a:gd name="T97" fmla="*/ 78 h 199"/>
                <a:gd name="T98" fmla="*/ 70 w 123"/>
                <a:gd name="T99" fmla="*/ 84 h 199"/>
                <a:gd name="T100" fmla="*/ 73 w 123"/>
                <a:gd name="T101" fmla="*/ 89 h 199"/>
                <a:gd name="T102" fmla="*/ 77 w 123"/>
                <a:gd name="T103" fmla="*/ 93 h 199"/>
                <a:gd name="T104" fmla="*/ 82 w 123"/>
                <a:gd name="T105" fmla="*/ 95 h 199"/>
                <a:gd name="T106" fmla="*/ 88 w 123"/>
                <a:gd name="T107" fmla="*/ 97 h 199"/>
                <a:gd name="T108" fmla="*/ 95 w 123"/>
                <a:gd name="T109" fmla="*/ 99 h 199"/>
                <a:gd name="T110" fmla="*/ 102 w 123"/>
                <a:gd name="T111" fmla="*/ 100 h 199"/>
                <a:gd name="T112" fmla="*/ 123 w 123"/>
                <a:gd name="T113" fmla="*/ 100 h 199"/>
                <a:gd name="T114" fmla="*/ 123 w 123"/>
                <a:gd name="T11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100"/>
                  </a:moveTo>
                  <a:lnTo>
                    <a:pt x="123" y="100"/>
                  </a:lnTo>
                  <a:lnTo>
                    <a:pt x="102" y="101"/>
                  </a:lnTo>
                  <a:lnTo>
                    <a:pt x="95" y="102"/>
                  </a:lnTo>
                  <a:lnTo>
                    <a:pt x="88" y="104"/>
                  </a:lnTo>
                  <a:lnTo>
                    <a:pt x="82" y="106"/>
                  </a:lnTo>
                  <a:lnTo>
                    <a:pt x="77" y="108"/>
                  </a:lnTo>
                  <a:lnTo>
                    <a:pt x="73" y="112"/>
                  </a:lnTo>
                  <a:lnTo>
                    <a:pt x="70" y="116"/>
                  </a:lnTo>
                  <a:lnTo>
                    <a:pt x="67" y="122"/>
                  </a:lnTo>
                  <a:lnTo>
                    <a:pt x="65" y="128"/>
                  </a:lnTo>
                  <a:lnTo>
                    <a:pt x="63" y="137"/>
                  </a:lnTo>
                  <a:lnTo>
                    <a:pt x="62" y="146"/>
                  </a:lnTo>
                  <a:lnTo>
                    <a:pt x="61" y="170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70"/>
                  </a:lnTo>
                  <a:lnTo>
                    <a:pt x="59" y="146"/>
                  </a:lnTo>
                  <a:lnTo>
                    <a:pt x="58" y="137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2" y="116"/>
                  </a:lnTo>
                  <a:lnTo>
                    <a:pt x="49" y="112"/>
                  </a:lnTo>
                  <a:lnTo>
                    <a:pt x="45" y="108"/>
                  </a:lnTo>
                  <a:lnTo>
                    <a:pt x="41" y="106"/>
                  </a:lnTo>
                  <a:lnTo>
                    <a:pt x="35" y="104"/>
                  </a:lnTo>
                  <a:lnTo>
                    <a:pt x="27" y="102"/>
                  </a:lnTo>
                  <a:lnTo>
                    <a:pt x="19" y="101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100"/>
                  </a:lnTo>
                  <a:lnTo>
                    <a:pt x="27" y="99"/>
                  </a:lnTo>
                  <a:lnTo>
                    <a:pt x="35" y="97"/>
                  </a:lnTo>
                  <a:lnTo>
                    <a:pt x="41" y="95"/>
                  </a:lnTo>
                  <a:lnTo>
                    <a:pt x="45" y="93"/>
                  </a:lnTo>
                  <a:lnTo>
                    <a:pt x="49" y="89"/>
                  </a:lnTo>
                  <a:lnTo>
                    <a:pt x="52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4"/>
                  </a:lnTo>
                  <a:lnTo>
                    <a:pt x="59" y="55"/>
                  </a:lnTo>
                  <a:lnTo>
                    <a:pt x="60" y="3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1"/>
                  </a:lnTo>
                  <a:lnTo>
                    <a:pt x="62" y="55"/>
                  </a:lnTo>
                  <a:lnTo>
                    <a:pt x="63" y="64"/>
                  </a:lnTo>
                  <a:lnTo>
                    <a:pt x="65" y="72"/>
                  </a:lnTo>
                  <a:lnTo>
                    <a:pt x="67" y="78"/>
                  </a:lnTo>
                  <a:lnTo>
                    <a:pt x="70" y="84"/>
                  </a:lnTo>
                  <a:lnTo>
                    <a:pt x="73" y="89"/>
                  </a:lnTo>
                  <a:lnTo>
                    <a:pt x="77" y="93"/>
                  </a:lnTo>
                  <a:lnTo>
                    <a:pt x="82" y="95"/>
                  </a:lnTo>
                  <a:lnTo>
                    <a:pt x="88" y="97"/>
                  </a:lnTo>
                  <a:lnTo>
                    <a:pt x="95" y="99"/>
                  </a:lnTo>
                  <a:lnTo>
                    <a:pt x="102" y="100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1" name="Freeform 24">
              <a:extLst>
                <a:ext uri="{FF2B5EF4-FFF2-40B4-BE49-F238E27FC236}">
                  <a16:creationId xmlns:a16="http://schemas.microsoft.com/office/drawing/2014/main" id="{D076158E-23DD-4CAA-9264-2B818ED4D4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70138" y="490220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5 w 123"/>
                <a:gd name="T7" fmla="*/ 102 h 199"/>
                <a:gd name="T8" fmla="*/ 89 w 123"/>
                <a:gd name="T9" fmla="*/ 103 h 199"/>
                <a:gd name="T10" fmla="*/ 82 w 123"/>
                <a:gd name="T11" fmla="*/ 105 h 199"/>
                <a:gd name="T12" fmla="*/ 77 w 123"/>
                <a:gd name="T13" fmla="*/ 108 h 199"/>
                <a:gd name="T14" fmla="*/ 73 w 123"/>
                <a:gd name="T15" fmla="*/ 111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4 w 123"/>
                <a:gd name="T23" fmla="*/ 136 h 199"/>
                <a:gd name="T24" fmla="*/ 63 w 123"/>
                <a:gd name="T25" fmla="*/ 146 h 199"/>
                <a:gd name="T26" fmla="*/ 62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9 h 199"/>
                <a:gd name="T34" fmla="*/ 60 w 123"/>
                <a:gd name="T35" fmla="*/ 146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3 w 123"/>
                <a:gd name="T43" fmla="*/ 116 h 199"/>
                <a:gd name="T44" fmla="*/ 50 w 123"/>
                <a:gd name="T45" fmla="*/ 111 h 199"/>
                <a:gd name="T46" fmla="*/ 45 w 123"/>
                <a:gd name="T47" fmla="*/ 108 h 199"/>
                <a:gd name="T48" fmla="*/ 41 w 123"/>
                <a:gd name="T49" fmla="*/ 105 h 199"/>
                <a:gd name="T50" fmla="*/ 35 w 123"/>
                <a:gd name="T51" fmla="*/ 103 h 199"/>
                <a:gd name="T52" fmla="*/ 28 w 123"/>
                <a:gd name="T53" fmla="*/ 102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50 w 123"/>
                <a:gd name="T71" fmla="*/ 88 h 199"/>
                <a:gd name="T72" fmla="*/ 53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3 h 199"/>
                <a:gd name="T80" fmla="*/ 60 w 123"/>
                <a:gd name="T81" fmla="*/ 53 h 199"/>
                <a:gd name="T82" fmla="*/ 61 w 123"/>
                <a:gd name="T83" fmla="*/ 31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1 h 199"/>
                <a:gd name="T90" fmla="*/ 63 w 123"/>
                <a:gd name="T91" fmla="*/ 53 h 199"/>
                <a:gd name="T92" fmla="*/ 64 w 123"/>
                <a:gd name="T93" fmla="*/ 63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9 w 123"/>
                <a:gd name="T107" fmla="*/ 96 h 199"/>
                <a:gd name="T108" fmla="*/ 95 w 123"/>
                <a:gd name="T109" fmla="*/ 97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5" y="102"/>
                  </a:lnTo>
                  <a:lnTo>
                    <a:pt x="89" y="103"/>
                  </a:lnTo>
                  <a:lnTo>
                    <a:pt x="82" y="105"/>
                  </a:lnTo>
                  <a:lnTo>
                    <a:pt x="77" y="108"/>
                  </a:lnTo>
                  <a:lnTo>
                    <a:pt x="73" y="111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4" y="136"/>
                  </a:lnTo>
                  <a:lnTo>
                    <a:pt x="63" y="146"/>
                  </a:lnTo>
                  <a:lnTo>
                    <a:pt x="62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9"/>
                  </a:lnTo>
                  <a:lnTo>
                    <a:pt x="60" y="146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3" y="116"/>
                  </a:lnTo>
                  <a:lnTo>
                    <a:pt x="50" y="111"/>
                  </a:lnTo>
                  <a:lnTo>
                    <a:pt x="45" y="108"/>
                  </a:lnTo>
                  <a:lnTo>
                    <a:pt x="41" y="105"/>
                  </a:lnTo>
                  <a:lnTo>
                    <a:pt x="35" y="103"/>
                  </a:lnTo>
                  <a:lnTo>
                    <a:pt x="28" y="102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50" y="88"/>
                  </a:lnTo>
                  <a:lnTo>
                    <a:pt x="53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3"/>
                  </a:lnTo>
                  <a:lnTo>
                    <a:pt x="60" y="53"/>
                  </a:lnTo>
                  <a:lnTo>
                    <a:pt x="61" y="31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1"/>
                  </a:lnTo>
                  <a:lnTo>
                    <a:pt x="63" y="53"/>
                  </a:lnTo>
                  <a:lnTo>
                    <a:pt x="64" y="63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9" y="96"/>
                  </a:lnTo>
                  <a:lnTo>
                    <a:pt x="95" y="97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2" name="Freeform 25">
              <a:extLst>
                <a:ext uri="{FF2B5EF4-FFF2-40B4-BE49-F238E27FC236}">
                  <a16:creationId xmlns:a16="http://schemas.microsoft.com/office/drawing/2014/main" id="{84102445-005D-453F-BF88-6285EA39D6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47188" y="4176713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2 w 123"/>
                <a:gd name="T5" fmla="*/ 100 h 199"/>
                <a:gd name="T6" fmla="*/ 94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2 w 123"/>
                <a:gd name="T15" fmla="*/ 110 h 199"/>
                <a:gd name="T16" fmla="*/ 69 w 123"/>
                <a:gd name="T17" fmla="*/ 116 h 199"/>
                <a:gd name="T18" fmla="*/ 67 w 123"/>
                <a:gd name="T19" fmla="*/ 121 h 199"/>
                <a:gd name="T20" fmla="*/ 65 w 123"/>
                <a:gd name="T21" fmla="*/ 128 h 199"/>
                <a:gd name="T22" fmla="*/ 63 w 123"/>
                <a:gd name="T23" fmla="*/ 136 h 199"/>
                <a:gd name="T24" fmla="*/ 62 w 123"/>
                <a:gd name="T25" fmla="*/ 145 h 199"/>
                <a:gd name="T26" fmla="*/ 61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1 h 199"/>
                <a:gd name="T42" fmla="*/ 52 w 123"/>
                <a:gd name="T43" fmla="*/ 116 h 199"/>
                <a:gd name="T44" fmla="*/ 49 w 123"/>
                <a:gd name="T45" fmla="*/ 110 h 199"/>
                <a:gd name="T46" fmla="*/ 45 w 123"/>
                <a:gd name="T47" fmla="*/ 107 h 199"/>
                <a:gd name="T48" fmla="*/ 41 w 123"/>
                <a:gd name="T49" fmla="*/ 104 h 199"/>
                <a:gd name="T50" fmla="*/ 34 w 123"/>
                <a:gd name="T51" fmla="*/ 102 h 199"/>
                <a:gd name="T52" fmla="*/ 27 w 123"/>
                <a:gd name="T53" fmla="*/ 101 h 199"/>
                <a:gd name="T54" fmla="*/ 19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19 w 123"/>
                <a:gd name="T61" fmla="*/ 98 h 199"/>
                <a:gd name="T62" fmla="*/ 27 w 123"/>
                <a:gd name="T63" fmla="*/ 97 h 199"/>
                <a:gd name="T64" fmla="*/ 34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49 w 123"/>
                <a:gd name="T71" fmla="*/ 88 h 199"/>
                <a:gd name="T72" fmla="*/ 52 w 123"/>
                <a:gd name="T73" fmla="*/ 83 h 199"/>
                <a:gd name="T74" fmla="*/ 55 w 123"/>
                <a:gd name="T75" fmla="*/ 78 h 199"/>
                <a:gd name="T76" fmla="*/ 57 w 123"/>
                <a:gd name="T77" fmla="*/ 70 h 199"/>
                <a:gd name="T78" fmla="*/ 58 w 123"/>
                <a:gd name="T79" fmla="*/ 62 h 199"/>
                <a:gd name="T80" fmla="*/ 59 w 123"/>
                <a:gd name="T81" fmla="*/ 53 h 199"/>
                <a:gd name="T82" fmla="*/ 60 w 123"/>
                <a:gd name="T83" fmla="*/ 30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0 h 199"/>
                <a:gd name="T90" fmla="*/ 62 w 123"/>
                <a:gd name="T91" fmla="*/ 53 h 199"/>
                <a:gd name="T92" fmla="*/ 63 w 123"/>
                <a:gd name="T93" fmla="*/ 62 h 199"/>
                <a:gd name="T94" fmla="*/ 65 w 123"/>
                <a:gd name="T95" fmla="*/ 70 h 199"/>
                <a:gd name="T96" fmla="*/ 67 w 123"/>
                <a:gd name="T97" fmla="*/ 78 h 199"/>
                <a:gd name="T98" fmla="*/ 69 w 123"/>
                <a:gd name="T99" fmla="*/ 83 h 199"/>
                <a:gd name="T100" fmla="*/ 72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7 h 199"/>
                <a:gd name="T110" fmla="*/ 102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2" y="100"/>
                  </a:lnTo>
                  <a:lnTo>
                    <a:pt x="94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2" y="110"/>
                  </a:lnTo>
                  <a:lnTo>
                    <a:pt x="69" y="116"/>
                  </a:lnTo>
                  <a:lnTo>
                    <a:pt x="67" y="121"/>
                  </a:lnTo>
                  <a:lnTo>
                    <a:pt x="65" y="128"/>
                  </a:lnTo>
                  <a:lnTo>
                    <a:pt x="63" y="136"/>
                  </a:lnTo>
                  <a:lnTo>
                    <a:pt x="62" y="145"/>
                  </a:lnTo>
                  <a:lnTo>
                    <a:pt x="61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1"/>
                  </a:lnTo>
                  <a:lnTo>
                    <a:pt x="52" y="116"/>
                  </a:lnTo>
                  <a:lnTo>
                    <a:pt x="49" y="110"/>
                  </a:lnTo>
                  <a:lnTo>
                    <a:pt x="45" y="107"/>
                  </a:lnTo>
                  <a:lnTo>
                    <a:pt x="41" y="104"/>
                  </a:lnTo>
                  <a:lnTo>
                    <a:pt x="34" y="102"/>
                  </a:lnTo>
                  <a:lnTo>
                    <a:pt x="27" y="101"/>
                  </a:lnTo>
                  <a:lnTo>
                    <a:pt x="19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19" y="98"/>
                  </a:lnTo>
                  <a:lnTo>
                    <a:pt x="27" y="97"/>
                  </a:lnTo>
                  <a:lnTo>
                    <a:pt x="34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49" y="88"/>
                  </a:lnTo>
                  <a:lnTo>
                    <a:pt x="52" y="83"/>
                  </a:lnTo>
                  <a:lnTo>
                    <a:pt x="55" y="78"/>
                  </a:lnTo>
                  <a:lnTo>
                    <a:pt x="57" y="70"/>
                  </a:lnTo>
                  <a:lnTo>
                    <a:pt x="58" y="62"/>
                  </a:lnTo>
                  <a:lnTo>
                    <a:pt x="59" y="53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0"/>
                  </a:lnTo>
                  <a:lnTo>
                    <a:pt x="62" y="53"/>
                  </a:lnTo>
                  <a:lnTo>
                    <a:pt x="63" y="62"/>
                  </a:lnTo>
                  <a:lnTo>
                    <a:pt x="65" y="70"/>
                  </a:lnTo>
                  <a:lnTo>
                    <a:pt x="67" y="78"/>
                  </a:lnTo>
                  <a:lnTo>
                    <a:pt x="69" y="83"/>
                  </a:lnTo>
                  <a:lnTo>
                    <a:pt x="72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7"/>
                  </a:lnTo>
                  <a:lnTo>
                    <a:pt x="102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3" name="Freeform 26">
              <a:extLst>
                <a:ext uri="{FF2B5EF4-FFF2-40B4-BE49-F238E27FC236}">
                  <a16:creationId xmlns:a16="http://schemas.microsoft.com/office/drawing/2014/main" id="{CD19BF0C-652F-4832-ADFF-A1AC1A296C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858500" y="263525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4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3 w 123"/>
                <a:gd name="T15" fmla="*/ 111 h 199"/>
                <a:gd name="T16" fmla="*/ 70 w 123"/>
                <a:gd name="T17" fmla="*/ 115 h 199"/>
                <a:gd name="T18" fmla="*/ 68 w 123"/>
                <a:gd name="T19" fmla="*/ 121 h 199"/>
                <a:gd name="T20" fmla="*/ 66 w 123"/>
                <a:gd name="T21" fmla="*/ 128 h 199"/>
                <a:gd name="T22" fmla="*/ 64 w 123"/>
                <a:gd name="T23" fmla="*/ 136 h 199"/>
                <a:gd name="T24" fmla="*/ 63 w 123"/>
                <a:gd name="T25" fmla="*/ 145 h 199"/>
                <a:gd name="T26" fmla="*/ 62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1 h 199"/>
                <a:gd name="T42" fmla="*/ 52 w 123"/>
                <a:gd name="T43" fmla="*/ 115 h 199"/>
                <a:gd name="T44" fmla="*/ 49 w 123"/>
                <a:gd name="T45" fmla="*/ 111 h 199"/>
                <a:gd name="T46" fmla="*/ 45 w 123"/>
                <a:gd name="T47" fmla="*/ 107 h 199"/>
                <a:gd name="T48" fmla="*/ 40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19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19 w 123"/>
                <a:gd name="T61" fmla="*/ 98 h 199"/>
                <a:gd name="T62" fmla="*/ 28 w 123"/>
                <a:gd name="T63" fmla="*/ 98 h 199"/>
                <a:gd name="T64" fmla="*/ 35 w 123"/>
                <a:gd name="T65" fmla="*/ 96 h 199"/>
                <a:gd name="T66" fmla="*/ 40 w 123"/>
                <a:gd name="T67" fmla="*/ 94 h 199"/>
                <a:gd name="T68" fmla="*/ 45 w 123"/>
                <a:gd name="T69" fmla="*/ 91 h 199"/>
                <a:gd name="T70" fmla="*/ 49 w 123"/>
                <a:gd name="T71" fmla="*/ 88 h 199"/>
                <a:gd name="T72" fmla="*/ 52 w 123"/>
                <a:gd name="T73" fmla="*/ 83 h 199"/>
                <a:gd name="T74" fmla="*/ 55 w 123"/>
                <a:gd name="T75" fmla="*/ 78 h 199"/>
                <a:gd name="T76" fmla="*/ 57 w 123"/>
                <a:gd name="T77" fmla="*/ 70 h 199"/>
                <a:gd name="T78" fmla="*/ 58 w 123"/>
                <a:gd name="T79" fmla="*/ 63 h 199"/>
                <a:gd name="T80" fmla="*/ 59 w 123"/>
                <a:gd name="T81" fmla="*/ 53 h 199"/>
                <a:gd name="T82" fmla="*/ 61 w 123"/>
                <a:gd name="T83" fmla="*/ 30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0 h 199"/>
                <a:gd name="T90" fmla="*/ 63 w 123"/>
                <a:gd name="T91" fmla="*/ 53 h 199"/>
                <a:gd name="T92" fmla="*/ 64 w 123"/>
                <a:gd name="T93" fmla="*/ 63 h 199"/>
                <a:gd name="T94" fmla="*/ 66 w 123"/>
                <a:gd name="T95" fmla="*/ 70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8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4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3" y="111"/>
                  </a:lnTo>
                  <a:lnTo>
                    <a:pt x="70" y="115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4" y="136"/>
                  </a:lnTo>
                  <a:lnTo>
                    <a:pt x="63" y="145"/>
                  </a:lnTo>
                  <a:lnTo>
                    <a:pt x="62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1"/>
                  </a:lnTo>
                  <a:lnTo>
                    <a:pt x="52" y="115"/>
                  </a:lnTo>
                  <a:lnTo>
                    <a:pt x="49" y="111"/>
                  </a:lnTo>
                  <a:lnTo>
                    <a:pt x="45" y="107"/>
                  </a:lnTo>
                  <a:lnTo>
                    <a:pt x="40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19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19" y="98"/>
                  </a:lnTo>
                  <a:lnTo>
                    <a:pt x="28" y="98"/>
                  </a:lnTo>
                  <a:lnTo>
                    <a:pt x="35" y="96"/>
                  </a:lnTo>
                  <a:lnTo>
                    <a:pt x="40" y="94"/>
                  </a:lnTo>
                  <a:lnTo>
                    <a:pt x="45" y="91"/>
                  </a:lnTo>
                  <a:lnTo>
                    <a:pt x="49" y="88"/>
                  </a:lnTo>
                  <a:lnTo>
                    <a:pt x="52" y="83"/>
                  </a:lnTo>
                  <a:lnTo>
                    <a:pt x="55" y="78"/>
                  </a:lnTo>
                  <a:lnTo>
                    <a:pt x="57" y="70"/>
                  </a:lnTo>
                  <a:lnTo>
                    <a:pt x="58" y="63"/>
                  </a:lnTo>
                  <a:lnTo>
                    <a:pt x="59" y="53"/>
                  </a:lnTo>
                  <a:lnTo>
                    <a:pt x="61" y="3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0"/>
                  </a:lnTo>
                  <a:lnTo>
                    <a:pt x="63" y="53"/>
                  </a:lnTo>
                  <a:lnTo>
                    <a:pt x="64" y="63"/>
                  </a:lnTo>
                  <a:lnTo>
                    <a:pt x="66" y="70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8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4" name="Freeform 27">
              <a:extLst>
                <a:ext uri="{FF2B5EF4-FFF2-40B4-BE49-F238E27FC236}">
                  <a16:creationId xmlns:a16="http://schemas.microsoft.com/office/drawing/2014/main" id="{674594CA-AD5D-43BE-AE1F-B31D1C48B64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50450" y="1511300"/>
              <a:ext cx="195263" cy="314325"/>
            </a:xfrm>
            <a:custGeom>
              <a:avLst/>
              <a:gdLst>
                <a:gd name="T0" fmla="*/ 123 w 123"/>
                <a:gd name="T1" fmla="*/ 100 h 198"/>
                <a:gd name="T2" fmla="*/ 123 w 123"/>
                <a:gd name="T3" fmla="*/ 100 h 198"/>
                <a:gd name="T4" fmla="*/ 102 w 123"/>
                <a:gd name="T5" fmla="*/ 100 h 198"/>
                <a:gd name="T6" fmla="*/ 94 w 123"/>
                <a:gd name="T7" fmla="*/ 101 h 198"/>
                <a:gd name="T8" fmla="*/ 88 w 123"/>
                <a:gd name="T9" fmla="*/ 103 h 198"/>
                <a:gd name="T10" fmla="*/ 82 w 123"/>
                <a:gd name="T11" fmla="*/ 105 h 198"/>
                <a:gd name="T12" fmla="*/ 77 w 123"/>
                <a:gd name="T13" fmla="*/ 107 h 198"/>
                <a:gd name="T14" fmla="*/ 73 w 123"/>
                <a:gd name="T15" fmla="*/ 111 h 198"/>
                <a:gd name="T16" fmla="*/ 69 w 123"/>
                <a:gd name="T17" fmla="*/ 115 h 198"/>
                <a:gd name="T18" fmla="*/ 67 w 123"/>
                <a:gd name="T19" fmla="*/ 121 h 198"/>
                <a:gd name="T20" fmla="*/ 65 w 123"/>
                <a:gd name="T21" fmla="*/ 127 h 198"/>
                <a:gd name="T22" fmla="*/ 63 w 123"/>
                <a:gd name="T23" fmla="*/ 135 h 198"/>
                <a:gd name="T24" fmla="*/ 62 w 123"/>
                <a:gd name="T25" fmla="*/ 145 h 198"/>
                <a:gd name="T26" fmla="*/ 61 w 123"/>
                <a:gd name="T27" fmla="*/ 168 h 198"/>
                <a:gd name="T28" fmla="*/ 61 w 123"/>
                <a:gd name="T29" fmla="*/ 198 h 198"/>
                <a:gd name="T30" fmla="*/ 61 w 123"/>
                <a:gd name="T31" fmla="*/ 198 h 198"/>
                <a:gd name="T32" fmla="*/ 60 w 123"/>
                <a:gd name="T33" fmla="*/ 168 h 198"/>
                <a:gd name="T34" fmla="*/ 59 w 123"/>
                <a:gd name="T35" fmla="*/ 145 h 198"/>
                <a:gd name="T36" fmla="*/ 58 w 123"/>
                <a:gd name="T37" fmla="*/ 135 h 198"/>
                <a:gd name="T38" fmla="*/ 57 w 123"/>
                <a:gd name="T39" fmla="*/ 127 h 198"/>
                <a:gd name="T40" fmla="*/ 55 w 123"/>
                <a:gd name="T41" fmla="*/ 121 h 198"/>
                <a:gd name="T42" fmla="*/ 52 w 123"/>
                <a:gd name="T43" fmla="*/ 115 h 198"/>
                <a:gd name="T44" fmla="*/ 49 w 123"/>
                <a:gd name="T45" fmla="*/ 111 h 198"/>
                <a:gd name="T46" fmla="*/ 45 w 123"/>
                <a:gd name="T47" fmla="*/ 107 h 198"/>
                <a:gd name="T48" fmla="*/ 41 w 123"/>
                <a:gd name="T49" fmla="*/ 105 h 198"/>
                <a:gd name="T50" fmla="*/ 35 w 123"/>
                <a:gd name="T51" fmla="*/ 103 h 198"/>
                <a:gd name="T52" fmla="*/ 27 w 123"/>
                <a:gd name="T53" fmla="*/ 101 h 198"/>
                <a:gd name="T54" fmla="*/ 19 w 123"/>
                <a:gd name="T55" fmla="*/ 100 h 198"/>
                <a:gd name="T56" fmla="*/ 0 w 123"/>
                <a:gd name="T57" fmla="*/ 100 h 198"/>
                <a:gd name="T58" fmla="*/ 0 w 123"/>
                <a:gd name="T59" fmla="*/ 100 h 198"/>
                <a:gd name="T60" fmla="*/ 19 w 123"/>
                <a:gd name="T61" fmla="*/ 99 h 198"/>
                <a:gd name="T62" fmla="*/ 27 w 123"/>
                <a:gd name="T63" fmla="*/ 97 h 198"/>
                <a:gd name="T64" fmla="*/ 35 w 123"/>
                <a:gd name="T65" fmla="*/ 95 h 198"/>
                <a:gd name="T66" fmla="*/ 41 w 123"/>
                <a:gd name="T67" fmla="*/ 93 h 198"/>
                <a:gd name="T68" fmla="*/ 45 w 123"/>
                <a:gd name="T69" fmla="*/ 91 h 198"/>
                <a:gd name="T70" fmla="*/ 49 w 123"/>
                <a:gd name="T71" fmla="*/ 87 h 198"/>
                <a:gd name="T72" fmla="*/ 52 w 123"/>
                <a:gd name="T73" fmla="*/ 83 h 198"/>
                <a:gd name="T74" fmla="*/ 55 w 123"/>
                <a:gd name="T75" fmla="*/ 77 h 198"/>
                <a:gd name="T76" fmla="*/ 57 w 123"/>
                <a:gd name="T77" fmla="*/ 71 h 198"/>
                <a:gd name="T78" fmla="*/ 58 w 123"/>
                <a:gd name="T79" fmla="*/ 63 h 198"/>
                <a:gd name="T80" fmla="*/ 59 w 123"/>
                <a:gd name="T81" fmla="*/ 53 h 198"/>
                <a:gd name="T82" fmla="*/ 60 w 123"/>
                <a:gd name="T83" fmla="*/ 30 h 198"/>
                <a:gd name="T84" fmla="*/ 61 w 123"/>
                <a:gd name="T85" fmla="*/ 0 h 198"/>
                <a:gd name="T86" fmla="*/ 61 w 123"/>
                <a:gd name="T87" fmla="*/ 0 h 198"/>
                <a:gd name="T88" fmla="*/ 61 w 123"/>
                <a:gd name="T89" fmla="*/ 30 h 198"/>
                <a:gd name="T90" fmla="*/ 62 w 123"/>
                <a:gd name="T91" fmla="*/ 53 h 198"/>
                <a:gd name="T92" fmla="*/ 63 w 123"/>
                <a:gd name="T93" fmla="*/ 63 h 198"/>
                <a:gd name="T94" fmla="*/ 65 w 123"/>
                <a:gd name="T95" fmla="*/ 71 h 198"/>
                <a:gd name="T96" fmla="*/ 67 w 123"/>
                <a:gd name="T97" fmla="*/ 77 h 198"/>
                <a:gd name="T98" fmla="*/ 69 w 123"/>
                <a:gd name="T99" fmla="*/ 83 h 198"/>
                <a:gd name="T100" fmla="*/ 73 w 123"/>
                <a:gd name="T101" fmla="*/ 87 h 198"/>
                <a:gd name="T102" fmla="*/ 77 w 123"/>
                <a:gd name="T103" fmla="*/ 91 h 198"/>
                <a:gd name="T104" fmla="*/ 82 w 123"/>
                <a:gd name="T105" fmla="*/ 93 h 198"/>
                <a:gd name="T106" fmla="*/ 88 w 123"/>
                <a:gd name="T107" fmla="*/ 95 h 198"/>
                <a:gd name="T108" fmla="*/ 94 w 123"/>
                <a:gd name="T109" fmla="*/ 97 h 198"/>
                <a:gd name="T110" fmla="*/ 102 w 123"/>
                <a:gd name="T111" fmla="*/ 99 h 198"/>
                <a:gd name="T112" fmla="*/ 123 w 123"/>
                <a:gd name="T113" fmla="*/ 100 h 198"/>
                <a:gd name="T114" fmla="*/ 123 w 123"/>
                <a:gd name="T115" fmla="*/ 10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8">
                  <a:moveTo>
                    <a:pt x="123" y="100"/>
                  </a:moveTo>
                  <a:lnTo>
                    <a:pt x="123" y="100"/>
                  </a:lnTo>
                  <a:lnTo>
                    <a:pt x="102" y="100"/>
                  </a:lnTo>
                  <a:lnTo>
                    <a:pt x="94" y="101"/>
                  </a:lnTo>
                  <a:lnTo>
                    <a:pt x="88" y="103"/>
                  </a:lnTo>
                  <a:lnTo>
                    <a:pt x="82" y="105"/>
                  </a:lnTo>
                  <a:lnTo>
                    <a:pt x="77" y="107"/>
                  </a:lnTo>
                  <a:lnTo>
                    <a:pt x="73" y="111"/>
                  </a:lnTo>
                  <a:lnTo>
                    <a:pt x="69" y="115"/>
                  </a:lnTo>
                  <a:lnTo>
                    <a:pt x="67" y="121"/>
                  </a:lnTo>
                  <a:lnTo>
                    <a:pt x="65" y="127"/>
                  </a:lnTo>
                  <a:lnTo>
                    <a:pt x="63" y="135"/>
                  </a:lnTo>
                  <a:lnTo>
                    <a:pt x="62" y="145"/>
                  </a:lnTo>
                  <a:lnTo>
                    <a:pt x="61" y="168"/>
                  </a:lnTo>
                  <a:lnTo>
                    <a:pt x="61" y="198"/>
                  </a:lnTo>
                  <a:lnTo>
                    <a:pt x="61" y="198"/>
                  </a:lnTo>
                  <a:lnTo>
                    <a:pt x="60" y="168"/>
                  </a:lnTo>
                  <a:lnTo>
                    <a:pt x="59" y="145"/>
                  </a:lnTo>
                  <a:lnTo>
                    <a:pt x="58" y="135"/>
                  </a:lnTo>
                  <a:lnTo>
                    <a:pt x="57" y="127"/>
                  </a:lnTo>
                  <a:lnTo>
                    <a:pt x="55" y="121"/>
                  </a:lnTo>
                  <a:lnTo>
                    <a:pt x="52" y="115"/>
                  </a:lnTo>
                  <a:lnTo>
                    <a:pt x="49" y="111"/>
                  </a:lnTo>
                  <a:lnTo>
                    <a:pt x="45" y="107"/>
                  </a:lnTo>
                  <a:lnTo>
                    <a:pt x="41" y="105"/>
                  </a:lnTo>
                  <a:lnTo>
                    <a:pt x="35" y="103"/>
                  </a:lnTo>
                  <a:lnTo>
                    <a:pt x="27" y="101"/>
                  </a:lnTo>
                  <a:lnTo>
                    <a:pt x="19" y="10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99"/>
                  </a:lnTo>
                  <a:lnTo>
                    <a:pt x="27" y="97"/>
                  </a:lnTo>
                  <a:lnTo>
                    <a:pt x="35" y="95"/>
                  </a:lnTo>
                  <a:lnTo>
                    <a:pt x="41" y="93"/>
                  </a:lnTo>
                  <a:lnTo>
                    <a:pt x="45" y="91"/>
                  </a:lnTo>
                  <a:lnTo>
                    <a:pt x="49" y="87"/>
                  </a:lnTo>
                  <a:lnTo>
                    <a:pt x="52" y="83"/>
                  </a:lnTo>
                  <a:lnTo>
                    <a:pt x="55" y="77"/>
                  </a:lnTo>
                  <a:lnTo>
                    <a:pt x="57" y="71"/>
                  </a:lnTo>
                  <a:lnTo>
                    <a:pt x="58" y="63"/>
                  </a:lnTo>
                  <a:lnTo>
                    <a:pt x="59" y="53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0"/>
                  </a:lnTo>
                  <a:lnTo>
                    <a:pt x="62" y="53"/>
                  </a:lnTo>
                  <a:lnTo>
                    <a:pt x="63" y="63"/>
                  </a:lnTo>
                  <a:lnTo>
                    <a:pt x="65" y="71"/>
                  </a:lnTo>
                  <a:lnTo>
                    <a:pt x="67" y="77"/>
                  </a:lnTo>
                  <a:lnTo>
                    <a:pt x="69" y="83"/>
                  </a:lnTo>
                  <a:lnTo>
                    <a:pt x="73" y="87"/>
                  </a:lnTo>
                  <a:lnTo>
                    <a:pt x="77" y="91"/>
                  </a:lnTo>
                  <a:lnTo>
                    <a:pt x="82" y="93"/>
                  </a:lnTo>
                  <a:lnTo>
                    <a:pt x="88" y="95"/>
                  </a:lnTo>
                  <a:lnTo>
                    <a:pt x="94" y="97"/>
                  </a:lnTo>
                  <a:lnTo>
                    <a:pt x="102" y="99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5" name="Freeform 28">
              <a:extLst>
                <a:ext uri="{FF2B5EF4-FFF2-40B4-BE49-F238E27FC236}">
                  <a16:creationId xmlns:a16="http://schemas.microsoft.com/office/drawing/2014/main" id="{F831392F-0D73-4CFE-AB8B-572BAA81AF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96738" y="386080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4 w 123"/>
                <a:gd name="T5" fmla="*/ 100 h 199"/>
                <a:gd name="T6" fmla="*/ 95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4 w 123"/>
                <a:gd name="T15" fmla="*/ 112 h 199"/>
                <a:gd name="T16" fmla="*/ 70 w 123"/>
                <a:gd name="T17" fmla="*/ 116 h 199"/>
                <a:gd name="T18" fmla="*/ 68 w 123"/>
                <a:gd name="T19" fmla="*/ 122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2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2 h 199"/>
                <a:gd name="T42" fmla="*/ 53 w 123"/>
                <a:gd name="T43" fmla="*/ 116 h 199"/>
                <a:gd name="T44" fmla="*/ 49 w 123"/>
                <a:gd name="T45" fmla="*/ 112 h 199"/>
                <a:gd name="T46" fmla="*/ 46 w 123"/>
                <a:gd name="T47" fmla="*/ 107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9 h 199"/>
                <a:gd name="T62" fmla="*/ 28 w 123"/>
                <a:gd name="T63" fmla="*/ 98 h 199"/>
                <a:gd name="T64" fmla="*/ 35 w 123"/>
                <a:gd name="T65" fmla="*/ 96 h 199"/>
                <a:gd name="T66" fmla="*/ 41 w 123"/>
                <a:gd name="T67" fmla="*/ 94 h 199"/>
                <a:gd name="T68" fmla="*/ 46 w 123"/>
                <a:gd name="T69" fmla="*/ 91 h 199"/>
                <a:gd name="T70" fmla="*/ 49 w 123"/>
                <a:gd name="T71" fmla="*/ 88 h 199"/>
                <a:gd name="T72" fmla="*/ 53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3 h 199"/>
                <a:gd name="T80" fmla="*/ 59 w 123"/>
                <a:gd name="T81" fmla="*/ 54 h 199"/>
                <a:gd name="T82" fmla="*/ 60 w 123"/>
                <a:gd name="T83" fmla="*/ 30 h 199"/>
                <a:gd name="T84" fmla="*/ 61 w 123"/>
                <a:gd name="T85" fmla="*/ 0 h 199"/>
                <a:gd name="T86" fmla="*/ 61 w 123"/>
                <a:gd name="T87" fmla="*/ 0 h 199"/>
                <a:gd name="T88" fmla="*/ 62 w 123"/>
                <a:gd name="T89" fmla="*/ 30 h 199"/>
                <a:gd name="T90" fmla="*/ 64 w 123"/>
                <a:gd name="T91" fmla="*/ 54 h 199"/>
                <a:gd name="T92" fmla="*/ 65 w 123"/>
                <a:gd name="T93" fmla="*/ 63 h 199"/>
                <a:gd name="T94" fmla="*/ 66 w 123"/>
                <a:gd name="T95" fmla="*/ 72 h 199"/>
                <a:gd name="T96" fmla="*/ 68 w 123"/>
                <a:gd name="T97" fmla="*/ 78 h 199"/>
                <a:gd name="T98" fmla="*/ 70 w 123"/>
                <a:gd name="T99" fmla="*/ 84 h 199"/>
                <a:gd name="T100" fmla="*/ 74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5 w 123"/>
                <a:gd name="T109" fmla="*/ 98 h 199"/>
                <a:gd name="T110" fmla="*/ 104 w 123"/>
                <a:gd name="T111" fmla="*/ 99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4" y="100"/>
                  </a:lnTo>
                  <a:lnTo>
                    <a:pt x="95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4" y="112"/>
                  </a:lnTo>
                  <a:lnTo>
                    <a:pt x="70" y="116"/>
                  </a:lnTo>
                  <a:lnTo>
                    <a:pt x="68" y="122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2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3" y="116"/>
                  </a:lnTo>
                  <a:lnTo>
                    <a:pt x="49" y="112"/>
                  </a:lnTo>
                  <a:lnTo>
                    <a:pt x="46" y="107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9"/>
                  </a:lnTo>
                  <a:lnTo>
                    <a:pt x="28" y="98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6" y="91"/>
                  </a:lnTo>
                  <a:lnTo>
                    <a:pt x="49" y="88"/>
                  </a:lnTo>
                  <a:lnTo>
                    <a:pt x="53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3"/>
                  </a:lnTo>
                  <a:lnTo>
                    <a:pt x="59" y="54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2" y="30"/>
                  </a:lnTo>
                  <a:lnTo>
                    <a:pt x="64" y="54"/>
                  </a:lnTo>
                  <a:lnTo>
                    <a:pt x="65" y="63"/>
                  </a:lnTo>
                  <a:lnTo>
                    <a:pt x="66" y="72"/>
                  </a:lnTo>
                  <a:lnTo>
                    <a:pt x="68" y="78"/>
                  </a:lnTo>
                  <a:lnTo>
                    <a:pt x="70" y="84"/>
                  </a:lnTo>
                  <a:lnTo>
                    <a:pt x="74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5" y="98"/>
                  </a:lnTo>
                  <a:lnTo>
                    <a:pt x="104" y="99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6" name="Freeform 29">
              <a:extLst>
                <a:ext uri="{FF2B5EF4-FFF2-40B4-BE49-F238E27FC236}">
                  <a16:creationId xmlns:a16="http://schemas.microsoft.com/office/drawing/2014/main" id="{A5A2BB43-3D65-4578-B7E0-9AA2B240A1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5050" y="3741738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6 w 123"/>
                <a:gd name="T7" fmla="*/ 101 h 199"/>
                <a:gd name="T8" fmla="*/ 89 w 123"/>
                <a:gd name="T9" fmla="*/ 102 h 199"/>
                <a:gd name="T10" fmla="*/ 82 w 123"/>
                <a:gd name="T11" fmla="*/ 104 h 199"/>
                <a:gd name="T12" fmla="*/ 77 w 123"/>
                <a:gd name="T13" fmla="*/ 108 h 199"/>
                <a:gd name="T14" fmla="*/ 73 w 123"/>
                <a:gd name="T15" fmla="*/ 111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2 w 123"/>
                <a:gd name="T27" fmla="*/ 168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8 h 199"/>
                <a:gd name="T34" fmla="*/ 60 w 123"/>
                <a:gd name="T35" fmla="*/ 145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4 w 123"/>
                <a:gd name="T43" fmla="*/ 116 h 199"/>
                <a:gd name="T44" fmla="*/ 50 w 123"/>
                <a:gd name="T45" fmla="*/ 111 h 199"/>
                <a:gd name="T46" fmla="*/ 45 w 123"/>
                <a:gd name="T47" fmla="*/ 108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50 w 123"/>
                <a:gd name="T71" fmla="*/ 88 h 199"/>
                <a:gd name="T72" fmla="*/ 54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2 h 199"/>
                <a:gd name="T80" fmla="*/ 60 w 123"/>
                <a:gd name="T81" fmla="*/ 53 h 199"/>
                <a:gd name="T82" fmla="*/ 61 w 123"/>
                <a:gd name="T83" fmla="*/ 30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0 h 199"/>
                <a:gd name="T90" fmla="*/ 64 w 123"/>
                <a:gd name="T91" fmla="*/ 53 h 199"/>
                <a:gd name="T92" fmla="*/ 65 w 123"/>
                <a:gd name="T93" fmla="*/ 62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9 w 123"/>
                <a:gd name="T107" fmla="*/ 96 h 199"/>
                <a:gd name="T108" fmla="*/ 96 w 123"/>
                <a:gd name="T109" fmla="*/ 97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6" y="101"/>
                  </a:lnTo>
                  <a:lnTo>
                    <a:pt x="89" y="102"/>
                  </a:lnTo>
                  <a:lnTo>
                    <a:pt x="82" y="104"/>
                  </a:lnTo>
                  <a:lnTo>
                    <a:pt x="77" y="108"/>
                  </a:lnTo>
                  <a:lnTo>
                    <a:pt x="73" y="111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2" y="168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8"/>
                  </a:lnTo>
                  <a:lnTo>
                    <a:pt x="60" y="145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4" y="116"/>
                  </a:lnTo>
                  <a:lnTo>
                    <a:pt x="50" y="111"/>
                  </a:lnTo>
                  <a:lnTo>
                    <a:pt x="45" y="108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50" y="88"/>
                  </a:lnTo>
                  <a:lnTo>
                    <a:pt x="54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2"/>
                  </a:lnTo>
                  <a:lnTo>
                    <a:pt x="60" y="53"/>
                  </a:lnTo>
                  <a:lnTo>
                    <a:pt x="61" y="3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0"/>
                  </a:lnTo>
                  <a:lnTo>
                    <a:pt x="64" y="53"/>
                  </a:lnTo>
                  <a:lnTo>
                    <a:pt x="65" y="62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9" y="96"/>
                  </a:lnTo>
                  <a:lnTo>
                    <a:pt x="96" y="97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7" name="Freeform 30">
              <a:extLst>
                <a:ext uri="{FF2B5EF4-FFF2-40B4-BE49-F238E27FC236}">
                  <a16:creationId xmlns:a16="http://schemas.microsoft.com/office/drawing/2014/main" id="{05F937B4-DAFD-48AB-A92A-A714C2BF97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79900" y="1354138"/>
              <a:ext cx="193675" cy="315913"/>
            </a:xfrm>
            <a:custGeom>
              <a:avLst/>
              <a:gdLst>
                <a:gd name="T0" fmla="*/ 122 w 122"/>
                <a:gd name="T1" fmla="*/ 99 h 199"/>
                <a:gd name="T2" fmla="*/ 122 w 122"/>
                <a:gd name="T3" fmla="*/ 99 h 199"/>
                <a:gd name="T4" fmla="*/ 103 w 122"/>
                <a:gd name="T5" fmla="*/ 99 h 199"/>
                <a:gd name="T6" fmla="*/ 95 w 122"/>
                <a:gd name="T7" fmla="*/ 100 h 199"/>
                <a:gd name="T8" fmla="*/ 88 w 122"/>
                <a:gd name="T9" fmla="*/ 102 h 199"/>
                <a:gd name="T10" fmla="*/ 82 w 122"/>
                <a:gd name="T11" fmla="*/ 104 h 199"/>
                <a:gd name="T12" fmla="*/ 77 w 122"/>
                <a:gd name="T13" fmla="*/ 106 h 199"/>
                <a:gd name="T14" fmla="*/ 73 w 122"/>
                <a:gd name="T15" fmla="*/ 110 h 199"/>
                <a:gd name="T16" fmla="*/ 70 w 122"/>
                <a:gd name="T17" fmla="*/ 114 h 199"/>
                <a:gd name="T18" fmla="*/ 67 w 122"/>
                <a:gd name="T19" fmla="*/ 121 h 199"/>
                <a:gd name="T20" fmla="*/ 65 w 122"/>
                <a:gd name="T21" fmla="*/ 127 h 199"/>
                <a:gd name="T22" fmla="*/ 64 w 122"/>
                <a:gd name="T23" fmla="*/ 135 h 199"/>
                <a:gd name="T24" fmla="*/ 63 w 122"/>
                <a:gd name="T25" fmla="*/ 144 h 199"/>
                <a:gd name="T26" fmla="*/ 62 w 122"/>
                <a:gd name="T27" fmla="*/ 168 h 199"/>
                <a:gd name="T28" fmla="*/ 61 w 122"/>
                <a:gd name="T29" fmla="*/ 199 h 199"/>
                <a:gd name="T30" fmla="*/ 61 w 122"/>
                <a:gd name="T31" fmla="*/ 199 h 199"/>
                <a:gd name="T32" fmla="*/ 61 w 122"/>
                <a:gd name="T33" fmla="*/ 168 h 199"/>
                <a:gd name="T34" fmla="*/ 60 w 122"/>
                <a:gd name="T35" fmla="*/ 144 h 199"/>
                <a:gd name="T36" fmla="*/ 59 w 122"/>
                <a:gd name="T37" fmla="*/ 135 h 199"/>
                <a:gd name="T38" fmla="*/ 57 w 122"/>
                <a:gd name="T39" fmla="*/ 127 h 199"/>
                <a:gd name="T40" fmla="*/ 56 w 122"/>
                <a:gd name="T41" fmla="*/ 121 h 199"/>
                <a:gd name="T42" fmla="*/ 53 w 122"/>
                <a:gd name="T43" fmla="*/ 114 h 199"/>
                <a:gd name="T44" fmla="*/ 50 w 122"/>
                <a:gd name="T45" fmla="*/ 110 h 199"/>
                <a:gd name="T46" fmla="*/ 46 w 122"/>
                <a:gd name="T47" fmla="*/ 106 h 199"/>
                <a:gd name="T48" fmla="*/ 40 w 122"/>
                <a:gd name="T49" fmla="*/ 104 h 199"/>
                <a:gd name="T50" fmla="*/ 34 w 122"/>
                <a:gd name="T51" fmla="*/ 102 h 199"/>
                <a:gd name="T52" fmla="*/ 28 w 122"/>
                <a:gd name="T53" fmla="*/ 100 h 199"/>
                <a:gd name="T54" fmla="*/ 20 w 122"/>
                <a:gd name="T55" fmla="*/ 99 h 199"/>
                <a:gd name="T56" fmla="*/ 0 w 122"/>
                <a:gd name="T57" fmla="*/ 99 h 199"/>
                <a:gd name="T58" fmla="*/ 0 w 122"/>
                <a:gd name="T59" fmla="*/ 99 h 199"/>
                <a:gd name="T60" fmla="*/ 20 w 122"/>
                <a:gd name="T61" fmla="*/ 98 h 199"/>
                <a:gd name="T62" fmla="*/ 28 w 122"/>
                <a:gd name="T63" fmla="*/ 97 h 199"/>
                <a:gd name="T64" fmla="*/ 34 w 122"/>
                <a:gd name="T65" fmla="*/ 96 h 199"/>
                <a:gd name="T66" fmla="*/ 40 w 122"/>
                <a:gd name="T67" fmla="*/ 94 h 199"/>
                <a:gd name="T68" fmla="*/ 46 w 122"/>
                <a:gd name="T69" fmla="*/ 91 h 199"/>
                <a:gd name="T70" fmla="*/ 50 w 122"/>
                <a:gd name="T71" fmla="*/ 87 h 199"/>
                <a:gd name="T72" fmla="*/ 53 w 122"/>
                <a:gd name="T73" fmla="*/ 83 h 199"/>
                <a:gd name="T74" fmla="*/ 56 w 122"/>
                <a:gd name="T75" fmla="*/ 77 h 199"/>
                <a:gd name="T76" fmla="*/ 57 w 122"/>
                <a:gd name="T77" fmla="*/ 70 h 199"/>
                <a:gd name="T78" fmla="*/ 59 w 122"/>
                <a:gd name="T79" fmla="*/ 62 h 199"/>
                <a:gd name="T80" fmla="*/ 60 w 122"/>
                <a:gd name="T81" fmla="*/ 53 h 199"/>
                <a:gd name="T82" fmla="*/ 61 w 122"/>
                <a:gd name="T83" fmla="*/ 29 h 199"/>
                <a:gd name="T84" fmla="*/ 61 w 122"/>
                <a:gd name="T85" fmla="*/ 0 h 199"/>
                <a:gd name="T86" fmla="*/ 61 w 122"/>
                <a:gd name="T87" fmla="*/ 0 h 199"/>
                <a:gd name="T88" fmla="*/ 62 w 122"/>
                <a:gd name="T89" fmla="*/ 29 h 199"/>
                <a:gd name="T90" fmla="*/ 63 w 122"/>
                <a:gd name="T91" fmla="*/ 53 h 199"/>
                <a:gd name="T92" fmla="*/ 64 w 122"/>
                <a:gd name="T93" fmla="*/ 62 h 199"/>
                <a:gd name="T94" fmla="*/ 65 w 122"/>
                <a:gd name="T95" fmla="*/ 70 h 199"/>
                <a:gd name="T96" fmla="*/ 67 w 122"/>
                <a:gd name="T97" fmla="*/ 77 h 199"/>
                <a:gd name="T98" fmla="*/ 70 w 122"/>
                <a:gd name="T99" fmla="*/ 83 h 199"/>
                <a:gd name="T100" fmla="*/ 73 w 122"/>
                <a:gd name="T101" fmla="*/ 87 h 199"/>
                <a:gd name="T102" fmla="*/ 77 w 122"/>
                <a:gd name="T103" fmla="*/ 91 h 199"/>
                <a:gd name="T104" fmla="*/ 82 w 122"/>
                <a:gd name="T105" fmla="*/ 94 h 199"/>
                <a:gd name="T106" fmla="*/ 88 w 122"/>
                <a:gd name="T107" fmla="*/ 96 h 199"/>
                <a:gd name="T108" fmla="*/ 95 w 122"/>
                <a:gd name="T109" fmla="*/ 97 h 199"/>
                <a:gd name="T110" fmla="*/ 103 w 122"/>
                <a:gd name="T111" fmla="*/ 98 h 199"/>
                <a:gd name="T112" fmla="*/ 122 w 122"/>
                <a:gd name="T113" fmla="*/ 99 h 199"/>
                <a:gd name="T114" fmla="*/ 122 w 122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2" h="199">
                  <a:moveTo>
                    <a:pt x="122" y="99"/>
                  </a:moveTo>
                  <a:lnTo>
                    <a:pt x="122" y="99"/>
                  </a:lnTo>
                  <a:lnTo>
                    <a:pt x="103" y="99"/>
                  </a:lnTo>
                  <a:lnTo>
                    <a:pt x="95" y="100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6"/>
                  </a:lnTo>
                  <a:lnTo>
                    <a:pt x="73" y="110"/>
                  </a:lnTo>
                  <a:lnTo>
                    <a:pt x="70" y="114"/>
                  </a:lnTo>
                  <a:lnTo>
                    <a:pt x="67" y="121"/>
                  </a:lnTo>
                  <a:lnTo>
                    <a:pt x="65" y="127"/>
                  </a:lnTo>
                  <a:lnTo>
                    <a:pt x="64" y="135"/>
                  </a:lnTo>
                  <a:lnTo>
                    <a:pt x="63" y="144"/>
                  </a:lnTo>
                  <a:lnTo>
                    <a:pt x="62" y="168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1" y="168"/>
                  </a:lnTo>
                  <a:lnTo>
                    <a:pt x="60" y="144"/>
                  </a:lnTo>
                  <a:lnTo>
                    <a:pt x="59" y="135"/>
                  </a:lnTo>
                  <a:lnTo>
                    <a:pt x="57" y="127"/>
                  </a:lnTo>
                  <a:lnTo>
                    <a:pt x="56" y="121"/>
                  </a:lnTo>
                  <a:lnTo>
                    <a:pt x="53" y="114"/>
                  </a:lnTo>
                  <a:lnTo>
                    <a:pt x="50" y="110"/>
                  </a:lnTo>
                  <a:lnTo>
                    <a:pt x="46" y="106"/>
                  </a:lnTo>
                  <a:lnTo>
                    <a:pt x="40" y="104"/>
                  </a:lnTo>
                  <a:lnTo>
                    <a:pt x="34" y="102"/>
                  </a:lnTo>
                  <a:lnTo>
                    <a:pt x="28" y="100"/>
                  </a:lnTo>
                  <a:lnTo>
                    <a:pt x="20" y="99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4" y="96"/>
                  </a:lnTo>
                  <a:lnTo>
                    <a:pt x="40" y="94"/>
                  </a:lnTo>
                  <a:lnTo>
                    <a:pt x="46" y="91"/>
                  </a:lnTo>
                  <a:lnTo>
                    <a:pt x="50" y="87"/>
                  </a:lnTo>
                  <a:lnTo>
                    <a:pt x="53" y="83"/>
                  </a:lnTo>
                  <a:lnTo>
                    <a:pt x="56" y="77"/>
                  </a:lnTo>
                  <a:lnTo>
                    <a:pt x="57" y="70"/>
                  </a:lnTo>
                  <a:lnTo>
                    <a:pt x="59" y="62"/>
                  </a:lnTo>
                  <a:lnTo>
                    <a:pt x="60" y="53"/>
                  </a:lnTo>
                  <a:lnTo>
                    <a:pt x="61" y="29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2" y="29"/>
                  </a:lnTo>
                  <a:lnTo>
                    <a:pt x="63" y="53"/>
                  </a:lnTo>
                  <a:lnTo>
                    <a:pt x="64" y="62"/>
                  </a:lnTo>
                  <a:lnTo>
                    <a:pt x="65" y="70"/>
                  </a:lnTo>
                  <a:lnTo>
                    <a:pt x="67" y="77"/>
                  </a:lnTo>
                  <a:lnTo>
                    <a:pt x="70" y="83"/>
                  </a:lnTo>
                  <a:lnTo>
                    <a:pt x="73" y="87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5" y="97"/>
                  </a:lnTo>
                  <a:lnTo>
                    <a:pt x="103" y="98"/>
                  </a:lnTo>
                  <a:lnTo>
                    <a:pt x="122" y="99"/>
                  </a:lnTo>
                  <a:lnTo>
                    <a:pt x="122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8" name="Freeform 31">
              <a:extLst>
                <a:ext uri="{FF2B5EF4-FFF2-40B4-BE49-F238E27FC236}">
                  <a16:creationId xmlns:a16="http://schemas.microsoft.com/office/drawing/2014/main" id="{C8D3C433-03DE-4275-AF33-F74961A8830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7375" y="2132013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4 w 123"/>
                <a:gd name="T5" fmla="*/ 100 h 199"/>
                <a:gd name="T6" fmla="*/ 96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4 w 123"/>
                <a:gd name="T15" fmla="*/ 112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3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2 w 123"/>
                <a:gd name="T33" fmla="*/ 169 h 199"/>
                <a:gd name="T34" fmla="*/ 60 w 123"/>
                <a:gd name="T35" fmla="*/ 145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4 w 123"/>
                <a:gd name="T43" fmla="*/ 116 h 199"/>
                <a:gd name="T44" fmla="*/ 51 w 123"/>
                <a:gd name="T45" fmla="*/ 112 h 199"/>
                <a:gd name="T46" fmla="*/ 46 w 123"/>
                <a:gd name="T47" fmla="*/ 107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1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1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6 w 123"/>
                <a:gd name="T69" fmla="*/ 91 h 199"/>
                <a:gd name="T70" fmla="*/ 51 w 123"/>
                <a:gd name="T71" fmla="*/ 88 h 199"/>
                <a:gd name="T72" fmla="*/ 54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3 h 199"/>
                <a:gd name="T80" fmla="*/ 60 w 123"/>
                <a:gd name="T81" fmla="*/ 53 h 199"/>
                <a:gd name="T82" fmla="*/ 62 w 123"/>
                <a:gd name="T83" fmla="*/ 31 h 199"/>
                <a:gd name="T84" fmla="*/ 62 w 123"/>
                <a:gd name="T85" fmla="*/ 0 h 199"/>
                <a:gd name="T86" fmla="*/ 62 w 123"/>
                <a:gd name="T87" fmla="*/ 0 h 199"/>
                <a:gd name="T88" fmla="*/ 63 w 123"/>
                <a:gd name="T89" fmla="*/ 31 h 199"/>
                <a:gd name="T90" fmla="*/ 64 w 123"/>
                <a:gd name="T91" fmla="*/ 53 h 199"/>
                <a:gd name="T92" fmla="*/ 65 w 123"/>
                <a:gd name="T93" fmla="*/ 63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4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6 w 123"/>
                <a:gd name="T109" fmla="*/ 97 h 199"/>
                <a:gd name="T110" fmla="*/ 104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4" y="100"/>
                  </a:lnTo>
                  <a:lnTo>
                    <a:pt x="96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4" y="112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3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2" y="169"/>
                  </a:lnTo>
                  <a:lnTo>
                    <a:pt x="60" y="145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4" y="116"/>
                  </a:lnTo>
                  <a:lnTo>
                    <a:pt x="51" y="112"/>
                  </a:lnTo>
                  <a:lnTo>
                    <a:pt x="46" y="107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1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1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6" y="91"/>
                  </a:lnTo>
                  <a:lnTo>
                    <a:pt x="51" y="88"/>
                  </a:lnTo>
                  <a:lnTo>
                    <a:pt x="54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3"/>
                  </a:lnTo>
                  <a:lnTo>
                    <a:pt x="60" y="53"/>
                  </a:lnTo>
                  <a:lnTo>
                    <a:pt x="62" y="31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3" y="31"/>
                  </a:lnTo>
                  <a:lnTo>
                    <a:pt x="64" y="53"/>
                  </a:lnTo>
                  <a:lnTo>
                    <a:pt x="65" y="63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4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6" y="97"/>
                  </a:lnTo>
                  <a:lnTo>
                    <a:pt x="104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9" name="Rectangle 20488">
              <a:extLst>
                <a:ext uri="{FF2B5EF4-FFF2-40B4-BE49-F238E27FC236}">
                  <a16:creationId xmlns:a16="http://schemas.microsoft.com/office/drawing/2014/main" id="{E6924187-81AC-492B-900C-6D492A5AEA7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072438" y="3946525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10" name="Freeform 20489">
              <a:extLst>
                <a:ext uri="{FF2B5EF4-FFF2-40B4-BE49-F238E27FC236}">
                  <a16:creationId xmlns:a16="http://schemas.microsoft.com/office/drawing/2014/main" id="{EAC3511C-3359-4F3E-820A-A2E184E5D3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48 w 48"/>
                <a:gd name="T2" fmla="*/ 48 w 48"/>
                <a:gd name="T3" fmla="*/ 48 w 48"/>
                <a:gd name="T4" fmla="*/ 0 w 48"/>
                <a:gd name="T5" fmla="*/ 0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11" name="Freeform 20490">
              <a:extLst>
                <a:ext uri="{FF2B5EF4-FFF2-40B4-BE49-F238E27FC236}">
                  <a16:creationId xmlns:a16="http://schemas.microsoft.com/office/drawing/2014/main" id="{58B46EDF-0299-486B-883E-1B0A551DB0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0 w 48"/>
                <a:gd name="T2" fmla="*/ 0 w 48"/>
                <a:gd name="T3" fmla="*/ 0 w 48"/>
                <a:gd name="T4" fmla="*/ 0 w 48"/>
                <a:gd name="T5" fmla="*/ 48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12" name="Freeform 20491">
              <a:extLst>
                <a:ext uri="{FF2B5EF4-FFF2-40B4-BE49-F238E27FC236}">
                  <a16:creationId xmlns:a16="http://schemas.microsoft.com/office/drawing/2014/main" id="{70E7AA51-AF19-4725-9189-BE2161D089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0 w 48"/>
                <a:gd name="T2" fmla="*/ 0 w 48"/>
                <a:gd name="T3" fmla="*/ 0 w 48"/>
                <a:gd name="T4" fmla="*/ 0 w 48"/>
                <a:gd name="T5" fmla="*/ 48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13" name="Freeform 20493">
              <a:extLst>
                <a:ext uri="{FF2B5EF4-FFF2-40B4-BE49-F238E27FC236}">
                  <a16:creationId xmlns:a16="http://schemas.microsoft.com/office/drawing/2014/main" id="{CE08B050-267D-425E-8F21-94C5517066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3997325"/>
              <a:ext cx="74613" cy="38100"/>
            </a:xfrm>
            <a:custGeom>
              <a:avLst/>
              <a:gdLst>
                <a:gd name="T0" fmla="*/ 24 w 47"/>
                <a:gd name="T1" fmla="*/ 0 h 24"/>
                <a:gd name="T2" fmla="*/ 24 w 47"/>
                <a:gd name="T3" fmla="*/ 0 h 24"/>
                <a:gd name="T4" fmla="*/ 29 w 47"/>
                <a:gd name="T5" fmla="*/ 0 h 24"/>
                <a:gd name="T6" fmla="*/ 33 w 47"/>
                <a:gd name="T7" fmla="*/ 2 h 24"/>
                <a:gd name="T8" fmla="*/ 37 w 47"/>
                <a:gd name="T9" fmla="*/ 4 h 24"/>
                <a:gd name="T10" fmla="*/ 41 w 47"/>
                <a:gd name="T11" fmla="*/ 7 h 24"/>
                <a:gd name="T12" fmla="*/ 43 w 47"/>
                <a:gd name="T13" fmla="*/ 11 h 24"/>
                <a:gd name="T14" fmla="*/ 46 w 47"/>
                <a:gd name="T15" fmla="*/ 15 h 24"/>
                <a:gd name="T16" fmla="*/ 47 w 47"/>
                <a:gd name="T17" fmla="*/ 18 h 24"/>
                <a:gd name="T18" fmla="*/ 47 w 47"/>
                <a:gd name="T19" fmla="*/ 24 h 24"/>
                <a:gd name="T20" fmla="*/ 0 w 47"/>
                <a:gd name="T21" fmla="*/ 24 h 24"/>
                <a:gd name="T22" fmla="*/ 0 w 47"/>
                <a:gd name="T23" fmla="*/ 24 h 24"/>
                <a:gd name="T24" fmla="*/ 0 w 47"/>
                <a:gd name="T25" fmla="*/ 18 h 24"/>
                <a:gd name="T26" fmla="*/ 2 w 47"/>
                <a:gd name="T27" fmla="*/ 15 h 24"/>
                <a:gd name="T28" fmla="*/ 4 w 47"/>
                <a:gd name="T29" fmla="*/ 11 h 24"/>
                <a:gd name="T30" fmla="*/ 7 w 47"/>
                <a:gd name="T31" fmla="*/ 7 h 24"/>
                <a:gd name="T32" fmla="*/ 11 w 47"/>
                <a:gd name="T33" fmla="*/ 4 h 24"/>
                <a:gd name="T34" fmla="*/ 15 w 47"/>
                <a:gd name="T35" fmla="*/ 2 h 24"/>
                <a:gd name="T36" fmla="*/ 19 w 47"/>
                <a:gd name="T37" fmla="*/ 0 h 24"/>
                <a:gd name="T38" fmla="*/ 24 w 47"/>
                <a:gd name="T3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4">
                  <a:moveTo>
                    <a:pt x="24" y="0"/>
                  </a:moveTo>
                  <a:lnTo>
                    <a:pt x="24" y="0"/>
                  </a:lnTo>
                  <a:lnTo>
                    <a:pt x="29" y="0"/>
                  </a:lnTo>
                  <a:lnTo>
                    <a:pt x="33" y="2"/>
                  </a:lnTo>
                  <a:lnTo>
                    <a:pt x="37" y="4"/>
                  </a:lnTo>
                  <a:lnTo>
                    <a:pt x="41" y="7"/>
                  </a:lnTo>
                  <a:lnTo>
                    <a:pt x="43" y="11"/>
                  </a:lnTo>
                  <a:lnTo>
                    <a:pt x="46" y="15"/>
                  </a:lnTo>
                  <a:lnTo>
                    <a:pt x="47" y="18"/>
                  </a:lnTo>
                  <a:lnTo>
                    <a:pt x="47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19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14" name="Freeform 20494">
              <a:extLst>
                <a:ext uri="{FF2B5EF4-FFF2-40B4-BE49-F238E27FC236}">
                  <a16:creationId xmlns:a16="http://schemas.microsoft.com/office/drawing/2014/main" id="{56CAD89F-BEC4-477B-9019-53B67CFD9F9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15" name="Rectangle 20495">
              <a:extLst>
                <a:ext uri="{FF2B5EF4-FFF2-40B4-BE49-F238E27FC236}">
                  <a16:creationId xmlns:a16="http://schemas.microsoft.com/office/drawing/2014/main" id="{593E62E3-0012-4636-B53F-DEE41B1003D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724901" y="4035425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16" name="Freeform 20496">
              <a:extLst>
                <a:ext uri="{FF2B5EF4-FFF2-40B4-BE49-F238E27FC236}">
                  <a16:creationId xmlns:a16="http://schemas.microsoft.com/office/drawing/2014/main" id="{510C7C7F-C14D-4AAD-8B14-6213837A26B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17" name="Freeform 20497">
              <a:extLst>
                <a:ext uri="{FF2B5EF4-FFF2-40B4-BE49-F238E27FC236}">
                  <a16:creationId xmlns:a16="http://schemas.microsoft.com/office/drawing/2014/main" id="{0B45B7C8-B035-41EA-8146-C1759076BBA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18" name="Freeform 20498">
              <a:extLst>
                <a:ext uri="{FF2B5EF4-FFF2-40B4-BE49-F238E27FC236}">
                  <a16:creationId xmlns:a16="http://schemas.microsoft.com/office/drawing/2014/main" id="{3D7A6A85-F23D-4F02-928F-4C18FA2B8A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19" name="Freeform 20500">
              <a:extLst>
                <a:ext uri="{FF2B5EF4-FFF2-40B4-BE49-F238E27FC236}">
                  <a16:creationId xmlns:a16="http://schemas.microsoft.com/office/drawing/2014/main" id="{38A2A890-AF0D-4CDF-8352-7446A64B36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05250"/>
              <a:ext cx="74613" cy="36513"/>
            </a:xfrm>
            <a:custGeom>
              <a:avLst/>
              <a:gdLst>
                <a:gd name="T0" fmla="*/ 24 w 47"/>
                <a:gd name="T1" fmla="*/ 0 h 23"/>
                <a:gd name="T2" fmla="*/ 24 w 47"/>
                <a:gd name="T3" fmla="*/ 0 h 23"/>
                <a:gd name="T4" fmla="*/ 29 w 47"/>
                <a:gd name="T5" fmla="*/ 0 h 23"/>
                <a:gd name="T6" fmla="*/ 33 w 47"/>
                <a:gd name="T7" fmla="*/ 1 h 23"/>
                <a:gd name="T8" fmla="*/ 37 w 47"/>
                <a:gd name="T9" fmla="*/ 4 h 23"/>
                <a:gd name="T10" fmla="*/ 41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3 w 47"/>
                <a:gd name="T27" fmla="*/ 14 h 23"/>
                <a:gd name="T28" fmla="*/ 4 w 47"/>
                <a:gd name="T29" fmla="*/ 10 h 23"/>
                <a:gd name="T30" fmla="*/ 7 w 47"/>
                <a:gd name="T31" fmla="*/ 6 h 23"/>
                <a:gd name="T32" fmla="*/ 11 w 47"/>
                <a:gd name="T33" fmla="*/ 4 h 23"/>
                <a:gd name="T34" fmla="*/ 15 w 47"/>
                <a:gd name="T35" fmla="*/ 1 h 23"/>
                <a:gd name="T36" fmla="*/ 20 w 47"/>
                <a:gd name="T37" fmla="*/ 0 h 23"/>
                <a:gd name="T38" fmla="*/ 24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4" y="0"/>
                  </a:moveTo>
                  <a:lnTo>
                    <a:pt x="24" y="0"/>
                  </a:lnTo>
                  <a:lnTo>
                    <a:pt x="29" y="0"/>
                  </a:lnTo>
                  <a:lnTo>
                    <a:pt x="33" y="1"/>
                  </a:lnTo>
                  <a:lnTo>
                    <a:pt x="37" y="4"/>
                  </a:lnTo>
                  <a:lnTo>
                    <a:pt x="41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3" y="14"/>
                  </a:lnTo>
                  <a:lnTo>
                    <a:pt x="4" y="10"/>
                  </a:lnTo>
                  <a:lnTo>
                    <a:pt x="7" y="6"/>
                  </a:lnTo>
                  <a:lnTo>
                    <a:pt x="11" y="4"/>
                  </a:lnTo>
                  <a:lnTo>
                    <a:pt x="15" y="1"/>
                  </a:lnTo>
                  <a:lnTo>
                    <a:pt x="20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20" name="Freeform 20501">
              <a:extLst>
                <a:ext uri="{FF2B5EF4-FFF2-40B4-BE49-F238E27FC236}">
                  <a16:creationId xmlns:a16="http://schemas.microsoft.com/office/drawing/2014/main" id="{2A9BA652-8000-4B99-87FB-443FB6D1F26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21" name="Rectangle 20502">
              <a:extLst>
                <a:ext uri="{FF2B5EF4-FFF2-40B4-BE49-F238E27FC236}">
                  <a16:creationId xmlns:a16="http://schemas.microsoft.com/office/drawing/2014/main" id="{41223D91-AFAE-468F-84C8-3931CA14F0E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855076" y="3941763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22" name="Freeform 20503">
              <a:extLst>
                <a:ext uri="{FF2B5EF4-FFF2-40B4-BE49-F238E27FC236}">
                  <a16:creationId xmlns:a16="http://schemas.microsoft.com/office/drawing/2014/main" id="{A6E23C96-A902-4494-ABC1-51AC436B4C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23" name="Freeform 20504">
              <a:extLst>
                <a:ext uri="{FF2B5EF4-FFF2-40B4-BE49-F238E27FC236}">
                  <a16:creationId xmlns:a16="http://schemas.microsoft.com/office/drawing/2014/main" id="{19603F1D-66DB-4FF4-ABF0-11F24CC4B7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24" name="Freeform 20505">
              <a:extLst>
                <a:ext uri="{FF2B5EF4-FFF2-40B4-BE49-F238E27FC236}">
                  <a16:creationId xmlns:a16="http://schemas.microsoft.com/office/drawing/2014/main" id="{3BCD53E9-4B31-4907-A884-DD577C0716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25" name="Freeform 20507">
              <a:extLst>
                <a:ext uri="{FF2B5EF4-FFF2-40B4-BE49-F238E27FC236}">
                  <a16:creationId xmlns:a16="http://schemas.microsoft.com/office/drawing/2014/main" id="{F7DAA096-C119-4341-BB38-9DA4BF73DC9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40175"/>
              <a:ext cx="73025" cy="36513"/>
            </a:xfrm>
            <a:custGeom>
              <a:avLst/>
              <a:gdLst>
                <a:gd name="T0" fmla="*/ 23 w 46"/>
                <a:gd name="T1" fmla="*/ 0 h 23"/>
                <a:gd name="T2" fmla="*/ 23 w 46"/>
                <a:gd name="T3" fmla="*/ 0 h 23"/>
                <a:gd name="T4" fmla="*/ 28 w 46"/>
                <a:gd name="T5" fmla="*/ 0 h 23"/>
                <a:gd name="T6" fmla="*/ 32 w 46"/>
                <a:gd name="T7" fmla="*/ 1 h 23"/>
                <a:gd name="T8" fmla="*/ 36 w 46"/>
                <a:gd name="T9" fmla="*/ 4 h 23"/>
                <a:gd name="T10" fmla="*/ 40 w 46"/>
                <a:gd name="T11" fmla="*/ 6 h 23"/>
                <a:gd name="T12" fmla="*/ 43 w 46"/>
                <a:gd name="T13" fmla="*/ 10 h 23"/>
                <a:gd name="T14" fmla="*/ 45 w 46"/>
                <a:gd name="T15" fmla="*/ 14 h 23"/>
                <a:gd name="T16" fmla="*/ 46 w 46"/>
                <a:gd name="T17" fmla="*/ 18 h 23"/>
                <a:gd name="T18" fmla="*/ 46 w 46"/>
                <a:gd name="T19" fmla="*/ 23 h 23"/>
                <a:gd name="T20" fmla="*/ 0 w 46"/>
                <a:gd name="T21" fmla="*/ 23 h 23"/>
                <a:gd name="T22" fmla="*/ 0 w 46"/>
                <a:gd name="T23" fmla="*/ 23 h 23"/>
                <a:gd name="T24" fmla="*/ 0 w 46"/>
                <a:gd name="T25" fmla="*/ 18 h 23"/>
                <a:gd name="T26" fmla="*/ 1 w 46"/>
                <a:gd name="T27" fmla="*/ 14 h 23"/>
                <a:gd name="T28" fmla="*/ 3 w 46"/>
                <a:gd name="T29" fmla="*/ 10 h 23"/>
                <a:gd name="T30" fmla="*/ 6 w 46"/>
                <a:gd name="T31" fmla="*/ 6 h 23"/>
                <a:gd name="T32" fmla="*/ 10 w 46"/>
                <a:gd name="T33" fmla="*/ 4 h 23"/>
                <a:gd name="T34" fmla="*/ 14 w 46"/>
                <a:gd name="T35" fmla="*/ 1 h 23"/>
                <a:gd name="T36" fmla="*/ 18 w 46"/>
                <a:gd name="T37" fmla="*/ 0 h 23"/>
                <a:gd name="T38" fmla="*/ 23 w 46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23">
                  <a:moveTo>
                    <a:pt x="23" y="0"/>
                  </a:moveTo>
                  <a:lnTo>
                    <a:pt x="23" y="0"/>
                  </a:lnTo>
                  <a:lnTo>
                    <a:pt x="28" y="0"/>
                  </a:lnTo>
                  <a:lnTo>
                    <a:pt x="32" y="1"/>
                  </a:lnTo>
                  <a:lnTo>
                    <a:pt x="36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5" y="14"/>
                  </a:lnTo>
                  <a:lnTo>
                    <a:pt x="46" y="18"/>
                  </a:lnTo>
                  <a:lnTo>
                    <a:pt x="46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3" y="10"/>
                  </a:lnTo>
                  <a:lnTo>
                    <a:pt x="6" y="6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26" name="Freeform 20508">
              <a:extLst>
                <a:ext uri="{FF2B5EF4-FFF2-40B4-BE49-F238E27FC236}">
                  <a16:creationId xmlns:a16="http://schemas.microsoft.com/office/drawing/2014/main" id="{8D98250B-F181-48C2-A825-31840A69E6D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0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  <a:gd name="T8" fmla="*/ 46 w 46"/>
                <a:gd name="T9" fmla="*/ 0 w 46"/>
                <a:gd name="T10" fmla="*/ 0 w 46"/>
                <a:gd name="T11" fmla="*/ 46 w 46"/>
                <a:gd name="T12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6" y="0"/>
                  </a:move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27" name="Rectangle 20509">
              <a:extLst>
                <a:ext uri="{FF2B5EF4-FFF2-40B4-BE49-F238E27FC236}">
                  <a16:creationId xmlns:a16="http://schemas.microsoft.com/office/drawing/2014/main" id="{38BD7D1C-DAEE-49A4-898E-23A7F1827A0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94776" y="3976688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28" name="Freeform 20510">
              <a:extLst>
                <a:ext uri="{FF2B5EF4-FFF2-40B4-BE49-F238E27FC236}">
                  <a16:creationId xmlns:a16="http://schemas.microsoft.com/office/drawing/2014/main" id="{61617FAD-B30A-4A64-BD5B-0FEC5E4AFFF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46 w 46"/>
                <a:gd name="T2" fmla="*/ 46 w 46"/>
                <a:gd name="T3" fmla="*/ 46 w 46"/>
                <a:gd name="T4" fmla="*/ 0 w 46"/>
                <a:gd name="T5" fmla="*/ 0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29" name="Freeform 20511">
              <a:extLst>
                <a:ext uri="{FF2B5EF4-FFF2-40B4-BE49-F238E27FC236}">
                  <a16:creationId xmlns:a16="http://schemas.microsoft.com/office/drawing/2014/main" id="{8FACC45E-3E33-4301-9075-446BA770A5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30" name="Freeform 20512">
              <a:extLst>
                <a:ext uri="{FF2B5EF4-FFF2-40B4-BE49-F238E27FC236}">
                  <a16:creationId xmlns:a16="http://schemas.microsoft.com/office/drawing/2014/main" id="{46F29B6D-4420-4878-AF67-68F7636A894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31" name="Freeform 20514">
              <a:extLst>
                <a:ext uri="{FF2B5EF4-FFF2-40B4-BE49-F238E27FC236}">
                  <a16:creationId xmlns:a16="http://schemas.microsoft.com/office/drawing/2014/main" id="{757F5AAD-B13A-48C2-9056-65ECFF60B3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22725"/>
              <a:ext cx="74613" cy="36513"/>
            </a:xfrm>
            <a:custGeom>
              <a:avLst/>
              <a:gdLst>
                <a:gd name="T0" fmla="*/ 24 w 47"/>
                <a:gd name="T1" fmla="*/ 0 h 23"/>
                <a:gd name="T2" fmla="*/ 24 w 47"/>
                <a:gd name="T3" fmla="*/ 0 h 23"/>
                <a:gd name="T4" fmla="*/ 27 w 47"/>
                <a:gd name="T5" fmla="*/ 0 h 23"/>
                <a:gd name="T6" fmla="*/ 33 w 47"/>
                <a:gd name="T7" fmla="*/ 1 h 23"/>
                <a:gd name="T8" fmla="*/ 37 w 47"/>
                <a:gd name="T9" fmla="*/ 4 h 23"/>
                <a:gd name="T10" fmla="*/ 40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1 w 47"/>
                <a:gd name="T27" fmla="*/ 14 h 23"/>
                <a:gd name="T28" fmla="*/ 4 w 47"/>
                <a:gd name="T29" fmla="*/ 10 h 23"/>
                <a:gd name="T30" fmla="*/ 7 w 47"/>
                <a:gd name="T31" fmla="*/ 6 h 23"/>
                <a:gd name="T32" fmla="*/ 11 w 47"/>
                <a:gd name="T33" fmla="*/ 4 h 23"/>
                <a:gd name="T34" fmla="*/ 14 w 47"/>
                <a:gd name="T35" fmla="*/ 1 h 23"/>
                <a:gd name="T36" fmla="*/ 18 w 47"/>
                <a:gd name="T37" fmla="*/ 0 h 23"/>
                <a:gd name="T38" fmla="*/ 24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4" y="0"/>
                  </a:moveTo>
                  <a:lnTo>
                    <a:pt x="24" y="0"/>
                  </a:lnTo>
                  <a:lnTo>
                    <a:pt x="27" y="0"/>
                  </a:lnTo>
                  <a:lnTo>
                    <a:pt x="33" y="1"/>
                  </a:lnTo>
                  <a:lnTo>
                    <a:pt x="37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4" y="10"/>
                  </a:lnTo>
                  <a:lnTo>
                    <a:pt x="7" y="6"/>
                  </a:lnTo>
                  <a:lnTo>
                    <a:pt x="11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32" name="Freeform 20515">
              <a:extLst>
                <a:ext uri="{FF2B5EF4-FFF2-40B4-BE49-F238E27FC236}">
                  <a16:creationId xmlns:a16="http://schemas.microsoft.com/office/drawing/2014/main" id="{B164688C-F94B-4083-8561-FEDA30351F2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33" name="Rectangle 20516">
              <a:extLst>
                <a:ext uri="{FF2B5EF4-FFF2-40B4-BE49-F238E27FC236}">
                  <a16:creationId xmlns:a16="http://schemas.microsoft.com/office/drawing/2014/main" id="{C2F7C3EB-C1D8-41E2-A5F1-E564F60F374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134476" y="4059238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34" name="Freeform 20517">
              <a:extLst>
                <a:ext uri="{FF2B5EF4-FFF2-40B4-BE49-F238E27FC236}">
                  <a16:creationId xmlns:a16="http://schemas.microsoft.com/office/drawing/2014/main" id="{F3217FCE-D3EF-4017-9197-174F4F8BAD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35" name="Freeform 20518">
              <a:extLst>
                <a:ext uri="{FF2B5EF4-FFF2-40B4-BE49-F238E27FC236}">
                  <a16:creationId xmlns:a16="http://schemas.microsoft.com/office/drawing/2014/main" id="{AD379A59-C01F-40E2-94CB-BD52481ECA9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36" name="Freeform 20519">
              <a:extLst>
                <a:ext uri="{FF2B5EF4-FFF2-40B4-BE49-F238E27FC236}">
                  <a16:creationId xmlns:a16="http://schemas.microsoft.com/office/drawing/2014/main" id="{62D427D6-62F7-4EE9-9FF3-BB4AE1E18FA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37" name="Freeform 20521">
              <a:extLst>
                <a:ext uri="{FF2B5EF4-FFF2-40B4-BE49-F238E27FC236}">
                  <a16:creationId xmlns:a16="http://schemas.microsoft.com/office/drawing/2014/main" id="{1C509C7B-4E88-4A92-9669-18FFFF79BB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02088"/>
              <a:ext cx="74613" cy="36513"/>
            </a:xfrm>
            <a:custGeom>
              <a:avLst/>
              <a:gdLst>
                <a:gd name="T0" fmla="*/ 23 w 47"/>
                <a:gd name="T1" fmla="*/ 0 h 23"/>
                <a:gd name="T2" fmla="*/ 23 w 47"/>
                <a:gd name="T3" fmla="*/ 0 h 23"/>
                <a:gd name="T4" fmla="*/ 29 w 47"/>
                <a:gd name="T5" fmla="*/ 0 h 23"/>
                <a:gd name="T6" fmla="*/ 33 w 47"/>
                <a:gd name="T7" fmla="*/ 1 h 23"/>
                <a:gd name="T8" fmla="*/ 36 w 47"/>
                <a:gd name="T9" fmla="*/ 4 h 23"/>
                <a:gd name="T10" fmla="*/ 40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1 w 47"/>
                <a:gd name="T27" fmla="*/ 14 h 23"/>
                <a:gd name="T28" fmla="*/ 4 w 47"/>
                <a:gd name="T29" fmla="*/ 10 h 23"/>
                <a:gd name="T30" fmla="*/ 6 w 47"/>
                <a:gd name="T31" fmla="*/ 6 h 23"/>
                <a:gd name="T32" fmla="*/ 10 w 47"/>
                <a:gd name="T33" fmla="*/ 4 h 23"/>
                <a:gd name="T34" fmla="*/ 14 w 47"/>
                <a:gd name="T35" fmla="*/ 1 h 23"/>
                <a:gd name="T36" fmla="*/ 18 w 47"/>
                <a:gd name="T37" fmla="*/ 0 h 23"/>
                <a:gd name="T38" fmla="*/ 23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3" y="0"/>
                  </a:moveTo>
                  <a:lnTo>
                    <a:pt x="23" y="0"/>
                  </a:lnTo>
                  <a:lnTo>
                    <a:pt x="29" y="0"/>
                  </a:lnTo>
                  <a:lnTo>
                    <a:pt x="33" y="1"/>
                  </a:lnTo>
                  <a:lnTo>
                    <a:pt x="36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4" y="10"/>
                  </a:lnTo>
                  <a:lnTo>
                    <a:pt x="6" y="6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38" name="Freeform 20522">
              <a:extLst>
                <a:ext uri="{FF2B5EF4-FFF2-40B4-BE49-F238E27FC236}">
                  <a16:creationId xmlns:a16="http://schemas.microsoft.com/office/drawing/2014/main" id="{11CBEBDF-F414-43BF-A775-0504FFBAD49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39" name="Rectangle 20523">
              <a:extLst>
                <a:ext uri="{FF2B5EF4-FFF2-40B4-BE49-F238E27FC236}">
                  <a16:creationId xmlns:a16="http://schemas.microsoft.com/office/drawing/2014/main" id="{BADB2100-F822-4C3E-A047-8459818FD6C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202613" y="4038600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40" name="Freeform 20524">
              <a:extLst>
                <a:ext uri="{FF2B5EF4-FFF2-40B4-BE49-F238E27FC236}">
                  <a16:creationId xmlns:a16="http://schemas.microsoft.com/office/drawing/2014/main" id="{6C5E096E-AC2B-41D6-878F-36D330C358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41" name="Freeform 20525">
              <a:extLst>
                <a:ext uri="{FF2B5EF4-FFF2-40B4-BE49-F238E27FC236}">
                  <a16:creationId xmlns:a16="http://schemas.microsoft.com/office/drawing/2014/main" id="{91EE5715-F034-457A-92F5-0448B4C778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42" name="Freeform 20526">
              <a:extLst>
                <a:ext uri="{FF2B5EF4-FFF2-40B4-BE49-F238E27FC236}">
                  <a16:creationId xmlns:a16="http://schemas.microsoft.com/office/drawing/2014/main" id="{D6AC953C-0C28-4A61-AD6D-14EF62E766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43" name="Freeform 20545">
              <a:extLst>
                <a:ext uri="{FF2B5EF4-FFF2-40B4-BE49-F238E27FC236}">
                  <a16:creationId xmlns:a16="http://schemas.microsoft.com/office/drawing/2014/main" id="{7D6EF6A5-6E2B-44C0-A5CD-3C0B54AC66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18688" y="5068888"/>
              <a:ext cx="0" cy="25400"/>
            </a:xfrm>
            <a:custGeom>
              <a:avLst/>
              <a:gdLst>
                <a:gd name="T0" fmla="*/ 16 h 16"/>
                <a:gd name="T1" fmla="*/ 0 h 16"/>
                <a:gd name="T2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lnTo>
                    <a:pt x="0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714368" y="1698990"/>
            <a:ext cx="2763263" cy="4198778"/>
            <a:chOff x="4714368" y="1698990"/>
            <a:chExt cx="2763263" cy="4198778"/>
          </a:xfrm>
        </p:grpSpPr>
        <p:grpSp>
          <p:nvGrpSpPr>
            <p:cNvPr id="3" name="Group 2"/>
            <p:cNvGrpSpPr/>
            <p:nvPr/>
          </p:nvGrpSpPr>
          <p:grpSpPr>
            <a:xfrm>
              <a:off x="4714370" y="1698990"/>
              <a:ext cx="2763261" cy="4198778"/>
              <a:chOff x="5393403" y="1714755"/>
              <a:chExt cx="2763261" cy="4198778"/>
            </a:xfrm>
          </p:grpSpPr>
          <p:sp>
            <p:nvSpPr>
              <p:cNvPr id="4" name="Rectangle: Rounded Corners 3"/>
              <p:cNvSpPr/>
              <p:nvPr/>
            </p:nvSpPr>
            <p:spPr>
              <a:xfrm>
                <a:off x="5393403" y="1714755"/>
                <a:ext cx="2763261" cy="4198778"/>
              </a:xfrm>
              <a:prstGeom prst="roundRect">
                <a:avLst>
                  <a:gd name="adj" fmla="val 2132"/>
                </a:avLst>
              </a:prstGeom>
              <a:solidFill>
                <a:srgbClr val="EFF2FF"/>
              </a:solidFill>
              <a:ln>
                <a:noFill/>
              </a:ln>
              <a:effectLst>
                <a:outerShdw blurRad="660400" dist="63500" dir="5400000" algn="t" rotWithShape="0">
                  <a:schemeClr val="tx1">
                    <a:lumMod val="95000"/>
                    <a:lumOff val="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5605343" y="2044429"/>
                <a:ext cx="2339379" cy="3416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5054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500</a:t>
                </a: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5054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强企业</a:t>
                </a: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5054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6466651" y="2596887"/>
                <a:ext cx="80021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阿里巴巴</a:t>
                </a:r>
                <a:endParaRPr kumimoji="0" lang="id-ID" sz="1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" name="Freeform 118"/>
              <p:cNvSpPr>
                <a:spLocks noChangeArrowheads="1"/>
              </p:cNvSpPr>
              <p:nvPr/>
            </p:nvSpPr>
            <p:spPr bwMode="auto">
              <a:xfrm>
                <a:off x="6060107" y="2675648"/>
                <a:ext cx="189677" cy="189674"/>
              </a:xfrm>
              <a:custGeom>
                <a:avLst/>
                <a:gdLst>
                  <a:gd name="T0" fmla="*/ 38763987 w 602"/>
                  <a:gd name="T1" fmla="*/ 78441997 h 602"/>
                  <a:gd name="T2" fmla="*/ 38763987 w 602"/>
                  <a:gd name="T3" fmla="*/ 78441997 h 602"/>
                  <a:gd name="T4" fmla="*/ 0 w 602"/>
                  <a:gd name="T5" fmla="*/ 38763987 h 602"/>
                  <a:gd name="T6" fmla="*/ 38763987 w 602"/>
                  <a:gd name="T7" fmla="*/ 0 h 602"/>
                  <a:gd name="T8" fmla="*/ 78441997 w 602"/>
                  <a:gd name="T9" fmla="*/ 38763987 h 602"/>
                  <a:gd name="T10" fmla="*/ 38763987 w 602"/>
                  <a:gd name="T11" fmla="*/ 78441997 h 602"/>
                  <a:gd name="T12" fmla="*/ 38763987 w 602"/>
                  <a:gd name="T13" fmla="*/ 7439717 h 602"/>
                  <a:gd name="T14" fmla="*/ 38763987 w 602"/>
                  <a:gd name="T15" fmla="*/ 7439717 h 602"/>
                  <a:gd name="T16" fmla="*/ 7439717 w 602"/>
                  <a:gd name="T17" fmla="*/ 38763987 h 602"/>
                  <a:gd name="T18" fmla="*/ 38763987 w 602"/>
                  <a:gd name="T19" fmla="*/ 71002280 h 602"/>
                  <a:gd name="T20" fmla="*/ 71002280 w 602"/>
                  <a:gd name="T21" fmla="*/ 38763987 h 602"/>
                  <a:gd name="T22" fmla="*/ 38763987 w 602"/>
                  <a:gd name="T23" fmla="*/ 7439717 h 602"/>
                  <a:gd name="T24" fmla="*/ 56253627 w 602"/>
                  <a:gd name="T25" fmla="*/ 31455051 h 602"/>
                  <a:gd name="T26" fmla="*/ 56253627 w 602"/>
                  <a:gd name="T27" fmla="*/ 31455051 h 602"/>
                  <a:gd name="T28" fmla="*/ 36937024 w 602"/>
                  <a:gd name="T29" fmla="*/ 51685677 h 602"/>
                  <a:gd name="T30" fmla="*/ 36937024 w 602"/>
                  <a:gd name="T31" fmla="*/ 51685677 h 602"/>
                  <a:gd name="T32" fmla="*/ 34196037 w 602"/>
                  <a:gd name="T33" fmla="*/ 52598978 h 602"/>
                  <a:gd name="T34" fmla="*/ 31324631 w 602"/>
                  <a:gd name="T35" fmla="*/ 51685677 h 602"/>
                  <a:gd name="T36" fmla="*/ 31324631 w 602"/>
                  <a:gd name="T37" fmla="*/ 51685677 h 602"/>
                  <a:gd name="T38" fmla="*/ 20361046 w 602"/>
                  <a:gd name="T39" fmla="*/ 40591311 h 602"/>
                  <a:gd name="T40" fmla="*/ 20361046 w 602"/>
                  <a:gd name="T41" fmla="*/ 40591311 h 602"/>
                  <a:gd name="T42" fmla="*/ 19447384 w 602"/>
                  <a:gd name="T43" fmla="*/ 37850325 h 602"/>
                  <a:gd name="T44" fmla="*/ 23102033 w 602"/>
                  <a:gd name="T45" fmla="*/ 34196037 h 602"/>
                  <a:gd name="T46" fmla="*/ 25842658 w 602"/>
                  <a:gd name="T47" fmla="*/ 35109700 h 602"/>
                  <a:gd name="T48" fmla="*/ 25842658 w 602"/>
                  <a:gd name="T49" fmla="*/ 35109700 h 602"/>
                  <a:gd name="T50" fmla="*/ 34196037 w 602"/>
                  <a:gd name="T51" fmla="*/ 43462718 h 602"/>
                  <a:gd name="T52" fmla="*/ 51685677 w 602"/>
                  <a:gd name="T53" fmla="*/ 26756320 h 602"/>
                  <a:gd name="T54" fmla="*/ 51685677 w 602"/>
                  <a:gd name="T55" fmla="*/ 26756320 h 602"/>
                  <a:gd name="T56" fmla="*/ 53512640 w 602"/>
                  <a:gd name="T57" fmla="*/ 25842658 h 602"/>
                  <a:gd name="T58" fmla="*/ 57167289 w 602"/>
                  <a:gd name="T59" fmla="*/ 29497307 h 602"/>
                  <a:gd name="T60" fmla="*/ 56253627 w 602"/>
                  <a:gd name="T61" fmla="*/ 31455051 h 602"/>
                  <a:gd name="T62" fmla="*/ 56253627 w 602"/>
                  <a:gd name="T63" fmla="*/ 25842658 h 602"/>
                  <a:gd name="T64" fmla="*/ 56253627 w 602"/>
                  <a:gd name="T65" fmla="*/ 25842658 h 602"/>
                  <a:gd name="T66" fmla="*/ 25842658 w 602"/>
                  <a:gd name="T67" fmla="*/ 56253627 h 602"/>
                  <a:gd name="T68" fmla="*/ 25842658 w 602"/>
                  <a:gd name="T69" fmla="*/ 56253627 h 602"/>
                  <a:gd name="T70" fmla="*/ 52598978 w 602"/>
                  <a:gd name="T71" fmla="*/ 56253627 h 602"/>
                  <a:gd name="T72" fmla="*/ 52598978 w 602"/>
                  <a:gd name="T73" fmla="*/ 56253627 h 602"/>
                  <a:gd name="T74" fmla="*/ 56253627 w 602"/>
                  <a:gd name="T75" fmla="*/ 52598978 h 602"/>
                  <a:gd name="T76" fmla="*/ 56253627 w 602"/>
                  <a:gd name="T77" fmla="*/ 52598978 h 602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602" h="602">
                    <a:moveTo>
                      <a:pt x="297" y="601"/>
                    </a:moveTo>
                    <a:lnTo>
                      <a:pt x="297" y="601"/>
                    </a:lnTo>
                    <a:cubicBezTo>
                      <a:pt x="135" y="601"/>
                      <a:pt x="0" y="467"/>
                      <a:pt x="0" y="297"/>
                    </a:cubicBezTo>
                    <a:cubicBezTo>
                      <a:pt x="0" y="135"/>
                      <a:pt x="135" y="0"/>
                      <a:pt x="297" y="0"/>
                    </a:cubicBezTo>
                    <a:cubicBezTo>
                      <a:pt x="467" y="0"/>
                      <a:pt x="601" y="135"/>
                      <a:pt x="601" y="297"/>
                    </a:cubicBezTo>
                    <a:cubicBezTo>
                      <a:pt x="601" y="467"/>
                      <a:pt x="467" y="601"/>
                      <a:pt x="297" y="601"/>
                    </a:cubicBezTo>
                    <a:close/>
                    <a:moveTo>
                      <a:pt x="297" y="57"/>
                    </a:moveTo>
                    <a:lnTo>
                      <a:pt x="297" y="57"/>
                    </a:lnTo>
                    <a:cubicBezTo>
                      <a:pt x="163" y="57"/>
                      <a:pt x="57" y="163"/>
                      <a:pt x="57" y="297"/>
                    </a:cubicBezTo>
                    <a:cubicBezTo>
                      <a:pt x="57" y="431"/>
                      <a:pt x="163" y="544"/>
                      <a:pt x="297" y="544"/>
                    </a:cubicBezTo>
                    <a:cubicBezTo>
                      <a:pt x="431" y="544"/>
                      <a:pt x="544" y="431"/>
                      <a:pt x="544" y="297"/>
                    </a:cubicBezTo>
                    <a:cubicBezTo>
                      <a:pt x="544" y="163"/>
                      <a:pt x="431" y="57"/>
                      <a:pt x="297" y="57"/>
                    </a:cubicBezTo>
                    <a:close/>
                    <a:moveTo>
                      <a:pt x="431" y="241"/>
                    </a:moveTo>
                    <a:lnTo>
                      <a:pt x="431" y="241"/>
                    </a:lnTo>
                    <a:cubicBezTo>
                      <a:pt x="283" y="396"/>
                      <a:pt x="283" y="396"/>
                      <a:pt x="283" y="396"/>
                    </a:cubicBezTo>
                    <a:cubicBezTo>
                      <a:pt x="276" y="403"/>
                      <a:pt x="269" y="403"/>
                      <a:pt x="262" y="403"/>
                    </a:cubicBezTo>
                    <a:cubicBezTo>
                      <a:pt x="255" y="403"/>
                      <a:pt x="248" y="403"/>
                      <a:pt x="240" y="396"/>
                    </a:cubicBezTo>
                    <a:cubicBezTo>
                      <a:pt x="156" y="311"/>
                      <a:pt x="156" y="311"/>
                      <a:pt x="156" y="311"/>
                    </a:cubicBezTo>
                    <a:cubicBezTo>
                      <a:pt x="149" y="304"/>
                      <a:pt x="149" y="297"/>
                      <a:pt x="149" y="290"/>
                    </a:cubicBezTo>
                    <a:cubicBezTo>
                      <a:pt x="149" y="276"/>
                      <a:pt x="163" y="262"/>
                      <a:pt x="177" y="262"/>
                    </a:cubicBezTo>
                    <a:cubicBezTo>
                      <a:pt x="184" y="262"/>
                      <a:pt x="191" y="262"/>
                      <a:pt x="198" y="269"/>
                    </a:cubicBezTo>
                    <a:cubicBezTo>
                      <a:pt x="262" y="333"/>
                      <a:pt x="262" y="333"/>
                      <a:pt x="262" y="333"/>
                    </a:cubicBezTo>
                    <a:cubicBezTo>
                      <a:pt x="396" y="205"/>
                      <a:pt x="396" y="205"/>
                      <a:pt x="396" y="205"/>
                    </a:cubicBezTo>
                    <a:cubicBezTo>
                      <a:pt x="396" y="198"/>
                      <a:pt x="403" y="198"/>
                      <a:pt x="410" y="198"/>
                    </a:cubicBezTo>
                    <a:cubicBezTo>
                      <a:pt x="431" y="198"/>
                      <a:pt x="438" y="205"/>
                      <a:pt x="438" y="226"/>
                    </a:cubicBezTo>
                    <a:cubicBezTo>
                      <a:pt x="438" y="234"/>
                      <a:pt x="438" y="241"/>
                      <a:pt x="431" y="241"/>
                    </a:cubicBezTo>
                    <a:close/>
                    <a:moveTo>
                      <a:pt x="431" y="198"/>
                    </a:moveTo>
                    <a:lnTo>
                      <a:pt x="431" y="198"/>
                    </a:lnTo>
                    <a:close/>
                    <a:moveTo>
                      <a:pt x="198" y="431"/>
                    </a:moveTo>
                    <a:lnTo>
                      <a:pt x="198" y="431"/>
                    </a:lnTo>
                    <a:close/>
                    <a:moveTo>
                      <a:pt x="403" y="431"/>
                    </a:moveTo>
                    <a:lnTo>
                      <a:pt x="403" y="431"/>
                    </a:lnTo>
                    <a:close/>
                    <a:moveTo>
                      <a:pt x="431" y="403"/>
                    </a:moveTo>
                    <a:lnTo>
                      <a:pt x="431" y="403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5" name="Rectangle 7">
                <a:extLst>
                  <a:ext uri="{FF2B5EF4-FFF2-40B4-BE49-F238E27FC236}">
                    <a16:creationId xmlns:a16="http://schemas.microsoft.com/office/drawing/2014/main" id="{BF8EAE7C-E2FF-44B5-99C5-0FD4B59C934C}"/>
                  </a:ext>
                </a:extLst>
              </p:cNvPr>
              <p:cNvSpPr/>
              <p:nvPr/>
            </p:nvSpPr>
            <p:spPr>
              <a:xfrm>
                <a:off x="6466651" y="3022239"/>
                <a:ext cx="492443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顺丰</a:t>
                </a:r>
                <a:endParaRPr kumimoji="0" lang="id-ID" sz="1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6" name="Freeform 118">
                <a:extLst>
                  <a:ext uri="{FF2B5EF4-FFF2-40B4-BE49-F238E27FC236}">
                    <a16:creationId xmlns:a16="http://schemas.microsoft.com/office/drawing/2014/main" id="{3A5223C5-EACA-410E-9849-D0F166888B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60107" y="3101000"/>
                <a:ext cx="189677" cy="189674"/>
              </a:xfrm>
              <a:custGeom>
                <a:avLst/>
                <a:gdLst>
                  <a:gd name="T0" fmla="*/ 38763987 w 602"/>
                  <a:gd name="T1" fmla="*/ 78441997 h 602"/>
                  <a:gd name="T2" fmla="*/ 38763987 w 602"/>
                  <a:gd name="T3" fmla="*/ 78441997 h 602"/>
                  <a:gd name="T4" fmla="*/ 0 w 602"/>
                  <a:gd name="T5" fmla="*/ 38763987 h 602"/>
                  <a:gd name="T6" fmla="*/ 38763987 w 602"/>
                  <a:gd name="T7" fmla="*/ 0 h 602"/>
                  <a:gd name="T8" fmla="*/ 78441997 w 602"/>
                  <a:gd name="T9" fmla="*/ 38763987 h 602"/>
                  <a:gd name="T10" fmla="*/ 38763987 w 602"/>
                  <a:gd name="T11" fmla="*/ 78441997 h 602"/>
                  <a:gd name="T12" fmla="*/ 38763987 w 602"/>
                  <a:gd name="T13" fmla="*/ 7439717 h 602"/>
                  <a:gd name="T14" fmla="*/ 38763987 w 602"/>
                  <a:gd name="T15" fmla="*/ 7439717 h 602"/>
                  <a:gd name="T16" fmla="*/ 7439717 w 602"/>
                  <a:gd name="T17" fmla="*/ 38763987 h 602"/>
                  <a:gd name="T18" fmla="*/ 38763987 w 602"/>
                  <a:gd name="T19" fmla="*/ 71002280 h 602"/>
                  <a:gd name="T20" fmla="*/ 71002280 w 602"/>
                  <a:gd name="T21" fmla="*/ 38763987 h 602"/>
                  <a:gd name="T22" fmla="*/ 38763987 w 602"/>
                  <a:gd name="T23" fmla="*/ 7439717 h 602"/>
                  <a:gd name="T24" fmla="*/ 56253627 w 602"/>
                  <a:gd name="T25" fmla="*/ 31455051 h 602"/>
                  <a:gd name="T26" fmla="*/ 56253627 w 602"/>
                  <a:gd name="T27" fmla="*/ 31455051 h 602"/>
                  <a:gd name="T28" fmla="*/ 36937024 w 602"/>
                  <a:gd name="T29" fmla="*/ 51685677 h 602"/>
                  <a:gd name="T30" fmla="*/ 36937024 w 602"/>
                  <a:gd name="T31" fmla="*/ 51685677 h 602"/>
                  <a:gd name="T32" fmla="*/ 34196037 w 602"/>
                  <a:gd name="T33" fmla="*/ 52598978 h 602"/>
                  <a:gd name="T34" fmla="*/ 31324631 w 602"/>
                  <a:gd name="T35" fmla="*/ 51685677 h 602"/>
                  <a:gd name="T36" fmla="*/ 31324631 w 602"/>
                  <a:gd name="T37" fmla="*/ 51685677 h 602"/>
                  <a:gd name="T38" fmla="*/ 20361046 w 602"/>
                  <a:gd name="T39" fmla="*/ 40591311 h 602"/>
                  <a:gd name="T40" fmla="*/ 20361046 w 602"/>
                  <a:gd name="T41" fmla="*/ 40591311 h 602"/>
                  <a:gd name="T42" fmla="*/ 19447384 w 602"/>
                  <a:gd name="T43" fmla="*/ 37850325 h 602"/>
                  <a:gd name="T44" fmla="*/ 23102033 w 602"/>
                  <a:gd name="T45" fmla="*/ 34196037 h 602"/>
                  <a:gd name="T46" fmla="*/ 25842658 w 602"/>
                  <a:gd name="T47" fmla="*/ 35109700 h 602"/>
                  <a:gd name="T48" fmla="*/ 25842658 w 602"/>
                  <a:gd name="T49" fmla="*/ 35109700 h 602"/>
                  <a:gd name="T50" fmla="*/ 34196037 w 602"/>
                  <a:gd name="T51" fmla="*/ 43462718 h 602"/>
                  <a:gd name="T52" fmla="*/ 51685677 w 602"/>
                  <a:gd name="T53" fmla="*/ 26756320 h 602"/>
                  <a:gd name="T54" fmla="*/ 51685677 w 602"/>
                  <a:gd name="T55" fmla="*/ 26756320 h 602"/>
                  <a:gd name="T56" fmla="*/ 53512640 w 602"/>
                  <a:gd name="T57" fmla="*/ 25842658 h 602"/>
                  <a:gd name="T58" fmla="*/ 57167289 w 602"/>
                  <a:gd name="T59" fmla="*/ 29497307 h 602"/>
                  <a:gd name="T60" fmla="*/ 56253627 w 602"/>
                  <a:gd name="T61" fmla="*/ 31455051 h 602"/>
                  <a:gd name="T62" fmla="*/ 56253627 w 602"/>
                  <a:gd name="T63" fmla="*/ 25842658 h 602"/>
                  <a:gd name="T64" fmla="*/ 56253627 w 602"/>
                  <a:gd name="T65" fmla="*/ 25842658 h 602"/>
                  <a:gd name="T66" fmla="*/ 25842658 w 602"/>
                  <a:gd name="T67" fmla="*/ 56253627 h 602"/>
                  <a:gd name="T68" fmla="*/ 25842658 w 602"/>
                  <a:gd name="T69" fmla="*/ 56253627 h 602"/>
                  <a:gd name="T70" fmla="*/ 52598978 w 602"/>
                  <a:gd name="T71" fmla="*/ 56253627 h 602"/>
                  <a:gd name="T72" fmla="*/ 52598978 w 602"/>
                  <a:gd name="T73" fmla="*/ 56253627 h 602"/>
                  <a:gd name="T74" fmla="*/ 56253627 w 602"/>
                  <a:gd name="T75" fmla="*/ 52598978 h 602"/>
                  <a:gd name="T76" fmla="*/ 56253627 w 602"/>
                  <a:gd name="T77" fmla="*/ 52598978 h 602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602" h="602">
                    <a:moveTo>
                      <a:pt x="297" y="601"/>
                    </a:moveTo>
                    <a:lnTo>
                      <a:pt x="297" y="601"/>
                    </a:lnTo>
                    <a:cubicBezTo>
                      <a:pt x="135" y="601"/>
                      <a:pt x="0" y="467"/>
                      <a:pt x="0" y="297"/>
                    </a:cubicBezTo>
                    <a:cubicBezTo>
                      <a:pt x="0" y="135"/>
                      <a:pt x="135" y="0"/>
                      <a:pt x="297" y="0"/>
                    </a:cubicBezTo>
                    <a:cubicBezTo>
                      <a:pt x="467" y="0"/>
                      <a:pt x="601" y="135"/>
                      <a:pt x="601" y="297"/>
                    </a:cubicBezTo>
                    <a:cubicBezTo>
                      <a:pt x="601" y="467"/>
                      <a:pt x="467" y="601"/>
                      <a:pt x="297" y="601"/>
                    </a:cubicBezTo>
                    <a:close/>
                    <a:moveTo>
                      <a:pt x="297" y="57"/>
                    </a:moveTo>
                    <a:lnTo>
                      <a:pt x="297" y="57"/>
                    </a:lnTo>
                    <a:cubicBezTo>
                      <a:pt x="163" y="57"/>
                      <a:pt x="57" y="163"/>
                      <a:pt x="57" y="297"/>
                    </a:cubicBezTo>
                    <a:cubicBezTo>
                      <a:pt x="57" y="431"/>
                      <a:pt x="163" y="544"/>
                      <a:pt x="297" y="544"/>
                    </a:cubicBezTo>
                    <a:cubicBezTo>
                      <a:pt x="431" y="544"/>
                      <a:pt x="544" y="431"/>
                      <a:pt x="544" y="297"/>
                    </a:cubicBezTo>
                    <a:cubicBezTo>
                      <a:pt x="544" y="163"/>
                      <a:pt x="431" y="57"/>
                      <a:pt x="297" y="57"/>
                    </a:cubicBezTo>
                    <a:close/>
                    <a:moveTo>
                      <a:pt x="431" y="241"/>
                    </a:moveTo>
                    <a:lnTo>
                      <a:pt x="431" y="241"/>
                    </a:lnTo>
                    <a:cubicBezTo>
                      <a:pt x="283" y="396"/>
                      <a:pt x="283" y="396"/>
                      <a:pt x="283" y="396"/>
                    </a:cubicBezTo>
                    <a:cubicBezTo>
                      <a:pt x="276" y="403"/>
                      <a:pt x="269" y="403"/>
                      <a:pt x="262" y="403"/>
                    </a:cubicBezTo>
                    <a:cubicBezTo>
                      <a:pt x="255" y="403"/>
                      <a:pt x="248" y="403"/>
                      <a:pt x="240" y="396"/>
                    </a:cubicBezTo>
                    <a:cubicBezTo>
                      <a:pt x="156" y="311"/>
                      <a:pt x="156" y="311"/>
                      <a:pt x="156" y="311"/>
                    </a:cubicBezTo>
                    <a:cubicBezTo>
                      <a:pt x="149" y="304"/>
                      <a:pt x="149" y="297"/>
                      <a:pt x="149" y="290"/>
                    </a:cubicBezTo>
                    <a:cubicBezTo>
                      <a:pt x="149" y="276"/>
                      <a:pt x="163" y="262"/>
                      <a:pt x="177" y="262"/>
                    </a:cubicBezTo>
                    <a:cubicBezTo>
                      <a:pt x="184" y="262"/>
                      <a:pt x="191" y="262"/>
                      <a:pt x="198" y="269"/>
                    </a:cubicBezTo>
                    <a:cubicBezTo>
                      <a:pt x="262" y="333"/>
                      <a:pt x="262" y="333"/>
                      <a:pt x="262" y="333"/>
                    </a:cubicBezTo>
                    <a:cubicBezTo>
                      <a:pt x="396" y="205"/>
                      <a:pt x="396" y="205"/>
                      <a:pt x="396" y="205"/>
                    </a:cubicBezTo>
                    <a:cubicBezTo>
                      <a:pt x="396" y="198"/>
                      <a:pt x="403" y="198"/>
                      <a:pt x="410" y="198"/>
                    </a:cubicBezTo>
                    <a:cubicBezTo>
                      <a:pt x="431" y="198"/>
                      <a:pt x="438" y="205"/>
                      <a:pt x="438" y="226"/>
                    </a:cubicBezTo>
                    <a:cubicBezTo>
                      <a:pt x="438" y="234"/>
                      <a:pt x="438" y="241"/>
                      <a:pt x="431" y="241"/>
                    </a:cubicBezTo>
                    <a:close/>
                    <a:moveTo>
                      <a:pt x="431" y="198"/>
                    </a:moveTo>
                    <a:lnTo>
                      <a:pt x="431" y="198"/>
                    </a:lnTo>
                    <a:close/>
                    <a:moveTo>
                      <a:pt x="198" y="431"/>
                    </a:moveTo>
                    <a:lnTo>
                      <a:pt x="198" y="431"/>
                    </a:lnTo>
                    <a:close/>
                    <a:moveTo>
                      <a:pt x="403" y="431"/>
                    </a:moveTo>
                    <a:lnTo>
                      <a:pt x="403" y="431"/>
                    </a:lnTo>
                    <a:close/>
                    <a:moveTo>
                      <a:pt x="431" y="403"/>
                    </a:moveTo>
                    <a:lnTo>
                      <a:pt x="431" y="403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8" name="Rectangle 7">
                <a:extLst>
                  <a:ext uri="{FF2B5EF4-FFF2-40B4-BE49-F238E27FC236}">
                    <a16:creationId xmlns:a16="http://schemas.microsoft.com/office/drawing/2014/main" id="{9A43AF08-0130-4E79-8D9F-8D5FCC2BF736}"/>
                  </a:ext>
                </a:extLst>
              </p:cNvPr>
              <p:cNvSpPr/>
              <p:nvPr/>
            </p:nvSpPr>
            <p:spPr>
              <a:xfrm>
                <a:off x="6466651" y="3404604"/>
                <a:ext cx="80021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中国平安</a:t>
                </a:r>
                <a:endParaRPr kumimoji="0" lang="id-ID" sz="1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9" name="Freeform 118">
                <a:extLst>
                  <a:ext uri="{FF2B5EF4-FFF2-40B4-BE49-F238E27FC236}">
                    <a16:creationId xmlns:a16="http://schemas.microsoft.com/office/drawing/2014/main" id="{F0D6AF32-31E3-401E-B71D-56E62A1C01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60107" y="3483365"/>
                <a:ext cx="189677" cy="189674"/>
              </a:xfrm>
              <a:custGeom>
                <a:avLst/>
                <a:gdLst>
                  <a:gd name="T0" fmla="*/ 38763987 w 602"/>
                  <a:gd name="T1" fmla="*/ 78441997 h 602"/>
                  <a:gd name="T2" fmla="*/ 38763987 w 602"/>
                  <a:gd name="T3" fmla="*/ 78441997 h 602"/>
                  <a:gd name="T4" fmla="*/ 0 w 602"/>
                  <a:gd name="T5" fmla="*/ 38763987 h 602"/>
                  <a:gd name="T6" fmla="*/ 38763987 w 602"/>
                  <a:gd name="T7" fmla="*/ 0 h 602"/>
                  <a:gd name="T8" fmla="*/ 78441997 w 602"/>
                  <a:gd name="T9" fmla="*/ 38763987 h 602"/>
                  <a:gd name="T10" fmla="*/ 38763987 w 602"/>
                  <a:gd name="T11" fmla="*/ 78441997 h 602"/>
                  <a:gd name="T12" fmla="*/ 38763987 w 602"/>
                  <a:gd name="T13" fmla="*/ 7439717 h 602"/>
                  <a:gd name="T14" fmla="*/ 38763987 w 602"/>
                  <a:gd name="T15" fmla="*/ 7439717 h 602"/>
                  <a:gd name="T16" fmla="*/ 7439717 w 602"/>
                  <a:gd name="T17" fmla="*/ 38763987 h 602"/>
                  <a:gd name="T18" fmla="*/ 38763987 w 602"/>
                  <a:gd name="T19" fmla="*/ 71002280 h 602"/>
                  <a:gd name="T20" fmla="*/ 71002280 w 602"/>
                  <a:gd name="T21" fmla="*/ 38763987 h 602"/>
                  <a:gd name="T22" fmla="*/ 38763987 w 602"/>
                  <a:gd name="T23" fmla="*/ 7439717 h 602"/>
                  <a:gd name="T24" fmla="*/ 56253627 w 602"/>
                  <a:gd name="T25" fmla="*/ 31455051 h 602"/>
                  <a:gd name="T26" fmla="*/ 56253627 w 602"/>
                  <a:gd name="T27" fmla="*/ 31455051 h 602"/>
                  <a:gd name="T28" fmla="*/ 36937024 w 602"/>
                  <a:gd name="T29" fmla="*/ 51685677 h 602"/>
                  <a:gd name="T30" fmla="*/ 36937024 w 602"/>
                  <a:gd name="T31" fmla="*/ 51685677 h 602"/>
                  <a:gd name="T32" fmla="*/ 34196037 w 602"/>
                  <a:gd name="T33" fmla="*/ 52598978 h 602"/>
                  <a:gd name="T34" fmla="*/ 31324631 w 602"/>
                  <a:gd name="T35" fmla="*/ 51685677 h 602"/>
                  <a:gd name="T36" fmla="*/ 31324631 w 602"/>
                  <a:gd name="T37" fmla="*/ 51685677 h 602"/>
                  <a:gd name="T38" fmla="*/ 20361046 w 602"/>
                  <a:gd name="T39" fmla="*/ 40591311 h 602"/>
                  <a:gd name="T40" fmla="*/ 20361046 w 602"/>
                  <a:gd name="T41" fmla="*/ 40591311 h 602"/>
                  <a:gd name="T42" fmla="*/ 19447384 w 602"/>
                  <a:gd name="T43" fmla="*/ 37850325 h 602"/>
                  <a:gd name="T44" fmla="*/ 23102033 w 602"/>
                  <a:gd name="T45" fmla="*/ 34196037 h 602"/>
                  <a:gd name="T46" fmla="*/ 25842658 w 602"/>
                  <a:gd name="T47" fmla="*/ 35109700 h 602"/>
                  <a:gd name="T48" fmla="*/ 25842658 w 602"/>
                  <a:gd name="T49" fmla="*/ 35109700 h 602"/>
                  <a:gd name="T50" fmla="*/ 34196037 w 602"/>
                  <a:gd name="T51" fmla="*/ 43462718 h 602"/>
                  <a:gd name="T52" fmla="*/ 51685677 w 602"/>
                  <a:gd name="T53" fmla="*/ 26756320 h 602"/>
                  <a:gd name="T54" fmla="*/ 51685677 w 602"/>
                  <a:gd name="T55" fmla="*/ 26756320 h 602"/>
                  <a:gd name="T56" fmla="*/ 53512640 w 602"/>
                  <a:gd name="T57" fmla="*/ 25842658 h 602"/>
                  <a:gd name="T58" fmla="*/ 57167289 w 602"/>
                  <a:gd name="T59" fmla="*/ 29497307 h 602"/>
                  <a:gd name="T60" fmla="*/ 56253627 w 602"/>
                  <a:gd name="T61" fmla="*/ 31455051 h 602"/>
                  <a:gd name="T62" fmla="*/ 56253627 w 602"/>
                  <a:gd name="T63" fmla="*/ 25842658 h 602"/>
                  <a:gd name="T64" fmla="*/ 56253627 w 602"/>
                  <a:gd name="T65" fmla="*/ 25842658 h 602"/>
                  <a:gd name="T66" fmla="*/ 25842658 w 602"/>
                  <a:gd name="T67" fmla="*/ 56253627 h 602"/>
                  <a:gd name="T68" fmla="*/ 25842658 w 602"/>
                  <a:gd name="T69" fmla="*/ 56253627 h 602"/>
                  <a:gd name="T70" fmla="*/ 52598978 w 602"/>
                  <a:gd name="T71" fmla="*/ 56253627 h 602"/>
                  <a:gd name="T72" fmla="*/ 52598978 w 602"/>
                  <a:gd name="T73" fmla="*/ 56253627 h 602"/>
                  <a:gd name="T74" fmla="*/ 56253627 w 602"/>
                  <a:gd name="T75" fmla="*/ 52598978 h 602"/>
                  <a:gd name="T76" fmla="*/ 56253627 w 602"/>
                  <a:gd name="T77" fmla="*/ 52598978 h 602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602" h="602">
                    <a:moveTo>
                      <a:pt x="297" y="601"/>
                    </a:moveTo>
                    <a:lnTo>
                      <a:pt x="297" y="601"/>
                    </a:lnTo>
                    <a:cubicBezTo>
                      <a:pt x="135" y="601"/>
                      <a:pt x="0" y="467"/>
                      <a:pt x="0" y="297"/>
                    </a:cubicBezTo>
                    <a:cubicBezTo>
                      <a:pt x="0" y="135"/>
                      <a:pt x="135" y="0"/>
                      <a:pt x="297" y="0"/>
                    </a:cubicBezTo>
                    <a:cubicBezTo>
                      <a:pt x="467" y="0"/>
                      <a:pt x="601" y="135"/>
                      <a:pt x="601" y="297"/>
                    </a:cubicBezTo>
                    <a:cubicBezTo>
                      <a:pt x="601" y="467"/>
                      <a:pt x="467" y="601"/>
                      <a:pt x="297" y="601"/>
                    </a:cubicBezTo>
                    <a:close/>
                    <a:moveTo>
                      <a:pt x="297" y="57"/>
                    </a:moveTo>
                    <a:lnTo>
                      <a:pt x="297" y="57"/>
                    </a:lnTo>
                    <a:cubicBezTo>
                      <a:pt x="163" y="57"/>
                      <a:pt x="57" y="163"/>
                      <a:pt x="57" y="297"/>
                    </a:cubicBezTo>
                    <a:cubicBezTo>
                      <a:pt x="57" y="431"/>
                      <a:pt x="163" y="544"/>
                      <a:pt x="297" y="544"/>
                    </a:cubicBezTo>
                    <a:cubicBezTo>
                      <a:pt x="431" y="544"/>
                      <a:pt x="544" y="431"/>
                      <a:pt x="544" y="297"/>
                    </a:cubicBezTo>
                    <a:cubicBezTo>
                      <a:pt x="544" y="163"/>
                      <a:pt x="431" y="57"/>
                      <a:pt x="297" y="57"/>
                    </a:cubicBezTo>
                    <a:close/>
                    <a:moveTo>
                      <a:pt x="431" y="241"/>
                    </a:moveTo>
                    <a:lnTo>
                      <a:pt x="431" y="241"/>
                    </a:lnTo>
                    <a:cubicBezTo>
                      <a:pt x="283" y="396"/>
                      <a:pt x="283" y="396"/>
                      <a:pt x="283" y="396"/>
                    </a:cubicBezTo>
                    <a:cubicBezTo>
                      <a:pt x="276" y="403"/>
                      <a:pt x="269" y="403"/>
                      <a:pt x="262" y="403"/>
                    </a:cubicBezTo>
                    <a:cubicBezTo>
                      <a:pt x="255" y="403"/>
                      <a:pt x="248" y="403"/>
                      <a:pt x="240" y="396"/>
                    </a:cubicBezTo>
                    <a:cubicBezTo>
                      <a:pt x="156" y="311"/>
                      <a:pt x="156" y="311"/>
                      <a:pt x="156" y="311"/>
                    </a:cubicBezTo>
                    <a:cubicBezTo>
                      <a:pt x="149" y="304"/>
                      <a:pt x="149" y="297"/>
                      <a:pt x="149" y="290"/>
                    </a:cubicBezTo>
                    <a:cubicBezTo>
                      <a:pt x="149" y="276"/>
                      <a:pt x="163" y="262"/>
                      <a:pt x="177" y="262"/>
                    </a:cubicBezTo>
                    <a:cubicBezTo>
                      <a:pt x="184" y="262"/>
                      <a:pt x="191" y="262"/>
                      <a:pt x="198" y="269"/>
                    </a:cubicBezTo>
                    <a:cubicBezTo>
                      <a:pt x="262" y="333"/>
                      <a:pt x="262" y="333"/>
                      <a:pt x="262" y="333"/>
                    </a:cubicBezTo>
                    <a:cubicBezTo>
                      <a:pt x="396" y="205"/>
                      <a:pt x="396" y="205"/>
                      <a:pt x="396" y="205"/>
                    </a:cubicBezTo>
                    <a:cubicBezTo>
                      <a:pt x="396" y="198"/>
                      <a:pt x="403" y="198"/>
                      <a:pt x="410" y="198"/>
                    </a:cubicBezTo>
                    <a:cubicBezTo>
                      <a:pt x="431" y="198"/>
                      <a:pt x="438" y="205"/>
                      <a:pt x="438" y="226"/>
                    </a:cubicBezTo>
                    <a:cubicBezTo>
                      <a:pt x="438" y="234"/>
                      <a:pt x="438" y="241"/>
                      <a:pt x="431" y="241"/>
                    </a:cubicBezTo>
                    <a:close/>
                    <a:moveTo>
                      <a:pt x="431" y="198"/>
                    </a:moveTo>
                    <a:lnTo>
                      <a:pt x="431" y="198"/>
                    </a:lnTo>
                    <a:close/>
                    <a:moveTo>
                      <a:pt x="198" y="431"/>
                    </a:moveTo>
                    <a:lnTo>
                      <a:pt x="198" y="431"/>
                    </a:lnTo>
                    <a:close/>
                    <a:moveTo>
                      <a:pt x="403" y="431"/>
                    </a:moveTo>
                    <a:lnTo>
                      <a:pt x="403" y="431"/>
                    </a:lnTo>
                    <a:close/>
                    <a:moveTo>
                      <a:pt x="431" y="403"/>
                    </a:moveTo>
                    <a:lnTo>
                      <a:pt x="431" y="403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0" name="Rectangle 7">
                <a:extLst>
                  <a:ext uri="{FF2B5EF4-FFF2-40B4-BE49-F238E27FC236}">
                    <a16:creationId xmlns:a16="http://schemas.microsoft.com/office/drawing/2014/main" id="{FA6EF635-4C99-4EBC-8DED-F38B6A1BDEB9}"/>
                  </a:ext>
                </a:extLst>
              </p:cNvPr>
              <p:cNvSpPr/>
              <p:nvPr/>
            </p:nvSpPr>
            <p:spPr>
              <a:xfrm>
                <a:off x="6466651" y="3786969"/>
                <a:ext cx="492443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微软</a:t>
                </a:r>
                <a:endParaRPr kumimoji="0" lang="id-ID" sz="1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2" name="Freeform 118">
                <a:extLst>
                  <a:ext uri="{FF2B5EF4-FFF2-40B4-BE49-F238E27FC236}">
                    <a16:creationId xmlns:a16="http://schemas.microsoft.com/office/drawing/2014/main" id="{C02364F1-6C2F-4A68-B983-94FCCAB491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60107" y="3865730"/>
                <a:ext cx="189677" cy="189674"/>
              </a:xfrm>
              <a:custGeom>
                <a:avLst/>
                <a:gdLst>
                  <a:gd name="T0" fmla="*/ 38763987 w 602"/>
                  <a:gd name="T1" fmla="*/ 78441997 h 602"/>
                  <a:gd name="T2" fmla="*/ 38763987 w 602"/>
                  <a:gd name="T3" fmla="*/ 78441997 h 602"/>
                  <a:gd name="T4" fmla="*/ 0 w 602"/>
                  <a:gd name="T5" fmla="*/ 38763987 h 602"/>
                  <a:gd name="T6" fmla="*/ 38763987 w 602"/>
                  <a:gd name="T7" fmla="*/ 0 h 602"/>
                  <a:gd name="T8" fmla="*/ 78441997 w 602"/>
                  <a:gd name="T9" fmla="*/ 38763987 h 602"/>
                  <a:gd name="T10" fmla="*/ 38763987 w 602"/>
                  <a:gd name="T11" fmla="*/ 78441997 h 602"/>
                  <a:gd name="T12" fmla="*/ 38763987 w 602"/>
                  <a:gd name="T13" fmla="*/ 7439717 h 602"/>
                  <a:gd name="T14" fmla="*/ 38763987 w 602"/>
                  <a:gd name="T15" fmla="*/ 7439717 h 602"/>
                  <a:gd name="T16" fmla="*/ 7439717 w 602"/>
                  <a:gd name="T17" fmla="*/ 38763987 h 602"/>
                  <a:gd name="T18" fmla="*/ 38763987 w 602"/>
                  <a:gd name="T19" fmla="*/ 71002280 h 602"/>
                  <a:gd name="T20" fmla="*/ 71002280 w 602"/>
                  <a:gd name="T21" fmla="*/ 38763987 h 602"/>
                  <a:gd name="T22" fmla="*/ 38763987 w 602"/>
                  <a:gd name="T23" fmla="*/ 7439717 h 602"/>
                  <a:gd name="T24" fmla="*/ 56253627 w 602"/>
                  <a:gd name="T25" fmla="*/ 31455051 h 602"/>
                  <a:gd name="T26" fmla="*/ 56253627 w 602"/>
                  <a:gd name="T27" fmla="*/ 31455051 h 602"/>
                  <a:gd name="T28" fmla="*/ 36937024 w 602"/>
                  <a:gd name="T29" fmla="*/ 51685677 h 602"/>
                  <a:gd name="T30" fmla="*/ 36937024 w 602"/>
                  <a:gd name="T31" fmla="*/ 51685677 h 602"/>
                  <a:gd name="T32" fmla="*/ 34196037 w 602"/>
                  <a:gd name="T33" fmla="*/ 52598978 h 602"/>
                  <a:gd name="T34" fmla="*/ 31324631 w 602"/>
                  <a:gd name="T35" fmla="*/ 51685677 h 602"/>
                  <a:gd name="T36" fmla="*/ 31324631 w 602"/>
                  <a:gd name="T37" fmla="*/ 51685677 h 602"/>
                  <a:gd name="T38" fmla="*/ 20361046 w 602"/>
                  <a:gd name="T39" fmla="*/ 40591311 h 602"/>
                  <a:gd name="T40" fmla="*/ 20361046 w 602"/>
                  <a:gd name="T41" fmla="*/ 40591311 h 602"/>
                  <a:gd name="T42" fmla="*/ 19447384 w 602"/>
                  <a:gd name="T43" fmla="*/ 37850325 h 602"/>
                  <a:gd name="T44" fmla="*/ 23102033 w 602"/>
                  <a:gd name="T45" fmla="*/ 34196037 h 602"/>
                  <a:gd name="T46" fmla="*/ 25842658 w 602"/>
                  <a:gd name="T47" fmla="*/ 35109700 h 602"/>
                  <a:gd name="T48" fmla="*/ 25842658 w 602"/>
                  <a:gd name="T49" fmla="*/ 35109700 h 602"/>
                  <a:gd name="T50" fmla="*/ 34196037 w 602"/>
                  <a:gd name="T51" fmla="*/ 43462718 h 602"/>
                  <a:gd name="T52" fmla="*/ 51685677 w 602"/>
                  <a:gd name="T53" fmla="*/ 26756320 h 602"/>
                  <a:gd name="T54" fmla="*/ 51685677 w 602"/>
                  <a:gd name="T55" fmla="*/ 26756320 h 602"/>
                  <a:gd name="T56" fmla="*/ 53512640 w 602"/>
                  <a:gd name="T57" fmla="*/ 25842658 h 602"/>
                  <a:gd name="T58" fmla="*/ 57167289 w 602"/>
                  <a:gd name="T59" fmla="*/ 29497307 h 602"/>
                  <a:gd name="T60" fmla="*/ 56253627 w 602"/>
                  <a:gd name="T61" fmla="*/ 31455051 h 602"/>
                  <a:gd name="T62" fmla="*/ 56253627 w 602"/>
                  <a:gd name="T63" fmla="*/ 25842658 h 602"/>
                  <a:gd name="T64" fmla="*/ 56253627 w 602"/>
                  <a:gd name="T65" fmla="*/ 25842658 h 602"/>
                  <a:gd name="T66" fmla="*/ 25842658 w 602"/>
                  <a:gd name="T67" fmla="*/ 56253627 h 602"/>
                  <a:gd name="T68" fmla="*/ 25842658 w 602"/>
                  <a:gd name="T69" fmla="*/ 56253627 h 602"/>
                  <a:gd name="T70" fmla="*/ 52598978 w 602"/>
                  <a:gd name="T71" fmla="*/ 56253627 h 602"/>
                  <a:gd name="T72" fmla="*/ 52598978 w 602"/>
                  <a:gd name="T73" fmla="*/ 56253627 h 602"/>
                  <a:gd name="T74" fmla="*/ 56253627 w 602"/>
                  <a:gd name="T75" fmla="*/ 52598978 h 602"/>
                  <a:gd name="T76" fmla="*/ 56253627 w 602"/>
                  <a:gd name="T77" fmla="*/ 52598978 h 602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602" h="602">
                    <a:moveTo>
                      <a:pt x="297" y="601"/>
                    </a:moveTo>
                    <a:lnTo>
                      <a:pt x="297" y="601"/>
                    </a:lnTo>
                    <a:cubicBezTo>
                      <a:pt x="135" y="601"/>
                      <a:pt x="0" y="467"/>
                      <a:pt x="0" y="297"/>
                    </a:cubicBezTo>
                    <a:cubicBezTo>
                      <a:pt x="0" y="135"/>
                      <a:pt x="135" y="0"/>
                      <a:pt x="297" y="0"/>
                    </a:cubicBezTo>
                    <a:cubicBezTo>
                      <a:pt x="467" y="0"/>
                      <a:pt x="601" y="135"/>
                      <a:pt x="601" y="297"/>
                    </a:cubicBezTo>
                    <a:cubicBezTo>
                      <a:pt x="601" y="467"/>
                      <a:pt x="467" y="601"/>
                      <a:pt x="297" y="601"/>
                    </a:cubicBezTo>
                    <a:close/>
                    <a:moveTo>
                      <a:pt x="297" y="57"/>
                    </a:moveTo>
                    <a:lnTo>
                      <a:pt x="297" y="57"/>
                    </a:lnTo>
                    <a:cubicBezTo>
                      <a:pt x="163" y="57"/>
                      <a:pt x="57" y="163"/>
                      <a:pt x="57" y="297"/>
                    </a:cubicBezTo>
                    <a:cubicBezTo>
                      <a:pt x="57" y="431"/>
                      <a:pt x="163" y="544"/>
                      <a:pt x="297" y="544"/>
                    </a:cubicBezTo>
                    <a:cubicBezTo>
                      <a:pt x="431" y="544"/>
                      <a:pt x="544" y="431"/>
                      <a:pt x="544" y="297"/>
                    </a:cubicBezTo>
                    <a:cubicBezTo>
                      <a:pt x="544" y="163"/>
                      <a:pt x="431" y="57"/>
                      <a:pt x="297" y="57"/>
                    </a:cubicBezTo>
                    <a:close/>
                    <a:moveTo>
                      <a:pt x="431" y="241"/>
                    </a:moveTo>
                    <a:lnTo>
                      <a:pt x="431" y="241"/>
                    </a:lnTo>
                    <a:cubicBezTo>
                      <a:pt x="283" y="396"/>
                      <a:pt x="283" y="396"/>
                      <a:pt x="283" y="396"/>
                    </a:cubicBezTo>
                    <a:cubicBezTo>
                      <a:pt x="276" y="403"/>
                      <a:pt x="269" y="403"/>
                      <a:pt x="262" y="403"/>
                    </a:cubicBezTo>
                    <a:cubicBezTo>
                      <a:pt x="255" y="403"/>
                      <a:pt x="248" y="403"/>
                      <a:pt x="240" y="396"/>
                    </a:cubicBezTo>
                    <a:cubicBezTo>
                      <a:pt x="156" y="311"/>
                      <a:pt x="156" y="311"/>
                      <a:pt x="156" y="311"/>
                    </a:cubicBezTo>
                    <a:cubicBezTo>
                      <a:pt x="149" y="304"/>
                      <a:pt x="149" y="297"/>
                      <a:pt x="149" y="290"/>
                    </a:cubicBezTo>
                    <a:cubicBezTo>
                      <a:pt x="149" y="276"/>
                      <a:pt x="163" y="262"/>
                      <a:pt x="177" y="262"/>
                    </a:cubicBezTo>
                    <a:cubicBezTo>
                      <a:pt x="184" y="262"/>
                      <a:pt x="191" y="262"/>
                      <a:pt x="198" y="269"/>
                    </a:cubicBezTo>
                    <a:cubicBezTo>
                      <a:pt x="262" y="333"/>
                      <a:pt x="262" y="333"/>
                      <a:pt x="262" y="333"/>
                    </a:cubicBezTo>
                    <a:cubicBezTo>
                      <a:pt x="396" y="205"/>
                      <a:pt x="396" y="205"/>
                      <a:pt x="396" y="205"/>
                    </a:cubicBezTo>
                    <a:cubicBezTo>
                      <a:pt x="396" y="198"/>
                      <a:pt x="403" y="198"/>
                      <a:pt x="410" y="198"/>
                    </a:cubicBezTo>
                    <a:cubicBezTo>
                      <a:pt x="431" y="198"/>
                      <a:pt x="438" y="205"/>
                      <a:pt x="438" y="226"/>
                    </a:cubicBezTo>
                    <a:cubicBezTo>
                      <a:pt x="438" y="234"/>
                      <a:pt x="438" y="241"/>
                      <a:pt x="431" y="241"/>
                    </a:cubicBezTo>
                    <a:close/>
                    <a:moveTo>
                      <a:pt x="431" y="198"/>
                    </a:moveTo>
                    <a:lnTo>
                      <a:pt x="431" y="198"/>
                    </a:lnTo>
                    <a:close/>
                    <a:moveTo>
                      <a:pt x="198" y="431"/>
                    </a:moveTo>
                    <a:lnTo>
                      <a:pt x="198" y="431"/>
                    </a:lnTo>
                    <a:close/>
                    <a:moveTo>
                      <a:pt x="403" y="431"/>
                    </a:moveTo>
                    <a:lnTo>
                      <a:pt x="403" y="431"/>
                    </a:lnTo>
                    <a:close/>
                    <a:moveTo>
                      <a:pt x="431" y="403"/>
                    </a:moveTo>
                    <a:lnTo>
                      <a:pt x="431" y="403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3" name="Rectangle 7">
                <a:extLst>
                  <a:ext uri="{FF2B5EF4-FFF2-40B4-BE49-F238E27FC236}">
                    <a16:creationId xmlns:a16="http://schemas.microsoft.com/office/drawing/2014/main" id="{6A89C5EE-DE3B-4B6B-A938-F20ECF84B516}"/>
                  </a:ext>
                </a:extLst>
              </p:cNvPr>
              <p:cNvSpPr/>
              <p:nvPr/>
            </p:nvSpPr>
            <p:spPr>
              <a:xfrm>
                <a:off x="6466651" y="4169334"/>
                <a:ext cx="80021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中国银行</a:t>
                </a:r>
                <a:endParaRPr kumimoji="0" lang="id-ID" sz="1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4" name="Freeform 118">
                <a:extLst>
                  <a:ext uri="{FF2B5EF4-FFF2-40B4-BE49-F238E27FC236}">
                    <a16:creationId xmlns:a16="http://schemas.microsoft.com/office/drawing/2014/main" id="{74EB669A-1AEF-4B5A-96BA-D77D509136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60107" y="4248095"/>
                <a:ext cx="189677" cy="189674"/>
              </a:xfrm>
              <a:custGeom>
                <a:avLst/>
                <a:gdLst>
                  <a:gd name="T0" fmla="*/ 38763987 w 602"/>
                  <a:gd name="T1" fmla="*/ 78441997 h 602"/>
                  <a:gd name="T2" fmla="*/ 38763987 w 602"/>
                  <a:gd name="T3" fmla="*/ 78441997 h 602"/>
                  <a:gd name="T4" fmla="*/ 0 w 602"/>
                  <a:gd name="T5" fmla="*/ 38763987 h 602"/>
                  <a:gd name="T6" fmla="*/ 38763987 w 602"/>
                  <a:gd name="T7" fmla="*/ 0 h 602"/>
                  <a:gd name="T8" fmla="*/ 78441997 w 602"/>
                  <a:gd name="T9" fmla="*/ 38763987 h 602"/>
                  <a:gd name="T10" fmla="*/ 38763987 w 602"/>
                  <a:gd name="T11" fmla="*/ 78441997 h 602"/>
                  <a:gd name="T12" fmla="*/ 38763987 w 602"/>
                  <a:gd name="T13" fmla="*/ 7439717 h 602"/>
                  <a:gd name="T14" fmla="*/ 38763987 w 602"/>
                  <a:gd name="T15" fmla="*/ 7439717 h 602"/>
                  <a:gd name="T16" fmla="*/ 7439717 w 602"/>
                  <a:gd name="T17" fmla="*/ 38763987 h 602"/>
                  <a:gd name="T18" fmla="*/ 38763987 w 602"/>
                  <a:gd name="T19" fmla="*/ 71002280 h 602"/>
                  <a:gd name="T20" fmla="*/ 71002280 w 602"/>
                  <a:gd name="T21" fmla="*/ 38763987 h 602"/>
                  <a:gd name="T22" fmla="*/ 38763987 w 602"/>
                  <a:gd name="T23" fmla="*/ 7439717 h 602"/>
                  <a:gd name="T24" fmla="*/ 56253627 w 602"/>
                  <a:gd name="T25" fmla="*/ 31455051 h 602"/>
                  <a:gd name="T26" fmla="*/ 56253627 w 602"/>
                  <a:gd name="T27" fmla="*/ 31455051 h 602"/>
                  <a:gd name="T28" fmla="*/ 36937024 w 602"/>
                  <a:gd name="T29" fmla="*/ 51685677 h 602"/>
                  <a:gd name="T30" fmla="*/ 36937024 w 602"/>
                  <a:gd name="T31" fmla="*/ 51685677 h 602"/>
                  <a:gd name="T32" fmla="*/ 34196037 w 602"/>
                  <a:gd name="T33" fmla="*/ 52598978 h 602"/>
                  <a:gd name="T34" fmla="*/ 31324631 w 602"/>
                  <a:gd name="T35" fmla="*/ 51685677 h 602"/>
                  <a:gd name="T36" fmla="*/ 31324631 w 602"/>
                  <a:gd name="T37" fmla="*/ 51685677 h 602"/>
                  <a:gd name="T38" fmla="*/ 20361046 w 602"/>
                  <a:gd name="T39" fmla="*/ 40591311 h 602"/>
                  <a:gd name="T40" fmla="*/ 20361046 w 602"/>
                  <a:gd name="T41" fmla="*/ 40591311 h 602"/>
                  <a:gd name="T42" fmla="*/ 19447384 w 602"/>
                  <a:gd name="T43" fmla="*/ 37850325 h 602"/>
                  <a:gd name="T44" fmla="*/ 23102033 w 602"/>
                  <a:gd name="T45" fmla="*/ 34196037 h 602"/>
                  <a:gd name="T46" fmla="*/ 25842658 w 602"/>
                  <a:gd name="T47" fmla="*/ 35109700 h 602"/>
                  <a:gd name="T48" fmla="*/ 25842658 w 602"/>
                  <a:gd name="T49" fmla="*/ 35109700 h 602"/>
                  <a:gd name="T50" fmla="*/ 34196037 w 602"/>
                  <a:gd name="T51" fmla="*/ 43462718 h 602"/>
                  <a:gd name="T52" fmla="*/ 51685677 w 602"/>
                  <a:gd name="T53" fmla="*/ 26756320 h 602"/>
                  <a:gd name="T54" fmla="*/ 51685677 w 602"/>
                  <a:gd name="T55" fmla="*/ 26756320 h 602"/>
                  <a:gd name="T56" fmla="*/ 53512640 w 602"/>
                  <a:gd name="T57" fmla="*/ 25842658 h 602"/>
                  <a:gd name="T58" fmla="*/ 57167289 w 602"/>
                  <a:gd name="T59" fmla="*/ 29497307 h 602"/>
                  <a:gd name="T60" fmla="*/ 56253627 w 602"/>
                  <a:gd name="T61" fmla="*/ 31455051 h 602"/>
                  <a:gd name="T62" fmla="*/ 56253627 w 602"/>
                  <a:gd name="T63" fmla="*/ 25842658 h 602"/>
                  <a:gd name="T64" fmla="*/ 56253627 w 602"/>
                  <a:gd name="T65" fmla="*/ 25842658 h 602"/>
                  <a:gd name="T66" fmla="*/ 25842658 w 602"/>
                  <a:gd name="T67" fmla="*/ 56253627 h 602"/>
                  <a:gd name="T68" fmla="*/ 25842658 w 602"/>
                  <a:gd name="T69" fmla="*/ 56253627 h 602"/>
                  <a:gd name="T70" fmla="*/ 52598978 w 602"/>
                  <a:gd name="T71" fmla="*/ 56253627 h 602"/>
                  <a:gd name="T72" fmla="*/ 52598978 w 602"/>
                  <a:gd name="T73" fmla="*/ 56253627 h 602"/>
                  <a:gd name="T74" fmla="*/ 56253627 w 602"/>
                  <a:gd name="T75" fmla="*/ 52598978 h 602"/>
                  <a:gd name="T76" fmla="*/ 56253627 w 602"/>
                  <a:gd name="T77" fmla="*/ 52598978 h 602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602" h="602">
                    <a:moveTo>
                      <a:pt x="297" y="601"/>
                    </a:moveTo>
                    <a:lnTo>
                      <a:pt x="297" y="601"/>
                    </a:lnTo>
                    <a:cubicBezTo>
                      <a:pt x="135" y="601"/>
                      <a:pt x="0" y="467"/>
                      <a:pt x="0" y="297"/>
                    </a:cubicBezTo>
                    <a:cubicBezTo>
                      <a:pt x="0" y="135"/>
                      <a:pt x="135" y="0"/>
                      <a:pt x="297" y="0"/>
                    </a:cubicBezTo>
                    <a:cubicBezTo>
                      <a:pt x="467" y="0"/>
                      <a:pt x="601" y="135"/>
                      <a:pt x="601" y="297"/>
                    </a:cubicBezTo>
                    <a:cubicBezTo>
                      <a:pt x="601" y="467"/>
                      <a:pt x="467" y="601"/>
                      <a:pt x="297" y="601"/>
                    </a:cubicBezTo>
                    <a:close/>
                    <a:moveTo>
                      <a:pt x="297" y="57"/>
                    </a:moveTo>
                    <a:lnTo>
                      <a:pt x="297" y="57"/>
                    </a:lnTo>
                    <a:cubicBezTo>
                      <a:pt x="163" y="57"/>
                      <a:pt x="57" y="163"/>
                      <a:pt x="57" y="297"/>
                    </a:cubicBezTo>
                    <a:cubicBezTo>
                      <a:pt x="57" y="431"/>
                      <a:pt x="163" y="544"/>
                      <a:pt x="297" y="544"/>
                    </a:cubicBezTo>
                    <a:cubicBezTo>
                      <a:pt x="431" y="544"/>
                      <a:pt x="544" y="431"/>
                      <a:pt x="544" y="297"/>
                    </a:cubicBezTo>
                    <a:cubicBezTo>
                      <a:pt x="544" y="163"/>
                      <a:pt x="431" y="57"/>
                      <a:pt x="297" y="57"/>
                    </a:cubicBezTo>
                    <a:close/>
                    <a:moveTo>
                      <a:pt x="431" y="241"/>
                    </a:moveTo>
                    <a:lnTo>
                      <a:pt x="431" y="241"/>
                    </a:lnTo>
                    <a:cubicBezTo>
                      <a:pt x="283" y="396"/>
                      <a:pt x="283" y="396"/>
                      <a:pt x="283" y="396"/>
                    </a:cubicBezTo>
                    <a:cubicBezTo>
                      <a:pt x="276" y="403"/>
                      <a:pt x="269" y="403"/>
                      <a:pt x="262" y="403"/>
                    </a:cubicBezTo>
                    <a:cubicBezTo>
                      <a:pt x="255" y="403"/>
                      <a:pt x="248" y="403"/>
                      <a:pt x="240" y="396"/>
                    </a:cubicBezTo>
                    <a:cubicBezTo>
                      <a:pt x="156" y="311"/>
                      <a:pt x="156" y="311"/>
                      <a:pt x="156" y="311"/>
                    </a:cubicBezTo>
                    <a:cubicBezTo>
                      <a:pt x="149" y="304"/>
                      <a:pt x="149" y="297"/>
                      <a:pt x="149" y="290"/>
                    </a:cubicBezTo>
                    <a:cubicBezTo>
                      <a:pt x="149" y="276"/>
                      <a:pt x="163" y="262"/>
                      <a:pt x="177" y="262"/>
                    </a:cubicBezTo>
                    <a:cubicBezTo>
                      <a:pt x="184" y="262"/>
                      <a:pt x="191" y="262"/>
                      <a:pt x="198" y="269"/>
                    </a:cubicBezTo>
                    <a:cubicBezTo>
                      <a:pt x="262" y="333"/>
                      <a:pt x="262" y="333"/>
                      <a:pt x="262" y="333"/>
                    </a:cubicBezTo>
                    <a:cubicBezTo>
                      <a:pt x="396" y="205"/>
                      <a:pt x="396" y="205"/>
                      <a:pt x="396" y="205"/>
                    </a:cubicBezTo>
                    <a:cubicBezTo>
                      <a:pt x="396" y="198"/>
                      <a:pt x="403" y="198"/>
                      <a:pt x="410" y="198"/>
                    </a:cubicBezTo>
                    <a:cubicBezTo>
                      <a:pt x="431" y="198"/>
                      <a:pt x="438" y="205"/>
                      <a:pt x="438" y="226"/>
                    </a:cubicBezTo>
                    <a:cubicBezTo>
                      <a:pt x="438" y="234"/>
                      <a:pt x="438" y="241"/>
                      <a:pt x="431" y="241"/>
                    </a:cubicBezTo>
                    <a:close/>
                    <a:moveTo>
                      <a:pt x="431" y="198"/>
                    </a:moveTo>
                    <a:lnTo>
                      <a:pt x="431" y="198"/>
                    </a:lnTo>
                    <a:close/>
                    <a:moveTo>
                      <a:pt x="198" y="431"/>
                    </a:moveTo>
                    <a:lnTo>
                      <a:pt x="198" y="431"/>
                    </a:lnTo>
                    <a:close/>
                    <a:moveTo>
                      <a:pt x="403" y="431"/>
                    </a:moveTo>
                    <a:lnTo>
                      <a:pt x="403" y="431"/>
                    </a:lnTo>
                    <a:close/>
                    <a:moveTo>
                      <a:pt x="431" y="403"/>
                    </a:moveTo>
                    <a:lnTo>
                      <a:pt x="431" y="403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5" name="Rectangle 7">
                <a:extLst>
                  <a:ext uri="{FF2B5EF4-FFF2-40B4-BE49-F238E27FC236}">
                    <a16:creationId xmlns:a16="http://schemas.microsoft.com/office/drawing/2014/main" id="{2E656270-F010-4E2D-9AC6-D8FB24152776}"/>
                  </a:ext>
                </a:extLst>
              </p:cNvPr>
              <p:cNvSpPr/>
              <p:nvPr/>
            </p:nvSpPr>
            <p:spPr>
              <a:xfrm>
                <a:off x="6466651" y="4551699"/>
                <a:ext cx="646331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麦当劳</a:t>
                </a:r>
                <a:endParaRPr kumimoji="0" lang="id-ID" sz="1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6" name="Freeform 118">
                <a:extLst>
                  <a:ext uri="{FF2B5EF4-FFF2-40B4-BE49-F238E27FC236}">
                    <a16:creationId xmlns:a16="http://schemas.microsoft.com/office/drawing/2014/main" id="{6FC3F574-843E-48B7-A354-383DAB52AF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60107" y="4630460"/>
                <a:ext cx="189677" cy="189674"/>
              </a:xfrm>
              <a:custGeom>
                <a:avLst/>
                <a:gdLst>
                  <a:gd name="T0" fmla="*/ 38763987 w 602"/>
                  <a:gd name="T1" fmla="*/ 78441997 h 602"/>
                  <a:gd name="T2" fmla="*/ 38763987 w 602"/>
                  <a:gd name="T3" fmla="*/ 78441997 h 602"/>
                  <a:gd name="T4" fmla="*/ 0 w 602"/>
                  <a:gd name="T5" fmla="*/ 38763987 h 602"/>
                  <a:gd name="T6" fmla="*/ 38763987 w 602"/>
                  <a:gd name="T7" fmla="*/ 0 h 602"/>
                  <a:gd name="T8" fmla="*/ 78441997 w 602"/>
                  <a:gd name="T9" fmla="*/ 38763987 h 602"/>
                  <a:gd name="T10" fmla="*/ 38763987 w 602"/>
                  <a:gd name="T11" fmla="*/ 78441997 h 602"/>
                  <a:gd name="T12" fmla="*/ 38763987 w 602"/>
                  <a:gd name="T13" fmla="*/ 7439717 h 602"/>
                  <a:gd name="T14" fmla="*/ 38763987 w 602"/>
                  <a:gd name="T15" fmla="*/ 7439717 h 602"/>
                  <a:gd name="T16" fmla="*/ 7439717 w 602"/>
                  <a:gd name="T17" fmla="*/ 38763987 h 602"/>
                  <a:gd name="T18" fmla="*/ 38763987 w 602"/>
                  <a:gd name="T19" fmla="*/ 71002280 h 602"/>
                  <a:gd name="T20" fmla="*/ 71002280 w 602"/>
                  <a:gd name="T21" fmla="*/ 38763987 h 602"/>
                  <a:gd name="T22" fmla="*/ 38763987 w 602"/>
                  <a:gd name="T23" fmla="*/ 7439717 h 602"/>
                  <a:gd name="T24" fmla="*/ 56253627 w 602"/>
                  <a:gd name="T25" fmla="*/ 31455051 h 602"/>
                  <a:gd name="T26" fmla="*/ 56253627 w 602"/>
                  <a:gd name="T27" fmla="*/ 31455051 h 602"/>
                  <a:gd name="T28" fmla="*/ 36937024 w 602"/>
                  <a:gd name="T29" fmla="*/ 51685677 h 602"/>
                  <a:gd name="T30" fmla="*/ 36937024 w 602"/>
                  <a:gd name="T31" fmla="*/ 51685677 h 602"/>
                  <a:gd name="T32" fmla="*/ 34196037 w 602"/>
                  <a:gd name="T33" fmla="*/ 52598978 h 602"/>
                  <a:gd name="T34" fmla="*/ 31324631 w 602"/>
                  <a:gd name="T35" fmla="*/ 51685677 h 602"/>
                  <a:gd name="T36" fmla="*/ 31324631 w 602"/>
                  <a:gd name="T37" fmla="*/ 51685677 h 602"/>
                  <a:gd name="T38" fmla="*/ 20361046 w 602"/>
                  <a:gd name="T39" fmla="*/ 40591311 h 602"/>
                  <a:gd name="T40" fmla="*/ 20361046 w 602"/>
                  <a:gd name="T41" fmla="*/ 40591311 h 602"/>
                  <a:gd name="T42" fmla="*/ 19447384 w 602"/>
                  <a:gd name="T43" fmla="*/ 37850325 h 602"/>
                  <a:gd name="T44" fmla="*/ 23102033 w 602"/>
                  <a:gd name="T45" fmla="*/ 34196037 h 602"/>
                  <a:gd name="T46" fmla="*/ 25842658 w 602"/>
                  <a:gd name="T47" fmla="*/ 35109700 h 602"/>
                  <a:gd name="T48" fmla="*/ 25842658 w 602"/>
                  <a:gd name="T49" fmla="*/ 35109700 h 602"/>
                  <a:gd name="T50" fmla="*/ 34196037 w 602"/>
                  <a:gd name="T51" fmla="*/ 43462718 h 602"/>
                  <a:gd name="T52" fmla="*/ 51685677 w 602"/>
                  <a:gd name="T53" fmla="*/ 26756320 h 602"/>
                  <a:gd name="T54" fmla="*/ 51685677 w 602"/>
                  <a:gd name="T55" fmla="*/ 26756320 h 602"/>
                  <a:gd name="T56" fmla="*/ 53512640 w 602"/>
                  <a:gd name="T57" fmla="*/ 25842658 h 602"/>
                  <a:gd name="T58" fmla="*/ 57167289 w 602"/>
                  <a:gd name="T59" fmla="*/ 29497307 h 602"/>
                  <a:gd name="T60" fmla="*/ 56253627 w 602"/>
                  <a:gd name="T61" fmla="*/ 31455051 h 602"/>
                  <a:gd name="T62" fmla="*/ 56253627 w 602"/>
                  <a:gd name="T63" fmla="*/ 25842658 h 602"/>
                  <a:gd name="T64" fmla="*/ 56253627 w 602"/>
                  <a:gd name="T65" fmla="*/ 25842658 h 602"/>
                  <a:gd name="T66" fmla="*/ 25842658 w 602"/>
                  <a:gd name="T67" fmla="*/ 56253627 h 602"/>
                  <a:gd name="T68" fmla="*/ 25842658 w 602"/>
                  <a:gd name="T69" fmla="*/ 56253627 h 602"/>
                  <a:gd name="T70" fmla="*/ 52598978 w 602"/>
                  <a:gd name="T71" fmla="*/ 56253627 h 602"/>
                  <a:gd name="T72" fmla="*/ 52598978 w 602"/>
                  <a:gd name="T73" fmla="*/ 56253627 h 602"/>
                  <a:gd name="T74" fmla="*/ 56253627 w 602"/>
                  <a:gd name="T75" fmla="*/ 52598978 h 602"/>
                  <a:gd name="T76" fmla="*/ 56253627 w 602"/>
                  <a:gd name="T77" fmla="*/ 52598978 h 602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602" h="602">
                    <a:moveTo>
                      <a:pt x="297" y="601"/>
                    </a:moveTo>
                    <a:lnTo>
                      <a:pt x="297" y="601"/>
                    </a:lnTo>
                    <a:cubicBezTo>
                      <a:pt x="135" y="601"/>
                      <a:pt x="0" y="467"/>
                      <a:pt x="0" y="297"/>
                    </a:cubicBezTo>
                    <a:cubicBezTo>
                      <a:pt x="0" y="135"/>
                      <a:pt x="135" y="0"/>
                      <a:pt x="297" y="0"/>
                    </a:cubicBezTo>
                    <a:cubicBezTo>
                      <a:pt x="467" y="0"/>
                      <a:pt x="601" y="135"/>
                      <a:pt x="601" y="297"/>
                    </a:cubicBezTo>
                    <a:cubicBezTo>
                      <a:pt x="601" y="467"/>
                      <a:pt x="467" y="601"/>
                      <a:pt x="297" y="601"/>
                    </a:cubicBezTo>
                    <a:close/>
                    <a:moveTo>
                      <a:pt x="297" y="57"/>
                    </a:moveTo>
                    <a:lnTo>
                      <a:pt x="297" y="57"/>
                    </a:lnTo>
                    <a:cubicBezTo>
                      <a:pt x="163" y="57"/>
                      <a:pt x="57" y="163"/>
                      <a:pt x="57" y="297"/>
                    </a:cubicBezTo>
                    <a:cubicBezTo>
                      <a:pt x="57" y="431"/>
                      <a:pt x="163" y="544"/>
                      <a:pt x="297" y="544"/>
                    </a:cubicBezTo>
                    <a:cubicBezTo>
                      <a:pt x="431" y="544"/>
                      <a:pt x="544" y="431"/>
                      <a:pt x="544" y="297"/>
                    </a:cubicBezTo>
                    <a:cubicBezTo>
                      <a:pt x="544" y="163"/>
                      <a:pt x="431" y="57"/>
                      <a:pt x="297" y="57"/>
                    </a:cubicBezTo>
                    <a:close/>
                    <a:moveTo>
                      <a:pt x="431" y="241"/>
                    </a:moveTo>
                    <a:lnTo>
                      <a:pt x="431" y="241"/>
                    </a:lnTo>
                    <a:cubicBezTo>
                      <a:pt x="283" y="396"/>
                      <a:pt x="283" y="396"/>
                      <a:pt x="283" y="396"/>
                    </a:cubicBezTo>
                    <a:cubicBezTo>
                      <a:pt x="276" y="403"/>
                      <a:pt x="269" y="403"/>
                      <a:pt x="262" y="403"/>
                    </a:cubicBezTo>
                    <a:cubicBezTo>
                      <a:pt x="255" y="403"/>
                      <a:pt x="248" y="403"/>
                      <a:pt x="240" y="396"/>
                    </a:cubicBezTo>
                    <a:cubicBezTo>
                      <a:pt x="156" y="311"/>
                      <a:pt x="156" y="311"/>
                      <a:pt x="156" y="311"/>
                    </a:cubicBezTo>
                    <a:cubicBezTo>
                      <a:pt x="149" y="304"/>
                      <a:pt x="149" y="297"/>
                      <a:pt x="149" y="290"/>
                    </a:cubicBezTo>
                    <a:cubicBezTo>
                      <a:pt x="149" y="276"/>
                      <a:pt x="163" y="262"/>
                      <a:pt x="177" y="262"/>
                    </a:cubicBezTo>
                    <a:cubicBezTo>
                      <a:pt x="184" y="262"/>
                      <a:pt x="191" y="262"/>
                      <a:pt x="198" y="269"/>
                    </a:cubicBezTo>
                    <a:cubicBezTo>
                      <a:pt x="262" y="333"/>
                      <a:pt x="262" y="333"/>
                      <a:pt x="262" y="333"/>
                    </a:cubicBezTo>
                    <a:cubicBezTo>
                      <a:pt x="396" y="205"/>
                      <a:pt x="396" y="205"/>
                      <a:pt x="396" y="205"/>
                    </a:cubicBezTo>
                    <a:cubicBezTo>
                      <a:pt x="396" y="198"/>
                      <a:pt x="403" y="198"/>
                      <a:pt x="410" y="198"/>
                    </a:cubicBezTo>
                    <a:cubicBezTo>
                      <a:pt x="431" y="198"/>
                      <a:pt x="438" y="205"/>
                      <a:pt x="438" y="226"/>
                    </a:cubicBezTo>
                    <a:cubicBezTo>
                      <a:pt x="438" y="234"/>
                      <a:pt x="438" y="241"/>
                      <a:pt x="431" y="241"/>
                    </a:cubicBezTo>
                    <a:close/>
                    <a:moveTo>
                      <a:pt x="431" y="198"/>
                    </a:moveTo>
                    <a:lnTo>
                      <a:pt x="431" y="198"/>
                    </a:lnTo>
                    <a:close/>
                    <a:moveTo>
                      <a:pt x="198" y="431"/>
                    </a:moveTo>
                    <a:lnTo>
                      <a:pt x="198" y="431"/>
                    </a:lnTo>
                    <a:close/>
                    <a:moveTo>
                      <a:pt x="403" y="431"/>
                    </a:moveTo>
                    <a:lnTo>
                      <a:pt x="403" y="431"/>
                    </a:lnTo>
                    <a:close/>
                    <a:moveTo>
                      <a:pt x="431" y="403"/>
                    </a:moveTo>
                    <a:lnTo>
                      <a:pt x="431" y="403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7" name="Rectangle 7">
                <a:extLst>
                  <a:ext uri="{FF2B5EF4-FFF2-40B4-BE49-F238E27FC236}">
                    <a16:creationId xmlns:a16="http://schemas.microsoft.com/office/drawing/2014/main" id="{6EE81249-D7E9-47A0-B45A-50E034D990DA}"/>
                  </a:ext>
                </a:extLst>
              </p:cNvPr>
              <p:cNvSpPr/>
              <p:nvPr/>
            </p:nvSpPr>
            <p:spPr>
              <a:xfrm>
                <a:off x="6466651" y="4934064"/>
                <a:ext cx="492443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京东</a:t>
                </a:r>
                <a:endParaRPr kumimoji="0" lang="id-ID" sz="1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8" name="Freeform 118">
                <a:extLst>
                  <a:ext uri="{FF2B5EF4-FFF2-40B4-BE49-F238E27FC236}">
                    <a16:creationId xmlns:a16="http://schemas.microsoft.com/office/drawing/2014/main" id="{ADAB8CAA-87CD-4B31-8D99-ADACBD429C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60107" y="5012825"/>
                <a:ext cx="189677" cy="189674"/>
              </a:xfrm>
              <a:custGeom>
                <a:avLst/>
                <a:gdLst>
                  <a:gd name="T0" fmla="*/ 38763987 w 602"/>
                  <a:gd name="T1" fmla="*/ 78441997 h 602"/>
                  <a:gd name="T2" fmla="*/ 38763987 w 602"/>
                  <a:gd name="T3" fmla="*/ 78441997 h 602"/>
                  <a:gd name="T4" fmla="*/ 0 w 602"/>
                  <a:gd name="T5" fmla="*/ 38763987 h 602"/>
                  <a:gd name="T6" fmla="*/ 38763987 w 602"/>
                  <a:gd name="T7" fmla="*/ 0 h 602"/>
                  <a:gd name="T8" fmla="*/ 78441997 w 602"/>
                  <a:gd name="T9" fmla="*/ 38763987 h 602"/>
                  <a:gd name="T10" fmla="*/ 38763987 w 602"/>
                  <a:gd name="T11" fmla="*/ 78441997 h 602"/>
                  <a:gd name="T12" fmla="*/ 38763987 w 602"/>
                  <a:gd name="T13" fmla="*/ 7439717 h 602"/>
                  <a:gd name="T14" fmla="*/ 38763987 w 602"/>
                  <a:gd name="T15" fmla="*/ 7439717 h 602"/>
                  <a:gd name="T16" fmla="*/ 7439717 w 602"/>
                  <a:gd name="T17" fmla="*/ 38763987 h 602"/>
                  <a:gd name="T18" fmla="*/ 38763987 w 602"/>
                  <a:gd name="T19" fmla="*/ 71002280 h 602"/>
                  <a:gd name="T20" fmla="*/ 71002280 w 602"/>
                  <a:gd name="T21" fmla="*/ 38763987 h 602"/>
                  <a:gd name="T22" fmla="*/ 38763987 w 602"/>
                  <a:gd name="T23" fmla="*/ 7439717 h 602"/>
                  <a:gd name="T24" fmla="*/ 56253627 w 602"/>
                  <a:gd name="T25" fmla="*/ 31455051 h 602"/>
                  <a:gd name="T26" fmla="*/ 56253627 w 602"/>
                  <a:gd name="T27" fmla="*/ 31455051 h 602"/>
                  <a:gd name="T28" fmla="*/ 36937024 w 602"/>
                  <a:gd name="T29" fmla="*/ 51685677 h 602"/>
                  <a:gd name="T30" fmla="*/ 36937024 w 602"/>
                  <a:gd name="T31" fmla="*/ 51685677 h 602"/>
                  <a:gd name="T32" fmla="*/ 34196037 w 602"/>
                  <a:gd name="T33" fmla="*/ 52598978 h 602"/>
                  <a:gd name="T34" fmla="*/ 31324631 w 602"/>
                  <a:gd name="T35" fmla="*/ 51685677 h 602"/>
                  <a:gd name="T36" fmla="*/ 31324631 w 602"/>
                  <a:gd name="T37" fmla="*/ 51685677 h 602"/>
                  <a:gd name="T38" fmla="*/ 20361046 w 602"/>
                  <a:gd name="T39" fmla="*/ 40591311 h 602"/>
                  <a:gd name="T40" fmla="*/ 20361046 w 602"/>
                  <a:gd name="T41" fmla="*/ 40591311 h 602"/>
                  <a:gd name="T42" fmla="*/ 19447384 w 602"/>
                  <a:gd name="T43" fmla="*/ 37850325 h 602"/>
                  <a:gd name="T44" fmla="*/ 23102033 w 602"/>
                  <a:gd name="T45" fmla="*/ 34196037 h 602"/>
                  <a:gd name="T46" fmla="*/ 25842658 w 602"/>
                  <a:gd name="T47" fmla="*/ 35109700 h 602"/>
                  <a:gd name="T48" fmla="*/ 25842658 w 602"/>
                  <a:gd name="T49" fmla="*/ 35109700 h 602"/>
                  <a:gd name="T50" fmla="*/ 34196037 w 602"/>
                  <a:gd name="T51" fmla="*/ 43462718 h 602"/>
                  <a:gd name="T52" fmla="*/ 51685677 w 602"/>
                  <a:gd name="T53" fmla="*/ 26756320 h 602"/>
                  <a:gd name="T54" fmla="*/ 51685677 w 602"/>
                  <a:gd name="T55" fmla="*/ 26756320 h 602"/>
                  <a:gd name="T56" fmla="*/ 53512640 w 602"/>
                  <a:gd name="T57" fmla="*/ 25842658 h 602"/>
                  <a:gd name="T58" fmla="*/ 57167289 w 602"/>
                  <a:gd name="T59" fmla="*/ 29497307 h 602"/>
                  <a:gd name="T60" fmla="*/ 56253627 w 602"/>
                  <a:gd name="T61" fmla="*/ 31455051 h 602"/>
                  <a:gd name="T62" fmla="*/ 56253627 w 602"/>
                  <a:gd name="T63" fmla="*/ 25842658 h 602"/>
                  <a:gd name="T64" fmla="*/ 56253627 w 602"/>
                  <a:gd name="T65" fmla="*/ 25842658 h 602"/>
                  <a:gd name="T66" fmla="*/ 25842658 w 602"/>
                  <a:gd name="T67" fmla="*/ 56253627 h 602"/>
                  <a:gd name="T68" fmla="*/ 25842658 w 602"/>
                  <a:gd name="T69" fmla="*/ 56253627 h 602"/>
                  <a:gd name="T70" fmla="*/ 52598978 w 602"/>
                  <a:gd name="T71" fmla="*/ 56253627 h 602"/>
                  <a:gd name="T72" fmla="*/ 52598978 w 602"/>
                  <a:gd name="T73" fmla="*/ 56253627 h 602"/>
                  <a:gd name="T74" fmla="*/ 56253627 w 602"/>
                  <a:gd name="T75" fmla="*/ 52598978 h 602"/>
                  <a:gd name="T76" fmla="*/ 56253627 w 602"/>
                  <a:gd name="T77" fmla="*/ 52598978 h 602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602" h="602">
                    <a:moveTo>
                      <a:pt x="297" y="601"/>
                    </a:moveTo>
                    <a:lnTo>
                      <a:pt x="297" y="601"/>
                    </a:lnTo>
                    <a:cubicBezTo>
                      <a:pt x="135" y="601"/>
                      <a:pt x="0" y="467"/>
                      <a:pt x="0" y="297"/>
                    </a:cubicBezTo>
                    <a:cubicBezTo>
                      <a:pt x="0" y="135"/>
                      <a:pt x="135" y="0"/>
                      <a:pt x="297" y="0"/>
                    </a:cubicBezTo>
                    <a:cubicBezTo>
                      <a:pt x="467" y="0"/>
                      <a:pt x="601" y="135"/>
                      <a:pt x="601" y="297"/>
                    </a:cubicBezTo>
                    <a:cubicBezTo>
                      <a:pt x="601" y="467"/>
                      <a:pt x="467" y="601"/>
                      <a:pt x="297" y="601"/>
                    </a:cubicBezTo>
                    <a:close/>
                    <a:moveTo>
                      <a:pt x="297" y="57"/>
                    </a:moveTo>
                    <a:lnTo>
                      <a:pt x="297" y="57"/>
                    </a:lnTo>
                    <a:cubicBezTo>
                      <a:pt x="163" y="57"/>
                      <a:pt x="57" y="163"/>
                      <a:pt x="57" y="297"/>
                    </a:cubicBezTo>
                    <a:cubicBezTo>
                      <a:pt x="57" y="431"/>
                      <a:pt x="163" y="544"/>
                      <a:pt x="297" y="544"/>
                    </a:cubicBezTo>
                    <a:cubicBezTo>
                      <a:pt x="431" y="544"/>
                      <a:pt x="544" y="431"/>
                      <a:pt x="544" y="297"/>
                    </a:cubicBezTo>
                    <a:cubicBezTo>
                      <a:pt x="544" y="163"/>
                      <a:pt x="431" y="57"/>
                      <a:pt x="297" y="57"/>
                    </a:cubicBezTo>
                    <a:close/>
                    <a:moveTo>
                      <a:pt x="431" y="241"/>
                    </a:moveTo>
                    <a:lnTo>
                      <a:pt x="431" y="241"/>
                    </a:lnTo>
                    <a:cubicBezTo>
                      <a:pt x="283" y="396"/>
                      <a:pt x="283" y="396"/>
                      <a:pt x="283" y="396"/>
                    </a:cubicBezTo>
                    <a:cubicBezTo>
                      <a:pt x="276" y="403"/>
                      <a:pt x="269" y="403"/>
                      <a:pt x="262" y="403"/>
                    </a:cubicBezTo>
                    <a:cubicBezTo>
                      <a:pt x="255" y="403"/>
                      <a:pt x="248" y="403"/>
                      <a:pt x="240" y="396"/>
                    </a:cubicBezTo>
                    <a:cubicBezTo>
                      <a:pt x="156" y="311"/>
                      <a:pt x="156" y="311"/>
                      <a:pt x="156" y="311"/>
                    </a:cubicBezTo>
                    <a:cubicBezTo>
                      <a:pt x="149" y="304"/>
                      <a:pt x="149" y="297"/>
                      <a:pt x="149" y="290"/>
                    </a:cubicBezTo>
                    <a:cubicBezTo>
                      <a:pt x="149" y="276"/>
                      <a:pt x="163" y="262"/>
                      <a:pt x="177" y="262"/>
                    </a:cubicBezTo>
                    <a:cubicBezTo>
                      <a:pt x="184" y="262"/>
                      <a:pt x="191" y="262"/>
                      <a:pt x="198" y="269"/>
                    </a:cubicBezTo>
                    <a:cubicBezTo>
                      <a:pt x="262" y="333"/>
                      <a:pt x="262" y="333"/>
                      <a:pt x="262" y="333"/>
                    </a:cubicBezTo>
                    <a:cubicBezTo>
                      <a:pt x="396" y="205"/>
                      <a:pt x="396" y="205"/>
                      <a:pt x="396" y="205"/>
                    </a:cubicBezTo>
                    <a:cubicBezTo>
                      <a:pt x="396" y="198"/>
                      <a:pt x="403" y="198"/>
                      <a:pt x="410" y="198"/>
                    </a:cubicBezTo>
                    <a:cubicBezTo>
                      <a:pt x="431" y="198"/>
                      <a:pt x="438" y="205"/>
                      <a:pt x="438" y="226"/>
                    </a:cubicBezTo>
                    <a:cubicBezTo>
                      <a:pt x="438" y="234"/>
                      <a:pt x="438" y="241"/>
                      <a:pt x="431" y="241"/>
                    </a:cubicBezTo>
                    <a:close/>
                    <a:moveTo>
                      <a:pt x="431" y="198"/>
                    </a:moveTo>
                    <a:lnTo>
                      <a:pt x="431" y="198"/>
                    </a:lnTo>
                    <a:close/>
                    <a:moveTo>
                      <a:pt x="198" y="431"/>
                    </a:moveTo>
                    <a:lnTo>
                      <a:pt x="198" y="431"/>
                    </a:lnTo>
                    <a:close/>
                    <a:moveTo>
                      <a:pt x="403" y="431"/>
                    </a:moveTo>
                    <a:lnTo>
                      <a:pt x="403" y="431"/>
                    </a:lnTo>
                    <a:close/>
                    <a:moveTo>
                      <a:pt x="431" y="403"/>
                    </a:moveTo>
                    <a:lnTo>
                      <a:pt x="431" y="403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57" name="Right Triangle 56"/>
            <p:cNvSpPr/>
            <p:nvPr/>
          </p:nvSpPr>
          <p:spPr>
            <a:xfrm rot="5400000">
              <a:off x="4714368" y="1698990"/>
              <a:ext cx="643444" cy="643444"/>
            </a:xfrm>
            <a:prstGeom prst="rtTriangle">
              <a:avLst/>
            </a:prstGeom>
            <a:gradFill>
              <a:gsLst>
                <a:gs pos="0">
                  <a:srgbClr val="FFC000"/>
                </a:gs>
                <a:gs pos="91000">
                  <a:srgbClr val="5E03E3"/>
                </a:gs>
              </a:gsLst>
              <a:lin ang="4200000" scaled="0"/>
            </a:gradFill>
            <a:ln w="9525" cap="flat">
              <a:noFill/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d-ID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1" name="AutoShape 139"/>
            <p:cNvSpPr>
              <a:spLocks/>
            </p:cNvSpPr>
            <p:nvPr/>
          </p:nvSpPr>
          <p:spPr bwMode="auto">
            <a:xfrm>
              <a:off x="4795282" y="1765883"/>
              <a:ext cx="221760" cy="214936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9" name="Rectangle: Rounded Corners 18"/>
          <p:cNvSpPr/>
          <p:nvPr/>
        </p:nvSpPr>
        <p:spPr>
          <a:xfrm>
            <a:off x="5187533" y="5635778"/>
            <a:ext cx="1816934" cy="40499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930CB"/>
              </a:gs>
              <a:gs pos="76000">
                <a:srgbClr val="5CD6FE"/>
              </a:gs>
            </a:gsLst>
            <a:lin ang="8400000" scaled="0"/>
          </a:gradFill>
          <a:ln w="12700" cap="flat">
            <a:noFill/>
            <a:prstDash val="solid"/>
            <a:miter/>
          </a:ln>
          <a:effectLst>
            <a:outerShdw blurRad="101600" dist="38100" dir="2700000" algn="tl" rotWithShape="0">
              <a:prstClr val="black">
                <a:alpha val="3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>
                <a:solidFill>
                  <a:schemeClr val="bg1"/>
                </a:solidFill>
                <a:cs typeface="+mn-ea"/>
                <a:sym typeface="+mn-lt"/>
              </a:rPr>
              <a:t>more</a:t>
            </a:r>
            <a:endParaRPr lang="id-ID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7957726" y="1854682"/>
            <a:ext cx="2565088" cy="3897651"/>
            <a:chOff x="5393403" y="1714755"/>
            <a:chExt cx="2763261" cy="4198778"/>
          </a:xfrm>
        </p:grpSpPr>
        <p:sp>
          <p:nvSpPr>
            <p:cNvPr id="24" name="Rectangle: Rounded Corners 23"/>
            <p:cNvSpPr/>
            <p:nvPr/>
          </p:nvSpPr>
          <p:spPr>
            <a:xfrm>
              <a:off x="5393403" y="1714755"/>
              <a:ext cx="2763261" cy="4198778"/>
            </a:xfrm>
            <a:prstGeom prst="roundRect">
              <a:avLst>
                <a:gd name="adj" fmla="val 2132"/>
              </a:avLst>
            </a:prstGeom>
            <a:solidFill>
              <a:srgbClr val="EFF2FF"/>
            </a:solidFill>
            <a:ln>
              <a:noFill/>
            </a:ln>
            <a:effectLst>
              <a:outerShdw blurRad="660400" dist="63500" dir="5400000" algn="t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5605343" y="2044429"/>
              <a:ext cx="2339379" cy="3416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科技行业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6322500" y="2604409"/>
              <a:ext cx="1193597" cy="2984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sz="12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点击输入标题</a:t>
              </a:r>
              <a:endParaRPr lang="id-ID" altLang="zh-CN" sz="12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118"/>
            <p:cNvSpPr>
              <a:spLocks noChangeArrowheads="1"/>
            </p:cNvSpPr>
            <p:nvPr/>
          </p:nvSpPr>
          <p:spPr bwMode="auto">
            <a:xfrm>
              <a:off x="6086293" y="2664120"/>
              <a:ext cx="189677" cy="189674"/>
            </a:xfrm>
            <a:custGeom>
              <a:avLst/>
              <a:gdLst>
                <a:gd name="T0" fmla="*/ 38763987 w 602"/>
                <a:gd name="T1" fmla="*/ 78441997 h 602"/>
                <a:gd name="T2" fmla="*/ 38763987 w 602"/>
                <a:gd name="T3" fmla="*/ 78441997 h 602"/>
                <a:gd name="T4" fmla="*/ 0 w 602"/>
                <a:gd name="T5" fmla="*/ 38763987 h 602"/>
                <a:gd name="T6" fmla="*/ 38763987 w 602"/>
                <a:gd name="T7" fmla="*/ 0 h 602"/>
                <a:gd name="T8" fmla="*/ 78441997 w 602"/>
                <a:gd name="T9" fmla="*/ 38763987 h 602"/>
                <a:gd name="T10" fmla="*/ 38763987 w 602"/>
                <a:gd name="T11" fmla="*/ 78441997 h 602"/>
                <a:gd name="T12" fmla="*/ 38763987 w 602"/>
                <a:gd name="T13" fmla="*/ 7439717 h 602"/>
                <a:gd name="T14" fmla="*/ 38763987 w 602"/>
                <a:gd name="T15" fmla="*/ 7439717 h 602"/>
                <a:gd name="T16" fmla="*/ 7439717 w 602"/>
                <a:gd name="T17" fmla="*/ 38763987 h 602"/>
                <a:gd name="T18" fmla="*/ 38763987 w 602"/>
                <a:gd name="T19" fmla="*/ 71002280 h 602"/>
                <a:gd name="T20" fmla="*/ 71002280 w 602"/>
                <a:gd name="T21" fmla="*/ 38763987 h 602"/>
                <a:gd name="T22" fmla="*/ 38763987 w 602"/>
                <a:gd name="T23" fmla="*/ 7439717 h 602"/>
                <a:gd name="T24" fmla="*/ 56253627 w 602"/>
                <a:gd name="T25" fmla="*/ 31455051 h 602"/>
                <a:gd name="T26" fmla="*/ 56253627 w 602"/>
                <a:gd name="T27" fmla="*/ 31455051 h 602"/>
                <a:gd name="T28" fmla="*/ 36937024 w 602"/>
                <a:gd name="T29" fmla="*/ 51685677 h 602"/>
                <a:gd name="T30" fmla="*/ 36937024 w 602"/>
                <a:gd name="T31" fmla="*/ 51685677 h 602"/>
                <a:gd name="T32" fmla="*/ 34196037 w 602"/>
                <a:gd name="T33" fmla="*/ 52598978 h 602"/>
                <a:gd name="T34" fmla="*/ 31324631 w 602"/>
                <a:gd name="T35" fmla="*/ 51685677 h 602"/>
                <a:gd name="T36" fmla="*/ 31324631 w 602"/>
                <a:gd name="T37" fmla="*/ 51685677 h 602"/>
                <a:gd name="T38" fmla="*/ 20361046 w 602"/>
                <a:gd name="T39" fmla="*/ 40591311 h 602"/>
                <a:gd name="T40" fmla="*/ 20361046 w 602"/>
                <a:gd name="T41" fmla="*/ 40591311 h 602"/>
                <a:gd name="T42" fmla="*/ 19447384 w 602"/>
                <a:gd name="T43" fmla="*/ 37850325 h 602"/>
                <a:gd name="T44" fmla="*/ 23102033 w 602"/>
                <a:gd name="T45" fmla="*/ 34196037 h 602"/>
                <a:gd name="T46" fmla="*/ 25842658 w 602"/>
                <a:gd name="T47" fmla="*/ 35109700 h 602"/>
                <a:gd name="T48" fmla="*/ 25842658 w 602"/>
                <a:gd name="T49" fmla="*/ 35109700 h 602"/>
                <a:gd name="T50" fmla="*/ 34196037 w 602"/>
                <a:gd name="T51" fmla="*/ 43462718 h 602"/>
                <a:gd name="T52" fmla="*/ 51685677 w 602"/>
                <a:gd name="T53" fmla="*/ 26756320 h 602"/>
                <a:gd name="T54" fmla="*/ 51685677 w 602"/>
                <a:gd name="T55" fmla="*/ 26756320 h 602"/>
                <a:gd name="T56" fmla="*/ 53512640 w 602"/>
                <a:gd name="T57" fmla="*/ 25842658 h 602"/>
                <a:gd name="T58" fmla="*/ 57167289 w 602"/>
                <a:gd name="T59" fmla="*/ 29497307 h 602"/>
                <a:gd name="T60" fmla="*/ 56253627 w 602"/>
                <a:gd name="T61" fmla="*/ 31455051 h 602"/>
                <a:gd name="T62" fmla="*/ 56253627 w 602"/>
                <a:gd name="T63" fmla="*/ 25842658 h 602"/>
                <a:gd name="T64" fmla="*/ 56253627 w 602"/>
                <a:gd name="T65" fmla="*/ 25842658 h 602"/>
                <a:gd name="T66" fmla="*/ 25842658 w 602"/>
                <a:gd name="T67" fmla="*/ 56253627 h 602"/>
                <a:gd name="T68" fmla="*/ 25842658 w 602"/>
                <a:gd name="T69" fmla="*/ 56253627 h 602"/>
                <a:gd name="T70" fmla="*/ 52598978 w 602"/>
                <a:gd name="T71" fmla="*/ 56253627 h 602"/>
                <a:gd name="T72" fmla="*/ 52598978 w 602"/>
                <a:gd name="T73" fmla="*/ 56253627 h 602"/>
                <a:gd name="T74" fmla="*/ 56253627 w 602"/>
                <a:gd name="T75" fmla="*/ 52598978 h 602"/>
                <a:gd name="T76" fmla="*/ 56253627 w 602"/>
                <a:gd name="T77" fmla="*/ 52598978 h 60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602" h="602">
                  <a:moveTo>
                    <a:pt x="297" y="601"/>
                  </a:moveTo>
                  <a:lnTo>
                    <a:pt x="297" y="601"/>
                  </a:lnTo>
                  <a:cubicBezTo>
                    <a:pt x="135" y="601"/>
                    <a:pt x="0" y="467"/>
                    <a:pt x="0" y="297"/>
                  </a:cubicBezTo>
                  <a:cubicBezTo>
                    <a:pt x="0" y="135"/>
                    <a:pt x="135" y="0"/>
                    <a:pt x="297" y="0"/>
                  </a:cubicBezTo>
                  <a:cubicBezTo>
                    <a:pt x="467" y="0"/>
                    <a:pt x="601" y="135"/>
                    <a:pt x="601" y="297"/>
                  </a:cubicBezTo>
                  <a:cubicBezTo>
                    <a:pt x="601" y="467"/>
                    <a:pt x="467" y="601"/>
                    <a:pt x="297" y="601"/>
                  </a:cubicBezTo>
                  <a:close/>
                  <a:moveTo>
                    <a:pt x="297" y="57"/>
                  </a:moveTo>
                  <a:lnTo>
                    <a:pt x="297" y="57"/>
                  </a:lnTo>
                  <a:cubicBezTo>
                    <a:pt x="163" y="57"/>
                    <a:pt x="57" y="163"/>
                    <a:pt x="57" y="297"/>
                  </a:cubicBezTo>
                  <a:cubicBezTo>
                    <a:pt x="57" y="431"/>
                    <a:pt x="163" y="544"/>
                    <a:pt x="297" y="544"/>
                  </a:cubicBezTo>
                  <a:cubicBezTo>
                    <a:pt x="431" y="544"/>
                    <a:pt x="544" y="431"/>
                    <a:pt x="544" y="297"/>
                  </a:cubicBezTo>
                  <a:cubicBezTo>
                    <a:pt x="544" y="163"/>
                    <a:pt x="431" y="57"/>
                    <a:pt x="297" y="57"/>
                  </a:cubicBezTo>
                  <a:close/>
                  <a:moveTo>
                    <a:pt x="431" y="241"/>
                  </a:moveTo>
                  <a:lnTo>
                    <a:pt x="431" y="241"/>
                  </a:lnTo>
                  <a:cubicBezTo>
                    <a:pt x="283" y="396"/>
                    <a:pt x="283" y="396"/>
                    <a:pt x="283" y="396"/>
                  </a:cubicBezTo>
                  <a:cubicBezTo>
                    <a:pt x="276" y="403"/>
                    <a:pt x="269" y="403"/>
                    <a:pt x="262" y="403"/>
                  </a:cubicBezTo>
                  <a:cubicBezTo>
                    <a:pt x="255" y="403"/>
                    <a:pt x="248" y="403"/>
                    <a:pt x="240" y="396"/>
                  </a:cubicBezTo>
                  <a:cubicBezTo>
                    <a:pt x="156" y="311"/>
                    <a:pt x="156" y="311"/>
                    <a:pt x="156" y="311"/>
                  </a:cubicBezTo>
                  <a:cubicBezTo>
                    <a:pt x="149" y="304"/>
                    <a:pt x="149" y="297"/>
                    <a:pt x="149" y="290"/>
                  </a:cubicBezTo>
                  <a:cubicBezTo>
                    <a:pt x="149" y="276"/>
                    <a:pt x="163" y="262"/>
                    <a:pt x="177" y="262"/>
                  </a:cubicBezTo>
                  <a:cubicBezTo>
                    <a:pt x="184" y="262"/>
                    <a:pt x="191" y="262"/>
                    <a:pt x="198" y="269"/>
                  </a:cubicBezTo>
                  <a:cubicBezTo>
                    <a:pt x="262" y="333"/>
                    <a:pt x="262" y="333"/>
                    <a:pt x="262" y="333"/>
                  </a:cubicBezTo>
                  <a:cubicBezTo>
                    <a:pt x="396" y="205"/>
                    <a:pt x="396" y="205"/>
                    <a:pt x="396" y="205"/>
                  </a:cubicBezTo>
                  <a:cubicBezTo>
                    <a:pt x="396" y="198"/>
                    <a:pt x="403" y="198"/>
                    <a:pt x="410" y="198"/>
                  </a:cubicBezTo>
                  <a:cubicBezTo>
                    <a:pt x="431" y="198"/>
                    <a:pt x="438" y="205"/>
                    <a:pt x="438" y="226"/>
                  </a:cubicBezTo>
                  <a:cubicBezTo>
                    <a:pt x="438" y="234"/>
                    <a:pt x="438" y="241"/>
                    <a:pt x="431" y="241"/>
                  </a:cubicBezTo>
                  <a:close/>
                  <a:moveTo>
                    <a:pt x="431" y="198"/>
                  </a:moveTo>
                  <a:lnTo>
                    <a:pt x="431" y="198"/>
                  </a:lnTo>
                  <a:close/>
                  <a:moveTo>
                    <a:pt x="198" y="431"/>
                  </a:moveTo>
                  <a:lnTo>
                    <a:pt x="198" y="431"/>
                  </a:lnTo>
                  <a:close/>
                  <a:moveTo>
                    <a:pt x="403" y="431"/>
                  </a:moveTo>
                  <a:lnTo>
                    <a:pt x="403" y="431"/>
                  </a:lnTo>
                  <a:close/>
                  <a:moveTo>
                    <a:pt x="431" y="403"/>
                  </a:moveTo>
                  <a:lnTo>
                    <a:pt x="431" y="40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6322500" y="2987821"/>
              <a:ext cx="1193597" cy="2984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sz="12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点击输入标题</a:t>
              </a:r>
              <a:endParaRPr lang="id-ID" altLang="zh-CN" sz="12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18"/>
            <p:cNvSpPr>
              <a:spLocks noChangeArrowheads="1"/>
            </p:cNvSpPr>
            <p:nvPr/>
          </p:nvSpPr>
          <p:spPr bwMode="auto">
            <a:xfrm>
              <a:off x="6086293" y="3050435"/>
              <a:ext cx="189677" cy="189674"/>
            </a:xfrm>
            <a:custGeom>
              <a:avLst/>
              <a:gdLst>
                <a:gd name="T0" fmla="*/ 38763987 w 602"/>
                <a:gd name="T1" fmla="*/ 78441997 h 602"/>
                <a:gd name="T2" fmla="*/ 38763987 w 602"/>
                <a:gd name="T3" fmla="*/ 78441997 h 602"/>
                <a:gd name="T4" fmla="*/ 0 w 602"/>
                <a:gd name="T5" fmla="*/ 38763987 h 602"/>
                <a:gd name="T6" fmla="*/ 38763987 w 602"/>
                <a:gd name="T7" fmla="*/ 0 h 602"/>
                <a:gd name="T8" fmla="*/ 78441997 w 602"/>
                <a:gd name="T9" fmla="*/ 38763987 h 602"/>
                <a:gd name="T10" fmla="*/ 38763987 w 602"/>
                <a:gd name="T11" fmla="*/ 78441997 h 602"/>
                <a:gd name="T12" fmla="*/ 38763987 w 602"/>
                <a:gd name="T13" fmla="*/ 7439717 h 602"/>
                <a:gd name="T14" fmla="*/ 38763987 w 602"/>
                <a:gd name="T15" fmla="*/ 7439717 h 602"/>
                <a:gd name="T16" fmla="*/ 7439717 w 602"/>
                <a:gd name="T17" fmla="*/ 38763987 h 602"/>
                <a:gd name="T18" fmla="*/ 38763987 w 602"/>
                <a:gd name="T19" fmla="*/ 71002280 h 602"/>
                <a:gd name="T20" fmla="*/ 71002280 w 602"/>
                <a:gd name="T21" fmla="*/ 38763987 h 602"/>
                <a:gd name="T22" fmla="*/ 38763987 w 602"/>
                <a:gd name="T23" fmla="*/ 7439717 h 602"/>
                <a:gd name="T24" fmla="*/ 56253627 w 602"/>
                <a:gd name="T25" fmla="*/ 31455051 h 602"/>
                <a:gd name="T26" fmla="*/ 56253627 w 602"/>
                <a:gd name="T27" fmla="*/ 31455051 h 602"/>
                <a:gd name="T28" fmla="*/ 36937024 w 602"/>
                <a:gd name="T29" fmla="*/ 51685677 h 602"/>
                <a:gd name="T30" fmla="*/ 36937024 w 602"/>
                <a:gd name="T31" fmla="*/ 51685677 h 602"/>
                <a:gd name="T32" fmla="*/ 34196037 w 602"/>
                <a:gd name="T33" fmla="*/ 52598978 h 602"/>
                <a:gd name="T34" fmla="*/ 31324631 w 602"/>
                <a:gd name="T35" fmla="*/ 51685677 h 602"/>
                <a:gd name="T36" fmla="*/ 31324631 w 602"/>
                <a:gd name="T37" fmla="*/ 51685677 h 602"/>
                <a:gd name="T38" fmla="*/ 20361046 w 602"/>
                <a:gd name="T39" fmla="*/ 40591311 h 602"/>
                <a:gd name="T40" fmla="*/ 20361046 w 602"/>
                <a:gd name="T41" fmla="*/ 40591311 h 602"/>
                <a:gd name="T42" fmla="*/ 19447384 w 602"/>
                <a:gd name="T43" fmla="*/ 37850325 h 602"/>
                <a:gd name="T44" fmla="*/ 23102033 w 602"/>
                <a:gd name="T45" fmla="*/ 34196037 h 602"/>
                <a:gd name="T46" fmla="*/ 25842658 w 602"/>
                <a:gd name="T47" fmla="*/ 35109700 h 602"/>
                <a:gd name="T48" fmla="*/ 25842658 w 602"/>
                <a:gd name="T49" fmla="*/ 35109700 h 602"/>
                <a:gd name="T50" fmla="*/ 34196037 w 602"/>
                <a:gd name="T51" fmla="*/ 43462718 h 602"/>
                <a:gd name="T52" fmla="*/ 51685677 w 602"/>
                <a:gd name="T53" fmla="*/ 26756320 h 602"/>
                <a:gd name="T54" fmla="*/ 51685677 w 602"/>
                <a:gd name="T55" fmla="*/ 26756320 h 602"/>
                <a:gd name="T56" fmla="*/ 53512640 w 602"/>
                <a:gd name="T57" fmla="*/ 25842658 h 602"/>
                <a:gd name="T58" fmla="*/ 57167289 w 602"/>
                <a:gd name="T59" fmla="*/ 29497307 h 602"/>
                <a:gd name="T60" fmla="*/ 56253627 w 602"/>
                <a:gd name="T61" fmla="*/ 31455051 h 602"/>
                <a:gd name="T62" fmla="*/ 56253627 w 602"/>
                <a:gd name="T63" fmla="*/ 25842658 h 602"/>
                <a:gd name="T64" fmla="*/ 56253627 w 602"/>
                <a:gd name="T65" fmla="*/ 25842658 h 602"/>
                <a:gd name="T66" fmla="*/ 25842658 w 602"/>
                <a:gd name="T67" fmla="*/ 56253627 h 602"/>
                <a:gd name="T68" fmla="*/ 25842658 w 602"/>
                <a:gd name="T69" fmla="*/ 56253627 h 602"/>
                <a:gd name="T70" fmla="*/ 52598978 w 602"/>
                <a:gd name="T71" fmla="*/ 56253627 h 602"/>
                <a:gd name="T72" fmla="*/ 52598978 w 602"/>
                <a:gd name="T73" fmla="*/ 56253627 h 602"/>
                <a:gd name="T74" fmla="*/ 56253627 w 602"/>
                <a:gd name="T75" fmla="*/ 52598978 h 602"/>
                <a:gd name="T76" fmla="*/ 56253627 w 602"/>
                <a:gd name="T77" fmla="*/ 52598978 h 60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602" h="602">
                  <a:moveTo>
                    <a:pt x="297" y="601"/>
                  </a:moveTo>
                  <a:lnTo>
                    <a:pt x="297" y="601"/>
                  </a:lnTo>
                  <a:cubicBezTo>
                    <a:pt x="135" y="601"/>
                    <a:pt x="0" y="467"/>
                    <a:pt x="0" y="297"/>
                  </a:cubicBezTo>
                  <a:cubicBezTo>
                    <a:pt x="0" y="135"/>
                    <a:pt x="135" y="0"/>
                    <a:pt x="297" y="0"/>
                  </a:cubicBezTo>
                  <a:cubicBezTo>
                    <a:pt x="467" y="0"/>
                    <a:pt x="601" y="135"/>
                    <a:pt x="601" y="297"/>
                  </a:cubicBezTo>
                  <a:cubicBezTo>
                    <a:pt x="601" y="467"/>
                    <a:pt x="467" y="601"/>
                    <a:pt x="297" y="601"/>
                  </a:cubicBezTo>
                  <a:close/>
                  <a:moveTo>
                    <a:pt x="297" y="57"/>
                  </a:moveTo>
                  <a:lnTo>
                    <a:pt x="297" y="57"/>
                  </a:lnTo>
                  <a:cubicBezTo>
                    <a:pt x="163" y="57"/>
                    <a:pt x="57" y="163"/>
                    <a:pt x="57" y="297"/>
                  </a:cubicBezTo>
                  <a:cubicBezTo>
                    <a:pt x="57" y="431"/>
                    <a:pt x="163" y="544"/>
                    <a:pt x="297" y="544"/>
                  </a:cubicBezTo>
                  <a:cubicBezTo>
                    <a:pt x="431" y="544"/>
                    <a:pt x="544" y="431"/>
                    <a:pt x="544" y="297"/>
                  </a:cubicBezTo>
                  <a:cubicBezTo>
                    <a:pt x="544" y="163"/>
                    <a:pt x="431" y="57"/>
                    <a:pt x="297" y="57"/>
                  </a:cubicBezTo>
                  <a:close/>
                  <a:moveTo>
                    <a:pt x="431" y="241"/>
                  </a:moveTo>
                  <a:lnTo>
                    <a:pt x="431" y="241"/>
                  </a:lnTo>
                  <a:cubicBezTo>
                    <a:pt x="283" y="396"/>
                    <a:pt x="283" y="396"/>
                    <a:pt x="283" y="396"/>
                  </a:cubicBezTo>
                  <a:cubicBezTo>
                    <a:pt x="276" y="403"/>
                    <a:pt x="269" y="403"/>
                    <a:pt x="262" y="403"/>
                  </a:cubicBezTo>
                  <a:cubicBezTo>
                    <a:pt x="255" y="403"/>
                    <a:pt x="248" y="403"/>
                    <a:pt x="240" y="396"/>
                  </a:cubicBezTo>
                  <a:cubicBezTo>
                    <a:pt x="156" y="311"/>
                    <a:pt x="156" y="311"/>
                    <a:pt x="156" y="311"/>
                  </a:cubicBezTo>
                  <a:cubicBezTo>
                    <a:pt x="149" y="304"/>
                    <a:pt x="149" y="297"/>
                    <a:pt x="149" y="290"/>
                  </a:cubicBezTo>
                  <a:cubicBezTo>
                    <a:pt x="149" y="276"/>
                    <a:pt x="163" y="262"/>
                    <a:pt x="177" y="262"/>
                  </a:cubicBezTo>
                  <a:cubicBezTo>
                    <a:pt x="184" y="262"/>
                    <a:pt x="191" y="262"/>
                    <a:pt x="198" y="269"/>
                  </a:cubicBezTo>
                  <a:cubicBezTo>
                    <a:pt x="262" y="333"/>
                    <a:pt x="262" y="333"/>
                    <a:pt x="262" y="333"/>
                  </a:cubicBezTo>
                  <a:cubicBezTo>
                    <a:pt x="396" y="205"/>
                    <a:pt x="396" y="205"/>
                    <a:pt x="396" y="205"/>
                  </a:cubicBezTo>
                  <a:cubicBezTo>
                    <a:pt x="396" y="198"/>
                    <a:pt x="403" y="198"/>
                    <a:pt x="410" y="198"/>
                  </a:cubicBezTo>
                  <a:cubicBezTo>
                    <a:pt x="431" y="198"/>
                    <a:pt x="438" y="205"/>
                    <a:pt x="438" y="226"/>
                  </a:cubicBezTo>
                  <a:cubicBezTo>
                    <a:pt x="438" y="234"/>
                    <a:pt x="438" y="241"/>
                    <a:pt x="431" y="241"/>
                  </a:cubicBezTo>
                  <a:close/>
                  <a:moveTo>
                    <a:pt x="431" y="198"/>
                  </a:moveTo>
                  <a:lnTo>
                    <a:pt x="431" y="198"/>
                  </a:lnTo>
                  <a:close/>
                  <a:moveTo>
                    <a:pt x="198" y="431"/>
                  </a:moveTo>
                  <a:lnTo>
                    <a:pt x="198" y="431"/>
                  </a:lnTo>
                  <a:close/>
                  <a:moveTo>
                    <a:pt x="403" y="431"/>
                  </a:moveTo>
                  <a:lnTo>
                    <a:pt x="403" y="431"/>
                  </a:lnTo>
                  <a:close/>
                  <a:moveTo>
                    <a:pt x="431" y="403"/>
                  </a:moveTo>
                  <a:lnTo>
                    <a:pt x="431" y="40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6322500" y="3401133"/>
              <a:ext cx="1193597" cy="2984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sz="12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点击输入标题</a:t>
              </a:r>
              <a:endParaRPr lang="id-ID" altLang="zh-CN" sz="12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118"/>
            <p:cNvSpPr>
              <a:spLocks noChangeArrowheads="1"/>
            </p:cNvSpPr>
            <p:nvPr/>
          </p:nvSpPr>
          <p:spPr bwMode="auto">
            <a:xfrm>
              <a:off x="6086293" y="3463746"/>
              <a:ext cx="189677" cy="189674"/>
            </a:xfrm>
            <a:custGeom>
              <a:avLst/>
              <a:gdLst>
                <a:gd name="T0" fmla="*/ 38763987 w 602"/>
                <a:gd name="T1" fmla="*/ 78441997 h 602"/>
                <a:gd name="T2" fmla="*/ 38763987 w 602"/>
                <a:gd name="T3" fmla="*/ 78441997 h 602"/>
                <a:gd name="T4" fmla="*/ 0 w 602"/>
                <a:gd name="T5" fmla="*/ 38763987 h 602"/>
                <a:gd name="T6" fmla="*/ 38763987 w 602"/>
                <a:gd name="T7" fmla="*/ 0 h 602"/>
                <a:gd name="T8" fmla="*/ 78441997 w 602"/>
                <a:gd name="T9" fmla="*/ 38763987 h 602"/>
                <a:gd name="T10" fmla="*/ 38763987 w 602"/>
                <a:gd name="T11" fmla="*/ 78441997 h 602"/>
                <a:gd name="T12" fmla="*/ 38763987 w 602"/>
                <a:gd name="T13" fmla="*/ 7439717 h 602"/>
                <a:gd name="T14" fmla="*/ 38763987 w 602"/>
                <a:gd name="T15" fmla="*/ 7439717 h 602"/>
                <a:gd name="T16" fmla="*/ 7439717 w 602"/>
                <a:gd name="T17" fmla="*/ 38763987 h 602"/>
                <a:gd name="T18" fmla="*/ 38763987 w 602"/>
                <a:gd name="T19" fmla="*/ 71002280 h 602"/>
                <a:gd name="T20" fmla="*/ 71002280 w 602"/>
                <a:gd name="T21" fmla="*/ 38763987 h 602"/>
                <a:gd name="T22" fmla="*/ 38763987 w 602"/>
                <a:gd name="T23" fmla="*/ 7439717 h 602"/>
                <a:gd name="T24" fmla="*/ 56253627 w 602"/>
                <a:gd name="T25" fmla="*/ 31455051 h 602"/>
                <a:gd name="T26" fmla="*/ 56253627 w 602"/>
                <a:gd name="T27" fmla="*/ 31455051 h 602"/>
                <a:gd name="T28" fmla="*/ 36937024 w 602"/>
                <a:gd name="T29" fmla="*/ 51685677 h 602"/>
                <a:gd name="T30" fmla="*/ 36937024 w 602"/>
                <a:gd name="T31" fmla="*/ 51685677 h 602"/>
                <a:gd name="T32" fmla="*/ 34196037 w 602"/>
                <a:gd name="T33" fmla="*/ 52598978 h 602"/>
                <a:gd name="T34" fmla="*/ 31324631 w 602"/>
                <a:gd name="T35" fmla="*/ 51685677 h 602"/>
                <a:gd name="T36" fmla="*/ 31324631 w 602"/>
                <a:gd name="T37" fmla="*/ 51685677 h 602"/>
                <a:gd name="T38" fmla="*/ 20361046 w 602"/>
                <a:gd name="T39" fmla="*/ 40591311 h 602"/>
                <a:gd name="T40" fmla="*/ 20361046 w 602"/>
                <a:gd name="T41" fmla="*/ 40591311 h 602"/>
                <a:gd name="T42" fmla="*/ 19447384 w 602"/>
                <a:gd name="T43" fmla="*/ 37850325 h 602"/>
                <a:gd name="T44" fmla="*/ 23102033 w 602"/>
                <a:gd name="T45" fmla="*/ 34196037 h 602"/>
                <a:gd name="T46" fmla="*/ 25842658 w 602"/>
                <a:gd name="T47" fmla="*/ 35109700 h 602"/>
                <a:gd name="T48" fmla="*/ 25842658 w 602"/>
                <a:gd name="T49" fmla="*/ 35109700 h 602"/>
                <a:gd name="T50" fmla="*/ 34196037 w 602"/>
                <a:gd name="T51" fmla="*/ 43462718 h 602"/>
                <a:gd name="T52" fmla="*/ 51685677 w 602"/>
                <a:gd name="T53" fmla="*/ 26756320 h 602"/>
                <a:gd name="T54" fmla="*/ 51685677 w 602"/>
                <a:gd name="T55" fmla="*/ 26756320 h 602"/>
                <a:gd name="T56" fmla="*/ 53512640 w 602"/>
                <a:gd name="T57" fmla="*/ 25842658 h 602"/>
                <a:gd name="T58" fmla="*/ 57167289 w 602"/>
                <a:gd name="T59" fmla="*/ 29497307 h 602"/>
                <a:gd name="T60" fmla="*/ 56253627 w 602"/>
                <a:gd name="T61" fmla="*/ 31455051 h 602"/>
                <a:gd name="T62" fmla="*/ 56253627 w 602"/>
                <a:gd name="T63" fmla="*/ 25842658 h 602"/>
                <a:gd name="T64" fmla="*/ 56253627 w 602"/>
                <a:gd name="T65" fmla="*/ 25842658 h 602"/>
                <a:gd name="T66" fmla="*/ 25842658 w 602"/>
                <a:gd name="T67" fmla="*/ 56253627 h 602"/>
                <a:gd name="T68" fmla="*/ 25842658 w 602"/>
                <a:gd name="T69" fmla="*/ 56253627 h 602"/>
                <a:gd name="T70" fmla="*/ 52598978 w 602"/>
                <a:gd name="T71" fmla="*/ 56253627 h 602"/>
                <a:gd name="T72" fmla="*/ 52598978 w 602"/>
                <a:gd name="T73" fmla="*/ 56253627 h 602"/>
                <a:gd name="T74" fmla="*/ 56253627 w 602"/>
                <a:gd name="T75" fmla="*/ 52598978 h 602"/>
                <a:gd name="T76" fmla="*/ 56253627 w 602"/>
                <a:gd name="T77" fmla="*/ 52598978 h 60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602" h="602">
                  <a:moveTo>
                    <a:pt x="297" y="601"/>
                  </a:moveTo>
                  <a:lnTo>
                    <a:pt x="297" y="601"/>
                  </a:lnTo>
                  <a:cubicBezTo>
                    <a:pt x="135" y="601"/>
                    <a:pt x="0" y="467"/>
                    <a:pt x="0" y="297"/>
                  </a:cubicBezTo>
                  <a:cubicBezTo>
                    <a:pt x="0" y="135"/>
                    <a:pt x="135" y="0"/>
                    <a:pt x="297" y="0"/>
                  </a:cubicBezTo>
                  <a:cubicBezTo>
                    <a:pt x="467" y="0"/>
                    <a:pt x="601" y="135"/>
                    <a:pt x="601" y="297"/>
                  </a:cubicBezTo>
                  <a:cubicBezTo>
                    <a:pt x="601" y="467"/>
                    <a:pt x="467" y="601"/>
                    <a:pt x="297" y="601"/>
                  </a:cubicBezTo>
                  <a:close/>
                  <a:moveTo>
                    <a:pt x="297" y="57"/>
                  </a:moveTo>
                  <a:lnTo>
                    <a:pt x="297" y="57"/>
                  </a:lnTo>
                  <a:cubicBezTo>
                    <a:pt x="163" y="57"/>
                    <a:pt x="57" y="163"/>
                    <a:pt x="57" y="297"/>
                  </a:cubicBezTo>
                  <a:cubicBezTo>
                    <a:pt x="57" y="431"/>
                    <a:pt x="163" y="544"/>
                    <a:pt x="297" y="544"/>
                  </a:cubicBezTo>
                  <a:cubicBezTo>
                    <a:pt x="431" y="544"/>
                    <a:pt x="544" y="431"/>
                    <a:pt x="544" y="297"/>
                  </a:cubicBezTo>
                  <a:cubicBezTo>
                    <a:pt x="544" y="163"/>
                    <a:pt x="431" y="57"/>
                    <a:pt x="297" y="57"/>
                  </a:cubicBezTo>
                  <a:close/>
                  <a:moveTo>
                    <a:pt x="431" y="241"/>
                  </a:moveTo>
                  <a:lnTo>
                    <a:pt x="431" y="241"/>
                  </a:lnTo>
                  <a:cubicBezTo>
                    <a:pt x="283" y="396"/>
                    <a:pt x="283" y="396"/>
                    <a:pt x="283" y="396"/>
                  </a:cubicBezTo>
                  <a:cubicBezTo>
                    <a:pt x="276" y="403"/>
                    <a:pt x="269" y="403"/>
                    <a:pt x="262" y="403"/>
                  </a:cubicBezTo>
                  <a:cubicBezTo>
                    <a:pt x="255" y="403"/>
                    <a:pt x="248" y="403"/>
                    <a:pt x="240" y="396"/>
                  </a:cubicBezTo>
                  <a:cubicBezTo>
                    <a:pt x="156" y="311"/>
                    <a:pt x="156" y="311"/>
                    <a:pt x="156" y="311"/>
                  </a:cubicBezTo>
                  <a:cubicBezTo>
                    <a:pt x="149" y="304"/>
                    <a:pt x="149" y="297"/>
                    <a:pt x="149" y="290"/>
                  </a:cubicBezTo>
                  <a:cubicBezTo>
                    <a:pt x="149" y="276"/>
                    <a:pt x="163" y="262"/>
                    <a:pt x="177" y="262"/>
                  </a:cubicBezTo>
                  <a:cubicBezTo>
                    <a:pt x="184" y="262"/>
                    <a:pt x="191" y="262"/>
                    <a:pt x="198" y="269"/>
                  </a:cubicBezTo>
                  <a:cubicBezTo>
                    <a:pt x="262" y="333"/>
                    <a:pt x="262" y="333"/>
                    <a:pt x="262" y="333"/>
                  </a:cubicBezTo>
                  <a:cubicBezTo>
                    <a:pt x="396" y="205"/>
                    <a:pt x="396" y="205"/>
                    <a:pt x="396" y="205"/>
                  </a:cubicBezTo>
                  <a:cubicBezTo>
                    <a:pt x="396" y="198"/>
                    <a:pt x="403" y="198"/>
                    <a:pt x="410" y="198"/>
                  </a:cubicBezTo>
                  <a:cubicBezTo>
                    <a:pt x="431" y="198"/>
                    <a:pt x="438" y="205"/>
                    <a:pt x="438" y="226"/>
                  </a:cubicBezTo>
                  <a:cubicBezTo>
                    <a:pt x="438" y="234"/>
                    <a:pt x="438" y="241"/>
                    <a:pt x="431" y="241"/>
                  </a:cubicBezTo>
                  <a:close/>
                  <a:moveTo>
                    <a:pt x="431" y="198"/>
                  </a:moveTo>
                  <a:lnTo>
                    <a:pt x="431" y="198"/>
                  </a:lnTo>
                  <a:close/>
                  <a:moveTo>
                    <a:pt x="198" y="431"/>
                  </a:moveTo>
                  <a:lnTo>
                    <a:pt x="198" y="431"/>
                  </a:lnTo>
                  <a:close/>
                  <a:moveTo>
                    <a:pt x="403" y="431"/>
                  </a:moveTo>
                  <a:lnTo>
                    <a:pt x="403" y="431"/>
                  </a:lnTo>
                  <a:close/>
                  <a:moveTo>
                    <a:pt x="431" y="403"/>
                  </a:moveTo>
                  <a:lnTo>
                    <a:pt x="431" y="40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8" name="Rectangle 27">
              <a:extLst>
                <a:ext uri="{FF2B5EF4-FFF2-40B4-BE49-F238E27FC236}">
                  <a16:creationId xmlns:a16="http://schemas.microsoft.com/office/drawing/2014/main" id="{6FD72CD4-55CB-42BB-91BB-23E8DC91874B}"/>
                </a:ext>
              </a:extLst>
            </p:cNvPr>
            <p:cNvSpPr/>
            <p:nvPr/>
          </p:nvSpPr>
          <p:spPr>
            <a:xfrm>
              <a:off x="6322500" y="3770119"/>
              <a:ext cx="1193597" cy="2984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sz="12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点击输入标题</a:t>
              </a:r>
              <a:endParaRPr lang="id-ID" altLang="zh-CN" sz="12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79" name="Freeform 118">
              <a:extLst>
                <a:ext uri="{FF2B5EF4-FFF2-40B4-BE49-F238E27FC236}">
                  <a16:creationId xmlns:a16="http://schemas.microsoft.com/office/drawing/2014/main" id="{6D9C856E-4291-4D67-AF78-FF8B0E0A5D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6293" y="3829831"/>
              <a:ext cx="189677" cy="189674"/>
            </a:xfrm>
            <a:custGeom>
              <a:avLst/>
              <a:gdLst>
                <a:gd name="T0" fmla="*/ 38763987 w 602"/>
                <a:gd name="T1" fmla="*/ 78441997 h 602"/>
                <a:gd name="T2" fmla="*/ 38763987 w 602"/>
                <a:gd name="T3" fmla="*/ 78441997 h 602"/>
                <a:gd name="T4" fmla="*/ 0 w 602"/>
                <a:gd name="T5" fmla="*/ 38763987 h 602"/>
                <a:gd name="T6" fmla="*/ 38763987 w 602"/>
                <a:gd name="T7" fmla="*/ 0 h 602"/>
                <a:gd name="T8" fmla="*/ 78441997 w 602"/>
                <a:gd name="T9" fmla="*/ 38763987 h 602"/>
                <a:gd name="T10" fmla="*/ 38763987 w 602"/>
                <a:gd name="T11" fmla="*/ 78441997 h 602"/>
                <a:gd name="T12" fmla="*/ 38763987 w 602"/>
                <a:gd name="T13" fmla="*/ 7439717 h 602"/>
                <a:gd name="T14" fmla="*/ 38763987 w 602"/>
                <a:gd name="T15" fmla="*/ 7439717 h 602"/>
                <a:gd name="T16" fmla="*/ 7439717 w 602"/>
                <a:gd name="T17" fmla="*/ 38763987 h 602"/>
                <a:gd name="T18" fmla="*/ 38763987 w 602"/>
                <a:gd name="T19" fmla="*/ 71002280 h 602"/>
                <a:gd name="T20" fmla="*/ 71002280 w 602"/>
                <a:gd name="T21" fmla="*/ 38763987 h 602"/>
                <a:gd name="T22" fmla="*/ 38763987 w 602"/>
                <a:gd name="T23" fmla="*/ 7439717 h 602"/>
                <a:gd name="T24" fmla="*/ 56253627 w 602"/>
                <a:gd name="T25" fmla="*/ 31455051 h 602"/>
                <a:gd name="T26" fmla="*/ 56253627 w 602"/>
                <a:gd name="T27" fmla="*/ 31455051 h 602"/>
                <a:gd name="T28" fmla="*/ 36937024 w 602"/>
                <a:gd name="T29" fmla="*/ 51685677 h 602"/>
                <a:gd name="T30" fmla="*/ 36937024 w 602"/>
                <a:gd name="T31" fmla="*/ 51685677 h 602"/>
                <a:gd name="T32" fmla="*/ 34196037 w 602"/>
                <a:gd name="T33" fmla="*/ 52598978 h 602"/>
                <a:gd name="T34" fmla="*/ 31324631 w 602"/>
                <a:gd name="T35" fmla="*/ 51685677 h 602"/>
                <a:gd name="T36" fmla="*/ 31324631 w 602"/>
                <a:gd name="T37" fmla="*/ 51685677 h 602"/>
                <a:gd name="T38" fmla="*/ 20361046 w 602"/>
                <a:gd name="T39" fmla="*/ 40591311 h 602"/>
                <a:gd name="T40" fmla="*/ 20361046 w 602"/>
                <a:gd name="T41" fmla="*/ 40591311 h 602"/>
                <a:gd name="T42" fmla="*/ 19447384 w 602"/>
                <a:gd name="T43" fmla="*/ 37850325 h 602"/>
                <a:gd name="T44" fmla="*/ 23102033 w 602"/>
                <a:gd name="T45" fmla="*/ 34196037 h 602"/>
                <a:gd name="T46" fmla="*/ 25842658 w 602"/>
                <a:gd name="T47" fmla="*/ 35109700 h 602"/>
                <a:gd name="T48" fmla="*/ 25842658 w 602"/>
                <a:gd name="T49" fmla="*/ 35109700 h 602"/>
                <a:gd name="T50" fmla="*/ 34196037 w 602"/>
                <a:gd name="T51" fmla="*/ 43462718 h 602"/>
                <a:gd name="T52" fmla="*/ 51685677 w 602"/>
                <a:gd name="T53" fmla="*/ 26756320 h 602"/>
                <a:gd name="T54" fmla="*/ 51685677 w 602"/>
                <a:gd name="T55" fmla="*/ 26756320 h 602"/>
                <a:gd name="T56" fmla="*/ 53512640 w 602"/>
                <a:gd name="T57" fmla="*/ 25842658 h 602"/>
                <a:gd name="T58" fmla="*/ 57167289 w 602"/>
                <a:gd name="T59" fmla="*/ 29497307 h 602"/>
                <a:gd name="T60" fmla="*/ 56253627 w 602"/>
                <a:gd name="T61" fmla="*/ 31455051 h 602"/>
                <a:gd name="T62" fmla="*/ 56253627 w 602"/>
                <a:gd name="T63" fmla="*/ 25842658 h 602"/>
                <a:gd name="T64" fmla="*/ 56253627 w 602"/>
                <a:gd name="T65" fmla="*/ 25842658 h 602"/>
                <a:gd name="T66" fmla="*/ 25842658 w 602"/>
                <a:gd name="T67" fmla="*/ 56253627 h 602"/>
                <a:gd name="T68" fmla="*/ 25842658 w 602"/>
                <a:gd name="T69" fmla="*/ 56253627 h 602"/>
                <a:gd name="T70" fmla="*/ 52598978 w 602"/>
                <a:gd name="T71" fmla="*/ 56253627 h 602"/>
                <a:gd name="T72" fmla="*/ 52598978 w 602"/>
                <a:gd name="T73" fmla="*/ 56253627 h 602"/>
                <a:gd name="T74" fmla="*/ 56253627 w 602"/>
                <a:gd name="T75" fmla="*/ 52598978 h 602"/>
                <a:gd name="T76" fmla="*/ 56253627 w 602"/>
                <a:gd name="T77" fmla="*/ 52598978 h 60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602" h="602">
                  <a:moveTo>
                    <a:pt x="297" y="601"/>
                  </a:moveTo>
                  <a:lnTo>
                    <a:pt x="297" y="601"/>
                  </a:lnTo>
                  <a:cubicBezTo>
                    <a:pt x="135" y="601"/>
                    <a:pt x="0" y="467"/>
                    <a:pt x="0" y="297"/>
                  </a:cubicBezTo>
                  <a:cubicBezTo>
                    <a:pt x="0" y="135"/>
                    <a:pt x="135" y="0"/>
                    <a:pt x="297" y="0"/>
                  </a:cubicBezTo>
                  <a:cubicBezTo>
                    <a:pt x="467" y="0"/>
                    <a:pt x="601" y="135"/>
                    <a:pt x="601" y="297"/>
                  </a:cubicBezTo>
                  <a:cubicBezTo>
                    <a:pt x="601" y="467"/>
                    <a:pt x="467" y="601"/>
                    <a:pt x="297" y="601"/>
                  </a:cubicBezTo>
                  <a:close/>
                  <a:moveTo>
                    <a:pt x="297" y="57"/>
                  </a:moveTo>
                  <a:lnTo>
                    <a:pt x="297" y="57"/>
                  </a:lnTo>
                  <a:cubicBezTo>
                    <a:pt x="163" y="57"/>
                    <a:pt x="57" y="163"/>
                    <a:pt x="57" y="297"/>
                  </a:cubicBezTo>
                  <a:cubicBezTo>
                    <a:pt x="57" y="431"/>
                    <a:pt x="163" y="544"/>
                    <a:pt x="297" y="544"/>
                  </a:cubicBezTo>
                  <a:cubicBezTo>
                    <a:pt x="431" y="544"/>
                    <a:pt x="544" y="431"/>
                    <a:pt x="544" y="297"/>
                  </a:cubicBezTo>
                  <a:cubicBezTo>
                    <a:pt x="544" y="163"/>
                    <a:pt x="431" y="57"/>
                    <a:pt x="297" y="57"/>
                  </a:cubicBezTo>
                  <a:close/>
                  <a:moveTo>
                    <a:pt x="431" y="241"/>
                  </a:moveTo>
                  <a:lnTo>
                    <a:pt x="431" y="241"/>
                  </a:lnTo>
                  <a:cubicBezTo>
                    <a:pt x="283" y="396"/>
                    <a:pt x="283" y="396"/>
                    <a:pt x="283" y="396"/>
                  </a:cubicBezTo>
                  <a:cubicBezTo>
                    <a:pt x="276" y="403"/>
                    <a:pt x="269" y="403"/>
                    <a:pt x="262" y="403"/>
                  </a:cubicBezTo>
                  <a:cubicBezTo>
                    <a:pt x="255" y="403"/>
                    <a:pt x="248" y="403"/>
                    <a:pt x="240" y="396"/>
                  </a:cubicBezTo>
                  <a:cubicBezTo>
                    <a:pt x="156" y="311"/>
                    <a:pt x="156" y="311"/>
                    <a:pt x="156" y="311"/>
                  </a:cubicBezTo>
                  <a:cubicBezTo>
                    <a:pt x="149" y="304"/>
                    <a:pt x="149" y="297"/>
                    <a:pt x="149" y="290"/>
                  </a:cubicBezTo>
                  <a:cubicBezTo>
                    <a:pt x="149" y="276"/>
                    <a:pt x="163" y="262"/>
                    <a:pt x="177" y="262"/>
                  </a:cubicBezTo>
                  <a:cubicBezTo>
                    <a:pt x="184" y="262"/>
                    <a:pt x="191" y="262"/>
                    <a:pt x="198" y="269"/>
                  </a:cubicBezTo>
                  <a:cubicBezTo>
                    <a:pt x="262" y="333"/>
                    <a:pt x="262" y="333"/>
                    <a:pt x="262" y="333"/>
                  </a:cubicBezTo>
                  <a:cubicBezTo>
                    <a:pt x="396" y="205"/>
                    <a:pt x="396" y="205"/>
                    <a:pt x="396" y="205"/>
                  </a:cubicBezTo>
                  <a:cubicBezTo>
                    <a:pt x="396" y="198"/>
                    <a:pt x="403" y="198"/>
                    <a:pt x="410" y="198"/>
                  </a:cubicBezTo>
                  <a:cubicBezTo>
                    <a:pt x="431" y="198"/>
                    <a:pt x="438" y="205"/>
                    <a:pt x="438" y="226"/>
                  </a:cubicBezTo>
                  <a:cubicBezTo>
                    <a:pt x="438" y="234"/>
                    <a:pt x="438" y="241"/>
                    <a:pt x="431" y="241"/>
                  </a:cubicBezTo>
                  <a:close/>
                  <a:moveTo>
                    <a:pt x="431" y="198"/>
                  </a:moveTo>
                  <a:lnTo>
                    <a:pt x="431" y="198"/>
                  </a:lnTo>
                  <a:close/>
                  <a:moveTo>
                    <a:pt x="198" y="431"/>
                  </a:moveTo>
                  <a:lnTo>
                    <a:pt x="198" y="431"/>
                  </a:lnTo>
                  <a:close/>
                  <a:moveTo>
                    <a:pt x="403" y="431"/>
                  </a:moveTo>
                  <a:lnTo>
                    <a:pt x="403" y="431"/>
                  </a:lnTo>
                  <a:close/>
                  <a:moveTo>
                    <a:pt x="431" y="403"/>
                  </a:moveTo>
                  <a:lnTo>
                    <a:pt x="431" y="40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Rectangle 29">
              <a:extLst>
                <a:ext uri="{FF2B5EF4-FFF2-40B4-BE49-F238E27FC236}">
                  <a16:creationId xmlns:a16="http://schemas.microsoft.com/office/drawing/2014/main" id="{86138239-49C5-440E-94F4-63EDDDA9D2BF}"/>
                </a:ext>
              </a:extLst>
            </p:cNvPr>
            <p:cNvSpPr/>
            <p:nvPr/>
          </p:nvSpPr>
          <p:spPr>
            <a:xfrm>
              <a:off x="6322500" y="4153532"/>
              <a:ext cx="1193597" cy="2984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sz="12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点击输入标题</a:t>
              </a:r>
              <a:endParaRPr lang="id-ID" altLang="zh-CN" sz="12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81" name="Freeform 118">
              <a:extLst>
                <a:ext uri="{FF2B5EF4-FFF2-40B4-BE49-F238E27FC236}">
                  <a16:creationId xmlns:a16="http://schemas.microsoft.com/office/drawing/2014/main" id="{8204DDB1-1132-4EB1-A0E4-F499A1B79D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6293" y="4216145"/>
              <a:ext cx="189677" cy="189674"/>
            </a:xfrm>
            <a:custGeom>
              <a:avLst/>
              <a:gdLst>
                <a:gd name="T0" fmla="*/ 38763987 w 602"/>
                <a:gd name="T1" fmla="*/ 78441997 h 602"/>
                <a:gd name="T2" fmla="*/ 38763987 w 602"/>
                <a:gd name="T3" fmla="*/ 78441997 h 602"/>
                <a:gd name="T4" fmla="*/ 0 w 602"/>
                <a:gd name="T5" fmla="*/ 38763987 h 602"/>
                <a:gd name="T6" fmla="*/ 38763987 w 602"/>
                <a:gd name="T7" fmla="*/ 0 h 602"/>
                <a:gd name="T8" fmla="*/ 78441997 w 602"/>
                <a:gd name="T9" fmla="*/ 38763987 h 602"/>
                <a:gd name="T10" fmla="*/ 38763987 w 602"/>
                <a:gd name="T11" fmla="*/ 78441997 h 602"/>
                <a:gd name="T12" fmla="*/ 38763987 w 602"/>
                <a:gd name="T13" fmla="*/ 7439717 h 602"/>
                <a:gd name="T14" fmla="*/ 38763987 w 602"/>
                <a:gd name="T15" fmla="*/ 7439717 h 602"/>
                <a:gd name="T16" fmla="*/ 7439717 w 602"/>
                <a:gd name="T17" fmla="*/ 38763987 h 602"/>
                <a:gd name="T18" fmla="*/ 38763987 w 602"/>
                <a:gd name="T19" fmla="*/ 71002280 h 602"/>
                <a:gd name="T20" fmla="*/ 71002280 w 602"/>
                <a:gd name="T21" fmla="*/ 38763987 h 602"/>
                <a:gd name="T22" fmla="*/ 38763987 w 602"/>
                <a:gd name="T23" fmla="*/ 7439717 h 602"/>
                <a:gd name="T24" fmla="*/ 56253627 w 602"/>
                <a:gd name="T25" fmla="*/ 31455051 h 602"/>
                <a:gd name="T26" fmla="*/ 56253627 w 602"/>
                <a:gd name="T27" fmla="*/ 31455051 h 602"/>
                <a:gd name="T28" fmla="*/ 36937024 w 602"/>
                <a:gd name="T29" fmla="*/ 51685677 h 602"/>
                <a:gd name="T30" fmla="*/ 36937024 w 602"/>
                <a:gd name="T31" fmla="*/ 51685677 h 602"/>
                <a:gd name="T32" fmla="*/ 34196037 w 602"/>
                <a:gd name="T33" fmla="*/ 52598978 h 602"/>
                <a:gd name="T34" fmla="*/ 31324631 w 602"/>
                <a:gd name="T35" fmla="*/ 51685677 h 602"/>
                <a:gd name="T36" fmla="*/ 31324631 w 602"/>
                <a:gd name="T37" fmla="*/ 51685677 h 602"/>
                <a:gd name="T38" fmla="*/ 20361046 w 602"/>
                <a:gd name="T39" fmla="*/ 40591311 h 602"/>
                <a:gd name="T40" fmla="*/ 20361046 w 602"/>
                <a:gd name="T41" fmla="*/ 40591311 h 602"/>
                <a:gd name="T42" fmla="*/ 19447384 w 602"/>
                <a:gd name="T43" fmla="*/ 37850325 h 602"/>
                <a:gd name="T44" fmla="*/ 23102033 w 602"/>
                <a:gd name="T45" fmla="*/ 34196037 h 602"/>
                <a:gd name="T46" fmla="*/ 25842658 w 602"/>
                <a:gd name="T47" fmla="*/ 35109700 h 602"/>
                <a:gd name="T48" fmla="*/ 25842658 w 602"/>
                <a:gd name="T49" fmla="*/ 35109700 h 602"/>
                <a:gd name="T50" fmla="*/ 34196037 w 602"/>
                <a:gd name="T51" fmla="*/ 43462718 h 602"/>
                <a:gd name="T52" fmla="*/ 51685677 w 602"/>
                <a:gd name="T53" fmla="*/ 26756320 h 602"/>
                <a:gd name="T54" fmla="*/ 51685677 w 602"/>
                <a:gd name="T55" fmla="*/ 26756320 h 602"/>
                <a:gd name="T56" fmla="*/ 53512640 w 602"/>
                <a:gd name="T57" fmla="*/ 25842658 h 602"/>
                <a:gd name="T58" fmla="*/ 57167289 w 602"/>
                <a:gd name="T59" fmla="*/ 29497307 h 602"/>
                <a:gd name="T60" fmla="*/ 56253627 w 602"/>
                <a:gd name="T61" fmla="*/ 31455051 h 602"/>
                <a:gd name="T62" fmla="*/ 56253627 w 602"/>
                <a:gd name="T63" fmla="*/ 25842658 h 602"/>
                <a:gd name="T64" fmla="*/ 56253627 w 602"/>
                <a:gd name="T65" fmla="*/ 25842658 h 602"/>
                <a:gd name="T66" fmla="*/ 25842658 w 602"/>
                <a:gd name="T67" fmla="*/ 56253627 h 602"/>
                <a:gd name="T68" fmla="*/ 25842658 w 602"/>
                <a:gd name="T69" fmla="*/ 56253627 h 602"/>
                <a:gd name="T70" fmla="*/ 52598978 w 602"/>
                <a:gd name="T71" fmla="*/ 56253627 h 602"/>
                <a:gd name="T72" fmla="*/ 52598978 w 602"/>
                <a:gd name="T73" fmla="*/ 56253627 h 602"/>
                <a:gd name="T74" fmla="*/ 56253627 w 602"/>
                <a:gd name="T75" fmla="*/ 52598978 h 602"/>
                <a:gd name="T76" fmla="*/ 56253627 w 602"/>
                <a:gd name="T77" fmla="*/ 52598978 h 60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602" h="602">
                  <a:moveTo>
                    <a:pt x="297" y="601"/>
                  </a:moveTo>
                  <a:lnTo>
                    <a:pt x="297" y="601"/>
                  </a:lnTo>
                  <a:cubicBezTo>
                    <a:pt x="135" y="601"/>
                    <a:pt x="0" y="467"/>
                    <a:pt x="0" y="297"/>
                  </a:cubicBezTo>
                  <a:cubicBezTo>
                    <a:pt x="0" y="135"/>
                    <a:pt x="135" y="0"/>
                    <a:pt x="297" y="0"/>
                  </a:cubicBezTo>
                  <a:cubicBezTo>
                    <a:pt x="467" y="0"/>
                    <a:pt x="601" y="135"/>
                    <a:pt x="601" y="297"/>
                  </a:cubicBezTo>
                  <a:cubicBezTo>
                    <a:pt x="601" y="467"/>
                    <a:pt x="467" y="601"/>
                    <a:pt x="297" y="601"/>
                  </a:cubicBezTo>
                  <a:close/>
                  <a:moveTo>
                    <a:pt x="297" y="57"/>
                  </a:moveTo>
                  <a:lnTo>
                    <a:pt x="297" y="57"/>
                  </a:lnTo>
                  <a:cubicBezTo>
                    <a:pt x="163" y="57"/>
                    <a:pt x="57" y="163"/>
                    <a:pt x="57" y="297"/>
                  </a:cubicBezTo>
                  <a:cubicBezTo>
                    <a:pt x="57" y="431"/>
                    <a:pt x="163" y="544"/>
                    <a:pt x="297" y="544"/>
                  </a:cubicBezTo>
                  <a:cubicBezTo>
                    <a:pt x="431" y="544"/>
                    <a:pt x="544" y="431"/>
                    <a:pt x="544" y="297"/>
                  </a:cubicBezTo>
                  <a:cubicBezTo>
                    <a:pt x="544" y="163"/>
                    <a:pt x="431" y="57"/>
                    <a:pt x="297" y="57"/>
                  </a:cubicBezTo>
                  <a:close/>
                  <a:moveTo>
                    <a:pt x="431" y="241"/>
                  </a:moveTo>
                  <a:lnTo>
                    <a:pt x="431" y="241"/>
                  </a:lnTo>
                  <a:cubicBezTo>
                    <a:pt x="283" y="396"/>
                    <a:pt x="283" y="396"/>
                    <a:pt x="283" y="396"/>
                  </a:cubicBezTo>
                  <a:cubicBezTo>
                    <a:pt x="276" y="403"/>
                    <a:pt x="269" y="403"/>
                    <a:pt x="262" y="403"/>
                  </a:cubicBezTo>
                  <a:cubicBezTo>
                    <a:pt x="255" y="403"/>
                    <a:pt x="248" y="403"/>
                    <a:pt x="240" y="396"/>
                  </a:cubicBezTo>
                  <a:cubicBezTo>
                    <a:pt x="156" y="311"/>
                    <a:pt x="156" y="311"/>
                    <a:pt x="156" y="311"/>
                  </a:cubicBezTo>
                  <a:cubicBezTo>
                    <a:pt x="149" y="304"/>
                    <a:pt x="149" y="297"/>
                    <a:pt x="149" y="290"/>
                  </a:cubicBezTo>
                  <a:cubicBezTo>
                    <a:pt x="149" y="276"/>
                    <a:pt x="163" y="262"/>
                    <a:pt x="177" y="262"/>
                  </a:cubicBezTo>
                  <a:cubicBezTo>
                    <a:pt x="184" y="262"/>
                    <a:pt x="191" y="262"/>
                    <a:pt x="198" y="269"/>
                  </a:cubicBezTo>
                  <a:cubicBezTo>
                    <a:pt x="262" y="333"/>
                    <a:pt x="262" y="333"/>
                    <a:pt x="262" y="333"/>
                  </a:cubicBezTo>
                  <a:cubicBezTo>
                    <a:pt x="396" y="205"/>
                    <a:pt x="396" y="205"/>
                    <a:pt x="396" y="205"/>
                  </a:cubicBezTo>
                  <a:cubicBezTo>
                    <a:pt x="396" y="198"/>
                    <a:pt x="403" y="198"/>
                    <a:pt x="410" y="198"/>
                  </a:cubicBezTo>
                  <a:cubicBezTo>
                    <a:pt x="431" y="198"/>
                    <a:pt x="438" y="205"/>
                    <a:pt x="438" y="226"/>
                  </a:cubicBezTo>
                  <a:cubicBezTo>
                    <a:pt x="438" y="234"/>
                    <a:pt x="438" y="241"/>
                    <a:pt x="431" y="241"/>
                  </a:cubicBezTo>
                  <a:close/>
                  <a:moveTo>
                    <a:pt x="431" y="198"/>
                  </a:moveTo>
                  <a:lnTo>
                    <a:pt x="431" y="198"/>
                  </a:lnTo>
                  <a:close/>
                  <a:moveTo>
                    <a:pt x="198" y="431"/>
                  </a:moveTo>
                  <a:lnTo>
                    <a:pt x="198" y="431"/>
                  </a:lnTo>
                  <a:close/>
                  <a:moveTo>
                    <a:pt x="403" y="431"/>
                  </a:moveTo>
                  <a:lnTo>
                    <a:pt x="403" y="431"/>
                  </a:lnTo>
                  <a:close/>
                  <a:moveTo>
                    <a:pt x="431" y="403"/>
                  </a:moveTo>
                  <a:lnTo>
                    <a:pt x="431" y="40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2" name="Rectangle 31">
              <a:extLst>
                <a:ext uri="{FF2B5EF4-FFF2-40B4-BE49-F238E27FC236}">
                  <a16:creationId xmlns:a16="http://schemas.microsoft.com/office/drawing/2014/main" id="{2503BCAB-92E1-4BD0-B45E-9615D50970AE}"/>
                </a:ext>
              </a:extLst>
            </p:cNvPr>
            <p:cNvSpPr/>
            <p:nvPr/>
          </p:nvSpPr>
          <p:spPr>
            <a:xfrm>
              <a:off x="6322500" y="4566843"/>
              <a:ext cx="1193597" cy="2984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sz="12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点击输入标题</a:t>
              </a:r>
              <a:endParaRPr lang="id-ID" altLang="zh-CN" sz="12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83" name="Freeform 118">
              <a:extLst>
                <a:ext uri="{FF2B5EF4-FFF2-40B4-BE49-F238E27FC236}">
                  <a16:creationId xmlns:a16="http://schemas.microsoft.com/office/drawing/2014/main" id="{D1A8E034-082B-4B1B-B303-D08772A1D5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6293" y="4629456"/>
              <a:ext cx="189677" cy="189674"/>
            </a:xfrm>
            <a:custGeom>
              <a:avLst/>
              <a:gdLst>
                <a:gd name="T0" fmla="*/ 38763987 w 602"/>
                <a:gd name="T1" fmla="*/ 78441997 h 602"/>
                <a:gd name="T2" fmla="*/ 38763987 w 602"/>
                <a:gd name="T3" fmla="*/ 78441997 h 602"/>
                <a:gd name="T4" fmla="*/ 0 w 602"/>
                <a:gd name="T5" fmla="*/ 38763987 h 602"/>
                <a:gd name="T6" fmla="*/ 38763987 w 602"/>
                <a:gd name="T7" fmla="*/ 0 h 602"/>
                <a:gd name="T8" fmla="*/ 78441997 w 602"/>
                <a:gd name="T9" fmla="*/ 38763987 h 602"/>
                <a:gd name="T10" fmla="*/ 38763987 w 602"/>
                <a:gd name="T11" fmla="*/ 78441997 h 602"/>
                <a:gd name="T12" fmla="*/ 38763987 w 602"/>
                <a:gd name="T13" fmla="*/ 7439717 h 602"/>
                <a:gd name="T14" fmla="*/ 38763987 w 602"/>
                <a:gd name="T15" fmla="*/ 7439717 h 602"/>
                <a:gd name="T16" fmla="*/ 7439717 w 602"/>
                <a:gd name="T17" fmla="*/ 38763987 h 602"/>
                <a:gd name="T18" fmla="*/ 38763987 w 602"/>
                <a:gd name="T19" fmla="*/ 71002280 h 602"/>
                <a:gd name="T20" fmla="*/ 71002280 w 602"/>
                <a:gd name="T21" fmla="*/ 38763987 h 602"/>
                <a:gd name="T22" fmla="*/ 38763987 w 602"/>
                <a:gd name="T23" fmla="*/ 7439717 h 602"/>
                <a:gd name="T24" fmla="*/ 56253627 w 602"/>
                <a:gd name="T25" fmla="*/ 31455051 h 602"/>
                <a:gd name="T26" fmla="*/ 56253627 w 602"/>
                <a:gd name="T27" fmla="*/ 31455051 h 602"/>
                <a:gd name="T28" fmla="*/ 36937024 w 602"/>
                <a:gd name="T29" fmla="*/ 51685677 h 602"/>
                <a:gd name="T30" fmla="*/ 36937024 w 602"/>
                <a:gd name="T31" fmla="*/ 51685677 h 602"/>
                <a:gd name="T32" fmla="*/ 34196037 w 602"/>
                <a:gd name="T33" fmla="*/ 52598978 h 602"/>
                <a:gd name="T34" fmla="*/ 31324631 w 602"/>
                <a:gd name="T35" fmla="*/ 51685677 h 602"/>
                <a:gd name="T36" fmla="*/ 31324631 w 602"/>
                <a:gd name="T37" fmla="*/ 51685677 h 602"/>
                <a:gd name="T38" fmla="*/ 20361046 w 602"/>
                <a:gd name="T39" fmla="*/ 40591311 h 602"/>
                <a:gd name="T40" fmla="*/ 20361046 w 602"/>
                <a:gd name="T41" fmla="*/ 40591311 h 602"/>
                <a:gd name="T42" fmla="*/ 19447384 w 602"/>
                <a:gd name="T43" fmla="*/ 37850325 h 602"/>
                <a:gd name="T44" fmla="*/ 23102033 w 602"/>
                <a:gd name="T45" fmla="*/ 34196037 h 602"/>
                <a:gd name="T46" fmla="*/ 25842658 w 602"/>
                <a:gd name="T47" fmla="*/ 35109700 h 602"/>
                <a:gd name="T48" fmla="*/ 25842658 w 602"/>
                <a:gd name="T49" fmla="*/ 35109700 h 602"/>
                <a:gd name="T50" fmla="*/ 34196037 w 602"/>
                <a:gd name="T51" fmla="*/ 43462718 h 602"/>
                <a:gd name="T52" fmla="*/ 51685677 w 602"/>
                <a:gd name="T53" fmla="*/ 26756320 h 602"/>
                <a:gd name="T54" fmla="*/ 51685677 w 602"/>
                <a:gd name="T55" fmla="*/ 26756320 h 602"/>
                <a:gd name="T56" fmla="*/ 53512640 w 602"/>
                <a:gd name="T57" fmla="*/ 25842658 h 602"/>
                <a:gd name="T58" fmla="*/ 57167289 w 602"/>
                <a:gd name="T59" fmla="*/ 29497307 h 602"/>
                <a:gd name="T60" fmla="*/ 56253627 w 602"/>
                <a:gd name="T61" fmla="*/ 31455051 h 602"/>
                <a:gd name="T62" fmla="*/ 56253627 w 602"/>
                <a:gd name="T63" fmla="*/ 25842658 h 602"/>
                <a:gd name="T64" fmla="*/ 56253627 w 602"/>
                <a:gd name="T65" fmla="*/ 25842658 h 602"/>
                <a:gd name="T66" fmla="*/ 25842658 w 602"/>
                <a:gd name="T67" fmla="*/ 56253627 h 602"/>
                <a:gd name="T68" fmla="*/ 25842658 w 602"/>
                <a:gd name="T69" fmla="*/ 56253627 h 602"/>
                <a:gd name="T70" fmla="*/ 52598978 w 602"/>
                <a:gd name="T71" fmla="*/ 56253627 h 602"/>
                <a:gd name="T72" fmla="*/ 52598978 w 602"/>
                <a:gd name="T73" fmla="*/ 56253627 h 602"/>
                <a:gd name="T74" fmla="*/ 56253627 w 602"/>
                <a:gd name="T75" fmla="*/ 52598978 h 602"/>
                <a:gd name="T76" fmla="*/ 56253627 w 602"/>
                <a:gd name="T77" fmla="*/ 52598978 h 60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602" h="602">
                  <a:moveTo>
                    <a:pt x="297" y="601"/>
                  </a:moveTo>
                  <a:lnTo>
                    <a:pt x="297" y="601"/>
                  </a:lnTo>
                  <a:cubicBezTo>
                    <a:pt x="135" y="601"/>
                    <a:pt x="0" y="467"/>
                    <a:pt x="0" y="297"/>
                  </a:cubicBezTo>
                  <a:cubicBezTo>
                    <a:pt x="0" y="135"/>
                    <a:pt x="135" y="0"/>
                    <a:pt x="297" y="0"/>
                  </a:cubicBezTo>
                  <a:cubicBezTo>
                    <a:pt x="467" y="0"/>
                    <a:pt x="601" y="135"/>
                    <a:pt x="601" y="297"/>
                  </a:cubicBezTo>
                  <a:cubicBezTo>
                    <a:pt x="601" y="467"/>
                    <a:pt x="467" y="601"/>
                    <a:pt x="297" y="601"/>
                  </a:cubicBezTo>
                  <a:close/>
                  <a:moveTo>
                    <a:pt x="297" y="57"/>
                  </a:moveTo>
                  <a:lnTo>
                    <a:pt x="297" y="57"/>
                  </a:lnTo>
                  <a:cubicBezTo>
                    <a:pt x="163" y="57"/>
                    <a:pt x="57" y="163"/>
                    <a:pt x="57" y="297"/>
                  </a:cubicBezTo>
                  <a:cubicBezTo>
                    <a:pt x="57" y="431"/>
                    <a:pt x="163" y="544"/>
                    <a:pt x="297" y="544"/>
                  </a:cubicBezTo>
                  <a:cubicBezTo>
                    <a:pt x="431" y="544"/>
                    <a:pt x="544" y="431"/>
                    <a:pt x="544" y="297"/>
                  </a:cubicBezTo>
                  <a:cubicBezTo>
                    <a:pt x="544" y="163"/>
                    <a:pt x="431" y="57"/>
                    <a:pt x="297" y="57"/>
                  </a:cubicBezTo>
                  <a:close/>
                  <a:moveTo>
                    <a:pt x="431" y="241"/>
                  </a:moveTo>
                  <a:lnTo>
                    <a:pt x="431" y="241"/>
                  </a:lnTo>
                  <a:cubicBezTo>
                    <a:pt x="283" y="396"/>
                    <a:pt x="283" y="396"/>
                    <a:pt x="283" y="396"/>
                  </a:cubicBezTo>
                  <a:cubicBezTo>
                    <a:pt x="276" y="403"/>
                    <a:pt x="269" y="403"/>
                    <a:pt x="262" y="403"/>
                  </a:cubicBezTo>
                  <a:cubicBezTo>
                    <a:pt x="255" y="403"/>
                    <a:pt x="248" y="403"/>
                    <a:pt x="240" y="396"/>
                  </a:cubicBezTo>
                  <a:cubicBezTo>
                    <a:pt x="156" y="311"/>
                    <a:pt x="156" y="311"/>
                    <a:pt x="156" y="311"/>
                  </a:cubicBezTo>
                  <a:cubicBezTo>
                    <a:pt x="149" y="304"/>
                    <a:pt x="149" y="297"/>
                    <a:pt x="149" y="290"/>
                  </a:cubicBezTo>
                  <a:cubicBezTo>
                    <a:pt x="149" y="276"/>
                    <a:pt x="163" y="262"/>
                    <a:pt x="177" y="262"/>
                  </a:cubicBezTo>
                  <a:cubicBezTo>
                    <a:pt x="184" y="262"/>
                    <a:pt x="191" y="262"/>
                    <a:pt x="198" y="269"/>
                  </a:cubicBezTo>
                  <a:cubicBezTo>
                    <a:pt x="262" y="333"/>
                    <a:pt x="262" y="333"/>
                    <a:pt x="262" y="333"/>
                  </a:cubicBezTo>
                  <a:cubicBezTo>
                    <a:pt x="396" y="205"/>
                    <a:pt x="396" y="205"/>
                    <a:pt x="396" y="205"/>
                  </a:cubicBezTo>
                  <a:cubicBezTo>
                    <a:pt x="396" y="198"/>
                    <a:pt x="403" y="198"/>
                    <a:pt x="410" y="198"/>
                  </a:cubicBezTo>
                  <a:cubicBezTo>
                    <a:pt x="431" y="198"/>
                    <a:pt x="438" y="205"/>
                    <a:pt x="438" y="226"/>
                  </a:cubicBezTo>
                  <a:cubicBezTo>
                    <a:pt x="438" y="234"/>
                    <a:pt x="438" y="241"/>
                    <a:pt x="431" y="241"/>
                  </a:cubicBezTo>
                  <a:close/>
                  <a:moveTo>
                    <a:pt x="431" y="198"/>
                  </a:moveTo>
                  <a:lnTo>
                    <a:pt x="431" y="198"/>
                  </a:lnTo>
                  <a:close/>
                  <a:moveTo>
                    <a:pt x="198" y="431"/>
                  </a:moveTo>
                  <a:lnTo>
                    <a:pt x="198" y="431"/>
                  </a:lnTo>
                  <a:close/>
                  <a:moveTo>
                    <a:pt x="403" y="431"/>
                  </a:moveTo>
                  <a:lnTo>
                    <a:pt x="403" y="431"/>
                  </a:lnTo>
                  <a:close/>
                  <a:moveTo>
                    <a:pt x="431" y="403"/>
                  </a:moveTo>
                  <a:lnTo>
                    <a:pt x="431" y="40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3" name="Rectangle: Rounded Corners 22"/>
          <p:cNvSpPr/>
          <p:nvPr/>
        </p:nvSpPr>
        <p:spPr>
          <a:xfrm>
            <a:off x="8396955" y="5509133"/>
            <a:ext cx="1686629" cy="37595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noFill/>
          </a:ln>
          <a:effectLst>
            <a:outerShdw blurRad="254000" dist="63500" dir="5400000" algn="t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more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1669186" y="1854682"/>
            <a:ext cx="2565088" cy="3897651"/>
            <a:chOff x="5393403" y="1714755"/>
            <a:chExt cx="2763261" cy="4198778"/>
          </a:xfrm>
        </p:grpSpPr>
        <p:sp>
          <p:nvSpPr>
            <p:cNvPr id="40" name="Rectangle: Rounded Corners 39"/>
            <p:cNvSpPr/>
            <p:nvPr/>
          </p:nvSpPr>
          <p:spPr>
            <a:xfrm>
              <a:off x="5393403" y="1714755"/>
              <a:ext cx="2763261" cy="4198778"/>
            </a:xfrm>
            <a:prstGeom prst="roundRect">
              <a:avLst>
                <a:gd name="adj" fmla="val 2132"/>
              </a:avLst>
            </a:prstGeom>
            <a:solidFill>
              <a:srgbClr val="EFF2FF"/>
            </a:solidFill>
            <a:ln>
              <a:noFill/>
            </a:ln>
            <a:effectLst>
              <a:outerShdw blurRad="660400" dist="63500" dir="5400000" algn="t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5605343" y="2044430"/>
              <a:ext cx="2339379" cy="3427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b="1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金融行业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6270177" y="2622516"/>
              <a:ext cx="1193597" cy="2984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点击输入标题</a:t>
              </a:r>
              <a:endPara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Freeform 118"/>
            <p:cNvSpPr>
              <a:spLocks noChangeArrowheads="1"/>
            </p:cNvSpPr>
            <p:nvPr/>
          </p:nvSpPr>
          <p:spPr bwMode="auto">
            <a:xfrm>
              <a:off x="6033970" y="2682227"/>
              <a:ext cx="189677" cy="189674"/>
            </a:xfrm>
            <a:custGeom>
              <a:avLst/>
              <a:gdLst>
                <a:gd name="T0" fmla="*/ 38763987 w 602"/>
                <a:gd name="T1" fmla="*/ 78441997 h 602"/>
                <a:gd name="T2" fmla="*/ 38763987 w 602"/>
                <a:gd name="T3" fmla="*/ 78441997 h 602"/>
                <a:gd name="T4" fmla="*/ 0 w 602"/>
                <a:gd name="T5" fmla="*/ 38763987 h 602"/>
                <a:gd name="T6" fmla="*/ 38763987 w 602"/>
                <a:gd name="T7" fmla="*/ 0 h 602"/>
                <a:gd name="T8" fmla="*/ 78441997 w 602"/>
                <a:gd name="T9" fmla="*/ 38763987 h 602"/>
                <a:gd name="T10" fmla="*/ 38763987 w 602"/>
                <a:gd name="T11" fmla="*/ 78441997 h 602"/>
                <a:gd name="T12" fmla="*/ 38763987 w 602"/>
                <a:gd name="T13" fmla="*/ 7439717 h 602"/>
                <a:gd name="T14" fmla="*/ 38763987 w 602"/>
                <a:gd name="T15" fmla="*/ 7439717 h 602"/>
                <a:gd name="T16" fmla="*/ 7439717 w 602"/>
                <a:gd name="T17" fmla="*/ 38763987 h 602"/>
                <a:gd name="T18" fmla="*/ 38763987 w 602"/>
                <a:gd name="T19" fmla="*/ 71002280 h 602"/>
                <a:gd name="T20" fmla="*/ 71002280 w 602"/>
                <a:gd name="T21" fmla="*/ 38763987 h 602"/>
                <a:gd name="T22" fmla="*/ 38763987 w 602"/>
                <a:gd name="T23" fmla="*/ 7439717 h 602"/>
                <a:gd name="T24" fmla="*/ 56253627 w 602"/>
                <a:gd name="T25" fmla="*/ 31455051 h 602"/>
                <a:gd name="T26" fmla="*/ 56253627 w 602"/>
                <a:gd name="T27" fmla="*/ 31455051 h 602"/>
                <a:gd name="T28" fmla="*/ 36937024 w 602"/>
                <a:gd name="T29" fmla="*/ 51685677 h 602"/>
                <a:gd name="T30" fmla="*/ 36937024 w 602"/>
                <a:gd name="T31" fmla="*/ 51685677 h 602"/>
                <a:gd name="T32" fmla="*/ 34196037 w 602"/>
                <a:gd name="T33" fmla="*/ 52598978 h 602"/>
                <a:gd name="T34" fmla="*/ 31324631 w 602"/>
                <a:gd name="T35" fmla="*/ 51685677 h 602"/>
                <a:gd name="T36" fmla="*/ 31324631 w 602"/>
                <a:gd name="T37" fmla="*/ 51685677 h 602"/>
                <a:gd name="T38" fmla="*/ 20361046 w 602"/>
                <a:gd name="T39" fmla="*/ 40591311 h 602"/>
                <a:gd name="T40" fmla="*/ 20361046 w 602"/>
                <a:gd name="T41" fmla="*/ 40591311 h 602"/>
                <a:gd name="T42" fmla="*/ 19447384 w 602"/>
                <a:gd name="T43" fmla="*/ 37850325 h 602"/>
                <a:gd name="T44" fmla="*/ 23102033 w 602"/>
                <a:gd name="T45" fmla="*/ 34196037 h 602"/>
                <a:gd name="T46" fmla="*/ 25842658 w 602"/>
                <a:gd name="T47" fmla="*/ 35109700 h 602"/>
                <a:gd name="T48" fmla="*/ 25842658 w 602"/>
                <a:gd name="T49" fmla="*/ 35109700 h 602"/>
                <a:gd name="T50" fmla="*/ 34196037 w 602"/>
                <a:gd name="T51" fmla="*/ 43462718 h 602"/>
                <a:gd name="T52" fmla="*/ 51685677 w 602"/>
                <a:gd name="T53" fmla="*/ 26756320 h 602"/>
                <a:gd name="T54" fmla="*/ 51685677 w 602"/>
                <a:gd name="T55" fmla="*/ 26756320 h 602"/>
                <a:gd name="T56" fmla="*/ 53512640 w 602"/>
                <a:gd name="T57" fmla="*/ 25842658 h 602"/>
                <a:gd name="T58" fmla="*/ 57167289 w 602"/>
                <a:gd name="T59" fmla="*/ 29497307 h 602"/>
                <a:gd name="T60" fmla="*/ 56253627 w 602"/>
                <a:gd name="T61" fmla="*/ 31455051 h 602"/>
                <a:gd name="T62" fmla="*/ 56253627 w 602"/>
                <a:gd name="T63" fmla="*/ 25842658 h 602"/>
                <a:gd name="T64" fmla="*/ 56253627 w 602"/>
                <a:gd name="T65" fmla="*/ 25842658 h 602"/>
                <a:gd name="T66" fmla="*/ 25842658 w 602"/>
                <a:gd name="T67" fmla="*/ 56253627 h 602"/>
                <a:gd name="T68" fmla="*/ 25842658 w 602"/>
                <a:gd name="T69" fmla="*/ 56253627 h 602"/>
                <a:gd name="T70" fmla="*/ 52598978 w 602"/>
                <a:gd name="T71" fmla="*/ 56253627 h 602"/>
                <a:gd name="T72" fmla="*/ 52598978 w 602"/>
                <a:gd name="T73" fmla="*/ 56253627 h 602"/>
                <a:gd name="T74" fmla="*/ 56253627 w 602"/>
                <a:gd name="T75" fmla="*/ 52598978 h 602"/>
                <a:gd name="T76" fmla="*/ 56253627 w 602"/>
                <a:gd name="T77" fmla="*/ 52598978 h 60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602" h="602">
                  <a:moveTo>
                    <a:pt x="297" y="601"/>
                  </a:moveTo>
                  <a:lnTo>
                    <a:pt x="297" y="601"/>
                  </a:lnTo>
                  <a:cubicBezTo>
                    <a:pt x="135" y="601"/>
                    <a:pt x="0" y="467"/>
                    <a:pt x="0" y="297"/>
                  </a:cubicBezTo>
                  <a:cubicBezTo>
                    <a:pt x="0" y="135"/>
                    <a:pt x="135" y="0"/>
                    <a:pt x="297" y="0"/>
                  </a:cubicBezTo>
                  <a:cubicBezTo>
                    <a:pt x="467" y="0"/>
                    <a:pt x="601" y="135"/>
                    <a:pt x="601" y="297"/>
                  </a:cubicBezTo>
                  <a:cubicBezTo>
                    <a:pt x="601" y="467"/>
                    <a:pt x="467" y="601"/>
                    <a:pt x="297" y="601"/>
                  </a:cubicBezTo>
                  <a:close/>
                  <a:moveTo>
                    <a:pt x="297" y="57"/>
                  </a:moveTo>
                  <a:lnTo>
                    <a:pt x="297" y="57"/>
                  </a:lnTo>
                  <a:cubicBezTo>
                    <a:pt x="163" y="57"/>
                    <a:pt x="57" y="163"/>
                    <a:pt x="57" y="297"/>
                  </a:cubicBezTo>
                  <a:cubicBezTo>
                    <a:pt x="57" y="431"/>
                    <a:pt x="163" y="544"/>
                    <a:pt x="297" y="544"/>
                  </a:cubicBezTo>
                  <a:cubicBezTo>
                    <a:pt x="431" y="544"/>
                    <a:pt x="544" y="431"/>
                    <a:pt x="544" y="297"/>
                  </a:cubicBezTo>
                  <a:cubicBezTo>
                    <a:pt x="544" y="163"/>
                    <a:pt x="431" y="57"/>
                    <a:pt x="297" y="57"/>
                  </a:cubicBezTo>
                  <a:close/>
                  <a:moveTo>
                    <a:pt x="431" y="241"/>
                  </a:moveTo>
                  <a:lnTo>
                    <a:pt x="431" y="241"/>
                  </a:lnTo>
                  <a:cubicBezTo>
                    <a:pt x="283" y="396"/>
                    <a:pt x="283" y="396"/>
                    <a:pt x="283" y="396"/>
                  </a:cubicBezTo>
                  <a:cubicBezTo>
                    <a:pt x="276" y="403"/>
                    <a:pt x="269" y="403"/>
                    <a:pt x="262" y="403"/>
                  </a:cubicBezTo>
                  <a:cubicBezTo>
                    <a:pt x="255" y="403"/>
                    <a:pt x="248" y="403"/>
                    <a:pt x="240" y="396"/>
                  </a:cubicBezTo>
                  <a:cubicBezTo>
                    <a:pt x="156" y="311"/>
                    <a:pt x="156" y="311"/>
                    <a:pt x="156" y="311"/>
                  </a:cubicBezTo>
                  <a:cubicBezTo>
                    <a:pt x="149" y="304"/>
                    <a:pt x="149" y="297"/>
                    <a:pt x="149" y="290"/>
                  </a:cubicBezTo>
                  <a:cubicBezTo>
                    <a:pt x="149" y="276"/>
                    <a:pt x="163" y="262"/>
                    <a:pt x="177" y="262"/>
                  </a:cubicBezTo>
                  <a:cubicBezTo>
                    <a:pt x="184" y="262"/>
                    <a:pt x="191" y="262"/>
                    <a:pt x="198" y="269"/>
                  </a:cubicBezTo>
                  <a:cubicBezTo>
                    <a:pt x="262" y="333"/>
                    <a:pt x="262" y="333"/>
                    <a:pt x="262" y="333"/>
                  </a:cubicBezTo>
                  <a:cubicBezTo>
                    <a:pt x="396" y="205"/>
                    <a:pt x="396" y="205"/>
                    <a:pt x="396" y="205"/>
                  </a:cubicBezTo>
                  <a:cubicBezTo>
                    <a:pt x="396" y="198"/>
                    <a:pt x="403" y="198"/>
                    <a:pt x="410" y="198"/>
                  </a:cubicBezTo>
                  <a:cubicBezTo>
                    <a:pt x="431" y="198"/>
                    <a:pt x="438" y="205"/>
                    <a:pt x="438" y="226"/>
                  </a:cubicBezTo>
                  <a:cubicBezTo>
                    <a:pt x="438" y="234"/>
                    <a:pt x="438" y="241"/>
                    <a:pt x="431" y="241"/>
                  </a:cubicBezTo>
                  <a:close/>
                  <a:moveTo>
                    <a:pt x="431" y="198"/>
                  </a:moveTo>
                  <a:lnTo>
                    <a:pt x="431" y="198"/>
                  </a:lnTo>
                  <a:close/>
                  <a:moveTo>
                    <a:pt x="198" y="431"/>
                  </a:moveTo>
                  <a:lnTo>
                    <a:pt x="198" y="431"/>
                  </a:lnTo>
                  <a:close/>
                  <a:moveTo>
                    <a:pt x="403" y="431"/>
                  </a:moveTo>
                  <a:lnTo>
                    <a:pt x="403" y="431"/>
                  </a:lnTo>
                  <a:close/>
                  <a:moveTo>
                    <a:pt x="431" y="403"/>
                  </a:moveTo>
                  <a:lnTo>
                    <a:pt x="431" y="40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270177" y="3005928"/>
              <a:ext cx="1193597" cy="2984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sz="12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点击输入标题</a:t>
              </a:r>
              <a:endParaRPr lang="id-ID" altLang="zh-CN" sz="12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118"/>
            <p:cNvSpPr>
              <a:spLocks noChangeArrowheads="1"/>
            </p:cNvSpPr>
            <p:nvPr/>
          </p:nvSpPr>
          <p:spPr bwMode="auto">
            <a:xfrm>
              <a:off x="6033970" y="3068542"/>
              <a:ext cx="189677" cy="189674"/>
            </a:xfrm>
            <a:custGeom>
              <a:avLst/>
              <a:gdLst>
                <a:gd name="T0" fmla="*/ 38763987 w 602"/>
                <a:gd name="T1" fmla="*/ 78441997 h 602"/>
                <a:gd name="T2" fmla="*/ 38763987 w 602"/>
                <a:gd name="T3" fmla="*/ 78441997 h 602"/>
                <a:gd name="T4" fmla="*/ 0 w 602"/>
                <a:gd name="T5" fmla="*/ 38763987 h 602"/>
                <a:gd name="T6" fmla="*/ 38763987 w 602"/>
                <a:gd name="T7" fmla="*/ 0 h 602"/>
                <a:gd name="T8" fmla="*/ 78441997 w 602"/>
                <a:gd name="T9" fmla="*/ 38763987 h 602"/>
                <a:gd name="T10" fmla="*/ 38763987 w 602"/>
                <a:gd name="T11" fmla="*/ 78441997 h 602"/>
                <a:gd name="T12" fmla="*/ 38763987 w 602"/>
                <a:gd name="T13" fmla="*/ 7439717 h 602"/>
                <a:gd name="T14" fmla="*/ 38763987 w 602"/>
                <a:gd name="T15" fmla="*/ 7439717 h 602"/>
                <a:gd name="T16" fmla="*/ 7439717 w 602"/>
                <a:gd name="T17" fmla="*/ 38763987 h 602"/>
                <a:gd name="T18" fmla="*/ 38763987 w 602"/>
                <a:gd name="T19" fmla="*/ 71002280 h 602"/>
                <a:gd name="T20" fmla="*/ 71002280 w 602"/>
                <a:gd name="T21" fmla="*/ 38763987 h 602"/>
                <a:gd name="T22" fmla="*/ 38763987 w 602"/>
                <a:gd name="T23" fmla="*/ 7439717 h 602"/>
                <a:gd name="T24" fmla="*/ 56253627 w 602"/>
                <a:gd name="T25" fmla="*/ 31455051 h 602"/>
                <a:gd name="T26" fmla="*/ 56253627 w 602"/>
                <a:gd name="T27" fmla="*/ 31455051 h 602"/>
                <a:gd name="T28" fmla="*/ 36937024 w 602"/>
                <a:gd name="T29" fmla="*/ 51685677 h 602"/>
                <a:gd name="T30" fmla="*/ 36937024 w 602"/>
                <a:gd name="T31" fmla="*/ 51685677 h 602"/>
                <a:gd name="T32" fmla="*/ 34196037 w 602"/>
                <a:gd name="T33" fmla="*/ 52598978 h 602"/>
                <a:gd name="T34" fmla="*/ 31324631 w 602"/>
                <a:gd name="T35" fmla="*/ 51685677 h 602"/>
                <a:gd name="T36" fmla="*/ 31324631 w 602"/>
                <a:gd name="T37" fmla="*/ 51685677 h 602"/>
                <a:gd name="T38" fmla="*/ 20361046 w 602"/>
                <a:gd name="T39" fmla="*/ 40591311 h 602"/>
                <a:gd name="T40" fmla="*/ 20361046 w 602"/>
                <a:gd name="T41" fmla="*/ 40591311 h 602"/>
                <a:gd name="T42" fmla="*/ 19447384 w 602"/>
                <a:gd name="T43" fmla="*/ 37850325 h 602"/>
                <a:gd name="T44" fmla="*/ 23102033 w 602"/>
                <a:gd name="T45" fmla="*/ 34196037 h 602"/>
                <a:gd name="T46" fmla="*/ 25842658 w 602"/>
                <a:gd name="T47" fmla="*/ 35109700 h 602"/>
                <a:gd name="T48" fmla="*/ 25842658 w 602"/>
                <a:gd name="T49" fmla="*/ 35109700 h 602"/>
                <a:gd name="T50" fmla="*/ 34196037 w 602"/>
                <a:gd name="T51" fmla="*/ 43462718 h 602"/>
                <a:gd name="T52" fmla="*/ 51685677 w 602"/>
                <a:gd name="T53" fmla="*/ 26756320 h 602"/>
                <a:gd name="T54" fmla="*/ 51685677 w 602"/>
                <a:gd name="T55" fmla="*/ 26756320 h 602"/>
                <a:gd name="T56" fmla="*/ 53512640 w 602"/>
                <a:gd name="T57" fmla="*/ 25842658 h 602"/>
                <a:gd name="T58" fmla="*/ 57167289 w 602"/>
                <a:gd name="T59" fmla="*/ 29497307 h 602"/>
                <a:gd name="T60" fmla="*/ 56253627 w 602"/>
                <a:gd name="T61" fmla="*/ 31455051 h 602"/>
                <a:gd name="T62" fmla="*/ 56253627 w 602"/>
                <a:gd name="T63" fmla="*/ 25842658 h 602"/>
                <a:gd name="T64" fmla="*/ 56253627 w 602"/>
                <a:gd name="T65" fmla="*/ 25842658 h 602"/>
                <a:gd name="T66" fmla="*/ 25842658 w 602"/>
                <a:gd name="T67" fmla="*/ 56253627 h 602"/>
                <a:gd name="T68" fmla="*/ 25842658 w 602"/>
                <a:gd name="T69" fmla="*/ 56253627 h 602"/>
                <a:gd name="T70" fmla="*/ 52598978 w 602"/>
                <a:gd name="T71" fmla="*/ 56253627 h 602"/>
                <a:gd name="T72" fmla="*/ 52598978 w 602"/>
                <a:gd name="T73" fmla="*/ 56253627 h 602"/>
                <a:gd name="T74" fmla="*/ 56253627 w 602"/>
                <a:gd name="T75" fmla="*/ 52598978 h 602"/>
                <a:gd name="T76" fmla="*/ 56253627 w 602"/>
                <a:gd name="T77" fmla="*/ 52598978 h 60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602" h="602">
                  <a:moveTo>
                    <a:pt x="297" y="601"/>
                  </a:moveTo>
                  <a:lnTo>
                    <a:pt x="297" y="601"/>
                  </a:lnTo>
                  <a:cubicBezTo>
                    <a:pt x="135" y="601"/>
                    <a:pt x="0" y="467"/>
                    <a:pt x="0" y="297"/>
                  </a:cubicBezTo>
                  <a:cubicBezTo>
                    <a:pt x="0" y="135"/>
                    <a:pt x="135" y="0"/>
                    <a:pt x="297" y="0"/>
                  </a:cubicBezTo>
                  <a:cubicBezTo>
                    <a:pt x="467" y="0"/>
                    <a:pt x="601" y="135"/>
                    <a:pt x="601" y="297"/>
                  </a:cubicBezTo>
                  <a:cubicBezTo>
                    <a:pt x="601" y="467"/>
                    <a:pt x="467" y="601"/>
                    <a:pt x="297" y="601"/>
                  </a:cubicBezTo>
                  <a:close/>
                  <a:moveTo>
                    <a:pt x="297" y="57"/>
                  </a:moveTo>
                  <a:lnTo>
                    <a:pt x="297" y="57"/>
                  </a:lnTo>
                  <a:cubicBezTo>
                    <a:pt x="163" y="57"/>
                    <a:pt x="57" y="163"/>
                    <a:pt x="57" y="297"/>
                  </a:cubicBezTo>
                  <a:cubicBezTo>
                    <a:pt x="57" y="431"/>
                    <a:pt x="163" y="544"/>
                    <a:pt x="297" y="544"/>
                  </a:cubicBezTo>
                  <a:cubicBezTo>
                    <a:pt x="431" y="544"/>
                    <a:pt x="544" y="431"/>
                    <a:pt x="544" y="297"/>
                  </a:cubicBezTo>
                  <a:cubicBezTo>
                    <a:pt x="544" y="163"/>
                    <a:pt x="431" y="57"/>
                    <a:pt x="297" y="57"/>
                  </a:cubicBezTo>
                  <a:close/>
                  <a:moveTo>
                    <a:pt x="431" y="241"/>
                  </a:moveTo>
                  <a:lnTo>
                    <a:pt x="431" y="241"/>
                  </a:lnTo>
                  <a:cubicBezTo>
                    <a:pt x="283" y="396"/>
                    <a:pt x="283" y="396"/>
                    <a:pt x="283" y="396"/>
                  </a:cubicBezTo>
                  <a:cubicBezTo>
                    <a:pt x="276" y="403"/>
                    <a:pt x="269" y="403"/>
                    <a:pt x="262" y="403"/>
                  </a:cubicBezTo>
                  <a:cubicBezTo>
                    <a:pt x="255" y="403"/>
                    <a:pt x="248" y="403"/>
                    <a:pt x="240" y="396"/>
                  </a:cubicBezTo>
                  <a:cubicBezTo>
                    <a:pt x="156" y="311"/>
                    <a:pt x="156" y="311"/>
                    <a:pt x="156" y="311"/>
                  </a:cubicBezTo>
                  <a:cubicBezTo>
                    <a:pt x="149" y="304"/>
                    <a:pt x="149" y="297"/>
                    <a:pt x="149" y="290"/>
                  </a:cubicBezTo>
                  <a:cubicBezTo>
                    <a:pt x="149" y="276"/>
                    <a:pt x="163" y="262"/>
                    <a:pt x="177" y="262"/>
                  </a:cubicBezTo>
                  <a:cubicBezTo>
                    <a:pt x="184" y="262"/>
                    <a:pt x="191" y="262"/>
                    <a:pt x="198" y="269"/>
                  </a:cubicBezTo>
                  <a:cubicBezTo>
                    <a:pt x="262" y="333"/>
                    <a:pt x="262" y="333"/>
                    <a:pt x="262" y="333"/>
                  </a:cubicBezTo>
                  <a:cubicBezTo>
                    <a:pt x="396" y="205"/>
                    <a:pt x="396" y="205"/>
                    <a:pt x="396" y="205"/>
                  </a:cubicBezTo>
                  <a:cubicBezTo>
                    <a:pt x="396" y="198"/>
                    <a:pt x="403" y="198"/>
                    <a:pt x="410" y="198"/>
                  </a:cubicBezTo>
                  <a:cubicBezTo>
                    <a:pt x="431" y="198"/>
                    <a:pt x="438" y="205"/>
                    <a:pt x="438" y="226"/>
                  </a:cubicBezTo>
                  <a:cubicBezTo>
                    <a:pt x="438" y="234"/>
                    <a:pt x="438" y="241"/>
                    <a:pt x="431" y="241"/>
                  </a:cubicBezTo>
                  <a:close/>
                  <a:moveTo>
                    <a:pt x="431" y="198"/>
                  </a:moveTo>
                  <a:lnTo>
                    <a:pt x="431" y="198"/>
                  </a:lnTo>
                  <a:close/>
                  <a:moveTo>
                    <a:pt x="198" y="431"/>
                  </a:moveTo>
                  <a:lnTo>
                    <a:pt x="198" y="431"/>
                  </a:lnTo>
                  <a:close/>
                  <a:moveTo>
                    <a:pt x="403" y="431"/>
                  </a:moveTo>
                  <a:lnTo>
                    <a:pt x="403" y="431"/>
                  </a:lnTo>
                  <a:close/>
                  <a:moveTo>
                    <a:pt x="431" y="403"/>
                  </a:moveTo>
                  <a:lnTo>
                    <a:pt x="431" y="40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6270177" y="3419240"/>
              <a:ext cx="1193597" cy="2984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sz="12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点击输入标题</a:t>
              </a:r>
              <a:endParaRPr lang="id-ID" altLang="zh-CN" sz="12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118"/>
            <p:cNvSpPr>
              <a:spLocks noChangeArrowheads="1"/>
            </p:cNvSpPr>
            <p:nvPr/>
          </p:nvSpPr>
          <p:spPr bwMode="auto">
            <a:xfrm>
              <a:off x="6033970" y="3481852"/>
              <a:ext cx="189677" cy="189674"/>
            </a:xfrm>
            <a:custGeom>
              <a:avLst/>
              <a:gdLst>
                <a:gd name="T0" fmla="*/ 38763987 w 602"/>
                <a:gd name="T1" fmla="*/ 78441997 h 602"/>
                <a:gd name="T2" fmla="*/ 38763987 w 602"/>
                <a:gd name="T3" fmla="*/ 78441997 h 602"/>
                <a:gd name="T4" fmla="*/ 0 w 602"/>
                <a:gd name="T5" fmla="*/ 38763987 h 602"/>
                <a:gd name="T6" fmla="*/ 38763987 w 602"/>
                <a:gd name="T7" fmla="*/ 0 h 602"/>
                <a:gd name="T8" fmla="*/ 78441997 w 602"/>
                <a:gd name="T9" fmla="*/ 38763987 h 602"/>
                <a:gd name="T10" fmla="*/ 38763987 w 602"/>
                <a:gd name="T11" fmla="*/ 78441997 h 602"/>
                <a:gd name="T12" fmla="*/ 38763987 w 602"/>
                <a:gd name="T13" fmla="*/ 7439717 h 602"/>
                <a:gd name="T14" fmla="*/ 38763987 w 602"/>
                <a:gd name="T15" fmla="*/ 7439717 h 602"/>
                <a:gd name="T16" fmla="*/ 7439717 w 602"/>
                <a:gd name="T17" fmla="*/ 38763987 h 602"/>
                <a:gd name="T18" fmla="*/ 38763987 w 602"/>
                <a:gd name="T19" fmla="*/ 71002280 h 602"/>
                <a:gd name="T20" fmla="*/ 71002280 w 602"/>
                <a:gd name="T21" fmla="*/ 38763987 h 602"/>
                <a:gd name="T22" fmla="*/ 38763987 w 602"/>
                <a:gd name="T23" fmla="*/ 7439717 h 602"/>
                <a:gd name="T24" fmla="*/ 56253627 w 602"/>
                <a:gd name="T25" fmla="*/ 31455051 h 602"/>
                <a:gd name="T26" fmla="*/ 56253627 w 602"/>
                <a:gd name="T27" fmla="*/ 31455051 h 602"/>
                <a:gd name="T28" fmla="*/ 36937024 w 602"/>
                <a:gd name="T29" fmla="*/ 51685677 h 602"/>
                <a:gd name="T30" fmla="*/ 36937024 w 602"/>
                <a:gd name="T31" fmla="*/ 51685677 h 602"/>
                <a:gd name="T32" fmla="*/ 34196037 w 602"/>
                <a:gd name="T33" fmla="*/ 52598978 h 602"/>
                <a:gd name="T34" fmla="*/ 31324631 w 602"/>
                <a:gd name="T35" fmla="*/ 51685677 h 602"/>
                <a:gd name="T36" fmla="*/ 31324631 w 602"/>
                <a:gd name="T37" fmla="*/ 51685677 h 602"/>
                <a:gd name="T38" fmla="*/ 20361046 w 602"/>
                <a:gd name="T39" fmla="*/ 40591311 h 602"/>
                <a:gd name="T40" fmla="*/ 20361046 w 602"/>
                <a:gd name="T41" fmla="*/ 40591311 h 602"/>
                <a:gd name="T42" fmla="*/ 19447384 w 602"/>
                <a:gd name="T43" fmla="*/ 37850325 h 602"/>
                <a:gd name="T44" fmla="*/ 23102033 w 602"/>
                <a:gd name="T45" fmla="*/ 34196037 h 602"/>
                <a:gd name="T46" fmla="*/ 25842658 w 602"/>
                <a:gd name="T47" fmla="*/ 35109700 h 602"/>
                <a:gd name="T48" fmla="*/ 25842658 w 602"/>
                <a:gd name="T49" fmla="*/ 35109700 h 602"/>
                <a:gd name="T50" fmla="*/ 34196037 w 602"/>
                <a:gd name="T51" fmla="*/ 43462718 h 602"/>
                <a:gd name="T52" fmla="*/ 51685677 w 602"/>
                <a:gd name="T53" fmla="*/ 26756320 h 602"/>
                <a:gd name="T54" fmla="*/ 51685677 w 602"/>
                <a:gd name="T55" fmla="*/ 26756320 h 602"/>
                <a:gd name="T56" fmla="*/ 53512640 w 602"/>
                <a:gd name="T57" fmla="*/ 25842658 h 602"/>
                <a:gd name="T58" fmla="*/ 57167289 w 602"/>
                <a:gd name="T59" fmla="*/ 29497307 h 602"/>
                <a:gd name="T60" fmla="*/ 56253627 w 602"/>
                <a:gd name="T61" fmla="*/ 31455051 h 602"/>
                <a:gd name="T62" fmla="*/ 56253627 w 602"/>
                <a:gd name="T63" fmla="*/ 25842658 h 602"/>
                <a:gd name="T64" fmla="*/ 56253627 w 602"/>
                <a:gd name="T65" fmla="*/ 25842658 h 602"/>
                <a:gd name="T66" fmla="*/ 25842658 w 602"/>
                <a:gd name="T67" fmla="*/ 56253627 h 602"/>
                <a:gd name="T68" fmla="*/ 25842658 w 602"/>
                <a:gd name="T69" fmla="*/ 56253627 h 602"/>
                <a:gd name="T70" fmla="*/ 52598978 w 602"/>
                <a:gd name="T71" fmla="*/ 56253627 h 602"/>
                <a:gd name="T72" fmla="*/ 52598978 w 602"/>
                <a:gd name="T73" fmla="*/ 56253627 h 602"/>
                <a:gd name="T74" fmla="*/ 56253627 w 602"/>
                <a:gd name="T75" fmla="*/ 52598978 h 602"/>
                <a:gd name="T76" fmla="*/ 56253627 w 602"/>
                <a:gd name="T77" fmla="*/ 52598978 h 60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602" h="602">
                  <a:moveTo>
                    <a:pt x="297" y="601"/>
                  </a:moveTo>
                  <a:lnTo>
                    <a:pt x="297" y="601"/>
                  </a:lnTo>
                  <a:cubicBezTo>
                    <a:pt x="135" y="601"/>
                    <a:pt x="0" y="467"/>
                    <a:pt x="0" y="297"/>
                  </a:cubicBezTo>
                  <a:cubicBezTo>
                    <a:pt x="0" y="135"/>
                    <a:pt x="135" y="0"/>
                    <a:pt x="297" y="0"/>
                  </a:cubicBezTo>
                  <a:cubicBezTo>
                    <a:pt x="467" y="0"/>
                    <a:pt x="601" y="135"/>
                    <a:pt x="601" y="297"/>
                  </a:cubicBezTo>
                  <a:cubicBezTo>
                    <a:pt x="601" y="467"/>
                    <a:pt x="467" y="601"/>
                    <a:pt x="297" y="601"/>
                  </a:cubicBezTo>
                  <a:close/>
                  <a:moveTo>
                    <a:pt x="297" y="57"/>
                  </a:moveTo>
                  <a:lnTo>
                    <a:pt x="297" y="57"/>
                  </a:lnTo>
                  <a:cubicBezTo>
                    <a:pt x="163" y="57"/>
                    <a:pt x="57" y="163"/>
                    <a:pt x="57" y="297"/>
                  </a:cubicBezTo>
                  <a:cubicBezTo>
                    <a:pt x="57" y="431"/>
                    <a:pt x="163" y="544"/>
                    <a:pt x="297" y="544"/>
                  </a:cubicBezTo>
                  <a:cubicBezTo>
                    <a:pt x="431" y="544"/>
                    <a:pt x="544" y="431"/>
                    <a:pt x="544" y="297"/>
                  </a:cubicBezTo>
                  <a:cubicBezTo>
                    <a:pt x="544" y="163"/>
                    <a:pt x="431" y="57"/>
                    <a:pt x="297" y="57"/>
                  </a:cubicBezTo>
                  <a:close/>
                  <a:moveTo>
                    <a:pt x="431" y="241"/>
                  </a:moveTo>
                  <a:lnTo>
                    <a:pt x="431" y="241"/>
                  </a:lnTo>
                  <a:cubicBezTo>
                    <a:pt x="283" y="396"/>
                    <a:pt x="283" y="396"/>
                    <a:pt x="283" y="396"/>
                  </a:cubicBezTo>
                  <a:cubicBezTo>
                    <a:pt x="276" y="403"/>
                    <a:pt x="269" y="403"/>
                    <a:pt x="262" y="403"/>
                  </a:cubicBezTo>
                  <a:cubicBezTo>
                    <a:pt x="255" y="403"/>
                    <a:pt x="248" y="403"/>
                    <a:pt x="240" y="396"/>
                  </a:cubicBezTo>
                  <a:cubicBezTo>
                    <a:pt x="156" y="311"/>
                    <a:pt x="156" y="311"/>
                    <a:pt x="156" y="311"/>
                  </a:cubicBezTo>
                  <a:cubicBezTo>
                    <a:pt x="149" y="304"/>
                    <a:pt x="149" y="297"/>
                    <a:pt x="149" y="290"/>
                  </a:cubicBezTo>
                  <a:cubicBezTo>
                    <a:pt x="149" y="276"/>
                    <a:pt x="163" y="262"/>
                    <a:pt x="177" y="262"/>
                  </a:cubicBezTo>
                  <a:cubicBezTo>
                    <a:pt x="184" y="262"/>
                    <a:pt x="191" y="262"/>
                    <a:pt x="198" y="269"/>
                  </a:cubicBezTo>
                  <a:cubicBezTo>
                    <a:pt x="262" y="333"/>
                    <a:pt x="262" y="333"/>
                    <a:pt x="262" y="333"/>
                  </a:cubicBezTo>
                  <a:cubicBezTo>
                    <a:pt x="396" y="205"/>
                    <a:pt x="396" y="205"/>
                    <a:pt x="396" y="205"/>
                  </a:cubicBezTo>
                  <a:cubicBezTo>
                    <a:pt x="396" y="198"/>
                    <a:pt x="403" y="198"/>
                    <a:pt x="410" y="198"/>
                  </a:cubicBezTo>
                  <a:cubicBezTo>
                    <a:pt x="431" y="198"/>
                    <a:pt x="438" y="205"/>
                    <a:pt x="438" y="226"/>
                  </a:cubicBezTo>
                  <a:cubicBezTo>
                    <a:pt x="438" y="234"/>
                    <a:pt x="438" y="241"/>
                    <a:pt x="431" y="241"/>
                  </a:cubicBezTo>
                  <a:close/>
                  <a:moveTo>
                    <a:pt x="431" y="198"/>
                  </a:moveTo>
                  <a:lnTo>
                    <a:pt x="431" y="198"/>
                  </a:lnTo>
                  <a:close/>
                  <a:moveTo>
                    <a:pt x="198" y="431"/>
                  </a:moveTo>
                  <a:lnTo>
                    <a:pt x="198" y="431"/>
                  </a:lnTo>
                  <a:close/>
                  <a:moveTo>
                    <a:pt x="403" y="431"/>
                  </a:moveTo>
                  <a:lnTo>
                    <a:pt x="403" y="431"/>
                  </a:lnTo>
                  <a:close/>
                  <a:moveTo>
                    <a:pt x="431" y="403"/>
                  </a:moveTo>
                  <a:lnTo>
                    <a:pt x="431" y="40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Rectangle 43">
              <a:extLst>
                <a:ext uri="{FF2B5EF4-FFF2-40B4-BE49-F238E27FC236}">
                  <a16:creationId xmlns:a16="http://schemas.microsoft.com/office/drawing/2014/main" id="{B7C7EEFD-7071-4289-865D-474823E4D6CD}"/>
                </a:ext>
              </a:extLst>
            </p:cNvPr>
            <p:cNvSpPr/>
            <p:nvPr/>
          </p:nvSpPr>
          <p:spPr>
            <a:xfrm>
              <a:off x="6270177" y="3781619"/>
              <a:ext cx="1193597" cy="2984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点击输入标题</a:t>
              </a:r>
              <a:endPara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Freeform 118">
              <a:extLst>
                <a:ext uri="{FF2B5EF4-FFF2-40B4-BE49-F238E27FC236}">
                  <a16:creationId xmlns:a16="http://schemas.microsoft.com/office/drawing/2014/main" id="{9582906A-1DE5-4A52-A688-1435E675ED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3970" y="3841330"/>
              <a:ext cx="189677" cy="189674"/>
            </a:xfrm>
            <a:custGeom>
              <a:avLst/>
              <a:gdLst>
                <a:gd name="T0" fmla="*/ 38763987 w 602"/>
                <a:gd name="T1" fmla="*/ 78441997 h 602"/>
                <a:gd name="T2" fmla="*/ 38763987 w 602"/>
                <a:gd name="T3" fmla="*/ 78441997 h 602"/>
                <a:gd name="T4" fmla="*/ 0 w 602"/>
                <a:gd name="T5" fmla="*/ 38763987 h 602"/>
                <a:gd name="T6" fmla="*/ 38763987 w 602"/>
                <a:gd name="T7" fmla="*/ 0 h 602"/>
                <a:gd name="T8" fmla="*/ 78441997 w 602"/>
                <a:gd name="T9" fmla="*/ 38763987 h 602"/>
                <a:gd name="T10" fmla="*/ 38763987 w 602"/>
                <a:gd name="T11" fmla="*/ 78441997 h 602"/>
                <a:gd name="T12" fmla="*/ 38763987 w 602"/>
                <a:gd name="T13" fmla="*/ 7439717 h 602"/>
                <a:gd name="T14" fmla="*/ 38763987 w 602"/>
                <a:gd name="T15" fmla="*/ 7439717 h 602"/>
                <a:gd name="T16" fmla="*/ 7439717 w 602"/>
                <a:gd name="T17" fmla="*/ 38763987 h 602"/>
                <a:gd name="T18" fmla="*/ 38763987 w 602"/>
                <a:gd name="T19" fmla="*/ 71002280 h 602"/>
                <a:gd name="T20" fmla="*/ 71002280 w 602"/>
                <a:gd name="T21" fmla="*/ 38763987 h 602"/>
                <a:gd name="T22" fmla="*/ 38763987 w 602"/>
                <a:gd name="T23" fmla="*/ 7439717 h 602"/>
                <a:gd name="T24" fmla="*/ 56253627 w 602"/>
                <a:gd name="T25" fmla="*/ 31455051 h 602"/>
                <a:gd name="T26" fmla="*/ 56253627 w 602"/>
                <a:gd name="T27" fmla="*/ 31455051 h 602"/>
                <a:gd name="T28" fmla="*/ 36937024 w 602"/>
                <a:gd name="T29" fmla="*/ 51685677 h 602"/>
                <a:gd name="T30" fmla="*/ 36937024 w 602"/>
                <a:gd name="T31" fmla="*/ 51685677 h 602"/>
                <a:gd name="T32" fmla="*/ 34196037 w 602"/>
                <a:gd name="T33" fmla="*/ 52598978 h 602"/>
                <a:gd name="T34" fmla="*/ 31324631 w 602"/>
                <a:gd name="T35" fmla="*/ 51685677 h 602"/>
                <a:gd name="T36" fmla="*/ 31324631 w 602"/>
                <a:gd name="T37" fmla="*/ 51685677 h 602"/>
                <a:gd name="T38" fmla="*/ 20361046 w 602"/>
                <a:gd name="T39" fmla="*/ 40591311 h 602"/>
                <a:gd name="T40" fmla="*/ 20361046 w 602"/>
                <a:gd name="T41" fmla="*/ 40591311 h 602"/>
                <a:gd name="T42" fmla="*/ 19447384 w 602"/>
                <a:gd name="T43" fmla="*/ 37850325 h 602"/>
                <a:gd name="T44" fmla="*/ 23102033 w 602"/>
                <a:gd name="T45" fmla="*/ 34196037 h 602"/>
                <a:gd name="T46" fmla="*/ 25842658 w 602"/>
                <a:gd name="T47" fmla="*/ 35109700 h 602"/>
                <a:gd name="T48" fmla="*/ 25842658 w 602"/>
                <a:gd name="T49" fmla="*/ 35109700 h 602"/>
                <a:gd name="T50" fmla="*/ 34196037 w 602"/>
                <a:gd name="T51" fmla="*/ 43462718 h 602"/>
                <a:gd name="T52" fmla="*/ 51685677 w 602"/>
                <a:gd name="T53" fmla="*/ 26756320 h 602"/>
                <a:gd name="T54" fmla="*/ 51685677 w 602"/>
                <a:gd name="T55" fmla="*/ 26756320 h 602"/>
                <a:gd name="T56" fmla="*/ 53512640 w 602"/>
                <a:gd name="T57" fmla="*/ 25842658 h 602"/>
                <a:gd name="T58" fmla="*/ 57167289 w 602"/>
                <a:gd name="T59" fmla="*/ 29497307 h 602"/>
                <a:gd name="T60" fmla="*/ 56253627 w 602"/>
                <a:gd name="T61" fmla="*/ 31455051 h 602"/>
                <a:gd name="T62" fmla="*/ 56253627 w 602"/>
                <a:gd name="T63" fmla="*/ 25842658 h 602"/>
                <a:gd name="T64" fmla="*/ 56253627 w 602"/>
                <a:gd name="T65" fmla="*/ 25842658 h 602"/>
                <a:gd name="T66" fmla="*/ 25842658 w 602"/>
                <a:gd name="T67" fmla="*/ 56253627 h 602"/>
                <a:gd name="T68" fmla="*/ 25842658 w 602"/>
                <a:gd name="T69" fmla="*/ 56253627 h 602"/>
                <a:gd name="T70" fmla="*/ 52598978 w 602"/>
                <a:gd name="T71" fmla="*/ 56253627 h 602"/>
                <a:gd name="T72" fmla="*/ 52598978 w 602"/>
                <a:gd name="T73" fmla="*/ 56253627 h 602"/>
                <a:gd name="T74" fmla="*/ 56253627 w 602"/>
                <a:gd name="T75" fmla="*/ 52598978 h 602"/>
                <a:gd name="T76" fmla="*/ 56253627 w 602"/>
                <a:gd name="T77" fmla="*/ 52598978 h 60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602" h="602">
                  <a:moveTo>
                    <a:pt x="297" y="601"/>
                  </a:moveTo>
                  <a:lnTo>
                    <a:pt x="297" y="601"/>
                  </a:lnTo>
                  <a:cubicBezTo>
                    <a:pt x="135" y="601"/>
                    <a:pt x="0" y="467"/>
                    <a:pt x="0" y="297"/>
                  </a:cubicBezTo>
                  <a:cubicBezTo>
                    <a:pt x="0" y="135"/>
                    <a:pt x="135" y="0"/>
                    <a:pt x="297" y="0"/>
                  </a:cubicBezTo>
                  <a:cubicBezTo>
                    <a:pt x="467" y="0"/>
                    <a:pt x="601" y="135"/>
                    <a:pt x="601" y="297"/>
                  </a:cubicBezTo>
                  <a:cubicBezTo>
                    <a:pt x="601" y="467"/>
                    <a:pt x="467" y="601"/>
                    <a:pt x="297" y="601"/>
                  </a:cubicBezTo>
                  <a:close/>
                  <a:moveTo>
                    <a:pt x="297" y="57"/>
                  </a:moveTo>
                  <a:lnTo>
                    <a:pt x="297" y="57"/>
                  </a:lnTo>
                  <a:cubicBezTo>
                    <a:pt x="163" y="57"/>
                    <a:pt x="57" y="163"/>
                    <a:pt x="57" y="297"/>
                  </a:cubicBezTo>
                  <a:cubicBezTo>
                    <a:pt x="57" y="431"/>
                    <a:pt x="163" y="544"/>
                    <a:pt x="297" y="544"/>
                  </a:cubicBezTo>
                  <a:cubicBezTo>
                    <a:pt x="431" y="544"/>
                    <a:pt x="544" y="431"/>
                    <a:pt x="544" y="297"/>
                  </a:cubicBezTo>
                  <a:cubicBezTo>
                    <a:pt x="544" y="163"/>
                    <a:pt x="431" y="57"/>
                    <a:pt x="297" y="57"/>
                  </a:cubicBezTo>
                  <a:close/>
                  <a:moveTo>
                    <a:pt x="431" y="241"/>
                  </a:moveTo>
                  <a:lnTo>
                    <a:pt x="431" y="241"/>
                  </a:lnTo>
                  <a:cubicBezTo>
                    <a:pt x="283" y="396"/>
                    <a:pt x="283" y="396"/>
                    <a:pt x="283" y="396"/>
                  </a:cubicBezTo>
                  <a:cubicBezTo>
                    <a:pt x="276" y="403"/>
                    <a:pt x="269" y="403"/>
                    <a:pt x="262" y="403"/>
                  </a:cubicBezTo>
                  <a:cubicBezTo>
                    <a:pt x="255" y="403"/>
                    <a:pt x="248" y="403"/>
                    <a:pt x="240" y="396"/>
                  </a:cubicBezTo>
                  <a:cubicBezTo>
                    <a:pt x="156" y="311"/>
                    <a:pt x="156" y="311"/>
                    <a:pt x="156" y="311"/>
                  </a:cubicBezTo>
                  <a:cubicBezTo>
                    <a:pt x="149" y="304"/>
                    <a:pt x="149" y="297"/>
                    <a:pt x="149" y="290"/>
                  </a:cubicBezTo>
                  <a:cubicBezTo>
                    <a:pt x="149" y="276"/>
                    <a:pt x="163" y="262"/>
                    <a:pt x="177" y="262"/>
                  </a:cubicBezTo>
                  <a:cubicBezTo>
                    <a:pt x="184" y="262"/>
                    <a:pt x="191" y="262"/>
                    <a:pt x="198" y="269"/>
                  </a:cubicBezTo>
                  <a:cubicBezTo>
                    <a:pt x="262" y="333"/>
                    <a:pt x="262" y="333"/>
                    <a:pt x="262" y="333"/>
                  </a:cubicBezTo>
                  <a:cubicBezTo>
                    <a:pt x="396" y="205"/>
                    <a:pt x="396" y="205"/>
                    <a:pt x="396" y="205"/>
                  </a:cubicBezTo>
                  <a:cubicBezTo>
                    <a:pt x="396" y="198"/>
                    <a:pt x="403" y="198"/>
                    <a:pt x="410" y="198"/>
                  </a:cubicBezTo>
                  <a:cubicBezTo>
                    <a:pt x="431" y="198"/>
                    <a:pt x="438" y="205"/>
                    <a:pt x="438" y="226"/>
                  </a:cubicBezTo>
                  <a:cubicBezTo>
                    <a:pt x="438" y="234"/>
                    <a:pt x="438" y="241"/>
                    <a:pt x="431" y="241"/>
                  </a:cubicBezTo>
                  <a:close/>
                  <a:moveTo>
                    <a:pt x="431" y="198"/>
                  </a:moveTo>
                  <a:lnTo>
                    <a:pt x="431" y="198"/>
                  </a:lnTo>
                  <a:close/>
                  <a:moveTo>
                    <a:pt x="198" y="431"/>
                  </a:moveTo>
                  <a:lnTo>
                    <a:pt x="198" y="431"/>
                  </a:lnTo>
                  <a:close/>
                  <a:moveTo>
                    <a:pt x="403" y="431"/>
                  </a:moveTo>
                  <a:lnTo>
                    <a:pt x="403" y="431"/>
                  </a:lnTo>
                  <a:close/>
                  <a:moveTo>
                    <a:pt x="431" y="403"/>
                  </a:moveTo>
                  <a:lnTo>
                    <a:pt x="431" y="40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4" name="Rectangle 45">
              <a:extLst>
                <a:ext uri="{FF2B5EF4-FFF2-40B4-BE49-F238E27FC236}">
                  <a16:creationId xmlns:a16="http://schemas.microsoft.com/office/drawing/2014/main" id="{C254496B-EEBA-42AD-8510-BD827FE91F5C}"/>
                </a:ext>
              </a:extLst>
            </p:cNvPr>
            <p:cNvSpPr/>
            <p:nvPr/>
          </p:nvSpPr>
          <p:spPr>
            <a:xfrm>
              <a:off x="6270177" y="4165031"/>
              <a:ext cx="1193597" cy="2984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sz="12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点击输入标题</a:t>
              </a:r>
              <a:endParaRPr lang="id-ID" altLang="zh-CN" sz="12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75" name="Freeform 118">
              <a:extLst>
                <a:ext uri="{FF2B5EF4-FFF2-40B4-BE49-F238E27FC236}">
                  <a16:creationId xmlns:a16="http://schemas.microsoft.com/office/drawing/2014/main" id="{30D1AFC3-8B90-4278-972C-3ABE4693D7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3970" y="4227645"/>
              <a:ext cx="189677" cy="189674"/>
            </a:xfrm>
            <a:custGeom>
              <a:avLst/>
              <a:gdLst>
                <a:gd name="T0" fmla="*/ 38763987 w 602"/>
                <a:gd name="T1" fmla="*/ 78441997 h 602"/>
                <a:gd name="T2" fmla="*/ 38763987 w 602"/>
                <a:gd name="T3" fmla="*/ 78441997 h 602"/>
                <a:gd name="T4" fmla="*/ 0 w 602"/>
                <a:gd name="T5" fmla="*/ 38763987 h 602"/>
                <a:gd name="T6" fmla="*/ 38763987 w 602"/>
                <a:gd name="T7" fmla="*/ 0 h 602"/>
                <a:gd name="T8" fmla="*/ 78441997 w 602"/>
                <a:gd name="T9" fmla="*/ 38763987 h 602"/>
                <a:gd name="T10" fmla="*/ 38763987 w 602"/>
                <a:gd name="T11" fmla="*/ 78441997 h 602"/>
                <a:gd name="T12" fmla="*/ 38763987 w 602"/>
                <a:gd name="T13" fmla="*/ 7439717 h 602"/>
                <a:gd name="T14" fmla="*/ 38763987 w 602"/>
                <a:gd name="T15" fmla="*/ 7439717 h 602"/>
                <a:gd name="T16" fmla="*/ 7439717 w 602"/>
                <a:gd name="T17" fmla="*/ 38763987 h 602"/>
                <a:gd name="T18" fmla="*/ 38763987 w 602"/>
                <a:gd name="T19" fmla="*/ 71002280 h 602"/>
                <a:gd name="T20" fmla="*/ 71002280 w 602"/>
                <a:gd name="T21" fmla="*/ 38763987 h 602"/>
                <a:gd name="T22" fmla="*/ 38763987 w 602"/>
                <a:gd name="T23" fmla="*/ 7439717 h 602"/>
                <a:gd name="T24" fmla="*/ 56253627 w 602"/>
                <a:gd name="T25" fmla="*/ 31455051 h 602"/>
                <a:gd name="T26" fmla="*/ 56253627 w 602"/>
                <a:gd name="T27" fmla="*/ 31455051 h 602"/>
                <a:gd name="T28" fmla="*/ 36937024 w 602"/>
                <a:gd name="T29" fmla="*/ 51685677 h 602"/>
                <a:gd name="T30" fmla="*/ 36937024 w 602"/>
                <a:gd name="T31" fmla="*/ 51685677 h 602"/>
                <a:gd name="T32" fmla="*/ 34196037 w 602"/>
                <a:gd name="T33" fmla="*/ 52598978 h 602"/>
                <a:gd name="T34" fmla="*/ 31324631 w 602"/>
                <a:gd name="T35" fmla="*/ 51685677 h 602"/>
                <a:gd name="T36" fmla="*/ 31324631 w 602"/>
                <a:gd name="T37" fmla="*/ 51685677 h 602"/>
                <a:gd name="T38" fmla="*/ 20361046 w 602"/>
                <a:gd name="T39" fmla="*/ 40591311 h 602"/>
                <a:gd name="T40" fmla="*/ 20361046 w 602"/>
                <a:gd name="T41" fmla="*/ 40591311 h 602"/>
                <a:gd name="T42" fmla="*/ 19447384 w 602"/>
                <a:gd name="T43" fmla="*/ 37850325 h 602"/>
                <a:gd name="T44" fmla="*/ 23102033 w 602"/>
                <a:gd name="T45" fmla="*/ 34196037 h 602"/>
                <a:gd name="T46" fmla="*/ 25842658 w 602"/>
                <a:gd name="T47" fmla="*/ 35109700 h 602"/>
                <a:gd name="T48" fmla="*/ 25842658 w 602"/>
                <a:gd name="T49" fmla="*/ 35109700 h 602"/>
                <a:gd name="T50" fmla="*/ 34196037 w 602"/>
                <a:gd name="T51" fmla="*/ 43462718 h 602"/>
                <a:gd name="T52" fmla="*/ 51685677 w 602"/>
                <a:gd name="T53" fmla="*/ 26756320 h 602"/>
                <a:gd name="T54" fmla="*/ 51685677 w 602"/>
                <a:gd name="T55" fmla="*/ 26756320 h 602"/>
                <a:gd name="T56" fmla="*/ 53512640 w 602"/>
                <a:gd name="T57" fmla="*/ 25842658 h 602"/>
                <a:gd name="T58" fmla="*/ 57167289 w 602"/>
                <a:gd name="T59" fmla="*/ 29497307 h 602"/>
                <a:gd name="T60" fmla="*/ 56253627 w 602"/>
                <a:gd name="T61" fmla="*/ 31455051 h 602"/>
                <a:gd name="T62" fmla="*/ 56253627 w 602"/>
                <a:gd name="T63" fmla="*/ 25842658 h 602"/>
                <a:gd name="T64" fmla="*/ 56253627 w 602"/>
                <a:gd name="T65" fmla="*/ 25842658 h 602"/>
                <a:gd name="T66" fmla="*/ 25842658 w 602"/>
                <a:gd name="T67" fmla="*/ 56253627 h 602"/>
                <a:gd name="T68" fmla="*/ 25842658 w 602"/>
                <a:gd name="T69" fmla="*/ 56253627 h 602"/>
                <a:gd name="T70" fmla="*/ 52598978 w 602"/>
                <a:gd name="T71" fmla="*/ 56253627 h 602"/>
                <a:gd name="T72" fmla="*/ 52598978 w 602"/>
                <a:gd name="T73" fmla="*/ 56253627 h 602"/>
                <a:gd name="T74" fmla="*/ 56253627 w 602"/>
                <a:gd name="T75" fmla="*/ 52598978 h 602"/>
                <a:gd name="T76" fmla="*/ 56253627 w 602"/>
                <a:gd name="T77" fmla="*/ 52598978 h 60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602" h="602">
                  <a:moveTo>
                    <a:pt x="297" y="601"/>
                  </a:moveTo>
                  <a:lnTo>
                    <a:pt x="297" y="601"/>
                  </a:lnTo>
                  <a:cubicBezTo>
                    <a:pt x="135" y="601"/>
                    <a:pt x="0" y="467"/>
                    <a:pt x="0" y="297"/>
                  </a:cubicBezTo>
                  <a:cubicBezTo>
                    <a:pt x="0" y="135"/>
                    <a:pt x="135" y="0"/>
                    <a:pt x="297" y="0"/>
                  </a:cubicBezTo>
                  <a:cubicBezTo>
                    <a:pt x="467" y="0"/>
                    <a:pt x="601" y="135"/>
                    <a:pt x="601" y="297"/>
                  </a:cubicBezTo>
                  <a:cubicBezTo>
                    <a:pt x="601" y="467"/>
                    <a:pt x="467" y="601"/>
                    <a:pt x="297" y="601"/>
                  </a:cubicBezTo>
                  <a:close/>
                  <a:moveTo>
                    <a:pt x="297" y="57"/>
                  </a:moveTo>
                  <a:lnTo>
                    <a:pt x="297" y="57"/>
                  </a:lnTo>
                  <a:cubicBezTo>
                    <a:pt x="163" y="57"/>
                    <a:pt x="57" y="163"/>
                    <a:pt x="57" y="297"/>
                  </a:cubicBezTo>
                  <a:cubicBezTo>
                    <a:pt x="57" y="431"/>
                    <a:pt x="163" y="544"/>
                    <a:pt x="297" y="544"/>
                  </a:cubicBezTo>
                  <a:cubicBezTo>
                    <a:pt x="431" y="544"/>
                    <a:pt x="544" y="431"/>
                    <a:pt x="544" y="297"/>
                  </a:cubicBezTo>
                  <a:cubicBezTo>
                    <a:pt x="544" y="163"/>
                    <a:pt x="431" y="57"/>
                    <a:pt x="297" y="57"/>
                  </a:cubicBezTo>
                  <a:close/>
                  <a:moveTo>
                    <a:pt x="431" y="241"/>
                  </a:moveTo>
                  <a:lnTo>
                    <a:pt x="431" y="241"/>
                  </a:lnTo>
                  <a:cubicBezTo>
                    <a:pt x="283" y="396"/>
                    <a:pt x="283" y="396"/>
                    <a:pt x="283" y="396"/>
                  </a:cubicBezTo>
                  <a:cubicBezTo>
                    <a:pt x="276" y="403"/>
                    <a:pt x="269" y="403"/>
                    <a:pt x="262" y="403"/>
                  </a:cubicBezTo>
                  <a:cubicBezTo>
                    <a:pt x="255" y="403"/>
                    <a:pt x="248" y="403"/>
                    <a:pt x="240" y="396"/>
                  </a:cubicBezTo>
                  <a:cubicBezTo>
                    <a:pt x="156" y="311"/>
                    <a:pt x="156" y="311"/>
                    <a:pt x="156" y="311"/>
                  </a:cubicBezTo>
                  <a:cubicBezTo>
                    <a:pt x="149" y="304"/>
                    <a:pt x="149" y="297"/>
                    <a:pt x="149" y="290"/>
                  </a:cubicBezTo>
                  <a:cubicBezTo>
                    <a:pt x="149" y="276"/>
                    <a:pt x="163" y="262"/>
                    <a:pt x="177" y="262"/>
                  </a:cubicBezTo>
                  <a:cubicBezTo>
                    <a:pt x="184" y="262"/>
                    <a:pt x="191" y="262"/>
                    <a:pt x="198" y="269"/>
                  </a:cubicBezTo>
                  <a:cubicBezTo>
                    <a:pt x="262" y="333"/>
                    <a:pt x="262" y="333"/>
                    <a:pt x="262" y="333"/>
                  </a:cubicBezTo>
                  <a:cubicBezTo>
                    <a:pt x="396" y="205"/>
                    <a:pt x="396" y="205"/>
                    <a:pt x="396" y="205"/>
                  </a:cubicBezTo>
                  <a:cubicBezTo>
                    <a:pt x="396" y="198"/>
                    <a:pt x="403" y="198"/>
                    <a:pt x="410" y="198"/>
                  </a:cubicBezTo>
                  <a:cubicBezTo>
                    <a:pt x="431" y="198"/>
                    <a:pt x="438" y="205"/>
                    <a:pt x="438" y="226"/>
                  </a:cubicBezTo>
                  <a:cubicBezTo>
                    <a:pt x="438" y="234"/>
                    <a:pt x="438" y="241"/>
                    <a:pt x="431" y="241"/>
                  </a:cubicBezTo>
                  <a:close/>
                  <a:moveTo>
                    <a:pt x="431" y="198"/>
                  </a:moveTo>
                  <a:lnTo>
                    <a:pt x="431" y="198"/>
                  </a:lnTo>
                  <a:close/>
                  <a:moveTo>
                    <a:pt x="198" y="431"/>
                  </a:moveTo>
                  <a:lnTo>
                    <a:pt x="198" y="431"/>
                  </a:lnTo>
                  <a:close/>
                  <a:moveTo>
                    <a:pt x="403" y="431"/>
                  </a:moveTo>
                  <a:lnTo>
                    <a:pt x="403" y="431"/>
                  </a:lnTo>
                  <a:close/>
                  <a:moveTo>
                    <a:pt x="431" y="403"/>
                  </a:moveTo>
                  <a:lnTo>
                    <a:pt x="431" y="40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Rectangle 47">
              <a:extLst>
                <a:ext uri="{FF2B5EF4-FFF2-40B4-BE49-F238E27FC236}">
                  <a16:creationId xmlns:a16="http://schemas.microsoft.com/office/drawing/2014/main" id="{6622116D-0B29-487A-A439-B8B5882406D9}"/>
                </a:ext>
              </a:extLst>
            </p:cNvPr>
            <p:cNvSpPr/>
            <p:nvPr/>
          </p:nvSpPr>
          <p:spPr>
            <a:xfrm>
              <a:off x="6270177" y="4578343"/>
              <a:ext cx="1193597" cy="2984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sz="12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点击输入标题</a:t>
              </a:r>
              <a:endParaRPr lang="id-ID" altLang="zh-CN" sz="12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77" name="Freeform 118">
              <a:extLst>
                <a:ext uri="{FF2B5EF4-FFF2-40B4-BE49-F238E27FC236}">
                  <a16:creationId xmlns:a16="http://schemas.microsoft.com/office/drawing/2014/main" id="{50A6B9F2-8A0F-4AE5-B3BB-E8C9399275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3970" y="4640956"/>
              <a:ext cx="189677" cy="189674"/>
            </a:xfrm>
            <a:custGeom>
              <a:avLst/>
              <a:gdLst>
                <a:gd name="T0" fmla="*/ 38763987 w 602"/>
                <a:gd name="T1" fmla="*/ 78441997 h 602"/>
                <a:gd name="T2" fmla="*/ 38763987 w 602"/>
                <a:gd name="T3" fmla="*/ 78441997 h 602"/>
                <a:gd name="T4" fmla="*/ 0 w 602"/>
                <a:gd name="T5" fmla="*/ 38763987 h 602"/>
                <a:gd name="T6" fmla="*/ 38763987 w 602"/>
                <a:gd name="T7" fmla="*/ 0 h 602"/>
                <a:gd name="T8" fmla="*/ 78441997 w 602"/>
                <a:gd name="T9" fmla="*/ 38763987 h 602"/>
                <a:gd name="T10" fmla="*/ 38763987 w 602"/>
                <a:gd name="T11" fmla="*/ 78441997 h 602"/>
                <a:gd name="T12" fmla="*/ 38763987 w 602"/>
                <a:gd name="T13" fmla="*/ 7439717 h 602"/>
                <a:gd name="T14" fmla="*/ 38763987 w 602"/>
                <a:gd name="T15" fmla="*/ 7439717 h 602"/>
                <a:gd name="T16" fmla="*/ 7439717 w 602"/>
                <a:gd name="T17" fmla="*/ 38763987 h 602"/>
                <a:gd name="T18" fmla="*/ 38763987 w 602"/>
                <a:gd name="T19" fmla="*/ 71002280 h 602"/>
                <a:gd name="T20" fmla="*/ 71002280 w 602"/>
                <a:gd name="T21" fmla="*/ 38763987 h 602"/>
                <a:gd name="T22" fmla="*/ 38763987 w 602"/>
                <a:gd name="T23" fmla="*/ 7439717 h 602"/>
                <a:gd name="T24" fmla="*/ 56253627 w 602"/>
                <a:gd name="T25" fmla="*/ 31455051 h 602"/>
                <a:gd name="T26" fmla="*/ 56253627 w 602"/>
                <a:gd name="T27" fmla="*/ 31455051 h 602"/>
                <a:gd name="T28" fmla="*/ 36937024 w 602"/>
                <a:gd name="T29" fmla="*/ 51685677 h 602"/>
                <a:gd name="T30" fmla="*/ 36937024 w 602"/>
                <a:gd name="T31" fmla="*/ 51685677 h 602"/>
                <a:gd name="T32" fmla="*/ 34196037 w 602"/>
                <a:gd name="T33" fmla="*/ 52598978 h 602"/>
                <a:gd name="T34" fmla="*/ 31324631 w 602"/>
                <a:gd name="T35" fmla="*/ 51685677 h 602"/>
                <a:gd name="T36" fmla="*/ 31324631 w 602"/>
                <a:gd name="T37" fmla="*/ 51685677 h 602"/>
                <a:gd name="T38" fmla="*/ 20361046 w 602"/>
                <a:gd name="T39" fmla="*/ 40591311 h 602"/>
                <a:gd name="T40" fmla="*/ 20361046 w 602"/>
                <a:gd name="T41" fmla="*/ 40591311 h 602"/>
                <a:gd name="T42" fmla="*/ 19447384 w 602"/>
                <a:gd name="T43" fmla="*/ 37850325 h 602"/>
                <a:gd name="T44" fmla="*/ 23102033 w 602"/>
                <a:gd name="T45" fmla="*/ 34196037 h 602"/>
                <a:gd name="T46" fmla="*/ 25842658 w 602"/>
                <a:gd name="T47" fmla="*/ 35109700 h 602"/>
                <a:gd name="T48" fmla="*/ 25842658 w 602"/>
                <a:gd name="T49" fmla="*/ 35109700 h 602"/>
                <a:gd name="T50" fmla="*/ 34196037 w 602"/>
                <a:gd name="T51" fmla="*/ 43462718 h 602"/>
                <a:gd name="T52" fmla="*/ 51685677 w 602"/>
                <a:gd name="T53" fmla="*/ 26756320 h 602"/>
                <a:gd name="T54" fmla="*/ 51685677 w 602"/>
                <a:gd name="T55" fmla="*/ 26756320 h 602"/>
                <a:gd name="T56" fmla="*/ 53512640 w 602"/>
                <a:gd name="T57" fmla="*/ 25842658 h 602"/>
                <a:gd name="T58" fmla="*/ 57167289 w 602"/>
                <a:gd name="T59" fmla="*/ 29497307 h 602"/>
                <a:gd name="T60" fmla="*/ 56253627 w 602"/>
                <a:gd name="T61" fmla="*/ 31455051 h 602"/>
                <a:gd name="T62" fmla="*/ 56253627 w 602"/>
                <a:gd name="T63" fmla="*/ 25842658 h 602"/>
                <a:gd name="T64" fmla="*/ 56253627 w 602"/>
                <a:gd name="T65" fmla="*/ 25842658 h 602"/>
                <a:gd name="T66" fmla="*/ 25842658 w 602"/>
                <a:gd name="T67" fmla="*/ 56253627 h 602"/>
                <a:gd name="T68" fmla="*/ 25842658 w 602"/>
                <a:gd name="T69" fmla="*/ 56253627 h 602"/>
                <a:gd name="T70" fmla="*/ 52598978 w 602"/>
                <a:gd name="T71" fmla="*/ 56253627 h 602"/>
                <a:gd name="T72" fmla="*/ 52598978 w 602"/>
                <a:gd name="T73" fmla="*/ 56253627 h 602"/>
                <a:gd name="T74" fmla="*/ 56253627 w 602"/>
                <a:gd name="T75" fmla="*/ 52598978 h 602"/>
                <a:gd name="T76" fmla="*/ 56253627 w 602"/>
                <a:gd name="T77" fmla="*/ 52598978 h 60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602" h="602">
                  <a:moveTo>
                    <a:pt x="297" y="601"/>
                  </a:moveTo>
                  <a:lnTo>
                    <a:pt x="297" y="601"/>
                  </a:lnTo>
                  <a:cubicBezTo>
                    <a:pt x="135" y="601"/>
                    <a:pt x="0" y="467"/>
                    <a:pt x="0" y="297"/>
                  </a:cubicBezTo>
                  <a:cubicBezTo>
                    <a:pt x="0" y="135"/>
                    <a:pt x="135" y="0"/>
                    <a:pt x="297" y="0"/>
                  </a:cubicBezTo>
                  <a:cubicBezTo>
                    <a:pt x="467" y="0"/>
                    <a:pt x="601" y="135"/>
                    <a:pt x="601" y="297"/>
                  </a:cubicBezTo>
                  <a:cubicBezTo>
                    <a:pt x="601" y="467"/>
                    <a:pt x="467" y="601"/>
                    <a:pt x="297" y="601"/>
                  </a:cubicBezTo>
                  <a:close/>
                  <a:moveTo>
                    <a:pt x="297" y="57"/>
                  </a:moveTo>
                  <a:lnTo>
                    <a:pt x="297" y="57"/>
                  </a:lnTo>
                  <a:cubicBezTo>
                    <a:pt x="163" y="57"/>
                    <a:pt x="57" y="163"/>
                    <a:pt x="57" y="297"/>
                  </a:cubicBezTo>
                  <a:cubicBezTo>
                    <a:pt x="57" y="431"/>
                    <a:pt x="163" y="544"/>
                    <a:pt x="297" y="544"/>
                  </a:cubicBezTo>
                  <a:cubicBezTo>
                    <a:pt x="431" y="544"/>
                    <a:pt x="544" y="431"/>
                    <a:pt x="544" y="297"/>
                  </a:cubicBezTo>
                  <a:cubicBezTo>
                    <a:pt x="544" y="163"/>
                    <a:pt x="431" y="57"/>
                    <a:pt x="297" y="57"/>
                  </a:cubicBezTo>
                  <a:close/>
                  <a:moveTo>
                    <a:pt x="431" y="241"/>
                  </a:moveTo>
                  <a:lnTo>
                    <a:pt x="431" y="241"/>
                  </a:lnTo>
                  <a:cubicBezTo>
                    <a:pt x="283" y="396"/>
                    <a:pt x="283" y="396"/>
                    <a:pt x="283" y="396"/>
                  </a:cubicBezTo>
                  <a:cubicBezTo>
                    <a:pt x="276" y="403"/>
                    <a:pt x="269" y="403"/>
                    <a:pt x="262" y="403"/>
                  </a:cubicBezTo>
                  <a:cubicBezTo>
                    <a:pt x="255" y="403"/>
                    <a:pt x="248" y="403"/>
                    <a:pt x="240" y="396"/>
                  </a:cubicBezTo>
                  <a:cubicBezTo>
                    <a:pt x="156" y="311"/>
                    <a:pt x="156" y="311"/>
                    <a:pt x="156" y="311"/>
                  </a:cubicBezTo>
                  <a:cubicBezTo>
                    <a:pt x="149" y="304"/>
                    <a:pt x="149" y="297"/>
                    <a:pt x="149" y="290"/>
                  </a:cubicBezTo>
                  <a:cubicBezTo>
                    <a:pt x="149" y="276"/>
                    <a:pt x="163" y="262"/>
                    <a:pt x="177" y="262"/>
                  </a:cubicBezTo>
                  <a:cubicBezTo>
                    <a:pt x="184" y="262"/>
                    <a:pt x="191" y="262"/>
                    <a:pt x="198" y="269"/>
                  </a:cubicBezTo>
                  <a:cubicBezTo>
                    <a:pt x="262" y="333"/>
                    <a:pt x="262" y="333"/>
                    <a:pt x="262" y="333"/>
                  </a:cubicBezTo>
                  <a:cubicBezTo>
                    <a:pt x="396" y="205"/>
                    <a:pt x="396" y="205"/>
                    <a:pt x="396" y="205"/>
                  </a:cubicBezTo>
                  <a:cubicBezTo>
                    <a:pt x="396" y="198"/>
                    <a:pt x="403" y="198"/>
                    <a:pt x="410" y="198"/>
                  </a:cubicBezTo>
                  <a:cubicBezTo>
                    <a:pt x="431" y="198"/>
                    <a:pt x="438" y="205"/>
                    <a:pt x="438" y="226"/>
                  </a:cubicBezTo>
                  <a:cubicBezTo>
                    <a:pt x="438" y="234"/>
                    <a:pt x="438" y="241"/>
                    <a:pt x="431" y="241"/>
                  </a:cubicBezTo>
                  <a:close/>
                  <a:moveTo>
                    <a:pt x="431" y="198"/>
                  </a:moveTo>
                  <a:lnTo>
                    <a:pt x="431" y="198"/>
                  </a:lnTo>
                  <a:close/>
                  <a:moveTo>
                    <a:pt x="198" y="431"/>
                  </a:moveTo>
                  <a:lnTo>
                    <a:pt x="198" y="431"/>
                  </a:lnTo>
                  <a:close/>
                  <a:moveTo>
                    <a:pt x="403" y="431"/>
                  </a:moveTo>
                  <a:lnTo>
                    <a:pt x="403" y="431"/>
                  </a:lnTo>
                  <a:close/>
                  <a:moveTo>
                    <a:pt x="431" y="403"/>
                  </a:moveTo>
                  <a:lnTo>
                    <a:pt x="431" y="40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9" name="Rectangle: Rounded Corners 38"/>
          <p:cNvSpPr/>
          <p:nvPr/>
        </p:nvSpPr>
        <p:spPr>
          <a:xfrm>
            <a:off x="2108415" y="5509133"/>
            <a:ext cx="1686629" cy="37595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noFill/>
          </a:ln>
          <a:effectLst>
            <a:outerShdw blurRad="254000" dist="63500" dir="5400000" algn="t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altLang="zh-CN" sz="1100" dirty="0">
                <a:solidFill>
                  <a:prstClr val="white"/>
                </a:solidFill>
                <a:cs typeface="+mn-ea"/>
                <a:sym typeface="+mn-lt"/>
              </a:rPr>
              <a:t>more</a:t>
            </a:r>
            <a:endParaRPr lang="id-ID" altLang="zh-CN" sz="11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51" name="图形 50">
            <a:extLst>
              <a:ext uri="{FF2B5EF4-FFF2-40B4-BE49-F238E27FC236}">
                <a16:creationId xmlns:a16="http://schemas.microsoft.com/office/drawing/2014/main" id="{DD12891E-8183-4DB1-9C82-B8BB10CAE1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4912" y="561701"/>
            <a:ext cx="2052085" cy="123408"/>
          </a:xfrm>
          <a:prstGeom prst="rect">
            <a:avLst/>
          </a:prstGeom>
        </p:spPr>
      </p:pic>
      <p:sp>
        <p:nvSpPr>
          <p:cNvPr id="52" name="矩形 51">
            <a:extLst>
              <a:ext uri="{FF2B5EF4-FFF2-40B4-BE49-F238E27FC236}">
                <a16:creationId xmlns:a16="http://schemas.microsoft.com/office/drawing/2014/main" id="{707ED5DF-5223-4705-840F-565232508BF8}"/>
              </a:ext>
            </a:extLst>
          </p:cNvPr>
          <p:cNvSpPr/>
          <p:nvPr/>
        </p:nvSpPr>
        <p:spPr>
          <a:xfrm>
            <a:off x="9441359" y="6226214"/>
            <a:ext cx="2229462" cy="32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600" spc="1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 Quality Control Manual of Chinese Standard PPT</a:t>
            </a:r>
          </a:p>
        </p:txBody>
      </p:sp>
      <p:sp>
        <p:nvSpPr>
          <p:cNvPr id="53" name="Rectangle 56">
            <a:extLst>
              <a:ext uri="{FF2B5EF4-FFF2-40B4-BE49-F238E27FC236}">
                <a16:creationId xmlns:a16="http://schemas.microsoft.com/office/drawing/2014/main" id="{F9C76B2F-C9B6-457B-9B76-1B5F4AA4A123}"/>
              </a:ext>
            </a:extLst>
          </p:cNvPr>
          <p:cNvSpPr/>
          <p:nvPr/>
        </p:nvSpPr>
        <p:spPr>
          <a:xfrm>
            <a:off x="2611411" y="691617"/>
            <a:ext cx="70854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gradFill>
                  <a:gsLst>
                    <a:gs pos="0">
                      <a:srgbClr val="E8E4F0">
                        <a:alpha val="0"/>
                      </a:srgbClr>
                    </a:gs>
                    <a:gs pos="51000">
                      <a:srgbClr val="FFFFFF"/>
                    </a:gs>
                  </a:gsLst>
                  <a:lin ang="16200000" scaled="1"/>
                </a:gradFill>
                <a:cs typeface="+mn-ea"/>
                <a:sym typeface="+mn-lt"/>
              </a:rPr>
              <a:t>更多案例</a:t>
            </a:r>
            <a:endParaRPr lang="en-US" altLang="zh-CN" sz="3200" b="1" dirty="0">
              <a:gradFill>
                <a:gsLst>
                  <a:gs pos="0">
                    <a:srgbClr val="E8E4F0">
                      <a:alpha val="0"/>
                    </a:srgbClr>
                  </a:gs>
                  <a:gs pos="51000">
                    <a:srgbClr val="FFFFFF"/>
                  </a:gs>
                </a:gsLst>
                <a:lin ang="16200000" scaled="1"/>
              </a:gradFill>
              <a:cs typeface="+mn-ea"/>
              <a:sym typeface="+mn-lt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20F256C4-2FB5-4C21-9298-676317E314B1}"/>
              </a:ext>
            </a:extLst>
          </p:cNvPr>
          <p:cNvSpPr/>
          <p:nvPr/>
        </p:nvSpPr>
        <p:spPr>
          <a:xfrm>
            <a:off x="5699488" y="1394710"/>
            <a:ext cx="720000" cy="36000"/>
          </a:xfrm>
          <a:prstGeom prst="rect">
            <a:avLst/>
          </a:prstGeom>
          <a:gradFill>
            <a:gsLst>
              <a:gs pos="0">
                <a:srgbClr val="FFC000"/>
              </a:gs>
              <a:gs pos="91000">
                <a:srgbClr val="5E03E3"/>
              </a:gs>
            </a:gsLst>
            <a:lin ang="4200000" scaled="0"/>
          </a:gradFill>
          <a:ln w="9525" cap="flat">
            <a:noFill/>
            <a:prstDash val="solid"/>
            <a:miter/>
          </a:ln>
          <a:effectLst>
            <a:outerShdw blurRad="101600" dist="38100" dir="2700000" algn="tl" rotWithShape="0">
              <a:prstClr val="black">
                <a:alpha val="3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93191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3" grpId="0" animBg="1"/>
      <p:bldP spid="39" grpId="0" animBg="1"/>
      <p:bldP spid="53" grpId="0"/>
      <p:bldP spid="5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>
            <a:extLst>
              <a:ext uri="{FF2B5EF4-FFF2-40B4-BE49-F238E27FC236}">
                <a16:creationId xmlns:a16="http://schemas.microsoft.com/office/drawing/2014/main" id="{A5AFD0B3-19D6-45C1-AE29-0863BFC807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8" name="Rectangle 67">
            <a:extLst>
              <a:ext uri="{FF2B5EF4-FFF2-40B4-BE49-F238E27FC236}">
                <a16:creationId xmlns:a16="http://schemas.microsoft.com/office/drawing/2014/main" id="{99CAEF7D-439C-422D-8B66-54B38E681395}"/>
              </a:ext>
            </a:extLst>
          </p:cNvPr>
          <p:cNvSpPr/>
          <p:nvPr/>
        </p:nvSpPr>
        <p:spPr>
          <a:xfrm>
            <a:off x="-51027" y="3443514"/>
            <a:ext cx="12221029" cy="3412185"/>
          </a:xfrm>
          <a:prstGeom prst="rect">
            <a:avLst/>
          </a:prstGeom>
          <a:gradFill flip="none" rotWithShape="1">
            <a:gsLst>
              <a:gs pos="13000">
                <a:srgbClr val="2A099C">
                  <a:alpha val="0"/>
                </a:srgbClr>
              </a:gs>
              <a:gs pos="100000">
                <a:srgbClr val="2A099C">
                  <a:alpha val="72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Rectangle: Rounded Corners 38"/>
          <p:cNvSpPr/>
          <p:nvPr/>
        </p:nvSpPr>
        <p:spPr>
          <a:xfrm>
            <a:off x="-9299814" y="3564219"/>
            <a:ext cx="1686629" cy="375953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254000" dist="63500" dir="5400000" algn="t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Purchase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707ED5DF-5223-4705-840F-565232508BF8}"/>
              </a:ext>
            </a:extLst>
          </p:cNvPr>
          <p:cNvSpPr/>
          <p:nvPr/>
        </p:nvSpPr>
        <p:spPr>
          <a:xfrm>
            <a:off x="9441359" y="6226214"/>
            <a:ext cx="2229462" cy="32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600" spc="1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 Quality Control Manual of Chinese Standard PPT</a:t>
            </a:r>
          </a:p>
        </p:txBody>
      </p:sp>
      <p:sp>
        <p:nvSpPr>
          <p:cNvPr id="53" name="Rectangle 56">
            <a:extLst>
              <a:ext uri="{FF2B5EF4-FFF2-40B4-BE49-F238E27FC236}">
                <a16:creationId xmlns:a16="http://schemas.microsoft.com/office/drawing/2014/main" id="{F9C76B2F-C9B6-457B-9B76-1B5F4AA4A123}"/>
              </a:ext>
            </a:extLst>
          </p:cNvPr>
          <p:cNvSpPr/>
          <p:nvPr/>
        </p:nvSpPr>
        <p:spPr>
          <a:xfrm>
            <a:off x="2516753" y="5268762"/>
            <a:ext cx="70854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gradFill>
                  <a:gsLst>
                    <a:gs pos="0">
                      <a:srgbClr val="E8E4F0">
                        <a:alpha val="0"/>
                      </a:srgbClr>
                    </a:gs>
                    <a:gs pos="51000">
                      <a:srgbClr val="FFFFFF"/>
                    </a:gs>
                  </a:gsLst>
                  <a:lin ang="16200000" scaled="1"/>
                </a:gradFill>
                <a:cs typeface="+mn-ea"/>
                <a:sym typeface="+mn-lt"/>
              </a:rPr>
              <a:t>我们的团队</a:t>
            </a:r>
            <a:endParaRPr lang="en-US" altLang="zh-CN" sz="3600" b="1" dirty="0">
              <a:gradFill>
                <a:gsLst>
                  <a:gs pos="0">
                    <a:srgbClr val="E8E4F0">
                      <a:alpha val="0"/>
                    </a:srgbClr>
                  </a:gs>
                  <a:gs pos="51000">
                    <a:srgbClr val="FFFFFF"/>
                  </a:gs>
                </a:gsLst>
                <a:lin ang="16200000" scaled="1"/>
              </a:gradFill>
              <a:cs typeface="+mn-ea"/>
              <a:sym typeface="+mn-lt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20F256C4-2FB5-4C21-9298-676317E314B1}"/>
              </a:ext>
            </a:extLst>
          </p:cNvPr>
          <p:cNvSpPr/>
          <p:nvPr/>
        </p:nvSpPr>
        <p:spPr>
          <a:xfrm>
            <a:off x="5699488" y="5971855"/>
            <a:ext cx="720000" cy="36000"/>
          </a:xfrm>
          <a:prstGeom prst="rect">
            <a:avLst/>
          </a:prstGeom>
          <a:gradFill>
            <a:gsLst>
              <a:gs pos="0">
                <a:srgbClr val="FFC000"/>
              </a:gs>
              <a:gs pos="91000">
                <a:srgbClr val="5E03E3"/>
              </a:gs>
            </a:gsLst>
            <a:lin ang="4200000" scaled="0"/>
          </a:gradFill>
          <a:ln w="9525" cap="flat">
            <a:noFill/>
            <a:prstDash val="solid"/>
            <a:miter/>
          </a:ln>
          <a:effectLst>
            <a:outerShdw blurRad="101600" dist="38100" dir="2700000" algn="tl" rotWithShape="0">
              <a:prstClr val="black">
                <a:alpha val="3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9" name="图形 8">
            <a:extLst>
              <a:ext uri="{FF2B5EF4-FFF2-40B4-BE49-F238E27FC236}">
                <a16:creationId xmlns:a16="http://schemas.microsoft.com/office/drawing/2014/main" id="{79588002-D103-46DD-B976-F9546EF947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76205" y="566057"/>
            <a:ext cx="2052085" cy="123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826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3" grpId="0"/>
      <p:bldP spid="5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伪装, 人员, 照片, 站立&#10;&#10;自动生成的说明">
            <a:extLst>
              <a:ext uri="{FF2B5EF4-FFF2-40B4-BE49-F238E27FC236}">
                <a16:creationId xmlns:a16="http://schemas.microsoft.com/office/drawing/2014/main" id="{2C20465A-2EEA-40A4-9293-31D6CDE67E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 67">
            <a:extLst>
              <a:ext uri="{FF2B5EF4-FFF2-40B4-BE49-F238E27FC236}">
                <a16:creationId xmlns:a16="http://schemas.microsoft.com/office/drawing/2014/main" id="{2F53C4C8-5EF8-4959-B88A-C236AED92308}"/>
              </a:ext>
            </a:extLst>
          </p:cNvPr>
          <p:cNvSpPr/>
          <p:nvPr/>
        </p:nvSpPr>
        <p:spPr>
          <a:xfrm>
            <a:off x="-51027" y="3443514"/>
            <a:ext cx="12221029" cy="3412185"/>
          </a:xfrm>
          <a:prstGeom prst="rect">
            <a:avLst/>
          </a:prstGeom>
          <a:gradFill flip="none" rotWithShape="1">
            <a:gsLst>
              <a:gs pos="13000">
                <a:srgbClr val="2A099C">
                  <a:alpha val="0"/>
                </a:srgbClr>
              </a:gs>
              <a:gs pos="100000">
                <a:srgbClr val="2A099C">
                  <a:alpha val="72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Rectangle 56">
            <a:extLst>
              <a:ext uri="{FF2B5EF4-FFF2-40B4-BE49-F238E27FC236}">
                <a16:creationId xmlns:a16="http://schemas.microsoft.com/office/drawing/2014/main" id="{1B551A90-2098-4DBB-B5A5-AB5BDCBF6588}"/>
              </a:ext>
            </a:extLst>
          </p:cNvPr>
          <p:cNvSpPr/>
          <p:nvPr/>
        </p:nvSpPr>
        <p:spPr>
          <a:xfrm>
            <a:off x="2516753" y="5283276"/>
            <a:ext cx="70854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gradFill>
                  <a:gsLst>
                    <a:gs pos="0">
                      <a:srgbClr val="E8E4F0">
                        <a:alpha val="0"/>
                      </a:srgbClr>
                    </a:gs>
                    <a:gs pos="51000">
                      <a:srgbClr val="FFFFFF"/>
                    </a:gs>
                  </a:gsLst>
                  <a:lin ang="16200000" scaled="1"/>
                </a:gradFill>
                <a:cs typeface="+mn-ea"/>
                <a:sym typeface="+mn-lt"/>
              </a:rPr>
              <a:t>我们的团队</a:t>
            </a:r>
            <a:endParaRPr lang="en-US" altLang="zh-CN" sz="3600" b="1" dirty="0">
              <a:gradFill>
                <a:gsLst>
                  <a:gs pos="0">
                    <a:srgbClr val="E8E4F0">
                      <a:alpha val="0"/>
                    </a:srgbClr>
                  </a:gs>
                  <a:gs pos="51000">
                    <a:srgbClr val="FFFFFF"/>
                  </a:gs>
                </a:gsLst>
                <a:lin ang="16200000" scaled="1"/>
              </a:gradFill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AB60FF8-25D7-4F49-BD1E-1276692CF842}"/>
              </a:ext>
            </a:extLst>
          </p:cNvPr>
          <p:cNvSpPr/>
          <p:nvPr/>
        </p:nvSpPr>
        <p:spPr>
          <a:xfrm>
            <a:off x="5699488" y="5986369"/>
            <a:ext cx="720000" cy="36000"/>
          </a:xfrm>
          <a:prstGeom prst="rect">
            <a:avLst/>
          </a:prstGeom>
          <a:gradFill>
            <a:gsLst>
              <a:gs pos="0">
                <a:srgbClr val="FFC000"/>
              </a:gs>
              <a:gs pos="91000">
                <a:srgbClr val="5E03E3"/>
              </a:gs>
            </a:gsLst>
            <a:lin ang="4200000" scaled="0"/>
          </a:gradFill>
          <a:ln w="9525" cap="flat">
            <a:noFill/>
            <a:prstDash val="solid"/>
            <a:miter/>
          </a:ln>
          <a:effectLst>
            <a:outerShdw blurRad="101600" dist="38100" dir="2700000" algn="tl" rotWithShape="0">
              <a:prstClr val="black">
                <a:alpha val="3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9" name="Rectangle: Rounded Corners 38"/>
          <p:cNvSpPr/>
          <p:nvPr/>
        </p:nvSpPr>
        <p:spPr>
          <a:xfrm>
            <a:off x="-9299814" y="3564219"/>
            <a:ext cx="1686629" cy="375953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254000" dist="63500" dir="5400000" algn="t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Purchase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707ED5DF-5223-4705-840F-565232508BF8}"/>
              </a:ext>
            </a:extLst>
          </p:cNvPr>
          <p:cNvSpPr/>
          <p:nvPr/>
        </p:nvSpPr>
        <p:spPr>
          <a:xfrm>
            <a:off x="9441359" y="6226214"/>
            <a:ext cx="2229462" cy="32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600" spc="1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 Quality Control Manual of Chinese Standard PPT</a:t>
            </a: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26190D16-A074-4E48-875D-A05229BF65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76205" y="566057"/>
            <a:ext cx="2052085" cy="123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66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 animBg="1"/>
      <p:bldP spid="3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id="{F3E18813-F8F0-4A33-9873-60C59A61ADE5}"/>
              </a:ext>
            </a:extLst>
          </p:cNvPr>
          <p:cNvGrpSpPr/>
          <p:nvPr/>
        </p:nvGrpSpPr>
        <p:grpSpPr>
          <a:xfrm>
            <a:off x="0" y="1250950"/>
            <a:ext cx="12192001" cy="4356101"/>
            <a:chOff x="0" y="1250950"/>
            <a:chExt cx="12192001" cy="4356101"/>
          </a:xfrm>
        </p:grpSpPr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id="{2AC68F34-7BEE-43B4-9D58-9F9D3FA058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70550" y="2187575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7 w 80"/>
                <a:gd name="T5" fmla="*/ 65 h 129"/>
                <a:gd name="T6" fmla="*/ 58 w 80"/>
                <a:gd name="T7" fmla="*/ 66 h 129"/>
                <a:gd name="T8" fmla="*/ 54 w 80"/>
                <a:gd name="T9" fmla="*/ 68 h 129"/>
                <a:gd name="T10" fmla="*/ 51 w 80"/>
                <a:gd name="T11" fmla="*/ 69 h 129"/>
                <a:gd name="T12" fmla="*/ 47 w 80"/>
                <a:gd name="T13" fmla="*/ 72 h 129"/>
                <a:gd name="T14" fmla="*/ 45 w 80"/>
                <a:gd name="T15" fmla="*/ 74 h 129"/>
                <a:gd name="T16" fmla="*/ 44 w 80"/>
                <a:gd name="T17" fmla="*/ 79 h 129"/>
                <a:gd name="T18" fmla="*/ 42 w 80"/>
                <a:gd name="T19" fmla="*/ 83 h 129"/>
                <a:gd name="T20" fmla="*/ 41 w 80"/>
                <a:gd name="T21" fmla="*/ 94 h 129"/>
                <a:gd name="T22" fmla="*/ 40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39 w 80"/>
                <a:gd name="T29" fmla="*/ 109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4 w 80"/>
                <a:gd name="T37" fmla="*/ 74 h 129"/>
                <a:gd name="T38" fmla="*/ 32 w 80"/>
                <a:gd name="T39" fmla="*/ 72 h 129"/>
                <a:gd name="T40" fmla="*/ 30 w 80"/>
                <a:gd name="T41" fmla="*/ 69 h 129"/>
                <a:gd name="T42" fmla="*/ 27 w 80"/>
                <a:gd name="T43" fmla="*/ 68 h 129"/>
                <a:gd name="T44" fmla="*/ 23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3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2 w 80"/>
                <a:gd name="T61" fmla="*/ 57 h 129"/>
                <a:gd name="T62" fmla="*/ 34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4 h 129"/>
                <a:gd name="T70" fmla="*/ 39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4 h 129"/>
                <a:gd name="T80" fmla="*/ 42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1 w 80"/>
                <a:gd name="T89" fmla="*/ 59 h 129"/>
                <a:gd name="T90" fmla="*/ 54 w 80"/>
                <a:gd name="T91" fmla="*/ 61 h 129"/>
                <a:gd name="T92" fmla="*/ 58 w 80"/>
                <a:gd name="T93" fmla="*/ 62 h 129"/>
                <a:gd name="T94" fmla="*/ 67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7" y="65"/>
                  </a:lnTo>
                  <a:lnTo>
                    <a:pt x="58" y="66"/>
                  </a:lnTo>
                  <a:lnTo>
                    <a:pt x="54" y="68"/>
                  </a:lnTo>
                  <a:lnTo>
                    <a:pt x="51" y="69"/>
                  </a:lnTo>
                  <a:lnTo>
                    <a:pt x="47" y="72"/>
                  </a:lnTo>
                  <a:lnTo>
                    <a:pt x="45" y="74"/>
                  </a:lnTo>
                  <a:lnTo>
                    <a:pt x="44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39" y="109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4"/>
                  </a:lnTo>
                  <a:lnTo>
                    <a:pt x="32" y="72"/>
                  </a:lnTo>
                  <a:lnTo>
                    <a:pt x="30" y="69"/>
                  </a:lnTo>
                  <a:lnTo>
                    <a:pt x="27" y="68"/>
                  </a:lnTo>
                  <a:lnTo>
                    <a:pt x="23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3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4"/>
                  </a:lnTo>
                  <a:lnTo>
                    <a:pt x="39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4"/>
                  </a:lnTo>
                  <a:lnTo>
                    <a:pt x="42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1" y="59"/>
                  </a:lnTo>
                  <a:lnTo>
                    <a:pt x="54" y="61"/>
                  </a:lnTo>
                  <a:lnTo>
                    <a:pt x="58" y="62"/>
                  </a:lnTo>
                  <a:lnTo>
                    <a:pt x="67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7" name="Freeform 6">
              <a:extLst>
                <a:ext uri="{FF2B5EF4-FFF2-40B4-BE49-F238E27FC236}">
                  <a16:creationId xmlns:a16="http://schemas.microsoft.com/office/drawing/2014/main" id="{DC26BCB3-1587-4C88-B800-6183979E54A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98975" y="2792413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7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2 w 80"/>
                <a:gd name="T61" fmla="*/ 57 h 129"/>
                <a:gd name="T62" fmla="*/ 34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294E282A-5722-4BC1-9212-A99A8C8C3B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97050" y="4389438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8 w 80"/>
                <a:gd name="T7" fmla="*/ 67 h 129"/>
                <a:gd name="T8" fmla="*/ 54 w 80"/>
                <a:gd name="T9" fmla="*/ 68 h 129"/>
                <a:gd name="T10" fmla="*/ 51 w 80"/>
                <a:gd name="T11" fmla="*/ 70 h 129"/>
                <a:gd name="T12" fmla="*/ 47 w 80"/>
                <a:gd name="T13" fmla="*/ 72 h 129"/>
                <a:gd name="T14" fmla="*/ 45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2 w 80"/>
                <a:gd name="T39" fmla="*/ 72 h 129"/>
                <a:gd name="T40" fmla="*/ 30 w 80"/>
                <a:gd name="T41" fmla="*/ 70 h 129"/>
                <a:gd name="T42" fmla="*/ 27 w 80"/>
                <a:gd name="T43" fmla="*/ 68 h 129"/>
                <a:gd name="T44" fmla="*/ 23 w 80"/>
                <a:gd name="T45" fmla="*/ 67 h 129"/>
                <a:gd name="T46" fmla="*/ 14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4 w 80"/>
                <a:gd name="T53" fmla="*/ 64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59 h 129"/>
                <a:gd name="T60" fmla="*/ 32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1 w 80"/>
                <a:gd name="T89" fmla="*/ 59 h 129"/>
                <a:gd name="T90" fmla="*/ 54 w 80"/>
                <a:gd name="T91" fmla="*/ 62 h 129"/>
                <a:gd name="T92" fmla="*/ 58 w 80"/>
                <a:gd name="T93" fmla="*/ 63 h 129"/>
                <a:gd name="T94" fmla="*/ 67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8" y="67"/>
                  </a:lnTo>
                  <a:lnTo>
                    <a:pt x="54" y="68"/>
                  </a:lnTo>
                  <a:lnTo>
                    <a:pt x="51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2" y="72"/>
                  </a:lnTo>
                  <a:lnTo>
                    <a:pt x="30" y="70"/>
                  </a:lnTo>
                  <a:lnTo>
                    <a:pt x="27" y="68"/>
                  </a:lnTo>
                  <a:lnTo>
                    <a:pt x="23" y="67"/>
                  </a:lnTo>
                  <a:lnTo>
                    <a:pt x="14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4" y="64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59"/>
                  </a:lnTo>
                  <a:lnTo>
                    <a:pt x="32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1" y="59"/>
                  </a:lnTo>
                  <a:lnTo>
                    <a:pt x="54" y="62"/>
                  </a:lnTo>
                  <a:lnTo>
                    <a:pt x="58" y="63"/>
                  </a:lnTo>
                  <a:lnTo>
                    <a:pt x="67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A33EC555-D4DD-42E4-9CDF-E08D4286A3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6738" y="534670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6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1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5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6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1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3A2DADB4-7827-4C9C-A4D8-61D547CB6C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4646613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5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3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3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621F38C1-5C2C-485B-A5E1-D23BB21897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89738" y="4176713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8 w 80"/>
                <a:gd name="T5" fmla="*/ 65 h 129"/>
                <a:gd name="T6" fmla="*/ 57 w 80"/>
                <a:gd name="T7" fmla="*/ 66 h 129"/>
                <a:gd name="T8" fmla="*/ 53 w 80"/>
                <a:gd name="T9" fmla="*/ 68 h 129"/>
                <a:gd name="T10" fmla="*/ 50 w 80"/>
                <a:gd name="T11" fmla="*/ 69 h 129"/>
                <a:gd name="T12" fmla="*/ 48 w 80"/>
                <a:gd name="T13" fmla="*/ 72 h 129"/>
                <a:gd name="T14" fmla="*/ 46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1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09 h 129"/>
                <a:gd name="T30" fmla="*/ 39 w 80"/>
                <a:gd name="T31" fmla="*/ 94 h 129"/>
                <a:gd name="T32" fmla="*/ 38 w 80"/>
                <a:gd name="T33" fmla="*/ 83 h 129"/>
                <a:gd name="T34" fmla="*/ 36 w 80"/>
                <a:gd name="T35" fmla="*/ 79 h 129"/>
                <a:gd name="T36" fmla="*/ 35 w 80"/>
                <a:gd name="T37" fmla="*/ 76 h 129"/>
                <a:gd name="T38" fmla="*/ 33 w 80"/>
                <a:gd name="T39" fmla="*/ 72 h 129"/>
                <a:gd name="T40" fmla="*/ 30 w 80"/>
                <a:gd name="T41" fmla="*/ 69 h 129"/>
                <a:gd name="T42" fmla="*/ 27 w 80"/>
                <a:gd name="T43" fmla="*/ 68 h 129"/>
                <a:gd name="T44" fmla="*/ 22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1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8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8" y="65"/>
                  </a:lnTo>
                  <a:lnTo>
                    <a:pt x="57" y="66"/>
                  </a:lnTo>
                  <a:lnTo>
                    <a:pt x="53" y="68"/>
                  </a:lnTo>
                  <a:lnTo>
                    <a:pt x="50" y="69"/>
                  </a:lnTo>
                  <a:lnTo>
                    <a:pt x="48" y="72"/>
                  </a:lnTo>
                  <a:lnTo>
                    <a:pt x="46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1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09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6" y="79"/>
                  </a:lnTo>
                  <a:lnTo>
                    <a:pt x="35" y="76"/>
                  </a:lnTo>
                  <a:lnTo>
                    <a:pt x="33" y="72"/>
                  </a:lnTo>
                  <a:lnTo>
                    <a:pt x="30" y="69"/>
                  </a:lnTo>
                  <a:lnTo>
                    <a:pt x="27" y="68"/>
                  </a:lnTo>
                  <a:lnTo>
                    <a:pt x="22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1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8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2" name="Freeform 11">
              <a:extLst>
                <a:ext uri="{FF2B5EF4-FFF2-40B4-BE49-F238E27FC236}">
                  <a16:creationId xmlns:a16="http://schemas.microsoft.com/office/drawing/2014/main" id="{014E92B5-0002-4A7D-9820-2FBD61A6FE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75050" y="47815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8 w 80"/>
                <a:gd name="T7" fmla="*/ 67 h 129"/>
                <a:gd name="T8" fmla="*/ 54 w 80"/>
                <a:gd name="T9" fmla="*/ 69 h 129"/>
                <a:gd name="T10" fmla="*/ 51 w 80"/>
                <a:gd name="T11" fmla="*/ 71 h 129"/>
                <a:gd name="T12" fmla="*/ 47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4 h 129"/>
                <a:gd name="T20" fmla="*/ 41 w 80"/>
                <a:gd name="T21" fmla="*/ 95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7 w 80"/>
                <a:gd name="T33" fmla="*/ 84 h 129"/>
                <a:gd name="T34" fmla="*/ 36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30 w 80"/>
                <a:gd name="T41" fmla="*/ 71 h 129"/>
                <a:gd name="T42" fmla="*/ 27 w 80"/>
                <a:gd name="T43" fmla="*/ 69 h 129"/>
                <a:gd name="T44" fmla="*/ 23 w 80"/>
                <a:gd name="T45" fmla="*/ 67 h 129"/>
                <a:gd name="T46" fmla="*/ 14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4 w 80"/>
                <a:gd name="T53" fmla="*/ 65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2 w 80"/>
                <a:gd name="T61" fmla="*/ 58 h 129"/>
                <a:gd name="T62" fmla="*/ 34 w 80"/>
                <a:gd name="T63" fmla="*/ 54 h 129"/>
                <a:gd name="T64" fmla="*/ 36 w 80"/>
                <a:gd name="T65" fmla="*/ 51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5 w 80"/>
                <a:gd name="T85" fmla="*/ 54 h 129"/>
                <a:gd name="T86" fmla="*/ 47 w 80"/>
                <a:gd name="T87" fmla="*/ 58 h 129"/>
                <a:gd name="T88" fmla="*/ 51 w 80"/>
                <a:gd name="T89" fmla="*/ 60 h 129"/>
                <a:gd name="T90" fmla="*/ 54 w 80"/>
                <a:gd name="T91" fmla="*/ 62 h 129"/>
                <a:gd name="T92" fmla="*/ 58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8" y="67"/>
                  </a:lnTo>
                  <a:lnTo>
                    <a:pt x="54" y="69"/>
                  </a:lnTo>
                  <a:lnTo>
                    <a:pt x="51" y="71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4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7" y="84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30" y="71"/>
                  </a:lnTo>
                  <a:lnTo>
                    <a:pt x="27" y="69"/>
                  </a:lnTo>
                  <a:lnTo>
                    <a:pt x="23" y="67"/>
                  </a:lnTo>
                  <a:lnTo>
                    <a:pt x="14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4" y="65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2" y="58"/>
                  </a:lnTo>
                  <a:lnTo>
                    <a:pt x="34" y="54"/>
                  </a:lnTo>
                  <a:lnTo>
                    <a:pt x="36" y="51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7" y="58"/>
                  </a:lnTo>
                  <a:lnTo>
                    <a:pt x="51" y="60"/>
                  </a:lnTo>
                  <a:lnTo>
                    <a:pt x="54" y="62"/>
                  </a:lnTo>
                  <a:lnTo>
                    <a:pt x="58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3" name="Freeform 12">
              <a:extLst>
                <a:ext uri="{FF2B5EF4-FFF2-40B4-BE49-F238E27FC236}">
                  <a16:creationId xmlns:a16="http://schemas.microsoft.com/office/drawing/2014/main" id="{351F28E3-5959-47F3-917D-91D69C6E35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37163" y="5402263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8 w 80"/>
                <a:gd name="T5" fmla="*/ 65 h 129"/>
                <a:gd name="T6" fmla="*/ 58 w 80"/>
                <a:gd name="T7" fmla="*/ 66 h 129"/>
                <a:gd name="T8" fmla="*/ 55 w 80"/>
                <a:gd name="T9" fmla="*/ 69 h 129"/>
                <a:gd name="T10" fmla="*/ 52 w 80"/>
                <a:gd name="T11" fmla="*/ 70 h 129"/>
                <a:gd name="T12" fmla="*/ 49 w 80"/>
                <a:gd name="T13" fmla="*/ 73 h 129"/>
                <a:gd name="T14" fmla="*/ 47 w 80"/>
                <a:gd name="T15" fmla="*/ 75 h 129"/>
                <a:gd name="T16" fmla="*/ 45 w 80"/>
                <a:gd name="T17" fmla="*/ 79 h 129"/>
                <a:gd name="T18" fmla="*/ 44 w 80"/>
                <a:gd name="T19" fmla="*/ 83 h 129"/>
                <a:gd name="T20" fmla="*/ 43 w 80"/>
                <a:gd name="T21" fmla="*/ 94 h 129"/>
                <a:gd name="T22" fmla="*/ 42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8 w 80"/>
                <a:gd name="T33" fmla="*/ 83 h 129"/>
                <a:gd name="T34" fmla="*/ 37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4 w 80"/>
                <a:gd name="T45" fmla="*/ 66 h 129"/>
                <a:gd name="T46" fmla="*/ 14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4 w 80"/>
                <a:gd name="T53" fmla="*/ 64 h 129"/>
                <a:gd name="T54" fmla="*/ 24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7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2 w 80"/>
                <a:gd name="T77" fmla="*/ 19 h 129"/>
                <a:gd name="T78" fmla="*/ 43 w 80"/>
                <a:gd name="T79" fmla="*/ 35 h 129"/>
                <a:gd name="T80" fmla="*/ 44 w 80"/>
                <a:gd name="T81" fmla="*/ 46 h 129"/>
                <a:gd name="T82" fmla="*/ 45 w 80"/>
                <a:gd name="T83" fmla="*/ 50 h 129"/>
                <a:gd name="T84" fmla="*/ 47 w 80"/>
                <a:gd name="T85" fmla="*/ 54 h 129"/>
                <a:gd name="T86" fmla="*/ 49 w 80"/>
                <a:gd name="T87" fmla="*/ 57 h 129"/>
                <a:gd name="T88" fmla="*/ 52 w 80"/>
                <a:gd name="T89" fmla="*/ 59 h 129"/>
                <a:gd name="T90" fmla="*/ 55 w 80"/>
                <a:gd name="T91" fmla="*/ 61 h 129"/>
                <a:gd name="T92" fmla="*/ 58 w 80"/>
                <a:gd name="T93" fmla="*/ 62 h 129"/>
                <a:gd name="T94" fmla="*/ 68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8" y="65"/>
                  </a:lnTo>
                  <a:lnTo>
                    <a:pt x="58" y="66"/>
                  </a:lnTo>
                  <a:lnTo>
                    <a:pt x="55" y="69"/>
                  </a:lnTo>
                  <a:lnTo>
                    <a:pt x="52" y="70"/>
                  </a:lnTo>
                  <a:lnTo>
                    <a:pt x="49" y="73"/>
                  </a:lnTo>
                  <a:lnTo>
                    <a:pt x="47" y="75"/>
                  </a:lnTo>
                  <a:lnTo>
                    <a:pt x="45" y="79"/>
                  </a:lnTo>
                  <a:lnTo>
                    <a:pt x="44" y="83"/>
                  </a:lnTo>
                  <a:lnTo>
                    <a:pt x="43" y="94"/>
                  </a:lnTo>
                  <a:lnTo>
                    <a:pt x="42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7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4" y="66"/>
                  </a:lnTo>
                  <a:lnTo>
                    <a:pt x="14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4" y="64"/>
                  </a:lnTo>
                  <a:lnTo>
                    <a:pt x="24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7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2" y="19"/>
                  </a:lnTo>
                  <a:lnTo>
                    <a:pt x="43" y="35"/>
                  </a:lnTo>
                  <a:lnTo>
                    <a:pt x="44" y="46"/>
                  </a:lnTo>
                  <a:lnTo>
                    <a:pt x="45" y="50"/>
                  </a:lnTo>
                  <a:lnTo>
                    <a:pt x="47" y="54"/>
                  </a:lnTo>
                  <a:lnTo>
                    <a:pt x="49" y="57"/>
                  </a:lnTo>
                  <a:lnTo>
                    <a:pt x="52" y="59"/>
                  </a:lnTo>
                  <a:lnTo>
                    <a:pt x="55" y="61"/>
                  </a:lnTo>
                  <a:lnTo>
                    <a:pt x="58" y="62"/>
                  </a:lnTo>
                  <a:lnTo>
                    <a:pt x="68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4" name="Freeform 13">
              <a:extLst>
                <a:ext uri="{FF2B5EF4-FFF2-40B4-BE49-F238E27FC236}">
                  <a16:creationId xmlns:a16="http://schemas.microsoft.com/office/drawing/2014/main" id="{92D037D8-305D-48A9-9F1D-37C7F4B0E29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39038" y="12509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6 w 80"/>
                <a:gd name="T5" fmla="*/ 65 h 129"/>
                <a:gd name="T6" fmla="*/ 57 w 80"/>
                <a:gd name="T7" fmla="*/ 67 h 129"/>
                <a:gd name="T8" fmla="*/ 53 w 80"/>
                <a:gd name="T9" fmla="*/ 68 h 129"/>
                <a:gd name="T10" fmla="*/ 50 w 80"/>
                <a:gd name="T11" fmla="*/ 70 h 129"/>
                <a:gd name="T12" fmla="*/ 48 w 80"/>
                <a:gd name="T13" fmla="*/ 72 h 129"/>
                <a:gd name="T14" fmla="*/ 46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2 h 129"/>
                <a:gd name="T40" fmla="*/ 29 w 80"/>
                <a:gd name="T41" fmla="*/ 70 h 129"/>
                <a:gd name="T42" fmla="*/ 26 w 80"/>
                <a:gd name="T43" fmla="*/ 68 h 129"/>
                <a:gd name="T44" fmla="*/ 22 w 80"/>
                <a:gd name="T45" fmla="*/ 67 h 129"/>
                <a:gd name="T46" fmla="*/ 13 w 80"/>
                <a:gd name="T47" fmla="*/ 65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4 h 129"/>
                <a:gd name="T54" fmla="*/ 22 w 80"/>
                <a:gd name="T55" fmla="*/ 63 h 129"/>
                <a:gd name="T56" fmla="*/ 26 w 80"/>
                <a:gd name="T57" fmla="*/ 60 h 129"/>
                <a:gd name="T58" fmla="*/ 29 w 80"/>
                <a:gd name="T59" fmla="*/ 59 h 129"/>
                <a:gd name="T60" fmla="*/ 33 w 80"/>
                <a:gd name="T61" fmla="*/ 56 h 129"/>
                <a:gd name="T62" fmla="*/ 35 w 80"/>
                <a:gd name="T63" fmla="*/ 53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3 h 129"/>
                <a:gd name="T86" fmla="*/ 48 w 80"/>
                <a:gd name="T87" fmla="*/ 56 h 129"/>
                <a:gd name="T88" fmla="*/ 50 w 80"/>
                <a:gd name="T89" fmla="*/ 59 h 129"/>
                <a:gd name="T90" fmla="*/ 53 w 80"/>
                <a:gd name="T91" fmla="*/ 60 h 129"/>
                <a:gd name="T92" fmla="*/ 57 w 80"/>
                <a:gd name="T93" fmla="*/ 63 h 129"/>
                <a:gd name="T94" fmla="*/ 66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6" y="65"/>
                  </a:lnTo>
                  <a:lnTo>
                    <a:pt x="57" y="67"/>
                  </a:lnTo>
                  <a:lnTo>
                    <a:pt x="53" y="68"/>
                  </a:lnTo>
                  <a:lnTo>
                    <a:pt x="50" y="70"/>
                  </a:lnTo>
                  <a:lnTo>
                    <a:pt x="48" y="72"/>
                  </a:lnTo>
                  <a:lnTo>
                    <a:pt x="46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2" y="67"/>
                  </a:lnTo>
                  <a:lnTo>
                    <a:pt x="13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4"/>
                  </a:lnTo>
                  <a:lnTo>
                    <a:pt x="22" y="63"/>
                  </a:lnTo>
                  <a:lnTo>
                    <a:pt x="26" y="60"/>
                  </a:lnTo>
                  <a:lnTo>
                    <a:pt x="29" y="59"/>
                  </a:lnTo>
                  <a:lnTo>
                    <a:pt x="33" y="56"/>
                  </a:lnTo>
                  <a:lnTo>
                    <a:pt x="35" y="53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3"/>
                  </a:lnTo>
                  <a:lnTo>
                    <a:pt x="48" y="56"/>
                  </a:lnTo>
                  <a:lnTo>
                    <a:pt x="50" y="59"/>
                  </a:lnTo>
                  <a:lnTo>
                    <a:pt x="53" y="60"/>
                  </a:lnTo>
                  <a:lnTo>
                    <a:pt x="57" y="63"/>
                  </a:lnTo>
                  <a:lnTo>
                    <a:pt x="66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5" name="Freeform 14">
              <a:extLst>
                <a:ext uri="{FF2B5EF4-FFF2-40B4-BE49-F238E27FC236}">
                  <a16:creationId xmlns:a16="http://schemas.microsoft.com/office/drawing/2014/main" id="{4546F0C5-C171-4FE3-B7B0-E738B094E8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16963" y="3392488"/>
              <a:ext cx="125413" cy="206375"/>
            </a:xfrm>
            <a:custGeom>
              <a:avLst/>
              <a:gdLst>
                <a:gd name="T0" fmla="*/ 79 w 79"/>
                <a:gd name="T1" fmla="*/ 65 h 130"/>
                <a:gd name="T2" fmla="*/ 79 w 79"/>
                <a:gd name="T3" fmla="*/ 65 h 130"/>
                <a:gd name="T4" fmla="*/ 67 w 79"/>
                <a:gd name="T5" fmla="*/ 66 h 130"/>
                <a:gd name="T6" fmla="*/ 57 w 79"/>
                <a:gd name="T7" fmla="*/ 67 h 130"/>
                <a:gd name="T8" fmla="*/ 54 w 79"/>
                <a:gd name="T9" fmla="*/ 68 h 130"/>
                <a:gd name="T10" fmla="*/ 51 w 79"/>
                <a:gd name="T11" fmla="*/ 70 h 130"/>
                <a:gd name="T12" fmla="*/ 47 w 79"/>
                <a:gd name="T13" fmla="*/ 72 h 130"/>
                <a:gd name="T14" fmla="*/ 45 w 79"/>
                <a:gd name="T15" fmla="*/ 75 h 130"/>
                <a:gd name="T16" fmla="*/ 43 w 79"/>
                <a:gd name="T17" fmla="*/ 79 h 130"/>
                <a:gd name="T18" fmla="*/ 42 w 79"/>
                <a:gd name="T19" fmla="*/ 83 h 130"/>
                <a:gd name="T20" fmla="*/ 41 w 79"/>
                <a:gd name="T21" fmla="*/ 95 h 130"/>
                <a:gd name="T22" fmla="*/ 40 w 79"/>
                <a:gd name="T23" fmla="*/ 110 h 130"/>
                <a:gd name="T24" fmla="*/ 39 w 79"/>
                <a:gd name="T25" fmla="*/ 130 h 130"/>
                <a:gd name="T26" fmla="*/ 39 w 79"/>
                <a:gd name="T27" fmla="*/ 130 h 130"/>
                <a:gd name="T28" fmla="*/ 39 w 79"/>
                <a:gd name="T29" fmla="*/ 110 h 130"/>
                <a:gd name="T30" fmla="*/ 38 w 79"/>
                <a:gd name="T31" fmla="*/ 95 h 130"/>
                <a:gd name="T32" fmla="*/ 37 w 79"/>
                <a:gd name="T33" fmla="*/ 83 h 130"/>
                <a:gd name="T34" fmla="*/ 36 w 79"/>
                <a:gd name="T35" fmla="*/ 79 h 130"/>
                <a:gd name="T36" fmla="*/ 34 w 79"/>
                <a:gd name="T37" fmla="*/ 75 h 130"/>
                <a:gd name="T38" fmla="*/ 32 w 79"/>
                <a:gd name="T39" fmla="*/ 72 h 130"/>
                <a:gd name="T40" fmla="*/ 29 w 79"/>
                <a:gd name="T41" fmla="*/ 70 h 130"/>
                <a:gd name="T42" fmla="*/ 26 w 79"/>
                <a:gd name="T43" fmla="*/ 68 h 130"/>
                <a:gd name="T44" fmla="*/ 23 w 79"/>
                <a:gd name="T45" fmla="*/ 67 h 130"/>
                <a:gd name="T46" fmla="*/ 13 w 79"/>
                <a:gd name="T47" fmla="*/ 66 h 130"/>
                <a:gd name="T48" fmla="*/ 0 w 79"/>
                <a:gd name="T49" fmla="*/ 65 h 130"/>
                <a:gd name="T50" fmla="*/ 0 w 79"/>
                <a:gd name="T51" fmla="*/ 65 h 130"/>
                <a:gd name="T52" fmla="*/ 13 w 79"/>
                <a:gd name="T53" fmla="*/ 65 h 130"/>
                <a:gd name="T54" fmla="*/ 23 w 79"/>
                <a:gd name="T55" fmla="*/ 63 h 130"/>
                <a:gd name="T56" fmla="*/ 26 w 79"/>
                <a:gd name="T57" fmla="*/ 62 h 130"/>
                <a:gd name="T58" fmla="*/ 29 w 79"/>
                <a:gd name="T59" fmla="*/ 60 h 130"/>
                <a:gd name="T60" fmla="*/ 32 w 79"/>
                <a:gd name="T61" fmla="*/ 58 h 130"/>
                <a:gd name="T62" fmla="*/ 34 w 79"/>
                <a:gd name="T63" fmla="*/ 55 h 130"/>
                <a:gd name="T64" fmla="*/ 36 w 79"/>
                <a:gd name="T65" fmla="*/ 51 h 130"/>
                <a:gd name="T66" fmla="*/ 37 w 79"/>
                <a:gd name="T67" fmla="*/ 47 h 130"/>
                <a:gd name="T68" fmla="*/ 38 w 79"/>
                <a:gd name="T69" fmla="*/ 35 h 130"/>
                <a:gd name="T70" fmla="*/ 39 w 79"/>
                <a:gd name="T71" fmla="*/ 20 h 130"/>
                <a:gd name="T72" fmla="*/ 39 w 79"/>
                <a:gd name="T73" fmla="*/ 0 h 130"/>
                <a:gd name="T74" fmla="*/ 39 w 79"/>
                <a:gd name="T75" fmla="*/ 0 h 130"/>
                <a:gd name="T76" fmla="*/ 40 w 79"/>
                <a:gd name="T77" fmla="*/ 20 h 130"/>
                <a:gd name="T78" fmla="*/ 41 w 79"/>
                <a:gd name="T79" fmla="*/ 35 h 130"/>
                <a:gd name="T80" fmla="*/ 42 w 79"/>
                <a:gd name="T81" fmla="*/ 47 h 130"/>
                <a:gd name="T82" fmla="*/ 43 w 79"/>
                <a:gd name="T83" fmla="*/ 51 h 130"/>
                <a:gd name="T84" fmla="*/ 45 w 79"/>
                <a:gd name="T85" fmla="*/ 55 h 130"/>
                <a:gd name="T86" fmla="*/ 47 w 79"/>
                <a:gd name="T87" fmla="*/ 58 h 130"/>
                <a:gd name="T88" fmla="*/ 51 w 79"/>
                <a:gd name="T89" fmla="*/ 60 h 130"/>
                <a:gd name="T90" fmla="*/ 54 w 79"/>
                <a:gd name="T91" fmla="*/ 62 h 130"/>
                <a:gd name="T92" fmla="*/ 57 w 79"/>
                <a:gd name="T93" fmla="*/ 63 h 130"/>
                <a:gd name="T94" fmla="*/ 67 w 79"/>
                <a:gd name="T95" fmla="*/ 65 h 130"/>
                <a:gd name="T96" fmla="*/ 79 w 79"/>
                <a:gd name="T97" fmla="*/ 65 h 130"/>
                <a:gd name="T98" fmla="*/ 79 w 79"/>
                <a:gd name="T9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30">
                  <a:moveTo>
                    <a:pt x="79" y="65"/>
                  </a:moveTo>
                  <a:lnTo>
                    <a:pt x="79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4" y="68"/>
                  </a:lnTo>
                  <a:lnTo>
                    <a:pt x="51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30"/>
                  </a:lnTo>
                  <a:lnTo>
                    <a:pt x="39" y="130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5"/>
                  </a:lnTo>
                  <a:lnTo>
                    <a:pt x="32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3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3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1"/>
                  </a:lnTo>
                  <a:lnTo>
                    <a:pt x="37" y="47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7"/>
                  </a:lnTo>
                  <a:lnTo>
                    <a:pt x="43" y="51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1" y="60"/>
                  </a:lnTo>
                  <a:lnTo>
                    <a:pt x="54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6" name="Freeform 15">
              <a:extLst>
                <a:ext uri="{FF2B5EF4-FFF2-40B4-BE49-F238E27FC236}">
                  <a16:creationId xmlns:a16="http://schemas.microsoft.com/office/drawing/2014/main" id="{5B445327-B966-4378-8C15-471AFE3ECA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25013" y="47815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1 h 129"/>
                <a:gd name="T12" fmla="*/ 48 w 80"/>
                <a:gd name="T13" fmla="*/ 73 h 129"/>
                <a:gd name="T14" fmla="*/ 46 w 80"/>
                <a:gd name="T15" fmla="*/ 76 h 129"/>
                <a:gd name="T16" fmla="*/ 44 w 80"/>
                <a:gd name="T17" fmla="*/ 79 h 129"/>
                <a:gd name="T18" fmla="*/ 43 w 80"/>
                <a:gd name="T19" fmla="*/ 84 h 129"/>
                <a:gd name="T20" fmla="*/ 41 w 80"/>
                <a:gd name="T21" fmla="*/ 95 h 129"/>
                <a:gd name="T22" fmla="*/ 41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8 w 80"/>
                <a:gd name="T33" fmla="*/ 84 h 129"/>
                <a:gd name="T34" fmla="*/ 35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29 w 80"/>
                <a:gd name="T41" fmla="*/ 71 h 129"/>
                <a:gd name="T42" fmla="*/ 26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6 w 80"/>
                <a:gd name="T57" fmla="*/ 62 h 129"/>
                <a:gd name="T58" fmla="*/ 29 w 80"/>
                <a:gd name="T59" fmla="*/ 60 h 129"/>
                <a:gd name="T60" fmla="*/ 32 w 80"/>
                <a:gd name="T61" fmla="*/ 58 h 129"/>
                <a:gd name="T62" fmla="*/ 34 w 80"/>
                <a:gd name="T63" fmla="*/ 54 h 129"/>
                <a:gd name="T64" fmla="*/ 35 w 80"/>
                <a:gd name="T65" fmla="*/ 51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1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6 w 80"/>
                <a:gd name="T85" fmla="*/ 54 h 129"/>
                <a:gd name="T86" fmla="*/ 48 w 80"/>
                <a:gd name="T87" fmla="*/ 58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1"/>
                  </a:lnTo>
                  <a:lnTo>
                    <a:pt x="48" y="73"/>
                  </a:lnTo>
                  <a:lnTo>
                    <a:pt x="46" y="76"/>
                  </a:lnTo>
                  <a:lnTo>
                    <a:pt x="44" y="79"/>
                  </a:lnTo>
                  <a:lnTo>
                    <a:pt x="43" y="84"/>
                  </a:lnTo>
                  <a:lnTo>
                    <a:pt x="41" y="95"/>
                  </a:lnTo>
                  <a:lnTo>
                    <a:pt x="41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8" y="84"/>
                  </a:lnTo>
                  <a:lnTo>
                    <a:pt x="35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9" y="71"/>
                  </a:lnTo>
                  <a:lnTo>
                    <a:pt x="26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4"/>
                  </a:lnTo>
                  <a:lnTo>
                    <a:pt x="35" y="51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1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6" y="54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7" name="Freeform 16">
              <a:extLst>
                <a:ext uri="{FF2B5EF4-FFF2-40B4-BE49-F238E27FC236}">
                  <a16:creationId xmlns:a16="http://schemas.microsoft.com/office/drawing/2014/main" id="{DAEE1297-D748-4D26-8DCB-AA6DFF31EF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96738" y="5299075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6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5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3 w 80"/>
                <a:gd name="T61" fmla="*/ 58 h 129"/>
                <a:gd name="T62" fmla="*/ 35 w 80"/>
                <a:gd name="T63" fmla="*/ 55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5 h 129"/>
                <a:gd name="T86" fmla="*/ 48 w 80"/>
                <a:gd name="T87" fmla="*/ 58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6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3" y="58"/>
                  </a:lnTo>
                  <a:lnTo>
                    <a:pt x="35" y="55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5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8" name="Freeform 17">
              <a:extLst>
                <a:ext uri="{FF2B5EF4-FFF2-40B4-BE49-F238E27FC236}">
                  <a16:creationId xmlns:a16="http://schemas.microsoft.com/office/drawing/2014/main" id="{2DE1F550-601F-4844-A230-D286119008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18788" y="3797300"/>
              <a:ext cx="125413" cy="204788"/>
            </a:xfrm>
            <a:custGeom>
              <a:avLst/>
              <a:gdLst>
                <a:gd name="T0" fmla="*/ 79 w 79"/>
                <a:gd name="T1" fmla="*/ 64 h 129"/>
                <a:gd name="T2" fmla="*/ 79 w 79"/>
                <a:gd name="T3" fmla="*/ 64 h 129"/>
                <a:gd name="T4" fmla="*/ 67 w 79"/>
                <a:gd name="T5" fmla="*/ 64 h 129"/>
                <a:gd name="T6" fmla="*/ 57 w 79"/>
                <a:gd name="T7" fmla="*/ 66 h 129"/>
                <a:gd name="T8" fmla="*/ 54 w 79"/>
                <a:gd name="T9" fmla="*/ 67 h 129"/>
                <a:gd name="T10" fmla="*/ 50 w 79"/>
                <a:gd name="T11" fmla="*/ 69 h 129"/>
                <a:gd name="T12" fmla="*/ 47 w 79"/>
                <a:gd name="T13" fmla="*/ 72 h 129"/>
                <a:gd name="T14" fmla="*/ 45 w 79"/>
                <a:gd name="T15" fmla="*/ 75 h 129"/>
                <a:gd name="T16" fmla="*/ 43 w 79"/>
                <a:gd name="T17" fmla="*/ 79 h 129"/>
                <a:gd name="T18" fmla="*/ 42 w 79"/>
                <a:gd name="T19" fmla="*/ 83 h 129"/>
                <a:gd name="T20" fmla="*/ 41 w 79"/>
                <a:gd name="T21" fmla="*/ 94 h 129"/>
                <a:gd name="T22" fmla="*/ 40 w 79"/>
                <a:gd name="T23" fmla="*/ 109 h 129"/>
                <a:gd name="T24" fmla="*/ 39 w 79"/>
                <a:gd name="T25" fmla="*/ 129 h 129"/>
                <a:gd name="T26" fmla="*/ 39 w 79"/>
                <a:gd name="T27" fmla="*/ 129 h 129"/>
                <a:gd name="T28" fmla="*/ 39 w 79"/>
                <a:gd name="T29" fmla="*/ 109 h 129"/>
                <a:gd name="T30" fmla="*/ 38 w 79"/>
                <a:gd name="T31" fmla="*/ 94 h 129"/>
                <a:gd name="T32" fmla="*/ 37 w 79"/>
                <a:gd name="T33" fmla="*/ 83 h 129"/>
                <a:gd name="T34" fmla="*/ 36 w 79"/>
                <a:gd name="T35" fmla="*/ 79 h 129"/>
                <a:gd name="T36" fmla="*/ 34 w 79"/>
                <a:gd name="T37" fmla="*/ 75 h 129"/>
                <a:gd name="T38" fmla="*/ 32 w 79"/>
                <a:gd name="T39" fmla="*/ 72 h 129"/>
                <a:gd name="T40" fmla="*/ 29 w 79"/>
                <a:gd name="T41" fmla="*/ 69 h 129"/>
                <a:gd name="T42" fmla="*/ 26 w 79"/>
                <a:gd name="T43" fmla="*/ 67 h 129"/>
                <a:gd name="T44" fmla="*/ 23 w 79"/>
                <a:gd name="T45" fmla="*/ 66 h 129"/>
                <a:gd name="T46" fmla="*/ 13 w 79"/>
                <a:gd name="T47" fmla="*/ 64 h 129"/>
                <a:gd name="T48" fmla="*/ 0 w 79"/>
                <a:gd name="T49" fmla="*/ 64 h 129"/>
                <a:gd name="T50" fmla="*/ 0 w 79"/>
                <a:gd name="T51" fmla="*/ 64 h 129"/>
                <a:gd name="T52" fmla="*/ 13 w 79"/>
                <a:gd name="T53" fmla="*/ 63 h 129"/>
                <a:gd name="T54" fmla="*/ 23 w 79"/>
                <a:gd name="T55" fmla="*/ 62 h 129"/>
                <a:gd name="T56" fmla="*/ 26 w 79"/>
                <a:gd name="T57" fmla="*/ 61 h 129"/>
                <a:gd name="T58" fmla="*/ 29 w 79"/>
                <a:gd name="T59" fmla="*/ 59 h 129"/>
                <a:gd name="T60" fmla="*/ 32 w 79"/>
                <a:gd name="T61" fmla="*/ 57 h 129"/>
                <a:gd name="T62" fmla="*/ 34 w 79"/>
                <a:gd name="T63" fmla="*/ 54 h 129"/>
                <a:gd name="T64" fmla="*/ 36 w 79"/>
                <a:gd name="T65" fmla="*/ 50 h 129"/>
                <a:gd name="T66" fmla="*/ 37 w 79"/>
                <a:gd name="T67" fmla="*/ 46 h 129"/>
                <a:gd name="T68" fmla="*/ 38 w 79"/>
                <a:gd name="T69" fmla="*/ 35 h 129"/>
                <a:gd name="T70" fmla="*/ 39 w 79"/>
                <a:gd name="T71" fmla="*/ 19 h 129"/>
                <a:gd name="T72" fmla="*/ 39 w 79"/>
                <a:gd name="T73" fmla="*/ 0 h 129"/>
                <a:gd name="T74" fmla="*/ 39 w 79"/>
                <a:gd name="T75" fmla="*/ 0 h 129"/>
                <a:gd name="T76" fmla="*/ 40 w 79"/>
                <a:gd name="T77" fmla="*/ 19 h 129"/>
                <a:gd name="T78" fmla="*/ 41 w 79"/>
                <a:gd name="T79" fmla="*/ 35 h 129"/>
                <a:gd name="T80" fmla="*/ 42 w 79"/>
                <a:gd name="T81" fmla="*/ 46 h 129"/>
                <a:gd name="T82" fmla="*/ 43 w 79"/>
                <a:gd name="T83" fmla="*/ 50 h 129"/>
                <a:gd name="T84" fmla="*/ 45 w 79"/>
                <a:gd name="T85" fmla="*/ 54 h 129"/>
                <a:gd name="T86" fmla="*/ 47 w 79"/>
                <a:gd name="T87" fmla="*/ 57 h 129"/>
                <a:gd name="T88" fmla="*/ 50 w 79"/>
                <a:gd name="T89" fmla="*/ 59 h 129"/>
                <a:gd name="T90" fmla="*/ 54 w 79"/>
                <a:gd name="T91" fmla="*/ 61 h 129"/>
                <a:gd name="T92" fmla="*/ 57 w 79"/>
                <a:gd name="T93" fmla="*/ 62 h 129"/>
                <a:gd name="T94" fmla="*/ 67 w 79"/>
                <a:gd name="T95" fmla="*/ 63 h 129"/>
                <a:gd name="T96" fmla="*/ 79 w 79"/>
                <a:gd name="T97" fmla="*/ 64 h 129"/>
                <a:gd name="T98" fmla="*/ 79 w 79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29">
                  <a:moveTo>
                    <a:pt x="79" y="64"/>
                  </a:moveTo>
                  <a:lnTo>
                    <a:pt x="79" y="64"/>
                  </a:lnTo>
                  <a:lnTo>
                    <a:pt x="67" y="64"/>
                  </a:lnTo>
                  <a:lnTo>
                    <a:pt x="57" y="66"/>
                  </a:lnTo>
                  <a:lnTo>
                    <a:pt x="54" y="67"/>
                  </a:lnTo>
                  <a:lnTo>
                    <a:pt x="50" y="69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39" y="129"/>
                  </a:lnTo>
                  <a:lnTo>
                    <a:pt x="39" y="129"/>
                  </a:lnTo>
                  <a:lnTo>
                    <a:pt x="39" y="109"/>
                  </a:lnTo>
                  <a:lnTo>
                    <a:pt x="38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5"/>
                  </a:lnTo>
                  <a:lnTo>
                    <a:pt x="32" y="72"/>
                  </a:lnTo>
                  <a:lnTo>
                    <a:pt x="29" y="69"/>
                  </a:lnTo>
                  <a:lnTo>
                    <a:pt x="26" y="67"/>
                  </a:lnTo>
                  <a:lnTo>
                    <a:pt x="23" y="66"/>
                  </a:lnTo>
                  <a:lnTo>
                    <a:pt x="13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3"/>
                  </a:lnTo>
                  <a:lnTo>
                    <a:pt x="23" y="62"/>
                  </a:lnTo>
                  <a:lnTo>
                    <a:pt x="26" y="61"/>
                  </a:lnTo>
                  <a:lnTo>
                    <a:pt x="29" y="59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8" y="35"/>
                  </a:lnTo>
                  <a:lnTo>
                    <a:pt x="39" y="19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3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0" y="59"/>
                  </a:lnTo>
                  <a:lnTo>
                    <a:pt x="54" y="61"/>
                  </a:lnTo>
                  <a:lnTo>
                    <a:pt x="57" y="62"/>
                  </a:lnTo>
                  <a:lnTo>
                    <a:pt x="67" y="63"/>
                  </a:lnTo>
                  <a:lnTo>
                    <a:pt x="79" y="64"/>
                  </a:lnTo>
                  <a:lnTo>
                    <a:pt x="79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9" name="Freeform 18">
              <a:extLst>
                <a:ext uri="{FF2B5EF4-FFF2-40B4-BE49-F238E27FC236}">
                  <a16:creationId xmlns:a16="http://schemas.microsoft.com/office/drawing/2014/main" id="{5092F548-CC17-49BB-A96D-A9E316EE16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33238" y="1997075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7 w 80"/>
                <a:gd name="T5" fmla="*/ 65 h 129"/>
                <a:gd name="T6" fmla="*/ 57 w 80"/>
                <a:gd name="T7" fmla="*/ 66 h 129"/>
                <a:gd name="T8" fmla="*/ 53 w 80"/>
                <a:gd name="T9" fmla="*/ 67 h 129"/>
                <a:gd name="T10" fmla="*/ 50 w 80"/>
                <a:gd name="T11" fmla="*/ 69 h 129"/>
                <a:gd name="T12" fmla="*/ 48 w 80"/>
                <a:gd name="T13" fmla="*/ 72 h 129"/>
                <a:gd name="T14" fmla="*/ 46 w 80"/>
                <a:gd name="T15" fmla="*/ 74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09 h 129"/>
                <a:gd name="T30" fmla="*/ 39 w 80"/>
                <a:gd name="T31" fmla="*/ 94 h 129"/>
                <a:gd name="T32" fmla="*/ 38 w 80"/>
                <a:gd name="T33" fmla="*/ 83 h 129"/>
                <a:gd name="T34" fmla="*/ 36 w 80"/>
                <a:gd name="T35" fmla="*/ 79 h 129"/>
                <a:gd name="T36" fmla="*/ 35 w 80"/>
                <a:gd name="T37" fmla="*/ 74 h 129"/>
                <a:gd name="T38" fmla="*/ 33 w 80"/>
                <a:gd name="T39" fmla="*/ 72 h 129"/>
                <a:gd name="T40" fmla="*/ 30 w 80"/>
                <a:gd name="T41" fmla="*/ 69 h 129"/>
                <a:gd name="T42" fmla="*/ 27 w 80"/>
                <a:gd name="T43" fmla="*/ 67 h 129"/>
                <a:gd name="T44" fmla="*/ 22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7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7" y="65"/>
                  </a:lnTo>
                  <a:lnTo>
                    <a:pt x="57" y="66"/>
                  </a:lnTo>
                  <a:lnTo>
                    <a:pt x="53" y="67"/>
                  </a:lnTo>
                  <a:lnTo>
                    <a:pt x="50" y="69"/>
                  </a:lnTo>
                  <a:lnTo>
                    <a:pt x="48" y="72"/>
                  </a:lnTo>
                  <a:lnTo>
                    <a:pt x="46" y="74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09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6" y="79"/>
                  </a:lnTo>
                  <a:lnTo>
                    <a:pt x="35" y="74"/>
                  </a:lnTo>
                  <a:lnTo>
                    <a:pt x="33" y="72"/>
                  </a:lnTo>
                  <a:lnTo>
                    <a:pt x="30" y="69"/>
                  </a:lnTo>
                  <a:lnTo>
                    <a:pt x="27" y="67"/>
                  </a:lnTo>
                  <a:lnTo>
                    <a:pt x="22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7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0" name="Freeform 19">
              <a:extLst>
                <a:ext uri="{FF2B5EF4-FFF2-40B4-BE49-F238E27FC236}">
                  <a16:creationId xmlns:a16="http://schemas.microsoft.com/office/drawing/2014/main" id="{599D8401-576B-4CD4-836E-B36C8F6B52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26613" y="2689225"/>
              <a:ext cx="125413" cy="206375"/>
            </a:xfrm>
            <a:custGeom>
              <a:avLst/>
              <a:gdLst>
                <a:gd name="T0" fmla="*/ 79 w 79"/>
                <a:gd name="T1" fmla="*/ 65 h 130"/>
                <a:gd name="T2" fmla="*/ 79 w 79"/>
                <a:gd name="T3" fmla="*/ 65 h 130"/>
                <a:gd name="T4" fmla="*/ 67 w 79"/>
                <a:gd name="T5" fmla="*/ 66 h 130"/>
                <a:gd name="T6" fmla="*/ 57 w 79"/>
                <a:gd name="T7" fmla="*/ 67 h 130"/>
                <a:gd name="T8" fmla="*/ 54 w 79"/>
                <a:gd name="T9" fmla="*/ 69 h 130"/>
                <a:gd name="T10" fmla="*/ 50 w 79"/>
                <a:gd name="T11" fmla="*/ 70 h 130"/>
                <a:gd name="T12" fmla="*/ 47 w 79"/>
                <a:gd name="T13" fmla="*/ 73 h 130"/>
                <a:gd name="T14" fmla="*/ 45 w 79"/>
                <a:gd name="T15" fmla="*/ 76 h 130"/>
                <a:gd name="T16" fmla="*/ 43 w 79"/>
                <a:gd name="T17" fmla="*/ 79 h 130"/>
                <a:gd name="T18" fmla="*/ 42 w 79"/>
                <a:gd name="T19" fmla="*/ 84 h 130"/>
                <a:gd name="T20" fmla="*/ 41 w 79"/>
                <a:gd name="T21" fmla="*/ 95 h 130"/>
                <a:gd name="T22" fmla="*/ 40 w 79"/>
                <a:gd name="T23" fmla="*/ 110 h 130"/>
                <a:gd name="T24" fmla="*/ 39 w 79"/>
                <a:gd name="T25" fmla="*/ 130 h 130"/>
                <a:gd name="T26" fmla="*/ 39 w 79"/>
                <a:gd name="T27" fmla="*/ 130 h 130"/>
                <a:gd name="T28" fmla="*/ 39 w 79"/>
                <a:gd name="T29" fmla="*/ 110 h 130"/>
                <a:gd name="T30" fmla="*/ 38 w 79"/>
                <a:gd name="T31" fmla="*/ 95 h 130"/>
                <a:gd name="T32" fmla="*/ 37 w 79"/>
                <a:gd name="T33" fmla="*/ 84 h 130"/>
                <a:gd name="T34" fmla="*/ 36 w 79"/>
                <a:gd name="T35" fmla="*/ 79 h 130"/>
                <a:gd name="T36" fmla="*/ 34 w 79"/>
                <a:gd name="T37" fmla="*/ 76 h 130"/>
                <a:gd name="T38" fmla="*/ 32 w 79"/>
                <a:gd name="T39" fmla="*/ 73 h 130"/>
                <a:gd name="T40" fmla="*/ 29 w 79"/>
                <a:gd name="T41" fmla="*/ 70 h 130"/>
                <a:gd name="T42" fmla="*/ 26 w 79"/>
                <a:gd name="T43" fmla="*/ 69 h 130"/>
                <a:gd name="T44" fmla="*/ 23 w 79"/>
                <a:gd name="T45" fmla="*/ 67 h 130"/>
                <a:gd name="T46" fmla="*/ 12 w 79"/>
                <a:gd name="T47" fmla="*/ 66 h 130"/>
                <a:gd name="T48" fmla="*/ 0 w 79"/>
                <a:gd name="T49" fmla="*/ 65 h 130"/>
                <a:gd name="T50" fmla="*/ 0 w 79"/>
                <a:gd name="T51" fmla="*/ 65 h 130"/>
                <a:gd name="T52" fmla="*/ 12 w 79"/>
                <a:gd name="T53" fmla="*/ 65 h 130"/>
                <a:gd name="T54" fmla="*/ 23 w 79"/>
                <a:gd name="T55" fmla="*/ 63 h 130"/>
                <a:gd name="T56" fmla="*/ 26 w 79"/>
                <a:gd name="T57" fmla="*/ 62 h 130"/>
                <a:gd name="T58" fmla="*/ 29 w 79"/>
                <a:gd name="T59" fmla="*/ 60 h 130"/>
                <a:gd name="T60" fmla="*/ 32 w 79"/>
                <a:gd name="T61" fmla="*/ 58 h 130"/>
                <a:gd name="T62" fmla="*/ 34 w 79"/>
                <a:gd name="T63" fmla="*/ 55 h 130"/>
                <a:gd name="T64" fmla="*/ 36 w 79"/>
                <a:gd name="T65" fmla="*/ 51 h 130"/>
                <a:gd name="T66" fmla="*/ 37 w 79"/>
                <a:gd name="T67" fmla="*/ 47 h 130"/>
                <a:gd name="T68" fmla="*/ 38 w 79"/>
                <a:gd name="T69" fmla="*/ 35 h 130"/>
                <a:gd name="T70" fmla="*/ 39 w 79"/>
                <a:gd name="T71" fmla="*/ 20 h 130"/>
                <a:gd name="T72" fmla="*/ 39 w 79"/>
                <a:gd name="T73" fmla="*/ 0 h 130"/>
                <a:gd name="T74" fmla="*/ 39 w 79"/>
                <a:gd name="T75" fmla="*/ 0 h 130"/>
                <a:gd name="T76" fmla="*/ 40 w 79"/>
                <a:gd name="T77" fmla="*/ 20 h 130"/>
                <a:gd name="T78" fmla="*/ 41 w 79"/>
                <a:gd name="T79" fmla="*/ 35 h 130"/>
                <a:gd name="T80" fmla="*/ 42 w 79"/>
                <a:gd name="T81" fmla="*/ 47 h 130"/>
                <a:gd name="T82" fmla="*/ 43 w 79"/>
                <a:gd name="T83" fmla="*/ 51 h 130"/>
                <a:gd name="T84" fmla="*/ 45 w 79"/>
                <a:gd name="T85" fmla="*/ 55 h 130"/>
                <a:gd name="T86" fmla="*/ 47 w 79"/>
                <a:gd name="T87" fmla="*/ 58 h 130"/>
                <a:gd name="T88" fmla="*/ 50 w 79"/>
                <a:gd name="T89" fmla="*/ 60 h 130"/>
                <a:gd name="T90" fmla="*/ 54 w 79"/>
                <a:gd name="T91" fmla="*/ 62 h 130"/>
                <a:gd name="T92" fmla="*/ 57 w 79"/>
                <a:gd name="T93" fmla="*/ 63 h 130"/>
                <a:gd name="T94" fmla="*/ 67 w 79"/>
                <a:gd name="T95" fmla="*/ 65 h 130"/>
                <a:gd name="T96" fmla="*/ 79 w 79"/>
                <a:gd name="T97" fmla="*/ 65 h 130"/>
                <a:gd name="T98" fmla="*/ 79 w 79"/>
                <a:gd name="T9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30">
                  <a:moveTo>
                    <a:pt x="79" y="65"/>
                  </a:moveTo>
                  <a:lnTo>
                    <a:pt x="79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4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3" y="79"/>
                  </a:lnTo>
                  <a:lnTo>
                    <a:pt x="42" y="84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30"/>
                  </a:lnTo>
                  <a:lnTo>
                    <a:pt x="39" y="130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4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9" y="70"/>
                  </a:lnTo>
                  <a:lnTo>
                    <a:pt x="26" y="69"/>
                  </a:lnTo>
                  <a:lnTo>
                    <a:pt x="23" y="67"/>
                  </a:lnTo>
                  <a:lnTo>
                    <a:pt x="12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5"/>
                  </a:lnTo>
                  <a:lnTo>
                    <a:pt x="23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1"/>
                  </a:lnTo>
                  <a:lnTo>
                    <a:pt x="37" y="47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7"/>
                  </a:lnTo>
                  <a:lnTo>
                    <a:pt x="43" y="51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0" y="60"/>
                  </a:lnTo>
                  <a:lnTo>
                    <a:pt x="54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1" name="Freeform 20">
              <a:extLst>
                <a:ext uri="{FF2B5EF4-FFF2-40B4-BE49-F238E27FC236}">
                  <a16:creationId xmlns:a16="http://schemas.microsoft.com/office/drawing/2014/main" id="{7F11CA7D-6B37-4424-970D-94A3CA125B2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88688" y="12509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6 w 80"/>
                <a:gd name="T5" fmla="*/ 65 h 129"/>
                <a:gd name="T6" fmla="*/ 57 w 80"/>
                <a:gd name="T7" fmla="*/ 67 h 129"/>
                <a:gd name="T8" fmla="*/ 53 w 80"/>
                <a:gd name="T9" fmla="*/ 68 h 129"/>
                <a:gd name="T10" fmla="*/ 50 w 80"/>
                <a:gd name="T11" fmla="*/ 70 h 129"/>
                <a:gd name="T12" fmla="*/ 47 w 80"/>
                <a:gd name="T13" fmla="*/ 72 h 129"/>
                <a:gd name="T14" fmla="*/ 45 w 80"/>
                <a:gd name="T15" fmla="*/ 75 h 129"/>
                <a:gd name="T16" fmla="*/ 44 w 80"/>
                <a:gd name="T17" fmla="*/ 79 h 129"/>
                <a:gd name="T18" fmla="*/ 42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39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3 w 80"/>
                <a:gd name="T37" fmla="*/ 75 h 129"/>
                <a:gd name="T38" fmla="*/ 31 w 80"/>
                <a:gd name="T39" fmla="*/ 72 h 129"/>
                <a:gd name="T40" fmla="*/ 29 w 80"/>
                <a:gd name="T41" fmla="*/ 70 h 129"/>
                <a:gd name="T42" fmla="*/ 26 w 80"/>
                <a:gd name="T43" fmla="*/ 68 h 129"/>
                <a:gd name="T44" fmla="*/ 22 w 80"/>
                <a:gd name="T45" fmla="*/ 67 h 129"/>
                <a:gd name="T46" fmla="*/ 12 w 80"/>
                <a:gd name="T47" fmla="*/ 65 h 129"/>
                <a:gd name="T48" fmla="*/ 0 w 80"/>
                <a:gd name="T49" fmla="*/ 65 h 129"/>
                <a:gd name="T50" fmla="*/ 0 w 80"/>
                <a:gd name="T51" fmla="*/ 65 h 129"/>
                <a:gd name="T52" fmla="*/ 12 w 80"/>
                <a:gd name="T53" fmla="*/ 64 h 129"/>
                <a:gd name="T54" fmla="*/ 22 w 80"/>
                <a:gd name="T55" fmla="*/ 63 h 129"/>
                <a:gd name="T56" fmla="*/ 26 w 80"/>
                <a:gd name="T57" fmla="*/ 60 h 129"/>
                <a:gd name="T58" fmla="*/ 29 w 80"/>
                <a:gd name="T59" fmla="*/ 59 h 129"/>
                <a:gd name="T60" fmla="*/ 31 w 80"/>
                <a:gd name="T61" fmla="*/ 56 h 129"/>
                <a:gd name="T62" fmla="*/ 33 w 80"/>
                <a:gd name="T63" fmla="*/ 53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39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2 w 80"/>
                <a:gd name="T81" fmla="*/ 46 h 129"/>
                <a:gd name="T82" fmla="*/ 44 w 80"/>
                <a:gd name="T83" fmla="*/ 50 h 129"/>
                <a:gd name="T84" fmla="*/ 45 w 80"/>
                <a:gd name="T85" fmla="*/ 53 h 129"/>
                <a:gd name="T86" fmla="*/ 47 w 80"/>
                <a:gd name="T87" fmla="*/ 56 h 129"/>
                <a:gd name="T88" fmla="*/ 50 w 80"/>
                <a:gd name="T89" fmla="*/ 59 h 129"/>
                <a:gd name="T90" fmla="*/ 53 w 80"/>
                <a:gd name="T91" fmla="*/ 60 h 129"/>
                <a:gd name="T92" fmla="*/ 57 w 80"/>
                <a:gd name="T93" fmla="*/ 63 h 129"/>
                <a:gd name="T94" fmla="*/ 66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6" y="65"/>
                  </a:lnTo>
                  <a:lnTo>
                    <a:pt x="57" y="67"/>
                  </a:lnTo>
                  <a:lnTo>
                    <a:pt x="53" y="68"/>
                  </a:lnTo>
                  <a:lnTo>
                    <a:pt x="50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39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3" y="75"/>
                  </a:lnTo>
                  <a:lnTo>
                    <a:pt x="31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2" y="67"/>
                  </a:lnTo>
                  <a:lnTo>
                    <a:pt x="12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4"/>
                  </a:lnTo>
                  <a:lnTo>
                    <a:pt x="22" y="63"/>
                  </a:lnTo>
                  <a:lnTo>
                    <a:pt x="26" y="60"/>
                  </a:lnTo>
                  <a:lnTo>
                    <a:pt x="29" y="59"/>
                  </a:lnTo>
                  <a:lnTo>
                    <a:pt x="31" y="56"/>
                  </a:lnTo>
                  <a:lnTo>
                    <a:pt x="33" y="53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39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4" y="50"/>
                  </a:lnTo>
                  <a:lnTo>
                    <a:pt x="45" y="53"/>
                  </a:lnTo>
                  <a:lnTo>
                    <a:pt x="47" y="56"/>
                  </a:lnTo>
                  <a:lnTo>
                    <a:pt x="50" y="59"/>
                  </a:lnTo>
                  <a:lnTo>
                    <a:pt x="53" y="60"/>
                  </a:lnTo>
                  <a:lnTo>
                    <a:pt x="57" y="63"/>
                  </a:lnTo>
                  <a:lnTo>
                    <a:pt x="66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2" name="Freeform 21">
              <a:extLst>
                <a:ext uri="{FF2B5EF4-FFF2-40B4-BE49-F238E27FC236}">
                  <a16:creationId xmlns:a16="http://schemas.microsoft.com/office/drawing/2014/main" id="{D21D129B-880F-4C44-B14C-78DC800432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33213" y="3182938"/>
              <a:ext cx="125413" cy="204788"/>
            </a:xfrm>
            <a:custGeom>
              <a:avLst/>
              <a:gdLst>
                <a:gd name="T0" fmla="*/ 79 w 79"/>
                <a:gd name="T1" fmla="*/ 65 h 129"/>
                <a:gd name="T2" fmla="*/ 79 w 79"/>
                <a:gd name="T3" fmla="*/ 65 h 129"/>
                <a:gd name="T4" fmla="*/ 66 w 79"/>
                <a:gd name="T5" fmla="*/ 66 h 129"/>
                <a:gd name="T6" fmla="*/ 56 w 79"/>
                <a:gd name="T7" fmla="*/ 67 h 129"/>
                <a:gd name="T8" fmla="*/ 53 w 79"/>
                <a:gd name="T9" fmla="*/ 69 h 129"/>
                <a:gd name="T10" fmla="*/ 50 w 79"/>
                <a:gd name="T11" fmla="*/ 70 h 129"/>
                <a:gd name="T12" fmla="*/ 47 w 79"/>
                <a:gd name="T13" fmla="*/ 73 h 129"/>
                <a:gd name="T14" fmla="*/ 45 w 79"/>
                <a:gd name="T15" fmla="*/ 76 h 129"/>
                <a:gd name="T16" fmla="*/ 43 w 79"/>
                <a:gd name="T17" fmla="*/ 79 h 129"/>
                <a:gd name="T18" fmla="*/ 42 w 79"/>
                <a:gd name="T19" fmla="*/ 83 h 129"/>
                <a:gd name="T20" fmla="*/ 41 w 79"/>
                <a:gd name="T21" fmla="*/ 95 h 129"/>
                <a:gd name="T22" fmla="*/ 40 w 79"/>
                <a:gd name="T23" fmla="*/ 110 h 129"/>
                <a:gd name="T24" fmla="*/ 39 w 79"/>
                <a:gd name="T25" fmla="*/ 129 h 129"/>
                <a:gd name="T26" fmla="*/ 39 w 79"/>
                <a:gd name="T27" fmla="*/ 129 h 129"/>
                <a:gd name="T28" fmla="*/ 39 w 79"/>
                <a:gd name="T29" fmla="*/ 110 h 129"/>
                <a:gd name="T30" fmla="*/ 38 w 79"/>
                <a:gd name="T31" fmla="*/ 95 h 129"/>
                <a:gd name="T32" fmla="*/ 37 w 79"/>
                <a:gd name="T33" fmla="*/ 83 h 129"/>
                <a:gd name="T34" fmla="*/ 36 w 79"/>
                <a:gd name="T35" fmla="*/ 79 h 129"/>
                <a:gd name="T36" fmla="*/ 34 w 79"/>
                <a:gd name="T37" fmla="*/ 76 h 129"/>
                <a:gd name="T38" fmla="*/ 32 w 79"/>
                <a:gd name="T39" fmla="*/ 73 h 129"/>
                <a:gd name="T40" fmla="*/ 28 w 79"/>
                <a:gd name="T41" fmla="*/ 70 h 129"/>
                <a:gd name="T42" fmla="*/ 25 w 79"/>
                <a:gd name="T43" fmla="*/ 69 h 129"/>
                <a:gd name="T44" fmla="*/ 22 w 79"/>
                <a:gd name="T45" fmla="*/ 67 h 129"/>
                <a:gd name="T46" fmla="*/ 12 w 79"/>
                <a:gd name="T47" fmla="*/ 66 h 129"/>
                <a:gd name="T48" fmla="*/ 0 w 79"/>
                <a:gd name="T49" fmla="*/ 65 h 129"/>
                <a:gd name="T50" fmla="*/ 0 w 79"/>
                <a:gd name="T51" fmla="*/ 65 h 129"/>
                <a:gd name="T52" fmla="*/ 12 w 79"/>
                <a:gd name="T53" fmla="*/ 65 h 129"/>
                <a:gd name="T54" fmla="*/ 22 w 79"/>
                <a:gd name="T55" fmla="*/ 63 h 129"/>
                <a:gd name="T56" fmla="*/ 25 w 79"/>
                <a:gd name="T57" fmla="*/ 62 h 129"/>
                <a:gd name="T58" fmla="*/ 28 w 79"/>
                <a:gd name="T59" fmla="*/ 60 h 129"/>
                <a:gd name="T60" fmla="*/ 32 w 79"/>
                <a:gd name="T61" fmla="*/ 58 h 129"/>
                <a:gd name="T62" fmla="*/ 34 w 79"/>
                <a:gd name="T63" fmla="*/ 55 h 129"/>
                <a:gd name="T64" fmla="*/ 36 w 79"/>
                <a:gd name="T65" fmla="*/ 50 h 129"/>
                <a:gd name="T66" fmla="*/ 37 w 79"/>
                <a:gd name="T67" fmla="*/ 46 h 129"/>
                <a:gd name="T68" fmla="*/ 38 w 79"/>
                <a:gd name="T69" fmla="*/ 35 h 129"/>
                <a:gd name="T70" fmla="*/ 39 w 79"/>
                <a:gd name="T71" fmla="*/ 20 h 129"/>
                <a:gd name="T72" fmla="*/ 39 w 79"/>
                <a:gd name="T73" fmla="*/ 0 h 129"/>
                <a:gd name="T74" fmla="*/ 39 w 79"/>
                <a:gd name="T75" fmla="*/ 0 h 129"/>
                <a:gd name="T76" fmla="*/ 40 w 79"/>
                <a:gd name="T77" fmla="*/ 20 h 129"/>
                <a:gd name="T78" fmla="*/ 41 w 79"/>
                <a:gd name="T79" fmla="*/ 35 h 129"/>
                <a:gd name="T80" fmla="*/ 42 w 79"/>
                <a:gd name="T81" fmla="*/ 46 h 129"/>
                <a:gd name="T82" fmla="*/ 43 w 79"/>
                <a:gd name="T83" fmla="*/ 50 h 129"/>
                <a:gd name="T84" fmla="*/ 45 w 79"/>
                <a:gd name="T85" fmla="*/ 55 h 129"/>
                <a:gd name="T86" fmla="*/ 47 w 79"/>
                <a:gd name="T87" fmla="*/ 58 h 129"/>
                <a:gd name="T88" fmla="*/ 50 w 79"/>
                <a:gd name="T89" fmla="*/ 60 h 129"/>
                <a:gd name="T90" fmla="*/ 53 w 79"/>
                <a:gd name="T91" fmla="*/ 62 h 129"/>
                <a:gd name="T92" fmla="*/ 56 w 79"/>
                <a:gd name="T93" fmla="*/ 63 h 129"/>
                <a:gd name="T94" fmla="*/ 66 w 79"/>
                <a:gd name="T95" fmla="*/ 65 h 129"/>
                <a:gd name="T96" fmla="*/ 79 w 79"/>
                <a:gd name="T97" fmla="*/ 65 h 129"/>
                <a:gd name="T98" fmla="*/ 79 w 79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29">
                  <a:moveTo>
                    <a:pt x="79" y="65"/>
                  </a:moveTo>
                  <a:lnTo>
                    <a:pt x="79" y="65"/>
                  </a:lnTo>
                  <a:lnTo>
                    <a:pt x="66" y="66"/>
                  </a:lnTo>
                  <a:lnTo>
                    <a:pt x="56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29"/>
                  </a:lnTo>
                  <a:lnTo>
                    <a:pt x="39" y="129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8" y="70"/>
                  </a:lnTo>
                  <a:lnTo>
                    <a:pt x="25" y="69"/>
                  </a:lnTo>
                  <a:lnTo>
                    <a:pt x="22" y="67"/>
                  </a:lnTo>
                  <a:lnTo>
                    <a:pt x="12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5"/>
                  </a:lnTo>
                  <a:lnTo>
                    <a:pt x="22" y="63"/>
                  </a:lnTo>
                  <a:lnTo>
                    <a:pt x="25" y="62"/>
                  </a:lnTo>
                  <a:lnTo>
                    <a:pt x="28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3" y="50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6" y="63"/>
                  </a:lnTo>
                  <a:lnTo>
                    <a:pt x="66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3" name="Freeform 22">
              <a:extLst>
                <a:ext uri="{FF2B5EF4-FFF2-40B4-BE49-F238E27FC236}">
                  <a16:creationId xmlns:a16="http://schemas.microsoft.com/office/drawing/2014/main" id="{F95C9BEE-EE1B-471A-86C3-F573F3AC45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52188" y="5291138"/>
              <a:ext cx="195263" cy="315913"/>
            </a:xfrm>
            <a:custGeom>
              <a:avLst/>
              <a:gdLst>
                <a:gd name="T0" fmla="*/ 123 w 123"/>
                <a:gd name="T1" fmla="*/ 100 h 199"/>
                <a:gd name="T2" fmla="*/ 123 w 123"/>
                <a:gd name="T3" fmla="*/ 100 h 199"/>
                <a:gd name="T4" fmla="*/ 102 w 123"/>
                <a:gd name="T5" fmla="*/ 101 h 199"/>
                <a:gd name="T6" fmla="*/ 94 w 123"/>
                <a:gd name="T7" fmla="*/ 102 h 199"/>
                <a:gd name="T8" fmla="*/ 88 w 123"/>
                <a:gd name="T9" fmla="*/ 103 h 199"/>
                <a:gd name="T10" fmla="*/ 82 w 123"/>
                <a:gd name="T11" fmla="*/ 105 h 199"/>
                <a:gd name="T12" fmla="*/ 77 w 123"/>
                <a:gd name="T13" fmla="*/ 108 h 199"/>
                <a:gd name="T14" fmla="*/ 72 w 123"/>
                <a:gd name="T15" fmla="*/ 112 h 199"/>
                <a:gd name="T16" fmla="*/ 69 w 123"/>
                <a:gd name="T17" fmla="*/ 116 h 199"/>
                <a:gd name="T18" fmla="*/ 67 w 123"/>
                <a:gd name="T19" fmla="*/ 122 h 199"/>
                <a:gd name="T20" fmla="*/ 65 w 123"/>
                <a:gd name="T21" fmla="*/ 128 h 199"/>
                <a:gd name="T22" fmla="*/ 63 w 123"/>
                <a:gd name="T23" fmla="*/ 136 h 199"/>
                <a:gd name="T24" fmla="*/ 62 w 123"/>
                <a:gd name="T25" fmla="*/ 146 h 199"/>
                <a:gd name="T26" fmla="*/ 61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6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2 h 199"/>
                <a:gd name="T42" fmla="*/ 52 w 123"/>
                <a:gd name="T43" fmla="*/ 116 h 199"/>
                <a:gd name="T44" fmla="*/ 49 w 123"/>
                <a:gd name="T45" fmla="*/ 112 h 199"/>
                <a:gd name="T46" fmla="*/ 45 w 123"/>
                <a:gd name="T47" fmla="*/ 108 h 199"/>
                <a:gd name="T48" fmla="*/ 40 w 123"/>
                <a:gd name="T49" fmla="*/ 105 h 199"/>
                <a:gd name="T50" fmla="*/ 34 w 123"/>
                <a:gd name="T51" fmla="*/ 103 h 199"/>
                <a:gd name="T52" fmla="*/ 27 w 123"/>
                <a:gd name="T53" fmla="*/ 102 h 199"/>
                <a:gd name="T54" fmla="*/ 19 w 123"/>
                <a:gd name="T55" fmla="*/ 101 h 199"/>
                <a:gd name="T56" fmla="*/ 0 w 123"/>
                <a:gd name="T57" fmla="*/ 100 h 199"/>
                <a:gd name="T58" fmla="*/ 0 w 123"/>
                <a:gd name="T59" fmla="*/ 100 h 199"/>
                <a:gd name="T60" fmla="*/ 19 w 123"/>
                <a:gd name="T61" fmla="*/ 100 h 199"/>
                <a:gd name="T62" fmla="*/ 27 w 123"/>
                <a:gd name="T63" fmla="*/ 99 h 199"/>
                <a:gd name="T64" fmla="*/ 34 w 123"/>
                <a:gd name="T65" fmla="*/ 96 h 199"/>
                <a:gd name="T66" fmla="*/ 40 w 123"/>
                <a:gd name="T67" fmla="*/ 94 h 199"/>
                <a:gd name="T68" fmla="*/ 45 w 123"/>
                <a:gd name="T69" fmla="*/ 92 h 199"/>
                <a:gd name="T70" fmla="*/ 49 w 123"/>
                <a:gd name="T71" fmla="*/ 88 h 199"/>
                <a:gd name="T72" fmla="*/ 52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4 h 199"/>
                <a:gd name="T80" fmla="*/ 59 w 123"/>
                <a:gd name="T81" fmla="*/ 54 h 199"/>
                <a:gd name="T82" fmla="*/ 60 w 123"/>
                <a:gd name="T83" fmla="*/ 31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1 h 199"/>
                <a:gd name="T90" fmla="*/ 62 w 123"/>
                <a:gd name="T91" fmla="*/ 54 h 199"/>
                <a:gd name="T92" fmla="*/ 63 w 123"/>
                <a:gd name="T93" fmla="*/ 64 h 199"/>
                <a:gd name="T94" fmla="*/ 65 w 123"/>
                <a:gd name="T95" fmla="*/ 72 h 199"/>
                <a:gd name="T96" fmla="*/ 67 w 123"/>
                <a:gd name="T97" fmla="*/ 78 h 199"/>
                <a:gd name="T98" fmla="*/ 69 w 123"/>
                <a:gd name="T99" fmla="*/ 84 h 199"/>
                <a:gd name="T100" fmla="*/ 72 w 123"/>
                <a:gd name="T101" fmla="*/ 88 h 199"/>
                <a:gd name="T102" fmla="*/ 77 w 123"/>
                <a:gd name="T103" fmla="*/ 92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9 h 199"/>
                <a:gd name="T110" fmla="*/ 102 w 123"/>
                <a:gd name="T111" fmla="*/ 100 h 199"/>
                <a:gd name="T112" fmla="*/ 123 w 123"/>
                <a:gd name="T113" fmla="*/ 100 h 199"/>
                <a:gd name="T114" fmla="*/ 123 w 123"/>
                <a:gd name="T11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100"/>
                  </a:moveTo>
                  <a:lnTo>
                    <a:pt x="123" y="100"/>
                  </a:lnTo>
                  <a:lnTo>
                    <a:pt x="102" y="101"/>
                  </a:lnTo>
                  <a:lnTo>
                    <a:pt x="94" y="102"/>
                  </a:lnTo>
                  <a:lnTo>
                    <a:pt x="88" y="103"/>
                  </a:lnTo>
                  <a:lnTo>
                    <a:pt x="82" y="105"/>
                  </a:lnTo>
                  <a:lnTo>
                    <a:pt x="77" y="108"/>
                  </a:lnTo>
                  <a:lnTo>
                    <a:pt x="72" y="112"/>
                  </a:lnTo>
                  <a:lnTo>
                    <a:pt x="69" y="116"/>
                  </a:lnTo>
                  <a:lnTo>
                    <a:pt x="67" y="122"/>
                  </a:lnTo>
                  <a:lnTo>
                    <a:pt x="65" y="128"/>
                  </a:lnTo>
                  <a:lnTo>
                    <a:pt x="63" y="136"/>
                  </a:lnTo>
                  <a:lnTo>
                    <a:pt x="62" y="146"/>
                  </a:lnTo>
                  <a:lnTo>
                    <a:pt x="61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6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2" y="116"/>
                  </a:lnTo>
                  <a:lnTo>
                    <a:pt x="49" y="112"/>
                  </a:lnTo>
                  <a:lnTo>
                    <a:pt x="45" y="108"/>
                  </a:lnTo>
                  <a:lnTo>
                    <a:pt x="40" y="105"/>
                  </a:lnTo>
                  <a:lnTo>
                    <a:pt x="34" y="103"/>
                  </a:lnTo>
                  <a:lnTo>
                    <a:pt x="27" y="102"/>
                  </a:lnTo>
                  <a:lnTo>
                    <a:pt x="19" y="101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100"/>
                  </a:lnTo>
                  <a:lnTo>
                    <a:pt x="27" y="99"/>
                  </a:lnTo>
                  <a:lnTo>
                    <a:pt x="34" y="96"/>
                  </a:lnTo>
                  <a:lnTo>
                    <a:pt x="40" y="94"/>
                  </a:lnTo>
                  <a:lnTo>
                    <a:pt x="45" y="92"/>
                  </a:lnTo>
                  <a:lnTo>
                    <a:pt x="49" y="88"/>
                  </a:lnTo>
                  <a:lnTo>
                    <a:pt x="52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4"/>
                  </a:lnTo>
                  <a:lnTo>
                    <a:pt x="59" y="54"/>
                  </a:lnTo>
                  <a:lnTo>
                    <a:pt x="60" y="3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1"/>
                  </a:lnTo>
                  <a:lnTo>
                    <a:pt x="62" y="54"/>
                  </a:lnTo>
                  <a:lnTo>
                    <a:pt x="63" y="64"/>
                  </a:lnTo>
                  <a:lnTo>
                    <a:pt x="65" y="72"/>
                  </a:lnTo>
                  <a:lnTo>
                    <a:pt x="67" y="78"/>
                  </a:lnTo>
                  <a:lnTo>
                    <a:pt x="69" y="84"/>
                  </a:lnTo>
                  <a:lnTo>
                    <a:pt x="72" y="88"/>
                  </a:lnTo>
                  <a:lnTo>
                    <a:pt x="77" y="92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9"/>
                  </a:lnTo>
                  <a:lnTo>
                    <a:pt x="102" y="100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4" name="Freeform 23">
              <a:extLst>
                <a:ext uri="{FF2B5EF4-FFF2-40B4-BE49-F238E27FC236}">
                  <a16:creationId xmlns:a16="http://schemas.microsoft.com/office/drawing/2014/main" id="{C0E7068C-9DE3-41C3-A410-78403EBD14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46800" y="4986338"/>
              <a:ext cx="195263" cy="315913"/>
            </a:xfrm>
            <a:custGeom>
              <a:avLst/>
              <a:gdLst>
                <a:gd name="T0" fmla="*/ 123 w 123"/>
                <a:gd name="T1" fmla="*/ 100 h 199"/>
                <a:gd name="T2" fmla="*/ 123 w 123"/>
                <a:gd name="T3" fmla="*/ 100 h 199"/>
                <a:gd name="T4" fmla="*/ 102 w 123"/>
                <a:gd name="T5" fmla="*/ 101 h 199"/>
                <a:gd name="T6" fmla="*/ 95 w 123"/>
                <a:gd name="T7" fmla="*/ 102 h 199"/>
                <a:gd name="T8" fmla="*/ 88 w 123"/>
                <a:gd name="T9" fmla="*/ 104 h 199"/>
                <a:gd name="T10" fmla="*/ 82 w 123"/>
                <a:gd name="T11" fmla="*/ 106 h 199"/>
                <a:gd name="T12" fmla="*/ 77 w 123"/>
                <a:gd name="T13" fmla="*/ 108 h 199"/>
                <a:gd name="T14" fmla="*/ 73 w 123"/>
                <a:gd name="T15" fmla="*/ 112 h 199"/>
                <a:gd name="T16" fmla="*/ 70 w 123"/>
                <a:gd name="T17" fmla="*/ 116 h 199"/>
                <a:gd name="T18" fmla="*/ 67 w 123"/>
                <a:gd name="T19" fmla="*/ 122 h 199"/>
                <a:gd name="T20" fmla="*/ 65 w 123"/>
                <a:gd name="T21" fmla="*/ 128 h 199"/>
                <a:gd name="T22" fmla="*/ 63 w 123"/>
                <a:gd name="T23" fmla="*/ 137 h 199"/>
                <a:gd name="T24" fmla="*/ 62 w 123"/>
                <a:gd name="T25" fmla="*/ 146 h 199"/>
                <a:gd name="T26" fmla="*/ 61 w 123"/>
                <a:gd name="T27" fmla="*/ 170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70 h 199"/>
                <a:gd name="T34" fmla="*/ 59 w 123"/>
                <a:gd name="T35" fmla="*/ 146 h 199"/>
                <a:gd name="T36" fmla="*/ 58 w 123"/>
                <a:gd name="T37" fmla="*/ 137 h 199"/>
                <a:gd name="T38" fmla="*/ 57 w 123"/>
                <a:gd name="T39" fmla="*/ 128 h 199"/>
                <a:gd name="T40" fmla="*/ 55 w 123"/>
                <a:gd name="T41" fmla="*/ 122 h 199"/>
                <a:gd name="T42" fmla="*/ 52 w 123"/>
                <a:gd name="T43" fmla="*/ 116 h 199"/>
                <a:gd name="T44" fmla="*/ 49 w 123"/>
                <a:gd name="T45" fmla="*/ 112 h 199"/>
                <a:gd name="T46" fmla="*/ 45 w 123"/>
                <a:gd name="T47" fmla="*/ 108 h 199"/>
                <a:gd name="T48" fmla="*/ 41 w 123"/>
                <a:gd name="T49" fmla="*/ 106 h 199"/>
                <a:gd name="T50" fmla="*/ 35 w 123"/>
                <a:gd name="T51" fmla="*/ 104 h 199"/>
                <a:gd name="T52" fmla="*/ 27 w 123"/>
                <a:gd name="T53" fmla="*/ 102 h 199"/>
                <a:gd name="T54" fmla="*/ 19 w 123"/>
                <a:gd name="T55" fmla="*/ 101 h 199"/>
                <a:gd name="T56" fmla="*/ 0 w 123"/>
                <a:gd name="T57" fmla="*/ 100 h 199"/>
                <a:gd name="T58" fmla="*/ 0 w 123"/>
                <a:gd name="T59" fmla="*/ 100 h 199"/>
                <a:gd name="T60" fmla="*/ 19 w 123"/>
                <a:gd name="T61" fmla="*/ 100 h 199"/>
                <a:gd name="T62" fmla="*/ 27 w 123"/>
                <a:gd name="T63" fmla="*/ 99 h 199"/>
                <a:gd name="T64" fmla="*/ 35 w 123"/>
                <a:gd name="T65" fmla="*/ 97 h 199"/>
                <a:gd name="T66" fmla="*/ 41 w 123"/>
                <a:gd name="T67" fmla="*/ 95 h 199"/>
                <a:gd name="T68" fmla="*/ 45 w 123"/>
                <a:gd name="T69" fmla="*/ 93 h 199"/>
                <a:gd name="T70" fmla="*/ 49 w 123"/>
                <a:gd name="T71" fmla="*/ 89 h 199"/>
                <a:gd name="T72" fmla="*/ 52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4 h 199"/>
                <a:gd name="T80" fmla="*/ 59 w 123"/>
                <a:gd name="T81" fmla="*/ 55 h 199"/>
                <a:gd name="T82" fmla="*/ 60 w 123"/>
                <a:gd name="T83" fmla="*/ 31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1 h 199"/>
                <a:gd name="T90" fmla="*/ 62 w 123"/>
                <a:gd name="T91" fmla="*/ 55 h 199"/>
                <a:gd name="T92" fmla="*/ 63 w 123"/>
                <a:gd name="T93" fmla="*/ 64 h 199"/>
                <a:gd name="T94" fmla="*/ 65 w 123"/>
                <a:gd name="T95" fmla="*/ 72 h 199"/>
                <a:gd name="T96" fmla="*/ 67 w 123"/>
                <a:gd name="T97" fmla="*/ 78 h 199"/>
                <a:gd name="T98" fmla="*/ 70 w 123"/>
                <a:gd name="T99" fmla="*/ 84 h 199"/>
                <a:gd name="T100" fmla="*/ 73 w 123"/>
                <a:gd name="T101" fmla="*/ 89 h 199"/>
                <a:gd name="T102" fmla="*/ 77 w 123"/>
                <a:gd name="T103" fmla="*/ 93 h 199"/>
                <a:gd name="T104" fmla="*/ 82 w 123"/>
                <a:gd name="T105" fmla="*/ 95 h 199"/>
                <a:gd name="T106" fmla="*/ 88 w 123"/>
                <a:gd name="T107" fmla="*/ 97 h 199"/>
                <a:gd name="T108" fmla="*/ 95 w 123"/>
                <a:gd name="T109" fmla="*/ 99 h 199"/>
                <a:gd name="T110" fmla="*/ 102 w 123"/>
                <a:gd name="T111" fmla="*/ 100 h 199"/>
                <a:gd name="T112" fmla="*/ 123 w 123"/>
                <a:gd name="T113" fmla="*/ 100 h 199"/>
                <a:gd name="T114" fmla="*/ 123 w 123"/>
                <a:gd name="T11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100"/>
                  </a:moveTo>
                  <a:lnTo>
                    <a:pt x="123" y="100"/>
                  </a:lnTo>
                  <a:lnTo>
                    <a:pt x="102" y="101"/>
                  </a:lnTo>
                  <a:lnTo>
                    <a:pt x="95" y="102"/>
                  </a:lnTo>
                  <a:lnTo>
                    <a:pt x="88" y="104"/>
                  </a:lnTo>
                  <a:lnTo>
                    <a:pt x="82" y="106"/>
                  </a:lnTo>
                  <a:lnTo>
                    <a:pt x="77" y="108"/>
                  </a:lnTo>
                  <a:lnTo>
                    <a:pt x="73" y="112"/>
                  </a:lnTo>
                  <a:lnTo>
                    <a:pt x="70" y="116"/>
                  </a:lnTo>
                  <a:lnTo>
                    <a:pt x="67" y="122"/>
                  </a:lnTo>
                  <a:lnTo>
                    <a:pt x="65" y="128"/>
                  </a:lnTo>
                  <a:lnTo>
                    <a:pt x="63" y="137"/>
                  </a:lnTo>
                  <a:lnTo>
                    <a:pt x="62" y="146"/>
                  </a:lnTo>
                  <a:lnTo>
                    <a:pt x="61" y="170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70"/>
                  </a:lnTo>
                  <a:lnTo>
                    <a:pt x="59" y="146"/>
                  </a:lnTo>
                  <a:lnTo>
                    <a:pt x="58" y="137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2" y="116"/>
                  </a:lnTo>
                  <a:lnTo>
                    <a:pt x="49" y="112"/>
                  </a:lnTo>
                  <a:lnTo>
                    <a:pt x="45" y="108"/>
                  </a:lnTo>
                  <a:lnTo>
                    <a:pt x="41" y="106"/>
                  </a:lnTo>
                  <a:lnTo>
                    <a:pt x="35" y="104"/>
                  </a:lnTo>
                  <a:lnTo>
                    <a:pt x="27" y="102"/>
                  </a:lnTo>
                  <a:lnTo>
                    <a:pt x="19" y="101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100"/>
                  </a:lnTo>
                  <a:lnTo>
                    <a:pt x="27" y="99"/>
                  </a:lnTo>
                  <a:lnTo>
                    <a:pt x="35" y="97"/>
                  </a:lnTo>
                  <a:lnTo>
                    <a:pt x="41" y="95"/>
                  </a:lnTo>
                  <a:lnTo>
                    <a:pt x="45" y="93"/>
                  </a:lnTo>
                  <a:lnTo>
                    <a:pt x="49" y="89"/>
                  </a:lnTo>
                  <a:lnTo>
                    <a:pt x="52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4"/>
                  </a:lnTo>
                  <a:lnTo>
                    <a:pt x="59" y="55"/>
                  </a:lnTo>
                  <a:lnTo>
                    <a:pt x="60" y="3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1"/>
                  </a:lnTo>
                  <a:lnTo>
                    <a:pt x="62" y="55"/>
                  </a:lnTo>
                  <a:lnTo>
                    <a:pt x="63" y="64"/>
                  </a:lnTo>
                  <a:lnTo>
                    <a:pt x="65" y="72"/>
                  </a:lnTo>
                  <a:lnTo>
                    <a:pt x="67" y="78"/>
                  </a:lnTo>
                  <a:lnTo>
                    <a:pt x="70" y="84"/>
                  </a:lnTo>
                  <a:lnTo>
                    <a:pt x="73" y="89"/>
                  </a:lnTo>
                  <a:lnTo>
                    <a:pt x="77" y="93"/>
                  </a:lnTo>
                  <a:lnTo>
                    <a:pt x="82" y="95"/>
                  </a:lnTo>
                  <a:lnTo>
                    <a:pt x="88" y="97"/>
                  </a:lnTo>
                  <a:lnTo>
                    <a:pt x="95" y="99"/>
                  </a:lnTo>
                  <a:lnTo>
                    <a:pt x="102" y="100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5" name="Freeform 24">
              <a:extLst>
                <a:ext uri="{FF2B5EF4-FFF2-40B4-BE49-F238E27FC236}">
                  <a16:creationId xmlns:a16="http://schemas.microsoft.com/office/drawing/2014/main" id="{E246F255-C6D7-4391-A421-FABC4AC991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70138" y="490220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5 w 123"/>
                <a:gd name="T7" fmla="*/ 102 h 199"/>
                <a:gd name="T8" fmla="*/ 89 w 123"/>
                <a:gd name="T9" fmla="*/ 103 h 199"/>
                <a:gd name="T10" fmla="*/ 82 w 123"/>
                <a:gd name="T11" fmla="*/ 105 h 199"/>
                <a:gd name="T12" fmla="*/ 77 w 123"/>
                <a:gd name="T13" fmla="*/ 108 h 199"/>
                <a:gd name="T14" fmla="*/ 73 w 123"/>
                <a:gd name="T15" fmla="*/ 111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4 w 123"/>
                <a:gd name="T23" fmla="*/ 136 h 199"/>
                <a:gd name="T24" fmla="*/ 63 w 123"/>
                <a:gd name="T25" fmla="*/ 146 h 199"/>
                <a:gd name="T26" fmla="*/ 62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9 h 199"/>
                <a:gd name="T34" fmla="*/ 60 w 123"/>
                <a:gd name="T35" fmla="*/ 146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3 w 123"/>
                <a:gd name="T43" fmla="*/ 116 h 199"/>
                <a:gd name="T44" fmla="*/ 50 w 123"/>
                <a:gd name="T45" fmla="*/ 111 h 199"/>
                <a:gd name="T46" fmla="*/ 45 w 123"/>
                <a:gd name="T47" fmla="*/ 108 h 199"/>
                <a:gd name="T48" fmla="*/ 41 w 123"/>
                <a:gd name="T49" fmla="*/ 105 h 199"/>
                <a:gd name="T50" fmla="*/ 35 w 123"/>
                <a:gd name="T51" fmla="*/ 103 h 199"/>
                <a:gd name="T52" fmla="*/ 28 w 123"/>
                <a:gd name="T53" fmla="*/ 102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50 w 123"/>
                <a:gd name="T71" fmla="*/ 88 h 199"/>
                <a:gd name="T72" fmla="*/ 53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3 h 199"/>
                <a:gd name="T80" fmla="*/ 60 w 123"/>
                <a:gd name="T81" fmla="*/ 53 h 199"/>
                <a:gd name="T82" fmla="*/ 61 w 123"/>
                <a:gd name="T83" fmla="*/ 31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1 h 199"/>
                <a:gd name="T90" fmla="*/ 63 w 123"/>
                <a:gd name="T91" fmla="*/ 53 h 199"/>
                <a:gd name="T92" fmla="*/ 64 w 123"/>
                <a:gd name="T93" fmla="*/ 63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9 w 123"/>
                <a:gd name="T107" fmla="*/ 96 h 199"/>
                <a:gd name="T108" fmla="*/ 95 w 123"/>
                <a:gd name="T109" fmla="*/ 97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5" y="102"/>
                  </a:lnTo>
                  <a:lnTo>
                    <a:pt x="89" y="103"/>
                  </a:lnTo>
                  <a:lnTo>
                    <a:pt x="82" y="105"/>
                  </a:lnTo>
                  <a:lnTo>
                    <a:pt x="77" y="108"/>
                  </a:lnTo>
                  <a:lnTo>
                    <a:pt x="73" y="111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4" y="136"/>
                  </a:lnTo>
                  <a:lnTo>
                    <a:pt x="63" y="146"/>
                  </a:lnTo>
                  <a:lnTo>
                    <a:pt x="62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9"/>
                  </a:lnTo>
                  <a:lnTo>
                    <a:pt x="60" y="146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3" y="116"/>
                  </a:lnTo>
                  <a:lnTo>
                    <a:pt x="50" y="111"/>
                  </a:lnTo>
                  <a:lnTo>
                    <a:pt x="45" y="108"/>
                  </a:lnTo>
                  <a:lnTo>
                    <a:pt x="41" y="105"/>
                  </a:lnTo>
                  <a:lnTo>
                    <a:pt x="35" y="103"/>
                  </a:lnTo>
                  <a:lnTo>
                    <a:pt x="28" y="102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50" y="88"/>
                  </a:lnTo>
                  <a:lnTo>
                    <a:pt x="53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3"/>
                  </a:lnTo>
                  <a:lnTo>
                    <a:pt x="60" y="53"/>
                  </a:lnTo>
                  <a:lnTo>
                    <a:pt x="61" y="31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1"/>
                  </a:lnTo>
                  <a:lnTo>
                    <a:pt x="63" y="53"/>
                  </a:lnTo>
                  <a:lnTo>
                    <a:pt x="64" y="63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9" y="96"/>
                  </a:lnTo>
                  <a:lnTo>
                    <a:pt x="95" y="97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6" name="Freeform 25">
              <a:extLst>
                <a:ext uri="{FF2B5EF4-FFF2-40B4-BE49-F238E27FC236}">
                  <a16:creationId xmlns:a16="http://schemas.microsoft.com/office/drawing/2014/main" id="{9C803968-254A-4A29-95D3-CF649894AC3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47188" y="4176713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2 w 123"/>
                <a:gd name="T5" fmla="*/ 100 h 199"/>
                <a:gd name="T6" fmla="*/ 94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2 w 123"/>
                <a:gd name="T15" fmla="*/ 110 h 199"/>
                <a:gd name="T16" fmla="*/ 69 w 123"/>
                <a:gd name="T17" fmla="*/ 116 h 199"/>
                <a:gd name="T18" fmla="*/ 67 w 123"/>
                <a:gd name="T19" fmla="*/ 121 h 199"/>
                <a:gd name="T20" fmla="*/ 65 w 123"/>
                <a:gd name="T21" fmla="*/ 128 h 199"/>
                <a:gd name="T22" fmla="*/ 63 w 123"/>
                <a:gd name="T23" fmla="*/ 136 h 199"/>
                <a:gd name="T24" fmla="*/ 62 w 123"/>
                <a:gd name="T25" fmla="*/ 145 h 199"/>
                <a:gd name="T26" fmla="*/ 61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1 h 199"/>
                <a:gd name="T42" fmla="*/ 52 w 123"/>
                <a:gd name="T43" fmla="*/ 116 h 199"/>
                <a:gd name="T44" fmla="*/ 49 w 123"/>
                <a:gd name="T45" fmla="*/ 110 h 199"/>
                <a:gd name="T46" fmla="*/ 45 w 123"/>
                <a:gd name="T47" fmla="*/ 107 h 199"/>
                <a:gd name="T48" fmla="*/ 41 w 123"/>
                <a:gd name="T49" fmla="*/ 104 h 199"/>
                <a:gd name="T50" fmla="*/ 34 w 123"/>
                <a:gd name="T51" fmla="*/ 102 h 199"/>
                <a:gd name="T52" fmla="*/ 27 w 123"/>
                <a:gd name="T53" fmla="*/ 101 h 199"/>
                <a:gd name="T54" fmla="*/ 19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19 w 123"/>
                <a:gd name="T61" fmla="*/ 98 h 199"/>
                <a:gd name="T62" fmla="*/ 27 w 123"/>
                <a:gd name="T63" fmla="*/ 97 h 199"/>
                <a:gd name="T64" fmla="*/ 34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49 w 123"/>
                <a:gd name="T71" fmla="*/ 88 h 199"/>
                <a:gd name="T72" fmla="*/ 52 w 123"/>
                <a:gd name="T73" fmla="*/ 83 h 199"/>
                <a:gd name="T74" fmla="*/ 55 w 123"/>
                <a:gd name="T75" fmla="*/ 78 h 199"/>
                <a:gd name="T76" fmla="*/ 57 w 123"/>
                <a:gd name="T77" fmla="*/ 70 h 199"/>
                <a:gd name="T78" fmla="*/ 58 w 123"/>
                <a:gd name="T79" fmla="*/ 62 h 199"/>
                <a:gd name="T80" fmla="*/ 59 w 123"/>
                <a:gd name="T81" fmla="*/ 53 h 199"/>
                <a:gd name="T82" fmla="*/ 60 w 123"/>
                <a:gd name="T83" fmla="*/ 30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0 h 199"/>
                <a:gd name="T90" fmla="*/ 62 w 123"/>
                <a:gd name="T91" fmla="*/ 53 h 199"/>
                <a:gd name="T92" fmla="*/ 63 w 123"/>
                <a:gd name="T93" fmla="*/ 62 h 199"/>
                <a:gd name="T94" fmla="*/ 65 w 123"/>
                <a:gd name="T95" fmla="*/ 70 h 199"/>
                <a:gd name="T96" fmla="*/ 67 w 123"/>
                <a:gd name="T97" fmla="*/ 78 h 199"/>
                <a:gd name="T98" fmla="*/ 69 w 123"/>
                <a:gd name="T99" fmla="*/ 83 h 199"/>
                <a:gd name="T100" fmla="*/ 72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7 h 199"/>
                <a:gd name="T110" fmla="*/ 102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2" y="100"/>
                  </a:lnTo>
                  <a:lnTo>
                    <a:pt x="94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2" y="110"/>
                  </a:lnTo>
                  <a:lnTo>
                    <a:pt x="69" y="116"/>
                  </a:lnTo>
                  <a:lnTo>
                    <a:pt x="67" y="121"/>
                  </a:lnTo>
                  <a:lnTo>
                    <a:pt x="65" y="128"/>
                  </a:lnTo>
                  <a:lnTo>
                    <a:pt x="63" y="136"/>
                  </a:lnTo>
                  <a:lnTo>
                    <a:pt x="62" y="145"/>
                  </a:lnTo>
                  <a:lnTo>
                    <a:pt x="61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1"/>
                  </a:lnTo>
                  <a:lnTo>
                    <a:pt x="52" y="116"/>
                  </a:lnTo>
                  <a:lnTo>
                    <a:pt x="49" y="110"/>
                  </a:lnTo>
                  <a:lnTo>
                    <a:pt x="45" y="107"/>
                  </a:lnTo>
                  <a:lnTo>
                    <a:pt x="41" y="104"/>
                  </a:lnTo>
                  <a:lnTo>
                    <a:pt x="34" y="102"/>
                  </a:lnTo>
                  <a:lnTo>
                    <a:pt x="27" y="101"/>
                  </a:lnTo>
                  <a:lnTo>
                    <a:pt x="19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19" y="98"/>
                  </a:lnTo>
                  <a:lnTo>
                    <a:pt x="27" y="97"/>
                  </a:lnTo>
                  <a:lnTo>
                    <a:pt x="34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49" y="88"/>
                  </a:lnTo>
                  <a:lnTo>
                    <a:pt x="52" y="83"/>
                  </a:lnTo>
                  <a:lnTo>
                    <a:pt x="55" y="78"/>
                  </a:lnTo>
                  <a:lnTo>
                    <a:pt x="57" y="70"/>
                  </a:lnTo>
                  <a:lnTo>
                    <a:pt x="58" y="62"/>
                  </a:lnTo>
                  <a:lnTo>
                    <a:pt x="59" y="53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0"/>
                  </a:lnTo>
                  <a:lnTo>
                    <a:pt x="62" y="53"/>
                  </a:lnTo>
                  <a:lnTo>
                    <a:pt x="63" y="62"/>
                  </a:lnTo>
                  <a:lnTo>
                    <a:pt x="65" y="70"/>
                  </a:lnTo>
                  <a:lnTo>
                    <a:pt x="67" y="78"/>
                  </a:lnTo>
                  <a:lnTo>
                    <a:pt x="69" y="83"/>
                  </a:lnTo>
                  <a:lnTo>
                    <a:pt x="72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7"/>
                  </a:lnTo>
                  <a:lnTo>
                    <a:pt x="102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7" name="Freeform 26">
              <a:extLst>
                <a:ext uri="{FF2B5EF4-FFF2-40B4-BE49-F238E27FC236}">
                  <a16:creationId xmlns:a16="http://schemas.microsoft.com/office/drawing/2014/main" id="{C9877692-93E2-47F4-8536-58E6641F91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858500" y="263525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4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3 w 123"/>
                <a:gd name="T15" fmla="*/ 111 h 199"/>
                <a:gd name="T16" fmla="*/ 70 w 123"/>
                <a:gd name="T17" fmla="*/ 115 h 199"/>
                <a:gd name="T18" fmla="*/ 68 w 123"/>
                <a:gd name="T19" fmla="*/ 121 h 199"/>
                <a:gd name="T20" fmla="*/ 66 w 123"/>
                <a:gd name="T21" fmla="*/ 128 h 199"/>
                <a:gd name="T22" fmla="*/ 64 w 123"/>
                <a:gd name="T23" fmla="*/ 136 h 199"/>
                <a:gd name="T24" fmla="*/ 63 w 123"/>
                <a:gd name="T25" fmla="*/ 145 h 199"/>
                <a:gd name="T26" fmla="*/ 62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1 h 199"/>
                <a:gd name="T42" fmla="*/ 52 w 123"/>
                <a:gd name="T43" fmla="*/ 115 h 199"/>
                <a:gd name="T44" fmla="*/ 49 w 123"/>
                <a:gd name="T45" fmla="*/ 111 h 199"/>
                <a:gd name="T46" fmla="*/ 45 w 123"/>
                <a:gd name="T47" fmla="*/ 107 h 199"/>
                <a:gd name="T48" fmla="*/ 40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19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19 w 123"/>
                <a:gd name="T61" fmla="*/ 98 h 199"/>
                <a:gd name="T62" fmla="*/ 28 w 123"/>
                <a:gd name="T63" fmla="*/ 98 h 199"/>
                <a:gd name="T64" fmla="*/ 35 w 123"/>
                <a:gd name="T65" fmla="*/ 96 h 199"/>
                <a:gd name="T66" fmla="*/ 40 w 123"/>
                <a:gd name="T67" fmla="*/ 94 h 199"/>
                <a:gd name="T68" fmla="*/ 45 w 123"/>
                <a:gd name="T69" fmla="*/ 91 h 199"/>
                <a:gd name="T70" fmla="*/ 49 w 123"/>
                <a:gd name="T71" fmla="*/ 88 h 199"/>
                <a:gd name="T72" fmla="*/ 52 w 123"/>
                <a:gd name="T73" fmla="*/ 83 h 199"/>
                <a:gd name="T74" fmla="*/ 55 w 123"/>
                <a:gd name="T75" fmla="*/ 78 h 199"/>
                <a:gd name="T76" fmla="*/ 57 w 123"/>
                <a:gd name="T77" fmla="*/ 70 h 199"/>
                <a:gd name="T78" fmla="*/ 58 w 123"/>
                <a:gd name="T79" fmla="*/ 63 h 199"/>
                <a:gd name="T80" fmla="*/ 59 w 123"/>
                <a:gd name="T81" fmla="*/ 53 h 199"/>
                <a:gd name="T82" fmla="*/ 61 w 123"/>
                <a:gd name="T83" fmla="*/ 30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0 h 199"/>
                <a:gd name="T90" fmla="*/ 63 w 123"/>
                <a:gd name="T91" fmla="*/ 53 h 199"/>
                <a:gd name="T92" fmla="*/ 64 w 123"/>
                <a:gd name="T93" fmla="*/ 63 h 199"/>
                <a:gd name="T94" fmla="*/ 66 w 123"/>
                <a:gd name="T95" fmla="*/ 70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8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4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3" y="111"/>
                  </a:lnTo>
                  <a:lnTo>
                    <a:pt x="70" y="115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4" y="136"/>
                  </a:lnTo>
                  <a:lnTo>
                    <a:pt x="63" y="145"/>
                  </a:lnTo>
                  <a:lnTo>
                    <a:pt x="62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1"/>
                  </a:lnTo>
                  <a:lnTo>
                    <a:pt x="52" y="115"/>
                  </a:lnTo>
                  <a:lnTo>
                    <a:pt x="49" y="111"/>
                  </a:lnTo>
                  <a:lnTo>
                    <a:pt x="45" y="107"/>
                  </a:lnTo>
                  <a:lnTo>
                    <a:pt x="40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19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19" y="98"/>
                  </a:lnTo>
                  <a:lnTo>
                    <a:pt x="28" y="98"/>
                  </a:lnTo>
                  <a:lnTo>
                    <a:pt x="35" y="96"/>
                  </a:lnTo>
                  <a:lnTo>
                    <a:pt x="40" y="94"/>
                  </a:lnTo>
                  <a:lnTo>
                    <a:pt x="45" y="91"/>
                  </a:lnTo>
                  <a:lnTo>
                    <a:pt x="49" y="88"/>
                  </a:lnTo>
                  <a:lnTo>
                    <a:pt x="52" y="83"/>
                  </a:lnTo>
                  <a:lnTo>
                    <a:pt x="55" y="78"/>
                  </a:lnTo>
                  <a:lnTo>
                    <a:pt x="57" y="70"/>
                  </a:lnTo>
                  <a:lnTo>
                    <a:pt x="58" y="63"/>
                  </a:lnTo>
                  <a:lnTo>
                    <a:pt x="59" y="53"/>
                  </a:lnTo>
                  <a:lnTo>
                    <a:pt x="61" y="3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0"/>
                  </a:lnTo>
                  <a:lnTo>
                    <a:pt x="63" y="53"/>
                  </a:lnTo>
                  <a:lnTo>
                    <a:pt x="64" y="63"/>
                  </a:lnTo>
                  <a:lnTo>
                    <a:pt x="66" y="70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8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8" name="Freeform 27">
              <a:extLst>
                <a:ext uri="{FF2B5EF4-FFF2-40B4-BE49-F238E27FC236}">
                  <a16:creationId xmlns:a16="http://schemas.microsoft.com/office/drawing/2014/main" id="{86D50AE9-E0B9-46BB-8DB3-DF1893CD9D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50450" y="1511300"/>
              <a:ext cx="195263" cy="314325"/>
            </a:xfrm>
            <a:custGeom>
              <a:avLst/>
              <a:gdLst>
                <a:gd name="T0" fmla="*/ 123 w 123"/>
                <a:gd name="T1" fmla="*/ 100 h 198"/>
                <a:gd name="T2" fmla="*/ 123 w 123"/>
                <a:gd name="T3" fmla="*/ 100 h 198"/>
                <a:gd name="T4" fmla="*/ 102 w 123"/>
                <a:gd name="T5" fmla="*/ 100 h 198"/>
                <a:gd name="T6" fmla="*/ 94 w 123"/>
                <a:gd name="T7" fmla="*/ 101 h 198"/>
                <a:gd name="T8" fmla="*/ 88 w 123"/>
                <a:gd name="T9" fmla="*/ 103 h 198"/>
                <a:gd name="T10" fmla="*/ 82 w 123"/>
                <a:gd name="T11" fmla="*/ 105 h 198"/>
                <a:gd name="T12" fmla="*/ 77 w 123"/>
                <a:gd name="T13" fmla="*/ 107 h 198"/>
                <a:gd name="T14" fmla="*/ 73 w 123"/>
                <a:gd name="T15" fmla="*/ 111 h 198"/>
                <a:gd name="T16" fmla="*/ 69 w 123"/>
                <a:gd name="T17" fmla="*/ 115 h 198"/>
                <a:gd name="T18" fmla="*/ 67 w 123"/>
                <a:gd name="T19" fmla="*/ 121 h 198"/>
                <a:gd name="T20" fmla="*/ 65 w 123"/>
                <a:gd name="T21" fmla="*/ 127 h 198"/>
                <a:gd name="T22" fmla="*/ 63 w 123"/>
                <a:gd name="T23" fmla="*/ 135 h 198"/>
                <a:gd name="T24" fmla="*/ 62 w 123"/>
                <a:gd name="T25" fmla="*/ 145 h 198"/>
                <a:gd name="T26" fmla="*/ 61 w 123"/>
                <a:gd name="T27" fmla="*/ 168 h 198"/>
                <a:gd name="T28" fmla="*/ 61 w 123"/>
                <a:gd name="T29" fmla="*/ 198 h 198"/>
                <a:gd name="T30" fmla="*/ 61 w 123"/>
                <a:gd name="T31" fmla="*/ 198 h 198"/>
                <a:gd name="T32" fmla="*/ 60 w 123"/>
                <a:gd name="T33" fmla="*/ 168 h 198"/>
                <a:gd name="T34" fmla="*/ 59 w 123"/>
                <a:gd name="T35" fmla="*/ 145 h 198"/>
                <a:gd name="T36" fmla="*/ 58 w 123"/>
                <a:gd name="T37" fmla="*/ 135 h 198"/>
                <a:gd name="T38" fmla="*/ 57 w 123"/>
                <a:gd name="T39" fmla="*/ 127 h 198"/>
                <a:gd name="T40" fmla="*/ 55 w 123"/>
                <a:gd name="T41" fmla="*/ 121 h 198"/>
                <a:gd name="T42" fmla="*/ 52 w 123"/>
                <a:gd name="T43" fmla="*/ 115 h 198"/>
                <a:gd name="T44" fmla="*/ 49 w 123"/>
                <a:gd name="T45" fmla="*/ 111 h 198"/>
                <a:gd name="T46" fmla="*/ 45 w 123"/>
                <a:gd name="T47" fmla="*/ 107 h 198"/>
                <a:gd name="T48" fmla="*/ 41 w 123"/>
                <a:gd name="T49" fmla="*/ 105 h 198"/>
                <a:gd name="T50" fmla="*/ 35 w 123"/>
                <a:gd name="T51" fmla="*/ 103 h 198"/>
                <a:gd name="T52" fmla="*/ 27 w 123"/>
                <a:gd name="T53" fmla="*/ 101 h 198"/>
                <a:gd name="T54" fmla="*/ 19 w 123"/>
                <a:gd name="T55" fmla="*/ 100 h 198"/>
                <a:gd name="T56" fmla="*/ 0 w 123"/>
                <a:gd name="T57" fmla="*/ 100 h 198"/>
                <a:gd name="T58" fmla="*/ 0 w 123"/>
                <a:gd name="T59" fmla="*/ 100 h 198"/>
                <a:gd name="T60" fmla="*/ 19 w 123"/>
                <a:gd name="T61" fmla="*/ 99 h 198"/>
                <a:gd name="T62" fmla="*/ 27 w 123"/>
                <a:gd name="T63" fmla="*/ 97 h 198"/>
                <a:gd name="T64" fmla="*/ 35 w 123"/>
                <a:gd name="T65" fmla="*/ 95 h 198"/>
                <a:gd name="T66" fmla="*/ 41 w 123"/>
                <a:gd name="T67" fmla="*/ 93 h 198"/>
                <a:gd name="T68" fmla="*/ 45 w 123"/>
                <a:gd name="T69" fmla="*/ 91 h 198"/>
                <a:gd name="T70" fmla="*/ 49 w 123"/>
                <a:gd name="T71" fmla="*/ 87 h 198"/>
                <a:gd name="T72" fmla="*/ 52 w 123"/>
                <a:gd name="T73" fmla="*/ 83 h 198"/>
                <a:gd name="T74" fmla="*/ 55 w 123"/>
                <a:gd name="T75" fmla="*/ 77 h 198"/>
                <a:gd name="T76" fmla="*/ 57 w 123"/>
                <a:gd name="T77" fmla="*/ 71 h 198"/>
                <a:gd name="T78" fmla="*/ 58 w 123"/>
                <a:gd name="T79" fmla="*/ 63 h 198"/>
                <a:gd name="T80" fmla="*/ 59 w 123"/>
                <a:gd name="T81" fmla="*/ 53 h 198"/>
                <a:gd name="T82" fmla="*/ 60 w 123"/>
                <a:gd name="T83" fmla="*/ 30 h 198"/>
                <a:gd name="T84" fmla="*/ 61 w 123"/>
                <a:gd name="T85" fmla="*/ 0 h 198"/>
                <a:gd name="T86" fmla="*/ 61 w 123"/>
                <a:gd name="T87" fmla="*/ 0 h 198"/>
                <a:gd name="T88" fmla="*/ 61 w 123"/>
                <a:gd name="T89" fmla="*/ 30 h 198"/>
                <a:gd name="T90" fmla="*/ 62 w 123"/>
                <a:gd name="T91" fmla="*/ 53 h 198"/>
                <a:gd name="T92" fmla="*/ 63 w 123"/>
                <a:gd name="T93" fmla="*/ 63 h 198"/>
                <a:gd name="T94" fmla="*/ 65 w 123"/>
                <a:gd name="T95" fmla="*/ 71 h 198"/>
                <a:gd name="T96" fmla="*/ 67 w 123"/>
                <a:gd name="T97" fmla="*/ 77 h 198"/>
                <a:gd name="T98" fmla="*/ 69 w 123"/>
                <a:gd name="T99" fmla="*/ 83 h 198"/>
                <a:gd name="T100" fmla="*/ 73 w 123"/>
                <a:gd name="T101" fmla="*/ 87 h 198"/>
                <a:gd name="T102" fmla="*/ 77 w 123"/>
                <a:gd name="T103" fmla="*/ 91 h 198"/>
                <a:gd name="T104" fmla="*/ 82 w 123"/>
                <a:gd name="T105" fmla="*/ 93 h 198"/>
                <a:gd name="T106" fmla="*/ 88 w 123"/>
                <a:gd name="T107" fmla="*/ 95 h 198"/>
                <a:gd name="T108" fmla="*/ 94 w 123"/>
                <a:gd name="T109" fmla="*/ 97 h 198"/>
                <a:gd name="T110" fmla="*/ 102 w 123"/>
                <a:gd name="T111" fmla="*/ 99 h 198"/>
                <a:gd name="T112" fmla="*/ 123 w 123"/>
                <a:gd name="T113" fmla="*/ 100 h 198"/>
                <a:gd name="T114" fmla="*/ 123 w 123"/>
                <a:gd name="T115" fmla="*/ 10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8">
                  <a:moveTo>
                    <a:pt x="123" y="100"/>
                  </a:moveTo>
                  <a:lnTo>
                    <a:pt x="123" y="100"/>
                  </a:lnTo>
                  <a:lnTo>
                    <a:pt x="102" y="100"/>
                  </a:lnTo>
                  <a:lnTo>
                    <a:pt x="94" y="101"/>
                  </a:lnTo>
                  <a:lnTo>
                    <a:pt x="88" y="103"/>
                  </a:lnTo>
                  <a:lnTo>
                    <a:pt x="82" y="105"/>
                  </a:lnTo>
                  <a:lnTo>
                    <a:pt x="77" y="107"/>
                  </a:lnTo>
                  <a:lnTo>
                    <a:pt x="73" y="111"/>
                  </a:lnTo>
                  <a:lnTo>
                    <a:pt x="69" y="115"/>
                  </a:lnTo>
                  <a:lnTo>
                    <a:pt x="67" y="121"/>
                  </a:lnTo>
                  <a:lnTo>
                    <a:pt x="65" y="127"/>
                  </a:lnTo>
                  <a:lnTo>
                    <a:pt x="63" y="135"/>
                  </a:lnTo>
                  <a:lnTo>
                    <a:pt x="62" y="145"/>
                  </a:lnTo>
                  <a:lnTo>
                    <a:pt x="61" y="168"/>
                  </a:lnTo>
                  <a:lnTo>
                    <a:pt x="61" y="198"/>
                  </a:lnTo>
                  <a:lnTo>
                    <a:pt x="61" y="198"/>
                  </a:lnTo>
                  <a:lnTo>
                    <a:pt x="60" y="168"/>
                  </a:lnTo>
                  <a:lnTo>
                    <a:pt x="59" y="145"/>
                  </a:lnTo>
                  <a:lnTo>
                    <a:pt x="58" y="135"/>
                  </a:lnTo>
                  <a:lnTo>
                    <a:pt x="57" y="127"/>
                  </a:lnTo>
                  <a:lnTo>
                    <a:pt x="55" y="121"/>
                  </a:lnTo>
                  <a:lnTo>
                    <a:pt x="52" y="115"/>
                  </a:lnTo>
                  <a:lnTo>
                    <a:pt x="49" y="111"/>
                  </a:lnTo>
                  <a:lnTo>
                    <a:pt x="45" y="107"/>
                  </a:lnTo>
                  <a:lnTo>
                    <a:pt x="41" y="105"/>
                  </a:lnTo>
                  <a:lnTo>
                    <a:pt x="35" y="103"/>
                  </a:lnTo>
                  <a:lnTo>
                    <a:pt x="27" y="101"/>
                  </a:lnTo>
                  <a:lnTo>
                    <a:pt x="19" y="10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99"/>
                  </a:lnTo>
                  <a:lnTo>
                    <a:pt x="27" y="97"/>
                  </a:lnTo>
                  <a:lnTo>
                    <a:pt x="35" y="95"/>
                  </a:lnTo>
                  <a:lnTo>
                    <a:pt x="41" y="93"/>
                  </a:lnTo>
                  <a:lnTo>
                    <a:pt x="45" y="91"/>
                  </a:lnTo>
                  <a:lnTo>
                    <a:pt x="49" y="87"/>
                  </a:lnTo>
                  <a:lnTo>
                    <a:pt x="52" y="83"/>
                  </a:lnTo>
                  <a:lnTo>
                    <a:pt x="55" y="77"/>
                  </a:lnTo>
                  <a:lnTo>
                    <a:pt x="57" y="71"/>
                  </a:lnTo>
                  <a:lnTo>
                    <a:pt x="58" y="63"/>
                  </a:lnTo>
                  <a:lnTo>
                    <a:pt x="59" y="53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0"/>
                  </a:lnTo>
                  <a:lnTo>
                    <a:pt x="62" y="53"/>
                  </a:lnTo>
                  <a:lnTo>
                    <a:pt x="63" y="63"/>
                  </a:lnTo>
                  <a:lnTo>
                    <a:pt x="65" y="71"/>
                  </a:lnTo>
                  <a:lnTo>
                    <a:pt x="67" y="77"/>
                  </a:lnTo>
                  <a:lnTo>
                    <a:pt x="69" y="83"/>
                  </a:lnTo>
                  <a:lnTo>
                    <a:pt x="73" y="87"/>
                  </a:lnTo>
                  <a:lnTo>
                    <a:pt x="77" y="91"/>
                  </a:lnTo>
                  <a:lnTo>
                    <a:pt x="82" y="93"/>
                  </a:lnTo>
                  <a:lnTo>
                    <a:pt x="88" y="95"/>
                  </a:lnTo>
                  <a:lnTo>
                    <a:pt x="94" y="97"/>
                  </a:lnTo>
                  <a:lnTo>
                    <a:pt x="102" y="99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9" name="Freeform 28">
              <a:extLst>
                <a:ext uri="{FF2B5EF4-FFF2-40B4-BE49-F238E27FC236}">
                  <a16:creationId xmlns:a16="http://schemas.microsoft.com/office/drawing/2014/main" id="{0E9A77B5-9456-4CB9-B447-E09DFD036A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96738" y="386080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4 w 123"/>
                <a:gd name="T5" fmla="*/ 100 h 199"/>
                <a:gd name="T6" fmla="*/ 95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4 w 123"/>
                <a:gd name="T15" fmla="*/ 112 h 199"/>
                <a:gd name="T16" fmla="*/ 70 w 123"/>
                <a:gd name="T17" fmla="*/ 116 h 199"/>
                <a:gd name="T18" fmla="*/ 68 w 123"/>
                <a:gd name="T19" fmla="*/ 122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2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2 h 199"/>
                <a:gd name="T42" fmla="*/ 53 w 123"/>
                <a:gd name="T43" fmla="*/ 116 h 199"/>
                <a:gd name="T44" fmla="*/ 49 w 123"/>
                <a:gd name="T45" fmla="*/ 112 h 199"/>
                <a:gd name="T46" fmla="*/ 46 w 123"/>
                <a:gd name="T47" fmla="*/ 107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9 h 199"/>
                <a:gd name="T62" fmla="*/ 28 w 123"/>
                <a:gd name="T63" fmla="*/ 98 h 199"/>
                <a:gd name="T64" fmla="*/ 35 w 123"/>
                <a:gd name="T65" fmla="*/ 96 h 199"/>
                <a:gd name="T66" fmla="*/ 41 w 123"/>
                <a:gd name="T67" fmla="*/ 94 h 199"/>
                <a:gd name="T68" fmla="*/ 46 w 123"/>
                <a:gd name="T69" fmla="*/ 91 h 199"/>
                <a:gd name="T70" fmla="*/ 49 w 123"/>
                <a:gd name="T71" fmla="*/ 88 h 199"/>
                <a:gd name="T72" fmla="*/ 53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3 h 199"/>
                <a:gd name="T80" fmla="*/ 59 w 123"/>
                <a:gd name="T81" fmla="*/ 54 h 199"/>
                <a:gd name="T82" fmla="*/ 60 w 123"/>
                <a:gd name="T83" fmla="*/ 30 h 199"/>
                <a:gd name="T84" fmla="*/ 61 w 123"/>
                <a:gd name="T85" fmla="*/ 0 h 199"/>
                <a:gd name="T86" fmla="*/ 61 w 123"/>
                <a:gd name="T87" fmla="*/ 0 h 199"/>
                <a:gd name="T88" fmla="*/ 62 w 123"/>
                <a:gd name="T89" fmla="*/ 30 h 199"/>
                <a:gd name="T90" fmla="*/ 64 w 123"/>
                <a:gd name="T91" fmla="*/ 54 h 199"/>
                <a:gd name="T92" fmla="*/ 65 w 123"/>
                <a:gd name="T93" fmla="*/ 63 h 199"/>
                <a:gd name="T94" fmla="*/ 66 w 123"/>
                <a:gd name="T95" fmla="*/ 72 h 199"/>
                <a:gd name="T96" fmla="*/ 68 w 123"/>
                <a:gd name="T97" fmla="*/ 78 h 199"/>
                <a:gd name="T98" fmla="*/ 70 w 123"/>
                <a:gd name="T99" fmla="*/ 84 h 199"/>
                <a:gd name="T100" fmla="*/ 74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5 w 123"/>
                <a:gd name="T109" fmla="*/ 98 h 199"/>
                <a:gd name="T110" fmla="*/ 104 w 123"/>
                <a:gd name="T111" fmla="*/ 99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4" y="100"/>
                  </a:lnTo>
                  <a:lnTo>
                    <a:pt x="95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4" y="112"/>
                  </a:lnTo>
                  <a:lnTo>
                    <a:pt x="70" y="116"/>
                  </a:lnTo>
                  <a:lnTo>
                    <a:pt x="68" y="122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2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3" y="116"/>
                  </a:lnTo>
                  <a:lnTo>
                    <a:pt x="49" y="112"/>
                  </a:lnTo>
                  <a:lnTo>
                    <a:pt x="46" y="107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9"/>
                  </a:lnTo>
                  <a:lnTo>
                    <a:pt x="28" y="98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6" y="91"/>
                  </a:lnTo>
                  <a:lnTo>
                    <a:pt x="49" y="88"/>
                  </a:lnTo>
                  <a:lnTo>
                    <a:pt x="53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3"/>
                  </a:lnTo>
                  <a:lnTo>
                    <a:pt x="59" y="54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2" y="30"/>
                  </a:lnTo>
                  <a:lnTo>
                    <a:pt x="64" y="54"/>
                  </a:lnTo>
                  <a:lnTo>
                    <a:pt x="65" y="63"/>
                  </a:lnTo>
                  <a:lnTo>
                    <a:pt x="66" y="72"/>
                  </a:lnTo>
                  <a:lnTo>
                    <a:pt x="68" y="78"/>
                  </a:lnTo>
                  <a:lnTo>
                    <a:pt x="70" y="84"/>
                  </a:lnTo>
                  <a:lnTo>
                    <a:pt x="74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5" y="98"/>
                  </a:lnTo>
                  <a:lnTo>
                    <a:pt x="104" y="99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0" name="Freeform 29">
              <a:extLst>
                <a:ext uri="{FF2B5EF4-FFF2-40B4-BE49-F238E27FC236}">
                  <a16:creationId xmlns:a16="http://schemas.microsoft.com/office/drawing/2014/main" id="{854424D7-CDEC-4709-AC09-74CC55614B9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5050" y="3741738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6 w 123"/>
                <a:gd name="T7" fmla="*/ 101 h 199"/>
                <a:gd name="T8" fmla="*/ 89 w 123"/>
                <a:gd name="T9" fmla="*/ 102 h 199"/>
                <a:gd name="T10" fmla="*/ 82 w 123"/>
                <a:gd name="T11" fmla="*/ 104 h 199"/>
                <a:gd name="T12" fmla="*/ 77 w 123"/>
                <a:gd name="T13" fmla="*/ 108 h 199"/>
                <a:gd name="T14" fmla="*/ 73 w 123"/>
                <a:gd name="T15" fmla="*/ 111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2 w 123"/>
                <a:gd name="T27" fmla="*/ 168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8 h 199"/>
                <a:gd name="T34" fmla="*/ 60 w 123"/>
                <a:gd name="T35" fmla="*/ 145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4 w 123"/>
                <a:gd name="T43" fmla="*/ 116 h 199"/>
                <a:gd name="T44" fmla="*/ 50 w 123"/>
                <a:gd name="T45" fmla="*/ 111 h 199"/>
                <a:gd name="T46" fmla="*/ 45 w 123"/>
                <a:gd name="T47" fmla="*/ 108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50 w 123"/>
                <a:gd name="T71" fmla="*/ 88 h 199"/>
                <a:gd name="T72" fmla="*/ 54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2 h 199"/>
                <a:gd name="T80" fmla="*/ 60 w 123"/>
                <a:gd name="T81" fmla="*/ 53 h 199"/>
                <a:gd name="T82" fmla="*/ 61 w 123"/>
                <a:gd name="T83" fmla="*/ 30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0 h 199"/>
                <a:gd name="T90" fmla="*/ 64 w 123"/>
                <a:gd name="T91" fmla="*/ 53 h 199"/>
                <a:gd name="T92" fmla="*/ 65 w 123"/>
                <a:gd name="T93" fmla="*/ 62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9 w 123"/>
                <a:gd name="T107" fmla="*/ 96 h 199"/>
                <a:gd name="T108" fmla="*/ 96 w 123"/>
                <a:gd name="T109" fmla="*/ 97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6" y="101"/>
                  </a:lnTo>
                  <a:lnTo>
                    <a:pt x="89" y="102"/>
                  </a:lnTo>
                  <a:lnTo>
                    <a:pt x="82" y="104"/>
                  </a:lnTo>
                  <a:lnTo>
                    <a:pt x="77" y="108"/>
                  </a:lnTo>
                  <a:lnTo>
                    <a:pt x="73" y="111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2" y="168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8"/>
                  </a:lnTo>
                  <a:lnTo>
                    <a:pt x="60" y="145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4" y="116"/>
                  </a:lnTo>
                  <a:lnTo>
                    <a:pt x="50" y="111"/>
                  </a:lnTo>
                  <a:lnTo>
                    <a:pt x="45" y="108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50" y="88"/>
                  </a:lnTo>
                  <a:lnTo>
                    <a:pt x="54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2"/>
                  </a:lnTo>
                  <a:lnTo>
                    <a:pt x="60" y="53"/>
                  </a:lnTo>
                  <a:lnTo>
                    <a:pt x="61" y="3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0"/>
                  </a:lnTo>
                  <a:lnTo>
                    <a:pt x="64" y="53"/>
                  </a:lnTo>
                  <a:lnTo>
                    <a:pt x="65" y="62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9" y="96"/>
                  </a:lnTo>
                  <a:lnTo>
                    <a:pt x="96" y="97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1" name="Freeform 30">
              <a:extLst>
                <a:ext uri="{FF2B5EF4-FFF2-40B4-BE49-F238E27FC236}">
                  <a16:creationId xmlns:a16="http://schemas.microsoft.com/office/drawing/2014/main" id="{070C1D15-3C76-40D0-B176-8A56B41040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79900" y="1354138"/>
              <a:ext cx="193675" cy="315913"/>
            </a:xfrm>
            <a:custGeom>
              <a:avLst/>
              <a:gdLst>
                <a:gd name="T0" fmla="*/ 122 w 122"/>
                <a:gd name="T1" fmla="*/ 99 h 199"/>
                <a:gd name="T2" fmla="*/ 122 w 122"/>
                <a:gd name="T3" fmla="*/ 99 h 199"/>
                <a:gd name="T4" fmla="*/ 103 w 122"/>
                <a:gd name="T5" fmla="*/ 99 h 199"/>
                <a:gd name="T6" fmla="*/ 95 w 122"/>
                <a:gd name="T7" fmla="*/ 100 h 199"/>
                <a:gd name="T8" fmla="*/ 88 w 122"/>
                <a:gd name="T9" fmla="*/ 102 h 199"/>
                <a:gd name="T10" fmla="*/ 82 w 122"/>
                <a:gd name="T11" fmla="*/ 104 h 199"/>
                <a:gd name="T12" fmla="*/ 77 w 122"/>
                <a:gd name="T13" fmla="*/ 106 h 199"/>
                <a:gd name="T14" fmla="*/ 73 w 122"/>
                <a:gd name="T15" fmla="*/ 110 h 199"/>
                <a:gd name="T16" fmla="*/ 70 w 122"/>
                <a:gd name="T17" fmla="*/ 114 h 199"/>
                <a:gd name="T18" fmla="*/ 67 w 122"/>
                <a:gd name="T19" fmla="*/ 121 h 199"/>
                <a:gd name="T20" fmla="*/ 65 w 122"/>
                <a:gd name="T21" fmla="*/ 127 h 199"/>
                <a:gd name="T22" fmla="*/ 64 w 122"/>
                <a:gd name="T23" fmla="*/ 135 h 199"/>
                <a:gd name="T24" fmla="*/ 63 w 122"/>
                <a:gd name="T25" fmla="*/ 144 h 199"/>
                <a:gd name="T26" fmla="*/ 62 w 122"/>
                <a:gd name="T27" fmla="*/ 168 h 199"/>
                <a:gd name="T28" fmla="*/ 61 w 122"/>
                <a:gd name="T29" fmla="*/ 199 h 199"/>
                <a:gd name="T30" fmla="*/ 61 w 122"/>
                <a:gd name="T31" fmla="*/ 199 h 199"/>
                <a:gd name="T32" fmla="*/ 61 w 122"/>
                <a:gd name="T33" fmla="*/ 168 h 199"/>
                <a:gd name="T34" fmla="*/ 60 w 122"/>
                <a:gd name="T35" fmla="*/ 144 h 199"/>
                <a:gd name="T36" fmla="*/ 59 w 122"/>
                <a:gd name="T37" fmla="*/ 135 h 199"/>
                <a:gd name="T38" fmla="*/ 57 w 122"/>
                <a:gd name="T39" fmla="*/ 127 h 199"/>
                <a:gd name="T40" fmla="*/ 56 w 122"/>
                <a:gd name="T41" fmla="*/ 121 h 199"/>
                <a:gd name="T42" fmla="*/ 53 w 122"/>
                <a:gd name="T43" fmla="*/ 114 h 199"/>
                <a:gd name="T44" fmla="*/ 50 w 122"/>
                <a:gd name="T45" fmla="*/ 110 h 199"/>
                <a:gd name="T46" fmla="*/ 46 w 122"/>
                <a:gd name="T47" fmla="*/ 106 h 199"/>
                <a:gd name="T48" fmla="*/ 40 w 122"/>
                <a:gd name="T49" fmla="*/ 104 h 199"/>
                <a:gd name="T50" fmla="*/ 34 w 122"/>
                <a:gd name="T51" fmla="*/ 102 h 199"/>
                <a:gd name="T52" fmla="*/ 28 w 122"/>
                <a:gd name="T53" fmla="*/ 100 h 199"/>
                <a:gd name="T54" fmla="*/ 20 w 122"/>
                <a:gd name="T55" fmla="*/ 99 h 199"/>
                <a:gd name="T56" fmla="*/ 0 w 122"/>
                <a:gd name="T57" fmla="*/ 99 h 199"/>
                <a:gd name="T58" fmla="*/ 0 w 122"/>
                <a:gd name="T59" fmla="*/ 99 h 199"/>
                <a:gd name="T60" fmla="*/ 20 w 122"/>
                <a:gd name="T61" fmla="*/ 98 h 199"/>
                <a:gd name="T62" fmla="*/ 28 w 122"/>
                <a:gd name="T63" fmla="*/ 97 h 199"/>
                <a:gd name="T64" fmla="*/ 34 w 122"/>
                <a:gd name="T65" fmla="*/ 96 h 199"/>
                <a:gd name="T66" fmla="*/ 40 w 122"/>
                <a:gd name="T67" fmla="*/ 94 h 199"/>
                <a:gd name="T68" fmla="*/ 46 w 122"/>
                <a:gd name="T69" fmla="*/ 91 h 199"/>
                <a:gd name="T70" fmla="*/ 50 w 122"/>
                <a:gd name="T71" fmla="*/ 87 h 199"/>
                <a:gd name="T72" fmla="*/ 53 w 122"/>
                <a:gd name="T73" fmla="*/ 83 h 199"/>
                <a:gd name="T74" fmla="*/ 56 w 122"/>
                <a:gd name="T75" fmla="*/ 77 h 199"/>
                <a:gd name="T76" fmla="*/ 57 w 122"/>
                <a:gd name="T77" fmla="*/ 70 h 199"/>
                <a:gd name="T78" fmla="*/ 59 w 122"/>
                <a:gd name="T79" fmla="*/ 62 h 199"/>
                <a:gd name="T80" fmla="*/ 60 w 122"/>
                <a:gd name="T81" fmla="*/ 53 h 199"/>
                <a:gd name="T82" fmla="*/ 61 w 122"/>
                <a:gd name="T83" fmla="*/ 29 h 199"/>
                <a:gd name="T84" fmla="*/ 61 w 122"/>
                <a:gd name="T85" fmla="*/ 0 h 199"/>
                <a:gd name="T86" fmla="*/ 61 w 122"/>
                <a:gd name="T87" fmla="*/ 0 h 199"/>
                <a:gd name="T88" fmla="*/ 62 w 122"/>
                <a:gd name="T89" fmla="*/ 29 h 199"/>
                <a:gd name="T90" fmla="*/ 63 w 122"/>
                <a:gd name="T91" fmla="*/ 53 h 199"/>
                <a:gd name="T92" fmla="*/ 64 w 122"/>
                <a:gd name="T93" fmla="*/ 62 h 199"/>
                <a:gd name="T94" fmla="*/ 65 w 122"/>
                <a:gd name="T95" fmla="*/ 70 h 199"/>
                <a:gd name="T96" fmla="*/ 67 w 122"/>
                <a:gd name="T97" fmla="*/ 77 h 199"/>
                <a:gd name="T98" fmla="*/ 70 w 122"/>
                <a:gd name="T99" fmla="*/ 83 h 199"/>
                <a:gd name="T100" fmla="*/ 73 w 122"/>
                <a:gd name="T101" fmla="*/ 87 h 199"/>
                <a:gd name="T102" fmla="*/ 77 w 122"/>
                <a:gd name="T103" fmla="*/ 91 h 199"/>
                <a:gd name="T104" fmla="*/ 82 w 122"/>
                <a:gd name="T105" fmla="*/ 94 h 199"/>
                <a:gd name="T106" fmla="*/ 88 w 122"/>
                <a:gd name="T107" fmla="*/ 96 h 199"/>
                <a:gd name="T108" fmla="*/ 95 w 122"/>
                <a:gd name="T109" fmla="*/ 97 h 199"/>
                <a:gd name="T110" fmla="*/ 103 w 122"/>
                <a:gd name="T111" fmla="*/ 98 h 199"/>
                <a:gd name="T112" fmla="*/ 122 w 122"/>
                <a:gd name="T113" fmla="*/ 99 h 199"/>
                <a:gd name="T114" fmla="*/ 122 w 122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2" h="199">
                  <a:moveTo>
                    <a:pt x="122" y="99"/>
                  </a:moveTo>
                  <a:lnTo>
                    <a:pt x="122" y="99"/>
                  </a:lnTo>
                  <a:lnTo>
                    <a:pt x="103" y="99"/>
                  </a:lnTo>
                  <a:lnTo>
                    <a:pt x="95" y="100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6"/>
                  </a:lnTo>
                  <a:lnTo>
                    <a:pt x="73" y="110"/>
                  </a:lnTo>
                  <a:lnTo>
                    <a:pt x="70" y="114"/>
                  </a:lnTo>
                  <a:lnTo>
                    <a:pt x="67" y="121"/>
                  </a:lnTo>
                  <a:lnTo>
                    <a:pt x="65" y="127"/>
                  </a:lnTo>
                  <a:lnTo>
                    <a:pt x="64" y="135"/>
                  </a:lnTo>
                  <a:lnTo>
                    <a:pt x="63" y="144"/>
                  </a:lnTo>
                  <a:lnTo>
                    <a:pt x="62" y="168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1" y="168"/>
                  </a:lnTo>
                  <a:lnTo>
                    <a:pt x="60" y="144"/>
                  </a:lnTo>
                  <a:lnTo>
                    <a:pt x="59" y="135"/>
                  </a:lnTo>
                  <a:lnTo>
                    <a:pt x="57" y="127"/>
                  </a:lnTo>
                  <a:lnTo>
                    <a:pt x="56" y="121"/>
                  </a:lnTo>
                  <a:lnTo>
                    <a:pt x="53" y="114"/>
                  </a:lnTo>
                  <a:lnTo>
                    <a:pt x="50" y="110"/>
                  </a:lnTo>
                  <a:lnTo>
                    <a:pt x="46" y="106"/>
                  </a:lnTo>
                  <a:lnTo>
                    <a:pt x="40" y="104"/>
                  </a:lnTo>
                  <a:lnTo>
                    <a:pt x="34" y="102"/>
                  </a:lnTo>
                  <a:lnTo>
                    <a:pt x="28" y="100"/>
                  </a:lnTo>
                  <a:lnTo>
                    <a:pt x="20" y="99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4" y="96"/>
                  </a:lnTo>
                  <a:lnTo>
                    <a:pt x="40" y="94"/>
                  </a:lnTo>
                  <a:lnTo>
                    <a:pt x="46" y="91"/>
                  </a:lnTo>
                  <a:lnTo>
                    <a:pt x="50" y="87"/>
                  </a:lnTo>
                  <a:lnTo>
                    <a:pt x="53" y="83"/>
                  </a:lnTo>
                  <a:lnTo>
                    <a:pt x="56" y="77"/>
                  </a:lnTo>
                  <a:lnTo>
                    <a:pt x="57" y="70"/>
                  </a:lnTo>
                  <a:lnTo>
                    <a:pt x="59" y="62"/>
                  </a:lnTo>
                  <a:lnTo>
                    <a:pt x="60" y="53"/>
                  </a:lnTo>
                  <a:lnTo>
                    <a:pt x="61" y="29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2" y="29"/>
                  </a:lnTo>
                  <a:lnTo>
                    <a:pt x="63" y="53"/>
                  </a:lnTo>
                  <a:lnTo>
                    <a:pt x="64" y="62"/>
                  </a:lnTo>
                  <a:lnTo>
                    <a:pt x="65" y="70"/>
                  </a:lnTo>
                  <a:lnTo>
                    <a:pt x="67" y="77"/>
                  </a:lnTo>
                  <a:lnTo>
                    <a:pt x="70" y="83"/>
                  </a:lnTo>
                  <a:lnTo>
                    <a:pt x="73" y="87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5" y="97"/>
                  </a:lnTo>
                  <a:lnTo>
                    <a:pt x="103" y="98"/>
                  </a:lnTo>
                  <a:lnTo>
                    <a:pt x="122" y="99"/>
                  </a:lnTo>
                  <a:lnTo>
                    <a:pt x="122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2" name="Freeform 31">
              <a:extLst>
                <a:ext uri="{FF2B5EF4-FFF2-40B4-BE49-F238E27FC236}">
                  <a16:creationId xmlns:a16="http://schemas.microsoft.com/office/drawing/2014/main" id="{F58C20D9-BDED-42FA-B2BA-C709F11B50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7375" y="2132013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4 w 123"/>
                <a:gd name="T5" fmla="*/ 100 h 199"/>
                <a:gd name="T6" fmla="*/ 96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4 w 123"/>
                <a:gd name="T15" fmla="*/ 112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3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2 w 123"/>
                <a:gd name="T33" fmla="*/ 169 h 199"/>
                <a:gd name="T34" fmla="*/ 60 w 123"/>
                <a:gd name="T35" fmla="*/ 145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4 w 123"/>
                <a:gd name="T43" fmla="*/ 116 h 199"/>
                <a:gd name="T44" fmla="*/ 51 w 123"/>
                <a:gd name="T45" fmla="*/ 112 h 199"/>
                <a:gd name="T46" fmla="*/ 46 w 123"/>
                <a:gd name="T47" fmla="*/ 107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1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1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6 w 123"/>
                <a:gd name="T69" fmla="*/ 91 h 199"/>
                <a:gd name="T70" fmla="*/ 51 w 123"/>
                <a:gd name="T71" fmla="*/ 88 h 199"/>
                <a:gd name="T72" fmla="*/ 54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3 h 199"/>
                <a:gd name="T80" fmla="*/ 60 w 123"/>
                <a:gd name="T81" fmla="*/ 53 h 199"/>
                <a:gd name="T82" fmla="*/ 62 w 123"/>
                <a:gd name="T83" fmla="*/ 31 h 199"/>
                <a:gd name="T84" fmla="*/ 62 w 123"/>
                <a:gd name="T85" fmla="*/ 0 h 199"/>
                <a:gd name="T86" fmla="*/ 62 w 123"/>
                <a:gd name="T87" fmla="*/ 0 h 199"/>
                <a:gd name="T88" fmla="*/ 63 w 123"/>
                <a:gd name="T89" fmla="*/ 31 h 199"/>
                <a:gd name="T90" fmla="*/ 64 w 123"/>
                <a:gd name="T91" fmla="*/ 53 h 199"/>
                <a:gd name="T92" fmla="*/ 65 w 123"/>
                <a:gd name="T93" fmla="*/ 63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4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6 w 123"/>
                <a:gd name="T109" fmla="*/ 97 h 199"/>
                <a:gd name="T110" fmla="*/ 104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4" y="100"/>
                  </a:lnTo>
                  <a:lnTo>
                    <a:pt x="96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4" y="112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3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2" y="169"/>
                  </a:lnTo>
                  <a:lnTo>
                    <a:pt x="60" y="145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4" y="116"/>
                  </a:lnTo>
                  <a:lnTo>
                    <a:pt x="51" y="112"/>
                  </a:lnTo>
                  <a:lnTo>
                    <a:pt x="46" y="107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1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1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6" y="91"/>
                  </a:lnTo>
                  <a:lnTo>
                    <a:pt x="51" y="88"/>
                  </a:lnTo>
                  <a:lnTo>
                    <a:pt x="54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3"/>
                  </a:lnTo>
                  <a:lnTo>
                    <a:pt x="60" y="53"/>
                  </a:lnTo>
                  <a:lnTo>
                    <a:pt x="62" y="31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3" y="31"/>
                  </a:lnTo>
                  <a:lnTo>
                    <a:pt x="64" y="53"/>
                  </a:lnTo>
                  <a:lnTo>
                    <a:pt x="65" y="63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4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6" y="97"/>
                  </a:lnTo>
                  <a:lnTo>
                    <a:pt x="104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3" name="Rectangle 20488">
              <a:extLst>
                <a:ext uri="{FF2B5EF4-FFF2-40B4-BE49-F238E27FC236}">
                  <a16:creationId xmlns:a16="http://schemas.microsoft.com/office/drawing/2014/main" id="{D57CFF5C-F293-453B-B7A5-A6F68B4B653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072438" y="3946525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4" name="Freeform 20489">
              <a:extLst>
                <a:ext uri="{FF2B5EF4-FFF2-40B4-BE49-F238E27FC236}">
                  <a16:creationId xmlns:a16="http://schemas.microsoft.com/office/drawing/2014/main" id="{D70E266B-BB51-4DB9-B9FB-F66BCA7C1F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48 w 48"/>
                <a:gd name="T2" fmla="*/ 48 w 48"/>
                <a:gd name="T3" fmla="*/ 48 w 48"/>
                <a:gd name="T4" fmla="*/ 0 w 48"/>
                <a:gd name="T5" fmla="*/ 0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5" name="Freeform 20490">
              <a:extLst>
                <a:ext uri="{FF2B5EF4-FFF2-40B4-BE49-F238E27FC236}">
                  <a16:creationId xmlns:a16="http://schemas.microsoft.com/office/drawing/2014/main" id="{ADBBF0EA-7298-4DB4-ACF8-D3826F03FD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0 w 48"/>
                <a:gd name="T2" fmla="*/ 0 w 48"/>
                <a:gd name="T3" fmla="*/ 0 w 48"/>
                <a:gd name="T4" fmla="*/ 0 w 48"/>
                <a:gd name="T5" fmla="*/ 48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6" name="Freeform 20491">
              <a:extLst>
                <a:ext uri="{FF2B5EF4-FFF2-40B4-BE49-F238E27FC236}">
                  <a16:creationId xmlns:a16="http://schemas.microsoft.com/office/drawing/2014/main" id="{74759ED2-B517-4AB8-A2AC-1B14708E28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0 w 48"/>
                <a:gd name="T2" fmla="*/ 0 w 48"/>
                <a:gd name="T3" fmla="*/ 0 w 48"/>
                <a:gd name="T4" fmla="*/ 0 w 48"/>
                <a:gd name="T5" fmla="*/ 48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7" name="Freeform 20493">
              <a:extLst>
                <a:ext uri="{FF2B5EF4-FFF2-40B4-BE49-F238E27FC236}">
                  <a16:creationId xmlns:a16="http://schemas.microsoft.com/office/drawing/2014/main" id="{3CE6DB05-D7A8-4AA8-B7EA-25D54F2EF8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3997325"/>
              <a:ext cx="74613" cy="38100"/>
            </a:xfrm>
            <a:custGeom>
              <a:avLst/>
              <a:gdLst>
                <a:gd name="T0" fmla="*/ 24 w 47"/>
                <a:gd name="T1" fmla="*/ 0 h 24"/>
                <a:gd name="T2" fmla="*/ 24 w 47"/>
                <a:gd name="T3" fmla="*/ 0 h 24"/>
                <a:gd name="T4" fmla="*/ 29 w 47"/>
                <a:gd name="T5" fmla="*/ 0 h 24"/>
                <a:gd name="T6" fmla="*/ 33 w 47"/>
                <a:gd name="T7" fmla="*/ 2 h 24"/>
                <a:gd name="T8" fmla="*/ 37 w 47"/>
                <a:gd name="T9" fmla="*/ 4 h 24"/>
                <a:gd name="T10" fmla="*/ 41 w 47"/>
                <a:gd name="T11" fmla="*/ 7 h 24"/>
                <a:gd name="T12" fmla="*/ 43 w 47"/>
                <a:gd name="T13" fmla="*/ 11 h 24"/>
                <a:gd name="T14" fmla="*/ 46 w 47"/>
                <a:gd name="T15" fmla="*/ 15 h 24"/>
                <a:gd name="T16" fmla="*/ 47 w 47"/>
                <a:gd name="T17" fmla="*/ 18 h 24"/>
                <a:gd name="T18" fmla="*/ 47 w 47"/>
                <a:gd name="T19" fmla="*/ 24 h 24"/>
                <a:gd name="T20" fmla="*/ 0 w 47"/>
                <a:gd name="T21" fmla="*/ 24 h 24"/>
                <a:gd name="T22" fmla="*/ 0 w 47"/>
                <a:gd name="T23" fmla="*/ 24 h 24"/>
                <a:gd name="T24" fmla="*/ 0 w 47"/>
                <a:gd name="T25" fmla="*/ 18 h 24"/>
                <a:gd name="T26" fmla="*/ 2 w 47"/>
                <a:gd name="T27" fmla="*/ 15 h 24"/>
                <a:gd name="T28" fmla="*/ 4 w 47"/>
                <a:gd name="T29" fmla="*/ 11 h 24"/>
                <a:gd name="T30" fmla="*/ 7 w 47"/>
                <a:gd name="T31" fmla="*/ 7 h 24"/>
                <a:gd name="T32" fmla="*/ 11 w 47"/>
                <a:gd name="T33" fmla="*/ 4 h 24"/>
                <a:gd name="T34" fmla="*/ 15 w 47"/>
                <a:gd name="T35" fmla="*/ 2 h 24"/>
                <a:gd name="T36" fmla="*/ 19 w 47"/>
                <a:gd name="T37" fmla="*/ 0 h 24"/>
                <a:gd name="T38" fmla="*/ 24 w 47"/>
                <a:gd name="T3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4">
                  <a:moveTo>
                    <a:pt x="24" y="0"/>
                  </a:moveTo>
                  <a:lnTo>
                    <a:pt x="24" y="0"/>
                  </a:lnTo>
                  <a:lnTo>
                    <a:pt x="29" y="0"/>
                  </a:lnTo>
                  <a:lnTo>
                    <a:pt x="33" y="2"/>
                  </a:lnTo>
                  <a:lnTo>
                    <a:pt x="37" y="4"/>
                  </a:lnTo>
                  <a:lnTo>
                    <a:pt x="41" y="7"/>
                  </a:lnTo>
                  <a:lnTo>
                    <a:pt x="43" y="11"/>
                  </a:lnTo>
                  <a:lnTo>
                    <a:pt x="46" y="15"/>
                  </a:lnTo>
                  <a:lnTo>
                    <a:pt x="47" y="18"/>
                  </a:lnTo>
                  <a:lnTo>
                    <a:pt x="47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19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8" name="Freeform 20494">
              <a:extLst>
                <a:ext uri="{FF2B5EF4-FFF2-40B4-BE49-F238E27FC236}">
                  <a16:creationId xmlns:a16="http://schemas.microsoft.com/office/drawing/2014/main" id="{3EE2FF96-663C-4F8C-89CE-D6BDD1C0E33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9" name="Rectangle 20495">
              <a:extLst>
                <a:ext uri="{FF2B5EF4-FFF2-40B4-BE49-F238E27FC236}">
                  <a16:creationId xmlns:a16="http://schemas.microsoft.com/office/drawing/2014/main" id="{08F58790-6C62-4EF3-B4EB-D7C703D396E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724901" y="4035425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0" name="Freeform 20496">
              <a:extLst>
                <a:ext uri="{FF2B5EF4-FFF2-40B4-BE49-F238E27FC236}">
                  <a16:creationId xmlns:a16="http://schemas.microsoft.com/office/drawing/2014/main" id="{3D906778-6BC1-4024-8C1F-070FAC7794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1" name="Freeform 20497">
              <a:extLst>
                <a:ext uri="{FF2B5EF4-FFF2-40B4-BE49-F238E27FC236}">
                  <a16:creationId xmlns:a16="http://schemas.microsoft.com/office/drawing/2014/main" id="{6ED97E21-3C24-4DE8-AF4D-C659DCC67D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2" name="Freeform 20498">
              <a:extLst>
                <a:ext uri="{FF2B5EF4-FFF2-40B4-BE49-F238E27FC236}">
                  <a16:creationId xmlns:a16="http://schemas.microsoft.com/office/drawing/2014/main" id="{AE9009D4-3E09-43A6-9838-83BE9AE5E2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3" name="Freeform 20500">
              <a:extLst>
                <a:ext uri="{FF2B5EF4-FFF2-40B4-BE49-F238E27FC236}">
                  <a16:creationId xmlns:a16="http://schemas.microsoft.com/office/drawing/2014/main" id="{6BFEB400-BA21-4852-8B41-947C39B769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05250"/>
              <a:ext cx="74613" cy="36513"/>
            </a:xfrm>
            <a:custGeom>
              <a:avLst/>
              <a:gdLst>
                <a:gd name="T0" fmla="*/ 24 w 47"/>
                <a:gd name="T1" fmla="*/ 0 h 23"/>
                <a:gd name="T2" fmla="*/ 24 w 47"/>
                <a:gd name="T3" fmla="*/ 0 h 23"/>
                <a:gd name="T4" fmla="*/ 29 w 47"/>
                <a:gd name="T5" fmla="*/ 0 h 23"/>
                <a:gd name="T6" fmla="*/ 33 w 47"/>
                <a:gd name="T7" fmla="*/ 1 h 23"/>
                <a:gd name="T8" fmla="*/ 37 w 47"/>
                <a:gd name="T9" fmla="*/ 4 h 23"/>
                <a:gd name="T10" fmla="*/ 41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3 w 47"/>
                <a:gd name="T27" fmla="*/ 14 h 23"/>
                <a:gd name="T28" fmla="*/ 4 w 47"/>
                <a:gd name="T29" fmla="*/ 10 h 23"/>
                <a:gd name="T30" fmla="*/ 7 w 47"/>
                <a:gd name="T31" fmla="*/ 6 h 23"/>
                <a:gd name="T32" fmla="*/ 11 w 47"/>
                <a:gd name="T33" fmla="*/ 4 h 23"/>
                <a:gd name="T34" fmla="*/ 15 w 47"/>
                <a:gd name="T35" fmla="*/ 1 h 23"/>
                <a:gd name="T36" fmla="*/ 20 w 47"/>
                <a:gd name="T37" fmla="*/ 0 h 23"/>
                <a:gd name="T38" fmla="*/ 24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4" y="0"/>
                  </a:moveTo>
                  <a:lnTo>
                    <a:pt x="24" y="0"/>
                  </a:lnTo>
                  <a:lnTo>
                    <a:pt x="29" y="0"/>
                  </a:lnTo>
                  <a:lnTo>
                    <a:pt x="33" y="1"/>
                  </a:lnTo>
                  <a:lnTo>
                    <a:pt x="37" y="4"/>
                  </a:lnTo>
                  <a:lnTo>
                    <a:pt x="41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3" y="14"/>
                  </a:lnTo>
                  <a:lnTo>
                    <a:pt x="4" y="10"/>
                  </a:lnTo>
                  <a:lnTo>
                    <a:pt x="7" y="6"/>
                  </a:lnTo>
                  <a:lnTo>
                    <a:pt x="11" y="4"/>
                  </a:lnTo>
                  <a:lnTo>
                    <a:pt x="15" y="1"/>
                  </a:lnTo>
                  <a:lnTo>
                    <a:pt x="20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4" name="Freeform 20501">
              <a:extLst>
                <a:ext uri="{FF2B5EF4-FFF2-40B4-BE49-F238E27FC236}">
                  <a16:creationId xmlns:a16="http://schemas.microsoft.com/office/drawing/2014/main" id="{631A547A-69E6-45B4-B7E7-D526472DBD5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5" name="Rectangle 20502">
              <a:extLst>
                <a:ext uri="{FF2B5EF4-FFF2-40B4-BE49-F238E27FC236}">
                  <a16:creationId xmlns:a16="http://schemas.microsoft.com/office/drawing/2014/main" id="{64452AE9-34DD-4CD2-8039-2745EEDB8C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855076" y="3941763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6" name="Freeform 20503">
              <a:extLst>
                <a:ext uri="{FF2B5EF4-FFF2-40B4-BE49-F238E27FC236}">
                  <a16:creationId xmlns:a16="http://schemas.microsoft.com/office/drawing/2014/main" id="{D2EBC8D9-4454-407A-8C19-197AAC0E24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7" name="Freeform 20504">
              <a:extLst>
                <a:ext uri="{FF2B5EF4-FFF2-40B4-BE49-F238E27FC236}">
                  <a16:creationId xmlns:a16="http://schemas.microsoft.com/office/drawing/2014/main" id="{E8875E14-2D7A-4595-B145-42E948D35F5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8" name="Freeform 20505">
              <a:extLst>
                <a:ext uri="{FF2B5EF4-FFF2-40B4-BE49-F238E27FC236}">
                  <a16:creationId xmlns:a16="http://schemas.microsoft.com/office/drawing/2014/main" id="{A0EB5013-70DD-4320-86FA-0151D31051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9" name="Freeform 20507">
              <a:extLst>
                <a:ext uri="{FF2B5EF4-FFF2-40B4-BE49-F238E27FC236}">
                  <a16:creationId xmlns:a16="http://schemas.microsoft.com/office/drawing/2014/main" id="{217F183E-A06A-4431-8E7C-22172D1F8A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40175"/>
              <a:ext cx="73025" cy="36513"/>
            </a:xfrm>
            <a:custGeom>
              <a:avLst/>
              <a:gdLst>
                <a:gd name="T0" fmla="*/ 23 w 46"/>
                <a:gd name="T1" fmla="*/ 0 h 23"/>
                <a:gd name="T2" fmla="*/ 23 w 46"/>
                <a:gd name="T3" fmla="*/ 0 h 23"/>
                <a:gd name="T4" fmla="*/ 28 w 46"/>
                <a:gd name="T5" fmla="*/ 0 h 23"/>
                <a:gd name="T6" fmla="*/ 32 w 46"/>
                <a:gd name="T7" fmla="*/ 1 h 23"/>
                <a:gd name="T8" fmla="*/ 36 w 46"/>
                <a:gd name="T9" fmla="*/ 4 h 23"/>
                <a:gd name="T10" fmla="*/ 40 w 46"/>
                <a:gd name="T11" fmla="*/ 6 h 23"/>
                <a:gd name="T12" fmla="*/ 43 w 46"/>
                <a:gd name="T13" fmla="*/ 10 h 23"/>
                <a:gd name="T14" fmla="*/ 45 w 46"/>
                <a:gd name="T15" fmla="*/ 14 h 23"/>
                <a:gd name="T16" fmla="*/ 46 w 46"/>
                <a:gd name="T17" fmla="*/ 18 h 23"/>
                <a:gd name="T18" fmla="*/ 46 w 46"/>
                <a:gd name="T19" fmla="*/ 23 h 23"/>
                <a:gd name="T20" fmla="*/ 0 w 46"/>
                <a:gd name="T21" fmla="*/ 23 h 23"/>
                <a:gd name="T22" fmla="*/ 0 w 46"/>
                <a:gd name="T23" fmla="*/ 23 h 23"/>
                <a:gd name="T24" fmla="*/ 0 w 46"/>
                <a:gd name="T25" fmla="*/ 18 h 23"/>
                <a:gd name="T26" fmla="*/ 1 w 46"/>
                <a:gd name="T27" fmla="*/ 14 h 23"/>
                <a:gd name="T28" fmla="*/ 3 w 46"/>
                <a:gd name="T29" fmla="*/ 10 h 23"/>
                <a:gd name="T30" fmla="*/ 6 w 46"/>
                <a:gd name="T31" fmla="*/ 6 h 23"/>
                <a:gd name="T32" fmla="*/ 10 w 46"/>
                <a:gd name="T33" fmla="*/ 4 h 23"/>
                <a:gd name="T34" fmla="*/ 14 w 46"/>
                <a:gd name="T35" fmla="*/ 1 h 23"/>
                <a:gd name="T36" fmla="*/ 18 w 46"/>
                <a:gd name="T37" fmla="*/ 0 h 23"/>
                <a:gd name="T38" fmla="*/ 23 w 46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23">
                  <a:moveTo>
                    <a:pt x="23" y="0"/>
                  </a:moveTo>
                  <a:lnTo>
                    <a:pt x="23" y="0"/>
                  </a:lnTo>
                  <a:lnTo>
                    <a:pt x="28" y="0"/>
                  </a:lnTo>
                  <a:lnTo>
                    <a:pt x="32" y="1"/>
                  </a:lnTo>
                  <a:lnTo>
                    <a:pt x="36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5" y="14"/>
                  </a:lnTo>
                  <a:lnTo>
                    <a:pt x="46" y="18"/>
                  </a:lnTo>
                  <a:lnTo>
                    <a:pt x="46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3" y="10"/>
                  </a:lnTo>
                  <a:lnTo>
                    <a:pt x="6" y="6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0" name="Freeform 20508">
              <a:extLst>
                <a:ext uri="{FF2B5EF4-FFF2-40B4-BE49-F238E27FC236}">
                  <a16:creationId xmlns:a16="http://schemas.microsoft.com/office/drawing/2014/main" id="{F46D43C9-3310-4ECD-9F0C-06EC4D2413F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0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  <a:gd name="T8" fmla="*/ 46 w 46"/>
                <a:gd name="T9" fmla="*/ 0 w 46"/>
                <a:gd name="T10" fmla="*/ 0 w 46"/>
                <a:gd name="T11" fmla="*/ 46 w 46"/>
                <a:gd name="T12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6" y="0"/>
                  </a:move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1" name="Rectangle 20509">
              <a:extLst>
                <a:ext uri="{FF2B5EF4-FFF2-40B4-BE49-F238E27FC236}">
                  <a16:creationId xmlns:a16="http://schemas.microsoft.com/office/drawing/2014/main" id="{1DAE3AD8-451E-4963-AC70-0A95FAAE0DB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94776" y="3976688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2" name="Freeform 20510">
              <a:extLst>
                <a:ext uri="{FF2B5EF4-FFF2-40B4-BE49-F238E27FC236}">
                  <a16:creationId xmlns:a16="http://schemas.microsoft.com/office/drawing/2014/main" id="{703BF4AB-7AC4-4537-A385-B3F2DC4BF4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46 w 46"/>
                <a:gd name="T2" fmla="*/ 46 w 46"/>
                <a:gd name="T3" fmla="*/ 46 w 46"/>
                <a:gd name="T4" fmla="*/ 0 w 46"/>
                <a:gd name="T5" fmla="*/ 0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3" name="Freeform 20511">
              <a:extLst>
                <a:ext uri="{FF2B5EF4-FFF2-40B4-BE49-F238E27FC236}">
                  <a16:creationId xmlns:a16="http://schemas.microsoft.com/office/drawing/2014/main" id="{60A39B2E-EE30-44B7-A809-C89442DAE9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4" name="Freeform 20512">
              <a:extLst>
                <a:ext uri="{FF2B5EF4-FFF2-40B4-BE49-F238E27FC236}">
                  <a16:creationId xmlns:a16="http://schemas.microsoft.com/office/drawing/2014/main" id="{37C06AF9-6197-4CC2-9562-DDBDE7ED982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5" name="Freeform 20514">
              <a:extLst>
                <a:ext uri="{FF2B5EF4-FFF2-40B4-BE49-F238E27FC236}">
                  <a16:creationId xmlns:a16="http://schemas.microsoft.com/office/drawing/2014/main" id="{B9DEBB82-D9C1-42CC-BCA9-FF843C3BCE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22725"/>
              <a:ext cx="74613" cy="36513"/>
            </a:xfrm>
            <a:custGeom>
              <a:avLst/>
              <a:gdLst>
                <a:gd name="T0" fmla="*/ 24 w 47"/>
                <a:gd name="T1" fmla="*/ 0 h 23"/>
                <a:gd name="T2" fmla="*/ 24 w 47"/>
                <a:gd name="T3" fmla="*/ 0 h 23"/>
                <a:gd name="T4" fmla="*/ 27 w 47"/>
                <a:gd name="T5" fmla="*/ 0 h 23"/>
                <a:gd name="T6" fmla="*/ 33 w 47"/>
                <a:gd name="T7" fmla="*/ 1 h 23"/>
                <a:gd name="T8" fmla="*/ 37 w 47"/>
                <a:gd name="T9" fmla="*/ 4 h 23"/>
                <a:gd name="T10" fmla="*/ 40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1 w 47"/>
                <a:gd name="T27" fmla="*/ 14 h 23"/>
                <a:gd name="T28" fmla="*/ 4 w 47"/>
                <a:gd name="T29" fmla="*/ 10 h 23"/>
                <a:gd name="T30" fmla="*/ 7 w 47"/>
                <a:gd name="T31" fmla="*/ 6 h 23"/>
                <a:gd name="T32" fmla="*/ 11 w 47"/>
                <a:gd name="T33" fmla="*/ 4 h 23"/>
                <a:gd name="T34" fmla="*/ 14 w 47"/>
                <a:gd name="T35" fmla="*/ 1 h 23"/>
                <a:gd name="T36" fmla="*/ 18 w 47"/>
                <a:gd name="T37" fmla="*/ 0 h 23"/>
                <a:gd name="T38" fmla="*/ 24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4" y="0"/>
                  </a:moveTo>
                  <a:lnTo>
                    <a:pt x="24" y="0"/>
                  </a:lnTo>
                  <a:lnTo>
                    <a:pt x="27" y="0"/>
                  </a:lnTo>
                  <a:lnTo>
                    <a:pt x="33" y="1"/>
                  </a:lnTo>
                  <a:lnTo>
                    <a:pt x="37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4" y="10"/>
                  </a:lnTo>
                  <a:lnTo>
                    <a:pt x="7" y="6"/>
                  </a:lnTo>
                  <a:lnTo>
                    <a:pt x="11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6" name="Freeform 20515">
              <a:extLst>
                <a:ext uri="{FF2B5EF4-FFF2-40B4-BE49-F238E27FC236}">
                  <a16:creationId xmlns:a16="http://schemas.microsoft.com/office/drawing/2014/main" id="{78BF9BFF-A29B-4DE6-8B4D-E115A9BD13F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7" name="Rectangle 20516">
              <a:extLst>
                <a:ext uri="{FF2B5EF4-FFF2-40B4-BE49-F238E27FC236}">
                  <a16:creationId xmlns:a16="http://schemas.microsoft.com/office/drawing/2014/main" id="{2CC483B2-C745-441F-B96E-875E3475AED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134476" y="4059238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8" name="Freeform 20517">
              <a:extLst>
                <a:ext uri="{FF2B5EF4-FFF2-40B4-BE49-F238E27FC236}">
                  <a16:creationId xmlns:a16="http://schemas.microsoft.com/office/drawing/2014/main" id="{C27D3160-83CA-4F79-8E57-91DDEBDB2E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9" name="Freeform 20518">
              <a:extLst>
                <a:ext uri="{FF2B5EF4-FFF2-40B4-BE49-F238E27FC236}">
                  <a16:creationId xmlns:a16="http://schemas.microsoft.com/office/drawing/2014/main" id="{9F72ED16-F0A0-474C-8E77-5269F90BBB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0" name="Freeform 20519">
              <a:extLst>
                <a:ext uri="{FF2B5EF4-FFF2-40B4-BE49-F238E27FC236}">
                  <a16:creationId xmlns:a16="http://schemas.microsoft.com/office/drawing/2014/main" id="{88531343-F4B2-4BA6-97C4-62440B62385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1" name="Freeform 20521">
              <a:extLst>
                <a:ext uri="{FF2B5EF4-FFF2-40B4-BE49-F238E27FC236}">
                  <a16:creationId xmlns:a16="http://schemas.microsoft.com/office/drawing/2014/main" id="{6F31DE07-36F8-4CEF-8B1E-EA165231BDE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02088"/>
              <a:ext cx="74613" cy="36513"/>
            </a:xfrm>
            <a:custGeom>
              <a:avLst/>
              <a:gdLst>
                <a:gd name="T0" fmla="*/ 23 w 47"/>
                <a:gd name="T1" fmla="*/ 0 h 23"/>
                <a:gd name="T2" fmla="*/ 23 w 47"/>
                <a:gd name="T3" fmla="*/ 0 h 23"/>
                <a:gd name="T4" fmla="*/ 29 w 47"/>
                <a:gd name="T5" fmla="*/ 0 h 23"/>
                <a:gd name="T6" fmla="*/ 33 w 47"/>
                <a:gd name="T7" fmla="*/ 1 h 23"/>
                <a:gd name="T8" fmla="*/ 36 w 47"/>
                <a:gd name="T9" fmla="*/ 4 h 23"/>
                <a:gd name="T10" fmla="*/ 40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1 w 47"/>
                <a:gd name="T27" fmla="*/ 14 h 23"/>
                <a:gd name="T28" fmla="*/ 4 w 47"/>
                <a:gd name="T29" fmla="*/ 10 h 23"/>
                <a:gd name="T30" fmla="*/ 6 w 47"/>
                <a:gd name="T31" fmla="*/ 6 h 23"/>
                <a:gd name="T32" fmla="*/ 10 w 47"/>
                <a:gd name="T33" fmla="*/ 4 h 23"/>
                <a:gd name="T34" fmla="*/ 14 w 47"/>
                <a:gd name="T35" fmla="*/ 1 h 23"/>
                <a:gd name="T36" fmla="*/ 18 w 47"/>
                <a:gd name="T37" fmla="*/ 0 h 23"/>
                <a:gd name="T38" fmla="*/ 23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3" y="0"/>
                  </a:moveTo>
                  <a:lnTo>
                    <a:pt x="23" y="0"/>
                  </a:lnTo>
                  <a:lnTo>
                    <a:pt x="29" y="0"/>
                  </a:lnTo>
                  <a:lnTo>
                    <a:pt x="33" y="1"/>
                  </a:lnTo>
                  <a:lnTo>
                    <a:pt x="36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4" y="10"/>
                  </a:lnTo>
                  <a:lnTo>
                    <a:pt x="6" y="6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2" name="Freeform 20522">
              <a:extLst>
                <a:ext uri="{FF2B5EF4-FFF2-40B4-BE49-F238E27FC236}">
                  <a16:creationId xmlns:a16="http://schemas.microsoft.com/office/drawing/2014/main" id="{FDCA38D1-0528-4620-AC4F-20381487D50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3" name="Rectangle 20523">
              <a:extLst>
                <a:ext uri="{FF2B5EF4-FFF2-40B4-BE49-F238E27FC236}">
                  <a16:creationId xmlns:a16="http://schemas.microsoft.com/office/drawing/2014/main" id="{D252555B-5893-437B-972E-721D873D87B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202613" y="4038600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4" name="Freeform 20524">
              <a:extLst>
                <a:ext uri="{FF2B5EF4-FFF2-40B4-BE49-F238E27FC236}">
                  <a16:creationId xmlns:a16="http://schemas.microsoft.com/office/drawing/2014/main" id="{71C31441-4892-4E6E-8033-D289CD85218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5" name="Freeform 20525">
              <a:extLst>
                <a:ext uri="{FF2B5EF4-FFF2-40B4-BE49-F238E27FC236}">
                  <a16:creationId xmlns:a16="http://schemas.microsoft.com/office/drawing/2014/main" id="{E2E167FC-BB97-46E1-B200-9BAB01538D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6" name="Freeform 20526">
              <a:extLst>
                <a:ext uri="{FF2B5EF4-FFF2-40B4-BE49-F238E27FC236}">
                  <a16:creationId xmlns:a16="http://schemas.microsoft.com/office/drawing/2014/main" id="{00D866E2-66E7-42C6-8D85-84616796A0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7" name="Freeform 20545">
              <a:extLst>
                <a:ext uri="{FF2B5EF4-FFF2-40B4-BE49-F238E27FC236}">
                  <a16:creationId xmlns:a16="http://schemas.microsoft.com/office/drawing/2014/main" id="{8587496C-63C3-4382-A6BC-06E4F55EDD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18688" y="5068888"/>
              <a:ext cx="0" cy="25400"/>
            </a:xfrm>
            <a:custGeom>
              <a:avLst/>
              <a:gdLst>
                <a:gd name="T0" fmla="*/ 16 h 16"/>
                <a:gd name="T1" fmla="*/ 0 h 16"/>
                <a:gd name="T2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lnTo>
                    <a:pt x="0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D7F9D228-6A18-4F64-BC4F-74F3CA9CF84E}"/>
              </a:ext>
            </a:extLst>
          </p:cNvPr>
          <p:cNvGrpSpPr/>
          <p:nvPr/>
        </p:nvGrpSpPr>
        <p:grpSpPr>
          <a:xfrm rot="10800000" flipH="1">
            <a:off x="10045547" y="4634404"/>
            <a:ext cx="2317903" cy="2344780"/>
            <a:chOff x="10342230" y="-183592"/>
            <a:chExt cx="1980008" cy="2344780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691E0443-EA5E-4EB6-B7DB-44B79D45578D}"/>
                </a:ext>
              </a:extLst>
            </p:cNvPr>
            <p:cNvSpPr/>
            <p:nvPr/>
          </p:nvSpPr>
          <p:spPr>
            <a:xfrm>
              <a:off x="10342230" y="-76079"/>
              <a:ext cx="1924531" cy="2237267"/>
            </a:xfrm>
            <a:custGeom>
              <a:avLst/>
              <a:gdLst>
                <a:gd name="connsiteX0" fmla="*/ 7144 w 2286000"/>
                <a:gd name="connsiteY0" fmla="*/ 7144 h 2657475"/>
                <a:gd name="connsiteX1" fmla="*/ 445294 w 2286000"/>
                <a:gd name="connsiteY1" fmla="*/ 407194 h 2657475"/>
                <a:gd name="connsiteX2" fmla="*/ 1226344 w 2286000"/>
                <a:gd name="connsiteY2" fmla="*/ 807244 h 2657475"/>
                <a:gd name="connsiteX3" fmla="*/ 1359694 w 2286000"/>
                <a:gd name="connsiteY3" fmla="*/ 1302544 h 2657475"/>
                <a:gd name="connsiteX4" fmla="*/ 1788319 w 2286000"/>
                <a:gd name="connsiteY4" fmla="*/ 2302669 h 2657475"/>
                <a:gd name="connsiteX5" fmla="*/ 2283619 w 2286000"/>
                <a:gd name="connsiteY5" fmla="*/ 2655094 h 2657475"/>
                <a:gd name="connsiteX6" fmla="*/ 2283619 w 2286000"/>
                <a:gd name="connsiteY6" fmla="*/ 73819 h 2657475"/>
                <a:gd name="connsiteX7" fmla="*/ 2283619 w 2286000"/>
                <a:gd name="connsiteY7" fmla="*/ 7144 h 2657475"/>
                <a:gd name="connsiteX8" fmla="*/ 7144 w 2286000"/>
                <a:gd name="connsiteY8" fmla="*/ 7144 h 2657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6000" h="2657475">
                  <a:moveTo>
                    <a:pt x="7144" y="7144"/>
                  </a:moveTo>
                  <a:cubicBezTo>
                    <a:pt x="7144" y="7144"/>
                    <a:pt x="159544" y="302419"/>
                    <a:pt x="445294" y="407194"/>
                  </a:cubicBezTo>
                  <a:cubicBezTo>
                    <a:pt x="731044" y="511969"/>
                    <a:pt x="1112044" y="645319"/>
                    <a:pt x="1226344" y="807244"/>
                  </a:cubicBezTo>
                  <a:cubicBezTo>
                    <a:pt x="1340644" y="969169"/>
                    <a:pt x="1369219" y="997744"/>
                    <a:pt x="1359694" y="1302544"/>
                  </a:cubicBezTo>
                  <a:cubicBezTo>
                    <a:pt x="1350169" y="1607344"/>
                    <a:pt x="1407319" y="1988344"/>
                    <a:pt x="1788319" y="2302669"/>
                  </a:cubicBezTo>
                  <a:cubicBezTo>
                    <a:pt x="2169319" y="2616994"/>
                    <a:pt x="2283619" y="2655094"/>
                    <a:pt x="2283619" y="2655094"/>
                  </a:cubicBezTo>
                  <a:lnTo>
                    <a:pt x="2283619" y="73819"/>
                  </a:lnTo>
                  <a:lnTo>
                    <a:pt x="2283619" y="7144"/>
                  </a:lnTo>
                  <a:lnTo>
                    <a:pt x="7144" y="7144"/>
                  </a:lnTo>
                  <a:close/>
                </a:path>
              </a:pathLst>
            </a:custGeom>
            <a:gradFill>
              <a:gsLst>
                <a:gs pos="37000">
                  <a:srgbClr val="00119F"/>
                </a:gs>
                <a:gs pos="82000">
                  <a:srgbClr val="0018C8"/>
                </a:gs>
              </a:gsLst>
              <a:lin ang="13200000" scaled="0"/>
            </a:gradFill>
            <a:ln w="9525" cap="flat">
              <a:noFill/>
              <a:prstDash val="solid"/>
              <a:miter/>
            </a:ln>
            <a:effectLst>
              <a:innerShdw blurRad="241300" dist="330200" dir="6060000">
                <a:prstClr val="black">
                  <a:alpha val="21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CC0CBC94-B80E-49DF-AEB7-63A6300B5713}"/>
                </a:ext>
              </a:extLst>
            </p:cNvPr>
            <p:cNvSpPr/>
            <p:nvPr/>
          </p:nvSpPr>
          <p:spPr>
            <a:xfrm>
              <a:off x="10867369" y="-183592"/>
              <a:ext cx="1454869" cy="2052084"/>
            </a:xfrm>
            <a:custGeom>
              <a:avLst/>
              <a:gdLst>
                <a:gd name="connsiteX0" fmla="*/ 34162 w 1485900"/>
                <a:gd name="connsiteY0" fmla="*/ 7144 h 2057400"/>
                <a:gd name="connsiteX1" fmla="*/ 300862 w 1485900"/>
                <a:gd name="connsiteY1" fmla="*/ 540544 h 2057400"/>
                <a:gd name="connsiteX2" fmla="*/ 977137 w 1485900"/>
                <a:gd name="connsiteY2" fmla="*/ 1026319 h 2057400"/>
                <a:gd name="connsiteX3" fmla="*/ 1234312 w 1485900"/>
                <a:gd name="connsiteY3" fmla="*/ 1845469 h 2057400"/>
                <a:gd name="connsiteX4" fmla="*/ 1481962 w 1485900"/>
                <a:gd name="connsiteY4" fmla="*/ 2055019 h 2057400"/>
                <a:gd name="connsiteX5" fmla="*/ 1481962 w 1485900"/>
                <a:gd name="connsiteY5" fmla="*/ 7144 h 2057400"/>
                <a:gd name="connsiteX6" fmla="*/ 34162 w 1485900"/>
                <a:gd name="connsiteY6" fmla="*/ 7144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5900" h="2057400">
                  <a:moveTo>
                    <a:pt x="34162" y="7144"/>
                  </a:moveTo>
                  <a:cubicBezTo>
                    <a:pt x="34162" y="7144"/>
                    <a:pt x="-118238" y="378619"/>
                    <a:pt x="300862" y="540544"/>
                  </a:cubicBezTo>
                  <a:cubicBezTo>
                    <a:pt x="719962" y="702469"/>
                    <a:pt x="967612" y="769144"/>
                    <a:pt x="977137" y="1026319"/>
                  </a:cubicBezTo>
                  <a:cubicBezTo>
                    <a:pt x="986662" y="1283494"/>
                    <a:pt x="986662" y="1635919"/>
                    <a:pt x="1234312" y="1845469"/>
                  </a:cubicBezTo>
                  <a:cubicBezTo>
                    <a:pt x="1481962" y="2055019"/>
                    <a:pt x="1481962" y="2055019"/>
                    <a:pt x="1481962" y="2055019"/>
                  </a:cubicBezTo>
                  <a:lnTo>
                    <a:pt x="1481962" y="7144"/>
                  </a:lnTo>
                  <a:lnTo>
                    <a:pt x="34162" y="7144"/>
                  </a:lnTo>
                  <a:close/>
                </a:path>
              </a:pathLst>
            </a:custGeom>
            <a:gradFill>
              <a:gsLst>
                <a:gs pos="20000">
                  <a:srgbClr val="000F8A"/>
                </a:gs>
                <a:gs pos="65000">
                  <a:srgbClr val="5807EB"/>
                </a:gs>
                <a:gs pos="100000">
                  <a:srgbClr val="0643E7"/>
                </a:gs>
              </a:gsLst>
              <a:lin ang="6600000" scaled="0"/>
            </a:gradFill>
            <a:ln w="9525" cap="flat">
              <a:noFill/>
              <a:prstDash val="solid"/>
              <a:miter/>
            </a:ln>
            <a:effectLst>
              <a:outerShdw blurRad="228600" dir="6840000" sx="94000" sy="94000" algn="t" rotWithShape="0">
                <a:prstClr val="black">
                  <a:alpha val="74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110B353-344F-4613-B0F0-3A790F245EC8}"/>
              </a:ext>
            </a:extLst>
          </p:cNvPr>
          <p:cNvGrpSpPr/>
          <p:nvPr/>
        </p:nvGrpSpPr>
        <p:grpSpPr>
          <a:xfrm>
            <a:off x="-28085" y="-72723"/>
            <a:ext cx="5864816" cy="4592638"/>
            <a:chOff x="-140756" y="-117731"/>
            <a:chExt cx="6998756" cy="5480608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0798B182-3EF4-4EDA-A584-DD4765333D42}"/>
                </a:ext>
              </a:extLst>
            </p:cNvPr>
            <p:cNvSpPr>
              <a:spLocks/>
            </p:cNvSpPr>
            <p:nvPr/>
          </p:nvSpPr>
          <p:spPr bwMode="auto">
            <a:xfrm>
              <a:off x="-138113" y="-72723"/>
              <a:ext cx="6996113" cy="5435600"/>
            </a:xfrm>
            <a:custGeom>
              <a:avLst/>
              <a:gdLst>
                <a:gd name="T0" fmla="*/ 0 w 3672"/>
                <a:gd name="T1" fmla="*/ 0 h 2856"/>
                <a:gd name="T2" fmla="*/ 3316 w 3672"/>
                <a:gd name="T3" fmla="*/ 0 h 2856"/>
                <a:gd name="T4" fmla="*/ 3316 w 3672"/>
                <a:gd name="T5" fmla="*/ 860 h 2856"/>
                <a:gd name="T6" fmla="*/ 2596 w 3672"/>
                <a:gd name="T7" fmla="*/ 1208 h 2856"/>
                <a:gd name="T8" fmla="*/ 1992 w 3672"/>
                <a:gd name="T9" fmla="*/ 1364 h 2856"/>
                <a:gd name="T10" fmla="*/ 1592 w 3672"/>
                <a:gd name="T11" fmla="*/ 1984 h 2856"/>
                <a:gd name="T12" fmla="*/ 1476 w 3672"/>
                <a:gd name="T13" fmla="*/ 2512 h 2856"/>
                <a:gd name="T14" fmla="*/ 1020 w 3672"/>
                <a:gd name="T15" fmla="*/ 2836 h 2856"/>
                <a:gd name="T16" fmla="*/ 508 w 3672"/>
                <a:gd name="T17" fmla="*/ 2648 h 2856"/>
                <a:gd name="T18" fmla="*/ 248 w 3672"/>
                <a:gd name="T19" fmla="*/ 2212 h 2856"/>
                <a:gd name="T20" fmla="*/ 24 w 3672"/>
                <a:gd name="T21" fmla="*/ 1708 h 2856"/>
                <a:gd name="T22" fmla="*/ 0 w 3672"/>
                <a:gd name="T23" fmla="*/ 0 h 2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72" h="2856">
                  <a:moveTo>
                    <a:pt x="0" y="0"/>
                  </a:moveTo>
                  <a:cubicBezTo>
                    <a:pt x="3316" y="0"/>
                    <a:pt x="3316" y="0"/>
                    <a:pt x="3316" y="0"/>
                  </a:cubicBezTo>
                  <a:cubicBezTo>
                    <a:pt x="3316" y="0"/>
                    <a:pt x="3672" y="544"/>
                    <a:pt x="3316" y="860"/>
                  </a:cubicBezTo>
                  <a:cubicBezTo>
                    <a:pt x="2960" y="1176"/>
                    <a:pt x="2695" y="1191"/>
                    <a:pt x="2596" y="1208"/>
                  </a:cubicBezTo>
                  <a:cubicBezTo>
                    <a:pt x="2412" y="1240"/>
                    <a:pt x="2288" y="1188"/>
                    <a:pt x="1992" y="1364"/>
                  </a:cubicBezTo>
                  <a:cubicBezTo>
                    <a:pt x="1696" y="1540"/>
                    <a:pt x="1640" y="1764"/>
                    <a:pt x="1592" y="1984"/>
                  </a:cubicBezTo>
                  <a:cubicBezTo>
                    <a:pt x="1544" y="2204"/>
                    <a:pt x="1544" y="2396"/>
                    <a:pt x="1476" y="2512"/>
                  </a:cubicBezTo>
                  <a:cubicBezTo>
                    <a:pt x="1408" y="2628"/>
                    <a:pt x="1276" y="2816"/>
                    <a:pt x="1020" y="2836"/>
                  </a:cubicBezTo>
                  <a:cubicBezTo>
                    <a:pt x="764" y="2856"/>
                    <a:pt x="636" y="2796"/>
                    <a:pt x="508" y="2648"/>
                  </a:cubicBezTo>
                  <a:cubicBezTo>
                    <a:pt x="380" y="2500"/>
                    <a:pt x="344" y="2468"/>
                    <a:pt x="248" y="2212"/>
                  </a:cubicBezTo>
                  <a:cubicBezTo>
                    <a:pt x="152" y="1956"/>
                    <a:pt x="48" y="1736"/>
                    <a:pt x="24" y="1708"/>
                  </a:cubicBezTo>
                  <a:cubicBezTo>
                    <a:pt x="0" y="1680"/>
                    <a:pt x="0" y="0"/>
                    <a:pt x="0" y="0"/>
                  </a:cubicBezTo>
                </a:path>
              </a:pathLst>
            </a:custGeom>
            <a:gradFill>
              <a:gsLst>
                <a:gs pos="20000">
                  <a:srgbClr val="000F8A"/>
                </a:gs>
                <a:gs pos="65000">
                  <a:srgbClr val="5807EB"/>
                </a:gs>
                <a:gs pos="100000">
                  <a:srgbClr val="0643E7"/>
                </a:gs>
              </a:gsLst>
              <a:lin ang="3600000" scaled="0"/>
            </a:gradFill>
            <a:ln w="9525" cap="flat">
              <a:noFill/>
              <a:prstDash val="solid"/>
              <a:miter/>
            </a:ln>
            <a:effectLst>
              <a:innerShdw blurRad="355600" dist="76200" dir="8580000">
                <a:prstClr val="black">
                  <a:alpha val="50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2EAA9B14-B47D-41A8-B069-0072DDDFE8C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38113" y="-72723"/>
              <a:ext cx="6234113" cy="4592638"/>
            </a:xfrm>
            <a:custGeom>
              <a:avLst/>
              <a:gdLst>
                <a:gd name="T0" fmla="*/ 0 w 3272"/>
                <a:gd name="T1" fmla="*/ 0 h 2413"/>
                <a:gd name="T2" fmla="*/ 0 w 3272"/>
                <a:gd name="T3" fmla="*/ 0 h 2413"/>
                <a:gd name="T4" fmla="*/ 0 w 3272"/>
                <a:gd name="T5" fmla="*/ 1 h 2413"/>
                <a:gd name="T6" fmla="*/ 7 w 3272"/>
                <a:gd name="T7" fmla="*/ 1277 h 2413"/>
                <a:gd name="T8" fmla="*/ 256 w 3272"/>
                <a:gd name="T9" fmla="*/ 1804 h 2413"/>
                <a:gd name="T10" fmla="*/ 592 w 3272"/>
                <a:gd name="T11" fmla="*/ 2308 h 2413"/>
                <a:gd name="T12" fmla="*/ 869 w 3272"/>
                <a:gd name="T13" fmla="*/ 2413 h 2413"/>
                <a:gd name="T14" fmla="*/ 1164 w 3272"/>
                <a:gd name="T15" fmla="*/ 2348 h 2413"/>
                <a:gd name="T16" fmla="*/ 1440 w 3272"/>
                <a:gd name="T17" fmla="*/ 1880 h 2413"/>
                <a:gd name="T18" fmla="*/ 1656 w 3272"/>
                <a:gd name="T19" fmla="*/ 1244 h 2413"/>
                <a:gd name="T20" fmla="*/ 2364 w 3272"/>
                <a:gd name="T21" fmla="*/ 916 h 2413"/>
                <a:gd name="T22" fmla="*/ 3024 w 3272"/>
                <a:gd name="T23" fmla="*/ 612 h 2413"/>
                <a:gd name="T24" fmla="*/ 3160 w 3272"/>
                <a:gd name="T25" fmla="*/ 8 h 2413"/>
                <a:gd name="T26" fmla="*/ 0 w 3272"/>
                <a:gd name="T27" fmla="*/ 0 h 2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72" h="241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5"/>
                    <a:pt x="0" y="779"/>
                    <a:pt x="7" y="1277"/>
                  </a:cubicBezTo>
                  <a:cubicBezTo>
                    <a:pt x="68" y="1352"/>
                    <a:pt x="206" y="1631"/>
                    <a:pt x="256" y="1804"/>
                  </a:cubicBezTo>
                  <a:cubicBezTo>
                    <a:pt x="308" y="1984"/>
                    <a:pt x="440" y="2180"/>
                    <a:pt x="592" y="2308"/>
                  </a:cubicBezTo>
                  <a:cubicBezTo>
                    <a:pt x="676" y="2379"/>
                    <a:pt x="764" y="2413"/>
                    <a:pt x="869" y="2413"/>
                  </a:cubicBezTo>
                  <a:cubicBezTo>
                    <a:pt x="954" y="2413"/>
                    <a:pt x="1050" y="2391"/>
                    <a:pt x="1164" y="2348"/>
                  </a:cubicBezTo>
                  <a:cubicBezTo>
                    <a:pt x="1420" y="2252"/>
                    <a:pt x="1420" y="1972"/>
                    <a:pt x="1440" y="1880"/>
                  </a:cubicBezTo>
                  <a:cubicBezTo>
                    <a:pt x="1460" y="1788"/>
                    <a:pt x="1488" y="1480"/>
                    <a:pt x="1656" y="1244"/>
                  </a:cubicBezTo>
                  <a:cubicBezTo>
                    <a:pt x="1824" y="1008"/>
                    <a:pt x="2076" y="968"/>
                    <a:pt x="2364" y="916"/>
                  </a:cubicBezTo>
                  <a:cubicBezTo>
                    <a:pt x="2652" y="864"/>
                    <a:pt x="2776" y="800"/>
                    <a:pt x="3024" y="612"/>
                  </a:cubicBezTo>
                  <a:cubicBezTo>
                    <a:pt x="3272" y="424"/>
                    <a:pt x="3160" y="8"/>
                    <a:pt x="3160" y="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adFill>
              <a:gsLst>
                <a:gs pos="22000">
                  <a:srgbClr val="000C82"/>
                </a:gs>
                <a:gs pos="91000">
                  <a:srgbClr val="5807EB"/>
                </a:gs>
                <a:gs pos="100000">
                  <a:srgbClr val="0643E7"/>
                </a:gs>
              </a:gsLst>
              <a:lin ang="3600000" scaled="0"/>
            </a:gradFill>
            <a:ln w="9525" cap="flat">
              <a:noFill/>
              <a:prstDash val="solid"/>
              <a:miter/>
            </a:ln>
            <a:effectLst>
              <a:innerShdw blurRad="330200" dist="2286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8">
              <a:extLst>
                <a:ext uri="{FF2B5EF4-FFF2-40B4-BE49-F238E27FC236}">
                  <a16:creationId xmlns:a16="http://schemas.microsoft.com/office/drawing/2014/main" id="{86DD1497-2813-43C5-BBF3-65B94E3AFB8B}"/>
                </a:ext>
              </a:extLst>
            </p:cNvPr>
            <p:cNvSpPr>
              <a:spLocks/>
            </p:cNvSpPr>
            <p:nvPr/>
          </p:nvSpPr>
          <p:spPr bwMode="auto">
            <a:xfrm>
              <a:off x="-140756" y="-117731"/>
              <a:ext cx="5114451" cy="3767788"/>
            </a:xfrm>
            <a:custGeom>
              <a:avLst/>
              <a:gdLst>
                <a:gd name="T0" fmla="*/ 0 w 3272"/>
                <a:gd name="T1" fmla="*/ 0 h 2413"/>
                <a:gd name="T2" fmla="*/ 0 w 3272"/>
                <a:gd name="T3" fmla="*/ 0 h 2413"/>
                <a:gd name="T4" fmla="*/ 0 w 3272"/>
                <a:gd name="T5" fmla="*/ 1 h 2413"/>
                <a:gd name="T6" fmla="*/ 7 w 3272"/>
                <a:gd name="T7" fmla="*/ 1277 h 2413"/>
                <a:gd name="T8" fmla="*/ 256 w 3272"/>
                <a:gd name="T9" fmla="*/ 1804 h 2413"/>
                <a:gd name="T10" fmla="*/ 592 w 3272"/>
                <a:gd name="T11" fmla="*/ 2308 h 2413"/>
                <a:gd name="T12" fmla="*/ 869 w 3272"/>
                <a:gd name="T13" fmla="*/ 2413 h 2413"/>
                <a:gd name="T14" fmla="*/ 1164 w 3272"/>
                <a:gd name="T15" fmla="*/ 2348 h 2413"/>
                <a:gd name="T16" fmla="*/ 1440 w 3272"/>
                <a:gd name="T17" fmla="*/ 1880 h 2413"/>
                <a:gd name="T18" fmla="*/ 1656 w 3272"/>
                <a:gd name="T19" fmla="*/ 1244 h 2413"/>
                <a:gd name="T20" fmla="*/ 2364 w 3272"/>
                <a:gd name="T21" fmla="*/ 916 h 2413"/>
                <a:gd name="T22" fmla="*/ 3024 w 3272"/>
                <a:gd name="T23" fmla="*/ 612 h 2413"/>
                <a:gd name="T24" fmla="*/ 3160 w 3272"/>
                <a:gd name="T25" fmla="*/ 8 h 2413"/>
                <a:gd name="T26" fmla="*/ 0 w 3272"/>
                <a:gd name="T27" fmla="*/ 0 h 2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72" h="241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5"/>
                    <a:pt x="0" y="779"/>
                    <a:pt x="7" y="1277"/>
                  </a:cubicBezTo>
                  <a:cubicBezTo>
                    <a:pt x="68" y="1352"/>
                    <a:pt x="206" y="1631"/>
                    <a:pt x="256" y="1804"/>
                  </a:cubicBezTo>
                  <a:cubicBezTo>
                    <a:pt x="308" y="1984"/>
                    <a:pt x="440" y="2180"/>
                    <a:pt x="592" y="2308"/>
                  </a:cubicBezTo>
                  <a:cubicBezTo>
                    <a:pt x="676" y="2379"/>
                    <a:pt x="764" y="2413"/>
                    <a:pt x="869" y="2413"/>
                  </a:cubicBezTo>
                  <a:cubicBezTo>
                    <a:pt x="954" y="2413"/>
                    <a:pt x="1050" y="2391"/>
                    <a:pt x="1164" y="2348"/>
                  </a:cubicBezTo>
                  <a:cubicBezTo>
                    <a:pt x="1420" y="2252"/>
                    <a:pt x="1420" y="1972"/>
                    <a:pt x="1440" y="1880"/>
                  </a:cubicBezTo>
                  <a:cubicBezTo>
                    <a:pt x="1460" y="1788"/>
                    <a:pt x="1488" y="1480"/>
                    <a:pt x="1656" y="1244"/>
                  </a:cubicBezTo>
                  <a:cubicBezTo>
                    <a:pt x="1824" y="1008"/>
                    <a:pt x="2076" y="968"/>
                    <a:pt x="2364" y="916"/>
                  </a:cubicBezTo>
                  <a:cubicBezTo>
                    <a:pt x="2652" y="864"/>
                    <a:pt x="2776" y="800"/>
                    <a:pt x="3024" y="612"/>
                  </a:cubicBezTo>
                  <a:cubicBezTo>
                    <a:pt x="3272" y="424"/>
                    <a:pt x="3160" y="8"/>
                    <a:pt x="3160" y="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0C82"/>
            </a:solidFill>
            <a:ln w="9525" cap="flat">
              <a:noFill/>
              <a:prstDash val="solid"/>
              <a:miter/>
            </a:ln>
            <a:effectLst>
              <a:innerShdw blurRad="330200" dist="2286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" name="Rectangle 90">
            <a:extLst>
              <a:ext uri="{FF2B5EF4-FFF2-40B4-BE49-F238E27FC236}">
                <a16:creationId xmlns:a16="http://schemas.microsoft.com/office/drawing/2014/main" id="{1E9631EC-FA61-470F-8079-125553CEFB79}"/>
              </a:ext>
            </a:extLst>
          </p:cNvPr>
          <p:cNvSpPr/>
          <p:nvPr/>
        </p:nvSpPr>
        <p:spPr>
          <a:xfrm>
            <a:off x="5234753" y="5057378"/>
            <a:ext cx="5814566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200" dirty="0">
                <a:solidFill>
                  <a:schemeClr val="bg1"/>
                </a:solidFill>
                <a:cs typeface="+mn-ea"/>
                <a:sym typeface="+mn-lt"/>
              </a:rPr>
              <a:t>quis nostrud exerci tation ullamcorper suscipit lobortis nisl ut aliquip ex ea commodo consequat. Lorem ipsum dolor sit amet, consectetuer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3199705-72EB-444D-BD66-88D5D7030B59}"/>
              </a:ext>
            </a:extLst>
          </p:cNvPr>
          <p:cNvGrpSpPr/>
          <p:nvPr/>
        </p:nvGrpSpPr>
        <p:grpSpPr>
          <a:xfrm>
            <a:off x="6528773" y="1669133"/>
            <a:ext cx="3384077" cy="1569660"/>
            <a:chOff x="6194447" y="209449"/>
            <a:chExt cx="2901045" cy="1569660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331B463-1F23-4D3F-AD10-3C49B5FCBA4D}"/>
                </a:ext>
              </a:extLst>
            </p:cNvPr>
            <p:cNvSpPr txBox="1"/>
            <p:nvPr/>
          </p:nvSpPr>
          <p:spPr>
            <a:xfrm>
              <a:off x="6194447" y="209449"/>
              <a:ext cx="158542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60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sym typeface="+mn-lt"/>
                </a:rPr>
                <a:t>P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370E14FE-6214-479C-8D1E-2FCC99CDBD49}"/>
                </a:ext>
              </a:extLst>
            </p:cNvPr>
            <p:cNvSpPr txBox="1"/>
            <p:nvPr/>
          </p:nvSpPr>
          <p:spPr>
            <a:xfrm>
              <a:off x="6569046" y="209449"/>
              <a:ext cx="158542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60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sym typeface="+mn-lt"/>
                </a:rPr>
                <a:t>A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BD7742B-F90F-4639-AD01-EA147EA68C4E}"/>
                </a:ext>
              </a:extLst>
            </p:cNvPr>
            <p:cNvSpPr txBox="1"/>
            <p:nvPr/>
          </p:nvSpPr>
          <p:spPr>
            <a:xfrm>
              <a:off x="7064128" y="209449"/>
              <a:ext cx="158542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60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sym typeface="+mn-lt"/>
                </a:rPr>
                <a:t>R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014BAF6-6105-49EA-ABB0-A26EE14C7C1E}"/>
                </a:ext>
              </a:extLst>
            </p:cNvPr>
            <p:cNvSpPr txBox="1"/>
            <p:nvPr/>
          </p:nvSpPr>
          <p:spPr>
            <a:xfrm>
              <a:off x="7510070" y="209449"/>
              <a:ext cx="158542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60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sym typeface="+mn-lt"/>
                </a:rPr>
                <a:t>T</a:t>
              </a:r>
              <a:endParaRPr lang="zh-CN" altLang="en-US" dirty="0"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CFAD4AE-B931-4A65-A192-FF687F531BF2}"/>
              </a:ext>
            </a:extLst>
          </p:cNvPr>
          <p:cNvGrpSpPr/>
          <p:nvPr/>
        </p:nvGrpSpPr>
        <p:grpSpPr>
          <a:xfrm>
            <a:off x="8932907" y="1669133"/>
            <a:ext cx="3127331" cy="1569660"/>
            <a:chOff x="3187922" y="966682"/>
            <a:chExt cx="3127331" cy="1569660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668770C-046B-49C8-9996-552DD77B6890}"/>
                </a:ext>
              </a:extLst>
            </p:cNvPr>
            <p:cNvSpPr txBox="1"/>
            <p:nvPr/>
          </p:nvSpPr>
          <p:spPr>
            <a:xfrm>
              <a:off x="3187922" y="966682"/>
              <a:ext cx="184939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60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sym typeface="+mn-lt"/>
                </a:rPr>
                <a:t>T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3F82236-3DF4-4362-A968-314FBA8BA7C0}"/>
                </a:ext>
              </a:extLst>
            </p:cNvPr>
            <p:cNvSpPr txBox="1"/>
            <p:nvPr/>
          </p:nvSpPr>
          <p:spPr>
            <a:xfrm>
              <a:off x="3698289" y="966682"/>
              <a:ext cx="184939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60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sym typeface="+mn-lt"/>
                </a:rPr>
                <a:t>W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D91F0D1-6E75-4C4C-9568-E5E24FB21212}"/>
                </a:ext>
              </a:extLst>
            </p:cNvPr>
            <p:cNvSpPr txBox="1"/>
            <p:nvPr/>
          </p:nvSpPr>
          <p:spPr>
            <a:xfrm>
              <a:off x="4465854" y="966682"/>
              <a:ext cx="184939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60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sym typeface="+mn-lt"/>
                </a:rPr>
                <a:t>O</a:t>
              </a:r>
              <a:endParaRPr lang="zh-CN" altLang="en-US" dirty="0">
                <a:sym typeface="+mn-lt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5D75C2DA-8D29-4A67-9141-844C002896E9}"/>
              </a:ext>
            </a:extLst>
          </p:cNvPr>
          <p:cNvSpPr txBox="1"/>
          <p:nvPr/>
        </p:nvSpPr>
        <p:spPr>
          <a:xfrm>
            <a:off x="7512607" y="3280068"/>
            <a:ext cx="3536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gradFill>
                  <a:gsLst>
                    <a:gs pos="0">
                      <a:srgbClr val="4C08DD"/>
                    </a:gs>
                    <a:gs pos="76000">
                      <a:schemeClr val="bg1"/>
                    </a:gs>
                  </a:gsLst>
                  <a:lin ang="8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年度工作计划</a:t>
            </a: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191D2318-5AF4-4FBD-B4CD-944C2E41D56F}"/>
              </a:ext>
            </a:extLst>
          </p:cNvPr>
          <p:cNvGrpSpPr/>
          <p:nvPr/>
        </p:nvGrpSpPr>
        <p:grpSpPr>
          <a:xfrm>
            <a:off x="9377470" y="4493589"/>
            <a:ext cx="1536486" cy="316343"/>
            <a:chOff x="1372472" y="4146358"/>
            <a:chExt cx="1536486" cy="316343"/>
          </a:xfrm>
        </p:grpSpPr>
        <p:sp>
          <p:nvSpPr>
            <p:cNvPr id="89" name="矩形: 圆角 88">
              <a:extLst>
                <a:ext uri="{FF2B5EF4-FFF2-40B4-BE49-F238E27FC236}">
                  <a16:creationId xmlns:a16="http://schemas.microsoft.com/office/drawing/2014/main" id="{E9BBD3F8-AE21-4BC0-9DED-CF1C2EA94765}"/>
                </a:ext>
              </a:extLst>
            </p:cNvPr>
            <p:cNvSpPr/>
            <p:nvPr/>
          </p:nvSpPr>
          <p:spPr>
            <a:xfrm>
              <a:off x="1372472" y="4146358"/>
              <a:ext cx="1536486" cy="31634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FC000"/>
                </a:gs>
                <a:gs pos="91000">
                  <a:srgbClr val="5E03E3"/>
                </a:gs>
              </a:gsLst>
              <a:lin ang="4200000" scaled="0"/>
            </a:gradFill>
            <a:ln w="9525" cap="flat">
              <a:noFill/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821F34C0-072E-44C4-A938-C636D9A2B509}"/>
                </a:ext>
              </a:extLst>
            </p:cNvPr>
            <p:cNvSpPr/>
            <p:nvPr/>
          </p:nvSpPr>
          <p:spPr>
            <a:xfrm>
              <a:off x="1390594" y="4166029"/>
              <a:ext cx="151836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spc="300" dirty="0">
                  <a:solidFill>
                    <a:schemeClr val="bg1"/>
                  </a:solidFill>
                  <a:cs typeface="+mn-ea"/>
                  <a:sym typeface="+mn-lt"/>
                </a:rPr>
                <a:t>RAPIDESIGN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71326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-#ppt_h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-#ppt_h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Freeform 5">
            <a:extLst>
              <a:ext uri="{FF2B5EF4-FFF2-40B4-BE49-F238E27FC236}">
                <a16:creationId xmlns:a16="http://schemas.microsoft.com/office/drawing/2014/main" id="{8238AD9C-6ADA-483E-9004-B9205D77BE11}"/>
              </a:ext>
            </a:extLst>
          </p:cNvPr>
          <p:cNvSpPr>
            <a:spLocks/>
          </p:cNvSpPr>
          <p:nvPr/>
        </p:nvSpPr>
        <p:spPr bwMode="auto">
          <a:xfrm>
            <a:off x="3174" y="3175"/>
            <a:ext cx="8278315" cy="6891338"/>
          </a:xfrm>
          <a:custGeom>
            <a:avLst/>
            <a:gdLst>
              <a:gd name="T0" fmla="*/ 2884 w 2884"/>
              <a:gd name="T1" fmla="*/ 0 h 2248"/>
              <a:gd name="T2" fmla="*/ 2640 w 2884"/>
              <a:gd name="T3" fmla="*/ 592 h 2248"/>
              <a:gd name="T4" fmla="*/ 2224 w 2884"/>
              <a:gd name="T5" fmla="*/ 1004 h 2248"/>
              <a:gd name="T6" fmla="*/ 2088 w 2884"/>
              <a:gd name="T7" fmla="*/ 1684 h 2248"/>
              <a:gd name="T8" fmla="*/ 2208 w 2884"/>
              <a:gd name="T9" fmla="*/ 2248 h 2248"/>
              <a:gd name="T10" fmla="*/ 23 w 2884"/>
              <a:gd name="T11" fmla="*/ 2236 h 2248"/>
              <a:gd name="T12" fmla="*/ 0 w 2884"/>
              <a:gd name="T13" fmla="*/ 0 h 2248"/>
              <a:gd name="T14" fmla="*/ 2884 w 2884"/>
              <a:gd name="T15" fmla="*/ 0 h 2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84" h="2248">
                <a:moveTo>
                  <a:pt x="2884" y="0"/>
                </a:moveTo>
                <a:cubicBezTo>
                  <a:pt x="2884" y="0"/>
                  <a:pt x="2832" y="440"/>
                  <a:pt x="2640" y="592"/>
                </a:cubicBezTo>
                <a:cubicBezTo>
                  <a:pt x="2448" y="744"/>
                  <a:pt x="2288" y="868"/>
                  <a:pt x="2224" y="1004"/>
                </a:cubicBezTo>
                <a:cubicBezTo>
                  <a:pt x="2160" y="1140"/>
                  <a:pt x="2088" y="1404"/>
                  <a:pt x="2088" y="1684"/>
                </a:cubicBezTo>
                <a:cubicBezTo>
                  <a:pt x="2088" y="1964"/>
                  <a:pt x="2188" y="2224"/>
                  <a:pt x="2208" y="2248"/>
                </a:cubicBezTo>
                <a:cubicBezTo>
                  <a:pt x="1992" y="2236"/>
                  <a:pt x="23" y="2236"/>
                  <a:pt x="23" y="2236"/>
                </a:cubicBezTo>
                <a:cubicBezTo>
                  <a:pt x="0" y="0"/>
                  <a:pt x="0" y="0"/>
                  <a:pt x="0" y="0"/>
                </a:cubicBezTo>
                <a:lnTo>
                  <a:pt x="2884" y="0"/>
                </a:lnTo>
                <a:close/>
              </a:path>
            </a:pathLst>
          </a:custGeom>
          <a:solidFill>
            <a:srgbClr val="000C82"/>
          </a:solidFill>
          <a:ln w="9525" cap="flat">
            <a:noFill/>
            <a:prstDash val="solid"/>
            <a:miter/>
          </a:ln>
          <a:effectLst>
            <a:outerShdw blurRad="266700" dist="50800" dir="240000" sx="102000" sy="102000" algn="tl" rotWithShape="0">
              <a:prstClr val="black">
                <a:alpha val="42000"/>
              </a:prstClr>
            </a:out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Freeform 6">
            <a:extLst>
              <a:ext uri="{FF2B5EF4-FFF2-40B4-BE49-F238E27FC236}">
                <a16:creationId xmlns:a16="http://schemas.microsoft.com/office/drawing/2014/main" id="{42FA342D-FC48-4424-9881-25A5083BA000}"/>
              </a:ext>
            </a:extLst>
          </p:cNvPr>
          <p:cNvSpPr>
            <a:spLocks/>
          </p:cNvSpPr>
          <p:nvPr/>
        </p:nvSpPr>
        <p:spPr bwMode="auto">
          <a:xfrm>
            <a:off x="3174" y="3175"/>
            <a:ext cx="7542045" cy="7013575"/>
          </a:xfrm>
          <a:custGeom>
            <a:avLst/>
            <a:gdLst>
              <a:gd name="T0" fmla="*/ 2332 w 2464"/>
              <a:gd name="T1" fmla="*/ 0 h 2288"/>
              <a:gd name="T2" fmla="*/ 2464 w 2464"/>
              <a:gd name="T3" fmla="*/ 276 h 2288"/>
              <a:gd name="T4" fmla="*/ 2252 w 2464"/>
              <a:gd name="T5" fmla="*/ 560 h 2288"/>
              <a:gd name="T6" fmla="*/ 1832 w 2464"/>
              <a:gd name="T7" fmla="*/ 612 h 2288"/>
              <a:gd name="T8" fmla="*/ 1540 w 2464"/>
              <a:gd name="T9" fmla="*/ 788 h 2288"/>
              <a:gd name="T10" fmla="*/ 1476 w 2464"/>
              <a:gd name="T11" fmla="*/ 1216 h 2288"/>
              <a:gd name="T12" fmla="*/ 1672 w 2464"/>
              <a:gd name="T13" fmla="*/ 1664 h 2288"/>
              <a:gd name="T14" fmla="*/ 1996 w 2464"/>
              <a:gd name="T15" fmla="*/ 2172 h 2288"/>
              <a:gd name="T16" fmla="*/ 2020 w 2464"/>
              <a:gd name="T17" fmla="*/ 2236 h 2288"/>
              <a:gd name="T18" fmla="*/ 0 w 2464"/>
              <a:gd name="T19" fmla="*/ 2236 h 2288"/>
              <a:gd name="T20" fmla="*/ 0 w 2464"/>
              <a:gd name="T21" fmla="*/ 0 h 2288"/>
              <a:gd name="T22" fmla="*/ 2332 w 2464"/>
              <a:gd name="T23" fmla="*/ 0 h 2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4" h="2288">
                <a:moveTo>
                  <a:pt x="2332" y="0"/>
                </a:moveTo>
                <a:cubicBezTo>
                  <a:pt x="2332" y="0"/>
                  <a:pt x="2464" y="180"/>
                  <a:pt x="2464" y="276"/>
                </a:cubicBezTo>
                <a:cubicBezTo>
                  <a:pt x="2464" y="372"/>
                  <a:pt x="2404" y="516"/>
                  <a:pt x="2252" y="560"/>
                </a:cubicBezTo>
                <a:cubicBezTo>
                  <a:pt x="2100" y="604"/>
                  <a:pt x="1952" y="600"/>
                  <a:pt x="1832" y="612"/>
                </a:cubicBezTo>
                <a:cubicBezTo>
                  <a:pt x="1712" y="624"/>
                  <a:pt x="1608" y="640"/>
                  <a:pt x="1540" y="788"/>
                </a:cubicBezTo>
                <a:cubicBezTo>
                  <a:pt x="1472" y="936"/>
                  <a:pt x="1452" y="1084"/>
                  <a:pt x="1476" y="1216"/>
                </a:cubicBezTo>
                <a:cubicBezTo>
                  <a:pt x="1500" y="1348"/>
                  <a:pt x="1532" y="1464"/>
                  <a:pt x="1672" y="1664"/>
                </a:cubicBezTo>
                <a:cubicBezTo>
                  <a:pt x="1812" y="1864"/>
                  <a:pt x="1944" y="2056"/>
                  <a:pt x="1996" y="2172"/>
                </a:cubicBezTo>
                <a:cubicBezTo>
                  <a:pt x="2048" y="2288"/>
                  <a:pt x="2020" y="2236"/>
                  <a:pt x="2020" y="2236"/>
                </a:cubicBezTo>
                <a:cubicBezTo>
                  <a:pt x="0" y="2236"/>
                  <a:pt x="0" y="2236"/>
                  <a:pt x="0" y="2236"/>
                </a:cubicBezTo>
                <a:cubicBezTo>
                  <a:pt x="0" y="0"/>
                  <a:pt x="0" y="0"/>
                  <a:pt x="0" y="0"/>
                </a:cubicBezTo>
                <a:lnTo>
                  <a:pt x="2332" y="0"/>
                </a:lnTo>
                <a:close/>
              </a:path>
            </a:pathLst>
          </a:custGeom>
          <a:gradFill>
            <a:gsLst>
              <a:gs pos="22000">
                <a:srgbClr val="000C82"/>
              </a:gs>
              <a:gs pos="91000">
                <a:srgbClr val="5807EB"/>
              </a:gs>
              <a:gs pos="100000">
                <a:srgbClr val="0643E7"/>
              </a:gs>
            </a:gsLst>
            <a:lin ang="1800000" scaled="0"/>
          </a:gradFill>
          <a:ln w="9525" cap="flat">
            <a:noFill/>
            <a:prstDash val="solid"/>
            <a:miter/>
          </a:ln>
          <a:effectLst>
            <a:outerShdw blurRad="177800" dist="2413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D90F068-ED3F-42B4-98F0-DA398144E8F2}"/>
              </a:ext>
            </a:extLst>
          </p:cNvPr>
          <p:cNvSpPr txBox="1"/>
          <p:nvPr/>
        </p:nvSpPr>
        <p:spPr>
          <a:xfrm>
            <a:off x="681399" y="4718189"/>
            <a:ext cx="3497335" cy="738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  <a:cs typeface="Open Sans Light"/>
              </a:defRPr>
            </a:lvl1pPr>
          </a:lstStyle>
          <a:p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全国高校公益</a:t>
            </a: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巡讲，走遍全国上百所高校，让百万学子掌握专业</a:t>
            </a: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制作技能，提升入职竞争力。</a:t>
            </a:r>
            <a:endParaRPr lang="en-US" altLang="zh-CN" sz="120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C89B3BA-740F-4DA6-9987-0D5C0F9B1D11}"/>
              </a:ext>
            </a:extLst>
          </p:cNvPr>
          <p:cNvSpPr txBox="1"/>
          <p:nvPr/>
        </p:nvSpPr>
        <p:spPr>
          <a:xfrm>
            <a:off x="675564" y="4215155"/>
            <a:ext cx="3714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defRPr>
            </a:lvl1pPr>
          </a:lstStyle>
          <a:p>
            <a:r>
              <a:rPr lang="zh-CN" altLang="en-US" sz="2000" b="1" dirty="0">
                <a:latin typeface="+mn-lt"/>
                <a:ea typeface="+mn-ea"/>
                <a:cs typeface="+mn-ea"/>
                <a:sym typeface="+mn-lt"/>
              </a:rPr>
              <a:t>演示培训</a:t>
            </a:r>
            <a:endParaRPr lang="en-US" altLang="zh-CN" sz="2000" b="1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EE8DF3CB-63D6-469E-B305-965EFA585C41}"/>
              </a:ext>
            </a:extLst>
          </p:cNvPr>
          <p:cNvGrpSpPr/>
          <p:nvPr/>
        </p:nvGrpSpPr>
        <p:grpSpPr>
          <a:xfrm>
            <a:off x="8970217" y="2986596"/>
            <a:ext cx="2280881" cy="1336648"/>
            <a:chOff x="1229241" y="4105698"/>
            <a:chExt cx="2825160" cy="1655608"/>
          </a:xfrm>
        </p:grpSpPr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0EC12090-B10C-425D-AF2B-ED3CDA98A004}"/>
                </a:ext>
              </a:extLst>
            </p:cNvPr>
            <p:cNvSpPr/>
            <p:nvPr/>
          </p:nvSpPr>
          <p:spPr>
            <a:xfrm>
              <a:off x="1229241" y="5036988"/>
              <a:ext cx="2825160" cy="7243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C00000"/>
                </a:buClr>
                <a:defRPr/>
              </a:pPr>
              <a:r>
                <a:rPr lang="en-US" altLang="zh-CN" sz="1600" kern="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80</a:t>
              </a:r>
              <a:r>
                <a:rPr lang="zh-CN" altLang="en-US" sz="1600" kern="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场</a:t>
              </a:r>
              <a:endParaRPr lang="en-US" altLang="zh-CN" sz="1600" kern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>
                <a:buClr>
                  <a:srgbClr val="C00000"/>
                </a:buClr>
                <a:defRPr/>
              </a:pPr>
              <a:r>
                <a:rPr lang="zh-CN" altLang="en-US" sz="1600" kern="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培养</a:t>
              </a:r>
              <a:r>
                <a:rPr lang="en-US" altLang="zh-CN" sz="1600" kern="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600" kern="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精英</a:t>
              </a:r>
              <a:r>
                <a:rPr lang="en-US" altLang="zh-CN" sz="1600" kern="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5000+</a:t>
              </a:r>
              <a:endParaRPr lang="zh-CN" altLang="zh-CN" sz="1600" kern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3C018126-43AC-4849-AA56-7C9622A86867}"/>
                </a:ext>
              </a:extLst>
            </p:cNvPr>
            <p:cNvSpPr/>
            <p:nvPr/>
          </p:nvSpPr>
          <p:spPr>
            <a:xfrm>
              <a:off x="1242592" y="4105698"/>
              <a:ext cx="2452517" cy="6480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15054F"/>
                  </a:solidFill>
                  <a:cs typeface="+mn-ea"/>
                  <a:sym typeface="+mn-lt"/>
                </a:rPr>
                <a:t>杀手训练营</a:t>
              </a:r>
              <a:endParaRPr lang="en-US" altLang="zh-CN" sz="2800" b="1" dirty="0">
                <a:solidFill>
                  <a:srgbClr val="15054F"/>
                </a:solidFill>
                <a:cs typeface="+mn-ea"/>
                <a:sym typeface="+mn-lt"/>
              </a:endParaRP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3376166F-0BCC-497E-B167-AC11E16F45B3}"/>
                </a:ext>
              </a:extLst>
            </p:cNvPr>
            <p:cNvSpPr/>
            <p:nvPr/>
          </p:nvSpPr>
          <p:spPr>
            <a:xfrm>
              <a:off x="2527415" y="4555954"/>
              <a:ext cx="228813" cy="3430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B67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id="{208AD705-DB9C-4174-B0AD-857F237D1BB9}"/>
                </a:ext>
              </a:extLst>
            </p:cNvPr>
            <p:cNvCxnSpPr>
              <a:cxnSpLocks/>
            </p:cNvCxnSpPr>
            <p:nvPr/>
          </p:nvCxnSpPr>
          <p:spPr>
            <a:xfrm>
              <a:off x="1372681" y="4868880"/>
              <a:ext cx="232229" cy="0"/>
            </a:xfrm>
            <a:prstGeom prst="line">
              <a:avLst/>
            </a:prstGeom>
            <a:ln w="57150">
              <a:solidFill>
                <a:srgbClr val="FC980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9E3EC1C9-6CB5-41CE-BEF2-BDBD021F0C2A}"/>
              </a:ext>
            </a:extLst>
          </p:cNvPr>
          <p:cNvGrpSpPr/>
          <p:nvPr/>
        </p:nvGrpSpPr>
        <p:grpSpPr>
          <a:xfrm>
            <a:off x="8945187" y="4744592"/>
            <a:ext cx="1772445" cy="1336648"/>
            <a:chOff x="4998302" y="4105698"/>
            <a:chExt cx="2195398" cy="1655608"/>
          </a:xfrm>
        </p:grpSpPr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B033376D-25AC-4BAD-BA1C-499037B62FB3}"/>
                </a:ext>
              </a:extLst>
            </p:cNvPr>
            <p:cNvSpPr/>
            <p:nvPr/>
          </p:nvSpPr>
          <p:spPr>
            <a:xfrm>
              <a:off x="4998302" y="5036988"/>
              <a:ext cx="2195398" cy="7243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C00000"/>
                </a:buClr>
                <a:defRPr/>
              </a:pPr>
              <a:r>
                <a:rPr lang="en-US" altLang="zh-CN" sz="1600" kern="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128</a:t>
              </a:r>
              <a:r>
                <a:rPr lang="zh-CN" altLang="en-US" sz="1600" kern="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场</a:t>
              </a:r>
              <a:endParaRPr lang="en-US" altLang="zh-CN" sz="1600" kern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>
                <a:buClr>
                  <a:srgbClr val="C00000"/>
                </a:buClr>
                <a:defRPr/>
              </a:pPr>
              <a:r>
                <a:rPr lang="zh-CN" altLang="en-US" sz="1600" kern="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培养学员</a:t>
              </a:r>
              <a:r>
                <a:rPr lang="en-US" altLang="zh-CN" sz="1600" kern="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20</a:t>
              </a:r>
              <a:r>
                <a:rPr lang="zh-CN" altLang="en-US" sz="1600" kern="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万</a:t>
              </a:r>
              <a:r>
                <a:rPr lang="en-US" altLang="zh-CN" sz="1600" kern="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+</a:t>
              </a:r>
              <a:endParaRPr lang="zh-CN" altLang="zh-CN" sz="1600" kern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6B8A8642-5D29-434A-B824-17A8499F470B}"/>
                </a:ext>
              </a:extLst>
            </p:cNvPr>
            <p:cNvSpPr/>
            <p:nvPr/>
          </p:nvSpPr>
          <p:spPr>
            <a:xfrm>
              <a:off x="5061164" y="4105698"/>
              <a:ext cx="2007761" cy="6480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15054F"/>
                  </a:solidFill>
                  <a:cs typeface="+mn-ea"/>
                  <a:sym typeface="+mn-lt"/>
                </a:rPr>
                <a:t>网络培训</a:t>
              </a:r>
              <a:endParaRPr lang="zh-CN" altLang="zh-CN" sz="2800" b="1" dirty="0">
                <a:solidFill>
                  <a:srgbClr val="15054F"/>
                </a:solidFill>
                <a:cs typeface="+mn-ea"/>
                <a:sym typeface="+mn-lt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D2F0F82A-7B26-4189-94AA-EBA8F0915510}"/>
                </a:ext>
              </a:extLst>
            </p:cNvPr>
            <p:cNvSpPr/>
            <p:nvPr/>
          </p:nvSpPr>
          <p:spPr>
            <a:xfrm>
              <a:off x="5981595" y="4555953"/>
              <a:ext cx="228813" cy="3430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B67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87" name="直接连接符 86">
              <a:extLst>
                <a:ext uri="{FF2B5EF4-FFF2-40B4-BE49-F238E27FC236}">
                  <a16:creationId xmlns:a16="http://schemas.microsoft.com/office/drawing/2014/main" id="{E697FCED-708D-436C-80AB-1BC1B72C6299}"/>
                </a:ext>
              </a:extLst>
            </p:cNvPr>
            <p:cNvCxnSpPr>
              <a:cxnSpLocks/>
            </p:cNvCxnSpPr>
            <p:nvPr/>
          </p:nvCxnSpPr>
          <p:spPr>
            <a:xfrm>
              <a:off x="5178455" y="4868880"/>
              <a:ext cx="232229" cy="0"/>
            </a:xfrm>
            <a:prstGeom prst="line">
              <a:avLst/>
            </a:prstGeom>
            <a:ln w="57150">
              <a:solidFill>
                <a:srgbClr val="FC980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42C01C1C-7C63-46C8-8055-224E0ED3DDF2}"/>
              </a:ext>
            </a:extLst>
          </p:cNvPr>
          <p:cNvGrpSpPr/>
          <p:nvPr/>
        </p:nvGrpSpPr>
        <p:grpSpPr>
          <a:xfrm>
            <a:off x="9020932" y="1282062"/>
            <a:ext cx="2280881" cy="1336648"/>
            <a:chOff x="8084153" y="4105698"/>
            <a:chExt cx="2825160" cy="1655608"/>
          </a:xfrm>
        </p:grpSpPr>
        <p:sp>
          <p:nvSpPr>
            <p:cNvPr id="89" name="矩形 88">
              <a:extLst>
                <a:ext uri="{FF2B5EF4-FFF2-40B4-BE49-F238E27FC236}">
                  <a16:creationId xmlns:a16="http://schemas.microsoft.com/office/drawing/2014/main" id="{87F46FF8-A805-4BC4-8698-C426F6A87415}"/>
                </a:ext>
              </a:extLst>
            </p:cNvPr>
            <p:cNvSpPr/>
            <p:nvPr/>
          </p:nvSpPr>
          <p:spPr>
            <a:xfrm>
              <a:off x="8084153" y="5036988"/>
              <a:ext cx="2825160" cy="7243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286</a:t>
              </a:r>
              <a:r>
                <a:rPr kumimoji="0" lang="zh-CN" altLang="en-US" sz="1600" b="0" i="0" u="none" strike="noStrike" kern="1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场</a:t>
              </a:r>
              <a:endParaRPr kumimoji="0" lang="en-US" altLang="zh-CN" sz="1600" b="0" i="0" u="none" strike="noStrike" kern="1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培养职场高手</a:t>
              </a:r>
              <a:r>
                <a:rPr kumimoji="0" lang="en-US" altLang="zh-CN" sz="1600" b="0" i="0" u="none" strike="noStrike" kern="1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17000+</a:t>
              </a:r>
              <a:endParaRPr kumimoji="0" lang="zh-CN" altLang="zh-CN" sz="1600" b="0" i="0" u="none" strike="noStrike" kern="1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E1436E70-8CDB-49E5-9DD3-100719DB57C1}"/>
                </a:ext>
              </a:extLst>
            </p:cNvPr>
            <p:cNvSpPr/>
            <p:nvPr/>
          </p:nvSpPr>
          <p:spPr>
            <a:xfrm>
              <a:off x="8084153" y="4105698"/>
              <a:ext cx="2007761" cy="6480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15054F"/>
                  </a:solidFill>
                  <a:cs typeface="+mn-ea"/>
                  <a:sym typeface="+mn-lt"/>
                </a:rPr>
                <a:t>企业培训</a:t>
              </a:r>
              <a:endParaRPr lang="zh-CN" altLang="zh-CN" sz="2800" b="1" dirty="0">
                <a:solidFill>
                  <a:srgbClr val="15054F"/>
                </a:solidFill>
                <a:cs typeface="+mn-ea"/>
                <a:sym typeface="+mn-lt"/>
              </a:endParaRPr>
            </a:p>
          </p:txBody>
        </p:sp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4EDC68CC-FAC3-46C0-97DD-E3AA00EC90FE}"/>
                </a:ext>
              </a:extLst>
            </p:cNvPr>
            <p:cNvSpPr/>
            <p:nvPr/>
          </p:nvSpPr>
          <p:spPr>
            <a:xfrm>
              <a:off x="9364709" y="4555954"/>
              <a:ext cx="228812" cy="3430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B67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id="{D58EEEC8-150D-4B9A-BB30-3FB9E06ED734}"/>
                </a:ext>
              </a:extLst>
            </p:cNvPr>
            <p:cNvCxnSpPr>
              <a:cxnSpLocks/>
            </p:cNvCxnSpPr>
            <p:nvPr/>
          </p:nvCxnSpPr>
          <p:spPr>
            <a:xfrm>
              <a:off x="8280258" y="4868880"/>
              <a:ext cx="232229" cy="0"/>
            </a:xfrm>
            <a:prstGeom prst="line">
              <a:avLst/>
            </a:prstGeom>
            <a:ln w="57150">
              <a:solidFill>
                <a:srgbClr val="FC980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9A003D79-DA8F-44A9-83E5-07176A1BC828}"/>
              </a:ext>
            </a:extLst>
          </p:cNvPr>
          <p:cNvGrpSpPr/>
          <p:nvPr/>
        </p:nvGrpSpPr>
        <p:grpSpPr>
          <a:xfrm>
            <a:off x="4008794" y="2890982"/>
            <a:ext cx="2056209" cy="4210567"/>
            <a:chOff x="8476659" y="980631"/>
            <a:chExt cx="2187442" cy="4479295"/>
          </a:xfrm>
        </p:grpSpPr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C21E3F12-CC89-4FD4-A13F-18E54DDB616D}"/>
                </a:ext>
              </a:extLst>
            </p:cNvPr>
            <p:cNvGrpSpPr/>
            <p:nvPr/>
          </p:nvGrpSpPr>
          <p:grpSpPr>
            <a:xfrm rot="21259600">
              <a:off x="8476659" y="2725956"/>
              <a:ext cx="2187442" cy="2733970"/>
              <a:chOff x="8245332" y="2736751"/>
              <a:chExt cx="2946633" cy="3682843"/>
            </a:xfr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grpSpPr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AECF6B91-9002-4249-970E-4D47EAC422E6}"/>
                  </a:ext>
                </a:extLst>
              </p:cNvPr>
              <p:cNvSpPr/>
              <p:nvPr/>
            </p:nvSpPr>
            <p:spPr>
              <a:xfrm rot="20621113">
                <a:off x="8245332" y="2736751"/>
                <a:ext cx="2551361" cy="3227066"/>
              </a:xfrm>
              <a:custGeom>
                <a:avLst/>
                <a:gdLst>
                  <a:gd name="connsiteX0" fmla="*/ 2003453 w 2071503"/>
                  <a:gd name="connsiteY0" fmla="*/ 72723 h 5888359"/>
                  <a:gd name="connsiteX1" fmla="*/ 72723 w 2071503"/>
                  <a:gd name="connsiteY1" fmla="*/ 5817577 h 5888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71503" h="5888359">
                    <a:moveTo>
                      <a:pt x="2003453" y="72723"/>
                    </a:moveTo>
                    <a:lnTo>
                      <a:pt x="72723" y="5817577"/>
                    </a:lnTo>
                  </a:path>
                </a:pathLst>
              </a:custGeom>
              <a:ln w="104775" cap="flat">
                <a:solidFill>
                  <a:srgbClr val="2D38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26" name="组合 125">
                <a:extLst>
                  <a:ext uri="{FF2B5EF4-FFF2-40B4-BE49-F238E27FC236}">
                    <a16:creationId xmlns:a16="http://schemas.microsoft.com/office/drawing/2014/main" id="{BE0B1E00-3D59-4959-BFB4-D38D7190FC1A}"/>
                  </a:ext>
                </a:extLst>
              </p:cNvPr>
              <p:cNvGrpSpPr/>
              <p:nvPr/>
            </p:nvGrpSpPr>
            <p:grpSpPr>
              <a:xfrm>
                <a:off x="9136150" y="2865015"/>
                <a:ext cx="2055815" cy="3554579"/>
                <a:chOff x="9136150" y="2865015"/>
                <a:chExt cx="2055815" cy="3554579"/>
              </a:xfrm>
            </p:grpSpPr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D6F628B6-6566-4E1A-A68B-14CF99BC48CC}"/>
                    </a:ext>
                  </a:extLst>
                </p:cNvPr>
                <p:cNvSpPr/>
                <p:nvPr/>
              </p:nvSpPr>
              <p:spPr>
                <a:xfrm>
                  <a:off x="10039702" y="2915877"/>
                  <a:ext cx="1152263" cy="3503717"/>
                </a:xfrm>
                <a:custGeom>
                  <a:avLst/>
                  <a:gdLst>
                    <a:gd name="connsiteX0" fmla="*/ 1876253 w 1948095"/>
                    <a:gd name="connsiteY0" fmla="*/ 72723 h 5923619"/>
                    <a:gd name="connsiteX1" fmla="*/ 72723 w 1948095"/>
                    <a:gd name="connsiteY1" fmla="*/ 5859623 h 5923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48095" h="5923619">
                      <a:moveTo>
                        <a:pt x="1876253" y="72723"/>
                      </a:moveTo>
                      <a:lnTo>
                        <a:pt x="72723" y="5859623"/>
                      </a:lnTo>
                    </a:path>
                  </a:pathLst>
                </a:custGeom>
                <a:ln w="104775" cap="flat">
                  <a:solidFill>
                    <a:srgbClr val="2D38C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15448E3D-C1C6-457F-9AEE-F6165EDB6C73}"/>
                    </a:ext>
                  </a:extLst>
                </p:cNvPr>
                <p:cNvSpPr/>
                <p:nvPr/>
              </p:nvSpPr>
              <p:spPr>
                <a:xfrm>
                  <a:off x="9919619" y="2865015"/>
                  <a:ext cx="1137123" cy="617044"/>
                </a:xfrm>
                <a:custGeom>
                  <a:avLst/>
                  <a:gdLst>
                    <a:gd name="connsiteX0" fmla="*/ 72723 w 1137123"/>
                    <a:gd name="connsiteY0" fmla="*/ 72723 h 617043"/>
                    <a:gd name="connsiteX1" fmla="*/ 1067662 w 1137123"/>
                    <a:gd name="connsiteY1" fmla="*/ 550050 h 617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37123" h="617043">
                      <a:moveTo>
                        <a:pt x="72723" y="72723"/>
                      </a:moveTo>
                      <a:lnTo>
                        <a:pt x="1067662" y="550050"/>
                      </a:lnTo>
                    </a:path>
                  </a:pathLst>
                </a:custGeom>
                <a:ln w="104775" cap="flat">
                  <a:solidFill>
                    <a:srgbClr val="2D38C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2C2970EB-411D-4206-BA68-A938A3188BE7}"/>
                    </a:ext>
                  </a:extLst>
                </p:cNvPr>
                <p:cNvSpPr/>
                <p:nvPr/>
              </p:nvSpPr>
              <p:spPr>
                <a:xfrm>
                  <a:off x="9762890" y="3358033"/>
                  <a:ext cx="1137123" cy="617044"/>
                </a:xfrm>
                <a:custGeom>
                  <a:avLst/>
                  <a:gdLst>
                    <a:gd name="connsiteX0" fmla="*/ 72723 w 1137123"/>
                    <a:gd name="connsiteY0" fmla="*/ 72723 h 617043"/>
                    <a:gd name="connsiteX1" fmla="*/ 1067662 w 1137123"/>
                    <a:gd name="connsiteY1" fmla="*/ 549962 h 617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37123" h="617043">
                      <a:moveTo>
                        <a:pt x="72723" y="72723"/>
                      </a:moveTo>
                      <a:lnTo>
                        <a:pt x="1067662" y="549962"/>
                      </a:lnTo>
                    </a:path>
                  </a:pathLst>
                </a:custGeom>
                <a:ln w="104775" cap="flat">
                  <a:solidFill>
                    <a:srgbClr val="2D38C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DDE8731B-13A6-4AF7-A3D6-A65F434173AB}"/>
                    </a:ext>
                  </a:extLst>
                </p:cNvPr>
                <p:cNvSpPr/>
                <p:nvPr/>
              </p:nvSpPr>
              <p:spPr>
                <a:xfrm>
                  <a:off x="9606161" y="3850963"/>
                  <a:ext cx="1137123" cy="617044"/>
                </a:xfrm>
                <a:custGeom>
                  <a:avLst/>
                  <a:gdLst>
                    <a:gd name="connsiteX0" fmla="*/ 72723 w 1137123"/>
                    <a:gd name="connsiteY0" fmla="*/ 72723 h 617043"/>
                    <a:gd name="connsiteX1" fmla="*/ 1067662 w 1137123"/>
                    <a:gd name="connsiteY1" fmla="*/ 550050 h 617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37123" h="617043">
                      <a:moveTo>
                        <a:pt x="72723" y="72723"/>
                      </a:moveTo>
                      <a:lnTo>
                        <a:pt x="1067662" y="550050"/>
                      </a:lnTo>
                    </a:path>
                  </a:pathLst>
                </a:custGeom>
                <a:ln w="104775" cap="flat">
                  <a:solidFill>
                    <a:srgbClr val="2D38C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2BED6A39-574B-4716-8385-F5D27F3F2DF3}"/>
                    </a:ext>
                  </a:extLst>
                </p:cNvPr>
                <p:cNvSpPr/>
                <p:nvPr/>
              </p:nvSpPr>
              <p:spPr>
                <a:xfrm>
                  <a:off x="9449520" y="4343981"/>
                  <a:ext cx="1137123" cy="617044"/>
                </a:xfrm>
                <a:custGeom>
                  <a:avLst/>
                  <a:gdLst>
                    <a:gd name="connsiteX0" fmla="*/ 72723 w 1137123"/>
                    <a:gd name="connsiteY0" fmla="*/ 72723 h 617043"/>
                    <a:gd name="connsiteX1" fmla="*/ 1067662 w 1137123"/>
                    <a:gd name="connsiteY1" fmla="*/ 550050 h 617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37123" h="617043">
                      <a:moveTo>
                        <a:pt x="72723" y="72723"/>
                      </a:moveTo>
                      <a:lnTo>
                        <a:pt x="1067662" y="550050"/>
                      </a:lnTo>
                    </a:path>
                  </a:pathLst>
                </a:custGeom>
                <a:ln w="104775" cap="flat">
                  <a:solidFill>
                    <a:srgbClr val="2D38C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FEEE9726-9D62-481F-B597-9453BB6D62F6}"/>
                    </a:ext>
                  </a:extLst>
                </p:cNvPr>
                <p:cNvSpPr/>
                <p:nvPr/>
              </p:nvSpPr>
              <p:spPr>
                <a:xfrm>
                  <a:off x="9292791" y="4836999"/>
                  <a:ext cx="1137123" cy="617044"/>
                </a:xfrm>
                <a:custGeom>
                  <a:avLst/>
                  <a:gdLst>
                    <a:gd name="connsiteX0" fmla="*/ 72723 w 1137123"/>
                    <a:gd name="connsiteY0" fmla="*/ 72723 h 617043"/>
                    <a:gd name="connsiteX1" fmla="*/ 1067662 w 1137123"/>
                    <a:gd name="connsiteY1" fmla="*/ 549962 h 617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37123" h="617043">
                      <a:moveTo>
                        <a:pt x="72723" y="72723"/>
                      </a:moveTo>
                      <a:lnTo>
                        <a:pt x="1067662" y="549962"/>
                      </a:lnTo>
                    </a:path>
                  </a:pathLst>
                </a:custGeom>
                <a:ln w="104775" cap="flat">
                  <a:solidFill>
                    <a:srgbClr val="2D38C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id="{B948CA28-DB50-493E-8B7C-60E188AE3846}"/>
                    </a:ext>
                  </a:extLst>
                </p:cNvPr>
                <p:cNvSpPr/>
                <p:nvPr/>
              </p:nvSpPr>
              <p:spPr>
                <a:xfrm>
                  <a:off x="9136150" y="5329929"/>
                  <a:ext cx="1137123" cy="617044"/>
                </a:xfrm>
                <a:custGeom>
                  <a:avLst/>
                  <a:gdLst>
                    <a:gd name="connsiteX0" fmla="*/ 72723 w 1137123"/>
                    <a:gd name="connsiteY0" fmla="*/ 72723 h 617043"/>
                    <a:gd name="connsiteX1" fmla="*/ 1067662 w 1137123"/>
                    <a:gd name="connsiteY1" fmla="*/ 550051 h 617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37123" h="617043">
                      <a:moveTo>
                        <a:pt x="72723" y="72723"/>
                      </a:moveTo>
                      <a:lnTo>
                        <a:pt x="1067662" y="550051"/>
                      </a:lnTo>
                    </a:path>
                  </a:pathLst>
                </a:custGeom>
                <a:ln w="104775" cap="flat">
                  <a:solidFill>
                    <a:srgbClr val="2D38C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10" name="图形 25">
              <a:extLst>
                <a:ext uri="{FF2B5EF4-FFF2-40B4-BE49-F238E27FC236}">
                  <a16:creationId xmlns:a16="http://schemas.microsoft.com/office/drawing/2014/main" id="{A5232BF1-399D-4D70-9261-785057E1AF61}"/>
                </a:ext>
              </a:extLst>
            </p:cNvPr>
            <p:cNvGrpSpPr/>
            <p:nvPr/>
          </p:nvGrpSpPr>
          <p:grpSpPr>
            <a:xfrm>
              <a:off x="9511571" y="1735365"/>
              <a:ext cx="743377" cy="2302253"/>
              <a:chOff x="9136829" y="2096642"/>
              <a:chExt cx="1276350" cy="3952875"/>
            </a:xfrm>
            <a:gradFill>
              <a:gsLst>
                <a:gs pos="4000">
                  <a:srgbClr val="0F78B9"/>
                </a:gs>
                <a:gs pos="71000">
                  <a:srgbClr val="0A1194"/>
                </a:gs>
              </a:gsLst>
              <a:lin ang="5400000" scaled="0"/>
            </a:gradFill>
          </p:grpSpPr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63DC451E-D964-467F-9C55-D40FF8CA5ED3}"/>
                  </a:ext>
                </a:extLst>
              </p:cNvPr>
              <p:cNvSpPr/>
              <p:nvPr/>
            </p:nvSpPr>
            <p:spPr>
              <a:xfrm>
                <a:off x="9639091" y="5473445"/>
                <a:ext cx="476250" cy="295275"/>
              </a:xfrm>
              <a:custGeom>
                <a:avLst/>
                <a:gdLst>
                  <a:gd name="connsiteX0" fmla="*/ 91336 w 476250"/>
                  <a:gd name="connsiteY0" fmla="*/ 7144 h 295275"/>
                  <a:gd name="connsiteX1" fmla="*/ 43044 w 476250"/>
                  <a:gd name="connsiteY1" fmla="*/ 103918 h 295275"/>
                  <a:gd name="connsiteX2" fmla="*/ 19994 w 476250"/>
                  <a:gd name="connsiteY2" fmla="*/ 184690 h 295275"/>
                  <a:gd name="connsiteX3" fmla="*/ 161631 w 476250"/>
                  <a:gd name="connsiteY3" fmla="*/ 227362 h 295275"/>
                  <a:gd name="connsiteX4" fmla="*/ 260215 w 476250"/>
                  <a:gd name="connsiteY4" fmla="*/ 259271 h 295275"/>
                  <a:gd name="connsiteX5" fmla="*/ 418139 w 476250"/>
                  <a:gd name="connsiteY5" fmla="*/ 283464 h 295275"/>
                  <a:gd name="connsiteX6" fmla="*/ 461097 w 476250"/>
                  <a:gd name="connsiteY6" fmla="*/ 189929 h 295275"/>
                  <a:gd name="connsiteX7" fmla="*/ 332319 w 476250"/>
                  <a:gd name="connsiteY7" fmla="*/ 128969 h 295275"/>
                  <a:gd name="connsiteX8" fmla="*/ 237926 w 476250"/>
                  <a:gd name="connsiteY8" fmla="*/ 57245 h 295275"/>
                  <a:gd name="connsiteX9" fmla="*/ 91336 w 476250"/>
                  <a:gd name="connsiteY9" fmla="*/ 7144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6250" h="295275">
                    <a:moveTo>
                      <a:pt x="91336" y="7144"/>
                    </a:moveTo>
                    <a:cubicBezTo>
                      <a:pt x="79335" y="43244"/>
                      <a:pt x="67714" y="72295"/>
                      <a:pt x="43044" y="103918"/>
                    </a:cubicBezTo>
                    <a:cubicBezTo>
                      <a:pt x="26852" y="124682"/>
                      <a:pt x="-13343" y="150304"/>
                      <a:pt x="19994" y="184690"/>
                    </a:cubicBezTo>
                    <a:cubicBezTo>
                      <a:pt x="53427" y="219075"/>
                      <a:pt x="101909" y="228124"/>
                      <a:pt x="161631" y="227362"/>
                    </a:cubicBezTo>
                    <a:cubicBezTo>
                      <a:pt x="179443" y="227076"/>
                      <a:pt x="239736" y="244031"/>
                      <a:pt x="260215" y="259271"/>
                    </a:cubicBezTo>
                    <a:cubicBezTo>
                      <a:pt x="316603" y="282131"/>
                      <a:pt x="349654" y="306896"/>
                      <a:pt x="418139" y="283464"/>
                    </a:cubicBezTo>
                    <a:cubicBezTo>
                      <a:pt x="443095" y="274892"/>
                      <a:pt x="502626" y="247269"/>
                      <a:pt x="461097" y="189929"/>
                    </a:cubicBezTo>
                    <a:cubicBezTo>
                      <a:pt x="440047" y="160877"/>
                      <a:pt x="383468" y="123730"/>
                      <a:pt x="332319" y="128969"/>
                    </a:cubicBezTo>
                    <a:cubicBezTo>
                      <a:pt x="296409" y="116777"/>
                      <a:pt x="232782" y="103061"/>
                      <a:pt x="237926" y="57245"/>
                    </a:cubicBezTo>
                    <a:cubicBezTo>
                      <a:pt x="189063" y="40481"/>
                      <a:pt x="140104" y="24098"/>
                      <a:pt x="91336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1AD2F403-D908-4ED9-98BE-E5BB0BC028F0}"/>
                  </a:ext>
                </a:extLst>
              </p:cNvPr>
              <p:cNvSpPr/>
              <p:nvPr/>
            </p:nvSpPr>
            <p:spPr>
              <a:xfrm>
                <a:off x="9639772" y="5438012"/>
                <a:ext cx="476250" cy="314325"/>
              </a:xfrm>
              <a:custGeom>
                <a:avLst/>
                <a:gdLst>
                  <a:gd name="connsiteX0" fmla="*/ 99418 w 476250"/>
                  <a:gd name="connsiteY0" fmla="*/ 7144 h 314325"/>
                  <a:gd name="connsiteX1" fmla="*/ 43316 w 476250"/>
                  <a:gd name="connsiteY1" fmla="*/ 119539 h 314325"/>
                  <a:gd name="connsiteX2" fmla="*/ 20075 w 476250"/>
                  <a:gd name="connsiteY2" fmla="*/ 200692 h 314325"/>
                  <a:gd name="connsiteX3" fmla="*/ 161521 w 476250"/>
                  <a:gd name="connsiteY3" fmla="*/ 243459 h 314325"/>
                  <a:gd name="connsiteX4" fmla="*/ 260105 w 476250"/>
                  <a:gd name="connsiteY4" fmla="*/ 275273 h 314325"/>
                  <a:gd name="connsiteX5" fmla="*/ 418029 w 476250"/>
                  <a:gd name="connsiteY5" fmla="*/ 299466 h 314325"/>
                  <a:gd name="connsiteX6" fmla="*/ 460987 w 476250"/>
                  <a:gd name="connsiteY6" fmla="*/ 205835 h 314325"/>
                  <a:gd name="connsiteX7" fmla="*/ 332304 w 476250"/>
                  <a:gd name="connsiteY7" fmla="*/ 144875 h 314325"/>
                  <a:gd name="connsiteX8" fmla="*/ 238007 w 476250"/>
                  <a:gd name="connsiteY8" fmla="*/ 73247 h 314325"/>
                  <a:gd name="connsiteX9" fmla="*/ 99418 w 476250"/>
                  <a:gd name="connsiteY9" fmla="*/ 7144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6250" h="314325">
                    <a:moveTo>
                      <a:pt x="99418" y="7144"/>
                    </a:moveTo>
                    <a:cubicBezTo>
                      <a:pt x="85035" y="47244"/>
                      <a:pt x="70081" y="85058"/>
                      <a:pt x="43316" y="119539"/>
                    </a:cubicBezTo>
                    <a:cubicBezTo>
                      <a:pt x="25695" y="142113"/>
                      <a:pt x="-12977" y="165735"/>
                      <a:pt x="20075" y="200692"/>
                    </a:cubicBezTo>
                    <a:cubicBezTo>
                      <a:pt x="53031" y="235649"/>
                      <a:pt x="102085" y="243935"/>
                      <a:pt x="161521" y="243459"/>
                    </a:cubicBezTo>
                    <a:cubicBezTo>
                      <a:pt x="179333" y="243269"/>
                      <a:pt x="239721" y="260033"/>
                      <a:pt x="260105" y="275273"/>
                    </a:cubicBezTo>
                    <a:cubicBezTo>
                      <a:pt x="316493" y="298133"/>
                      <a:pt x="349545" y="322898"/>
                      <a:pt x="418029" y="299466"/>
                    </a:cubicBezTo>
                    <a:cubicBezTo>
                      <a:pt x="443080" y="290894"/>
                      <a:pt x="502516" y="263176"/>
                      <a:pt x="460987" y="205835"/>
                    </a:cubicBezTo>
                    <a:cubicBezTo>
                      <a:pt x="439937" y="176784"/>
                      <a:pt x="383358" y="139637"/>
                      <a:pt x="332304" y="144875"/>
                    </a:cubicBezTo>
                    <a:cubicBezTo>
                      <a:pt x="296300" y="132683"/>
                      <a:pt x="232959" y="119063"/>
                      <a:pt x="238007" y="73247"/>
                    </a:cubicBezTo>
                    <a:cubicBezTo>
                      <a:pt x="191715" y="51245"/>
                      <a:pt x="145614" y="29242"/>
                      <a:pt x="99418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F6B0B9DD-AA6F-4619-8D44-45D9203AFB93}"/>
                  </a:ext>
                </a:extLst>
              </p:cNvPr>
              <p:cNvSpPr/>
              <p:nvPr/>
            </p:nvSpPr>
            <p:spPr>
              <a:xfrm>
                <a:off x="9129596" y="5833585"/>
                <a:ext cx="438150" cy="219075"/>
              </a:xfrm>
              <a:custGeom>
                <a:avLst/>
                <a:gdLst>
                  <a:gd name="connsiteX0" fmla="*/ 30093 w 438150"/>
                  <a:gd name="connsiteY0" fmla="*/ 7144 h 219075"/>
                  <a:gd name="connsiteX1" fmla="*/ 19330 w 438150"/>
                  <a:gd name="connsiteY1" fmla="*/ 127540 h 219075"/>
                  <a:gd name="connsiteX2" fmla="*/ 31427 w 438150"/>
                  <a:gd name="connsiteY2" fmla="*/ 205169 h 219075"/>
                  <a:gd name="connsiteX3" fmla="*/ 167634 w 438150"/>
                  <a:gd name="connsiteY3" fmla="*/ 183737 h 219075"/>
                  <a:gd name="connsiteX4" fmla="*/ 263265 w 438150"/>
                  <a:gd name="connsiteY4" fmla="*/ 170498 h 219075"/>
                  <a:gd name="connsiteX5" fmla="*/ 405950 w 438150"/>
                  <a:gd name="connsiteY5" fmla="*/ 126778 h 219075"/>
                  <a:gd name="connsiteX6" fmla="*/ 405188 w 438150"/>
                  <a:gd name="connsiteY6" fmla="*/ 30480 h 219075"/>
                  <a:gd name="connsiteX7" fmla="*/ 272314 w 438150"/>
                  <a:gd name="connsiteY7" fmla="*/ 31623 h 219075"/>
                  <a:gd name="connsiteX8" fmla="*/ 164491 w 438150"/>
                  <a:gd name="connsiteY8" fmla="*/ 9906 h 219075"/>
                  <a:gd name="connsiteX9" fmla="*/ 30093 w 438150"/>
                  <a:gd name="connsiteY9" fmla="*/ 7144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8150" h="219075">
                    <a:moveTo>
                      <a:pt x="30093" y="7144"/>
                    </a:moveTo>
                    <a:cubicBezTo>
                      <a:pt x="30855" y="47816"/>
                      <a:pt x="28950" y="87440"/>
                      <a:pt x="19330" y="127540"/>
                    </a:cubicBezTo>
                    <a:cubicBezTo>
                      <a:pt x="13043" y="153829"/>
                      <a:pt x="-10293" y="188881"/>
                      <a:pt x="31427" y="205169"/>
                    </a:cubicBezTo>
                    <a:cubicBezTo>
                      <a:pt x="73051" y="221361"/>
                      <a:pt x="118009" y="208217"/>
                      <a:pt x="167634" y="183737"/>
                    </a:cubicBezTo>
                    <a:cubicBezTo>
                      <a:pt x="182493" y="176403"/>
                      <a:pt x="240024" y="165926"/>
                      <a:pt x="263265" y="170498"/>
                    </a:cubicBezTo>
                    <a:cubicBezTo>
                      <a:pt x="320034" y="166973"/>
                      <a:pt x="357848" y="174022"/>
                      <a:pt x="405950" y="126778"/>
                    </a:cubicBezTo>
                    <a:cubicBezTo>
                      <a:pt x="423571" y="109538"/>
                      <a:pt x="463195" y="62198"/>
                      <a:pt x="405188" y="30480"/>
                    </a:cubicBezTo>
                    <a:cubicBezTo>
                      <a:pt x="375755" y="14383"/>
                      <a:pt x="313176" y="6572"/>
                      <a:pt x="272314" y="31623"/>
                    </a:cubicBezTo>
                    <a:cubicBezTo>
                      <a:pt x="237548" y="35909"/>
                      <a:pt x="178397" y="50197"/>
                      <a:pt x="164491" y="9906"/>
                    </a:cubicBezTo>
                    <a:cubicBezTo>
                      <a:pt x="119819" y="8954"/>
                      <a:pt x="75051" y="8096"/>
                      <a:pt x="30093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846C1C54-87D6-42EE-A401-8EA0D3258868}"/>
                  </a:ext>
                </a:extLst>
              </p:cNvPr>
              <p:cNvSpPr/>
              <p:nvPr/>
            </p:nvSpPr>
            <p:spPr>
              <a:xfrm>
                <a:off x="9130335" y="5809487"/>
                <a:ext cx="438150" cy="209550"/>
              </a:xfrm>
              <a:custGeom>
                <a:avLst/>
                <a:gdLst>
                  <a:gd name="connsiteX0" fmla="*/ 20591 w 438150"/>
                  <a:gd name="connsiteY0" fmla="*/ 51530 h 209550"/>
                  <a:gd name="connsiteX1" fmla="*/ 18876 w 438150"/>
                  <a:gd name="connsiteY1" fmla="*/ 126397 h 209550"/>
                  <a:gd name="connsiteX2" fmla="*/ 31164 w 438150"/>
                  <a:gd name="connsiteY2" fmla="*/ 202787 h 209550"/>
                  <a:gd name="connsiteX3" fmla="*/ 167371 w 438150"/>
                  <a:gd name="connsiteY3" fmla="*/ 180975 h 209550"/>
                  <a:gd name="connsiteX4" fmla="*/ 263097 w 438150"/>
                  <a:gd name="connsiteY4" fmla="*/ 167735 h 209550"/>
                  <a:gd name="connsiteX5" fmla="*/ 405687 w 438150"/>
                  <a:gd name="connsiteY5" fmla="*/ 124016 h 209550"/>
                  <a:gd name="connsiteX6" fmla="*/ 404925 w 438150"/>
                  <a:gd name="connsiteY6" fmla="*/ 27718 h 209550"/>
                  <a:gd name="connsiteX7" fmla="*/ 272337 w 438150"/>
                  <a:gd name="connsiteY7" fmla="*/ 28861 h 209550"/>
                  <a:gd name="connsiteX8" fmla="*/ 164514 w 438150"/>
                  <a:gd name="connsiteY8" fmla="*/ 7144 h 209550"/>
                  <a:gd name="connsiteX9" fmla="*/ 20591 w 438150"/>
                  <a:gd name="connsiteY9" fmla="*/ 5153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8150" h="209550">
                    <a:moveTo>
                      <a:pt x="20591" y="51530"/>
                    </a:moveTo>
                    <a:cubicBezTo>
                      <a:pt x="25544" y="79820"/>
                      <a:pt x="26211" y="95250"/>
                      <a:pt x="18876" y="126397"/>
                    </a:cubicBezTo>
                    <a:cubicBezTo>
                      <a:pt x="14114" y="146780"/>
                      <a:pt x="-10937" y="188309"/>
                      <a:pt x="31164" y="202787"/>
                    </a:cubicBezTo>
                    <a:cubicBezTo>
                      <a:pt x="73169" y="217265"/>
                      <a:pt x="117555" y="206407"/>
                      <a:pt x="167371" y="180975"/>
                    </a:cubicBezTo>
                    <a:cubicBezTo>
                      <a:pt x="182325" y="173355"/>
                      <a:pt x="239666" y="163449"/>
                      <a:pt x="263097" y="167735"/>
                    </a:cubicBezTo>
                    <a:cubicBezTo>
                      <a:pt x="319771" y="164211"/>
                      <a:pt x="357681" y="171260"/>
                      <a:pt x="405687" y="124016"/>
                    </a:cubicBezTo>
                    <a:cubicBezTo>
                      <a:pt x="423308" y="106775"/>
                      <a:pt x="462837" y="59436"/>
                      <a:pt x="404925" y="27718"/>
                    </a:cubicBezTo>
                    <a:cubicBezTo>
                      <a:pt x="375492" y="11621"/>
                      <a:pt x="313008" y="3810"/>
                      <a:pt x="272337" y="28861"/>
                    </a:cubicBezTo>
                    <a:cubicBezTo>
                      <a:pt x="237570" y="33147"/>
                      <a:pt x="178420" y="47530"/>
                      <a:pt x="164514" y="7144"/>
                    </a:cubicBezTo>
                    <a:cubicBezTo>
                      <a:pt x="116603" y="21908"/>
                      <a:pt x="68597" y="37148"/>
                      <a:pt x="20591" y="5153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6243D6D4-B5AF-4F00-8187-7F2EA4B45960}"/>
                  </a:ext>
                </a:extLst>
              </p:cNvPr>
              <p:cNvSpPr/>
              <p:nvPr/>
            </p:nvSpPr>
            <p:spPr>
              <a:xfrm>
                <a:off x="9132067" y="3934130"/>
                <a:ext cx="590550" cy="1962150"/>
              </a:xfrm>
              <a:custGeom>
                <a:avLst/>
                <a:gdLst>
                  <a:gd name="connsiteX0" fmla="*/ 163163 w 590550"/>
                  <a:gd name="connsiteY0" fmla="*/ 430415 h 1962150"/>
                  <a:gd name="connsiteX1" fmla="*/ 155448 w 590550"/>
                  <a:gd name="connsiteY1" fmla="*/ 320210 h 1962150"/>
                  <a:gd name="connsiteX2" fmla="*/ 185071 w 590550"/>
                  <a:gd name="connsiteY2" fmla="*/ 9981 h 1962150"/>
                  <a:gd name="connsiteX3" fmla="*/ 476250 w 590550"/>
                  <a:gd name="connsiteY3" fmla="*/ 50367 h 1962150"/>
                  <a:gd name="connsiteX4" fmla="*/ 585978 w 590550"/>
                  <a:gd name="connsiteY4" fmla="*/ 394791 h 1962150"/>
                  <a:gd name="connsiteX5" fmla="*/ 188119 w 590550"/>
                  <a:gd name="connsiteY5" fmla="*/ 1898789 h 1962150"/>
                  <a:gd name="connsiteX6" fmla="*/ 184976 w 590550"/>
                  <a:gd name="connsiteY6" fmla="*/ 1938889 h 1962150"/>
                  <a:gd name="connsiteX7" fmla="*/ 7144 w 590550"/>
                  <a:gd name="connsiteY7" fmla="*/ 1934602 h 1962150"/>
                  <a:gd name="connsiteX8" fmla="*/ 157544 w 590550"/>
                  <a:gd name="connsiteY8" fmla="*/ 722737 h 1962150"/>
                  <a:gd name="connsiteX9" fmla="*/ 163163 w 590550"/>
                  <a:gd name="connsiteY9" fmla="*/ 430415 h 1962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90550" h="1962150">
                    <a:moveTo>
                      <a:pt x="163163" y="430415"/>
                    </a:moveTo>
                    <a:cubicBezTo>
                      <a:pt x="163259" y="385171"/>
                      <a:pt x="160687" y="373931"/>
                      <a:pt x="155448" y="320210"/>
                    </a:cubicBezTo>
                    <a:cubicBezTo>
                      <a:pt x="151162" y="276681"/>
                      <a:pt x="121730" y="20078"/>
                      <a:pt x="185071" y="9981"/>
                    </a:cubicBezTo>
                    <a:cubicBezTo>
                      <a:pt x="286036" y="-6212"/>
                      <a:pt x="377000" y="52272"/>
                      <a:pt x="476250" y="50367"/>
                    </a:cubicBezTo>
                    <a:cubicBezTo>
                      <a:pt x="516922" y="165524"/>
                      <a:pt x="549497" y="280015"/>
                      <a:pt x="585978" y="394791"/>
                    </a:cubicBezTo>
                    <a:cubicBezTo>
                      <a:pt x="420719" y="881518"/>
                      <a:pt x="247364" y="1385582"/>
                      <a:pt x="188119" y="1898789"/>
                    </a:cubicBezTo>
                    <a:cubicBezTo>
                      <a:pt x="186976" y="1908314"/>
                      <a:pt x="185928" y="1927935"/>
                      <a:pt x="184976" y="1938889"/>
                    </a:cubicBezTo>
                    <a:cubicBezTo>
                      <a:pt x="127635" y="1978799"/>
                      <a:pt x="65532" y="1965844"/>
                      <a:pt x="7144" y="1934602"/>
                    </a:cubicBezTo>
                    <a:cubicBezTo>
                      <a:pt x="20574" y="1537601"/>
                      <a:pt x="139256" y="1105547"/>
                      <a:pt x="157544" y="722737"/>
                    </a:cubicBezTo>
                    <a:cubicBezTo>
                      <a:pt x="164592" y="578433"/>
                      <a:pt x="162973" y="552144"/>
                      <a:pt x="163163" y="4304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782F6D2B-2ED3-4C10-9F09-A2BD37407CAC}"/>
                  </a:ext>
                </a:extLst>
              </p:cNvPr>
              <p:cNvSpPr/>
              <p:nvPr/>
            </p:nvSpPr>
            <p:spPr>
              <a:xfrm>
                <a:off x="9480952" y="3926680"/>
                <a:ext cx="819150" cy="1600200"/>
              </a:xfrm>
              <a:custGeom>
                <a:avLst/>
                <a:gdLst>
                  <a:gd name="connsiteX0" fmla="*/ 21542 w 819150"/>
                  <a:gd name="connsiteY0" fmla="*/ 7144 h 1600200"/>
                  <a:gd name="connsiteX1" fmla="*/ 443213 w 819150"/>
                  <a:gd name="connsiteY1" fmla="*/ 91916 h 1600200"/>
                  <a:gd name="connsiteX2" fmla="*/ 818784 w 819150"/>
                  <a:gd name="connsiteY2" fmla="*/ 766096 h 1600200"/>
                  <a:gd name="connsiteX3" fmla="*/ 448262 w 819150"/>
                  <a:gd name="connsiteY3" fmla="*/ 1594771 h 1600200"/>
                  <a:gd name="connsiteX4" fmla="*/ 250713 w 819150"/>
                  <a:gd name="connsiteY4" fmla="*/ 1524857 h 1600200"/>
                  <a:gd name="connsiteX5" fmla="*/ 250713 w 819150"/>
                  <a:gd name="connsiteY5" fmla="*/ 1524857 h 1600200"/>
                  <a:gd name="connsiteX6" fmla="*/ 547988 w 819150"/>
                  <a:gd name="connsiteY6" fmla="*/ 787432 h 1600200"/>
                  <a:gd name="connsiteX7" fmla="*/ 65357 w 819150"/>
                  <a:gd name="connsiteY7" fmla="*/ 375666 h 1600200"/>
                  <a:gd name="connsiteX8" fmla="*/ 21542 w 819150"/>
                  <a:gd name="connsiteY8" fmla="*/ 7144 h 16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9150" h="1600200">
                    <a:moveTo>
                      <a:pt x="21542" y="7144"/>
                    </a:moveTo>
                    <a:cubicBezTo>
                      <a:pt x="161940" y="35623"/>
                      <a:pt x="301386" y="69056"/>
                      <a:pt x="443213" y="91916"/>
                    </a:cubicBezTo>
                    <a:cubicBezTo>
                      <a:pt x="616759" y="325564"/>
                      <a:pt x="759824" y="418624"/>
                      <a:pt x="818784" y="766096"/>
                    </a:cubicBezTo>
                    <a:cubicBezTo>
                      <a:pt x="853360" y="969740"/>
                      <a:pt x="515127" y="1364171"/>
                      <a:pt x="448262" y="1594771"/>
                    </a:cubicBezTo>
                    <a:cubicBezTo>
                      <a:pt x="369109" y="1607725"/>
                      <a:pt x="306434" y="1574673"/>
                      <a:pt x="250713" y="1524857"/>
                    </a:cubicBezTo>
                    <a:cubicBezTo>
                      <a:pt x="250808" y="1524667"/>
                      <a:pt x="250713" y="1524857"/>
                      <a:pt x="250713" y="1524857"/>
                    </a:cubicBezTo>
                    <a:cubicBezTo>
                      <a:pt x="319484" y="1269587"/>
                      <a:pt x="566276" y="1061275"/>
                      <a:pt x="547988" y="787432"/>
                    </a:cubicBezTo>
                    <a:cubicBezTo>
                      <a:pt x="377491" y="659130"/>
                      <a:pt x="196421" y="552640"/>
                      <a:pt x="65357" y="375666"/>
                    </a:cubicBezTo>
                    <a:cubicBezTo>
                      <a:pt x="-12653" y="270224"/>
                      <a:pt x="4682" y="135731"/>
                      <a:pt x="21542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E2B6C0FF-8C65-4990-9B26-26048FE83E52}"/>
                  </a:ext>
                </a:extLst>
              </p:cNvPr>
              <p:cNvSpPr/>
              <p:nvPr/>
            </p:nvSpPr>
            <p:spPr>
              <a:xfrm>
                <a:off x="9478967" y="2293238"/>
                <a:ext cx="352425" cy="485775"/>
              </a:xfrm>
              <a:custGeom>
                <a:avLst/>
                <a:gdLst>
                  <a:gd name="connsiteX0" fmla="*/ 311182 w 352425"/>
                  <a:gd name="connsiteY0" fmla="*/ 7144 h 485775"/>
                  <a:gd name="connsiteX1" fmla="*/ 320421 w 352425"/>
                  <a:gd name="connsiteY1" fmla="*/ 287560 h 485775"/>
                  <a:gd name="connsiteX2" fmla="*/ 246507 w 352425"/>
                  <a:gd name="connsiteY2" fmla="*/ 381191 h 485775"/>
                  <a:gd name="connsiteX3" fmla="*/ 267843 w 352425"/>
                  <a:gd name="connsiteY3" fmla="*/ 459486 h 485775"/>
                  <a:gd name="connsiteX4" fmla="*/ 7144 w 352425"/>
                  <a:gd name="connsiteY4" fmla="*/ 405003 h 485775"/>
                  <a:gd name="connsiteX5" fmla="*/ 33623 w 352425"/>
                  <a:gd name="connsiteY5" fmla="*/ 326422 h 485775"/>
                  <a:gd name="connsiteX6" fmla="*/ 209645 w 352425"/>
                  <a:gd name="connsiteY6" fmla="*/ 59627 h 485775"/>
                  <a:gd name="connsiteX7" fmla="*/ 311182 w 352425"/>
                  <a:gd name="connsiteY7" fmla="*/ 7144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2425" h="485775">
                    <a:moveTo>
                      <a:pt x="311182" y="7144"/>
                    </a:moveTo>
                    <a:cubicBezTo>
                      <a:pt x="346900" y="101060"/>
                      <a:pt x="365474" y="194501"/>
                      <a:pt x="320421" y="287560"/>
                    </a:cubicBezTo>
                    <a:cubicBezTo>
                      <a:pt x="291656" y="313182"/>
                      <a:pt x="251746" y="338995"/>
                      <a:pt x="246507" y="381191"/>
                    </a:cubicBezTo>
                    <a:cubicBezTo>
                      <a:pt x="243173" y="407861"/>
                      <a:pt x="246793" y="439007"/>
                      <a:pt x="267843" y="459486"/>
                    </a:cubicBezTo>
                    <a:cubicBezTo>
                      <a:pt x="167545" y="502063"/>
                      <a:pt x="86678" y="473583"/>
                      <a:pt x="7144" y="405003"/>
                    </a:cubicBezTo>
                    <a:cubicBezTo>
                      <a:pt x="27813" y="383858"/>
                      <a:pt x="32385" y="354711"/>
                      <a:pt x="33623" y="326422"/>
                    </a:cubicBezTo>
                    <a:cubicBezTo>
                      <a:pt x="90392" y="236315"/>
                      <a:pt x="149638" y="147733"/>
                      <a:pt x="209645" y="59627"/>
                    </a:cubicBezTo>
                    <a:cubicBezTo>
                      <a:pt x="243459" y="42101"/>
                      <a:pt x="277368" y="24575"/>
                      <a:pt x="311182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6DE91EB8-FB69-46B3-BC1B-5B7350B18593}"/>
                  </a:ext>
                </a:extLst>
              </p:cNvPr>
              <p:cNvSpPr/>
              <p:nvPr/>
            </p:nvSpPr>
            <p:spPr>
              <a:xfrm>
                <a:off x="9364933" y="2190540"/>
                <a:ext cx="438150" cy="504825"/>
              </a:xfrm>
              <a:custGeom>
                <a:avLst/>
                <a:gdLst>
                  <a:gd name="connsiteX0" fmla="*/ 44311 w 438150"/>
                  <a:gd name="connsiteY0" fmla="*/ 128606 h 504825"/>
                  <a:gd name="connsiteX1" fmla="*/ 230716 w 438150"/>
                  <a:gd name="connsiteY1" fmla="*/ 9068 h 504825"/>
                  <a:gd name="connsiteX2" fmla="*/ 245956 w 438150"/>
                  <a:gd name="connsiteY2" fmla="*/ 7639 h 504825"/>
                  <a:gd name="connsiteX3" fmla="*/ 245956 w 438150"/>
                  <a:gd name="connsiteY3" fmla="*/ 7639 h 504825"/>
                  <a:gd name="connsiteX4" fmla="*/ 247099 w 438150"/>
                  <a:gd name="connsiteY4" fmla="*/ 7544 h 504825"/>
                  <a:gd name="connsiteX5" fmla="*/ 264148 w 438150"/>
                  <a:gd name="connsiteY5" fmla="*/ 7163 h 504825"/>
                  <a:gd name="connsiteX6" fmla="*/ 280341 w 438150"/>
                  <a:gd name="connsiteY6" fmla="*/ 7734 h 504825"/>
                  <a:gd name="connsiteX7" fmla="*/ 281960 w 438150"/>
                  <a:gd name="connsiteY7" fmla="*/ 7829 h 504825"/>
                  <a:gd name="connsiteX8" fmla="*/ 429598 w 438150"/>
                  <a:gd name="connsiteY8" fmla="*/ 81648 h 504825"/>
                  <a:gd name="connsiteX9" fmla="*/ 418263 w 438150"/>
                  <a:gd name="connsiteY9" fmla="*/ 114128 h 504825"/>
                  <a:gd name="connsiteX10" fmla="*/ 367018 w 438150"/>
                  <a:gd name="connsiteY10" fmla="*/ 278054 h 504825"/>
                  <a:gd name="connsiteX11" fmla="*/ 359970 w 438150"/>
                  <a:gd name="connsiteY11" fmla="*/ 372256 h 504825"/>
                  <a:gd name="connsiteX12" fmla="*/ 293295 w 438150"/>
                  <a:gd name="connsiteY12" fmla="*/ 358159 h 504825"/>
                  <a:gd name="connsiteX13" fmla="*/ 318346 w 438150"/>
                  <a:gd name="connsiteY13" fmla="*/ 440550 h 504825"/>
                  <a:gd name="connsiteX14" fmla="*/ 243955 w 438150"/>
                  <a:gd name="connsiteY14" fmla="*/ 504939 h 504825"/>
                  <a:gd name="connsiteX15" fmla="*/ 64219 w 438150"/>
                  <a:gd name="connsiteY15" fmla="*/ 410356 h 504825"/>
                  <a:gd name="connsiteX16" fmla="*/ 44311 w 438150"/>
                  <a:gd name="connsiteY16" fmla="*/ 128606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38150" h="504825">
                    <a:moveTo>
                      <a:pt x="44311" y="128606"/>
                    </a:moveTo>
                    <a:cubicBezTo>
                      <a:pt x="85936" y="57836"/>
                      <a:pt x="154992" y="29356"/>
                      <a:pt x="230716" y="9068"/>
                    </a:cubicBezTo>
                    <a:cubicBezTo>
                      <a:pt x="233002" y="8496"/>
                      <a:pt x="242241" y="7829"/>
                      <a:pt x="245956" y="7639"/>
                    </a:cubicBezTo>
                    <a:cubicBezTo>
                      <a:pt x="245765" y="7639"/>
                      <a:pt x="245956" y="7639"/>
                      <a:pt x="245956" y="7639"/>
                    </a:cubicBezTo>
                    <a:cubicBezTo>
                      <a:pt x="246051" y="7639"/>
                      <a:pt x="244622" y="7734"/>
                      <a:pt x="247099" y="7544"/>
                    </a:cubicBezTo>
                    <a:cubicBezTo>
                      <a:pt x="249670" y="7353"/>
                      <a:pt x="259481" y="7067"/>
                      <a:pt x="264148" y="7163"/>
                    </a:cubicBezTo>
                    <a:cubicBezTo>
                      <a:pt x="268816" y="7258"/>
                      <a:pt x="275578" y="7353"/>
                      <a:pt x="280341" y="7734"/>
                    </a:cubicBezTo>
                    <a:cubicBezTo>
                      <a:pt x="280722" y="7734"/>
                      <a:pt x="281770" y="7829"/>
                      <a:pt x="281960" y="7829"/>
                    </a:cubicBezTo>
                    <a:cubicBezTo>
                      <a:pt x="339967" y="14497"/>
                      <a:pt x="404452" y="30404"/>
                      <a:pt x="429598" y="81648"/>
                    </a:cubicBezTo>
                    <a:cubicBezTo>
                      <a:pt x="441313" y="105556"/>
                      <a:pt x="445695" y="88125"/>
                      <a:pt x="418263" y="114128"/>
                    </a:cubicBezTo>
                    <a:cubicBezTo>
                      <a:pt x="390831" y="140132"/>
                      <a:pt x="346635" y="217189"/>
                      <a:pt x="367018" y="278054"/>
                    </a:cubicBezTo>
                    <a:cubicBezTo>
                      <a:pt x="379115" y="314153"/>
                      <a:pt x="408357" y="353682"/>
                      <a:pt x="359970" y="372256"/>
                    </a:cubicBezTo>
                    <a:cubicBezTo>
                      <a:pt x="340348" y="351682"/>
                      <a:pt x="315679" y="330822"/>
                      <a:pt x="293295" y="358159"/>
                    </a:cubicBezTo>
                    <a:cubicBezTo>
                      <a:pt x="288056" y="390163"/>
                      <a:pt x="294914" y="415499"/>
                      <a:pt x="318346" y="440550"/>
                    </a:cubicBezTo>
                    <a:cubicBezTo>
                      <a:pt x="295390" y="471792"/>
                      <a:pt x="312154" y="512940"/>
                      <a:pt x="243955" y="504939"/>
                    </a:cubicBezTo>
                    <a:cubicBezTo>
                      <a:pt x="186901" y="498176"/>
                      <a:pt x="119654" y="493604"/>
                      <a:pt x="64219" y="410356"/>
                    </a:cubicBezTo>
                    <a:cubicBezTo>
                      <a:pt x="22309" y="347110"/>
                      <a:pt x="-29412" y="215189"/>
                      <a:pt x="44311" y="12860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21321AEE-B2B3-4060-B6D0-3E067E309EF3}"/>
                  </a:ext>
                </a:extLst>
              </p:cNvPr>
              <p:cNvSpPr/>
              <p:nvPr/>
            </p:nvSpPr>
            <p:spPr>
              <a:xfrm>
                <a:off x="9841965" y="3280123"/>
                <a:ext cx="19050" cy="19050"/>
              </a:xfrm>
              <a:custGeom>
                <a:avLst/>
                <a:gdLst>
                  <a:gd name="connsiteX0" fmla="*/ 7144 w 19050"/>
                  <a:gd name="connsiteY0" fmla="*/ 7144 h 19050"/>
                  <a:gd name="connsiteX1" fmla="*/ 12192 w 19050"/>
                  <a:gd name="connsiteY1" fmla="*/ 18574 h 19050"/>
                  <a:gd name="connsiteX2" fmla="*/ 9811 w 19050"/>
                  <a:gd name="connsiteY2" fmla="*/ 18193 h 19050"/>
                  <a:gd name="connsiteX3" fmla="*/ 7144 w 19050"/>
                  <a:gd name="connsiteY3" fmla="*/ 714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7144" y="7144"/>
                    </a:moveTo>
                    <a:cubicBezTo>
                      <a:pt x="8763" y="10858"/>
                      <a:pt x="10287" y="14764"/>
                      <a:pt x="12192" y="18574"/>
                    </a:cubicBezTo>
                    <a:cubicBezTo>
                      <a:pt x="10954" y="18002"/>
                      <a:pt x="11525" y="19907"/>
                      <a:pt x="9811" y="18193"/>
                    </a:cubicBezTo>
                    <a:cubicBezTo>
                      <a:pt x="8001" y="16573"/>
                      <a:pt x="7144" y="10382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F43F901E-44E9-4D54-A4DA-8236E685319C}"/>
                  </a:ext>
                </a:extLst>
              </p:cNvPr>
              <p:cNvSpPr/>
              <p:nvPr/>
            </p:nvSpPr>
            <p:spPr>
              <a:xfrm>
                <a:off x="9267103" y="2680620"/>
                <a:ext cx="695325" cy="1447800"/>
              </a:xfrm>
              <a:custGeom>
                <a:avLst/>
                <a:gdLst>
                  <a:gd name="connsiteX0" fmla="*/ 11649 w 695325"/>
                  <a:gd name="connsiteY0" fmla="*/ 126016 h 1447800"/>
                  <a:gd name="connsiteX1" fmla="*/ 183004 w 695325"/>
                  <a:gd name="connsiteY1" fmla="*/ 7239 h 1447800"/>
                  <a:gd name="connsiteX2" fmla="*/ 226152 w 695325"/>
                  <a:gd name="connsiteY2" fmla="*/ 8096 h 1447800"/>
                  <a:gd name="connsiteX3" fmla="*/ 479898 w 695325"/>
                  <a:gd name="connsiteY3" fmla="*/ 72200 h 1447800"/>
                  <a:gd name="connsiteX4" fmla="*/ 653443 w 695325"/>
                  <a:gd name="connsiteY4" fmla="*/ 180404 h 1447800"/>
                  <a:gd name="connsiteX5" fmla="*/ 682018 w 695325"/>
                  <a:gd name="connsiteY5" fmla="*/ 829818 h 1447800"/>
                  <a:gd name="connsiteX6" fmla="*/ 656301 w 695325"/>
                  <a:gd name="connsiteY6" fmla="*/ 1341787 h 1447800"/>
                  <a:gd name="connsiteX7" fmla="*/ 34128 w 695325"/>
                  <a:gd name="connsiteY7" fmla="*/ 1252443 h 1447800"/>
                  <a:gd name="connsiteX8" fmla="*/ 34795 w 695325"/>
                  <a:gd name="connsiteY8" fmla="*/ 542449 h 1447800"/>
                  <a:gd name="connsiteX9" fmla="*/ 11649 w 695325"/>
                  <a:gd name="connsiteY9" fmla="*/ 126016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95325" h="1447800">
                    <a:moveTo>
                      <a:pt x="11649" y="126016"/>
                    </a:moveTo>
                    <a:cubicBezTo>
                      <a:pt x="20031" y="38195"/>
                      <a:pt x="102232" y="13526"/>
                      <a:pt x="183004" y="7239"/>
                    </a:cubicBezTo>
                    <a:cubicBezTo>
                      <a:pt x="188528" y="6858"/>
                      <a:pt x="217389" y="7715"/>
                      <a:pt x="226152" y="8096"/>
                    </a:cubicBezTo>
                    <a:cubicBezTo>
                      <a:pt x="286540" y="90678"/>
                      <a:pt x="390458" y="84201"/>
                      <a:pt x="479898" y="72200"/>
                    </a:cubicBezTo>
                    <a:cubicBezTo>
                      <a:pt x="534762" y="113633"/>
                      <a:pt x="592674" y="148304"/>
                      <a:pt x="653443" y="180404"/>
                    </a:cubicBezTo>
                    <a:cubicBezTo>
                      <a:pt x="662397" y="430530"/>
                      <a:pt x="725643" y="557498"/>
                      <a:pt x="682018" y="829818"/>
                    </a:cubicBezTo>
                    <a:cubicBezTo>
                      <a:pt x="653158" y="998411"/>
                      <a:pt x="649157" y="1170623"/>
                      <a:pt x="656301" y="1341787"/>
                    </a:cubicBezTo>
                    <a:cubicBezTo>
                      <a:pt x="488280" y="1561719"/>
                      <a:pt x="219961" y="1379125"/>
                      <a:pt x="34128" y="1252443"/>
                    </a:cubicBezTo>
                    <a:cubicBezTo>
                      <a:pt x="46606" y="1043178"/>
                      <a:pt x="56512" y="727520"/>
                      <a:pt x="34795" y="542449"/>
                    </a:cubicBezTo>
                    <a:cubicBezTo>
                      <a:pt x="13078" y="357473"/>
                      <a:pt x="-353" y="288417"/>
                      <a:pt x="11649" y="1260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6E4432CA-EF99-4EEA-9796-B66060AFF4CD}"/>
                  </a:ext>
                </a:extLst>
              </p:cNvPr>
              <p:cNvSpPr/>
              <p:nvPr/>
            </p:nvSpPr>
            <p:spPr>
              <a:xfrm>
                <a:off x="10045810" y="2089423"/>
                <a:ext cx="190500" cy="285750"/>
              </a:xfrm>
              <a:custGeom>
                <a:avLst/>
                <a:gdLst>
                  <a:gd name="connsiteX0" fmla="*/ 76285 w 190500"/>
                  <a:gd name="connsiteY0" fmla="*/ 204768 h 285750"/>
                  <a:gd name="connsiteX1" fmla="*/ 12848 w 190500"/>
                  <a:gd name="connsiteY1" fmla="*/ 119709 h 285750"/>
                  <a:gd name="connsiteX2" fmla="*/ 10372 w 190500"/>
                  <a:gd name="connsiteY2" fmla="*/ 114947 h 285750"/>
                  <a:gd name="connsiteX3" fmla="*/ 17897 w 190500"/>
                  <a:gd name="connsiteY3" fmla="*/ 78942 h 285750"/>
                  <a:gd name="connsiteX4" fmla="*/ 28279 w 190500"/>
                  <a:gd name="connsiteY4" fmla="*/ 75132 h 285750"/>
                  <a:gd name="connsiteX5" fmla="*/ 41900 w 190500"/>
                  <a:gd name="connsiteY5" fmla="*/ 50558 h 285750"/>
                  <a:gd name="connsiteX6" fmla="*/ 53996 w 190500"/>
                  <a:gd name="connsiteY6" fmla="*/ 48462 h 285750"/>
                  <a:gd name="connsiteX7" fmla="*/ 66569 w 190500"/>
                  <a:gd name="connsiteY7" fmla="*/ 29984 h 285750"/>
                  <a:gd name="connsiteX8" fmla="*/ 83333 w 190500"/>
                  <a:gd name="connsiteY8" fmla="*/ 28555 h 285750"/>
                  <a:gd name="connsiteX9" fmla="*/ 97145 w 190500"/>
                  <a:gd name="connsiteY9" fmla="*/ 9029 h 285750"/>
                  <a:gd name="connsiteX10" fmla="*/ 127910 w 190500"/>
                  <a:gd name="connsiteY10" fmla="*/ 21792 h 285750"/>
                  <a:gd name="connsiteX11" fmla="*/ 138007 w 190500"/>
                  <a:gd name="connsiteY11" fmla="*/ 45319 h 285750"/>
                  <a:gd name="connsiteX12" fmla="*/ 145246 w 190500"/>
                  <a:gd name="connsiteY12" fmla="*/ 57606 h 285750"/>
                  <a:gd name="connsiteX13" fmla="*/ 165058 w 190500"/>
                  <a:gd name="connsiteY13" fmla="*/ 174954 h 285750"/>
                  <a:gd name="connsiteX14" fmla="*/ 189156 w 190500"/>
                  <a:gd name="connsiteY14" fmla="*/ 272967 h 285750"/>
                  <a:gd name="connsiteX15" fmla="*/ 102002 w 190500"/>
                  <a:gd name="connsiteY15" fmla="*/ 286016 h 285750"/>
                  <a:gd name="connsiteX16" fmla="*/ 76285 w 190500"/>
                  <a:gd name="connsiteY16" fmla="*/ 204768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0500" h="285750">
                    <a:moveTo>
                      <a:pt x="76285" y="204768"/>
                    </a:moveTo>
                    <a:cubicBezTo>
                      <a:pt x="42757" y="184479"/>
                      <a:pt x="20183" y="158000"/>
                      <a:pt x="12848" y="119709"/>
                    </a:cubicBezTo>
                    <a:cubicBezTo>
                      <a:pt x="12277" y="116566"/>
                      <a:pt x="10943" y="116280"/>
                      <a:pt x="10372" y="114947"/>
                    </a:cubicBezTo>
                    <a:cubicBezTo>
                      <a:pt x="4371" y="100850"/>
                      <a:pt x="6657" y="88658"/>
                      <a:pt x="17897" y="78942"/>
                    </a:cubicBezTo>
                    <a:cubicBezTo>
                      <a:pt x="21230" y="76085"/>
                      <a:pt x="24469" y="76180"/>
                      <a:pt x="28279" y="75132"/>
                    </a:cubicBezTo>
                    <a:cubicBezTo>
                      <a:pt x="28660" y="64560"/>
                      <a:pt x="32756" y="55987"/>
                      <a:pt x="41900" y="50558"/>
                    </a:cubicBezTo>
                    <a:cubicBezTo>
                      <a:pt x="45995" y="48177"/>
                      <a:pt x="49615" y="48558"/>
                      <a:pt x="53996" y="48462"/>
                    </a:cubicBezTo>
                    <a:cubicBezTo>
                      <a:pt x="55425" y="40842"/>
                      <a:pt x="60188" y="33508"/>
                      <a:pt x="66569" y="29984"/>
                    </a:cubicBezTo>
                    <a:cubicBezTo>
                      <a:pt x="72951" y="26460"/>
                      <a:pt x="77237" y="27507"/>
                      <a:pt x="83333" y="28555"/>
                    </a:cubicBezTo>
                    <a:cubicBezTo>
                      <a:pt x="86953" y="20078"/>
                      <a:pt x="86381" y="13696"/>
                      <a:pt x="97145" y="9029"/>
                    </a:cubicBezTo>
                    <a:cubicBezTo>
                      <a:pt x="107908" y="4362"/>
                      <a:pt x="122100" y="8267"/>
                      <a:pt x="127910" y="21792"/>
                    </a:cubicBezTo>
                    <a:cubicBezTo>
                      <a:pt x="130577" y="28079"/>
                      <a:pt x="134768" y="39318"/>
                      <a:pt x="138007" y="45319"/>
                    </a:cubicBezTo>
                    <a:cubicBezTo>
                      <a:pt x="141245" y="51320"/>
                      <a:pt x="142103" y="51320"/>
                      <a:pt x="145246" y="57606"/>
                    </a:cubicBezTo>
                    <a:cubicBezTo>
                      <a:pt x="163534" y="94944"/>
                      <a:pt x="181060" y="133235"/>
                      <a:pt x="165058" y="174954"/>
                    </a:cubicBezTo>
                    <a:cubicBezTo>
                      <a:pt x="173440" y="207625"/>
                      <a:pt x="180965" y="240391"/>
                      <a:pt x="189156" y="272967"/>
                    </a:cubicBezTo>
                    <a:cubicBezTo>
                      <a:pt x="160105" y="277253"/>
                      <a:pt x="131054" y="281634"/>
                      <a:pt x="102002" y="286016"/>
                    </a:cubicBezTo>
                    <a:cubicBezTo>
                      <a:pt x="93144" y="259251"/>
                      <a:pt x="84953" y="232009"/>
                      <a:pt x="76285" y="2047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57E02317-074F-476E-8C20-9E954FB73AF4}"/>
                  </a:ext>
                </a:extLst>
              </p:cNvPr>
              <p:cNvSpPr/>
              <p:nvPr/>
            </p:nvSpPr>
            <p:spPr>
              <a:xfrm>
                <a:off x="9851299" y="2314954"/>
                <a:ext cx="561975" cy="800100"/>
              </a:xfrm>
              <a:custGeom>
                <a:avLst/>
                <a:gdLst>
                  <a:gd name="connsiteX0" fmla="*/ 56770 w 561975"/>
                  <a:gd name="connsiteY0" fmla="*/ 555499 h 800100"/>
                  <a:gd name="connsiteX1" fmla="*/ 18955 w 561975"/>
                  <a:gd name="connsiteY1" fmla="*/ 613697 h 800100"/>
                  <a:gd name="connsiteX2" fmla="*/ 65914 w 561975"/>
                  <a:gd name="connsiteY2" fmla="*/ 772288 h 800100"/>
                  <a:gd name="connsiteX3" fmla="*/ 479489 w 561975"/>
                  <a:gd name="connsiteY3" fmla="*/ 690183 h 800100"/>
                  <a:gd name="connsiteX4" fmla="*/ 523685 w 561975"/>
                  <a:gd name="connsiteY4" fmla="*/ 518733 h 800100"/>
                  <a:gd name="connsiteX5" fmla="*/ 413195 w 561975"/>
                  <a:gd name="connsiteY5" fmla="*/ 23433 h 800100"/>
                  <a:gd name="connsiteX6" fmla="*/ 262891 w 561975"/>
                  <a:gd name="connsiteY6" fmla="*/ 65819 h 800100"/>
                  <a:gd name="connsiteX7" fmla="*/ 332233 w 561975"/>
                  <a:gd name="connsiteY7" fmla="*/ 528639 h 800100"/>
                  <a:gd name="connsiteX8" fmla="*/ 56770 w 561975"/>
                  <a:gd name="connsiteY8" fmla="*/ 555499 h 800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1975" h="800100">
                    <a:moveTo>
                      <a:pt x="56770" y="555499"/>
                    </a:moveTo>
                    <a:cubicBezTo>
                      <a:pt x="34481" y="563024"/>
                      <a:pt x="18670" y="576073"/>
                      <a:pt x="18955" y="613697"/>
                    </a:cubicBezTo>
                    <a:cubicBezTo>
                      <a:pt x="19241" y="664656"/>
                      <a:pt x="-28479" y="707804"/>
                      <a:pt x="65914" y="772288"/>
                    </a:cubicBezTo>
                    <a:cubicBezTo>
                      <a:pt x="178785" y="849441"/>
                      <a:pt x="314707" y="752000"/>
                      <a:pt x="479489" y="690183"/>
                    </a:cubicBezTo>
                    <a:cubicBezTo>
                      <a:pt x="511303" y="678276"/>
                      <a:pt x="608172" y="606934"/>
                      <a:pt x="523685" y="518733"/>
                    </a:cubicBezTo>
                    <a:cubicBezTo>
                      <a:pt x="467773" y="355093"/>
                      <a:pt x="449485" y="194406"/>
                      <a:pt x="413195" y="23433"/>
                    </a:cubicBezTo>
                    <a:cubicBezTo>
                      <a:pt x="350616" y="-11143"/>
                      <a:pt x="302896" y="12288"/>
                      <a:pt x="262891" y="65819"/>
                    </a:cubicBezTo>
                    <a:cubicBezTo>
                      <a:pt x="279559" y="221076"/>
                      <a:pt x="315659" y="373857"/>
                      <a:pt x="332233" y="528639"/>
                    </a:cubicBezTo>
                    <a:cubicBezTo>
                      <a:pt x="140113" y="644558"/>
                      <a:pt x="197835" y="507588"/>
                      <a:pt x="56770" y="55549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2D39447C-0353-4315-8589-99931B502E9F}"/>
                  </a:ext>
                </a:extLst>
              </p:cNvPr>
              <p:cNvSpPr/>
              <p:nvPr/>
            </p:nvSpPr>
            <p:spPr>
              <a:xfrm>
                <a:off x="9209745" y="2293238"/>
                <a:ext cx="581025" cy="1143000"/>
              </a:xfrm>
              <a:custGeom>
                <a:avLst/>
                <a:gdLst>
                  <a:gd name="connsiteX0" fmla="*/ 580403 w 581025"/>
                  <a:gd name="connsiteY0" fmla="*/ 7144 h 1143000"/>
                  <a:gd name="connsiteX1" fmla="*/ 531540 w 581025"/>
                  <a:gd name="connsiteY1" fmla="*/ 207359 h 1143000"/>
                  <a:gd name="connsiteX2" fmla="*/ 157779 w 581025"/>
                  <a:gd name="connsiteY2" fmla="*/ 404622 h 1143000"/>
                  <a:gd name="connsiteX3" fmla="*/ 24905 w 581025"/>
                  <a:gd name="connsiteY3" fmla="*/ 562166 h 1143000"/>
                  <a:gd name="connsiteX4" fmla="*/ 7760 w 581025"/>
                  <a:gd name="connsiteY4" fmla="*/ 976694 h 1143000"/>
                  <a:gd name="connsiteX5" fmla="*/ 98819 w 581025"/>
                  <a:gd name="connsiteY5" fmla="*/ 1127379 h 1143000"/>
                  <a:gd name="connsiteX6" fmla="*/ 222359 w 581025"/>
                  <a:gd name="connsiteY6" fmla="*/ 1136618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1025" h="1143000">
                    <a:moveTo>
                      <a:pt x="580403" y="7144"/>
                    </a:moveTo>
                    <a:cubicBezTo>
                      <a:pt x="479343" y="45910"/>
                      <a:pt x="485344" y="123634"/>
                      <a:pt x="531540" y="207359"/>
                    </a:cubicBezTo>
                    <a:lnTo>
                      <a:pt x="157779" y="404622"/>
                    </a:lnTo>
                    <a:cubicBezTo>
                      <a:pt x="78626" y="441293"/>
                      <a:pt x="29287" y="440912"/>
                      <a:pt x="24905" y="562166"/>
                    </a:cubicBezTo>
                    <a:cubicBezTo>
                      <a:pt x="21381" y="659606"/>
                      <a:pt x="16809" y="861632"/>
                      <a:pt x="7760" y="976694"/>
                    </a:cubicBezTo>
                    <a:cubicBezTo>
                      <a:pt x="1950" y="1050322"/>
                      <a:pt x="37574" y="1098328"/>
                      <a:pt x="98819" y="1127379"/>
                    </a:cubicBezTo>
                    <a:cubicBezTo>
                      <a:pt x="138348" y="1146143"/>
                      <a:pt x="180925" y="1145000"/>
                      <a:pt x="222359" y="1136618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11" name="星形: 四角 110">
              <a:extLst>
                <a:ext uri="{FF2B5EF4-FFF2-40B4-BE49-F238E27FC236}">
                  <a16:creationId xmlns:a16="http://schemas.microsoft.com/office/drawing/2014/main" id="{407EC9F5-B8E8-4C85-B479-CAD13B3AFBEF}"/>
                </a:ext>
              </a:extLst>
            </p:cNvPr>
            <p:cNvSpPr/>
            <p:nvPr/>
          </p:nvSpPr>
          <p:spPr>
            <a:xfrm>
              <a:off x="10080542" y="980631"/>
              <a:ext cx="238841" cy="238841"/>
            </a:xfrm>
            <a:prstGeom prst="star4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48E57EA8-3677-4361-B5FE-E18DE25C5F2D}"/>
              </a:ext>
            </a:extLst>
          </p:cNvPr>
          <p:cNvGrpSpPr/>
          <p:nvPr/>
        </p:nvGrpSpPr>
        <p:grpSpPr>
          <a:xfrm>
            <a:off x="8180878" y="3080460"/>
            <a:ext cx="446018" cy="406287"/>
            <a:chOff x="1792231" y="3254121"/>
            <a:chExt cx="552450" cy="503238"/>
          </a:xfrm>
        </p:grpSpPr>
        <p:sp>
          <p:nvSpPr>
            <p:cNvPr id="135" name="Freeform 14">
              <a:extLst>
                <a:ext uri="{FF2B5EF4-FFF2-40B4-BE49-F238E27FC236}">
                  <a16:creationId xmlns:a16="http://schemas.microsoft.com/office/drawing/2014/main" id="{37CACE35-8742-468A-9F27-BA428A55D3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4931" y="3254121"/>
              <a:ext cx="527050" cy="384175"/>
            </a:xfrm>
            <a:custGeom>
              <a:avLst/>
              <a:gdLst>
                <a:gd name="T0" fmla="*/ 302 w 332"/>
                <a:gd name="T1" fmla="*/ 242 h 242"/>
                <a:gd name="T2" fmla="*/ 332 w 332"/>
                <a:gd name="T3" fmla="*/ 242 h 242"/>
                <a:gd name="T4" fmla="*/ 332 w 332"/>
                <a:gd name="T5" fmla="*/ 0 h 242"/>
                <a:gd name="T6" fmla="*/ 0 w 332"/>
                <a:gd name="T7" fmla="*/ 0 h 242"/>
                <a:gd name="T8" fmla="*/ 0 w 332"/>
                <a:gd name="T9" fmla="*/ 242 h 242"/>
                <a:gd name="T10" fmla="*/ 30 w 332"/>
                <a:gd name="T11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2" h="242">
                  <a:moveTo>
                    <a:pt x="302" y="242"/>
                  </a:moveTo>
                  <a:lnTo>
                    <a:pt x="332" y="242"/>
                  </a:lnTo>
                  <a:lnTo>
                    <a:pt x="332" y="0"/>
                  </a:lnTo>
                  <a:lnTo>
                    <a:pt x="0" y="0"/>
                  </a:lnTo>
                  <a:lnTo>
                    <a:pt x="0" y="242"/>
                  </a:lnTo>
                  <a:lnTo>
                    <a:pt x="30" y="242"/>
                  </a:lnTo>
                </a:path>
              </a:pathLst>
            </a:custGeom>
            <a:noFill/>
            <a:ln w="23813" cap="flat">
              <a:solidFill>
                <a:srgbClr val="15054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6" name="Line 15">
              <a:extLst>
                <a:ext uri="{FF2B5EF4-FFF2-40B4-BE49-F238E27FC236}">
                  <a16:creationId xmlns:a16="http://schemas.microsoft.com/office/drawing/2014/main" id="{43446D1A-5126-4437-B9DF-9483A9CAE1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92231" y="3757358"/>
              <a:ext cx="552450" cy="0"/>
            </a:xfrm>
            <a:prstGeom prst="line">
              <a:avLst/>
            </a:prstGeom>
            <a:noFill/>
            <a:ln w="23813" cap="flat">
              <a:solidFill>
                <a:srgbClr val="15054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7" name="Freeform 16">
              <a:extLst>
                <a:ext uri="{FF2B5EF4-FFF2-40B4-BE49-F238E27FC236}">
                  <a16:creationId xmlns:a16="http://schemas.microsoft.com/office/drawing/2014/main" id="{931653B5-28AC-4D64-955F-B99C980AD0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4968" y="3517646"/>
              <a:ext cx="119063" cy="84138"/>
            </a:xfrm>
            <a:custGeom>
              <a:avLst/>
              <a:gdLst>
                <a:gd name="T0" fmla="*/ 40 w 40"/>
                <a:gd name="T1" fmla="*/ 28 h 28"/>
                <a:gd name="T2" fmla="*/ 40 w 40"/>
                <a:gd name="T3" fmla="*/ 16 h 28"/>
                <a:gd name="T4" fmla="*/ 24 w 40"/>
                <a:gd name="T5" fmla="*/ 0 h 28"/>
                <a:gd name="T6" fmla="*/ 16 w 40"/>
                <a:gd name="T7" fmla="*/ 0 h 28"/>
                <a:gd name="T8" fmla="*/ 0 w 40"/>
                <a:gd name="T9" fmla="*/ 16 h 28"/>
                <a:gd name="T10" fmla="*/ 0 w 40"/>
                <a:gd name="T1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28">
                  <a:moveTo>
                    <a:pt x="40" y="28"/>
                  </a:moveTo>
                  <a:cubicBezTo>
                    <a:pt x="40" y="16"/>
                    <a:pt x="40" y="16"/>
                    <a:pt x="40" y="16"/>
                  </a:cubicBezTo>
                  <a:cubicBezTo>
                    <a:pt x="40" y="7"/>
                    <a:pt x="33" y="0"/>
                    <a:pt x="2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8"/>
                    <a:pt x="0" y="28"/>
                    <a:pt x="0" y="28"/>
                  </a:cubicBezTo>
                </a:path>
              </a:pathLst>
            </a:custGeom>
            <a:noFill/>
            <a:ln w="23813" cap="flat">
              <a:solidFill>
                <a:srgbClr val="15054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8" name="Freeform 17">
              <a:extLst>
                <a:ext uri="{FF2B5EF4-FFF2-40B4-BE49-F238E27FC236}">
                  <a16:creationId xmlns:a16="http://schemas.microsoft.com/office/drawing/2014/main" id="{2EECFD60-D6F7-4303-B345-91133A7EDF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7481" y="3625596"/>
              <a:ext cx="120650" cy="60325"/>
            </a:xfrm>
            <a:custGeom>
              <a:avLst/>
              <a:gdLst>
                <a:gd name="T0" fmla="*/ 40 w 40"/>
                <a:gd name="T1" fmla="*/ 20 h 20"/>
                <a:gd name="T2" fmla="*/ 40 w 40"/>
                <a:gd name="T3" fmla="*/ 16 h 20"/>
                <a:gd name="T4" fmla="*/ 20 w 40"/>
                <a:gd name="T5" fmla="*/ 0 h 20"/>
                <a:gd name="T6" fmla="*/ 0 w 40"/>
                <a:gd name="T7" fmla="*/ 16 h 20"/>
                <a:gd name="T8" fmla="*/ 0 w 40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0">
                  <a:moveTo>
                    <a:pt x="40" y="20"/>
                  </a:moveTo>
                  <a:cubicBezTo>
                    <a:pt x="40" y="16"/>
                    <a:pt x="40" y="16"/>
                    <a:pt x="40" y="16"/>
                  </a:cubicBezTo>
                  <a:cubicBezTo>
                    <a:pt x="40" y="5"/>
                    <a:pt x="31" y="0"/>
                    <a:pt x="20" y="0"/>
                  </a:cubicBezTo>
                  <a:cubicBezTo>
                    <a:pt x="9" y="0"/>
                    <a:pt x="0" y="5"/>
                    <a:pt x="0" y="16"/>
                  </a:cubicBezTo>
                  <a:cubicBezTo>
                    <a:pt x="0" y="20"/>
                    <a:pt x="0" y="20"/>
                    <a:pt x="0" y="20"/>
                  </a:cubicBezTo>
                </a:path>
              </a:pathLst>
            </a:custGeom>
            <a:noFill/>
            <a:ln w="23813" cap="flat">
              <a:solidFill>
                <a:srgbClr val="15054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9" name="Freeform 18">
              <a:extLst>
                <a:ext uri="{FF2B5EF4-FFF2-40B4-BE49-F238E27FC236}">
                  <a16:creationId xmlns:a16="http://schemas.microsoft.com/office/drawing/2014/main" id="{AEE4894E-AFA6-4451-822E-F3AD12743E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8131" y="3625596"/>
              <a:ext cx="120650" cy="60325"/>
            </a:xfrm>
            <a:custGeom>
              <a:avLst/>
              <a:gdLst>
                <a:gd name="T0" fmla="*/ 40 w 40"/>
                <a:gd name="T1" fmla="*/ 20 h 20"/>
                <a:gd name="T2" fmla="*/ 40 w 40"/>
                <a:gd name="T3" fmla="*/ 16 h 20"/>
                <a:gd name="T4" fmla="*/ 20 w 40"/>
                <a:gd name="T5" fmla="*/ 0 h 20"/>
                <a:gd name="T6" fmla="*/ 0 w 40"/>
                <a:gd name="T7" fmla="*/ 16 h 20"/>
                <a:gd name="T8" fmla="*/ 0 w 40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0">
                  <a:moveTo>
                    <a:pt x="40" y="20"/>
                  </a:moveTo>
                  <a:cubicBezTo>
                    <a:pt x="40" y="16"/>
                    <a:pt x="40" y="16"/>
                    <a:pt x="40" y="16"/>
                  </a:cubicBezTo>
                  <a:cubicBezTo>
                    <a:pt x="40" y="5"/>
                    <a:pt x="31" y="0"/>
                    <a:pt x="20" y="0"/>
                  </a:cubicBezTo>
                  <a:cubicBezTo>
                    <a:pt x="9" y="0"/>
                    <a:pt x="0" y="5"/>
                    <a:pt x="0" y="16"/>
                  </a:cubicBezTo>
                  <a:cubicBezTo>
                    <a:pt x="0" y="20"/>
                    <a:pt x="0" y="20"/>
                    <a:pt x="0" y="20"/>
                  </a:cubicBezTo>
                </a:path>
              </a:pathLst>
            </a:custGeom>
            <a:noFill/>
            <a:ln w="23813" cap="flat">
              <a:solidFill>
                <a:srgbClr val="15054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0" name="Freeform 19">
              <a:extLst>
                <a:ext uri="{FF2B5EF4-FFF2-40B4-BE49-F238E27FC236}">
                  <a16:creationId xmlns:a16="http://schemas.microsoft.com/office/drawing/2014/main" id="{4227CF63-CB56-4F5B-A68C-584993DBA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8781" y="3625596"/>
              <a:ext cx="119063" cy="60325"/>
            </a:xfrm>
            <a:custGeom>
              <a:avLst/>
              <a:gdLst>
                <a:gd name="T0" fmla="*/ 40 w 40"/>
                <a:gd name="T1" fmla="*/ 20 h 20"/>
                <a:gd name="T2" fmla="*/ 40 w 40"/>
                <a:gd name="T3" fmla="*/ 16 h 20"/>
                <a:gd name="T4" fmla="*/ 20 w 40"/>
                <a:gd name="T5" fmla="*/ 0 h 20"/>
                <a:gd name="T6" fmla="*/ 0 w 40"/>
                <a:gd name="T7" fmla="*/ 16 h 20"/>
                <a:gd name="T8" fmla="*/ 0 w 40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0">
                  <a:moveTo>
                    <a:pt x="40" y="20"/>
                  </a:moveTo>
                  <a:cubicBezTo>
                    <a:pt x="40" y="16"/>
                    <a:pt x="40" y="16"/>
                    <a:pt x="40" y="16"/>
                  </a:cubicBezTo>
                  <a:cubicBezTo>
                    <a:pt x="40" y="5"/>
                    <a:pt x="31" y="0"/>
                    <a:pt x="20" y="0"/>
                  </a:cubicBezTo>
                  <a:cubicBezTo>
                    <a:pt x="9" y="0"/>
                    <a:pt x="0" y="5"/>
                    <a:pt x="0" y="16"/>
                  </a:cubicBezTo>
                  <a:cubicBezTo>
                    <a:pt x="0" y="20"/>
                    <a:pt x="0" y="20"/>
                    <a:pt x="0" y="20"/>
                  </a:cubicBezTo>
                </a:path>
              </a:pathLst>
            </a:custGeom>
            <a:noFill/>
            <a:ln w="23813" cap="flat">
              <a:solidFill>
                <a:srgbClr val="15054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1" name="Freeform 20">
              <a:extLst>
                <a:ext uri="{FF2B5EF4-FFF2-40B4-BE49-F238E27FC236}">
                  <a16:creationId xmlns:a16="http://schemas.microsoft.com/office/drawing/2014/main" id="{93558EF2-AB7C-4BA7-9D5A-A43B32F4FB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8743" y="3685921"/>
              <a:ext cx="119063" cy="71438"/>
            </a:xfrm>
            <a:custGeom>
              <a:avLst/>
              <a:gdLst>
                <a:gd name="T0" fmla="*/ 40 w 40"/>
                <a:gd name="T1" fmla="*/ 24 h 24"/>
                <a:gd name="T2" fmla="*/ 40 w 40"/>
                <a:gd name="T3" fmla="*/ 16 h 24"/>
                <a:gd name="T4" fmla="*/ 20 w 40"/>
                <a:gd name="T5" fmla="*/ 0 h 24"/>
                <a:gd name="T6" fmla="*/ 0 w 40"/>
                <a:gd name="T7" fmla="*/ 16 h 24"/>
                <a:gd name="T8" fmla="*/ 0 w 40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4">
                  <a:moveTo>
                    <a:pt x="40" y="24"/>
                  </a:moveTo>
                  <a:cubicBezTo>
                    <a:pt x="40" y="16"/>
                    <a:pt x="40" y="16"/>
                    <a:pt x="40" y="16"/>
                  </a:cubicBezTo>
                  <a:cubicBezTo>
                    <a:pt x="40" y="5"/>
                    <a:pt x="31" y="0"/>
                    <a:pt x="20" y="0"/>
                  </a:cubicBezTo>
                  <a:cubicBezTo>
                    <a:pt x="9" y="0"/>
                    <a:pt x="0" y="5"/>
                    <a:pt x="0" y="16"/>
                  </a:cubicBezTo>
                  <a:cubicBezTo>
                    <a:pt x="0" y="24"/>
                    <a:pt x="0" y="24"/>
                    <a:pt x="0" y="24"/>
                  </a:cubicBezTo>
                </a:path>
              </a:pathLst>
            </a:custGeom>
            <a:noFill/>
            <a:ln w="23813" cap="flat">
              <a:solidFill>
                <a:srgbClr val="15054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2" name="Freeform 21">
              <a:extLst>
                <a:ext uri="{FF2B5EF4-FFF2-40B4-BE49-F238E27FC236}">
                  <a16:creationId xmlns:a16="http://schemas.microsoft.com/office/drawing/2014/main" id="{41E7A2FF-CF70-4ED7-9918-01CC21484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06" y="3685921"/>
              <a:ext cx="120650" cy="71438"/>
            </a:xfrm>
            <a:custGeom>
              <a:avLst/>
              <a:gdLst>
                <a:gd name="T0" fmla="*/ 40 w 40"/>
                <a:gd name="T1" fmla="*/ 24 h 24"/>
                <a:gd name="T2" fmla="*/ 40 w 40"/>
                <a:gd name="T3" fmla="*/ 16 h 24"/>
                <a:gd name="T4" fmla="*/ 20 w 40"/>
                <a:gd name="T5" fmla="*/ 0 h 24"/>
                <a:gd name="T6" fmla="*/ 0 w 40"/>
                <a:gd name="T7" fmla="*/ 16 h 24"/>
                <a:gd name="T8" fmla="*/ 0 w 40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4">
                  <a:moveTo>
                    <a:pt x="40" y="24"/>
                  </a:moveTo>
                  <a:cubicBezTo>
                    <a:pt x="40" y="16"/>
                    <a:pt x="40" y="16"/>
                    <a:pt x="40" y="16"/>
                  </a:cubicBezTo>
                  <a:cubicBezTo>
                    <a:pt x="40" y="5"/>
                    <a:pt x="31" y="0"/>
                    <a:pt x="20" y="0"/>
                  </a:cubicBezTo>
                  <a:cubicBezTo>
                    <a:pt x="9" y="0"/>
                    <a:pt x="0" y="5"/>
                    <a:pt x="0" y="16"/>
                  </a:cubicBezTo>
                  <a:cubicBezTo>
                    <a:pt x="0" y="24"/>
                    <a:pt x="0" y="24"/>
                    <a:pt x="0" y="24"/>
                  </a:cubicBezTo>
                </a:path>
              </a:pathLst>
            </a:custGeom>
            <a:noFill/>
            <a:ln w="23813" cap="flat">
              <a:solidFill>
                <a:srgbClr val="15054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3" name="Freeform 22">
              <a:extLst>
                <a:ext uri="{FF2B5EF4-FFF2-40B4-BE49-F238E27FC236}">
                  <a16:creationId xmlns:a16="http://schemas.microsoft.com/office/drawing/2014/main" id="{728A36FD-5935-4D68-8DA9-A5AFF150B6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8456" y="3685921"/>
              <a:ext cx="119063" cy="71438"/>
            </a:xfrm>
            <a:custGeom>
              <a:avLst/>
              <a:gdLst>
                <a:gd name="T0" fmla="*/ 40 w 40"/>
                <a:gd name="T1" fmla="*/ 24 h 24"/>
                <a:gd name="T2" fmla="*/ 40 w 40"/>
                <a:gd name="T3" fmla="*/ 16 h 24"/>
                <a:gd name="T4" fmla="*/ 20 w 40"/>
                <a:gd name="T5" fmla="*/ 0 h 24"/>
                <a:gd name="T6" fmla="*/ 0 w 40"/>
                <a:gd name="T7" fmla="*/ 16 h 24"/>
                <a:gd name="T8" fmla="*/ 0 w 40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4">
                  <a:moveTo>
                    <a:pt x="40" y="24"/>
                  </a:moveTo>
                  <a:cubicBezTo>
                    <a:pt x="40" y="16"/>
                    <a:pt x="40" y="16"/>
                    <a:pt x="40" y="16"/>
                  </a:cubicBezTo>
                  <a:cubicBezTo>
                    <a:pt x="40" y="5"/>
                    <a:pt x="31" y="0"/>
                    <a:pt x="20" y="0"/>
                  </a:cubicBezTo>
                  <a:cubicBezTo>
                    <a:pt x="9" y="0"/>
                    <a:pt x="0" y="5"/>
                    <a:pt x="0" y="16"/>
                  </a:cubicBezTo>
                  <a:cubicBezTo>
                    <a:pt x="0" y="24"/>
                    <a:pt x="0" y="24"/>
                    <a:pt x="0" y="24"/>
                  </a:cubicBezTo>
                </a:path>
              </a:pathLst>
            </a:custGeom>
            <a:noFill/>
            <a:ln w="23813" cap="flat">
              <a:solidFill>
                <a:srgbClr val="15054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4" name="Freeform 23">
              <a:extLst>
                <a:ext uri="{FF2B5EF4-FFF2-40B4-BE49-F238E27FC236}">
                  <a16:creationId xmlns:a16="http://schemas.microsoft.com/office/drawing/2014/main" id="{FA5B51E9-53FB-48FA-B04D-9012192260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7518" y="3685921"/>
              <a:ext cx="120650" cy="71438"/>
            </a:xfrm>
            <a:custGeom>
              <a:avLst/>
              <a:gdLst>
                <a:gd name="T0" fmla="*/ 40 w 40"/>
                <a:gd name="T1" fmla="*/ 24 h 24"/>
                <a:gd name="T2" fmla="*/ 40 w 40"/>
                <a:gd name="T3" fmla="*/ 16 h 24"/>
                <a:gd name="T4" fmla="*/ 20 w 40"/>
                <a:gd name="T5" fmla="*/ 0 h 24"/>
                <a:gd name="T6" fmla="*/ 0 w 40"/>
                <a:gd name="T7" fmla="*/ 16 h 24"/>
                <a:gd name="T8" fmla="*/ 0 w 40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4">
                  <a:moveTo>
                    <a:pt x="40" y="24"/>
                  </a:moveTo>
                  <a:cubicBezTo>
                    <a:pt x="40" y="16"/>
                    <a:pt x="40" y="16"/>
                    <a:pt x="40" y="16"/>
                  </a:cubicBezTo>
                  <a:cubicBezTo>
                    <a:pt x="40" y="5"/>
                    <a:pt x="31" y="0"/>
                    <a:pt x="20" y="0"/>
                  </a:cubicBezTo>
                  <a:cubicBezTo>
                    <a:pt x="9" y="0"/>
                    <a:pt x="0" y="5"/>
                    <a:pt x="0" y="16"/>
                  </a:cubicBezTo>
                  <a:cubicBezTo>
                    <a:pt x="0" y="24"/>
                    <a:pt x="0" y="24"/>
                    <a:pt x="0" y="24"/>
                  </a:cubicBezTo>
                </a:path>
              </a:pathLst>
            </a:custGeom>
            <a:noFill/>
            <a:ln w="23813" cap="flat">
              <a:solidFill>
                <a:srgbClr val="15054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5" name="Freeform 24">
              <a:extLst>
                <a:ext uri="{FF2B5EF4-FFF2-40B4-BE49-F238E27FC236}">
                  <a16:creationId xmlns:a16="http://schemas.microsoft.com/office/drawing/2014/main" id="{4A08B5A4-D656-43E0-BA48-2033B2DACD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8781" y="3398583"/>
              <a:ext cx="71438" cy="84138"/>
            </a:xfrm>
            <a:custGeom>
              <a:avLst/>
              <a:gdLst>
                <a:gd name="T0" fmla="*/ 12 w 24"/>
                <a:gd name="T1" fmla="*/ 28 h 28"/>
                <a:gd name="T2" fmla="*/ 24 w 24"/>
                <a:gd name="T3" fmla="*/ 16 h 28"/>
                <a:gd name="T4" fmla="*/ 24 w 24"/>
                <a:gd name="T5" fmla="*/ 12 h 28"/>
                <a:gd name="T6" fmla="*/ 12 w 24"/>
                <a:gd name="T7" fmla="*/ 0 h 28"/>
                <a:gd name="T8" fmla="*/ 0 w 24"/>
                <a:gd name="T9" fmla="*/ 12 h 28"/>
                <a:gd name="T10" fmla="*/ 0 w 24"/>
                <a:gd name="T11" fmla="*/ 16 h 28"/>
                <a:gd name="T12" fmla="*/ 12 w 24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8">
                  <a:moveTo>
                    <a:pt x="12" y="28"/>
                  </a:moveTo>
                  <a:cubicBezTo>
                    <a:pt x="19" y="28"/>
                    <a:pt x="24" y="23"/>
                    <a:pt x="24" y="16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3"/>
                    <a:pt x="5" y="28"/>
                    <a:pt x="12" y="28"/>
                  </a:cubicBezTo>
                  <a:close/>
                </a:path>
              </a:pathLst>
            </a:custGeom>
            <a:noFill/>
            <a:ln w="23813" cap="flat">
              <a:solidFill>
                <a:srgbClr val="15054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38C2EC02-29B3-49FF-B414-215A8831C50C}"/>
              </a:ext>
            </a:extLst>
          </p:cNvPr>
          <p:cNvGrpSpPr/>
          <p:nvPr/>
        </p:nvGrpSpPr>
        <p:grpSpPr>
          <a:xfrm>
            <a:off x="8176392" y="4787895"/>
            <a:ext cx="454990" cy="444737"/>
            <a:chOff x="-1300163" y="2400300"/>
            <a:chExt cx="563563" cy="550863"/>
          </a:xfrm>
        </p:grpSpPr>
        <p:sp>
          <p:nvSpPr>
            <p:cNvPr id="147" name="Freeform 5">
              <a:extLst>
                <a:ext uri="{FF2B5EF4-FFF2-40B4-BE49-F238E27FC236}">
                  <a16:creationId xmlns:a16="http://schemas.microsoft.com/office/drawing/2014/main" id="{65887438-2E3B-4A2C-ABE0-5E9BDD412C3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300163" y="2400300"/>
              <a:ext cx="550863" cy="388938"/>
            </a:xfrm>
            <a:custGeom>
              <a:avLst/>
              <a:gdLst>
                <a:gd name="T0" fmla="*/ 68 w 184"/>
                <a:gd name="T1" fmla="*/ 100 h 130"/>
                <a:gd name="T2" fmla="*/ 56 w 184"/>
                <a:gd name="T3" fmla="*/ 100 h 130"/>
                <a:gd name="T4" fmla="*/ 56 w 184"/>
                <a:gd name="T5" fmla="*/ 124 h 130"/>
                <a:gd name="T6" fmla="*/ 49 w 184"/>
                <a:gd name="T7" fmla="*/ 127 h 130"/>
                <a:gd name="T8" fmla="*/ 27 w 184"/>
                <a:gd name="T9" fmla="*/ 100 h 130"/>
                <a:gd name="T10" fmla="*/ 12 w 184"/>
                <a:gd name="T11" fmla="*/ 100 h 130"/>
                <a:gd name="T12" fmla="*/ 0 w 184"/>
                <a:gd name="T13" fmla="*/ 88 h 130"/>
                <a:gd name="T14" fmla="*/ 0 w 184"/>
                <a:gd name="T15" fmla="*/ 12 h 130"/>
                <a:gd name="T16" fmla="*/ 12 w 184"/>
                <a:gd name="T17" fmla="*/ 0 h 130"/>
                <a:gd name="T18" fmla="*/ 172 w 184"/>
                <a:gd name="T19" fmla="*/ 0 h 130"/>
                <a:gd name="T20" fmla="*/ 184 w 184"/>
                <a:gd name="T21" fmla="*/ 12 h 130"/>
                <a:gd name="T22" fmla="*/ 184 w 184"/>
                <a:gd name="T23" fmla="*/ 88 h 130"/>
                <a:gd name="T24" fmla="*/ 172 w 184"/>
                <a:gd name="T25" fmla="*/ 100 h 130"/>
                <a:gd name="T26" fmla="*/ 132 w 184"/>
                <a:gd name="T27" fmla="*/ 10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4" h="130">
                  <a:moveTo>
                    <a:pt x="68" y="100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6" y="124"/>
                    <a:pt x="56" y="124"/>
                    <a:pt x="56" y="124"/>
                  </a:cubicBezTo>
                  <a:cubicBezTo>
                    <a:pt x="56" y="128"/>
                    <a:pt x="51" y="130"/>
                    <a:pt x="49" y="127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5" y="100"/>
                    <a:pt x="0" y="94"/>
                    <a:pt x="0" y="8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84" y="5"/>
                    <a:pt x="184" y="12"/>
                  </a:cubicBezTo>
                  <a:cubicBezTo>
                    <a:pt x="184" y="88"/>
                    <a:pt x="184" y="88"/>
                    <a:pt x="184" y="88"/>
                  </a:cubicBezTo>
                  <a:cubicBezTo>
                    <a:pt x="184" y="94"/>
                    <a:pt x="179" y="100"/>
                    <a:pt x="172" y="100"/>
                  </a:cubicBezTo>
                  <a:cubicBezTo>
                    <a:pt x="132" y="100"/>
                    <a:pt x="132" y="100"/>
                    <a:pt x="132" y="100"/>
                  </a:cubicBezTo>
                </a:path>
              </a:pathLst>
            </a:custGeom>
            <a:noFill/>
            <a:ln w="23813" cap="flat">
              <a:solidFill>
                <a:srgbClr val="15054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8" name="Line 6">
              <a:extLst>
                <a:ext uri="{FF2B5EF4-FFF2-40B4-BE49-F238E27FC236}">
                  <a16:creationId xmlns:a16="http://schemas.microsoft.com/office/drawing/2014/main" id="{E7DF4F58-EB30-4DFA-BB1A-CC4D008799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1108075" y="2532063"/>
              <a:ext cx="34925" cy="0"/>
            </a:xfrm>
            <a:prstGeom prst="line">
              <a:avLst/>
            </a:prstGeom>
            <a:noFill/>
            <a:ln w="23813" cap="flat">
              <a:solidFill>
                <a:srgbClr val="15054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9" name="Line 7">
              <a:extLst>
                <a:ext uri="{FF2B5EF4-FFF2-40B4-BE49-F238E27FC236}">
                  <a16:creationId xmlns:a16="http://schemas.microsoft.com/office/drawing/2014/main" id="{742A6695-F5FD-4DDC-8960-C77281CAB5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1049338" y="2532063"/>
              <a:ext cx="36513" cy="0"/>
            </a:xfrm>
            <a:prstGeom prst="line">
              <a:avLst/>
            </a:prstGeom>
            <a:noFill/>
            <a:ln w="23813" cap="flat">
              <a:solidFill>
                <a:srgbClr val="15054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0" name="Line 8">
              <a:extLst>
                <a:ext uri="{FF2B5EF4-FFF2-40B4-BE49-F238E27FC236}">
                  <a16:creationId xmlns:a16="http://schemas.microsoft.com/office/drawing/2014/main" id="{1901A5D3-4441-4CB5-9120-4407DDC286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989013" y="2532063"/>
              <a:ext cx="36513" cy="0"/>
            </a:xfrm>
            <a:prstGeom prst="line">
              <a:avLst/>
            </a:prstGeom>
            <a:noFill/>
            <a:ln w="23813" cap="flat">
              <a:solidFill>
                <a:srgbClr val="15054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1" name="Freeform 9">
              <a:extLst>
                <a:ext uri="{FF2B5EF4-FFF2-40B4-BE49-F238E27FC236}">
                  <a16:creationId xmlns:a16="http://schemas.microsoft.com/office/drawing/2014/main" id="{14D53BA3-EFD4-403F-A10F-F6B6CB828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60450" y="2640013"/>
              <a:ext cx="119063" cy="142875"/>
            </a:xfrm>
            <a:custGeom>
              <a:avLst/>
              <a:gdLst>
                <a:gd name="T0" fmla="*/ 20 w 40"/>
                <a:gd name="T1" fmla="*/ 48 h 48"/>
                <a:gd name="T2" fmla="*/ 40 w 40"/>
                <a:gd name="T3" fmla="*/ 27 h 48"/>
                <a:gd name="T4" fmla="*/ 40 w 40"/>
                <a:gd name="T5" fmla="*/ 21 h 48"/>
                <a:gd name="T6" fmla="*/ 20 w 40"/>
                <a:gd name="T7" fmla="*/ 0 h 48"/>
                <a:gd name="T8" fmla="*/ 0 w 40"/>
                <a:gd name="T9" fmla="*/ 21 h 48"/>
                <a:gd name="T10" fmla="*/ 0 w 40"/>
                <a:gd name="T11" fmla="*/ 27 h 48"/>
                <a:gd name="T12" fmla="*/ 20 w 40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8">
                  <a:moveTo>
                    <a:pt x="20" y="48"/>
                  </a:moveTo>
                  <a:cubicBezTo>
                    <a:pt x="31" y="48"/>
                    <a:pt x="40" y="39"/>
                    <a:pt x="40" y="2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9"/>
                    <a:pt x="31" y="0"/>
                    <a:pt x="20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9"/>
                    <a:pt x="9" y="48"/>
                    <a:pt x="20" y="48"/>
                  </a:cubicBezTo>
                  <a:close/>
                </a:path>
              </a:pathLst>
            </a:custGeom>
            <a:noFill/>
            <a:ln w="23813" cap="flat">
              <a:solidFill>
                <a:srgbClr val="15054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2" name="Freeform 10">
              <a:extLst>
                <a:ext uri="{FF2B5EF4-FFF2-40B4-BE49-F238E27FC236}">
                  <a16:creationId xmlns:a16="http://schemas.microsoft.com/office/drawing/2014/main" id="{8BDA31CD-123B-419A-A9B9-0848EBEA4CDE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31888" y="2819400"/>
              <a:ext cx="263525" cy="131763"/>
            </a:xfrm>
            <a:custGeom>
              <a:avLst/>
              <a:gdLst>
                <a:gd name="T0" fmla="*/ 88 w 88"/>
                <a:gd name="T1" fmla="*/ 44 h 44"/>
                <a:gd name="T2" fmla="*/ 88 w 88"/>
                <a:gd name="T3" fmla="*/ 24 h 44"/>
                <a:gd name="T4" fmla="*/ 44 w 88"/>
                <a:gd name="T5" fmla="*/ 0 h 44"/>
                <a:gd name="T6" fmla="*/ 0 w 88"/>
                <a:gd name="T7" fmla="*/ 24 h 44"/>
                <a:gd name="T8" fmla="*/ 0 w 88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">
                  <a:moveTo>
                    <a:pt x="88" y="44"/>
                  </a:moveTo>
                  <a:cubicBezTo>
                    <a:pt x="88" y="24"/>
                    <a:pt x="88" y="24"/>
                    <a:pt x="88" y="24"/>
                  </a:cubicBezTo>
                  <a:cubicBezTo>
                    <a:pt x="88" y="8"/>
                    <a:pt x="59" y="0"/>
                    <a:pt x="44" y="0"/>
                  </a:cubicBezTo>
                  <a:cubicBezTo>
                    <a:pt x="29" y="0"/>
                    <a:pt x="0" y="8"/>
                    <a:pt x="0" y="24"/>
                  </a:cubicBezTo>
                  <a:cubicBezTo>
                    <a:pt x="0" y="44"/>
                    <a:pt x="0" y="44"/>
                    <a:pt x="0" y="44"/>
                  </a:cubicBezTo>
                </a:path>
              </a:pathLst>
            </a:custGeom>
            <a:noFill/>
            <a:ln w="23813" cap="flat">
              <a:solidFill>
                <a:srgbClr val="15054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3" name="Line 11">
              <a:extLst>
                <a:ext uri="{FF2B5EF4-FFF2-40B4-BE49-F238E27FC236}">
                  <a16:creationId xmlns:a16="http://schemas.microsoft.com/office/drawing/2014/main" id="{F1071447-4A70-464B-996D-71674156577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928688" y="2914650"/>
              <a:ext cx="0" cy="36513"/>
            </a:xfrm>
            <a:prstGeom prst="line">
              <a:avLst/>
            </a:prstGeom>
            <a:noFill/>
            <a:ln w="23813" cap="flat">
              <a:solidFill>
                <a:srgbClr val="15054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4" name="Line 12">
              <a:extLst>
                <a:ext uri="{FF2B5EF4-FFF2-40B4-BE49-F238E27FC236}">
                  <a16:creationId xmlns:a16="http://schemas.microsoft.com/office/drawing/2014/main" id="{F594491C-8039-4D80-897D-72DC59B0D1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1073150" y="2914650"/>
              <a:ext cx="0" cy="36513"/>
            </a:xfrm>
            <a:prstGeom prst="line">
              <a:avLst/>
            </a:prstGeom>
            <a:noFill/>
            <a:ln w="23813" cap="flat">
              <a:solidFill>
                <a:srgbClr val="15054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5" name="Line 13">
              <a:extLst>
                <a:ext uri="{FF2B5EF4-FFF2-40B4-BE49-F238E27FC236}">
                  <a16:creationId xmlns:a16="http://schemas.microsoft.com/office/drawing/2014/main" id="{E0F513AA-428C-4EAB-A594-31106F94C7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1276350" y="2951163"/>
              <a:ext cx="539750" cy="0"/>
            </a:xfrm>
            <a:prstGeom prst="line">
              <a:avLst/>
            </a:prstGeom>
            <a:noFill/>
            <a:ln w="23813" cap="flat">
              <a:solidFill>
                <a:srgbClr val="15054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D2DEB204-C692-4195-A1F5-B44974B189B5}"/>
              </a:ext>
            </a:extLst>
          </p:cNvPr>
          <p:cNvGrpSpPr/>
          <p:nvPr/>
        </p:nvGrpSpPr>
        <p:grpSpPr>
          <a:xfrm>
            <a:off x="8176392" y="1344828"/>
            <a:ext cx="454990" cy="434484"/>
            <a:chOff x="-1300163" y="3359150"/>
            <a:chExt cx="563563" cy="538163"/>
          </a:xfrm>
        </p:grpSpPr>
        <p:sp>
          <p:nvSpPr>
            <p:cNvPr id="157" name="Freeform 25">
              <a:extLst>
                <a:ext uri="{FF2B5EF4-FFF2-40B4-BE49-F238E27FC236}">
                  <a16:creationId xmlns:a16="http://schemas.microsoft.com/office/drawing/2014/main" id="{4269DEC2-1ECA-47B7-904E-BF67658A28BA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04913" y="3562350"/>
              <a:ext cx="360363" cy="107950"/>
            </a:xfrm>
            <a:custGeom>
              <a:avLst/>
              <a:gdLst>
                <a:gd name="T0" fmla="*/ 182 w 227"/>
                <a:gd name="T1" fmla="*/ 68 h 68"/>
                <a:gd name="T2" fmla="*/ 227 w 227"/>
                <a:gd name="T3" fmla="*/ 23 h 68"/>
                <a:gd name="T4" fmla="*/ 227 w 227"/>
                <a:gd name="T5" fmla="*/ 0 h 68"/>
                <a:gd name="T6" fmla="*/ 114 w 227"/>
                <a:gd name="T7" fmla="*/ 0 h 68"/>
                <a:gd name="T8" fmla="*/ 0 w 227"/>
                <a:gd name="T9" fmla="*/ 0 h 68"/>
                <a:gd name="T10" fmla="*/ 0 w 227"/>
                <a:gd name="T11" fmla="*/ 23 h 68"/>
                <a:gd name="T12" fmla="*/ 46 w 227"/>
                <a:gd name="T13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68">
                  <a:moveTo>
                    <a:pt x="182" y="68"/>
                  </a:moveTo>
                  <a:lnTo>
                    <a:pt x="227" y="23"/>
                  </a:lnTo>
                  <a:lnTo>
                    <a:pt x="227" y="0"/>
                  </a:lnTo>
                  <a:lnTo>
                    <a:pt x="114" y="0"/>
                  </a:lnTo>
                  <a:lnTo>
                    <a:pt x="0" y="0"/>
                  </a:lnTo>
                  <a:lnTo>
                    <a:pt x="0" y="23"/>
                  </a:lnTo>
                  <a:lnTo>
                    <a:pt x="46" y="68"/>
                  </a:lnTo>
                </a:path>
              </a:pathLst>
            </a:custGeom>
            <a:noFill/>
            <a:ln w="23813" cap="flat">
              <a:solidFill>
                <a:srgbClr val="15054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8" name="Line 26">
              <a:extLst>
                <a:ext uri="{FF2B5EF4-FFF2-40B4-BE49-F238E27FC236}">
                  <a16:creationId xmlns:a16="http://schemas.microsoft.com/office/drawing/2014/main" id="{84F387E6-9AC0-48FA-B8E7-E043D619EE5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131888" y="3609975"/>
              <a:ext cx="0" cy="96838"/>
            </a:xfrm>
            <a:prstGeom prst="line">
              <a:avLst/>
            </a:prstGeom>
            <a:noFill/>
            <a:ln w="23813" cap="flat">
              <a:solidFill>
                <a:srgbClr val="15054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9" name="Line 27">
              <a:extLst>
                <a:ext uri="{FF2B5EF4-FFF2-40B4-BE49-F238E27FC236}">
                  <a16:creationId xmlns:a16="http://schemas.microsoft.com/office/drawing/2014/main" id="{CA5D00C4-BD73-41E7-BD04-014365D0D1F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915988" y="3609975"/>
              <a:ext cx="0" cy="96838"/>
            </a:xfrm>
            <a:prstGeom prst="line">
              <a:avLst/>
            </a:prstGeom>
            <a:noFill/>
            <a:ln w="23813" cap="flat">
              <a:solidFill>
                <a:srgbClr val="15054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0" name="Freeform 28">
              <a:extLst>
                <a:ext uri="{FF2B5EF4-FFF2-40B4-BE49-F238E27FC236}">
                  <a16:creationId xmlns:a16="http://schemas.microsoft.com/office/drawing/2014/main" id="{9FBA554E-EA9E-47CF-850C-26D83A3E99EA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20775" y="3467100"/>
              <a:ext cx="192088" cy="95250"/>
            </a:xfrm>
            <a:custGeom>
              <a:avLst/>
              <a:gdLst>
                <a:gd name="T0" fmla="*/ 64 w 64"/>
                <a:gd name="T1" fmla="*/ 32 h 32"/>
                <a:gd name="T2" fmla="*/ 64 w 64"/>
                <a:gd name="T3" fmla="*/ 16 h 32"/>
                <a:gd name="T4" fmla="*/ 32 w 64"/>
                <a:gd name="T5" fmla="*/ 0 h 32"/>
                <a:gd name="T6" fmla="*/ 0 w 64"/>
                <a:gd name="T7" fmla="*/ 16 h 32"/>
                <a:gd name="T8" fmla="*/ 0 w 64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2">
                  <a:moveTo>
                    <a:pt x="64" y="32"/>
                  </a:moveTo>
                  <a:cubicBezTo>
                    <a:pt x="64" y="16"/>
                    <a:pt x="64" y="16"/>
                    <a:pt x="64" y="16"/>
                  </a:cubicBezTo>
                  <a:cubicBezTo>
                    <a:pt x="64" y="6"/>
                    <a:pt x="40" y="0"/>
                    <a:pt x="32" y="0"/>
                  </a:cubicBezTo>
                  <a:cubicBezTo>
                    <a:pt x="24" y="0"/>
                    <a:pt x="0" y="6"/>
                    <a:pt x="0" y="16"/>
                  </a:cubicBezTo>
                  <a:cubicBezTo>
                    <a:pt x="0" y="32"/>
                    <a:pt x="0" y="32"/>
                    <a:pt x="0" y="32"/>
                  </a:cubicBezTo>
                </a:path>
              </a:pathLst>
            </a:custGeom>
            <a:noFill/>
            <a:ln w="23813" cap="flat">
              <a:solidFill>
                <a:srgbClr val="15054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1" name="Freeform 29">
              <a:extLst>
                <a:ext uri="{FF2B5EF4-FFF2-40B4-BE49-F238E27FC236}">
                  <a16:creationId xmlns:a16="http://schemas.microsoft.com/office/drawing/2014/main" id="{43C78BA4-11BE-4A1A-8A63-8B7E050C2BED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73150" y="3359150"/>
              <a:ext cx="96838" cy="107950"/>
            </a:xfrm>
            <a:custGeom>
              <a:avLst/>
              <a:gdLst>
                <a:gd name="T0" fmla="*/ 16 w 32"/>
                <a:gd name="T1" fmla="*/ 36 h 36"/>
                <a:gd name="T2" fmla="*/ 32 w 32"/>
                <a:gd name="T3" fmla="*/ 21 h 36"/>
                <a:gd name="T4" fmla="*/ 32 w 32"/>
                <a:gd name="T5" fmla="*/ 15 h 36"/>
                <a:gd name="T6" fmla="*/ 16 w 32"/>
                <a:gd name="T7" fmla="*/ 0 h 36"/>
                <a:gd name="T8" fmla="*/ 0 w 32"/>
                <a:gd name="T9" fmla="*/ 15 h 36"/>
                <a:gd name="T10" fmla="*/ 0 w 32"/>
                <a:gd name="T11" fmla="*/ 21 h 36"/>
                <a:gd name="T12" fmla="*/ 16 w 32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6">
                  <a:moveTo>
                    <a:pt x="16" y="36"/>
                  </a:moveTo>
                  <a:cubicBezTo>
                    <a:pt x="25" y="36"/>
                    <a:pt x="32" y="29"/>
                    <a:pt x="32" y="21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7"/>
                    <a:pt x="25" y="0"/>
                    <a:pt x="16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9"/>
                    <a:pt x="7" y="36"/>
                    <a:pt x="16" y="36"/>
                  </a:cubicBezTo>
                  <a:close/>
                </a:path>
              </a:pathLst>
            </a:custGeom>
            <a:noFill/>
            <a:ln w="23813" cap="flat">
              <a:solidFill>
                <a:srgbClr val="15054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2" name="Freeform 30">
              <a:extLst>
                <a:ext uri="{FF2B5EF4-FFF2-40B4-BE49-F238E27FC236}">
                  <a16:creationId xmlns:a16="http://schemas.microsoft.com/office/drawing/2014/main" id="{5B047FAB-1DA5-4296-BC53-278350C8EDA2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65238" y="3741738"/>
              <a:ext cx="481013" cy="155575"/>
            </a:xfrm>
            <a:custGeom>
              <a:avLst/>
              <a:gdLst>
                <a:gd name="T0" fmla="*/ 160 w 160"/>
                <a:gd name="T1" fmla="*/ 52 h 52"/>
                <a:gd name="T2" fmla="*/ 160 w 160"/>
                <a:gd name="T3" fmla="*/ 44 h 52"/>
                <a:gd name="T4" fmla="*/ 140 w 160"/>
                <a:gd name="T5" fmla="*/ 24 h 52"/>
                <a:gd name="T6" fmla="*/ 140 w 160"/>
                <a:gd name="T7" fmla="*/ 20 h 52"/>
                <a:gd name="T8" fmla="*/ 120 w 160"/>
                <a:gd name="T9" fmla="*/ 0 h 52"/>
                <a:gd name="T10" fmla="*/ 100 w 160"/>
                <a:gd name="T11" fmla="*/ 20 h 52"/>
                <a:gd name="T12" fmla="*/ 80 w 160"/>
                <a:gd name="T13" fmla="*/ 0 h 52"/>
                <a:gd name="T14" fmla="*/ 60 w 160"/>
                <a:gd name="T15" fmla="*/ 20 h 52"/>
                <a:gd name="T16" fmla="*/ 40 w 160"/>
                <a:gd name="T17" fmla="*/ 0 h 52"/>
                <a:gd name="T18" fmla="*/ 20 w 160"/>
                <a:gd name="T19" fmla="*/ 20 h 52"/>
                <a:gd name="T20" fmla="*/ 20 w 160"/>
                <a:gd name="T21" fmla="*/ 24 h 52"/>
                <a:gd name="T22" fmla="*/ 0 w 160"/>
                <a:gd name="T23" fmla="*/ 44 h 52"/>
                <a:gd name="T24" fmla="*/ 0 w 160"/>
                <a:gd name="T2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0" h="52">
                  <a:moveTo>
                    <a:pt x="160" y="52"/>
                  </a:moveTo>
                  <a:cubicBezTo>
                    <a:pt x="160" y="44"/>
                    <a:pt x="160" y="44"/>
                    <a:pt x="160" y="44"/>
                  </a:cubicBezTo>
                  <a:cubicBezTo>
                    <a:pt x="160" y="33"/>
                    <a:pt x="151" y="24"/>
                    <a:pt x="140" y="24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0" y="9"/>
                    <a:pt x="131" y="0"/>
                    <a:pt x="120" y="0"/>
                  </a:cubicBezTo>
                  <a:cubicBezTo>
                    <a:pt x="109" y="0"/>
                    <a:pt x="100" y="9"/>
                    <a:pt x="100" y="20"/>
                  </a:cubicBezTo>
                  <a:cubicBezTo>
                    <a:pt x="100" y="9"/>
                    <a:pt x="91" y="0"/>
                    <a:pt x="80" y="0"/>
                  </a:cubicBezTo>
                  <a:cubicBezTo>
                    <a:pt x="69" y="0"/>
                    <a:pt x="60" y="9"/>
                    <a:pt x="60" y="20"/>
                  </a:cubicBezTo>
                  <a:cubicBezTo>
                    <a:pt x="60" y="9"/>
                    <a:pt x="51" y="0"/>
                    <a:pt x="40" y="0"/>
                  </a:cubicBezTo>
                  <a:cubicBezTo>
                    <a:pt x="29" y="0"/>
                    <a:pt x="20" y="9"/>
                    <a:pt x="20" y="20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9" y="24"/>
                    <a:pt x="0" y="33"/>
                    <a:pt x="0" y="44"/>
                  </a:cubicBezTo>
                  <a:cubicBezTo>
                    <a:pt x="0" y="52"/>
                    <a:pt x="0" y="52"/>
                    <a:pt x="0" y="52"/>
                  </a:cubicBezTo>
                </a:path>
              </a:pathLst>
            </a:custGeom>
            <a:noFill/>
            <a:ln w="23813" cap="flat">
              <a:solidFill>
                <a:srgbClr val="15054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3" name="Freeform 31">
              <a:extLst>
                <a:ext uri="{FF2B5EF4-FFF2-40B4-BE49-F238E27FC236}">
                  <a16:creationId xmlns:a16="http://schemas.microsoft.com/office/drawing/2014/main" id="{34828E21-300E-4BA9-81E2-AAFBE5B4207E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04913" y="3814763"/>
              <a:ext cx="60325" cy="82550"/>
            </a:xfrm>
            <a:custGeom>
              <a:avLst/>
              <a:gdLst>
                <a:gd name="T0" fmla="*/ 20 w 20"/>
                <a:gd name="T1" fmla="*/ 28 h 28"/>
                <a:gd name="T2" fmla="*/ 20 w 20"/>
                <a:gd name="T3" fmla="*/ 20 h 28"/>
                <a:gd name="T4" fmla="*/ 0 w 20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8">
                  <a:moveTo>
                    <a:pt x="20" y="28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0" y="9"/>
                    <a:pt x="11" y="0"/>
                    <a:pt x="0" y="0"/>
                  </a:cubicBezTo>
                </a:path>
              </a:pathLst>
            </a:custGeom>
            <a:noFill/>
            <a:ln w="23813" cap="flat">
              <a:solidFill>
                <a:srgbClr val="15054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4" name="Freeform 32">
              <a:extLst>
                <a:ext uri="{FF2B5EF4-FFF2-40B4-BE49-F238E27FC236}">
                  <a16:creationId xmlns:a16="http://schemas.microsoft.com/office/drawing/2014/main" id="{E1E3266A-90C6-40BA-9C82-2FCB0CB501D8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44588" y="3814763"/>
              <a:ext cx="120650" cy="82550"/>
            </a:xfrm>
            <a:custGeom>
              <a:avLst/>
              <a:gdLst>
                <a:gd name="T0" fmla="*/ 40 w 40"/>
                <a:gd name="T1" fmla="*/ 28 h 28"/>
                <a:gd name="T2" fmla="*/ 40 w 40"/>
                <a:gd name="T3" fmla="*/ 20 h 28"/>
                <a:gd name="T4" fmla="*/ 20 w 40"/>
                <a:gd name="T5" fmla="*/ 0 h 28"/>
                <a:gd name="T6" fmla="*/ 0 w 40"/>
                <a:gd name="T7" fmla="*/ 20 h 28"/>
                <a:gd name="T8" fmla="*/ 0 w 40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40" y="28"/>
                  </a:moveTo>
                  <a:cubicBezTo>
                    <a:pt x="40" y="20"/>
                    <a:pt x="40" y="20"/>
                    <a:pt x="40" y="20"/>
                  </a:cubicBezTo>
                  <a:cubicBezTo>
                    <a:pt x="40" y="9"/>
                    <a:pt x="3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8"/>
                    <a:pt x="0" y="28"/>
                    <a:pt x="0" y="28"/>
                  </a:cubicBezTo>
                </a:path>
              </a:pathLst>
            </a:custGeom>
            <a:noFill/>
            <a:ln w="23813" cap="flat">
              <a:solidFill>
                <a:srgbClr val="15054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5" name="Freeform 33">
              <a:extLst>
                <a:ext uri="{FF2B5EF4-FFF2-40B4-BE49-F238E27FC236}">
                  <a16:creationId xmlns:a16="http://schemas.microsoft.com/office/drawing/2014/main" id="{160AF638-5B3B-46E7-9FFE-A55B4734BEE3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23938" y="3814763"/>
              <a:ext cx="119063" cy="82550"/>
            </a:xfrm>
            <a:custGeom>
              <a:avLst/>
              <a:gdLst>
                <a:gd name="T0" fmla="*/ 40 w 40"/>
                <a:gd name="T1" fmla="*/ 28 h 28"/>
                <a:gd name="T2" fmla="*/ 40 w 40"/>
                <a:gd name="T3" fmla="*/ 20 h 28"/>
                <a:gd name="T4" fmla="*/ 20 w 40"/>
                <a:gd name="T5" fmla="*/ 0 h 28"/>
                <a:gd name="T6" fmla="*/ 0 w 40"/>
                <a:gd name="T7" fmla="*/ 20 h 28"/>
                <a:gd name="T8" fmla="*/ 0 w 40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40" y="28"/>
                  </a:moveTo>
                  <a:cubicBezTo>
                    <a:pt x="40" y="20"/>
                    <a:pt x="40" y="20"/>
                    <a:pt x="40" y="20"/>
                  </a:cubicBezTo>
                  <a:cubicBezTo>
                    <a:pt x="40" y="9"/>
                    <a:pt x="3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8"/>
                    <a:pt x="0" y="28"/>
                    <a:pt x="0" y="28"/>
                  </a:cubicBezTo>
                </a:path>
              </a:pathLst>
            </a:custGeom>
            <a:noFill/>
            <a:ln w="23813" cap="flat">
              <a:solidFill>
                <a:srgbClr val="15054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6" name="Freeform 34">
              <a:extLst>
                <a:ext uri="{FF2B5EF4-FFF2-40B4-BE49-F238E27FC236}">
                  <a16:creationId xmlns:a16="http://schemas.microsoft.com/office/drawing/2014/main" id="{F1E996E6-57DB-4C3B-A538-73A779F10A94}"/>
                </a:ext>
              </a:extLst>
            </p:cNvPr>
            <p:cNvSpPr>
              <a:spLocks/>
            </p:cNvSpPr>
            <p:nvPr/>
          </p:nvSpPr>
          <p:spPr bwMode="auto">
            <a:xfrm>
              <a:off x="-904875" y="3814763"/>
              <a:ext cx="60325" cy="82550"/>
            </a:xfrm>
            <a:custGeom>
              <a:avLst/>
              <a:gdLst>
                <a:gd name="T0" fmla="*/ 20 w 20"/>
                <a:gd name="T1" fmla="*/ 0 h 28"/>
                <a:gd name="T2" fmla="*/ 0 w 20"/>
                <a:gd name="T3" fmla="*/ 20 h 28"/>
                <a:gd name="T4" fmla="*/ 0 w 20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8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28"/>
                    <a:pt x="0" y="28"/>
                    <a:pt x="0" y="28"/>
                  </a:cubicBezTo>
                </a:path>
              </a:pathLst>
            </a:custGeom>
            <a:noFill/>
            <a:ln w="23813" cap="flat">
              <a:solidFill>
                <a:srgbClr val="15054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7" name="Line 35">
              <a:extLst>
                <a:ext uri="{FF2B5EF4-FFF2-40B4-BE49-F238E27FC236}">
                  <a16:creationId xmlns:a16="http://schemas.microsoft.com/office/drawing/2014/main" id="{CC11CC23-78A1-455B-A6D7-E4BE77BBE5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1300163" y="3897313"/>
              <a:ext cx="563563" cy="0"/>
            </a:xfrm>
            <a:prstGeom prst="line">
              <a:avLst/>
            </a:prstGeom>
            <a:noFill/>
            <a:ln w="23813" cap="flat">
              <a:solidFill>
                <a:srgbClr val="15054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68" name="文本框 167">
            <a:extLst>
              <a:ext uri="{FF2B5EF4-FFF2-40B4-BE49-F238E27FC236}">
                <a16:creationId xmlns:a16="http://schemas.microsoft.com/office/drawing/2014/main" id="{958EE3F4-5FFA-414C-AAAF-248A699ED075}"/>
              </a:ext>
            </a:extLst>
          </p:cNvPr>
          <p:cNvSpPr txBox="1"/>
          <p:nvPr/>
        </p:nvSpPr>
        <p:spPr>
          <a:xfrm>
            <a:off x="649904" y="2386770"/>
            <a:ext cx="3476210" cy="58477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INSPIRED BY THE FUTURE, CREATED FOR TODAY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C6AEF3E-2E67-4637-BB33-2C054580BC6B}"/>
              </a:ext>
            </a:extLst>
          </p:cNvPr>
          <p:cNvGrpSpPr/>
          <p:nvPr/>
        </p:nvGrpSpPr>
        <p:grpSpPr>
          <a:xfrm>
            <a:off x="649904" y="1582571"/>
            <a:ext cx="4076565" cy="792210"/>
            <a:chOff x="649904" y="1582571"/>
            <a:chExt cx="4076565" cy="792210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A46BEDA-1110-4527-9885-05B9E7EFC374}"/>
                </a:ext>
              </a:extLst>
            </p:cNvPr>
            <p:cNvSpPr txBox="1"/>
            <p:nvPr/>
          </p:nvSpPr>
          <p:spPr>
            <a:xfrm>
              <a:off x="649904" y="1790006"/>
              <a:ext cx="4076565" cy="584775"/>
            </a:xfrm>
            <a:prstGeom prst="rect">
              <a:avLst/>
            </a:prstGeom>
            <a:noFill/>
            <a:effectLst>
              <a:outerShdw blurRad="50800" dist="38100" dir="5400000" sx="110000" sy="11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 algn="dist">
                <a:spcAft>
                  <a:spcPts val="7200"/>
                </a:spcAft>
                <a:defRPr kumimoji="0" sz="8000" b="1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>
                    <a:outerShdw blurRad="50800" dist="38100" dir="5400000" sx="110000" sy="11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</a:defRPr>
              </a:lvl1pPr>
            </a:lstStyle>
            <a:p>
              <a:pPr algn="l"/>
              <a:r>
                <a:rPr lang="zh-CN" altLang="en-US" sz="3200" dirty="0">
                  <a:gradFill>
                    <a:gsLst>
                      <a:gs pos="0">
                        <a:srgbClr val="E8E4F0">
                          <a:alpha val="0"/>
                        </a:srgbClr>
                      </a:gs>
                      <a:gs pos="51000">
                        <a:srgbClr val="FFFFFF"/>
                      </a:gs>
                    </a:gsLst>
                    <a:lin ang="16200000" scaled="0"/>
                  </a:gradFill>
                  <a:effectLst/>
                  <a:latin typeface="+mn-lt"/>
                  <a:ea typeface="+mn-ea"/>
                  <a:sym typeface="+mn-lt"/>
                </a:rPr>
                <a:t>专注高端</a:t>
              </a:r>
              <a:r>
                <a:rPr lang="en-US" altLang="zh-CN" sz="3200" dirty="0">
                  <a:gradFill>
                    <a:gsLst>
                      <a:gs pos="0">
                        <a:srgbClr val="E8E4F0">
                          <a:alpha val="0"/>
                        </a:srgbClr>
                      </a:gs>
                      <a:gs pos="51000">
                        <a:srgbClr val="FFFFFF"/>
                      </a:gs>
                    </a:gsLst>
                    <a:lin ang="16200000" scaled="0"/>
                  </a:gradFill>
                  <a:effectLst/>
                  <a:latin typeface="+mn-lt"/>
                  <a:ea typeface="+mn-ea"/>
                  <a:sym typeface="+mn-lt"/>
                </a:rPr>
                <a:t>PPT</a:t>
              </a:r>
              <a:r>
                <a:rPr lang="zh-CN" altLang="en-US" sz="3200" dirty="0">
                  <a:gradFill>
                    <a:gsLst>
                      <a:gs pos="0">
                        <a:srgbClr val="E8E4F0">
                          <a:alpha val="0"/>
                        </a:srgbClr>
                      </a:gs>
                      <a:gs pos="51000">
                        <a:srgbClr val="FFFFFF"/>
                      </a:gs>
                    </a:gsLst>
                    <a:lin ang="16200000" scaled="0"/>
                  </a:gradFill>
                  <a:effectLst/>
                  <a:latin typeface="+mn-lt"/>
                  <a:ea typeface="+mn-ea"/>
                  <a:sym typeface="+mn-lt"/>
                </a:rPr>
                <a:t>设计</a:t>
              </a:r>
            </a:p>
          </p:txBody>
        </p:sp>
        <p:sp>
          <p:nvSpPr>
            <p:cNvPr id="169" name="平行四边形 168">
              <a:extLst>
                <a:ext uri="{FF2B5EF4-FFF2-40B4-BE49-F238E27FC236}">
                  <a16:creationId xmlns:a16="http://schemas.microsoft.com/office/drawing/2014/main" id="{22F5871E-D23B-40D4-B1E5-FF83333BD979}"/>
                </a:ext>
              </a:extLst>
            </p:cNvPr>
            <p:cNvSpPr/>
            <p:nvPr/>
          </p:nvSpPr>
          <p:spPr>
            <a:xfrm flipV="1">
              <a:off x="811838" y="1582571"/>
              <a:ext cx="793269" cy="45719"/>
            </a:xfrm>
            <a:prstGeom prst="parallelogram">
              <a:avLst/>
            </a:prstGeom>
            <a:gradFill>
              <a:gsLst>
                <a:gs pos="0">
                  <a:srgbClr val="FFC000"/>
                </a:gs>
                <a:gs pos="91000">
                  <a:srgbClr val="5E03E3"/>
                </a:gs>
              </a:gsLst>
              <a:lin ang="4200000" scaled="0"/>
            </a:gradFill>
            <a:ln w="9525" cap="flat">
              <a:noFill/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95" name="图形 94">
            <a:extLst>
              <a:ext uri="{FF2B5EF4-FFF2-40B4-BE49-F238E27FC236}">
                <a16:creationId xmlns:a16="http://schemas.microsoft.com/office/drawing/2014/main" id="{C3424575-F030-48E8-B98D-58717DDEB8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76205" y="566057"/>
            <a:ext cx="2052085" cy="123408"/>
          </a:xfrm>
          <a:prstGeom prst="rect">
            <a:avLst/>
          </a:prstGeom>
        </p:spPr>
      </p:pic>
      <p:sp>
        <p:nvSpPr>
          <p:cNvPr id="96" name="矩形 95">
            <a:extLst>
              <a:ext uri="{FF2B5EF4-FFF2-40B4-BE49-F238E27FC236}">
                <a16:creationId xmlns:a16="http://schemas.microsoft.com/office/drawing/2014/main" id="{AD3F8BA4-780F-4C5C-A5B4-81553D2C2BD8}"/>
              </a:ext>
            </a:extLst>
          </p:cNvPr>
          <p:cNvSpPr/>
          <p:nvPr/>
        </p:nvSpPr>
        <p:spPr>
          <a:xfrm>
            <a:off x="9432652" y="6230570"/>
            <a:ext cx="2229462" cy="32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600" spc="1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 Quality Control Manual of Chinese Standard PPT</a:t>
            </a:r>
          </a:p>
        </p:txBody>
      </p:sp>
    </p:spTree>
    <p:extLst>
      <p:ext uri="{BB962C8B-B14F-4D97-AF65-F5344CB8AC3E}">
        <p14:creationId xmlns:p14="http://schemas.microsoft.com/office/powerpoint/2010/main" val="3708564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16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组合 83">
            <a:extLst>
              <a:ext uri="{FF2B5EF4-FFF2-40B4-BE49-F238E27FC236}">
                <a16:creationId xmlns:a16="http://schemas.microsoft.com/office/drawing/2014/main" id="{184FCD42-B17D-4234-8BEF-4C350DD29256}"/>
              </a:ext>
            </a:extLst>
          </p:cNvPr>
          <p:cNvGrpSpPr/>
          <p:nvPr/>
        </p:nvGrpSpPr>
        <p:grpSpPr>
          <a:xfrm>
            <a:off x="0" y="1250950"/>
            <a:ext cx="12192001" cy="4356101"/>
            <a:chOff x="0" y="1250950"/>
            <a:chExt cx="12192001" cy="4356101"/>
          </a:xfrm>
        </p:grpSpPr>
        <p:sp>
          <p:nvSpPr>
            <p:cNvPr id="85" name="Freeform 5">
              <a:extLst>
                <a:ext uri="{FF2B5EF4-FFF2-40B4-BE49-F238E27FC236}">
                  <a16:creationId xmlns:a16="http://schemas.microsoft.com/office/drawing/2014/main" id="{187F69A2-6630-4023-8CD9-990D0572C8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70550" y="2187575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7 w 80"/>
                <a:gd name="T5" fmla="*/ 65 h 129"/>
                <a:gd name="T6" fmla="*/ 58 w 80"/>
                <a:gd name="T7" fmla="*/ 66 h 129"/>
                <a:gd name="T8" fmla="*/ 54 w 80"/>
                <a:gd name="T9" fmla="*/ 68 h 129"/>
                <a:gd name="T10" fmla="*/ 51 w 80"/>
                <a:gd name="T11" fmla="*/ 69 h 129"/>
                <a:gd name="T12" fmla="*/ 47 w 80"/>
                <a:gd name="T13" fmla="*/ 72 h 129"/>
                <a:gd name="T14" fmla="*/ 45 w 80"/>
                <a:gd name="T15" fmla="*/ 74 h 129"/>
                <a:gd name="T16" fmla="*/ 44 w 80"/>
                <a:gd name="T17" fmla="*/ 79 h 129"/>
                <a:gd name="T18" fmla="*/ 42 w 80"/>
                <a:gd name="T19" fmla="*/ 83 h 129"/>
                <a:gd name="T20" fmla="*/ 41 w 80"/>
                <a:gd name="T21" fmla="*/ 94 h 129"/>
                <a:gd name="T22" fmla="*/ 40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39 w 80"/>
                <a:gd name="T29" fmla="*/ 109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4 w 80"/>
                <a:gd name="T37" fmla="*/ 74 h 129"/>
                <a:gd name="T38" fmla="*/ 32 w 80"/>
                <a:gd name="T39" fmla="*/ 72 h 129"/>
                <a:gd name="T40" fmla="*/ 30 w 80"/>
                <a:gd name="T41" fmla="*/ 69 h 129"/>
                <a:gd name="T42" fmla="*/ 27 w 80"/>
                <a:gd name="T43" fmla="*/ 68 h 129"/>
                <a:gd name="T44" fmla="*/ 23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3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2 w 80"/>
                <a:gd name="T61" fmla="*/ 57 h 129"/>
                <a:gd name="T62" fmla="*/ 34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4 h 129"/>
                <a:gd name="T70" fmla="*/ 39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4 h 129"/>
                <a:gd name="T80" fmla="*/ 42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1 w 80"/>
                <a:gd name="T89" fmla="*/ 59 h 129"/>
                <a:gd name="T90" fmla="*/ 54 w 80"/>
                <a:gd name="T91" fmla="*/ 61 h 129"/>
                <a:gd name="T92" fmla="*/ 58 w 80"/>
                <a:gd name="T93" fmla="*/ 62 h 129"/>
                <a:gd name="T94" fmla="*/ 67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7" y="65"/>
                  </a:lnTo>
                  <a:lnTo>
                    <a:pt x="58" y="66"/>
                  </a:lnTo>
                  <a:lnTo>
                    <a:pt x="54" y="68"/>
                  </a:lnTo>
                  <a:lnTo>
                    <a:pt x="51" y="69"/>
                  </a:lnTo>
                  <a:lnTo>
                    <a:pt x="47" y="72"/>
                  </a:lnTo>
                  <a:lnTo>
                    <a:pt x="45" y="74"/>
                  </a:lnTo>
                  <a:lnTo>
                    <a:pt x="44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39" y="109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4"/>
                  </a:lnTo>
                  <a:lnTo>
                    <a:pt x="32" y="72"/>
                  </a:lnTo>
                  <a:lnTo>
                    <a:pt x="30" y="69"/>
                  </a:lnTo>
                  <a:lnTo>
                    <a:pt x="27" y="68"/>
                  </a:lnTo>
                  <a:lnTo>
                    <a:pt x="23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3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4"/>
                  </a:lnTo>
                  <a:lnTo>
                    <a:pt x="39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4"/>
                  </a:lnTo>
                  <a:lnTo>
                    <a:pt x="42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1" y="59"/>
                  </a:lnTo>
                  <a:lnTo>
                    <a:pt x="54" y="61"/>
                  </a:lnTo>
                  <a:lnTo>
                    <a:pt x="58" y="62"/>
                  </a:lnTo>
                  <a:lnTo>
                    <a:pt x="67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86" name="Freeform 6">
              <a:extLst>
                <a:ext uri="{FF2B5EF4-FFF2-40B4-BE49-F238E27FC236}">
                  <a16:creationId xmlns:a16="http://schemas.microsoft.com/office/drawing/2014/main" id="{ACAEBFB8-F36D-4792-81E7-FA5D748989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98975" y="2792413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7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2 w 80"/>
                <a:gd name="T61" fmla="*/ 57 h 129"/>
                <a:gd name="T62" fmla="*/ 34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87" name="Freeform 7">
              <a:extLst>
                <a:ext uri="{FF2B5EF4-FFF2-40B4-BE49-F238E27FC236}">
                  <a16:creationId xmlns:a16="http://schemas.microsoft.com/office/drawing/2014/main" id="{54D83D4D-B14E-43CE-985C-03114C535AD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97050" y="4389438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8 w 80"/>
                <a:gd name="T7" fmla="*/ 67 h 129"/>
                <a:gd name="T8" fmla="*/ 54 w 80"/>
                <a:gd name="T9" fmla="*/ 68 h 129"/>
                <a:gd name="T10" fmla="*/ 51 w 80"/>
                <a:gd name="T11" fmla="*/ 70 h 129"/>
                <a:gd name="T12" fmla="*/ 47 w 80"/>
                <a:gd name="T13" fmla="*/ 72 h 129"/>
                <a:gd name="T14" fmla="*/ 45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2 w 80"/>
                <a:gd name="T39" fmla="*/ 72 h 129"/>
                <a:gd name="T40" fmla="*/ 30 w 80"/>
                <a:gd name="T41" fmla="*/ 70 h 129"/>
                <a:gd name="T42" fmla="*/ 27 w 80"/>
                <a:gd name="T43" fmla="*/ 68 h 129"/>
                <a:gd name="T44" fmla="*/ 23 w 80"/>
                <a:gd name="T45" fmla="*/ 67 h 129"/>
                <a:gd name="T46" fmla="*/ 14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4 w 80"/>
                <a:gd name="T53" fmla="*/ 64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59 h 129"/>
                <a:gd name="T60" fmla="*/ 32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1 w 80"/>
                <a:gd name="T89" fmla="*/ 59 h 129"/>
                <a:gd name="T90" fmla="*/ 54 w 80"/>
                <a:gd name="T91" fmla="*/ 62 h 129"/>
                <a:gd name="T92" fmla="*/ 58 w 80"/>
                <a:gd name="T93" fmla="*/ 63 h 129"/>
                <a:gd name="T94" fmla="*/ 67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8" y="67"/>
                  </a:lnTo>
                  <a:lnTo>
                    <a:pt x="54" y="68"/>
                  </a:lnTo>
                  <a:lnTo>
                    <a:pt x="51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2" y="72"/>
                  </a:lnTo>
                  <a:lnTo>
                    <a:pt x="30" y="70"/>
                  </a:lnTo>
                  <a:lnTo>
                    <a:pt x="27" y="68"/>
                  </a:lnTo>
                  <a:lnTo>
                    <a:pt x="23" y="67"/>
                  </a:lnTo>
                  <a:lnTo>
                    <a:pt x="14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4" y="64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59"/>
                  </a:lnTo>
                  <a:lnTo>
                    <a:pt x="32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1" y="59"/>
                  </a:lnTo>
                  <a:lnTo>
                    <a:pt x="54" y="62"/>
                  </a:lnTo>
                  <a:lnTo>
                    <a:pt x="58" y="63"/>
                  </a:lnTo>
                  <a:lnTo>
                    <a:pt x="67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88" name="Freeform 8">
              <a:extLst>
                <a:ext uri="{FF2B5EF4-FFF2-40B4-BE49-F238E27FC236}">
                  <a16:creationId xmlns:a16="http://schemas.microsoft.com/office/drawing/2014/main" id="{C15B00D3-2CDB-4B99-B4F2-C4CA94E4A4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6738" y="534670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6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1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5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6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1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89" name="Freeform 9">
              <a:extLst>
                <a:ext uri="{FF2B5EF4-FFF2-40B4-BE49-F238E27FC236}">
                  <a16:creationId xmlns:a16="http://schemas.microsoft.com/office/drawing/2014/main" id="{45E4784C-2006-467E-B914-AF54846852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4646613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5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3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3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90" name="Freeform 10">
              <a:extLst>
                <a:ext uri="{FF2B5EF4-FFF2-40B4-BE49-F238E27FC236}">
                  <a16:creationId xmlns:a16="http://schemas.microsoft.com/office/drawing/2014/main" id="{0D57175D-D8C7-41EA-AF05-1E8773BEFD4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89738" y="4176713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8 w 80"/>
                <a:gd name="T5" fmla="*/ 65 h 129"/>
                <a:gd name="T6" fmla="*/ 57 w 80"/>
                <a:gd name="T7" fmla="*/ 66 h 129"/>
                <a:gd name="T8" fmla="*/ 53 w 80"/>
                <a:gd name="T9" fmla="*/ 68 h 129"/>
                <a:gd name="T10" fmla="*/ 50 w 80"/>
                <a:gd name="T11" fmla="*/ 69 h 129"/>
                <a:gd name="T12" fmla="*/ 48 w 80"/>
                <a:gd name="T13" fmla="*/ 72 h 129"/>
                <a:gd name="T14" fmla="*/ 46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1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09 h 129"/>
                <a:gd name="T30" fmla="*/ 39 w 80"/>
                <a:gd name="T31" fmla="*/ 94 h 129"/>
                <a:gd name="T32" fmla="*/ 38 w 80"/>
                <a:gd name="T33" fmla="*/ 83 h 129"/>
                <a:gd name="T34" fmla="*/ 36 w 80"/>
                <a:gd name="T35" fmla="*/ 79 h 129"/>
                <a:gd name="T36" fmla="*/ 35 w 80"/>
                <a:gd name="T37" fmla="*/ 76 h 129"/>
                <a:gd name="T38" fmla="*/ 33 w 80"/>
                <a:gd name="T39" fmla="*/ 72 h 129"/>
                <a:gd name="T40" fmla="*/ 30 w 80"/>
                <a:gd name="T41" fmla="*/ 69 h 129"/>
                <a:gd name="T42" fmla="*/ 27 w 80"/>
                <a:gd name="T43" fmla="*/ 68 h 129"/>
                <a:gd name="T44" fmla="*/ 22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1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8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8" y="65"/>
                  </a:lnTo>
                  <a:lnTo>
                    <a:pt x="57" y="66"/>
                  </a:lnTo>
                  <a:lnTo>
                    <a:pt x="53" y="68"/>
                  </a:lnTo>
                  <a:lnTo>
                    <a:pt x="50" y="69"/>
                  </a:lnTo>
                  <a:lnTo>
                    <a:pt x="48" y="72"/>
                  </a:lnTo>
                  <a:lnTo>
                    <a:pt x="46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1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09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6" y="79"/>
                  </a:lnTo>
                  <a:lnTo>
                    <a:pt x="35" y="76"/>
                  </a:lnTo>
                  <a:lnTo>
                    <a:pt x="33" y="72"/>
                  </a:lnTo>
                  <a:lnTo>
                    <a:pt x="30" y="69"/>
                  </a:lnTo>
                  <a:lnTo>
                    <a:pt x="27" y="68"/>
                  </a:lnTo>
                  <a:lnTo>
                    <a:pt x="22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1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8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91" name="Freeform 11">
              <a:extLst>
                <a:ext uri="{FF2B5EF4-FFF2-40B4-BE49-F238E27FC236}">
                  <a16:creationId xmlns:a16="http://schemas.microsoft.com/office/drawing/2014/main" id="{CE021A1D-1076-4B9A-A575-AC31D055D6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75050" y="47815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8 w 80"/>
                <a:gd name="T7" fmla="*/ 67 h 129"/>
                <a:gd name="T8" fmla="*/ 54 w 80"/>
                <a:gd name="T9" fmla="*/ 69 h 129"/>
                <a:gd name="T10" fmla="*/ 51 w 80"/>
                <a:gd name="T11" fmla="*/ 71 h 129"/>
                <a:gd name="T12" fmla="*/ 47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4 h 129"/>
                <a:gd name="T20" fmla="*/ 41 w 80"/>
                <a:gd name="T21" fmla="*/ 95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7 w 80"/>
                <a:gd name="T33" fmla="*/ 84 h 129"/>
                <a:gd name="T34" fmla="*/ 36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30 w 80"/>
                <a:gd name="T41" fmla="*/ 71 h 129"/>
                <a:gd name="T42" fmla="*/ 27 w 80"/>
                <a:gd name="T43" fmla="*/ 69 h 129"/>
                <a:gd name="T44" fmla="*/ 23 w 80"/>
                <a:gd name="T45" fmla="*/ 67 h 129"/>
                <a:gd name="T46" fmla="*/ 14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4 w 80"/>
                <a:gd name="T53" fmla="*/ 65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2 w 80"/>
                <a:gd name="T61" fmla="*/ 58 h 129"/>
                <a:gd name="T62" fmla="*/ 34 w 80"/>
                <a:gd name="T63" fmla="*/ 54 h 129"/>
                <a:gd name="T64" fmla="*/ 36 w 80"/>
                <a:gd name="T65" fmla="*/ 51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5 w 80"/>
                <a:gd name="T85" fmla="*/ 54 h 129"/>
                <a:gd name="T86" fmla="*/ 47 w 80"/>
                <a:gd name="T87" fmla="*/ 58 h 129"/>
                <a:gd name="T88" fmla="*/ 51 w 80"/>
                <a:gd name="T89" fmla="*/ 60 h 129"/>
                <a:gd name="T90" fmla="*/ 54 w 80"/>
                <a:gd name="T91" fmla="*/ 62 h 129"/>
                <a:gd name="T92" fmla="*/ 58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8" y="67"/>
                  </a:lnTo>
                  <a:lnTo>
                    <a:pt x="54" y="69"/>
                  </a:lnTo>
                  <a:lnTo>
                    <a:pt x="51" y="71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4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7" y="84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30" y="71"/>
                  </a:lnTo>
                  <a:lnTo>
                    <a:pt x="27" y="69"/>
                  </a:lnTo>
                  <a:lnTo>
                    <a:pt x="23" y="67"/>
                  </a:lnTo>
                  <a:lnTo>
                    <a:pt x="14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4" y="65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2" y="58"/>
                  </a:lnTo>
                  <a:lnTo>
                    <a:pt x="34" y="54"/>
                  </a:lnTo>
                  <a:lnTo>
                    <a:pt x="36" y="51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7" y="58"/>
                  </a:lnTo>
                  <a:lnTo>
                    <a:pt x="51" y="60"/>
                  </a:lnTo>
                  <a:lnTo>
                    <a:pt x="54" y="62"/>
                  </a:lnTo>
                  <a:lnTo>
                    <a:pt x="58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92" name="Freeform 12">
              <a:extLst>
                <a:ext uri="{FF2B5EF4-FFF2-40B4-BE49-F238E27FC236}">
                  <a16:creationId xmlns:a16="http://schemas.microsoft.com/office/drawing/2014/main" id="{3064D9D0-2DA9-4CAC-B07D-A33172F9F8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37163" y="5402263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8 w 80"/>
                <a:gd name="T5" fmla="*/ 65 h 129"/>
                <a:gd name="T6" fmla="*/ 58 w 80"/>
                <a:gd name="T7" fmla="*/ 66 h 129"/>
                <a:gd name="T8" fmla="*/ 55 w 80"/>
                <a:gd name="T9" fmla="*/ 69 h 129"/>
                <a:gd name="T10" fmla="*/ 52 w 80"/>
                <a:gd name="T11" fmla="*/ 70 h 129"/>
                <a:gd name="T12" fmla="*/ 49 w 80"/>
                <a:gd name="T13" fmla="*/ 73 h 129"/>
                <a:gd name="T14" fmla="*/ 47 w 80"/>
                <a:gd name="T15" fmla="*/ 75 h 129"/>
                <a:gd name="T16" fmla="*/ 45 w 80"/>
                <a:gd name="T17" fmla="*/ 79 h 129"/>
                <a:gd name="T18" fmla="*/ 44 w 80"/>
                <a:gd name="T19" fmla="*/ 83 h 129"/>
                <a:gd name="T20" fmla="*/ 43 w 80"/>
                <a:gd name="T21" fmla="*/ 94 h 129"/>
                <a:gd name="T22" fmla="*/ 42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8 w 80"/>
                <a:gd name="T33" fmla="*/ 83 h 129"/>
                <a:gd name="T34" fmla="*/ 37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4 w 80"/>
                <a:gd name="T45" fmla="*/ 66 h 129"/>
                <a:gd name="T46" fmla="*/ 14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4 w 80"/>
                <a:gd name="T53" fmla="*/ 64 h 129"/>
                <a:gd name="T54" fmla="*/ 24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7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2 w 80"/>
                <a:gd name="T77" fmla="*/ 19 h 129"/>
                <a:gd name="T78" fmla="*/ 43 w 80"/>
                <a:gd name="T79" fmla="*/ 35 h 129"/>
                <a:gd name="T80" fmla="*/ 44 w 80"/>
                <a:gd name="T81" fmla="*/ 46 h 129"/>
                <a:gd name="T82" fmla="*/ 45 w 80"/>
                <a:gd name="T83" fmla="*/ 50 h 129"/>
                <a:gd name="T84" fmla="*/ 47 w 80"/>
                <a:gd name="T85" fmla="*/ 54 h 129"/>
                <a:gd name="T86" fmla="*/ 49 w 80"/>
                <a:gd name="T87" fmla="*/ 57 h 129"/>
                <a:gd name="T88" fmla="*/ 52 w 80"/>
                <a:gd name="T89" fmla="*/ 59 h 129"/>
                <a:gd name="T90" fmla="*/ 55 w 80"/>
                <a:gd name="T91" fmla="*/ 61 h 129"/>
                <a:gd name="T92" fmla="*/ 58 w 80"/>
                <a:gd name="T93" fmla="*/ 62 h 129"/>
                <a:gd name="T94" fmla="*/ 68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8" y="65"/>
                  </a:lnTo>
                  <a:lnTo>
                    <a:pt x="58" y="66"/>
                  </a:lnTo>
                  <a:lnTo>
                    <a:pt x="55" y="69"/>
                  </a:lnTo>
                  <a:lnTo>
                    <a:pt x="52" y="70"/>
                  </a:lnTo>
                  <a:lnTo>
                    <a:pt x="49" y="73"/>
                  </a:lnTo>
                  <a:lnTo>
                    <a:pt x="47" y="75"/>
                  </a:lnTo>
                  <a:lnTo>
                    <a:pt x="45" y="79"/>
                  </a:lnTo>
                  <a:lnTo>
                    <a:pt x="44" y="83"/>
                  </a:lnTo>
                  <a:lnTo>
                    <a:pt x="43" y="94"/>
                  </a:lnTo>
                  <a:lnTo>
                    <a:pt x="42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7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4" y="66"/>
                  </a:lnTo>
                  <a:lnTo>
                    <a:pt x="14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4" y="64"/>
                  </a:lnTo>
                  <a:lnTo>
                    <a:pt x="24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7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2" y="19"/>
                  </a:lnTo>
                  <a:lnTo>
                    <a:pt x="43" y="35"/>
                  </a:lnTo>
                  <a:lnTo>
                    <a:pt x="44" y="46"/>
                  </a:lnTo>
                  <a:lnTo>
                    <a:pt x="45" y="50"/>
                  </a:lnTo>
                  <a:lnTo>
                    <a:pt x="47" y="54"/>
                  </a:lnTo>
                  <a:lnTo>
                    <a:pt x="49" y="57"/>
                  </a:lnTo>
                  <a:lnTo>
                    <a:pt x="52" y="59"/>
                  </a:lnTo>
                  <a:lnTo>
                    <a:pt x="55" y="61"/>
                  </a:lnTo>
                  <a:lnTo>
                    <a:pt x="58" y="62"/>
                  </a:lnTo>
                  <a:lnTo>
                    <a:pt x="68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93" name="Freeform 13">
              <a:extLst>
                <a:ext uri="{FF2B5EF4-FFF2-40B4-BE49-F238E27FC236}">
                  <a16:creationId xmlns:a16="http://schemas.microsoft.com/office/drawing/2014/main" id="{CD8E8093-26FD-40EB-A163-095F45BF57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39038" y="12509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6 w 80"/>
                <a:gd name="T5" fmla="*/ 65 h 129"/>
                <a:gd name="T6" fmla="*/ 57 w 80"/>
                <a:gd name="T7" fmla="*/ 67 h 129"/>
                <a:gd name="T8" fmla="*/ 53 w 80"/>
                <a:gd name="T9" fmla="*/ 68 h 129"/>
                <a:gd name="T10" fmla="*/ 50 w 80"/>
                <a:gd name="T11" fmla="*/ 70 h 129"/>
                <a:gd name="T12" fmla="*/ 48 w 80"/>
                <a:gd name="T13" fmla="*/ 72 h 129"/>
                <a:gd name="T14" fmla="*/ 46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2 h 129"/>
                <a:gd name="T40" fmla="*/ 29 w 80"/>
                <a:gd name="T41" fmla="*/ 70 h 129"/>
                <a:gd name="T42" fmla="*/ 26 w 80"/>
                <a:gd name="T43" fmla="*/ 68 h 129"/>
                <a:gd name="T44" fmla="*/ 22 w 80"/>
                <a:gd name="T45" fmla="*/ 67 h 129"/>
                <a:gd name="T46" fmla="*/ 13 w 80"/>
                <a:gd name="T47" fmla="*/ 65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4 h 129"/>
                <a:gd name="T54" fmla="*/ 22 w 80"/>
                <a:gd name="T55" fmla="*/ 63 h 129"/>
                <a:gd name="T56" fmla="*/ 26 w 80"/>
                <a:gd name="T57" fmla="*/ 60 h 129"/>
                <a:gd name="T58" fmla="*/ 29 w 80"/>
                <a:gd name="T59" fmla="*/ 59 h 129"/>
                <a:gd name="T60" fmla="*/ 33 w 80"/>
                <a:gd name="T61" fmla="*/ 56 h 129"/>
                <a:gd name="T62" fmla="*/ 35 w 80"/>
                <a:gd name="T63" fmla="*/ 53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3 h 129"/>
                <a:gd name="T86" fmla="*/ 48 w 80"/>
                <a:gd name="T87" fmla="*/ 56 h 129"/>
                <a:gd name="T88" fmla="*/ 50 w 80"/>
                <a:gd name="T89" fmla="*/ 59 h 129"/>
                <a:gd name="T90" fmla="*/ 53 w 80"/>
                <a:gd name="T91" fmla="*/ 60 h 129"/>
                <a:gd name="T92" fmla="*/ 57 w 80"/>
                <a:gd name="T93" fmla="*/ 63 h 129"/>
                <a:gd name="T94" fmla="*/ 66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6" y="65"/>
                  </a:lnTo>
                  <a:lnTo>
                    <a:pt x="57" y="67"/>
                  </a:lnTo>
                  <a:lnTo>
                    <a:pt x="53" y="68"/>
                  </a:lnTo>
                  <a:lnTo>
                    <a:pt x="50" y="70"/>
                  </a:lnTo>
                  <a:lnTo>
                    <a:pt x="48" y="72"/>
                  </a:lnTo>
                  <a:lnTo>
                    <a:pt x="46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2" y="67"/>
                  </a:lnTo>
                  <a:lnTo>
                    <a:pt x="13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4"/>
                  </a:lnTo>
                  <a:lnTo>
                    <a:pt x="22" y="63"/>
                  </a:lnTo>
                  <a:lnTo>
                    <a:pt x="26" y="60"/>
                  </a:lnTo>
                  <a:lnTo>
                    <a:pt x="29" y="59"/>
                  </a:lnTo>
                  <a:lnTo>
                    <a:pt x="33" y="56"/>
                  </a:lnTo>
                  <a:lnTo>
                    <a:pt x="35" y="53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3"/>
                  </a:lnTo>
                  <a:lnTo>
                    <a:pt x="48" y="56"/>
                  </a:lnTo>
                  <a:lnTo>
                    <a:pt x="50" y="59"/>
                  </a:lnTo>
                  <a:lnTo>
                    <a:pt x="53" y="60"/>
                  </a:lnTo>
                  <a:lnTo>
                    <a:pt x="57" y="63"/>
                  </a:lnTo>
                  <a:lnTo>
                    <a:pt x="66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94" name="Freeform 14">
              <a:extLst>
                <a:ext uri="{FF2B5EF4-FFF2-40B4-BE49-F238E27FC236}">
                  <a16:creationId xmlns:a16="http://schemas.microsoft.com/office/drawing/2014/main" id="{156BCD0F-70BC-4CEC-B54B-92E6A8085E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16963" y="3392488"/>
              <a:ext cx="125413" cy="206375"/>
            </a:xfrm>
            <a:custGeom>
              <a:avLst/>
              <a:gdLst>
                <a:gd name="T0" fmla="*/ 79 w 79"/>
                <a:gd name="T1" fmla="*/ 65 h 130"/>
                <a:gd name="T2" fmla="*/ 79 w 79"/>
                <a:gd name="T3" fmla="*/ 65 h 130"/>
                <a:gd name="T4" fmla="*/ 67 w 79"/>
                <a:gd name="T5" fmla="*/ 66 h 130"/>
                <a:gd name="T6" fmla="*/ 57 w 79"/>
                <a:gd name="T7" fmla="*/ 67 h 130"/>
                <a:gd name="T8" fmla="*/ 54 w 79"/>
                <a:gd name="T9" fmla="*/ 68 h 130"/>
                <a:gd name="T10" fmla="*/ 51 w 79"/>
                <a:gd name="T11" fmla="*/ 70 h 130"/>
                <a:gd name="T12" fmla="*/ 47 w 79"/>
                <a:gd name="T13" fmla="*/ 72 h 130"/>
                <a:gd name="T14" fmla="*/ 45 w 79"/>
                <a:gd name="T15" fmla="*/ 75 h 130"/>
                <a:gd name="T16" fmla="*/ 43 w 79"/>
                <a:gd name="T17" fmla="*/ 79 h 130"/>
                <a:gd name="T18" fmla="*/ 42 w 79"/>
                <a:gd name="T19" fmla="*/ 83 h 130"/>
                <a:gd name="T20" fmla="*/ 41 w 79"/>
                <a:gd name="T21" fmla="*/ 95 h 130"/>
                <a:gd name="T22" fmla="*/ 40 w 79"/>
                <a:gd name="T23" fmla="*/ 110 h 130"/>
                <a:gd name="T24" fmla="*/ 39 w 79"/>
                <a:gd name="T25" fmla="*/ 130 h 130"/>
                <a:gd name="T26" fmla="*/ 39 w 79"/>
                <a:gd name="T27" fmla="*/ 130 h 130"/>
                <a:gd name="T28" fmla="*/ 39 w 79"/>
                <a:gd name="T29" fmla="*/ 110 h 130"/>
                <a:gd name="T30" fmla="*/ 38 w 79"/>
                <a:gd name="T31" fmla="*/ 95 h 130"/>
                <a:gd name="T32" fmla="*/ 37 w 79"/>
                <a:gd name="T33" fmla="*/ 83 h 130"/>
                <a:gd name="T34" fmla="*/ 36 w 79"/>
                <a:gd name="T35" fmla="*/ 79 h 130"/>
                <a:gd name="T36" fmla="*/ 34 w 79"/>
                <a:gd name="T37" fmla="*/ 75 h 130"/>
                <a:gd name="T38" fmla="*/ 32 w 79"/>
                <a:gd name="T39" fmla="*/ 72 h 130"/>
                <a:gd name="T40" fmla="*/ 29 w 79"/>
                <a:gd name="T41" fmla="*/ 70 h 130"/>
                <a:gd name="T42" fmla="*/ 26 w 79"/>
                <a:gd name="T43" fmla="*/ 68 h 130"/>
                <a:gd name="T44" fmla="*/ 23 w 79"/>
                <a:gd name="T45" fmla="*/ 67 h 130"/>
                <a:gd name="T46" fmla="*/ 13 w 79"/>
                <a:gd name="T47" fmla="*/ 66 h 130"/>
                <a:gd name="T48" fmla="*/ 0 w 79"/>
                <a:gd name="T49" fmla="*/ 65 h 130"/>
                <a:gd name="T50" fmla="*/ 0 w 79"/>
                <a:gd name="T51" fmla="*/ 65 h 130"/>
                <a:gd name="T52" fmla="*/ 13 w 79"/>
                <a:gd name="T53" fmla="*/ 65 h 130"/>
                <a:gd name="T54" fmla="*/ 23 w 79"/>
                <a:gd name="T55" fmla="*/ 63 h 130"/>
                <a:gd name="T56" fmla="*/ 26 w 79"/>
                <a:gd name="T57" fmla="*/ 62 h 130"/>
                <a:gd name="T58" fmla="*/ 29 w 79"/>
                <a:gd name="T59" fmla="*/ 60 h 130"/>
                <a:gd name="T60" fmla="*/ 32 w 79"/>
                <a:gd name="T61" fmla="*/ 58 h 130"/>
                <a:gd name="T62" fmla="*/ 34 w 79"/>
                <a:gd name="T63" fmla="*/ 55 h 130"/>
                <a:gd name="T64" fmla="*/ 36 w 79"/>
                <a:gd name="T65" fmla="*/ 51 h 130"/>
                <a:gd name="T66" fmla="*/ 37 w 79"/>
                <a:gd name="T67" fmla="*/ 47 h 130"/>
                <a:gd name="T68" fmla="*/ 38 w 79"/>
                <a:gd name="T69" fmla="*/ 35 h 130"/>
                <a:gd name="T70" fmla="*/ 39 w 79"/>
                <a:gd name="T71" fmla="*/ 20 h 130"/>
                <a:gd name="T72" fmla="*/ 39 w 79"/>
                <a:gd name="T73" fmla="*/ 0 h 130"/>
                <a:gd name="T74" fmla="*/ 39 w 79"/>
                <a:gd name="T75" fmla="*/ 0 h 130"/>
                <a:gd name="T76" fmla="*/ 40 w 79"/>
                <a:gd name="T77" fmla="*/ 20 h 130"/>
                <a:gd name="T78" fmla="*/ 41 w 79"/>
                <a:gd name="T79" fmla="*/ 35 h 130"/>
                <a:gd name="T80" fmla="*/ 42 w 79"/>
                <a:gd name="T81" fmla="*/ 47 h 130"/>
                <a:gd name="T82" fmla="*/ 43 w 79"/>
                <a:gd name="T83" fmla="*/ 51 h 130"/>
                <a:gd name="T84" fmla="*/ 45 w 79"/>
                <a:gd name="T85" fmla="*/ 55 h 130"/>
                <a:gd name="T86" fmla="*/ 47 w 79"/>
                <a:gd name="T87" fmla="*/ 58 h 130"/>
                <a:gd name="T88" fmla="*/ 51 w 79"/>
                <a:gd name="T89" fmla="*/ 60 h 130"/>
                <a:gd name="T90" fmla="*/ 54 w 79"/>
                <a:gd name="T91" fmla="*/ 62 h 130"/>
                <a:gd name="T92" fmla="*/ 57 w 79"/>
                <a:gd name="T93" fmla="*/ 63 h 130"/>
                <a:gd name="T94" fmla="*/ 67 w 79"/>
                <a:gd name="T95" fmla="*/ 65 h 130"/>
                <a:gd name="T96" fmla="*/ 79 w 79"/>
                <a:gd name="T97" fmla="*/ 65 h 130"/>
                <a:gd name="T98" fmla="*/ 79 w 79"/>
                <a:gd name="T9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30">
                  <a:moveTo>
                    <a:pt x="79" y="65"/>
                  </a:moveTo>
                  <a:lnTo>
                    <a:pt x="79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4" y="68"/>
                  </a:lnTo>
                  <a:lnTo>
                    <a:pt x="51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30"/>
                  </a:lnTo>
                  <a:lnTo>
                    <a:pt x="39" y="130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5"/>
                  </a:lnTo>
                  <a:lnTo>
                    <a:pt x="32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3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3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1"/>
                  </a:lnTo>
                  <a:lnTo>
                    <a:pt x="37" y="47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7"/>
                  </a:lnTo>
                  <a:lnTo>
                    <a:pt x="43" y="51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1" y="60"/>
                  </a:lnTo>
                  <a:lnTo>
                    <a:pt x="54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95" name="Freeform 15">
              <a:extLst>
                <a:ext uri="{FF2B5EF4-FFF2-40B4-BE49-F238E27FC236}">
                  <a16:creationId xmlns:a16="http://schemas.microsoft.com/office/drawing/2014/main" id="{2C6668CD-C235-4A18-BC28-C189F5DD07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25013" y="47815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1 h 129"/>
                <a:gd name="T12" fmla="*/ 48 w 80"/>
                <a:gd name="T13" fmla="*/ 73 h 129"/>
                <a:gd name="T14" fmla="*/ 46 w 80"/>
                <a:gd name="T15" fmla="*/ 76 h 129"/>
                <a:gd name="T16" fmla="*/ 44 w 80"/>
                <a:gd name="T17" fmla="*/ 79 h 129"/>
                <a:gd name="T18" fmla="*/ 43 w 80"/>
                <a:gd name="T19" fmla="*/ 84 h 129"/>
                <a:gd name="T20" fmla="*/ 41 w 80"/>
                <a:gd name="T21" fmla="*/ 95 h 129"/>
                <a:gd name="T22" fmla="*/ 41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8 w 80"/>
                <a:gd name="T33" fmla="*/ 84 h 129"/>
                <a:gd name="T34" fmla="*/ 35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29 w 80"/>
                <a:gd name="T41" fmla="*/ 71 h 129"/>
                <a:gd name="T42" fmla="*/ 26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6 w 80"/>
                <a:gd name="T57" fmla="*/ 62 h 129"/>
                <a:gd name="T58" fmla="*/ 29 w 80"/>
                <a:gd name="T59" fmla="*/ 60 h 129"/>
                <a:gd name="T60" fmla="*/ 32 w 80"/>
                <a:gd name="T61" fmla="*/ 58 h 129"/>
                <a:gd name="T62" fmla="*/ 34 w 80"/>
                <a:gd name="T63" fmla="*/ 54 h 129"/>
                <a:gd name="T64" fmla="*/ 35 w 80"/>
                <a:gd name="T65" fmla="*/ 51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1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6 w 80"/>
                <a:gd name="T85" fmla="*/ 54 h 129"/>
                <a:gd name="T86" fmla="*/ 48 w 80"/>
                <a:gd name="T87" fmla="*/ 58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1"/>
                  </a:lnTo>
                  <a:lnTo>
                    <a:pt x="48" y="73"/>
                  </a:lnTo>
                  <a:lnTo>
                    <a:pt x="46" y="76"/>
                  </a:lnTo>
                  <a:lnTo>
                    <a:pt x="44" y="79"/>
                  </a:lnTo>
                  <a:lnTo>
                    <a:pt x="43" y="84"/>
                  </a:lnTo>
                  <a:lnTo>
                    <a:pt x="41" y="95"/>
                  </a:lnTo>
                  <a:lnTo>
                    <a:pt x="41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8" y="84"/>
                  </a:lnTo>
                  <a:lnTo>
                    <a:pt x="35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9" y="71"/>
                  </a:lnTo>
                  <a:lnTo>
                    <a:pt x="26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4"/>
                  </a:lnTo>
                  <a:lnTo>
                    <a:pt x="35" y="51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1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6" y="54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96" name="Freeform 16">
              <a:extLst>
                <a:ext uri="{FF2B5EF4-FFF2-40B4-BE49-F238E27FC236}">
                  <a16:creationId xmlns:a16="http://schemas.microsoft.com/office/drawing/2014/main" id="{A34F12FC-65D0-4CF6-B39E-A9C8654F0F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96738" y="5299075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6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5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3 w 80"/>
                <a:gd name="T61" fmla="*/ 58 h 129"/>
                <a:gd name="T62" fmla="*/ 35 w 80"/>
                <a:gd name="T63" fmla="*/ 55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5 h 129"/>
                <a:gd name="T86" fmla="*/ 48 w 80"/>
                <a:gd name="T87" fmla="*/ 58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6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3" y="58"/>
                  </a:lnTo>
                  <a:lnTo>
                    <a:pt x="35" y="55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5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97" name="Freeform 17">
              <a:extLst>
                <a:ext uri="{FF2B5EF4-FFF2-40B4-BE49-F238E27FC236}">
                  <a16:creationId xmlns:a16="http://schemas.microsoft.com/office/drawing/2014/main" id="{BADA1FA6-2D22-4E23-8349-342F368279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18788" y="3797300"/>
              <a:ext cx="125413" cy="204788"/>
            </a:xfrm>
            <a:custGeom>
              <a:avLst/>
              <a:gdLst>
                <a:gd name="T0" fmla="*/ 79 w 79"/>
                <a:gd name="T1" fmla="*/ 64 h 129"/>
                <a:gd name="T2" fmla="*/ 79 w 79"/>
                <a:gd name="T3" fmla="*/ 64 h 129"/>
                <a:gd name="T4" fmla="*/ 67 w 79"/>
                <a:gd name="T5" fmla="*/ 64 h 129"/>
                <a:gd name="T6" fmla="*/ 57 w 79"/>
                <a:gd name="T7" fmla="*/ 66 h 129"/>
                <a:gd name="T8" fmla="*/ 54 w 79"/>
                <a:gd name="T9" fmla="*/ 67 h 129"/>
                <a:gd name="T10" fmla="*/ 50 w 79"/>
                <a:gd name="T11" fmla="*/ 69 h 129"/>
                <a:gd name="T12" fmla="*/ 47 w 79"/>
                <a:gd name="T13" fmla="*/ 72 h 129"/>
                <a:gd name="T14" fmla="*/ 45 w 79"/>
                <a:gd name="T15" fmla="*/ 75 h 129"/>
                <a:gd name="T16" fmla="*/ 43 w 79"/>
                <a:gd name="T17" fmla="*/ 79 h 129"/>
                <a:gd name="T18" fmla="*/ 42 w 79"/>
                <a:gd name="T19" fmla="*/ 83 h 129"/>
                <a:gd name="T20" fmla="*/ 41 w 79"/>
                <a:gd name="T21" fmla="*/ 94 h 129"/>
                <a:gd name="T22" fmla="*/ 40 w 79"/>
                <a:gd name="T23" fmla="*/ 109 h 129"/>
                <a:gd name="T24" fmla="*/ 39 w 79"/>
                <a:gd name="T25" fmla="*/ 129 h 129"/>
                <a:gd name="T26" fmla="*/ 39 w 79"/>
                <a:gd name="T27" fmla="*/ 129 h 129"/>
                <a:gd name="T28" fmla="*/ 39 w 79"/>
                <a:gd name="T29" fmla="*/ 109 h 129"/>
                <a:gd name="T30" fmla="*/ 38 w 79"/>
                <a:gd name="T31" fmla="*/ 94 h 129"/>
                <a:gd name="T32" fmla="*/ 37 w 79"/>
                <a:gd name="T33" fmla="*/ 83 h 129"/>
                <a:gd name="T34" fmla="*/ 36 w 79"/>
                <a:gd name="T35" fmla="*/ 79 h 129"/>
                <a:gd name="T36" fmla="*/ 34 w 79"/>
                <a:gd name="T37" fmla="*/ 75 h 129"/>
                <a:gd name="T38" fmla="*/ 32 w 79"/>
                <a:gd name="T39" fmla="*/ 72 h 129"/>
                <a:gd name="T40" fmla="*/ 29 w 79"/>
                <a:gd name="T41" fmla="*/ 69 h 129"/>
                <a:gd name="T42" fmla="*/ 26 w 79"/>
                <a:gd name="T43" fmla="*/ 67 h 129"/>
                <a:gd name="T44" fmla="*/ 23 w 79"/>
                <a:gd name="T45" fmla="*/ 66 h 129"/>
                <a:gd name="T46" fmla="*/ 13 w 79"/>
                <a:gd name="T47" fmla="*/ 64 h 129"/>
                <a:gd name="T48" fmla="*/ 0 w 79"/>
                <a:gd name="T49" fmla="*/ 64 h 129"/>
                <a:gd name="T50" fmla="*/ 0 w 79"/>
                <a:gd name="T51" fmla="*/ 64 h 129"/>
                <a:gd name="T52" fmla="*/ 13 w 79"/>
                <a:gd name="T53" fmla="*/ 63 h 129"/>
                <a:gd name="T54" fmla="*/ 23 w 79"/>
                <a:gd name="T55" fmla="*/ 62 h 129"/>
                <a:gd name="T56" fmla="*/ 26 w 79"/>
                <a:gd name="T57" fmla="*/ 61 h 129"/>
                <a:gd name="T58" fmla="*/ 29 w 79"/>
                <a:gd name="T59" fmla="*/ 59 h 129"/>
                <a:gd name="T60" fmla="*/ 32 w 79"/>
                <a:gd name="T61" fmla="*/ 57 h 129"/>
                <a:gd name="T62" fmla="*/ 34 w 79"/>
                <a:gd name="T63" fmla="*/ 54 h 129"/>
                <a:gd name="T64" fmla="*/ 36 w 79"/>
                <a:gd name="T65" fmla="*/ 50 h 129"/>
                <a:gd name="T66" fmla="*/ 37 w 79"/>
                <a:gd name="T67" fmla="*/ 46 h 129"/>
                <a:gd name="T68" fmla="*/ 38 w 79"/>
                <a:gd name="T69" fmla="*/ 35 h 129"/>
                <a:gd name="T70" fmla="*/ 39 w 79"/>
                <a:gd name="T71" fmla="*/ 19 h 129"/>
                <a:gd name="T72" fmla="*/ 39 w 79"/>
                <a:gd name="T73" fmla="*/ 0 h 129"/>
                <a:gd name="T74" fmla="*/ 39 w 79"/>
                <a:gd name="T75" fmla="*/ 0 h 129"/>
                <a:gd name="T76" fmla="*/ 40 w 79"/>
                <a:gd name="T77" fmla="*/ 19 h 129"/>
                <a:gd name="T78" fmla="*/ 41 w 79"/>
                <a:gd name="T79" fmla="*/ 35 h 129"/>
                <a:gd name="T80" fmla="*/ 42 w 79"/>
                <a:gd name="T81" fmla="*/ 46 h 129"/>
                <a:gd name="T82" fmla="*/ 43 w 79"/>
                <a:gd name="T83" fmla="*/ 50 h 129"/>
                <a:gd name="T84" fmla="*/ 45 w 79"/>
                <a:gd name="T85" fmla="*/ 54 h 129"/>
                <a:gd name="T86" fmla="*/ 47 w 79"/>
                <a:gd name="T87" fmla="*/ 57 h 129"/>
                <a:gd name="T88" fmla="*/ 50 w 79"/>
                <a:gd name="T89" fmla="*/ 59 h 129"/>
                <a:gd name="T90" fmla="*/ 54 w 79"/>
                <a:gd name="T91" fmla="*/ 61 h 129"/>
                <a:gd name="T92" fmla="*/ 57 w 79"/>
                <a:gd name="T93" fmla="*/ 62 h 129"/>
                <a:gd name="T94" fmla="*/ 67 w 79"/>
                <a:gd name="T95" fmla="*/ 63 h 129"/>
                <a:gd name="T96" fmla="*/ 79 w 79"/>
                <a:gd name="T97" fmla="*/ 64 h 129"/>
                <a:gd name="T98" fmla="*/ 79 w 79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29">
                  <a:moveTo>
                    <a:pt x="79" y="64"/>
                  </a:moveTo>
                  <a:lnTo>
                    <a:pt x="79" y="64"/>
                  </a:lnTo>
                  <a:lnTo>
                    <a:pt x="67" y="64"/>
                  </a:lnTo>
                  <a:lnTo>
                    <a:pt x="57" y="66"/>
                  </a:lnTo>
                  <a:lnTo>
                    <a:pt x="54" y="67"/>
                  </a:lnTo>
                  <a:lnTo>
                    <a:pt x="50" y="69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39" y="129"/>
                  </a:lnTo>
                  <a:lnTo>
                    <a:pt x="39" y="129"/>
                  </a:lnTo>
                  <a:lnTo>
                    <a:pt x="39" y="109"/>
                  </a:lnTo>
                  <a:lnTo>
                    <a:pt x="38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5"/>
                  </a:lnTo>
                  <a:lnTo>
                    <a:pt x="32" y="72"/>
                  </a:lnTo>
                  <a:lnTo>
                    <a:pt x="29" y="69"/>
                  </a:lnTo>
                  <a:lnTo>
                    <a:pt x="26" y="67"/>
                  </a:lnTo>
                  <a:lnTo>
                    <a:pt x="23" y="66"/>
                  </a:lnTo>
                  <a:lnTo>
                    <a:pt x="13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3"/>
                  </a:lnTo>
                  <a:lnTo>
                    <a:pt x="23" y="62"/>
                  </a:lnTo>
                  <a:lnTo>
                    <a:pt x="26" y="61"/>
                  </a:lnTo>
                  <a:lnTo>
                    <a:pt x="29" y="59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8" y="35"/>
                  </a:lnTo>
                  <a:lnTo>
                    <a:pt x="39" y="19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3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0" y="59"/>
                  </a:lnTo>
                  <a:lnTo>
                    <a:pt x="54" y="61"/>
                  </a:lnTo>
                  <a:lnTo>
                    <a:pt x="57" y="62"/>
                  </a:lnTo>
                  <a:lnTo>
                    <a:pt x="67" y="63"/>
                  </a:lnTo>
                  <a:lnTo>
                    <a:pt x="79" y="64"/>
                  </a:lnTo>
                  <a:lnTo>
                    <a:pt x="79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98" name="Freeform 18">
              <a:extLst>
                <a:ext uri="{FF2B5EF4-FFF2-40B4-BE49-F238E27FC236}">
                  <a16:creationId xmlns:a16="http://schemas.microsoft.com/office/drawing/2014/main" id="{9EAC4E91-DBD2-4C2D-AC0E-6C33D1F02F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33238" y="1997075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7 w 80"/>
                <a:gd name="T5" fmla="*/ 65 h 129"/>
                <a:gd name="T6" fmla="*/ 57 w 80"/>
                <a:gd name="T7" fmla="*/ 66 h 129"/>
                <a:gd name="T8" fmla="*/ 53 w 80"/>
                <a:gd name="T9" fmla="*/ 67 h 129"/>
                <a:gd name="T10" fmla="*/ 50 w 80"/>
                <a:gd name="T11" fmla="*/ 69 h 129"/>
                <a:gd name="T12" fmla="*/ 48 w 80"/>
                <a:gd name="T13" fmla="*/ 72 h 129"/>
                <a:gd name="T14" fmla="*/ 46 w 80"/>
                <a:gd name="T15" fmla="*/ 74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09 h 129"/>
                <a:gd name="T30" fmla="*/ 39 w 80"/>
                <a:gd name="T31" fmla="*/ 94 h 129"/>
                <a:gd name="T32" fmla="*/ 38 w 80"/>
                <a:gd name="T33" fmla="*/ 83 h 129"/>
                <a:gd name="T34" fmla="*/ 36 w 80"/>
                <a:gd name="T35" fmla="*/ 79 h 129"/>
                <a:gd name="T36" fmla="*/ 35 w 80"/>
                <a:gd name="T37" fmla="*/ 74 h 129"/>
                <a:gd name="T38" fmla="*/ 33 w 80"/>
                <a:gd name="T39" fmla="*/ 72 h 129"/>
                <a:gd name="T40" fmla="*/ 30 w 80"/>
                <a:gd name="T41" fmla="*/ 69 h 129"/>
                <a:gd name="T42" fmla="*/ 27 w 80"/>
                <a:gd name="T43" fmla="*/ 67 h 129"/>
                <a:gd name="T44" fmla="*/ 22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7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7" y="65"/>
                  </a:lnTo>
                  <a:lnTo>
                    <a:pt x="57" y="66"/>
                  </a:lnTo>
                  <a:lnTo>
                    <a:pt x="53" y="67"/>
                  </a:lnTo>
                  <a:lnTo>
                    <a:pt x="50" y="69"/>
                  </a:lnTo>
                  <a:lnTo>
                    <a:pt x="48" y="72"/>
                  </a:lnTo>
                  <a:lnTo>
                    <a:pt x="46" y="74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09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6" y="79"/>
                  </a:lnTo>
                  <a:lnTo>
                    <a:pt x="35" y="74"/>
                  </a:lnTo>
                  <a:lnTo>
                    <a:pt x="33" y="72"/>
                  </a:lnTo>
                  <a:lnTo>
                    <a:pt x="30" y="69"/>
                  </a:lnTo>
                  <a:lnTo>
                    <a:pt x="27" y="67"/>
                  </a:lnTo>
                  <a:lnTo>
                    <a:pt x="22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7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99" name="Freeform 19">
              <a:extLst>
                <a:ext uri="{FF2B5EF4-FFF2-40B4-BE49-F238E27FC236}">
                  <a16:creationId xmlns:a16="http://schemas.microsoft.com/office/drawing/2014/main" id="{69940ED3-BC58-4A07-8095-3E25CF05EA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26613" y="2689225"/>
              <a:ext cx="125413" cy="206375"/>
            </a:xfrm>
            <a:custGeom>
              <a:avLst/>
              <a:gdLst>
                <a:gd name="T0" fmla="*/ 79 w 79"/>
                <a:gd name="T1" fmla="*/ 65 h 130"/>
                <a:gd name="T2" fmla="*/ 79 w 79"/>
                <a:gd name="T3" fmla="*/ 65 h 130"/>
                <a:gd name="T4" fmla="*/ 67 w 79"/>
                <a:gd name="T5" fmla="*/ 66 h 130"/>
                <a:gd name="T6" fmla="*/ 57 w 79"/>
                <a:gd name="T7" fmla="*/ 67 h 130"/>
                <a:gd name="T8" fmla="*/ 54 w 79"/>
                <a:gd name="T9" fmla="*/ 69 h 130"/>
                <a:gd name="T10" fmla="*/ 50 w 79"/>
                <a:gd name="T11" fmla="*/ 70 h 130"/>
                <a:gd name="T12" fmla="*/ 47 w 79"/>
                <a:gd name="T13" fmla="*/ 73 h 130"/>
                <a:gd name="T14" fmla="*/ 45 w 79"/>
                <a:gd name="T15" fmla="*/ 76 h 130"/>
                <a:gd name="T16" fmla="*/ 43 w 79"/>
                <a:gd name="T17" fmla="*/ 79 h 130"/>
                <a:gd name="T18" fmla="*/ 42 w 79"/>
                <a:gd name="T19" fmla="*/ 84 h 130"/>
                <a:gd name="T20" fmla="*/ 41 w 79"/>
                <a:gd name="T21" fmla="*/ 95 h 130"/>
                <a:gd name="T22" fmla="*/ 40 w 79"/>
                <a:gd name="T23" fmla="*/ 110 h 130"/>
                <a:gd name="T24" fmla="*/ 39 w 79"/>
                <a:gd name="T25" fmla="*/ 130 h 130"/>
                <a:gd name="T26" fmla="*/ 39 w 79"/>
                <a:gd name="T27" fmla="*/ 130 h 130"/>
                <a:gd name="T28" fmla="*/ 39 w 79"/>
                <a:gd name="T29" fmla="*/ 110 h 130"/>
                <a:gd name="T30" fmla="*/ 38 w 79"/>
                <a:gd name="T31" fmla="*/ 95 h 130"/>
                <a:gd name="T32" fmla="*/ 37 w 79"/>
                <a:gd name="T33" fmla="*/ 84 h 130"/>
                <a:gd name="T34" fmla="*/ 36 w 79"/>
                <a:gd name="T35" fmla="*/ 79 h 130"/>
                <a:gd name="T36" fmla="*/ 34 w 79"/>
                <a:gd name="T37" fmla="*/ 76 h 130"/>
                <a:gd name="T38" fmla="*/ 32 w 79"/>
                <a:gd name="T39" fmla="*/ 73 h 130"/>
                <a:gd name="T40" fmla="*/ 29 w 79"/>
                <a:gd name="T41" fmla="*/ 70 h 130"/>
                <a:gd name="T42" fmla="*/ 26 w 79"/>
                <a:gd name="T43" fmla="*/ 69 h 130"/>
                <a:gd name="T44" fmla="*/ 23 w 79"/>
                <a:gd name="T45" fmla="*/ 67 h 130"/>
                <a:gd name="T46" fmla="*/ 12 w 79"/>
                <a:gd name="T47" fmla="*/ 66 h 130"/>
                <a:gd name="T48" fmla="*/ 0 w 79"/>
                <a:gd name="T49" fmla="*/ 65 h 130"/>
                <a:gd name="T50" fmla="*/ 0 w 79"/>
                <a:gd name="T51" fmla="*/ 65 h 130"/>
                <a:gd name="T52" fmla="*/ 12 w 79"/>
                <a:gd name="T53" fmla="*/ 65 h 130"/>
                <a:gd name="T54" fmla="*/ 23 w 79"/>
                <a:gd name="T55" fmla="*/ 63 h 130"/>
                <a:gd name="T56" fmla="*/ 26 w 79"/>
                <a:gd name="T57" fmla="*/ 62 h 130"/>
                <a:gd name="T58" fmla="*/ 29 w 79"/>
                <a:gd name="T59" fmla="*/ 60 h 130"/>
                <a:gd name="T60" fmla="*/ 32 w 79"/>
                <a:gd name="T61" fmla="*/ 58 h 130"/>
                <a:gd name="T62" fmla="*/ 34 w 79"/>
                <a:gd name="T63" fmla="*/ 55 h 130"/>
                <a:gd name="T64" fmla="*/ 36 w 79"/>
                <a:gd name="T65" fmla="*/ 51 h 130"/>
                <a:gd name="T66" fmla="*/ 37 w 79"/>
                <a:gd name="T67" fmla="*/ 47 h 130"/>
                <a:gd name="T68" fmla="*/ 38 w 79"/>
                <a:gd name="T69" fmla="*/ 35 h 130"/>
                <a:gd name="T70" fmla="*/ 39 w 79"/>
                <a:gd name="T71" fmla="*/ 20 h 130"/>
                <a:gd name="T72" fmla="*/ 39 w 79"/>
                <a:gd name="T73" fmla="*/ 0 h 130"/>
                <a:gd name="T74" fmla="*/ 39 w 79"/>
                <a:gd name="T75" fmla="*/ 0 h 130"/>
                <a:gd name="T76" fmla="*/ 40 w 79"/>
                <a:gd name="T77" fmla="*/ 20 h 130"/>
                <a:gd name="T78" fmla="*/ 41 w 79"/>
                <a:gd name="T79" fmla="*/ 35 h 130"/>
                <a:gd name="T80" fmla="*/ 42 w 79"/>
                <a:gd name="T81" fmla="*/ 47 h 130"/>
                <a:gd name="T82" fmla="*/ 43 w 79"/>
                <a:gd name="T83" fmla="*/ 51 h 130"/>
                <a:gd name="T84" fmla="*/ 45 w 79"/>
                <a:gd name="T85" fmla="*/ 55 h 130"/>
                <a:gd name="T86" fmla="*/ 47 w 79"/>
                <a:gd name="T87" fmla="*/ 58 h 130"/>
                <a:gd name="T88" fmla="*/ 50 w 79"/>
                <a:gd name="T89" fmla="*/ 60 h 130"/>
                <a:gd name="T90" fmla="*/ 54 w 79"/>
                <a:gd name="T91" fmla="*/ 62 h 130"/>
                <a:gd name="T92" fmla="*/ 57 w 79"/>
                <a:gd name="T93" fmla="*/ 63 h 130"/>
                <a:gd name="T94" fmla="*/ 67 w 79"/>
                <a:gd name="T95" fmla="*/ 65 h 130"/>
                <a:gd name="T96" fmla="*/ 79 w 79"/>
                <a:gd name="T97" fmla="*/ 65 h 130"/>
                <a:gd name="T98" fmla="*/ 79 w 79"/>
                <a:gd name="T9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30">
                  <a:moveTo>
                    <a:pt x="79" y="65"/>
                  </a:moveTo>
                  <a:lnTo>
                    <a:pt x="79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4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3" y="79"/>
                  </a:lnTo>
                  <a:lnTo>
                    <a:pt x="42" y="84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30"/>
                  </a:lnTo>
                  <a:lnTo>
                    <a:pt x="39" y="130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4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9" y="70"/>
                  </a:lnTo>
                  <a:lnTo>
                    <a:pt x="26" y="69"/>
                  </a:lnTo>
                  <a:lnTo>
                    <a:pt x="23" y="67"/>
                  </a:lnTo>
                  <a:lnTo>
                    <a:pt x="12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5"/>
                  </a:lnTo>
                  <a:lnTo>
                    <a:pt x="23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1"/>
                  </a:lnTo>
                  <a:lnTo>
                    <a:pt x="37" y="47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7"/>
                  </a:lnTo>
                  <a:lnTo>
                    <a:pt x="43" y="51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0" y="60"/>
                  </a:lnTo>
                  <a:lnTo>
                    <a:pt x="54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00" name="Freeform 20">
              <a:extLst>
                <a:ext uri="{FF2B5EF4-FFF2-40B4-BE49-F238E27FC236}">
                  <a16:creationId xmlns:a16="http://schemas.microsoft.com/office/drawing/2014/main" id="{B8528BB8-5F93-4FCD-9820-1298A17F826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88688" y="12509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6 w 80"/>
                <a:gd name="T5" fmla="*/ 65 h 129"/>
                <a:gd name="T6" fmla="*/ 57 w 80"/>
                <a:gd name="T7" fmla="*/ 67 h 129"/>
                <a:gd name="T8" fmla="*/ 53 w 80"/>
                <a:gd name="T9" fmla="*/ 68 h 129"/>
                <a:gd name="T10" fmla="*/ 50 w 80"/>
                <a:gd name="T11" fmla="*/ 70 h 129"/>
                <a:gd name="T12" fmla="*/ 47 w 80"/>
                <a:gd name="T13" fmla="*/ 72 h 129"/>
                <a:gd name="T14" fmla="*/ 45 w 80"/>
                <a:gd name="T15" fmla="*/ 75 h 129"/>
                <a:gd name="T16" fmla="*/ 44 w 80"/>
                <a:gd name="T17" fmla="*/ 79 h 129"/>
                <a:gd name="T18" fmla="*/ 42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39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3 w 80"/>
                <a:gd name="T37" fmla="*/ 75 h 129"/>
                <a:gd name="T38" fmla="*/ 31 w 80"/>
                <a:gd name="T39" fmla="*/ 72 h 129"/>
                <a:gd name="T40" fmla="*/ 29 w 80"/>
                <a:gd name="T41" fmla="*/ 70 h 129"/>
                <a:gd name="T42" fmla="*/ 26 w 80"/>
                <a:gd name="T43" fmla="*/ 68 h 129"/>
                <a:gd name="T44" fmla="*/ 22 w 80"/>
                <a:gd name="T45" fmla="*/ 67 h 129"/>
                <a:gd name="T46" fmla="*/ 12 w 80"/>
                <a:gd name="T47" fmla="*/ 65 h 129"/>
                <a:gd name="T48" fmla="*/ 0 w 80"/>
                <a:gd name="T49" fmla="*/ 65 h 129"/>
                <a:gd name="T50" fmla="*/ 0 w 80"/>
                <a:gd name="T51" fmla="*/ 65 h 129"/>
                <a:gd name="T52" fmla="*/ 12 w 80"/>
                <a:gd name="T53" fmla="*/ 64 h 129"/>
                <a:gd name="T54" fmla="*/ 22 w 80"/>
                <a:gd name="T55" fmla="*/ 63 h 129"/>
                <a:gd name="T56" fmla="*/ 26 w 80"/>
                <a:gd name="T57" fmla="*/ 60 h 129"/>
                <a:gd name="T58" fmla="*/ 29 w 80"/>
                <a:gd name="T59" fmla="*/ 59 h 129"/>
                <a:gd name="T60" fmla="*/ 31 w 80"/>
                <a:gd name="T61" fmla="*/ 56 h 129"/>
                <a:gd name="T62" fmla="*/ 33 w 80"/>
                <a:gd name="T63" fmla="*/ 53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39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2 w 80"/>
                <a:gd name="T81" fmla="*/ 46 h 129"/>
                <a:gd name="T82" fmla="*/ 44 w 80"/>
                <a:gd name="T83" fmla="*/ 50 h 129"/>
                <a:gd name="T84" fmla="*/ 45 w 80"/>
                <a:gd name="T85" fmla="*/ 53 h 129"/>
                <a:gd name="T86" fmla="*/ 47 w 80"/>
                <a:gd name="T87" fmla="*/ 56 h 129"/>
                <a:gd name="T88" fmla="*/ 50 w 80"/>
                <a:gd name="T89" fmla="*/ 59 h 129"/>
                <a:gd name="T90" fmla="*/ 53 w 80"/>
                <a:gd name="T91" fmla="*/ 60 h 129"/>
                <a:gd name="T92" fmla="*/ 57 w 80"/>
                <a:gd name="T93" fmla="*/ 63 h 129"/>
                <a:gd name="T94" fmla="*/ 66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6" y="65"/>
                  </a:lnTo>
                  <a:lnTo>
                    <a:pt x="57" y="67"/>
                  </a:lnTo>
                  <a:lnTo>
                    <a:pt x="53" y="68"/>
                  </a:lnTo>
                  <a:lnTo>
                    <a:pt x="50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39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3" y="75"/>
                  </a:lnTo>
                  <a:lnTo>
                    <a:pt x="31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2" y="67"/>
                  </a:lnTo>
                  <a:lnTo>
                    <a:pt x="12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4"/>
                  </a:lnTo>
                  <a:lnTo>
                    <a:pt x="22" y="63"/>
                  </a:lnTo>
                  <a:lnTo>
                    <a:pt x="26" y="60"/>
                  </a:lnTo>
                  <a:lnTo>
                    <a:pt x="29" y="59"/>
                  </a:lnTo>
                  <a:lnTo>
                    <a:pt x="31" y="56"/>
                  </a:lnTo>
                  <a:lnTo>
                    <a:pt x="33" y="53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39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4" y="50"/>
                  </a:lnTo>
                  <a:lnTo>
                    <a:pt x="45" y="53"/>
                  </a:lnTo>
                  <a:lnTo>
                    <a:pt x="47" y="56"/>
                  </a:lnTo>
                  <a:lnTo>
                    <a:pt x="50" y="59"/>
                  </a:lnTo>
                  <a:lnTo>
                    <a:pt x="53" y="60"/>
                  </a:lnTo>
                  <a:lnTo>
                    <a:pt x="57" y="63"/>
                  </a:lnTo>
                  <a:lnTo>
                    <a:pt x="66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01" name="Freeform 21">
              <a:extLst>
                <a:ext uri="{FF2B5EF4-FFF2-40B4-BE49-F238E27FC236}">
                  <a16:creationId xmlns:a16="http://schemas.microsoft.com/office/drawing/2014/main" id="{0C782A7E-6E6E-4AB1-93C4-7C3DC81C1B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33213" y="3182938"/>
              <a:ext cx="125413" cy="204788"/>
            </a:xfrm>
            <a:custGeom>
              <a:avLst/>
              <a:gdLst>
                <a:gd name="T0" fmla="*/ 79 w 79"/>
                <a:gd name="T1" fmla="*/ 65 h 129"/>
                <a:gd name="T2" fmla="*/ 79 w 79"/>
                <a:gd name="T3" fmla="*/ 65 h 129"/>
                <a:gd name="T4" fmla="*/ 66 w 79"/>
                <a:gd name="T5" fmla="*/ 66 h 129"/>
                <a:gd name="T6" fmla="*/ 56 w 79"/>
                <a:gd name="T7" fmla="*/ 67 h 129"/>
                <a:gd name="T8" fmla="*/ 53 w 79"/>
                <a:gd name="T9" fmla="*/ 69 h 129"/>
                <a:gd name="T10" fmla="*/ 50 w 79"/>
                <a:gd name="T11" fmla="*/ 70 h 129"/>
                <a:gd name="T12" fmla="*/ 47 w 79"/>
                <a:gd name="T13" fmla="*/ 73 h 129"/>
                <a:gd name="T14" fmla="*/ 45 w 79"/>
                <a:gd name="T15" fmla="*/ 76 h 129"/>
                <a:gd name="T16" fmla="*/ 43 w 79"/>
                <a:gd name="T17" fmla="*/ 79 h 129"/>
                <a:gd name="T18" fmla="*/ 42 w 79"/>
                <a:gd name="T19" fmla="*/ 83 h 129"/>
                <a:gd name="T20" fmla="*/ 41 w 79"/>
                <a:gd name="T21" fmla="*/ 95 h 129"/>
                <a:gd name="T22" fmla="*/ 40 w 79"/>
                <a:gd name="T23" fmla="*/ 110 h 129"/>
                <a:gd name="T24" fmla="*/ 39 w 79"/>
                <a:gd name="T25" fmla="*/ 129 h 129"/>
                <a:gd name="T26" fmla="*/ 39 w 79"/>
                <a:gd name="T27" fmla="*/ 129 h 129"/>
                <a:gd name="T28" fmla="*/ 39 w 79"/>
                <a:gd name="T29" fmla="*/ 110 h 129"/>
                <a:gd name="T30" fmla="*/ 38 w 79"/>
                <a:gd name="T31" fmla="*/ 95 h 129"/>
                <a:gd name="T32" fmla="*/ 37 w 79"/>
                <a:gd name="T33" fmla="*/ 83 h 129"/>
                <a:gd name="T34" fmla="*/ 36 w 79"/>
                <a:gd name="T35" fmla="*/ 79 h 129"/>
                <a:gd name="T36" fmla="*/ 34 w 79"/>
                <a:gd name="T37" fmla="*/ 76 h 129"/>
                <a:gd name="T38" fmla="*/ 32 w 79"/>
                <a:gd name="T39" fmla="*/ 73 h 129"/>
                <a:gd name="T40" fmla="*/ 28 w 79"/>
                <a:gd name="T41" fmla="*/ 70 h 129"/>
                <a:gd name="T42" fmla="*/ 25 w 79"/>
                <a:gd name="T43" fmla="*/ 69 h 129"/>
                <a:gd name="T44" fmla="*/ 22 w 79"/>
                <a:gd name="T45" fmla="*/ 67 h 129"/>
                <a:gd name="T46" fmla="*/ 12 w 79"/>
                <a:gd name="T47" fmla="*/ 66 h 129"/>
                <a:gd name="T48" fmla="*/ 0 w 79"/>
                <a:gd name="T49" fmla="*/ 65 h 129"/>
                <a:gd name="T50" fmla="*/ 0 w 79"/>
                <a:gd name="T51" fmla="*/ 65 h 129"/>
                <a:gd name="T52" fmla="*/ 12 w 79"/>
                <a:gd name="T53" fmla="*/ 65 h 129"/>
                <a:gd name="T54" fmla="*/ 22 w 79"/>
                <a:gd name="T55" fmla="*/ 63 h 129"/>
                <a:gd name="T56" fmla="*/ 25 w 79"/>
                <a:gd name="T57" fmla="*/ 62 h 129"/>
                <a:gd name="T58" fmla="*/ 28 w 79"/>
                <a:gd name="T59" fmla="*/ 60 h 129"/>
                <a:gd name="T60" fmla="*/ 32 w 79"/>
                <a:gd name="T61" fmla="*/ 58 h 129"/>
                <a:gd name="T62" fmla="*/ 34 w 79"/>
                <a:gd name="T63" fmla="*/ 55 h 129"/>
                <a:gd name="T64" fmla="*/ 36 w 79"/>
                <a:gd name="T65" fmla="*/ 50 h 129"/>
                <a:gd name="T66" fmla="*/ 37 w 79"/>
                <a:gd name="T67" fmla="*/ 46 h 129"/>
                <a:gd name="T68" fmla="*/ 38 w 79"/>
                <a:gd name="T69" fmla="*/ 35 h 129"/>
                <a:gd name="T70" fmla="*/ 39 w 79"/>
                <a:gd name="T71" fmla="*/ 20 h 129"/>
                <a:gd name="T72" fmla="*/ 39 w 79"/>
                <a:gd name="T73" fmla="*/ 0 h 129"/>
                <a:gd name="T74" fmla="*/ 39 w 79"/>
                <a:gd name="T75" fmla="*/ 0 h 129"/>
                <a:gd name="T76" fmla="*/ 40 w 79"/>
                <a:gd name="T77" fmla="*/ 20 h 129"/>
                <a:gd name="T78" fmla="*/ 41 w 79"/>
                <a:gd name="T79" fmla="*/ 35 h 129"/>
                <a:gd name="T80" fmla="*/ 42 w 79"/>
                <a:gd name="T81" fmla="*/ 46 h 129"/>
                <a:gd name="T82" fmla="*/ 43 w 79"/>
                <a:gd name="T83" fmla="*/ 50 h 129"/>
                <a:gd name="T84" fmla="*/ 45 w 79"/>
                <a:gd name="T85" fmla="*/ 55 h 129"/>
                <a:gd name="T86" fmla="*/ 47 w 79"/>
                <a:gd name="T87" fmla="*/ 58 h 129"/>
                <a:gd name="T88" fmla="*/ 50 w 79"/>
                <a:gd name="T89" fmla="*/ 60 h 129"/>
                <a:gd name="T90" fmla="*/ 53 w 79"/>
                <a:gd name="T91" fmla="*/ 62 h 129"/>
                <a:gd name="T92" fmla="*/ 56 w 79"/>
                <a:gd name="T93" fmla="*/ 63 h 129"/>
                <a:gd name="T94" fmla="*/ 66 w 79"/>
                <a:gd name="T95" fmla="*/ 65 h 129"/>
                <a:gd name="T96" fmla="*/ 79 w 79"/>
                <a:gd name="T97" fmla="*/ 65 h 129"/>
                <a:gd name="T98" fmla="*/ 79 w 79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29">
                  <a:moveTo>
                    <a:pt x="79" y="65"/>
                  </a:moveTo>
                  <a:lnTo>
                    <a:pt x="79" y="65"/>
                  </a:lnTo>
                  <a:lnTo>
                    <a:pt x="66" y="66"/>
                  </a:lnTo>
                  <a:lnTo>
                    <a:pt x="56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29"/>
                  </a:lnTo>
                  <a:lnTo>
                    <a:pt x="39" y="129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8" y="70"/>
                  </a:lnTo>
                  <a:lnTo>
                    <a:pt x="25" y="69"/>
                  </a:lnTo>
                  <a:lnTo>
                    <a:pt x="22" y="67"/>
                  </a:lnTo>
                  <a:lnTo>
                    <a:pt x="12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5"/>
                  </a:lnTo>
                  <a:lnTo>
                    <a:pt x="22" y="63"/>
                  </a:lnTo>
                  <a:lnTo>
                    <a:pt x="25" y="62"/>
                  </a:lnTo>
                  <a:lnTo>
                    <a:pt x="28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3" y="50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6" y="63"/>
                  </a:lnTo>
                  <a:lnTo>
                    <a:pt x="66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02" name="Freeform 22">
              <a:extLst>
                <a:ext uri="{FF2B5EF4-FFF2-40B4-BE49-F238E27FC236}">
                  <a16:creationId xmlns:a16="http://schemas.microsoft.com/office/drawing/2014/main" id="{EC052CA7-ABBD-47E9-8329-98A1D1BB36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52188" y="5291138"/>
              <a:ext cx="195263" cy="315913"/>
            </a:xfrm>
            <a:custGeom>
              <a:avLst/>
              <a:gdLst>
                <a:gd name="T0" fmla="*/ 123 w 123"/>
                <a:gd name="T1" fmla="*/ 100 h 199"/>
                <a:gd name="T2" fmla="*/ 123 w 123"/>
                <a:gd name="T3" fmla="*/ 100 h 199"/>
                <a:gd name="T4" fmla="*/ 102 w 123"/>
                <a:gd name="T5" fmla="*/ 101 h 199"/>
                <a:gd name="T6" fmla="*/ 94 w 123"/>
                <a:gd name="T7" fmla="*/ 102 h 199"/>
                <a:gd name="T8" fmla="*/ 88 w 123"/>
                <a:gd name="T9" fmla="*/ 103 h 199"/>
                <a:gd name="T10" fmla="*/ 82 w 123"/>
                <a:gd name="T11" fmla="*/ 105 h 199"/>
                <a:gd name="T12" fmla="*/ 77 w 123"/>
                <a:gd name="T13" fmla="*/ 108 h 199"/>
                <a:gd name="T14" fmla="*/ 72 w 123"/>
                <a:gd name="T15" fmla="*/ 112 h 199"/>
                <a:gd name="T16" fmla="*/ 69 w 123"/>
                <a:gd name="T17" fmla="*/ 116 h 199"/>
                <a:gd name="T18" fmla="*/ 67 w 123"/>
                <a:gd name="T19" fmla="*/ 122 h 199"/>
                <a:gd name="T20" fmla="*/ 65 w 123"/>
                <a:gd name="T21" fmla="*/ 128 h 199"/>
                <a:gd name="T22" fmla="*/ 63 w 123"/>
                <a:gd name="T23" fmla="*/ 136 h 199"/>
                <a:gd name="T24" fmla="*/ 62 w 123"/>
                <a:gd name="T25" fmla="*/ 146 h 199"/>
                <a:gd name="T26" fmla="*/ 61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6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2 h 199"/>
                <a:gd name="T42" fmla="*/ 52 w 123"/>
                <a:gd name="T43" fmla="*/ 116 h 199"/>
                <a:gd name="T44" fmla="*/ 49 w 123"/>
                <a:gd name="T45" fmla="*/ 112 h 199"/>
                <a:gd name="T46" fmla="*/ 45 w 123"/>
                <a:gd name="T47" fmla="*/ 108 h 199"/>
                <a:gd name="T48" fmla="*/ 40 w 123"/>
                <a:gd name="T49" fmla="*/ 105 h 199"/>
                <a:gd name="T50" fmla="*/ 34 w 123"/>
                <a:gd name="T51" fmla="*/ 103 h 199"/>
                <a:gd name="T52" fmla="*/ 27 w 123"/>
                <a:gd name="T53" fmla="*/ 102 h 199"/>
                <a:gd name="T54" fmla="*/ 19 w 123"/>
                <a:gd name="T55" fmla="*/ 101 h 199"/>
                <a:gd name="T56" fmla="*/ 0 w 123"/>
                <a:gd name="T57" fmla="*/ 100 h 199"/>
                <a:gd name="T58" fmla="*/ 0 w 123"/>
                <a:gd name="T59" fmla="*/ 100 h 199"/>
                <a:gd name="T60" fmla="*/ 19 w 123"/>
                <a:gd name="T61" fmla="*/ 100 h 199"/>
                <a:gd name="T62" fmla="*/ 27 w 123"/>
                <a:gd name="T63" fmla="*/ 99 h 199"/>
                <a:gd name="T64" fmla="*/ 34 w 123"/>
                <a:gd name="T65" fmla="*/ 96 h 199"/>
                <a:gd name="T66" fmla="*/ 40 w 123"/>
                <a:gd name="T67" fmla="*/ 94 h 199"/>
                <a:gd name="T68" fmla="*/ 45 w 123"/>
                <a:gd name="T69" fmla="*/ 92 h 199"/>
                <a:gd name="T70" fmla="*/ 49 w 123"/>
                <a:gd name="T71" fmla="*/ 88 h 199"/>
                <a:gd name="T72" fmla="*/ 52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4 h 199"/>
                <a:gd name="T80" fmla="*/ 59 w 123"/>
                <a:gd name="T81" fmla="*/ 54 h 199"/>
                <a:gd name="T82" fmla="*/ 60 w 123"/>
                <a:gd name="T83" fmla="*/ 31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1 h 199"/>
                <a:gd name="T90" fmla="*/ 62 w 123"/>
                <a:gd name="T91" fmla="*/ 54 h 199"/>
                <a:gd name="T92" fmla="*/ 63 w 123"/>
                <a:gd name="T93" fmla="*/ 64 h 199"/>
                <a:gd name="T94" fmla="*/ 65 w 123"/>
                <a:gd name="T95" fmla="*/ 72 h 199"/>
                <a:gd name="T96" fmla="*/ 67 w 123"/>
                <a:gd name="T97" fmla="*/ 78 h 199"/>
                <a:gd name="T98" fmla="*/ 69 w 123"/>
                <a:gd name="T99" fmla="*/ 84 h 199"/>
                <a:gd name="T100" fmla="*/ 72 w 123"/>
                <a:gd name="T101" fmla="*/ 88 h 199"/>
                <a:gd name="T102" fmla="*/ 77 w 123"/>
                <a:gd name="T103" fmla="*/ 92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9 h 199"/>
                <a:gd name="T110" fmla="*/ 102 w 123"/>
                <a:gd name="T111" fmla="*/ 100 h 199"/>
                <a:gd name="T112" fmla="*/ 123 w 123"/>
                <a:gd name="T113" fmla="*/ 100 h 199"/>
                <a:gd name="T114" fmla="*/ 123 w 123"/>
                <a:gd name="T11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100"/>
                  </a:moveTo>
                  <a:lnTo>
                    <a:pt x="123" y="100"/>
                  </a:lnTo>
                  <a:lnTo>
                    <a:pt x="102" y="101"/>
                  </a:lnTo>
                  <a:lnTo>
                    <a:pt x="94" y="102"/>
                  </a:lnTo>
                  <a:lnTo>
                    <a:pt x="88" y="103"/>
                  </a:lnTo>
                  <a:lnTo>
                    <a:pt x="82" y="105"/>
                  </a:lnTo>
                  <a:lnTo>
                    <a:pt x="77" y="108"/>
                  </a:lnTo>
                  <a:lnTo>
                    <a:pt x="72" y="112"/>
                  </a:lnTo>
                  <a:lnTo>
                    <a:pt x="69" y="116"/>
                  </a:lnTo>
                  <a:lnTo>
                    <a:pt x="67" y="122"/>
                  </a:lnTo>
                  <a:lnTo>
                    <a:pt x="65" y="128"/>
                  </a:lnTo>
                  <a:lnTo>
                    <a:pt x="63" y="136"/>
                  </a:lnTo>
                  <a:lnTo>
                    <a:pt x="62" y="146"/>
                  </a:lnTo>
                  <a:lnTo>
                    <a:pt x="61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6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2" y="116"/>
                  </a:lnTo>
                  <a:lnTo>
                    <a:pt x="49" y="112"/>
                  </a:lnTo>
                  <a:lnTo>
                    <a:pt x="45" y="108"/>
                  </a:lnTo>
                  <a:lnTo>
                    <a:pt x="40" y="105"/>
                  </a:lnTo>
                  <a:lnTo>
                    <a:pt x="34" y="103"/>
                  </a:lnTo>
                  <a:lnTo>
                    <a:pt x="27" y="102"/>
                  </a:lnTo>
                  <a:lnTo>
                    <a:pt x="19" y="101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100"/>
                  </a:lnTo>
                  <a:lnTo>
                    <a:pt x="27" y="99"/>
                  </a:lnTo>
                  <a:lnTo>
                    <a:pt x="34" y="96"/>
                  </a:lnTo>
                  <a:lnTo>
                    <a:pt x="40" y="94"/>
                  </a:lnTo>
                  <a:lnTo>
                    <a:pt x="45" y="92"/>
                  </a:lnTo>
                  <a:lnTo>
                    <a:pt x="49" y="88"/>
                  </a:lnTo>
                  <a:lnTo>
                    <a:pt x="52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4"/>
                  </a:lnTo>
                  <a:lnTo>
                    <a:pt x="59" y="54"/>
                  </a:lnTo>
                  <a:lnTo>
                    <a:pt x="60" y="3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1"/>
                  </a:lnTo>
                  <a:lnTo>
                    <a:pt x="62" y="54"/>
                  </a:lnTo>
                  <a:lnTo>
                    <a:pt x="63" y="64"/>
                  </a:lnTo>
                  <a:lnTo>
                    <a:pt x="65" y="72"/>
                  </a:lnTo>
                  <a:lnTo>
                    <a:pt x="67" y="78"/>
                  </a:lnTo>
                  <a:lnTo>
                    <a:pt x="69" y="84"/>
                  </a:lnTo>
                  <a:lnTo>
                    <a:pt x="72" y="88"/>
                  </a:lnTo>
                  <a:lnTo>
                    <a:pt x="77" y="92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9"/>
                  </a:lnTo>
                  <a:lnTo>
                    <a:pt x="102" y="100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03" name="Freeform 23">
              <a:extLst>
                <a:ext uri="{FF2B5EF4-FFF2-40B4-BE49-F238E27FC236}">
                  <a16:creationId xmlns:a16="http://schemas.microsoft.com/office/drawing/2014/main" id="{73490F10-D1EB-4038-9984-42BB3D57AC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46800" y="4986338"/>
              <a:ext cx="195263" cy="315913"/>
            </a:xfrm>
            <a:custGeom>
              <a:avLst/>
              <a:gdLst>
                <a:gd name="T0" fmla="*/ 123 w 123"/>
                <a:gd name="T1" fmla="*/ 100 h 199"/>
                <a:gd name="T2" fmla="*/ 123 w 123"/>
                <a:gd name="T3" fmla="*/ 100 h 199"/>
                <a:gd name="T4" fmla="*/ 102 w 123"/>
                <a:gd name="T5" fmla="*/ 101 h 199"/>
                <a:gd name="T6" fmla="*/ 95 w 123"/>
                <a:gd name="T7" fmla="*/ 102 h 199"/>
                <a:gd name="T8" fmla="*/ 88 w 123"/>
                <a:gd name="T9" fmla="*/ 104 h 199"/>
                <a:gd name="T10" fmla="*/ 82 w 123"/>
                <a:gd name="T11" fmla="*/ 106 h 199"/>
                <a:gd name="T12" fmla="*/ 77 w 123"/>
                <a:gd name="T13" fmla="*/ 108 h 199"/>
                <a:gd name="T14" fmla="*/ 73 w 123"/>
                <a:gd name="T15" fmla="*/ 112 h 199"/>
                <a:gd name="T16" fmla="*/ 70 w 123"/>
                <a:gd name="T17" fmla="*/ 116 h 199"/>
                <a:gd name="T18" fmla="*/ 67 w 123"/>
                <a:gd name="T19" fmla="*/ 122 h 199"/>
                <a:gd name="T20" fmla="*/ 65 w 123"/>
                <a:gd name="T21" fmla="*/ 128 h 199"/>
                <a:gd name="T22" fmla="*/ 63 w 123"/>
                <a:gd name="T23" fmla="*/ 137 h 199"/>
                <a:gd name="T24" fmla="*/ 62 w 123"/>
                <a:gd name="T25" fmla="*/ 146 h 199"/>
                <a:gd name="T26" fmla="*/ 61 w 123"/>
                <a:gd name="T27" fmla="*/ 170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70 h 199"/>
                <a:gd name="T34" fmla="*/ 59 w 123"/>
                <a:gd name="T35" fmla="*/ 146 h 199"/>
                <a:gd name="T36" fmla="*/ 58 w 123"/>
                <a:gd name="T37" fmla="*/ 137 h 199"/>
                <a:gd name="T38" fmla="*/ 57 w 123"/>
                <a:gd name="T39" fmla="*/ 128 h 199"/>
                <a:gd name="T40" fmla="*/ 55 w 123"/>
                <a:gd name="T41" fmla="*/ 122 h 199"/>
                <a:gd name="T42" fmla="*/ 52 w 123"/>
                <a:gd name="T43" fmla="*/ 116 h 199"/>
                <a:gd name="T44" fmla="*/ 49 w 123"/>
                <a:gd name="T45" fmla="*/ 112 h 199"/>
                <a:gd name="T46" fmla="*/ 45 w 123"/>
                <a:gd name="T47" fmla="*/ 108 h 199"/>
                <a:gd name="T48" fmla="*/ 41 w 123"/>
                <a:gd name="T49" fmla="*/ 106 h 199"/>
                <a:gd name="T50" fmla="*/ 35 w 123"/>
                <a:gd name="T51" fmla="*/ 104 h 199"/>
                <a:gd name="T52" fmla="*/ 27 w 123"/>
                <a:gd name="T53" fmla="*/ 102 h 199"/>
                <a:gd name="T54" fmla="*/ 19 w 123"/>
                <a:gd name="T55" fmla="*/ 101 h 199"/>
                <a:gd name="T56" fmla="*/ 0 w 123"/>
                <a:gd name="T57" fmla="*/ 100 h 199"/>
                <a:gd name="T58" fmla="*/ 0 w 123"/>
                <a:gd name="T59" fmla="*/ 100 h 199"/>
                <a:gd name="T60" fmla="*/ 19 w 123"/>
                <a:gd name="T61" fmla="*/ 100 h 199"/>
                <a:gd name="T62" fmla="*/ 27 w 123"/>
                <a:gd name="T63" fmla="*/ 99 h 199"/>
                <a:gd name="T64" fmla="*/ 35 w 123"/>
                <a:gd name="T65" fmla="*/ 97 h 199"/>
                <a:gd name="T66" fmla="*/ 41 w 123"/>
                <a:gd name="T67" fmla="*/ 95 h 199"/>
                <a:gd name="T68" fmla="*/ 45 w 123"/>
                <a:gd name="T69" fmla="*/ 93 h 199"/>
                <a:gd name="T70" fmla="*/ 49 w 123"/>
                <a:gd name="T71" fmla="*/ 89 h 199"/>
                <a:gd name="T72" fmla="*/ 52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4 h 199"/>
                <a:gd name="T80" fmla="*/ 59 w 123"/>
                <a:gd name="T81" fmla="*/ 55 h 199"/>
                <a:gd name="T82" fmla="*/ 60 w 123"/>
                <a:gd name="T83" fmla="*/ 31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1 h 199"/>
                <a:gd name="T90" fmla="*/ 62 w 123"/>
                <a:gd name="T91" fmla="*/ 55 h 199"/>
                <a:gd name="T92" fmla="*/ 63 w 123"/>
                <a:gd name="T93" fmla="*/ 64 h 199"/>
                <a:gd name="T94" fmla="*/ 65 w 123"/>
                <a:gd name="T95" fmla="*/ 72 h 199"/>
                <a:gd name="T96" fmla="*/ 67 w 123"/>
                <a:gd name="T97" fmla="*/ 78 h 199"/>
                <a:gd name="T98" fmla="*/ 70 w 123"/>
                <a:gd name="T99" fmla="*/ 84 h 199"/>
                <a:gd name="T100" fmla="*/ 73 w 123"/>
                <a:gd name="T101" fmla="*/ 89 h 199"/>
                <a:gd name="T102" fmla="*/ 77 w 123"/>
                <a:gd name="T103" fmla="*/ 93 h 199"/>
                <a:gd name="T104" fmla="*/ 82 w 123"/>
                <a:gd name="T105" fmla="*/ 95 h 199"/>
                <a:gd name="T106" fmla="*/ 88 w 123"/>
                <a:gd name="T107" fmla="*/ 97 h 199"/>
                <a:gd name="T108" fmla="*/ 95 w 123"/>
                <a:gd name="T109" fmla="*/ 99 h 199"/>
                <a:gd name="T110" fmla="*/ 102 w 123"/>
                <a:gd name="T111" fmla="*/ 100 h 199"/>
                <a:gd name="T112" fmla="*/ 123 w 123"/>
                <a:gd name="T113" fmla="*/ 100 h 199"/>
                <a:gd name="T114" fmla="*/ 123 w 123"/>
                <a:gd name="T11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100"/>
                  </a:moveTo>
                  <a:lnTo>
                    <a:pt x="123" y="100"/>
                  </a:lnTo>
                  <a:lnTo>
                    <a:pt x="102" y="101"/>
                  </a:lnTo>
                  <a:lnTo>
                    <a:pt x="95" y="102"/>
                  </a:lnTo>
                  <a:lnTo>
                    <a:pt x="88" y="104"/>
                  </a:lnTo>
                  <a:lnTo>
                    <a:pt x="82" y="106"/>
                  </a:lnTo>
                  <a:lnTo>
                    <a:pt x="77" y="108"/>
                  </a:lnTo>
                  <a:lnTo>
                    <a:pt x="73" y="112"/>
                  </a:lnTo>
                  <a:lnTo>
                    <a:pt x="70" y="116"/>
                  </a:lnTo>
                  <a:lnTo>
                    <a:pt x="67" y="122"/>
                  </a:lnTo>
                  <a:lnTo>
                    <a:pt x="65" y="128"/>
                  </a:lnTo>
                  <a:lnTo>
                    <a:pt x="63" y="137"/>
                  </a:lnTo>
                  <a:lnTo>
                    <a:pt x="62" y="146"/>
                  </a:lnTo>
                  <a:lnTo>
                    <a:pt x="61" y="170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70"/>
                  </a:lnTo>
                  <a:lnTo>
                    <a:pt x="59" y="146"/>
                  </a:lnTo>
                  <a:lnTo>
                    <a:pt x="58" y="137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2" y="116"/>
                  </a:lnTo>
                  <a:lnTo>
                    <a:pt x="49" y="112"/>
                  </a:lnTo>
                  <a:lnTo>
                    <a:pt x="45" y="108"/>
                  </a:lnTo>
                  <a:lnTo>
                    <a:pt x="41" y="106"/>
                  </a:lnTo>
                  <a:lnTo>
                    <a:pt x="35" y="104"/>
                  </a:lnTo>
                  <a:lnTo>
                    <a:pt x="27" y="102"/>
                  </a:lnTo>
                  <a:lnTo>
                    <a:pt x="19" y="101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100"/>
                  </a:lnTo>
                  <a:lnTo>
                    <a:pt x="27" y="99"/>
                  </a:lnTo>
                  <a:lnTo>
                    <a:pt x="35" y="97"/>
                  </a:lnTo>
                  <a:lnTo>
                    <a:pt x="41" y="95"/>
                  </a:lnTo>
                  <a:lnTo>
                    <a:pt x="45" y="93"/>
                  </a:lnTo>
                  <a:lnTo>
                    <a:pt x="49" y="89"/>
                  </a:lnTo>
                  <a:lnTo>
                    <a:pt x="52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4"/>
                  </a:lnTo>
                  <a:lnTo>
                    <a:pt x="59" y="55"/>
                  </a:lnTo>
                  <a:lnTo>
                    <a:pt x="60" y="3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1"/>
                  </a:lnTo>
                  <a:lnTo>
                    <a:pt x="62" y="55"/>
                  </a:lnTo>
                  <a:lnTo>
                    <a:pt x="63" y="64"/>
                  </a:lnTo>
                  <a:lnTo>
                    <a:pt x="65" y="72"/>
                  </a:lnTo>
                  <a:lnTo>
                    <a:pt x="67" y="78"/>
                  </a:lnTo>
                  <a:lnTo>
                    <a:pt x="70" y="84"/>
                  </a:lnTo>
                  <a:lnTo>
                    <a:pt x="73" y="89"/>
                  </a:lnTo>
                  <a:lnTo>
                    <a:pt x="77" y="93"/>
                  </a:lnTo>
                  <a:lnTo>
                    <a:pt x="82" y="95"/>
                  </a:lnTo>
                  <a:lnTo>
                    <a:pt x="88" y="97"/>
                  </a:lnTo>
                  <a:lnTo>
                    <a:pt x="95" y="99"/>
                  </a:lnTo>
                  <a:lnTo>
                    <a:pt x="102" y="100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04" name="Freeform 24">
              <a:extLst>
                <a:ext uri="{FF2B5EF4-FFF2-40B4-BE49-F238E27FC236}">
                  <a16:creationId xmlns:a16="http://schemas.microsoft.com/office/drawing/2014/main" id="{24EB1507-B57D-4BB2-94B1-FD46695899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70138" y="490220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5 w 123"/>
                <a:gd name="T7" fmla="*/ 102 h 199"/>
                <a:gd name="T8" fmla="*/ 89 w 123"/>
                <a:gd name="T9" fmla="*/ 103 h 199"/>
                <a:gd name="T10" fmla="*/ 82 w 123"/>
                <a:gd name="T11" fmla="*/ 105 h 199"/>
                <a:gd name="T12" fmla="*/ 77 w 123"/>
                <a:gd name="T13" fmla="*/ 108 h 199"/>
                <a:gd name="T14" fmla="*/ 73 w 123"/>
                <a:gd name="T15" fmla="*/ 111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4 w 123"/>
                <a:gd name="T23" fmla="*/ 136 h 199"/>
                <a:gd name="T24" fmla="*/ 63 w 123"/>
                <a:gd name="T25" fmla="*/ 146 h 199"/>
                <a:gd name="T26" fmla="*/ 62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9 h 199"/>
                <a:gd name="T34" fmla="*/ 60 w 123"/>
                <a:gd name="T35" fmla="*/ 146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3 w 123"/>
                <a:gd name="T43" fmla="*/ 116 h 199"/>
                <a:gd name="T44" fmla="*/ 50 w 123"/>
                <a:gd name="T45" fmla="*/ 111 h 199"/>
                <a:gd name="T46" fmla="*/ 45 w 123"/>
                <a:gd name="T47" fmla="*/ 108 h 199"/>
                <a:gd name="T48" fmla="*/ 41 w 123"/>
                <a:gd name="T49" fmla="*/ 105 h 199"/>
                <a:gd name="T50" fmla="*/ 35 w 123"/>
                <a:gd name="T51" fmla="*/ 103 h 199"/>
                <a:gd name="T52" fmla="*/ 28 w 123"/>
                <a:gd name="T53" fmla="*/ 102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50 w 123"/>
                <a:gd name="T71" fmla="*/ 88 h 199"/>
                <a:gd name="T72" fmla="*/ 53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3 h 199"/>
                <a:gd name="T80" fmla="*/ 60 w 123"/>
                <a:gd name="T81" fmla="*/ 53 h 199"/>
                <a:gd name="T82" fmla="*/ 61 w 123"/>
                <a:gd name="T83" fmla="*/ 31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1 h 199"/>
                <a:gd name="T90" fmla="*/ 63 w 123"/>
                <a:gd name="T91" fmla="*/ 53 h 199"/>
                <a:gd name="T92" fmla="*/ 64 w 123"/>
                <a:gd name="T93" fmla="*/ 63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9 w 123"/>
                <a:gd name="T107" fmla="*/ 96 h 199"/>
                <a:gd name="T108" fmla="*/ 95 w 123"/>
                <a:gd name="T109" fmla="*/ 97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5" y="102"/>
                  </a:lnTo>
                  <a:lnTo>
                    <a:pt x="89" y="103"/>
                  </a:lnTo>
                  <a:lnTo>
                    <a:pt x="82" y="105"/>
                  </a:lnTo>
                  <a:lnTo>
                    <a:pt x="77" y="108"/>
                  </a:lnTo>
                  <a:lnTo>
                    <a:pt x="73" y="111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4" y="136"/>
                  </a:lnTo>
                  <a:lnTo>
                    <a:pt x="63" y="146"/>
                  </a:lnTo>
                  <a:lnTo>
                    <a:pt x="62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9"/>
                  </a:lnTo>
                  <a:lnTo>
                    <a:pt x="60" y="146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3" y="116"/>
                  </a:lnTo>
                  <a:lnTo>
                    <a:pt x="50" y="111"/>
                  </a:lnTo>
                  <a:lnTo>
                    <a:pt x="45" y="108"/>
                  </a:lnTo>
                  <a:lnTo>
                    <a:pt x="41" y="105"/>
                  </a:lnTo>
                  <a:lnTo>
                    <a:pt x="35" y="103"/>
                  </a:lnTo>
                  <a:lnTo>
                    <a:pt x="28" y="102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50" y="88"/>
                  </a:lnTo>
                  <a:lnTo>
                    <a:pt x="53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3"/>
                  </a:lnTo>
                  <a:lnTo>
                    <a:pt x="60" y="53"/>
                  </a:lnTo>
                  <a:lnTo>
                    <a:pt x="61" y="31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1"/>
                  </a:lnTo>
                  <a:lnTo>
                    <a:pt x="63" y="53"/>
                  </a:lnTo>
                  <a:lnTo>
                    <a:pt x="64" y="63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9" y="96"/>
                  </a:lnTo>
                  <a:lnTo>
                    <a:pt x="95" y="97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05" name="Freeform 25">
              <a:extLst>
                <a:ext uri="{FF2B5EF4-FFF2-40B4-BE49-F238E27FC236}">
                  <a16:creationId xmlns:a16="http://schemas.microsoft.com/office/drawing/2014/main" id="{EFD6C6FC-AEC5-4E9F-8A97-02E81A5B2B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47188" y="4176713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2 w 123"/>
                <a:gd name="T5" fmla="*/ 100 h 199"/>
                <a:gd name="T6" fmla="*/ 94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2 w 123"/>
                <a:gd name="T15" fmla="*/ 110 h 199"/>
                <a:gd name="T16" fmla="*/ 69 w 123"/>
                <a:gd name="T17" fmla="*/ 116 h 199"/>
                <a:gd name="T18" fmla="*/ 67 w 123"/>
                <a:gd name="T19" fmla="*/ 121 h 199"/>
                <a:gd name="T20" fmla="*/ 65 w 123"/>
                <a:gd name="T21" fmla="*/ 128 h 199"/>
                <a:gd name="T22" fmla="*/ 63 w 123"/>
                <a:gd name="T23" fmla="*/ 136 h 199"/>
                <a:gd name="T24" fmla="*/ 62 w 123"/>
                <a:gd name="T25" fmla="*/ 145 h 199"/>
                <a:gd name="T26" fmla="*/ 61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1 h 199"/>
                <a:gd name="T42" fmla="*/ 52 w 123"/>
                <a:gd name="T43" fmla="*/ 116 h 199"/>
                <a:gd name="T44" fmla="*/ 49 w 123"/>
                <a:gd name="T45" fmla="*/ 110 h 199"/>
                <a:gd name="T46" fmla="*/ 45 w 123"/>
                <a:gd name="T47" fmla="*/ 107 h 199"/>
                <a:gd name="T48" fmla="*/ 41 w 123"/>
                <a:gd name="T49" fmla="*/ 104 h 199"/>
                <a:gd name="T50" fmla="*/ 34 w 123"/>
                <a:gd name="T51" fmla="*/ 102 h 199"/>
                <a:gd name="T52" fmla="*/ 27 w 123"/>
                <a:gd name="T53" fmla="*/ 101 h 199"/>
                <a:gd name="T54" fmla="*/ 19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19 w 123"/>
                <a:gd name="T61" fmla="*/ 98 h 199"/>
                <a:gd name="T62" fmla="*/ 27 w 123"/>
                <a:gd name="T63" fmla="*/ 97 h 199"/>
                <a:gd name="T64" fmla="*/ 34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49 w 123"/>
                <a:gd name="T71" fmla="*/ 88 h 199"/>
                <a:gd name="T72" fmla="*/ 52 w 123"/>
                <a:gd name="T73" fmla="*/ 83 h 199"/>
                <a:gd name="T74" fmla="*/ 55 w 123"/>
                <a:gd name="T75" fmla="*/ 78 h 199"/>
                <a:gd name="T76" fmla="*/ 57 w 123"/>
                <a:gd name="T77" fmla="*/ 70 h 199"/>
                <a:gd name="T78" fmla="*/ 58 w 123"/>
                <a:gd name="T79" fmla="*/ 62 h 199"/>
                <a:gd name="T80" fmla="*/ 59 w 123"/>
                <a:gd name="T81" fmla="*/ 53 h 199"/>
                <a:gd name="T82" fmla="*/ 60 w 123"/>
                <a:gd name="T83" fmla="*/ 30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0 h 199"/>
                <a:gd name="T90" fmla="*/ 62 w 123"/>
                <a:gd name="T91" fmla="*/ 53 h 199"/>
                <a:gd name="T92" fmla="*/ 63 w 123"/>
                <a:gd name="T93" fmla="*/ 62 h 199"/>
                <a:gd name="T94" fmla="*/ 65 w 123"/>
                <a:gd name="T95" fmla="*/ 70 h 199"/>
                <a:gd name="T96" fmla="*/ 67 w 123"/>
                <a:gd name="T97" fmla="*/ 78 h 199"/>
                <a:gd name="T98" fmla="*/ 69 w 123"/>
                <a:gd name="T99" fmla="*/ 83 h 199"/>
                <a:gd name="T100" fmla="*/ 72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7 h 199"/>
                <a:gd name="T110" fmla="*/ 102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2" y="100"/>
                  </a:lnTo>
                  <a:lnTo>
                    <a:pt x="94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2" y="110"/>
                  </a:lnTo>
                  <a:lnTo>
                    <a:pt x="69" y="116"/>
                  </a:lnTo>
                  <a:lnTo>
                    <a:pt x="67" y="121"/>
                  </a:lnTo>
                  <a:lnTo>
                    <a:pt x="65" y="128"/>
                  </a:lnTo>
                  <a:lnTo>
                    <a:pt x="63" y="136"/>
                  </a:lnTo>
                  <a:lnTo>
                    <a:pt x="62" y="145"/>
                  </a:lnTo>
                  <a:lnTo>
                    <a:pt x="61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1"/>
                  </a:lnTo>
                  <a:lnTo>
                    <a:pt x="52" y="116"/>
                  </a:lnTo>
                  <a:lnTo>
                    <a:pt x="49" y="110"/>
                  </a:lnTo>
                  <a:lnTo>
                    <a:pt x="45" y="107"/>
                  </a:lnTo>
                  <a:lnTo>
                    <a:pt x="41" y="104"/>
                  </a:lnTo>
                  <a:lnTo>
                    <a:pt x="34" y="102"/>
                  </a:lnTo>
                  <a:lnTo>
                    <a:pt x="27" y="101"/>
                  </a:lnTo>
                  <a:lnTo>
                    <a:pt x="19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19" y="98"/>
                  </a:lnTo>
                  <a:lnTo>
                    <a:pt x="27" y="97"/>
                  </a:lnTo>
                  <a:lnTo>
                    <a:pt x="34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49" y="88"/>
                  </a:lnTo>
                  <a:lnTo>
                    <a:pt x="52" y="83"/>
                  </a:lnTo>
                  <a:lnTo>
                    <a:pt x="55" y="78"/>
                  </a:lnTo>
                  <a:lnTo>
                    <a:pt x="57" y="70"/>
                  </a:lnTo>
                  <a:lnTo>
                    <a:pt x="58" y="62"/>
                  </a:lnTo>
                  <a:lnTo>
                    <a:pt x="59" y="53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0"/>
                  </a:lnTo>
                  <a:lnTo>
                    <a:pt x="62" y="53"/>
                  </a:lnTo>
                  <a:lnTo>
                    <a:pt x="63" y="62"/>
                  </a:lnTo>
                  <a:lnTo>
                    <a:pt x="65" y="70"/>
                  </a:lnTo>
                  <a:lnTo>
                    <a:pt x="67" y="78"/>
                  </a:lnTo>
                  <a:lnTo>
                    <a:pt x="69" y="83"/>
                  </a:lnTo>
                  <a:lnTo>
                    <a:pt x="72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7"/>
                  </a:lnTo>
                  <a:lnTo>
                    <a:pt x="102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06" name="Freeform 26">
              <a:extLst>
                <a:ext uri="{FF2B5EF4-FFF2-40B4-BE49-F238E27FC236}">
                  <a16:creationId xmlns:a16="http://schemas.microsoft.com/office/drawing/2014/main" id="{5D07F0D6-D47C-4CF7-9DA5-CA738A1F0F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858500" y="263525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4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3 w 123"/>
                <a:gd name="T15" fmla="*/ 111 h 199"/>
                <a:gd name="T16" fmla="*/ 70 w 123"/>
                <a:gd name="T17" fmla="*/ 115 h 199"/>
                <a:gd name="T18" fmla="*/ 68 w 123"/>
                <a:gd name="T19" fmla="*/ 121 h 199"/>
                <a:gd name="T20" fmla="*/ 66 w 123"/>
                <a:gd name="T21" fmla="*/ 128 h 199"/>
                <a:gd name="T22" fmla="*/ 64 w 123"/>
                <a:gd name="T23" fmla="*/ 136 h 199"/>
                <a:gd name="T24" fmla="*/ 63 w 123"/>
                <a:gd name="T25" fmla="*/ 145 h 199"/>
                <a:gd name="T26" fmla="*/ 62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1 h 199"/>
                <a:gd name="T42" fmla="*/ 52 w 123"/>
                <a:gd name="T43" fmla="*/ 115 h 199"/>
                <a:gd name="T44" fmla="*/ 49 w 123"/>
                <a:gd name="T45" fmla="*/ 111 h 199"/>
                <a:gd name="T46" fmla="*/ 45 w 123"/>
                <a:gd name="T47" fmla="*/ 107 h 199"/>
                <a:gd name="T48" fmla="*/ 40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19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19 w 123"/>
                <a:gd name="T61" fmla="*/ 98 h 199"/>
                <a:gd name="T62" fmla="*/ 28 w 123"/>
                <a:gd name="T63" fmla="*/ 98 h 199"/>
                <a:gd name="T64" fmla="*/ 35 w 123"/>
                <a:gd name="T65" fmla="*/ 96 h 199"/>
                <a:gd name="T66" fmla="*/ 40 w 123"/>
                <a:gd name="T67" fmla="*/ 94 h 199"/>
                <a:gd name="T68" fmla="*/ 45 w 123"/>
                <a:gd name="T69" fmla="*/ 91 h 199"/>
                <a:gd name="T70" fmla="*/ 49 w 123"/>
                <a:gd name="T71" fmla="*/ 88 h 199"/>
                <a:gd name="T72" fmla="*/ 52 w 123"/>
                <a:gd name="T73" fmla="*/ 83 h 199"/>
                <a:gd name="T74" fmla="*/ 55 w 123"/>
                <a:gd name="T75" fmla="*/ 78 h 199"/>
                <a:gd name="T76" fmla="*/ 57 w 123"/>
                <a:gd name="T77" fmla="*/ 70 h 199"/>
                <a:gd name="T78" fmla="*/ 58 w 123"/>
                <a:gd name="T79" fmla="*/ 63 h 199"/>
                <a:gd name="T80" fmla="*/ 59 w 123"/>
                <a:gd name="T81" fmla="*/ 53 h 199"/>
                <a:gd name="T82" fmla="*/ 61 w 123"/>
                <a:gd name="T83" fmla="*/ 30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0 h 199"/>
                <a:gd name="T90" fmla="*/ 63 w 123"/>
                <a:gd name="T91" fmla="*/ 53 h 199"/>
                <a:gd name="T92" fmla="*/ 64 w 123"/>
                <a:gd name="T93" fmla="*/ 63 h 199"/>
                <a:gd name="T94" fmla="*/ 66 w 123"/>
                <a:gd name="T95" fmla="*/ 70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8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4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3" y="111"/>
                  </a:lnTo>
                  <a:lnTo>
                    <a:pt x="70" y="115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4" y="136"/>
                  </a:lnTo>
                  <a:lnTo>
                    <a:pt x="63" y="145"/>
                  </a:lnTo>
                  <a:lnTo>
                    <a:pt x="62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1"/>
                  </a:lnTo>
                  <a:lnTo>
                    <a:pt x="52" y="115"/>
                  </a:lnTo>
                  <a:lnTo>
                    <a:pt x="49" y="111"/>
                  </a:lnTo>
                  <a:lnTo>
                    <a:pt x="45" y="107"/>
                  </a:lnTo>
                  <a:lnTo>
                    <a:pt x="40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19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19" y="98"/>
                  </a:lnTo>
                  <a:lnTo>
                    <a:pt x="28" y="98"/>
                  </a:lnTo>
                  <a:lnTo>
                    <a:pt x="35" y="96"/>
                  </a:lnTo>
                  <a:lnTo>
                    <a:pt x="40" y="94"/>
                  </a:lnTo>
                  <a:lnTo>
                    <a:pt x="45" y="91"/>
                  </a:lnTo>
                  <a:lnTo>
                    <a:pt x="49" y="88"/>
                  </a:lnTo>
                  <a:lnTo>
                    <a:pt x="52" y="83"/>
                  </a:lnTo>
                  <a:lnTo>
                    <a:pt x="55" y="78"/>
                  </a:lnTo>
                  <a:lnTo>
                    <a:pt x="57" y="70"/>
                  </a:lnTo>
                  <a:lnTo>
                    <a:pt x="58" y="63"/>
                  </a:lnTo>
                  <a:lnTo>
                    <a:pt x="59" y="53"/>
                  </a:lnTo>
                  <a:lnTo>
                    <a:pt x="61" y="3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0"/>
                  </a:lnTo>
                  <a:lnTo>
                    <a:pt x="63" y="53"/>
                  </a:lnTo>
                  <a:lnTo>
                    <a:pt x="64" y="63"/>
                  </a:lnTo>
                  <a:lnTo>
                    <a:pt x="66" y="70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8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07" name="Freeform 27">
              <a:extLst>
                <a:ext uri="{FF2B5EF4-FFF2-40B4-BE49-F238E27FC236}">
                  <a16:creationId xmlns:a16="http://schemas.microsoft.com/office/drawing/2014/main" id="{5B46A31D-F8F4-4FAE-B2EF-A8ADE0EB208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50450" y="1511300"/>
              <a:ext cx="195263" cy="314325"/>
            </a:xfrm>
            <a:custGeom>
              <a:avLst/>
              <a:gdLst>
                <a:gd name="T0" fmla="*/ 123 w 123"/>
                <a:gd name="T1" fmla="*/ 100 h 198"/>
                <a:gd name="T2" fmla="*/ 123 w 123"/>
                <a:gd name="T3" fmla="*/ 100 h 198"/>
                <a:gd name="T4" fmla="*/ 102 w 123"/>
                <a:gd name="T5" fmla="*/ 100 h 198"/>
                <a:gd name="T6" fmla="*/ 94 w 123"/>
                <a:gd name="T7" fmla="*/ 101 h 198"/>
                <a:gd name="T8" fmla="*/ 88 w 123"/>
                <a:gd name="T9" fmla="*/ 103 h 198"/>
                <a:gd name="T10" fmla="*/ 82 w 123"/>
                <a:gd name="T11" fmla="*/ 105 h 198"/>
                <a:gd name="T12" fmla="*/ 77 w 123"/>
                <a:gd name="T13" fmla="*/ 107 h 198"/>
                <a:gd name="T14" fmla="*/ 73 w 123"/>
                <a:gd name="T15" fmla="*/ 111 h 198"/>
                <a:gd name="T16" fmla="*/ 69 w 123"/>
                <a:gd name="T17" fmla="*/ 115 h 198"/>
                <a:gd name="T18" fmla="*/ 67 w 123"/>
                <a:gd name="T19" fmla="*/ 121 h 198"/>
                <a:gd name="T20" fmla="*/ 65 w 123"/>
                <a:gd name="T21" fmla="*/ 127 h 198"/>
                <a:gd name="T22" fmla="*/ 63 w 123"/>
                <a:gd name="T23" fmla="*/ 135 h 198"/>
                <a:gd name="T24" fmla="*/ 62 w 123"/>
                <a:gd name="T25" fmla="*/ 145 h 198"/>
                <a:gd name="T26" fmla="*/ 61 w 123"/>
                <a:gd name="T27" fmla="*/ 168 h 198"/>
                <a:gd name="T28" fmla="*/ 61 w 123"/>
                <a:gd name="T29" fmla="*/ 198 h 198"/>
                <a:gd name="T30" fmla="*/ 61 w 123"/>
                <a:gd name="T31" fmla="*/ 198 h 198"/>
                <a:gd name="T32" fmla="*/ 60 w 123"/>
                <a:gd name="T33" fmla="*/ 168 h 198"/>
                <a:gd name="T34" fmla="*/ 59 w 123"/>
                <a:gd name="T35" fmla="*/ 145 h 198"/>
                <a:gd name="T36" fmla="*/ 58 w 123"/>
                <a:gd name="T37" fmla="*/ 135 h 198"/>
                <a:gd name="T38" fmla="*/ 57 w 123"/>
                <a:gd name="T39" fmla="*/ 127 h 198"/>
                <a:gd name="T40" fmla="*/ 55 w 123"/>
                <a:gd name="T41" fmla="*/ 121 h 198"/>
                <a:gd name="T42" fmla="*/ 52 w 123"/>
                <a:gd name="T43" fmla="*/ 115 h 198"/>
                <a:gd name="T44" fmla="*/ 49 w 123"/>
                <a:gd name="T45" fmla="*/ 111 h 198"/>
                <a:gd name="T46" fmla="*/ 45 w 123"/>
                <a:gd name="T47" fmla="*/ 107 h 198"/>
                <a:gd name="T48" fmla="*/ 41 w 123"/>
                <a:gd name="T49" fmla="*/ 105 h 198"/>
                <a:gd name="T50" fmla="*/ 35 w 123"/>
                <a:gd name="T51" fmla="*/ 103 h 198"/>
                <a:gd name="T52" fmla="*/ 27 w 123"/>
                <a:gd name="T53" fmla="*/ 101 h 198"/>
                <a:gd name="T54" fmla="*/ 19 w 123"/>
                <a:gd name="T55" fmla="*/ 100 h 198"/>
                <a:gd name="T56" fmla="*/ 0 w 123"/>
                <a:gd name="T57" fmla="*/ 100 h 198"/>
                <a:gd name="T58" fmla="*/ 0 w 123"/>
                <a:gd name="T59" fmla="*/ 100 h 198"/>
                <a:gd name="T60" fmla="*/ 19 w 123"/>
                <a:gd name="T61" fmla="*/ 99 h 198"/>
                <a:gd name="T62" fmla="*/ 27 w 123"/>
                <a:gd name="T63" fmla="*/ 97 h 198"/>
                <a:gd name="T64" fmla="*/ 35 w 123"/>
                <a:gd name="T65" fmla="*/ 95 h 198"/>
                <a:gd name="T66" fmla="*/ 41 w 123"/>
                <a:gd name="T67" fmla="*/ 93 h 198"/>
                <a:gd name="T68" fmla="*/ 45 w 123"/>
                <a:gd name="T69" fmla="*/ 91 h 198"/>
                <a:gd name="T70" fmla="*/ 49 w 123"/>
                <a:gd name="T71" fmla="*/ 87 h 198"/>
                <a:gd name="T72" fmla="*/ 52 w 123"/>
                <a:gd name="T73" fmla="*/ 83 h 198"/>
                <a:gd name="T74" fmla="*/ 55 w 123"/>
                <a:gd name="T75" fmla="*/ 77 h 198"/>
                <a:gd name="T76" fmla="*/ 57 w 123"/>
                <a:gd name="T77" fmla="*/ 71 h 198"/>
                <a:gd name="T78" fmla="*/ 58 w 123"/>
                <a:gd name="T79" fmla="*/ 63 h 198"/>
                <a:gd name="T80" fmla="*/ 59 w 123"/>
                <a:gd name="T81" fmla="*/ 53 h 198"/>
                <a:gd name="T82" fmla="*/ 60 w 123"/>
                <a:gd name="T83" fmla="*/ 30 h 198"/>
                <a:gd name="T84" fmla="*/ 61 w 123"/>
                <a:gd name="T85" fmla="*/ 0 h 198"/>
                <a:gd name="T86" fmla="*/ 61 w 123"/>
                <a:gd name="T87" fmla="*/ 0 h 198"/>
                <a:gd name="T88" fmla="*/ 61 w 123"/>
                <a:gd name="T89" fmla="*/ 30 h 198"/>
                <a:gd name="T90" fmla="*/ 62 w 123"/>
                <a:gd name="T91" fmla="*/ 53 h 198"/>
                <a:gd name="T92" fmla="*/ 63 w 123"/>
                <a:gd name="T93" fmla="*/ 63 h 198"/>
                <a:gd name="T94" fmla="*/ 65 w 123"/>
                <a:gd name="T95" fmla="*/ 71 h 198"/>
                <a:gd name="T96" fmla="*/ 67 w 123"/>
                <a:gd name="T97" fmla="*/ 77 h 198"/>
                <a:gd name="T98" fmla="*/ 69 w 123"/>
                <a:gd name="T99" fmla="*/ 83 h 198"/>
                <a:gd name="T100" fmla="*/ 73 w 123"/>
                <a:gd name="T101" fmla="*/ 87 h 198"/>
                <a:gd name="T102" fmla="*/ 77 w 123"/>
                <a:gd name="T103" fmla="*/ 91 h 198"/>
                <a:gd name="T104" fmla="*/ 82 w 123"/>
                <a:gd name="T105" fmla="*/ 93 h 198"/>
                <a:gd name="T106" fmla="*/ 88 w 123"/>
                <a:gd name="T107" fmla="*/ 95 h 198"/>
                <a:gd name="T108" fmla="*/ 94 w 123"/>
                <a:gd name="T109" fmla="*/ 97 h 198"/>
                <a:gd name="T110" fmla="*/ 102 w 123"/>
                <a:gd name="T111" fmla="*/ 99 h 198"/>
                <a:gd name="T112" fmla="*/ 123 w 123"/>
                <a:gd name="T113" fmla="*/ 100 h 198"/>
                <a:gd name="T114" fmla="*/ 123 w 123"/>
                <a:gd name="T115" fmla="*/ 10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8">
                  <a:moveTo>
                    <a:pt x="123" y="100"/>
                  </a:moveTo>
                  <a:lnTo>
                    <a:pt x="123" y="100"/>
                  </a:lnTo>
                  <a:lnTo>
                    <a:pt x="102" y="100"/>
                  </a:lnTo>
                  <a:lnTo>
                    <a:pt x="94" y="101"/>
                  </a:lnTo>
                  <a:lnTo>
                    <a:pt x="88" y="103"/>
                  </a:lnTo>
                  <a:lnTo>
                    <a:pt x="82" y="105"/>
                  </a:lnTo>
                  <a:lnTo>
                    <a:pt x="77" y="107"/>
                  </a:lnTo>
                  <a:lnTo>
                    <a:pt x="73" y="111"/>
                  </a:lnTo>
                  <a:lnTo>
                    <a:pt x="69" y="115"/>
                  </a:lnTo>
                  <a:lnTo>
                    <a:pt x="67" y="121"/>
                  </a:lnTo>
                  <a:lnTo>
                    <a:pt x="65" y="127"/>
                  </a:lnTo>
                  <a:lnTo>
                    <a:pt x="63" y="135"/>
                  </a:lnTo>
                  <a:lnTo>
                    <a:pt x="62" y="145"/>
                  </a:lnTo>
                  <a:lnTo>
                    <a:pt x="61" y="168"/>
                  </a:lnTo>
                  <a:lnTo>
                    <a:pt x="61" y="198"/>
                  </a:lnTo>
                  <a:lnTo>
                    <a:pt x="61" y="198"/>
                  </a:lnTo>
                  <a:lnTo>
                    <a:pt x="60" y="168"/>
                  </a:lnTo>
                  <a:lnTo>
                    <a:pt x="59" y="145"/>
                  </a:lnTo>
                  <a:lnTo>
                    <a:pt x="58" y="135"/>
                  </a:lnTo>
                  <a:lnTo>
                    <a:pt x="57" y="127"/>
                  </a:lnTo>
                  <a:lnTo>
                    <a:pt x="55" y="121"/>
                  </a:lnTo>
                  <a:lnTo>
                    <a:pt x="52" y="115"/>
                  </a:lnTo>
                  <a:lnTo>
                    <a:pt x="49" y="111"/>
                  </a:lnTo>
                  <a:lnTo>
                    <a:pt x="45" y="107"/>
                  </a:lnTo>
                  <a:lnTo>
                    <a:pt x="41" y="105"/>
                  </a:lnTo>
                  <a:lnTo>
                    <a:pt x="35" y="103"/>
                  </a:lnTo>
                  <a:lnTo>
                    <a:pt x="27" y="101"/>
                  </a:lnTo>
                  <a:lnTo>
                    <a:pt x="19" y="10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99"/>
                  </a:lnTo>
                  <a:lnTo>
                    <a:pt x="27" y="97"/>
                  </a:lnTo>
                  <a:lnTo>
                    <a:pt x="35" y="95"/>
                  </a:lnTo>
                  <a:lnTo>
                    <a:pt x="41" y="93"/>
                  </a:lnTo>
                  <a:lnTo>
                    <a:pt x="45" y="91"/>
                  </a:lnTo>
                  <a:lnTo>
                    <a:pt x="49" y="87"/>
                  </a:lnTo>
                  <a:lnTo>
                    <a:pt x="52" y="83"/>
                  </a:lnTo>
                  <a:lnTo>
                    <a:pt x="55" y="77"/>
                  </a:lnTo>
                  <a:lnTo>
                    <a:pt x="57" y="71"/>
                  </a:lnTo>
                  <a:lnTo>
                    <a:pt x="58" y="63"/>
                  </a:lnTo>
                  <a:lnTo>
                    <a:pt x="59" y="53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0"/>
                  </a:lnTo>
                  <a:lnTo>
                    <a:pt x="62" y="53"/>
                  </a:lnTo>
                  <a:lnTo>
                    <a:pt x="63" y="63"/>
                  </a:lnTo>
                  <a:lnTo>
                    <a:pt x="65" y="71"/>
                  </a:lnTo>
                  <a:lnTo>
                    <a:pt x="67" y="77"/>
                  </a:lnTo>
                  <a:lnTo>
                    <a:pt x="69" y="83"/>
                  </a:lnTo>
                  <a:lnTo>
                    <a:pt x="73" y="87"/>
                  </a:lnTo>
                  <a:lnTo>
                    <a:pt x="77" y="91"/>
                  </a:lnTo>
                  <a:lnTo>
                    <a:pt x="82" y="93"/>
                  </a:lnTo>
                  <a:lnTo>
                    <a:pt x="88" y="95"/>
                  </a:lnTo>
                  <a:lnTo>
                    <a:pt x="94" y="97"/>
                  </a:lnTo>
                  <a:lnTo>
                    <a:pt x="102" y="99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08" name="Freeform 28">
              <a:extLst>
                <a:ext uri="{FF2B5EF4-FFF2-40B4-BE49-F238E27FC236}">
                  <a16:creationId xmlns:a16="http://schemas.microsoft.com/office/drawing/2014/main" id="{216F7BBB-7F48-4915-AFD8-25DC8B7B5C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96738" y="386080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4 w 123"/>
                <a:gd name="T5" fmla="*/ 100 h 199"/>
                <a:gd name="T6" fmla="*/ 95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4 w 123"/>
                <a:gd name="T15" fmla="*/ 112 h 199"/>
                <a:gd name="T16" fmla="*/ 70 w 123"/>
                <a:gd name="T17" fmla="*/ 116 h 199"/>
                <a:gd name="T18" fmla="*/ 68 w 123"/>
                <a:gd name="T19" fmla="*/ 122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2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2 h 199"/>
                <a:gd name="T42" fmla="*/ 53 w 123"/>
                <a:gd name="T43" fmla="*/ 116 h 199"/>
                <a:gd name="T44" fmla="*/ 49 w 123"/>
                <a:gd name="T45" fmla="*/ 112 h 199"/>
                <a:gd name="T46" fmla="*/ 46 w 123"/>
                <a:gd name="T47" fmla="*/ 107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9 h 199"/>
                <a:gd name="T62" fmla="*/ 28 w 123"/>
                <a:gd name="T63" fmla="*/ 98 h 199"/>
                <a:gd name="T64" fmla="*/ 35 w 123"/>
                <a:gd name="T65" fmla="*/ 96 h 199"/>
                <a:gd name="T66" fmla="*/ 41 w 123"/>
                <a:gd name="T67" fmla="*/ 94 h 199"/>
                <a:gd name="T68" fmla="*/ 46 w 123"/>
                <a:gd name="T69" fmla="*/ 91 h 199"/>
                <a:gd name="T70" fmla="*/ 49 w 123"/>
                <a:gd name="T71" fmla="*/ 88 h 199"/>
                <a:gd name="T72" fmla="*/ 53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3 h 199"/>
                <a:gd name="T80" fmla="*/ 59 w 123"/>
                <a:gd name="T81" fmla="*/ 54 h 199"/>
                <a:gd name="T82" fmla="*/ 60 w 123"/>
                <a:gd name="T83" fmla="*/ 30 h 199"/>
                <a:gd name="T84" fmla="*/ 61 w 123"/>
                <a:gd name="T85" fmla="*/ 0 h 199"/>
                <a:gd name="T86" fmla="*/ 61 w 123"/>
                <a:gd name="T87" fmla="*/ 0 h 199"/>
                <a:gd name="T88" fmla="*/ 62 w 123"/>
                <a:gd name="T89" fmla="*/ 30 h 199"/>
                <a:gd name="T90" fmla="*/ 64 w 123"/>
                <a:gd name="T91" fmla="*/ 54 h 199"/>
                <a:gd name="T92" fmla="*/ 65 w 123"/>
                <a:gd name="T93" fmla="*/ 63 h 199"/>
                <a:gd name="T94" fmla="*/ 66 w 123"/>
                <a:gd name="T95" fmla="*/ 72 h 199"/>
                <a:gd name="T96" fmla="*/ 68 w 123"/>
                <a:gd name="T97" fmla="*/ 78 h 199"/>
                <a:gd name="T98" fmla="*/ 70 w 123"/>
                <a:gd name="T99" fmla="*/ 84 h 199"/>
                <a:gd name="T100" fmla="*/ 74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5 w 123"/>
                <a:gd name="T109" fmla="*/ 98 h 199"/>
                <a:gd name="T110" fmla="*/ 104 w 123"/>
                <a:gd name="T111" fmla="*/ 99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4" y="100"/>
                  </a:lnTo>
                  <a:lnTo>
                    <a:pt x="95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4" y="112"/>
                  </a:lnTo>
                  <a:lnTo>
                    <a:pt x="70" y="116"/>
                  </a:lnTo>
                  <a:lnTo>
                    <a:pt x="68" y="122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2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3" y="116"/>
                  </a:lnTo>
                  <a:lnTo>
                    <a:pt x="49" y="112"/>
                  </a:lnTo>
                  <a:lnTo>
                    <a:pt x="46" y="107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9"/>
                  </a:lnTo>
                  <a:lnTo>
                    <a:pt x="28" y="98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6" y="91"/>
                  </a:lnTo>
                  <a:lnTo>
                    <a:pt x="49" y="88"/>
                  </a:lnTo>
                  <a:lnTo>
                    <a:pt x="53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3"/>
                  </a:lnTo>
                  <a:lnTo>
                    <a:pt x="59" y="54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2" y="30"/>
                  </a:lnTo>
                  <a:lnTo>
                    <a:pt x="64" y="54"/>
                  </a:lnTo>
                  <a:lnTo>
                    <a:pt x="65" y="63"/>
                  </a:lnTo>
                  <a:lnTo>
                    <a:pt x="66" y="72"/>
                  </a:lnTo>
                  <a:lnTo>
                    <a:pt x="68" y="78"/>
                  </a:lnTo>
                  <a:lnTo>
                    <a:pt x="70" y="84"/>
                  </a:lnTo>
                  <a:lnTo>
                    <a:pt x="74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5" y="98"/>
                  </a:lnTo>
                  <a:lnTo>
                    <a:pt x="104" y="99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09" name="Freeform 29">
              <a:extLst>
                <a:ext uri="{FF2B5EF4-FFF2-40B4-BE49-F238E27FC236}">
                  <a16:creationId xmlns:a16="http://schemas.microsoft.com/office/drawing/2014/main" id="{05265857-66E9-4929-8748-D094C9870C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5050" y="3741738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6 w 123"/>
                <a:gd name="T7" fmla="*/ 101 h 199"/>
                <a:gd name="T8" fmla="*/ 89 w 123"/>
                <a:gd name="T9" fmla="*/ 102 h 199"/>
                <a:gd name="T10" fmla="*/ 82 w 123"/>
                <a:gd name="T11" fmla="*/ 104 h 199"/>
                <a:gd name="T12" fmla="*/ 77 w 123"/>
                <a:gd name="T13" fmla="*/ 108 h 199"/>
                <a:gd name="T14" fmla="*/ 73 w 123"/>
                <a:gd name="T15" fmla="*/ 111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2 w 123"/>
                <a:gd name="T27" fmla="*/ 168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8 h 199"/>
                <a:gd name="T34" fmla="*/ 60 w 123"/>
                <a:gd name="T35" fmla="*/ 145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4 w 123"/>
                <a:gd name="T43" fmla="*/ 116 h 199"/>
                <a:gd name="T44" fmla="*/ 50 w 123"/>
                <a:gd name="T45" fmla="*/ 111 h 199"/>
                <a:gd name="T46" fmla="*/ 45 w 123"/>
                <a:gd name="T47" fmla="*/ 108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50 w 123"/>
                <a:gd name="T71" fmla="*/ 88 h 199"/>
                <a:gd name="T72" fmla="*/ 54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2 h 199"/>
                <a:gd name="T80" fmla="*/ 60 w 123"/>
                <a:gd name="T81" fmla="*/ 53 h 199"/>
                <a:gd name="T82" fmla="*/ 61 w 123"/>
                <a:gd name="T83" fmla="*/ 30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0 h 199"/>
                <a:gd name="T90" fmla="*/ 64 w 123"/>
                <a:gd name="T91" fmla="*/ 53 h 199"/>
                <a:gd name="T92" fmla="*/ 65 w 123"/>
                <a:gd name="T93" fmla="*/ 62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9 w 123"/>
                <a:gd name="T107" fmla="*/ 96 h 199"/>
                <a:gd name="T108" fmla="*/ 96 w 123"/>
                <a:gd name="T109" fmla="*/ 97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6" y="101"/>
                  </a:lnTo>
                  <a:lnTo>
                    <a:pt x="89" y="102"/>
                  </a:lnTo>
                  <a:lnTo>
                    <a:pt x="82" y="104"/>
                  </a:lnTo>
                  <a:lnTo>
                    <a:pt x="77" y="108"/>
                  </a:lnTo>
                  <a:lnTo>
                    <a:pt x="73" y="111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2" y="168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8"/>
                  </a:lnTo>
                  <a:lnTo>
                    <a:pt x="60" y="145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4" y="116"/>
                  </a:lnTo>
                  <a:lnTo>
                    <a:pt x="50" y="111"/>
                  </a:lnTo>
                  <a:lnTo>
                    <a:pt x="45" y="108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50" y="88"/>
                  </a:lnTo>
                  <a:lnTo>
                    <a:pt x="54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2"/>
                  </a:lnTo>
                  <a:lnTo>
                    <a:pt x="60" y="53"/>
                  </a:lnTo>
                  <a:lnTo>
                    <a:pt x="61" y="3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0"/>
                  </a:lnTo>
                  <a:lnTo>
                    <a:pt x="64" y="53"/>
                  </a:lnTo>
                  <a:lnTo>
                    <a:pt x="65" y="62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9" y="96"/>
                  </a:lnTo>
                  <a:lnTo>
                    <a:pt x="96" y="97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10" name="Freeform 30">
              <a:extLst>
                <a:ext uri="{FF2B5EF4-FFF2-40B4-BE49-F238E27FC236}">
                  <a16:creationId xmlns:a16="http://schemas.microsoft.com/office/drawing/2014/main" id="{CF540CE8-8622-470F-AA9F-9CCD2C65D77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79900" y="1354138"/>
              <a:ext cx="193675" cy="315913"/>
            </a:xfrm>
            <a:custGeom>
              <a:avLst/>
              <a:gdLst>
                <a:gd name="T0" fmla="*/ 122 w 122"/>
                <a:gd name="T1" fmla="*/ 99 h 199"/>
                <a:gd name="T2" fmla="*/ 122 w 122"/>
                <a:gd name="T3" fmla="*/ 99 h 199"/>
                <a:gd name="T4" fmla="*/ 103 w 122"/>
                <a:gd name="T5" fmla="*/ 99 h 199"/>
                <a:gd name="T6" fmla="*/ 95 w 122"/>
                <a:gd name="T7" fmla="*/ 100 h 199"/>
                <a:gd name="T8" fmla="*/ 88 w 122"/>
                <a:gd name="T9" fmla="*/ 102 h 199"/>
                <a:gd name="T10" fmla="*/ 82 w 122"/>
                <a:gd name="T11" fmla="*/ 104 h 199"/>
                <a:gd name="T12" fmla="*/ 77 w 122"/>
                <a:gd name="T13" fmla="*/ 106 h 199"/>
                <a:gd name="T14" fmla="*/ 73 w 122"/>
                <a:gd name="T15" fmla="*/ 110 h 199"/>
                <a:gd name="T16" fmla="*/ 70 w 122"/>
                <a:gd name="T17" fmla="*/ 114 h 199"/>
                <a:gd name="T18" fmla="*/ 67 w 122"/>
                <a:gd name="T19" fmla="*/ 121 h 199"/>
                <a:gd name="T20" fmla="*/ 65 w 122"/>
                <a:gd name="T21" fmla="*/ 127 h 199"/>
                <a:gd name="T22" fmla="*/ 64 w 122"/>
                <a:gd name="T23" fmla="*/ 135 h 199"/>
                <a:gd name="T24" fmla="*/ 63 w 122"/>
                <a:gd name="T25" fmla="*/ 144 h 199"/>
                <a:gd name="T26" fmla="*/ 62 w 122"/>
                <a:gd name="T27" fmla="*/ 168 h 199"/>
                <a:gd name="T28" fmla="*/ 61 w 122"/>
                <a:gd name="T29" fmla="*/ 199 h 199"/>
                <a:gd name="T30" fmla="*/ 61 w 122"/>
                <a:gd name="T31" fmla="*/ 199 h 199"/>
                <a:gd name="T32" fmla="*/ 61 w 122"/>
                <a:gd name="T33" fmla="*/ 168 h 199"/>
                <a:gd name="T34" fmla="*/ 60 w 122"/>
                <a:gd name="T35" fmla="*/ 144 h 199"/>
                <a:gd name="T36" fmla="*/ 59 w 122"/>
                <a:gd name="T37" fmla="*/ 135 h 199"/>
                <a:gd name="T38" fmla="*/ 57 w 122"/>
                <a:gd name="T39" fmla="*/ 127 h 199"/>
                <a:gd name="T40" fmla="*/ 56 w 122"/>
                <a:gd name="T41" fmla="*/ 121 h 199"/>
                <a:gd name="T42" fmla="*/ 53 w 122"/>
                <a:gd name="T43" fmla="*/ 114 h 199"/>
                <a:gd name="T44" fmla="*/ 50 w 122"/>
                <a:gd name="T45" fmla="*/ 110 h 199"/>
                <a:gd name="T46" fmla="*/ 46 w 122"/>
                <a:gd name="T47" fmla="*/ 106 h 199"/>
                <a:gd name="T48" fmla="*/ 40 w 122"/>
                <a:gd name="T49" fmla="*/ 104 h 199"/>
                <a:gd name="T50" fmla="*/ 34 w 122"/>
                <a:gd name="T51" fmla="*/ 102 h 199"/>
                <a:gd name="T52" fmla="*/ 28 w 122"/>
                <a:gd name="T53" fmla="*/ 100 h 199"/>
                <a:gd name="T54" fmla="*/ 20 w 122"/>
                <a:gd name="T55" fmla="*/ 99 h 199"/>
                <a:gd name="T56" fmla="*/ 0 w 122"/>
                <a:gd name="T57" fmla="*/ 99 h 199"/>
                <a:gd name="T58" fmla="*/ 0 w 122"/>
                <a:gd name="T59" fmla="*/ 99 h 199"/>
                <a:gd name="T60" fmla="*/ 20 w 122"/>
                <a:gd name="T61" fmla="*/ 98 h 199"/>
                <a:gd name="T62" fmla="*/ 28 w 122"/>
                <a:gd name="T63" fmla="*/ 97 h 199"/>
                <a:gd name="T64" fmla="*/ 34 w 122"/>
                <a:gd name="T65" fmla="*/ 96 h 199"/>
                <a:gd name="T66" fmla="*/ 40 w 122"/>
                <a:gd name="T67" fmla="*/ 94 h 199"/>
                <a:gd name="T68" fmla="*/ 46 w 122"/>
                <a:gd name="T69" fmla="*/ 91 h 199"/>
                <a:gd name="T70" fmla="*/ 50 w 122"/>
                <a:gd name="T71" fmla="*/ 87 h 199"/>
                <a:gd name="T72" fmla="*/ 53 w 122"/>
                <a:gd name="T73" fmla="*/ 83 h 199"/>
                <a:gd name="T74" fmla="*/ 56 w 122"/>
                <a:gd name="T75" fmla="*/ 77 h 199"/>
                <a:gd name="T76" fmla="*/ 57 w 122"/>
                <a:gd name="T77" fmla="*/ 70 h 199"/>
                <a:gd name="T78" fmla="*/ 59 w 122"/>
                <a:gd name="T79" fmla="*/ 62 h 199"/>
                <a:gd name="T80" fmla="*/ 60 w 122"/>
                <a:gd name="T81" fmla="*/ 53 h 199"/>
                <a:gd name="T82" fmla="*/ 61 w 122"/>
                <a:gd name="T83" fmla="*/ 29 h 199"/>
                <a:gd name="T84" fmla="*/ 61 w 122"/>
                <a:gd name="T85" fmla="*/ 0 h 199"/>
                <a:gd name="T86" fmla="*/ 61 w 122"/>
                <a:gd name="T87" fmla="*/ 0 h 199"/>
                <a:gd name="T88" fmla="*/ 62 w 122"/>
                <a:gd name="T89" fmla="*/ 29 h 199"/>
                <a:gd name="T90" fmla="*/ 63 w 122"/>
                <a:gd name="T91" fmla="*/ 53 h 199"/>
                <a:gd name="T92" fmla="*/ 64 w 122"/>
                <a:gd name="T93" fmla="*/ 62 h 199"/>
                <a:gd name="T94" fmla="*/ 65 w 122"/>
                <a:gd name="T95" fmla="*/ 70 h 199"/>
                <a:gd name="T96" fmla="*/ 67 w 122"/>
                <a:gd name="T97" fmla="*/ 77 h 199"/>
                <a:gd name="T98" fmla="*/ 70 w 122"/>
                <a:gd name="T99" fmla="*/ 83 h 199"/>
                <a:gd name="T100" fmla="*/ 73 w 122"/>
                <a:gd name="T101" fmla="*/ 87 h 199"/>
                <a:gd name="T102" fmla="*/ 77 w 122"/>
                <a:gd name="T103" fmla="*/ 91 h 199"/>
                <a:gd name="T104" fmla="*/ 82 w 122"/>
                <a:gd name="T105" fmla="*/ 94 h 199"/>
                <a:gd name="T106" fmla="*/ 88 w 122"/>
                <a:gd name="T107" fmla="*/ 96 h 199"/>
                <a:gd name="T108" fmla="*/ 95 w 122"/>
                <a:gd name="T109" fmla="*/ 97 h 199"/>
                <a:gd name="T110" fmla="*/ 103 w 122"/>
                <a:gd name="T111" fmla="*/ 98 h 199"/>
                <a:gd name="T112" fmla="*/ 122 w 122"/>
                <a:gd name="T113" fmla="*/ 99 h 199"/>
                <a:gd name="T114" fmla="*/ 122 w 122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2" h="199">
                  <a:moveTo>
                    <a:pt x="122" y="99"/>
                  </a:moveTo>
                  <a:lnTo>
                    <a:pt x="122" y="99"/>
                  </a:lnTo>
                  <a:lnTo>
                    <a:pt x="103" y="99"/>
                  </a:lnTo>
                  <a:lnTo>
                    <a:pt x="95" y="100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6"/>
                  </a:lnTo>
                  <a:lnTo>
                    <a:pt x="73" y="110"/>
                  </a:lnTo>
                  <a:lnTo>
                    <a:pt x="70" y="114"/>
                  </a:lnTo>
                  <a:lnTo>
                    <a:pt x="67" y="121"/>
                  </a:lnTo>
                  <a:lnTo>
                    <a:pt x="65" y="127"/>
                  </a:lnTo>
                  <a:lnTo>
                    <a:pt x="64" y="135"/>
                  </a:lnTo>
                  <a:lnTo>
                    <a:pt x="63" y="144"/>
                  </a:lnTo>
                  <a:lnTo>
                    <a:pt x="62" y="168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1" y="168"/>
                  </a:lnTo>
                  <a:lnTo>
                    <a:pt x="60" y="144"/>
                  </a:lnTo>
                  <a:lnTo>
                    <a:pt x="59" y="135"/>
                  </a:lnTo>
                  <a:lnTo>
                    <a:pt x="57" y="127"/>
                  </a:lnTo>
                  <a:lnTo>
                    <a:pt x="56" y="121"/>
                  </a:lnTo>
                  <a:lnTo>
                    <a:pt x="53" y="114"/>
                  </a:lnTo>
                  <a:lnTo>
                    <a:pt x="50" y="110"/>
                  </a:lnTo>
                  <a:lnTo>
                    <a:pt x="46" y="106"/>
                  </a:lnTo>
                  <a:lnTo>
                    <a:pt x="40" y="104"/>
                  </a:lnTo>
                  <a:lnTo>
                    <a:pt x="34" y="102"/>
                  </a:lnTo>
                  <a:lnTo>
                    <a:pt x="28" y="100"/>
                  </a:lnTo>
                  <a:lnTo>
                    <a:pt x="20" y="99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4" y="96"/>
                  </a:lnTo>
                  <a:lnTo>
                    <a:pt x="40" y="94"/>
                  </a:lnTo>
                  <a:lnTo>
                    <a:pt x="46" y="91"/>
                  </a:lnTo>
                  <a:lnTo>
                    <a:pt x="50" y="87"/>
                  </a:lnTo>
                  <a:lnTo>
                    <a:pt x="53" y="83"/>
                  </a:lnTo>
                  <a:lnTo>
                    <a:pt x="56" y="77"/>
                  </a:lnTo>
                  <a:lnTo>
                    <a:pt x="57" y="70"/>
                  </a:lnTo>
                  <a:lnTo>
                    <a:pt x="59" y="62"/>
                  </a:lnTo>
                  <a:lnTo>
                    <a:pt x="60" y="53"/>
                  </a:lnTo>
                  <a:lnTo>
                    <a:pt x="61" y="29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2" y="29"/>
                  </a:lnTo>
                  <a:lnTo>
                    <a:pt x="63" y="53"/>
                  </a:lnTo>
                  <a:lnTo>
                    <a:pt x="64" y="62"/>
                  </a:lnTo>
                  <a:lnTo>
                    <a:pt x="65" y="70"/>
                  </a:lnTo>
                  <a:lnTo>
                    <a:pt x="67" y="77"/>
                  </a:lnTo>
                  <a:lnTo>
                    <a:pt x="70" y="83"/>
                  </a:lnTo>
                  <a:lnTo>
                    <a:pt x="73" y="87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5" y="97"/>
                  </a:lnTo>
                  <a:lnTo>
                    <a:pt x="103" y="98"/>
                  </a:lnTo>
                  <a:lnTo>
                    <a:pt x="122" y="99"/>
                  </a:lnTo>
                  <a:lnTo>
                    <a:pt x="122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11" name="Freeform 31">
              <a:extLst>
                <a:ext uri="{FF2B5EF4-FFF2-40B4-BE49-F238E27FC236}">
                  <a16:creationId xmlns:a16="http://schemas.microsoft.com/office/drawing/2014/main" id="{07CB3EF0-1ACD-49DB-AC0F-CF5BBBA1B1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7375" y="2132013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4 w 123"/>
                <a:gd name="T5" fmla="*/ 100 h 199"/>
                <a:gd name="T6" fmla="*/ 96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4 w 123"/>
                <a:gd name="T15" fmla="*/ 112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3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2 w 123"/>
                <a:gd name="T33" fmla="*/ 169 h 199"/>
                <a:gd name="T34" fmla="*/ 60 w 123"/>
                <a:gd name="T35" fmla="*/ 145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4 w 123"/>
                <a:gd name="T43" fmla="*/ 116 h 199"/>
                <a:gd name="T44" fmla="*/ 51 w 123"/>
                <a:gd name="T45" fmla="*/ 112 h 199"/>
                <a:gd name="T46" fmla="*/ 46 w 123"/>
                <a:gd name="T47" fmla="*/ 107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1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1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6 w 123"/>
                <a:gd name="T69" fmla="*/ 91 h 199"/>
                <a:gd name="T70" fmla="*/ 51 w 123"/>
                <a:gd name="T71" fmla="*/ 88 h 199"/>
                <a:gd name="T72" fmla="*/ 54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3 h 199"/>
                <a:gd name="T80" fmla="*/ 60 w 123"/>
                <a:gd name="T81" fmla="*/ 53 h 199"/>
                <a:gd name="T82" fmla="*/ 62 w 123"/>
                <a:gd name="T83" fmla="*/ 31 h 199"/>
                <a:gd name="T84" fmla="*/ 62 w 123"/>
                <a:gd name="T85" fmla="*/ 0 h 199"/>
                <a:gd name="T86" fmla="*/ 62 w 123"/>
                <a:gd name="T87" fmla="*/ 0 h 199"/>
                <a:gd name="T88" fmla="*/ 63 w 123"/>
                <a:gd name="T89" fmla="*/ 31 h 199"/>
                <a:gd name="T90" fmla="*/ 64 w 123"/>
                <a:gd name="T91" fmla="*/ 53 h 199"/>
                <a:gd name="T92" fmla="*/ 65 w 123"/>
                <a:gd name="T93" fmla="*/ 63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4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6 w 123"/>
                <a:gd name="T109" fmla="*/ 97 h 199"/>
                <a:gd name="T110" fmla="*/ 104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4" y="100"/>
                  </a:lnTo>
                  <a:lnTo>
                    <a:pt x="96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4" y="112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3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2" y="169"/>
                  </a:lnTo>
                  <a:lnTo>
                    <a:pt x="60" y="145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4" y="116"/>
                  </a:lnTo>
                  <a:lnTo>
                    <a:pt x="51" y="112"/>
                  </a:lnTo>
                  <a:lnTo>
                    <a:pt x="46" y="107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1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1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6" y="91"/>
                  </a:lnTo>
                  <a:lnTo>
                    <a:pt x="51" y="88"/>
                  </a:lnTo>
                  <a:lnTo>
                    <a:pt x="54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3"/>
                  </a:lnTo>
                  <a:lnTo>
                    <a:pt x="60" y="53"/>
                  </a:lnTo>
                  <a:lnTo>
                    <a:pt x="62" y="31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3" y="31"/>
                  </a:lnTo>
                  <a:lnTo>
                    <a:pt x="64" y="53"/>
                  </a:lnTo>
                  <a:lnTo>
                    <a:pt x="65" y="63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4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6" y="97"/>
                  </a:lnTo>
                  <a:lnTo>
                    <a:pt x="104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12" name="Rectangle 20488">
              <a:extLst>
                <a:ext uri="{FF2B5EF4-FFF2-40B4-BE49-F238E27FC236}">
                  <a16:creationId xmlns:a16="http://schemas.microsoft.com/office/drawing/2014/main" id="{B8A45A20-0C9E-489E-A0F8-E3F9335F80C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072438" y="3946525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13" name="Freeform 20489">
              <a:extLst>
                <a:ext uri="{FF2B5EF4-FFF2-40B4-BE49-F238E27FC236}">
                  <a16:creationId xmlns:a16="http://schemas.microsoft.com/office/drawing/2014/main" id="{000FA793-7A50-4C4F-8BF8-D993614036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48 w 48"/>
                <a:gd name="T2" fmla="*/ 48 w 48"/>
                <a:gd name="T3" fmla="*/ 48 w 48"/>
                <a:gd name="T4" fmla="*/ 0 w 48"/>
                <a:gd name="T5" fmla="*/ 0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14" name="Freeform 20490">
              <a:extLst>
                <a:ext uri="{FF2B5EF4-FFF2-40B4-BE49-F238E27FC236}">
                  <a16:creationId xmlns:a16="http://schemas.microsoft.com/office/drawing/2014/main" id="{D3C35C0C-106B-481A-AF01-2F35E6FDE1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0 w 48"/>
                <a:gd name="T2" fmla="*/ 0 w 48"/>
                <a:gd name="T3" fmla="*/ 0 w 48"/>
                <a:gd name="T4" fmla="*/ 0 w 48"/>
                <a:gd name="T5" fmla="*/ 48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15" name="Freeform 20491">
              <a:extLst>
                <a:ext uri="{FF2B5EF4-FFF2-40B4-BE49-F238E27FC236}">
                  <a16:creationId xmlns:a16="http://schemas.microsoft.com/office/drawing/2014/main" id="{82FB4FEF-1BDB-412C-A4E7-5F7A19FFF22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0 w 48"/>
                <a:gd name="T2" fmla="*/ 0 w 48"/>
                <a:gd name="T3" fmla="*/ 0 w 48"/>
                <a:gd name="T4" fmla="*/ 0 w 48"/>
                <a:gd name="T5" fmla="*/ 48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16" name="Freeform 20493">
              <a:extLst>
                <a:ext uri="{FF2B5EF4-FFF2-40B4-BE49-F238E27FC236}">
                  <a16:creationId xmlns:a16="http://schemas.microsoft.com/office/drawing/2014/main" id="{2B90CF21-48E6-4F15-B7D9-580430CD98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3997325"/>
              <a:ext cx="74613" cy="38100"/>
            </a:xfrm>
            <a:custGeom>
              <a:avLst/>
              <a:gdLst>
                <a:gd name="T0" fmla="*/ 24 w 47"/>
                <a:gd name="T1" fmla="*/ 0 h 24"/>
                <a:gd name="T2" fmla="*/ 24 w 47"/>
                <a:gd name="T3" fmla="*/ 0 h 24"/>
                <a:gd name="T4" fmla="*/ 29 w 47"/>
                <a:gd name="T5" fmla="*/ 0 h 24"/>
                <a:gd name="T6" fmla="*/ 33 w 47"/>
                <a:gd name="T7" fmla="*/ 2 h 24"/>
                <a:gd name="T8" fmla="*/ 37 w 47"/>
                <a:gd name="T9" fmla="*/ 4 h 24"/>
                <a:gd name="T10" fmla="*/ 41 w 47"/>
                <a:gd name="T11" fmla="*/ 7 h 24"/>
                <a:gd name="T12" fmla="*/ 43 w 47"/>
                <a:gd name="T13" fmla="*/ 11 h 24"/>
                <a:gd name="T14" fmla="*/ 46 w 47"/>
                <a:gd name="T15" fmla="*/ 15 h 24"/>
                <a:gd name="T16" fmla="*/ 47 w 47"/>
                <a:gd name="T17" fmla="*/ 18 h 24"/>
                <a:gd name="T18" fmla="*/ 47 w 47"/>
                <a:gd name="T19" fmla="*/ 24 h 24"/>
                <a:gd name="T20" fmla="*/ 0 w 47"/>
                <a:gd name="T21" fmla="*/ 24 h 24"/>
                <a:gd name="T22" fmla="*/ 0 w 47"/>
                <a:gd name="T23" fmla="*/ 24 h 24"/>
                <a:gd name="T24" fmla="*/ 0 w 47"/>
                <a:gd name="T25" fmla="*/ 18 h 24"/>
                <a:gd name="T26" fmla="*/ 2 w 47"/>
                <a:gd name="T27" fmla="*/ 15 h 24"/>
                <a:gd name="T28" fmla="*/ 4 w 47"/>
                <a:gd name="T29" fmla="*/ 11 h 24"/>
                <a:gd name="T30" fmla="*/ 7 w 47"/>
                <a:gd name="T31" fmla="*/ 7 h 24"/>
                <a:gd name="T32" fmla="*/ 11 w 47"/>
                <a:gd name="T33" fmla="*/ 4 h 24"/>
                <a:gd name="T34" fmla="*/ 15 w 47"/>
                <a:gd name="T35" fmla="*/ 2 h 24"/>
                <a:gd name="T36" fmla="*/ 19 w 47"/>
                <a:gd name="T37" fmla="*/ 0 h 24"/>
                <a:gd name="T38" fmla="*/ 24 w 47"/>
                <a:gd name="T3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4">
                  <a:moveTo>
                    <a:pt x="24" y="0"/>
                  </a:moveTo>
                  <a:lnTo>
                    <a:pt x="24" y="0"/>
                  </a:lnTo>
                  <a:lnTo>
                    <a:pt x="29" y="0"/>
                  </a:lnTo>
                  <a:lnTo>
                    <a:pt x="33" y="2"/>
                  </a:lnTo>
                  <a:lnTo>
                    <a:pt x="37" y="4"/>
                  </a:lnTo>
                  <a:lnTo>
                    <a:pt x="41" y="7"/>
                  </a:lnTo>
                  <a:lnTo>
                    <a:pt x="43" y="11"/>
                  </a:lnTo>
                  <a:lnTo>
                    <a:pt x="46" y="15"/>
                  </a:lnTo>
                  <a:lnTo>
                    <a:pt x="47" y="18"/>
                  </a:lnTo>
                  <a:lnTo>
                    <a:pt x="47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19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17" name="Freeform 20494">
              <a:extLst>
                <a:ext uri="{FF2B5EF4-FFF2-40B4-BE49-F238E27FC236}">
                  <a16:creationId xmlns:a16="http://schemas.microsoft.com/office/drawing/2014/main" id="{DDB77C55-3FED-4E0B-A8B9-45F5ABD1E54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18" name="Rectangle 20495">
              <a:extLst>
                <a:ext uri="{FF2B5EF4-FFF2-40B4-BE49-F238E27FC236}">
                  <a16:creationId xmlns:a16="http://schemas.microsoft.com/office/drawing/2014/main" id="{EA477C34-A6AE-4DE4-B1A4-EC8B2903B5F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724901" y="4035425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19" name="Freeform 20496">
              <a:extLst>
                <a:ext uri="{FF2B5EF4-FFF2-40B4-BE49-F238E27FC236}">
                  <a16:creationId xmlns:a16="http://schemas.microsoft.com/office/drawing/2014/main" id="{7EB70303-7AAF-4AD1-B22B-6496C1A333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20" name="Freeform 20497">
              <a:extLst>
                <a:ext uri="{FF2B5EF4-FFF2-40B4-BE49-F238E27FC236}">
                  <a16:creationId xmlns:a16="http://schemas.microsoft.com/office/drawing/2014/main" id="{32A3685D-F824-42D3-85CA-B2606964E78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21" name="Freeform 20498">
              <a:extLst>
                <a:ext uri="{FF2B5EF4-FFF2-40B4-BE49-F238E27FC236}">
                  <a16:creationId xmlns:a16="http://schemas.microsoft.com/office/drawing/2014/main" id="{87BAF463-FB55-41D3-8971-C4833B8CFD7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22" name="Freeform 20500">
              <a:extLst>
                <a:ext uri="{FF2B5EF4-FFF2-40B4-BE49-F238E27FC236}">
                  <a16:creationId xmlns:a16="http://schemas.microsoft.com/office/drawing/2014/main" id="{5137A38C-3E0C-420D-A678-F0104DFAD2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05250"/>
              <a:ext cx="74613" cy="36513"/>
            </a:xfrm>
            <a:custGeom>
              <a:avLst/>
              <a:gdLst>
                <a:gd name="T0" fmla="*/ 24 w 47"/>
                <a:gd name="T1" fmla="*/ 0 h 23"/>
                <a:gd name="T2" fmla="*/ 24 w 47"/>
                <a:gd name="T3" fmla="*/ 0 h 23"/>
                <a:gd name="T4" fmla="*/ 29 w 47"/>
                <a:gd name="T5" fmla="*/ 0 h 23"/>
                <a:gd name="T6" fmla="*/ 33 w 47"/>
                <a:gd name="T7" fmla="*/ 1 h 23"/>
                <a:gd name="T8" fmla="*/ 37 w 47"/>
                <a:gd name="T9" fmla="*/ 4 h 23"/>
                <a:gd name="T10" fmla="*/ 41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3 w 47"/>
                <a:gd name="T27" fmla="*/ 14 h 23"/>
                <a:gd name="T28" fmla="*/ 4 w 47"/>
                <a:gd name="T29" fmla="*/ 10 h 23"/>
                <a:gd name="T30" fmla="*/ 7 w 47"/>
                <a:gd name="T31" fmla="*/ 6 h 23"/>
                <a:gd name="T32" fmla="*/ 11 w 47"/>
                <a:gd name="T33" fmla="*/ 4 h 23"/>
                <a:gd name="T34" fmla="*/ 15 w 47"/>
                <a:gd name="T35" fmla="*/ 1 h 23"/>
                <a:gd name="T36" fmla="*/ 20 w 47"/>
                <a:gd name="T37" fmla="*/ 0 h 23"/>
                <a:gd name="T38" fmla="*/ 24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4" y="0"/>
                  </a:moveTo>
                  <a:lnTo>
                    <a:pt x="24" y="0"/>
                  </a:lnTo>
                  <a:lnTo>
                    <a:pt x="29" y="0"/>
                  </a:lnTo>
                  <a:lnTo>
                    <a:pt x="33" y="1"/>
                  </a:lnTo>
                  <a:lnTo>
                    <a:pt x="37" y="4"/>
                  </a:lnTo>
                  <a:lnTo>
                    <a:pt x="41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3" y="14"/>
                  </a:lnTo>
                  <a:lnTo>
                    <a:pt x="4" y="10"/>
                  </a:lnTo>
                  <a:lnTo>
                    <a:pt x="7" y="6"/>
                  </a:lnTo>
                  <a:lnTo>
                    <a:pt x="11" y="4"/>
                  </a:lnTo>
                  <a:lnTo>
                    <a:pt x="15" y="1"/>
                  </a:lnTo>
                  <a:lnTo>
                    <a:pt x="20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23" name="Freeform 20501">
              <a:extLst>
                <a:ext uri="{FF2B5EF4-FFF2-40B4-BE49-F238E27FC236}">
                  <a16:creationId xmlns:a16="http://schemas.microsoft.com/office/drawing/2014/main" id="{92EF81A1-4E06-4EB5-8B81-FBD448E1310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24" name="Rectangle 20502">
              <a:extLst>
                <a:ext uri="{FF2B5EF4-FFF2-40B4-BE49-F238E27FC236}">
                  <a16:creationId xmlns:a16="http://schemas.microsoft.com/office/drawing/2014/main" id="{BDD9B191-5010-43EA-B1BA-ED50F66E24F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855076" y="3941763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25" name="Freeform 20503">
              <a:extLst>
                <a:ext uri="{FF2B5EF4-FFF2-40B4-BE49-F238E27FC236}">
                  <a16:creationId xmlns:a16="http://schemas.microsoft.com/office/drawing/2014/main" id="{1CEC32E0-614D-4D9B-824D-66378C3C53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26" name="Freeform 20504">
              <a:extLst>
                <a:ext uri="{FF2B5EF4-FFF2-40B4-BE49-F238E27FC236}">
                  <a16:creationId xmlns:a16="http://schemas.microsoft.com/office/drawing/2014/main" id="{A13FC9A9-836F-4EF2-9376-318360578CB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27" name="Freeform 20505">
              <a:extLst>
                <a:ext uri="{FF2B5EF4-FFF2-40B4-BE49-F238E27FC236}">
                  <a16:creationId xmlns:a16="http://schemas.microsoft.com/office/drawing/2014/main" id="{8A9296C2-FB92-405C-B5E0-6AA1F796C2A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28" name="Freeform 20507">
              <a:extLst>
                <a:ext uri="{FF2B5EF4-FFF2-40B4-BE49-F238E27FC236}">
                  <a16:creationId xmlns:a16="http://schemas.microsoft.com/office/drawing/2014/main" id="{5CDEC6B5-7054-4A42-8CF9-2165700374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40175"/>
              <a:ext cx="73025" cy="36513"/>
            </a:xfrm>
            <a:custGeom>
              <a:avLst/>
              <a:gdLst>
                <a:gd name="T0" fmla="*/ 23 w 46"/>
                <a:gd name="T1" fmla="*/ 0 h 23"/>
                <a:gd name="T2" fmla="*/ 23 w 46"/>
                <a:gd name="T3" fmla="*/ 0 h 23"/>
                <a:gd name="T4" fmla="*/ 28 w 46"/>
                <a:gd name="T5" fmla="*/ 0 h 23"/>
                <a:gd name="T6" fmla="*/ 32 w 46"/>
                <a:gd name="T7" fmla="*/ 1 h 23"/>
                <a:gd name="T8" fmla="*/ 36 w 46"/>
                <a:gd name="T9" fmla="*/ 4 h 23"/>
                <a:gd name="T10" fmla="*/ 40 w 46"/>
                <a:gd name="T11" fmla="*/ 6 h 23"/>
                <a:gd name="T12" fmla="*/ 43 w 46"/>
                <a:gd name="T13" fmla="*/ 10 h 23"/>
                <a:gd name="T14" fmla="*/ 45 w 46"/>
                <a:gd name="T15" fmla="*/ 14 h 23"/>
                <a:gd name="T16" fmla="*/ 46 w 46"/>
                <a:gd name="T17" fmla="*/ 18 h 23"/>
                <a:gd name="T18" fmla="*/ 46 w 46"/>
                <a:gd name="T19" fmla="*/ 23 h 23"/>
                <a:gd name="T20" fmla="*/ 0 w 46"/>
                <a:gd name="T21" fmla="*/ 23 h 23"/>
                <a:gd name="T22" fmla="*/ 0 w 46"/>
                <a:gd name="T23" fmla="*/ 23 h 23"/>
                <a:gd name="T24" fmla="*/ 0 w 46"/>
                <a:gd name="T25" fmla="*/ 18 h 23"/>
                <a:gd name="T26" fmla="*/ 1 w 46"/>
                <a:gd name="T27" fmla="*/ 14 h 23"/>
                <a:gd name="T28" fmla="*/ 3 w 46"/>
                <a:gd name="T29" fmla="*/ 10 h 23"/>
                <a:gd name="T30" fmla="*/ 6 w 46"/>
                <a:gd name="T31" fmla="*/ 6 h 23"/>
                <a:gd name="T32" fmla="*/ 10 w 46"/>
                <a:gd name="T33" fmla="*/ 4 h 23"/>
                <a:gd name="T34" fmla="*/ 14 w 46"/>
                <a:gd name="T35" fmla="*/ 1 h 23"/>
                <a:gd name="T36" fmla="*/ 18 w 46"/>
                <a:gd name="T37" fmla="*/ 0 h 23"/>
                <a:gd name="T38" fmla="*/ 23 w 46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23">
                  <a:moveTo>
                    <a:pt x="23" y="0"/>
                  </a:moveTo>
                  <a:lnTo>
                    <a:pt x="23" y="0"/>
                  </a:lnTo>
                  <a:lnTo>
                    <a:pt x="28" y="0"/>
                  </a:lnTo>
                  <a:lnTo>
                    <a:pt x="32" y="1"/>
                  </a:lnTo>
                  <a:lnTo>
                    <a:pt x="36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5" y="14"/>
                  </a:lnTo>
                  <a:lnTo>
                    <a:pt x="46" y="18"/>
                  </a:lnTo>
                  <a:lnTo>
                    <a:pt x="46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3" y="10"/>
                  </a:lnTo>
                  <a:lnTo>
                    <a:pt x="6" y="6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29" name="Freeform 20508">
              <a:extLst>
                <a:ext uri="{FF2B5EF4-FFF2-40B4-BE49-F238E27FC236}">
                  <a16:creationId xmlns:a16="http://schemas.microsoft.com/office/drawing/2014/main" id="{D40834D5-4027-4D88-BDA3-0F53E3BC7F8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0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  <a:gd name="T8" fmla="*/ 46 w 46"/>
                <a:gd name="T9" fmla="*/ 0 w 46"/>
                <a:gd name="T10" fmla="*/ 0 w 46"/>
                <a:gd name="T11" fmla="*/ 46 w 46"/>
                <a:gd name="T12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6" y="0"/>
                  </a:move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30" name="Rectangle 20509">
              <a:extLst>
                <a:ext uri="{FF2B5EF4-FFF2-40B4-BE49-F238E27FC236}">
                  <a16:creationId xmlns:a16="http://schemas.microsoft.com/office/drawing/2014/main" id="{6D64D1C1-203C-4D77-B844-C3B65E6F901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94776" y="3976688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31" name="Freeform 20510">
              <a:extLst>
                <a:ext uri="{FF2B5EF4-FFF2-40B4-BE49-F238E27FC236}">
                  <a16:creationId xmlns:a16="http://schemas.microsoft.com/office/drawing/2014/main" id="{D092314D-338A-40A6-8D4F-947EDF33F3E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46 w 46"/>
                <a:gd name="T2" fmla="*/ 46 w 46"/>
                <a:gd name="T3" fmla="*/ 46 w 46"/>
                <a:gd name="T4" fmla="*/ 0 w 46"/>
                <a:gd name="T5" fmla="*/ 0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32" name="Freeform 20511">
              <a:extLst>
                <a:ext uri="{FF2B5EF4-FFF2-40B4-BE49-F238E27FC236}">
                  <a16:creationId xmlns:a16="http://schemas.microsoft.com/office/drawing/2014/main" id="{8A929353-AE61-4048-A194-9E2E42326BC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33" name="Freeform 20512">
              <a:extLst>
                <a:ext uri="{FF2B5EF4-FFF2-40B4-BE49-F238E27FC236}">
                  <a16:creationId xmlns:a16="http://schemas.microsoft.com/office/drawing/2014/main" id="{D0B2ABE5-F0DF-4D2B-BDF9-CAEA45D07F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34" name="Freeform 20514">
              <a:extLst>
                <a:ext uri="{FF2B5EF4-FFF2-40B4-BE49-F238E27FC236}">
                  <a16:creationId xmlns:a16="http://schemas.microsoft.com/office/drawing/2014/main" id="{1679AE4D-0C04-44C7-B776-B4DD5AAC5A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22725"/>
              <a:ext cx="74613" cy="36513"/>
            </a:xfrm>
            <a:custGeom>
              <a:avLst/>
              <a:gdLst>
                <a:gd name="T0" fmla="*/ 24 w 47"/>
                <a:gd name="T1" fmla="*/ 0 h 23"/>
                <a:gd name="T2" fmla="*/ 24 w 47"/>
                <a:gd name="T3" fmla="*/ 0 h 23"/>
                <a:gd name="T4" fmla="*/ 27 w 47"/>
                <a:gd name="T5" fmla="*/ 0 h 23"/>
                <a:gd name="T6" fmla="*/ 33 w 47"/>
                <a:gd name="T7" fmla="*/ 1 h 23"/>
                <a:gd name="T8" fmla="*/ 37 w 47"/>
                <a:gd name="T9" fmla="*/ 4 h 23"/>
                <a:gd name="T10" fmla="*/ 40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1 w 47"/>
                <a:gd name="T27" fmla="*/ 14 h 23"/>
                <a:gd name="T28" fmla="*/ 4 w 47"/>
                <a:gd name="T29" fmla="*/ 10 h 23"/>
                <a:gd name="T30" fmla="*/ 7 w 47"/>
                <a:gd name="T31" fmla="*/ 6 h 23"/>
                <a:gd name="T32" fmla="*/ 11 w 47"/>
                <a:gd name="T33" fmla="*/ 4 h 23"/>
                <a:gd name="T34" fmla="*/ 14 w 47"/>
                <a:gd name="T35" fmla="*/ 1 h 23"/>
                <a:gd name="T36" fmla="*/ 18 w 47"/>
                <a:gd name="T37" fmla="*/ 0 h 23"/>
                <a:gd name="T38" fmla="*/ 24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4" y="0"/>
                  </a:moveTo>
                  <a:lnTo>
                    <a:pt x="24" y="0"/>
                  </a:lnTo>
                  <a:lnTo>
                    <a:pt x="27" y="0"/>
                  </a:lnTo>
                  <a:lnTo>
                    <a:pt x="33" y="1"/>
                  </a:lnTo>
                  <a:lnTo>
                    <a:pt x="37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4" y="10"/>
                  </a:lnTo>
                  <a:lnTo>
                    <a:pt x="7" y="6"/>
                  </a:lnTo>
                  <a:lnTo>
                    <a:pt x="11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35" name="Freeform 20515">
              <a:extLst>
                <a:ext uri="{FF2B5EF4-FFF2-40B4-BE49-F238E27FC236}">
                  <a16:creationId xmlns:a16="http://schemas.microsoft.com/office/drawing/2014/main" id="{B74E7D36-0370-480C-8E69-A25309A0A4B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36" name="Rectangle 20516">
              <a:extLst>
                <a:ext uri="{FF2B5EF4-FFF2-40B4-BE49-F238E27FC236}">
                  <a16:creationId xmlns:a16="http://schemas.microsoft.com/office/drawing/2014/main" id="{87F8007D-B15C-4CC2-9A65-2F8CE25803F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134476" y="4059238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37" name="Freeform 20517">
              <a:extLst>
                <a:ext uri="{FF2B5EF4-FFF2-40B4-BE49-F238E27FC236}">
                  <a16:creationId xmlns:a16="http://schemas.microsoft.com/office/drawing/2014/main" id="{EC153F52-E654-4438-9B08-46B160BCA0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38" name="Freeform 20518">
              <a:extLst>
                <a:ext uri="{FF2B5EF4-FFF2-40B4-BE49-F238E27FC236}">
                  <a16:creationId xmlns:a16="http://schemas.microsoft.com/office/drawing/2014/main" id="{92837AFF-2F12-49FA-90C5-C44AFBB900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39" name="Freeform 20519">
              <a:extLst>
                <a:ext uri="{FF2B5EF4-FFF2-40B4-BE49-F238E27FC236}">
                  <a16:creationId xmlns:a16="http://schemas.microsoft.com/office/drawing/2014/main" id="{1E9C355E-7FCC-4835-B056-4AE2A000D4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40" name="Freeform 20521">
              <a:extLst>
                <a:ext uri="{FF2B5EF4-FFF2-40B4-BE49-F238E27FC236}">
                  <a16:creationId xmlns:a16="http://schemas.microsoft.com/office/drawing/2014/main" id="{A0BE02EA-A64A-45AB-9E37-9910E2B266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02088"/>
              <a:ext cx="74613" cy="36513"/>
            </a:xfrm>
            <a:custGeom>
              <a:avLst/>
              <a:gdLst>
                <a:gd name="T0" fmla="*/ 23 w 47"/>
                <a:gd name="T1" fmla="*/ 0 h 23"/>
                <a:gd name="T2" fmla="*/ 23 w 47"/>
                <a:gd name="T3" fmla="*/ 0 h 23"/>
                <a:gd name="T4" fmla="*/ 29 w 47"/>
                <a:gd name="T5" fmla="*/ 0 h 23"/>
                <a:gd name="T6" fmla="*/ 33 w 47"/>
                <a:gd name="T7" fmla="*/ 1 h 23"/>
                <a:gd name="T8" fmla="*/ 36 w 47"/>
                <a:gd name="T9" fmla="*/ 4 h 23"/>
                <a:gd name="T10" fmla="*/ 40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1 w 47"/>
                <a:gd name="T27" fmla="*/ 14 h 23"/>
                <a:gd name="T28" fmla="*/ 4 w 47"/>
                <a:gd name="T29" fmla="*/ 10 h 23"/>
                <a:gd name="T30" fmla="*/ 6 w 47"/>
                <a:gd name="T31" fmla="*/ 6 h 23"/>
                <a:gd name="T32" fmla="*/ 10 w 47"/>
                <a:gd name="T33" fmla="*/ 4 h 23"/>
                <a:gd name="T34" fmla="*/ 14 w 47"/>
                <a:gd name="T35" fmla="*/ 1 h 23"/>
                <a:gd name="T36" fmla="*/ 18 w 47"/>
                <a:gd name="T37" fmla="*/ 0 h 23"/>
                <a:gd name="T38" fmla="*/ 23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3" y="0"/>
                  </a:moveTo>
                  <a:lnTo>
                    <a:pt x="23" y="0"/>
                  </a:lnTo>
                  <a:lnTo>
                    <a:pt x="29" y="0"/>
                  </a:lnTo>
                  <a:lnTo>
                    <a:pt x="33" y="1"/>
                  </a:lnTo>
                  <a:lnTo>
                    <a:pt x="36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4" y="10"/>
                  </a:lnTo>
                  <a:lnTo>
                    <a:pt x="6" y="6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41" name="Freeform 20522">
              <a:extLst>
                <a:ext uri="{FF2B5EF4-FFF2-40B4-BE49-F238E27FC236}">
                  <a16:creationId xmlns:a16="http://schemas.microsoft.com/office/drawing/2014/main" id="{1E539477-CE3D-4F5C-86AC-A3165510AC6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42" name="Rectangle 20523">
              <a:extLst>
                <a:ext uri="{FF2B5EF4-FFF2-40B4-BE49-F238E27FC236}">
                  <a16:creationId xmlns:a16="http://schemas.microsoft.com/office/drawing/2014/main" id="{7361E919-F41C-4FA5-9979-66C471F3DAC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202613" y="4038600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43" name="Freeform 20524">
              <a:extLst>
                <a:ext uri="{FF2B5EF4-FFF2-40B4-BE49-F238E27FC236}">
                  <a16:creationId xmlns:a16="http://schemas.microsoft.com/office/drawing/2014/main" id="{E9C0D4CB-1AC3-4DA7-BD9E-F000C9B401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44" name="Freeform 20525">
              <a:extLst>
                <a:ext uri="{FF2B5EF4-FFF2-40B4-BE49-F238E27FC236}">
                  <a16:creationId xmlns:a16="http://schemas.microsoft.com/office/drawing/2014/main" id="{9D3B5973-42EA-4896-B120-72A00D0FC4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45" name="Freeform 20526">
              <a:extLst>
                <a:ext uri="{FF2B5EF4-FFF2-40B4-BE49-F238E27FC236}">
                  <a16:creationId xmlns:a16="http://schemas.microsoft.com/office/drawing/2014/main" id="{DE30DBB6-DD76-47CE-AAD8-4B7003A2BA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46" name="Freeform 20545">
              <a:extLst>
                <a:ext uri="{FF2B5EF4-FFF2-40B4-BE49-F238E27FC236}">
                  <a16:creationId xmlns:a16="http://schemas.microsoft.com/office/drawing/2014/main" id="{AC953B3B-3392-4D76-87F4-027892ACD3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18688" y="5068888"/>
              <a:ext cx="0" cy="25400"/>
            </a:xfrm>
            <a:custGeom>
              <a:avLst/>
              <a:gdLst>
                <a:gd name="T0" fmla="*/ 16 h 16"/>
                <a:gd name="T1" fmla="*/ 0 h 16"/>
                <a:gd name="T2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lnTo>
                    <a:pt x="0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sp>
        <p:nvSpPr>
          <p:cNvPr id="75" name="矩形 74">
            <a:extLst>
              <a:ext uri="{FF2B5EF4-FFF2-40B4-BE49-F238E27FC236}">
                <a16:creationId xmlns:a16="http://schemas.microsoft.com/office/drawing/2014/main" id="{E7C5FF62-F388-44FB-86F0-86C838CB250C}"/>
              </a:ext>
            </a:extLst>
          </p:cNvPr>
          <p:cNvSpPr/>
          <p:nvPr/>
        </p:nvSpPr>
        <p:spPr>
          <a:xfrm>
            <a:off x="0" y="0"/>
            <a:ext cx="12237632" cy="6858000"/>
          </a:xfrm>
          <a:prstGeom prst="rect">
            <a:avLst/>
          </a:prstGeom>
          <a:gradFill>
            <a:gsLst>
              <a:gs pos="100000">
                <a:srgbClr val="070823">
                  <a:alpha val="0"/>
                </a:srgbClr>
              </a:gs>
              <a:gs pos="0">
                <a:srgbClr val="070823">
                  <a:alpha val="2000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FF503CDA-3A70-4104-802A-D163F9C65E7A}"/>
              </a:ext>
            </a:extLst>
          </p:cNvPr>
          <p:cNvGrpSpPr/>
          <p:nvPr/>
        </p:nvGrpSpPr>
        <p:grpSpPr>
          <a:xfrm>
            <a:off x="-488118" y="-76079"/>
            <a:ext cx="5041985" cy="3917349"/>
            <a:chOff x="-138113" y="-72723"/>
            <a:chExt cx="6996113" cy="5435600"/>
          </a:xfrm>
        </p:grpSpPr>
        <p:sp>
          <p:nvSpPr>
            <p:cNvPr id="81" name="Freeform 5">
              <a:extLst>
                <a:ext uri="{FF2B5EF4-FFF2-40B4-BE49-F238E27FC236}">
                  <a16:creationId xmlns:a16="http://schemas.microsoft.com/office/drawing/2014/main" id="{E47B8A1C-3762-44FE-84F8-7BF116DC5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-138113" y="-72723"/>
              <a:ext cx="6996113" cy="5435600"/>
            </a:xfrm>
            <a:custGeom>
              <a:avLst/>
              <a:gdLst>
                <a:gd name="T0" fmla="*/ 0 w 3672"/>
                <a:gd name="T1" fmla="*/ 0 h 2856"/>
                <a:gd name="T2" fmla="*/ 3316 w 3672"/>
                <a:gd name="T3" fmla="*/ 0 h 2856"/>
                <a:gd name="T4" fmla="*/ 3316 w 3672"/>
                <a:gd name="T5" fmla="*/ 860 h 2856"/>
                <a:gd name="T6" fmla="*/ 2596 w 3672"/>
                <a:gd name="T7" fmla="*/ 1208 h 2856"/>
                <a:gd name="T8" fmla="*/ 1992 w 3672"/>
                <a:gd name="T9" fmla="*/ 1364 h 2856"/>
                <a:gd name="T10" fmla="*/ 1592 w 3672"/>
                <a:gd name="T11" fmla="*/ 1984 h 2856"/>
                <a:gd name="T12" fmla="*/ 1476 w 3672"/>
                <a:gd name="T13" fmla="*/ 2512 h 2856"/>
                <a:gd name="T14" fmla="*/ 1020 w 3672"/>
                <a:gd name="T15" fmla="*/ 2836 h 2856"/>
                <a:gd name="T16" fmla="*/ 508 w 3672"/>
                <a:gd name="T17" fmla="*/ 2648 h 2856"/>
                <a:gd name="T18" fmla="*/ 248 w 3672"/>
                <a:gd name="T19" fmla="*/ 2212 h 2856"/>
                <a:gd name="T20" fmla="*/ 24 w 3672"/>
                <a:gd name="T21" fmla="*/ 1708 h 2856"/>
                <a:gd name="T22" fmla="*/ 0 w 3672"/>
                <a:gd name="T23" fmla="*/ 0 h 2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72" h="2856">
                  <a:moveTo>
                    <a:pt x="0" y="0"/>
                  </a:moveTo>
                  <a:cubicBezTo>
                    <a:pt x="3316" y="0"/>
                    <a:pt x="3316" y="0"/>
                    <a:pt x="3316" y="0"/>
                  </a:cubicBezTo>
                  <a:cubicBezTo>
                    <a:pt x="3316" y="0"/>
                    <a:pt x="3672" y="544"/>
                    <a:pt x="3316" y="860"/>
                  </a:cubicBezTo>
                  <a:cubicBezTo>
                    <a:pt x="2960" y="1176"/>
                    <a:pt x="2695" y="1191"/>
                    <a:pt x="2596" y="1208"/>
                  </a:cubicBezTo>
                  <a:cubicBezTo>
                    <a:pt x="2412" y="1240"/>
                    <a:pt x="2288" y="1188"/>
                    <a:pt x="1992" y="1364"/>
                  </a:cubicBezTo>
                  <a:cubicBezTo>
                    <a:pt x="1696" y="1540"/>
                    <a:pt x="1640" y="1764"/>
                    <a:pt x="1592" y="1984"/>
                  </a:cubicBezTo>
                  <a:cubicBezTo>
                    <a:pt x="1544" y="2204"/>
                    <a:pt x="1544" y="2396"/>
                    <a:pt x="1476" y="2512"/>
                  </a:cubicBezTo>
                  <a:cubicBezTo>
                    <a:pt x="1408" y="2628"/>
                    <a:pt x="1276" y="2816"/>
                    <a:pt x="1020" y="2836"/>
                  </a:cubicBezTo>
                  <a:cubicBezTo>
                    <a:pt x="764" y="2856"/>
                    <a:pt x="636" y="2796"/>
                    <a:pt x="508" y="2648"/>
                  </a:cubicBezTo>
                  <a:cubicBezTo>
                    <a:pt x="380" y="2500"/>
                    <a:pt x="344" y="2468"/>
                    <a:pt x="248" y="2212"/>
                  </a:cubicBezTo>
                  <a:cubicBezTo>
                    <a:pt x="152" y="1956"/>
                    <a:pt x="48" y="1736"/>
                    <a:pt x="24" y="1708"/>
                  </a:cubicBezTo>
                  <a:cubicBezTo>
                    <a:pt x="0" y="1680"/>
                    <a:pt x="0" y="0"/>
                    <a:pt x="0" y="0"/>
                  </a:cubicBezTo>
                </a:path>
              </a:pathLst>
            </a:custGeom>
            <a:gradFill>
              <a:gsLst>
                <a:gs pos="20000">
                  <a:srgbClr val="000F8A"/>
                </a:gs>
                <a:gs pos="65000">
                  <a:srgbClr val="5807EB"/>
                </a:gs>
                <a:gs pos="100000">
                  <a:srgbClr val="0643E7"/>
                </a:gs>
              </a:gsLst>
              <a:lin ang="3600000" scaled="0"/>
            </a:gradFill>
            <a:ln w="9525" cap="flat">
              <a:noFill/>
              <a:prstDash val="solid"/>
              <a:miter/>
            </a:ln>
            <a:effectLst>
              <a:innerShdw blurRad="355600" dist="76200" dir="8580000">
                <a:prstClr val="black">
                  <a:alpha val="50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2" name="Freeform 8">
              <a:extLst>
                <a:ext uri="{FF2B5EF4-FFF2-40B4-BE49-F238E27FC236}">
                  <a16:creationId xmlns:a16="http://schemas.microsoft.com/office/drawing/2014/main" id="{06D41AB6-6167-472F-9D51-108E1A37FCC5}"/>
                </a:ext>
              </a:extLst>
            </p:cNvPr>
            <p:cNvSpPr>
              <a:spLocks/>
            </p:cNvSpPr>
            <p:nvPr/>
          </p:nvSpPr>
          <p:spPr bwMode="auto">
            <a:xfrm>
              <a:off x="-138113" y="-72723"/>
              <a:ext cx="6234113" cy="4592638"/>
            </a:xfrm>
            <a:custGeom>
              <a:avLst/>
              <a:gdLst>
                <a:gd name="T0" fmla="*/ 0 w 3272"/>
                <a:gd name="T1" fmla="*/ 0 h 2413"/>
                <a:gd name="T2" fmla="*/ 0 w 3272"/>
                <a:gd name="T3" fmla="*/ 0 h 2413"/>
                <a:gd name="T4" fmla="*/ 0 w 3272"/>
                <a:gd name="T5" fmla="*/ 1 h 2413"/>
                <a:gd name="T6" fmla="*/ 7 w 3272"/>
                <a:gd name="T7" fmla="*/ 1277 h 2413"/>
                <a:gd name="T8" fmla="*/ 256 w 3272"/>
                <a:gd name="T9" fmla="*/ 1804 h 2413"/>
                <a:gd name="T10" fmla="*/ 592 w 3272"/>
                <a:gd name="T11" fmla="*/ 2308 h 2413"/>
                <a:gd name="T12" fmla="*/ 869 w 3272"/>
                <a:gd name="T13" fmla="*/ 2413 h 2413"/>
                <a:gd name="T14" fmla="*/ 1164 w 3272"/>
                <a:gd name="T15" fmla="*/ 2348 h 2413"/>
                <a:gd name="T16" fmla="*/ 1440 w 3272"/>
                <a:gd name="T17" fmla="*/ 1880 h 2413"/>
                <a:gd name="T18" fmla="*/ 1656 w 3272"/>
                <a:gd name="T19" fmla="*/ 1244 h 2413"/>
                <a:gd name="T20" fmla="*/ 2364 w 3272"/>
                <a:gd name="T21" fmla="*/ 916 h 2413"/>
                <a:gd name="T22" fmla="*/ 3024 w 3272"/>
                <a:gd name="T23" fmla="*/ 612 h 2413"/>
                <a:gd name="T24" fmla="*/ 3160 w 3272"/>
                <a:gd name="T25" fmla="*/ 8 h 2413"/>
                <a:gd name="T26" fmla="*/ 0 w 3272"/>
                <a:gd name="T27" fmla="*/ 0 h 2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72" h="241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5"/>
                    <a:pt x="0" y="779"/>
                    <a:pt x="7" y="1277"/>
                  </a:cubicBezTo>
                  <a:cubicBezTo>
                    <a:pt x="68" y="1352"/>
                    <a:pt x="206" y="1631"/>
                    <a:pt x="256" y="1804"/>
                  </a:cubicBezTo>
                  <a:cubicBezTo>
                    <a:pt x="308" y="1984"/>
                    <a:pt x="440" y="2180"/>
                    <a:pt x="592" y="2308"/>
                  </a:cubicBezTo>
                  <a:cubicBezTo>
                    <a:pt x="676" y="2379"/>
                    <a:pt x="764" y="2413"/>
                    <a:pt x="869" y="2413"/>
                  </a:cubicBezTo>
                  <a:cubicBezTo>
                    <a:pt x="954" y="2413"/>
                    <a:pt x="1050" y="2391"/>
                    <a:pt x="1164" y="2348"/>
                  </a:cubicBezTo>
                  <a:cubicBezTo>
                    <a:pt x="1420" y="2252"/>
                    <a:pt x="1420" y="1972"/>
                    <a:pt x="1440" y="1880"/>
                  </a:cubicBezTo>
                  <a:cubicBezTo>
                    <a:pt x="1460" y="1788"/>
                    <a:pt x="1488" y="1480"/>
                    <a:pt x="1656" y="1244"/>
                  </a:cubicBezTo>
                  <a:cubicBezTo>
                    <a:pt x="1824" y="1008"/>
                    <a:pt x="2076" y="968"/>
                    <a:pt x="2364" y="916"/>
                  </a:cubicBezTo>
                  <a:cubicBezTo>
                    <a:pt x="2652" y="864"/>
                    <a:pt x="2776" y="800"/>
                    <a:pt x="3024" y="612"/>
                  </a:cubicBezTo>
                  <a:cubicBezTo>
                    <a:pt x="3272" y="424"/>
                    <a:pt x="3160" y="8"/>
                    <a:pt x="3160" y="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adFill>
              <a:gsLst>
                <a:gs pos="22000">
                  <a:srgbClr val="000C82"/>
                </a:gs>
                <a:gs pos="91000">
                  <a:srgbClr val="5807EB"/>
                </a:gs>
                <a:gs pos="100000">
                  <a:srgbClr val="0643E7"/>
                </a:gs>
              </a:gsLst>
              <a:lin ang="3600000" scaled="0"/>
            </a:gradFill>
            <a:ln w="9525" cap="flat">
              <a:noFill/>
              <a:prstDash val="solid"/>
              <a:miter/>
            </a:ln>
            <a:effectLst>
              <a:innerShdw blurRad="330200" dist="2286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ADEF6D2D-9833-4516-AF49-668EFE5D3404}"/>
              </a:ext>
            </a:extLst>
          </p:cNvPr>
          <p:cNvGrpSpPr/>
          <p:nvPr/>
        </p:nvGrpSpPr>
        <p:grpSpPr>
          <a:xfrm>
            <a:off x="8869359" y="2660069"/>
            <a:ext cx="2153059" cy="2790588"/>
            <a:chOff x="8869359" y="2660069"/>
            <a:chExt cx="2153059" cy="2790588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38A4FA39-B273-42B9-9AEA-D24DB29CC875}"/>
                </a:ext>
              </a:extLst>
            </p:cNvPr>
            <p:cNvGrpSpPr/>
            <p:nvPr/>
          </p:nvGrpSpPr>
          <p:grpSpPr>
            <a:xfrm>
              <a:off x="9091845" y="2660069"/>
              <a:ext cx="1708086" cy="2790588"/>
              <a:chOff x="9091845" y="2660069"/>
              <a:chExt cx="1708086" cy="2790588"/>
            </a:xfrm>
          </p:grpSpPr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BBE6FDEA-63B9-4108-A90C-D0F53A2C795F}"/>
                  </a:ext>
                </a:extLst>
              </p:cNvPr>
              <p:cNvSpPr/>
              <p:nvPr/>
            </p:nvSpPr>
            <p:spPr>
              <a:xfrm>
                <a:off x="9314589" y="4336928"/>
                <a:ext cx="1262599" cy="31634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FC000"/>
                  </a:gs>
                  <a:gs pos="91000">
                    <a:srgbClr val="5E03E3"/>
                  </a:gs>
                </a:gsLst>
                <a:lin ang="4200000" scaled="0"/>
              </a:gradFill>
              <a:ln w="9525" cap="flat">
                <a:noFill/>
                <a:prstDash val="solid"/>
                <a:miter/>
              </a:ln>
              <a:effectLst>
                <a:outerShdw blurRad="101600" dist="38100" dir="2700000" algn="tl" rotWithShape="0">
                  <a:prstClr val="black">
                    <a:alpha val="31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" name="TextBox 80">
                <a:extLst>
                  <a:ext uri="{FF2B5EF4-FFF2-40B4-BE49-F238E27FC236}">
                    <a16:creationId xmlns:a16="http://schemas.microsoft.com/office/drawing/2014/main" id="{70529C79-DF56-4522-8486-97663B4728EC}"/>
                  </a:ext>
                </a:extLst>
              </p:cNvPr>
              <p:cNvSpPr txBox="1"/>
              <p:nvPr/>
            </p:nvSpPr>
            <p:spPr>
              <a:xfrm flipH="1">
                <a:off x="9091845" y="4804326"/>
                <a:ext cx="170808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200" dirty="0">
                    <a:solidFill>
                      <a:schemeClr val="bg1"/>
                    </a:solidFill>
                    <a:latin typeface="+mj-lt"/>
                  </a:rPr>
                  <a:t>Lorem ipsum dolor sit amet put any thing here please be it</a:t>
                </a:r>
                <a:endParaRPr lang="en-US" sz="12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305DB22E-17BC-4106-ACC6-D30F8BB7BDEA}"/>
                  </a:ext>
                </a:extLst>
              </p:cNvPr>
              <p:cNvSpPr/>
              <p:nvPr/>
            </p:nvSpPr>
            <p:spPr>
              <a:xfrm>
                <a:off x="9357803" y="2660069"/>
                <a:ext cx="1246976" cy="1110667"/>
              </a:xfrm>
              <a:custGeom>
                <a:avLst/>
                <a:gdLst>
                  <a:gd name="connsiteX0" fmla="*/ 2350980 w 2352675"/>
                  <a:gd name="connsiteY0" fmla="*/ 1094694 h 2095500"/>
                  <a:gd name="connsiteX1" fmla="*/ 2352027 w 2352675"/>
                  <a:gd name="connsiteY1" fmla="*/ 1196707 h 2095500"/>
                  <a:gd name="connsiteX2" fmla="*/ 2337169 w 2352675"/>
                  <a:gd name="connsiteY2" fmla="*/ 1293576 h 2095500"/>
                  <a:gd name="connsiteX3" fmla="*/ 2023796 w 2352675"/>
                  <a:gd name="connsiteY3" fmla="*/ 1789162 h 2095500"/>
                  <a:gd name="connsiteX4" fmla="*/ 1926260 w 2352675"/>
                  <a:gd name="connsiteY4" fmla="*/ 1873173 h 2095500"/>
                  <a:gd name="connsiteX5" fmla="*/ 1744047 w 2352675"/>
                  <a:gd name="connsiteY5" fmla="*/ 1985091 h 2095500"/>
                  <a:gd name="connsiteX6" fmla="*/ 1643939 w 2352675"/>
                  <a:gd name="connsiteY6" fmla="*/ 2026144 h 2095500"/>
                  <a:gd name="connsiteX7" fmla="*/ 1138067 w 2352675"/>
                  <a:gd name="connsiteY7" fmla="*/ 2084818 h 2095500"/>
                  <a:gd name="connsiteX8" fmla="*/ 1013765 w 2352675"/>
                  <a:gd name="connsiteY8" fmla="*/ 2059101 h 2095500"/>
                  <a:gd name="connsiteX9" fmla="*/ 681628 w 2352675"/>
                  <a:gd name="connsiteY9" fmla="*/ 1947848 h 2095500"/>
                  <a:gd name="connsiteX10" fmla="*/ 607334 w 2352675"/>
                  <a:gd name="connsiteY10" fmla="*/ 1905939 h 2095500"/>
                  <a:gd name="connsiteX11" fmla="*/ 388544 w 2352675"/>
                  <a:gd name="connsiteY11" fmla="*/ 1756110 h 2095500"/>
                  <a:gd name="connsiteX12" fmla="*/ 299676 w 2352675"/>
                  <a:gd name="connsiteY12" fmla="*/ 1661622 h 2095500"/>
                  <a:gd name="connsiteX13" fmla="*/ 31547 w 2352675"/>
                  <a:gd name="connsiteY13" fmla="*/ 1284432 h 2095500"/>
                  <a:gd name="connsiteX14" fmla="*/ 11545 w 2352675"/>
                  <a:gd name="connsiteY14" fmla="*/ 1181181 h 2095500"/>
                  <a:gd name="connsiteX15" fmla="*/ 320536 w 2352675"/>
                  <a:gd name="connsiteY15" fmla="*/ 586059 h 2095500"/>
                  <a:gd name="connsiteX16" fmla="*/ 403213 w 2352675"/>
                  <a:gd name="connsiteY16" fmla="*/ 523766 h 2095500"/>
                  <a:gd name="connsiteX17" fmla="*/ 1360570 w 2352675"/>
                  <a:gd name="connsiteY17" fmla="*/ 19703 h 2095500"/>
                  <a:gd name="connsiteX18" fmla="*/ 1460488 w 2352675"/>
                  <a:gd name="connsiteY18" fmla="*/ 7892 h 2095500"/>
                  <a:gd name="connsiteX19" fmla="*/ 1558596 w 2352675"/>
                  <a:gd name="connsiteY19" fmla="*/ 9987 h 2095500"/>
                  <a:gd name="connsiteX20" fmla="*/ 2348694 w 2352675"/>
                  <a:gd name="connsiteY20" fmla="*/ 994777 h 2095500"/>
                  <a:gd name="connsiteX21" fmla="*/ 2350980 w 2352675"/>
                  <a:gd name="connsiteY21" fmla="*/ 1094694 h 2095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352675" h="2095500">
                    <a:moveTo>
                      <a:pt x="2350980" y="1094694"/>
                    </a:moveTo>
                    <a:cubicBezTo>
                      <a:pt x="2354124" y="1129841"/>
                      <a:pt x="2354409" y="1163751"/>
                      <a:pt x="2352027" y="1196707"/>
                    </a:cubicBezTo>
                    <a:cubicBezTo>
                      <a:pt x="2349646" y="1229664"/>
                      <a:pt x="2344599" y="1261953"/>
                      <a:pt x="2337169" y="1293576"/>
                    </a:cubicBezTo>
                    <a:cubicBezTo>
                      <a:pt x="2292592" y="1483314"/>
                      <a:pt x="2162386" y="1649621"/>
                      <a:pt x="2023796" y="1789162"/>
                    </a:cubicBezTo>
                    <a:cubicBezTo>
                      <a:pt x="1992269" y="1818975"/>
                      <a:pt x="1960075" y="1847074"/>
                      <a:pt x="1926260" y="1873173"/>
                    </a:cubicBezTo>
                    <a:cubicBezTo>
                      <a:pt x="1869967" y="1916702"/>
                      <a:pt x="1809008" y="1954326"/>
                      <a:pt x="1744047" y="1985091"/>
                    </a:cubicBezTo>
                    <a:cubicBezTo>
                      <a:pt x="1711566" y="2000522"/>
                      <a:pt x="1678229" y="2014238"/>
                      <a:pt x="1643939" y="2026144"/>
                    </a:cubicBezTo>
                    <a:cubicBezTo>
                      <a:pt x="1481443" y="2090533"/>
                      <a:pt x="1305802" y="2108726"/>
                      <a:pt x="1138067" y="2084818"/>
                    </a:cubicBezTo>
                    <a:cubicBezTo>
                      <a:pt x="1096156" y="2078817"/>
                      <a:pt x="1054627" y="2070245"/>
                      <a:pt x="1013765" y="2059101"/>
                    </a:cubicBezTo>
                    <a:cubicBezTo>
                      <a:pt x="896703" y="2038050"/>
                      <a:pt x="783642" y="2000141"/>
                      <a:pt x="681628" y="1947848"/>
                    </a:cubicBezTo>
                    <a:cubicBezTo>
                      <a:pt x="656102" y="1934799"/>
                      <a:pt x="631337" y="1920798"/>
                      <a:pt x="607334" y="1905939"/>
                    </a:cubicBezTo>
                    <a:cubicBezTo>
                      <a:pt x="525324" y="1866124"/>
                      <a:pt x="451886" y="1815165"/>
                      <a:pt x="388544" y="1756110"/>
                    </a:cubicBezTo>
                    <a:cubicBezTo>
                      <a:pt x="356826" y="1726583"/>
                      <a:pt x="327585" y="1695055"/>
                      <a:pt x="299676" y="1661622"/>
                    </a:cubicBezTo>
                    <a:cubicBezTo>
                      <a:pt x="160230" y="1553514"/>
                      <a:pt x="70790" y="1421306"/>
                      <a:pt x="31547" y="1284432"/>
                    </a:cubicBezTo>
                    <a:cubicBezTo>
                      <a:pt x="21736" y="1250237"/>
                      <a:pt x="15069" y="1215662"/>
                      <a:pt x="11545" y="1181181"/>
                    </a:cubicBezTo>
                    <a:cubicBezTo>
                      <a:pt x="-21031" y="906575"/>
                      <a:pt x="131750" y="734363"/>
                      <a:pt x="320536" y="586059"/>
                    </a:cubicBezTo>
                    <a:cubicBezTo>
                      <a:pt x="347492" y="564914"/>
                      <a:pt x="375210" y="544149"/>
                      <a:pt x="403213" y="523766"/>
                    </a:cubicBezTo>
                    <a:cubicBezTo>
                      <a:pt x="684867" y="294785"/>
                      <a:pt x="989667" y="85235"/>
                      <a:pt x="1360570" y="19703"/>
                    </a:cubicBezTo>
                    <a:cubicBezTo>
                      <a:pt x="1394099" y="13321"/>
                      <a:pt x="1427436" y="9416"/>
                      <a:pt x="1460488" y="7892"/>
                    </a:cubicBezTo>
                    <a:cubicBezTo>
                      <a:pt x="1493539" y="6368"/>
                      <a:pt x="1526306" y="7225"/>
                      <a:pt x="1558596" y="9987"/>
                    </a:cubicBezTo>
                    <a:cubicBezTo>
                      <a:pt x="2091519" y="-1443"/>
                      <a:pt x="2399748" y="519194"/>
                      <a:pt x="2348694" y="994777"/>
                    </a:cubicBezTo>
                    <a:cubicBezTo>
                      <a:pt x="2350504" y="1029067"/>
                      <a:pt x="2351266" y="1062214"/>
                      <a:pt x="2350980" y="1094694"/>
                    </a:cubicBezTo>
                    <a:close/>
                  </a:path>
                </a:pathLst>
              </a:custGeom>
              <a:gradFill>
                <a:gsLst>
                  <a:gs pos="0">
                    <a:srgbClr val="0930CB"/>
                  </a:gs>
                  <a:gs pos="76000">
                    <a:srgbClr val="5CD6FE"/>
                  </a:gs>
                </a:gsLst>
                <a:lin ang="9000000" scaled="0"/>
              </a:gradFill>
              <a:ln w="9525" cap="flat">
                <a:gradFill flip="none" rotWithShape="1">
                  <a:gsLst>
                    <a:gs pos="16000">
                      <a:srgbClr val="5807EB">
                        <a:alpha val="86000"/>
                      </a:srgbClr>
                    </a:gs>
                    <a:gs pos="81000">
                      <a:srgbClr val="FFC000"/>
                    </a:gs>
                  </a:gsLst>
                  <a:lin ang="3000000" scaled="0"/>
                  <a:tileRect/>
                </a:gradFill>
                <a:prstDash val="solid"/>
                <a:miter/>
              </a:ln>
              <a:effectLst>
                <a:outerShdw blurRad="101600" dist="38100" dir="2700000" algn="tl" rotWithShape="0">
                  <a:prstClr val="black">
                    <a:alpha val="31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/>
              </a:p>
            </p:txBody>
          </p: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222C03DA-F226-44C9-B469-2124D627770A}"/>
                  </a:ext>
                </a:extLst>
              </p:cNvPr>
              <p:cNvGrpSpPr/>
              <p:nvPr/>
            </p:nvGrpSpPr>
            <p:grpSpPr>
              <a:xfrm>
                <a:off x="9775006" y="2913393"/>
                <a:ext cx="590973" cy="592361"/>
                <a:chOff x="11106327" y="3000582"/>
                <a:chExt cx="676275" cy="677863"/>
              </a:xfrm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1" name="Oval 334">
                  <a:extLst>
                    <a:ext uri="{FF2B5EF4-FFF2-40B4-BE49-F238E27FC236}">
                      <a16:creationId xmlns:a16="http://schemas.microsoft.com/office/drawing/2014/main" id="{E0F27ABE-793A-4562-A94E-2AA4D422BC9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365090" y="3302207"/>
                  <a:ext cx="115888" cy="1190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335">
                  <a:extLst>
                    <a:ext uri="{FF2B5EF4-FFF2-40B4-BE49-F238E27FC236}">
                      <a16:creationId xmlns:a16="http://schemas.microsoft.com/office/drawing/2014/main" id="{02E937DF-0AE1-443A-BDD2-4D8E46E798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436527" y="3000582"/>
                  <a:ext cx="346075" cy="346075"/>
                </a:xfrm>
                <a:custGeom>
                  <a:avLst/>
                  <a:gdLst>
                    <a:gd name="T0" fmla="*/ 218 w 218"/>
                    <a:gd name="T1" fmla="*/ 46 h 218"/>
                    <a:gd name="T2" fmla="*/ 178 w 218"/>
                    <a:gd name="T3" fmla="*/ 40 h 218"/>
                    <a:gd name="T4" fmla="*/ 173 w 218"/>
                    <a:gd name="T5" fmla="*/ 0 h 218"/>
                    <a:gd name="T6" fmla="*/ 88 w 218"/>
                    <a:gd name="T7" fmla="*/ 83 h 218"/>
                    <a:gd name="T8" fmla="*/ 92 w 218"/>
                    <a:gd name="T9" fmla="*/ 111 h 218"/>
                    <a:gd name="T10" fmla="*/ 0 w 218"/>
                    <a:gd name="T11" fmla="*/ 201 h 218"/>
                    <a:gd name="T12" fmla="*/ 17 w 218"/>
                    <a:gd name="T13" fmla="*/ 218 h 218"/>
                    <a:gd name="T14" fmla="*/ 107 w 218"/>
                    <a:gd name="T15" fmla="*/ 126 h 218"/>
                    <a:gd name="T16" fmla="*/ 135 w 218"/>
                    <a:gd name="T17" fmla="*/ 130 h 218"/>
                    <a:gd name="T18" fmla="*/ 218 w 218"/>
                    <a:gd name="T19" fmla="*/ 46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8" h="218">
                      <a:moveTo>
                        <a:pt x="218" y="46"/>
                      </a:moveTo>
                      <a:lnTo>
                        <a:pt x="178" y="40"/>
                      </a:lnTo>
                      <a:lnTo>
                        <a:pt x="173" y="0"/>
                      </a:lnTo>
                      <a:lnTo>
                        <a:pt x="88" y="83"/>
                      </a:lnTo>
                      <a:lnTo>
                        <a:pt x="92" y="111"/>
                      </a:lnTo>
                      <a:lnTo>
                        <a:pt x="0" y="201"/>
                      </a:lnTo>
                      <a:lnTo>
                        <a:pt x="17" y="218"/>
                      </a:lnTo>
                      <a:lnTo>
                        <a:pt x="107" y="126"/>
                      </a:lnTo>
                      <a:lnTo>
                        <a:pt x="135" y="130"/>
                      </a:lnTo>
                      <a:lnTo>
                        <a:pt x="218" y="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Freeform 336">
                  <a:extLst>
                    <a:ext uri="{FF2B5EF4-FFF2-40B4-BE49-F238E27FC236}">
                      <a16:creationId xmlns:a16="http://schemas.microsoft.com/office/drawing/2014/main" id="{56B98FD1-6880-48D2-A23E-9CE458F764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231740" y="3168857"/>
                  <a:ext cx="384175" cy="387350"/>
                </a:xfrm>
                <a:custGeom>
                  <a:avLst/>
                  <a:gdLst>
                    <a:gd name="T0" fmla="*/ 106 w 129"/>
                    <a:gd name="T1" fmla="*/ 40 h 130"/>
                    <a:gd name="T2" fmla="*/ 113 w 129"/>
                    <a:gd name="T3" fmla="*/ 65 h 130"/>
                    <a:gd name="T4" fmla="*/ 65 w 129"/>
                    <a:gd name="T5" fmla="*/ 114 h 130"/>
                    <a:gd name="T6" fmla="*/ 16 w 129"/>
                    <a:gd name="T7" fmla="*/ 65 h 130"/>
                    <a:gd name="T8" fmla="*/ 65 w 129"/>
                    <a:gd name="T9" fmla="*/ 16 h 130"/>
                    <a:gd name="T10" fmla="*/ 89 w 129"/>
                    <a:gd name="T11" fmla="*/ 23 h 130"/>
                    <a:gd name="T12" fmla="*/ 101 w 129"/>
                    <a:gd name="T13" fmla="*/ 11 h 130"/>
                    <a:gd name="T14" fmla="*/ 65 w 129"/>
                    <a:gd name="T15" fmla="*/ 0 h 130"/>
                    <a:gd name="T16" fmla="*/ 0 w 129"/>
                    <a:gd name="T17" fmla="*/ 65 h 130"/>
                    <a:gd name="T18" fmla="*/ 65 w 129"/>
                    <a:gd name="T19" fmla="*/ 130 h 130"/>
                    <a:gd name="T20" fmla="*/ 129 w 129"/>
                    <a:gd name="T21" fmla="*/ 65 h 130"/>
                    <a:gd name="T22" fmla="*/ 118 w 129"/>
                    <a:gd name="T23" fmla="*/ 28 h 130"/>
                    <a:gd name="T24" fmla="*/ 106 w 129"/>
                    <a:gd name="T25" fmla="*/ 4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29" h="130">
                      <a:moveTo>
                        <a:pt x="106" y="40"/>
                      </a:moveTo>
                      <a:cubicBezTo>
                        <a:pt x="111" y="47"/>
                        <a:pt x="113" y="56"/>
                        <a:pt x="113" y="65"/>
                      </a:cubicBezTo>
                      <a:cubicBezTo>
                        <a:pt x="113" y="92"/>
                        <a:pt x="92" y="114"/>
                        <a:pt x="65" y="114"/>
                      </a:cubicBezTo>
                      <a:cubicBezTo>
                        <a:pt x="38" y="114"/>
                        <a:pt x="16" y="92"/>
                        <a:pt x="16" y="65"/>
                      </a:cubicBezTo>
                      <a:cubicBezTo>
                        <a:pt x="16" y="38"/>
                        <a:pt x="38" y="16"/>
                        <a:pt x="65" y="16"/>
                      </a:cubicBezTo>
                      <a:cubicBezTo>
                        <a:pt x="73" y="16"/>
                        <a:pt x="82" y="19"/>
                        <a:pt x="89" y="23"/>
                      </a:cubicBezTo>
                      <a:cubicBezTo>
                        <a:pt x="101" y="11"/>
                        <a:pt x="101" y="11"/>
                        <a:pt x="101" y="11"/>
                      </a:cubicBezTo>
                      <a:cubicBezTo>
                        <a:pt x="90" y="4"/>
                        <a:pt x="78" y="0"/>
                        <a:pt x="65" y="0"/>
                      </a:cubicBezTo>
                      <a:cubicBezTo>
                        <a:pt x="29" y="0"/>
                        <a:pt x="0" y="29"/>
                        <a:pt x="0" y="65"/>
                      </a:cubicBezTo>
                      <a:cubicBezTo>
                        <a:pt x="0" y="101"/>
                        <a:pt x="29" y="130"/>
                        <a:pt x="65" y="130"/>
                      </a:cubicBezTo>
                      <a:cubicBezTo>
                        <a:pt x="100" y="130"/>
                        <a:pt x="129" y="101"/>
                        <a:pt x="129" y="65"/>
                      </a:cubicBezTo>
                      <a:cubicBezTo>
                        <a:pt x="129" y="51"/>
                        <a:pt x="125" y="39"/>
                        <a:pt x="118" y="28"/>
                      </a:cubicBezTo>
                      <a:lnTo>
                        <a:pt x="106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Freeform 337">
                  <a:extLst>
                    <a:ext uri="{FF2B5EF4-FFF2-40B4-BE49-F238E27FC236}">
                      <a16:creationId xmlns:a16="http://schemas.microsoft.com/office/drawing/2014/main" id="{558FDDB8-3812-4451-8B57-D1DE436225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106327" y="3046620"/>
                  <a:ext cx="633413" cy="631825"/>
                </a:xfrm>
                <a:custGeom>
                  <a:avLst/>
                  <a:gdLst>
                    <a:gd name="T0" fmla="*/ 185 w 213"/>
                    <a:gd name="T1" fmla="*/ 60 h 212"/>
                    <a:gd name="T2" fmla="*/ 184 w 213"/>
                    <a:gd name="T3" fmla="*/ 60 h 212"/>
                    <a:gd name="T4" fmla="*/ 197 w 213"/>
                    <a:gd name="T5" fmla="*/ 106 h 212"/>
                    <a:gd name="T6" fmla="*/ 107 w 213"/>
                    <a:gd name="T7" fmla="*/ 196 h 212"/>
                    <a:gd name="T8" fmla="*/ 16 w 213"/>
                    <a:gd name="T9" fmla="*/ 106 h 212"/>
                    <a:gd name="T10" fmla="*/ 107 w 213"/>
                    <a:gd name="T11" fmla="*/ 16 h 212"/>
                    <a:gd name="T12" fmla="*/ 153 w 213"/>
                    <a:gd name="T13" fmla="*/ 29 h 212"/>
                    <a:gd name="T14" fmla="*/ 153 w 213"/>
                    <a:gd name="T15" fmla="*/ 27 h 212"/>
                    <a:gd name="T16" fmla="*/ 164 w 213"/>
                    <a:gd name="T17" fmla="*/ 16 h 212"/>
                    <a:gd name="T18" fmla="*/ 107 w 213"/>
                    <a:gd name="T19" fmla="*/ 0 h 212"/>
                    <a:gd name="T20" fmla="*/ 0 w 213"/>
                    <a:gd name="T21" fmla="*/ 106 h 212"/>
                    <a:gd name="T22" fmla="*/ 107 w 213"/>
                    <a:gd name="T23" fmla="*/ 212 h 212"/>
                    <a:gd name="T24" fmla="*/ 213 w 213"/>
                    <a:gd name="T25" fmla="*/ 106 h 212"/>
                    <a:gd name="T26" fmla="*/ 196 w 213"/>
                    <a:gd name="T27" fmla="*/ 49 h 212"/>
                    <a:gd name="T28" fmla="*/ 185 w 213"/>
                    <a:gd name="T29" fmla="*/ 60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13" h="212">
                      <a:moveTo>
                        <a:pt x="185" y="60"/>
                      </a:moveTo>
                      <a:cubicBezTo>
                        <a:pt x="184" y="60"/>
                        <a:pt x="184" y="60"/>
                        <a:pt x="184" y="60"/>
                      </a:cubicBezTo>
                      <a:cubicBezTo>
                        <a:pt x="192" y="74"/>
                        <a:pt x="197" y="89"/>
                        <a:pt x="197" y="106"/>
                      </a:cubicBezTo>
                      <a:cubicBezTo>
                        <a:pt x="197" y="156"/>
                        <a:pt x="156" y="196"/>
                        <a:pt x="107" y="196"/>
                      </a:cubicBezTo>
                      <a:cubicBezTo>
                        <a:pt x="57" y="196"/>
                        <a:pt x="16" y="156"/>
                        <a:pt x="16" y="106"/>
                      </a:cubicBezTo>
                      <a:cubicBezTo>
                        <a:pt x="16" y="56"/>
                        <a:pt x="57" y="16"/>
                        <a:pt x="107" y="16"/>
                      </a:cubicBezTo>
                      <a:cubicBezTo>
                        <a:pt x="123" y="16"/>
                        <a:pt x="139" y="20"/>
                        <a:pt x="153" y="29"/>
                      </a:cubicBezTo>
                      <a:cubicBezTo>
                        <a:pt x="153" y="27"/>
                        <a:pt x="153" y="27"/>
                        <a:pt x="153" y="27"/>
                      </a:cubicBezTo>
                      <a:cubicBezTo>
                        <a:pt x="164" y="16"/>
                        <a:pt x="164" y="16"/>
                        <a:pt x="164" y="16"/>
                      </a:cubicBezTo>
                      <a:cubicBezTo>
                        <a:pt x="147" y="6"/>
                        <a:pt x="128" y="0"/>
                        <a:pt x="107" y="0"/>
                      </a:cubicBezTo>
                      <a:cubicBezTo>
                        <a:pt x="48" y="0"/>
                        <a:pt x="0" y="48"/>
                        <a:pt x="0" y="106"/>
                      </a:cubicBezTo>
                      <a:cubicBezTo>
                        <a:pt x="0" y="165"/>
                        <a:pt x="48" y="212"/>
                        <a:pt x="107" y="212"/>
                      </a:cubicBezTo>
                      <a:cubicBezTo>
                        <a:pt x="165" y="212"/>
                        <a:pt x="213" y="165"/>
                        <a:pt x="213" y="106"/>
                      </a:cubicBezTo>
                      <a:cubicBezTo>
                        <a:pt x="213" y="85"/>
                        <a:pt x="207" y="66"/>
                        <a:pt x="196" y="49"/>
                      </a:cubicBezTo>
                      <a:lnTo>
                        <a:pt x="185" y="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2" name="TextBox 79">
              <a:extLst>
                <a:ext uri="{FF2B5EF4-FFF2-40B4-BE49-F238E27FC236}">
                  <a16:creationId xmlns:a16="http://schemas.microsoft.com/office/drawing/2014/main" id="{329503A0-8DD8-412C-B277-3D5B538FD908}"/>
                </a:ext>
              </a:extLst>
            </p:cNvPr>
            <p:cNvSpPr txBox="1"/>
            <p:nvPr/>
          </p:nvSpPr>
          <p:spPr>
            <a:xfrm flipH="1">
              <a:off x="8869359" y="4345117"/>
              <a:ext cx="2153059" cy="367359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+mn-ea"/>
                  <a:cs typeface="Segoe UI Light" panose="020B0502040204020203" pitchFamily="34" charset="0"/>
                </a:rPr>
                <a:t>工作总结</a:t>
              </a:r>
              <a:endParaRPr lang="id-ID" altLang="zh-CN" sz="1400" b="1" dirty="0">
                <a:solidFill>
                  <a:schemeClr val="bg1"/>
                </a:solidFill>
                <a:latin typeface="+mn-ea"/>
                <a:cs typeface="Segoe UI Light" panose="020B0502040204020203" pitchFamily="34" charset="0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8BD365C-4887-4E5B-9FD4-96F0FA0DFBF0}"/>
              </a:ext>
            </a:extLst>
          </p:cNvPr>
          <p:cNvGrpSpPr/>
          <p:nvPr/>
        </p:nvGrpSpPr>
        <p:grpSpPr>
          <a:xfrm>
            <a:off x="6445171" y="496283"/>
            <a:ext cx="5453222" cy="1569660"/>
            <a:chOff x="6194447" y="209449"/>
            <a:chExt cx="4674846" cy="1569660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1CD6898-14B4-4A7D-B1B2-37FE43E673A0}"/>
                </a:ext>
              </a:extLst>
            </p:cNvPr>
            <p:cNvSpPr txBox="1"/>
            <p:nvPr/>
          </p:nvSpPr>
          <p:spPr>
            <a:xfrm>
              <a:off x="6194447" y="209449"/>
              <a:ext cx="158542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rPr>
                <a:t>C</a:t>
              </a:r>
              <a:endParaRPr lang="zh-CN" altLang="en-US" sz="9600" dirty="0">
                <a:gradFill>
                  <a:gsLst>
                    <a:gs pos="10000">
                      <a:srgbClr val="718CFF"/>
                    </a:gs>
                    <a:gs pos="48000">
                      <a:schemeClr val="bg1"/>
                    </a:gs>
                  </a:gsLst>
                  <a:lin ang="108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27BA47D-2440-4564-A0AF-40D852A65E27}"/>
                </a:ext>
              </a:extLst>
            </p:cNvPr>
            <p:cNvSpPr txBox="1"/>
            <p:nvPr/>
          </p:nvSpPr>
          <p:spPr>
            <a:xfrm>
              <a:off x="6684546" y="209449"/>
              <a:ext cx="158542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rPr>
                <a:t>O</a:t>
              </a:r>
              <a:endParaRPr lang="zh-CN" altLang="en-US" sz="9600" dirty="0">
                <a:gradFill>
                  <a:gsLst>
                    <a:gs pos="10000">
                      <a:srgbClr val="718CFF"/>
                    </a:gs>
                    <a:gs pos="48000">
                      <a:schemeClr val="bg1"/>
                    </a:gs>
                  </a:gsLst>
                  <a:lin ang="108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EE70D8A-6A3F-44A9-8DB5-84D6BC750BF0}"/>
                </a:ext>
              </a:extLst>
            </p:cNvPr>
            <p:cNvSpPr txBox="1"/>
            <p:nvPr/>
          </p:nvSpPr>
          <p:spPr>
            <a:xfrm>
              <a:off x="7174680" y="209449"/>
              <a:ext cx="158542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rPr>
                <a:t>N</a:t>
              </a:r>
              <a:endParaRPr lang="zh-CN" altLang="en-US" sz="9600" dirty="0">
                <a:gradFill>
                  <a:gsLst>
                    <a:gs pos="10000">
                      <a:srgbClr val="718CFF"/>
                    </a:gs>
                    <a:gs pos="48000">
                      <a:schemeClr val="bg1"/>
                    </a:gs>
                  </a:gsLst>
                  <a:lin ang="108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E2AED0C-C964-4C6A-8CB2-C0045856D6F2}"/>
                </a:ext>
              </a:extLst>
            </p:cNvPr>
            <p:cNvSpPr txBox="1"/>
            <p:nvPr/>
          </p:nvSpPr>
          <p:spPr>
            <a:xfrm>
              <a:off x="7678960" y="209449"/>
              <a:ext cx="158542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rPr>
                <a:t>T</a:t>
              </a:r>
              <a:endParaRPr lang="zh-CN" altLang="en-US" sz="9600" dirty="0">
                <a:gradFill>
                  <a:gsLst>
                    <a:gs pos="10000">
                      <a:srgbClr val="718CFF"/>
                    </a:gs>
                    <a:gs pos="48000">
                      <a:schemeClr val="bg1"/>
                    </a:gs>
                  </a:gsLst>
                  <a:lin ang="108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A7331D9-D86A-4633-B16A-245D149B31C9}"/>
                </a:ext>
              </a:extLst>
            </p:cNvPr>
            <p:cNvSpPr txBox="1"/>
            <p:nvPr/>
          </p:nvSpPr>
          <p:spPr>
            <a:xfrm>
              <a:off x="8091582" y="209449"/>
              <a:ext cx="158542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rPr>
                <a:t>E</a:t>
              </a:r>
              <a:endParaRPr lang="zh-CN" altLang="en-US" sz="9600" dirty="0">
                <a:gradFill>
                  <a:gsLst>
                    <a:gs pos="10000">
                      <a:srgbClr val="718CFF"/>
                    </a:gs>
                    <a:gs pos="48000">
                      <a:schemeClr val="bg1"/>
                    </a:gs>
                  </a:gsLst>
                  <a:lin ang="108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DB93A5F-AD80-47C1-B2E4-6FB3F89AB066}"/>
                </a:ext>
              </a:extLst>
            </p:cNvPr>
            <p:cNvSpPr txBox="1"/>
            <p:nvPr/>
          </p:nvSpPr>
          <p:spPr>
            <a:xfrm>
              <a:off x="8447338" y="209449"/>
              <a:ext cx="158542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rPr>
                <a:t>N</a:t>
              </a:r>
              <a:endParaRPr lang="zh-CN" altLang="en-US" sz="9600" dirty="0">
                <a:gradFill>
                  <a:gsLst>
                    <a:gs pos="10000">
                      <a:srgbClr val="718CFF"/>
                    </a:gs>
                    <a:gs pos="48000">
                      <a:schemeClr val="bg1"/>
                    </a:gs>
                  </a:gsLst>
                  <a:lin ang="108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1DEF1EE-1656-4ACF-A4B1-744AA767F6E1}"/>
                </a:ext>
              </a:extLst>
            </p:cNvPr>
            <p:cNvSpPr txBox="1"/>
            <p:nvPr/>
          </p:nvSpPr>
          <p:spPr>
            <a:xfrm>
              <a:off x="8911664" y="209449"/>
              <a:ext cx="158542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rPr>
                <a:t>T</a:t>
              </a:r>
              <a:endParaRPr lang="zh-CN" altLang="en-US" sz="9600" dirty="0">
                <a:gradFill>
                  <a:gsLst>
                    <a:gs pos="10000">
                      <a:srgbClr val="718CFF"/>
                    </a:gs>
                    <a:gs pos="48000">
                      <a:schemeClr val="bg1"/>
                    </a:gs>
                  </a:gsLst>
                  <a:lin ang="108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4DA76DB1-BAFC-47AD-AE32-AC6F1FEFB4F3}"/>
                </a:ext>
              </a:extLst>
            </p:cNvPr>
            <p:cNvSpPr txBox="1"/>
            <p:nvPr/>
          </p:nvSpPr>
          <p:spPr>
            <a:xfrm>
              <a:off x="9283871" y="209449"/>
              <a:ext cx="158542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rPr>
                <a:t>S</a:t>
              </a:r>
              <a:endParaRPr lang="zh-CN" altLang="en-US" sz="9600" dirty="0">
                <a:gradFill>
                  <a:gsLst>
                    <a:gs pos="10000">
                      <a:srgbClr val="718CFF"/>
                    </a:gs>
                    <a:gs pos="48000">
                      <a:schemeClr val="bg1"/>
                    </a:gs>
                  </a:gsLst>
                  <a:lin ang="108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1924ABDF-DDAA-4B21-AC62-F150EA8B8354}"/>
              </a:ext>
            </a:extLst>
          </p:cNvPr>
          <p:cNvGrpSpPr/>
          <p:nvPr/>
        </p:nvGrpSpPr>
        <p:grpSpPr>
          <a:xfrm>
            <a:off x="1769144" y="2662380"/>
            <a:ext cx="1708086" cy="2788277"/>
            <a:chOff x="1769144" y="2662380"/>
            <a:chExt cx="1708086" cy="2788277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FE8402A0-C6F4-411F-BD1A-45788E1B92C5}"/>
                </a:ext>
              </a:extLst>
            </p:cNvPr>
            <p:cNvSpPr/>
            <p:nvPr/>
          </p:nvSpPr>
          <p:spPr>
            <a:xfrm>
              <a:off x="1991888" y="4336928"/>
              <a:ext cx="1262599" cy="31634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FC000"/>
                </a:gs>
                <a:gs pos="91000">
                  <a:srgbClr val="5E03E3"/>
                </a:gs>
              </a:gsLst>
              <a:lin ang="4200000" scaled="0"/>
            </a:gradFill>
            <a:ln w="9525" cap="flat">
              <a:noFill/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" name="TextBox 79">
              <a:extLst>
                <a:ext uri="{FF2B5EF4-FFF2-40B4-BE49-F238E27FC236}">
                  <a16:creationId xmlns:a16="http://schemas.microsoft.com/office/drawing/2014/main" id="{BE313D3B-47F2-4F75-BDD3-85F7887D3047}"/>
                </a:ext>
              </a:extLst>
            </p:cNvPr>
            <p:cNvSpPr txBox="1"/>
            <p:nvPr/>
          </p:nvSpPr>
          <p:spPr>
            <a:xfrm flipH="1">
              <a:off x="1947866" y="4336912"/>
              <a:ext cx="1374776" cy="367359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+mn-ea"/>
                  <a:cs typeface="Segoe UI Light" panose="020B0502040204020203" pitchFamily="34" charset="0"/>
                </a:rPr>
                <a:t>工作概述</a:t>
              </a:r>
              <a:endParaRPr lang="id-ID" sz="1400" b="1" dirty="0">
                <a:solidFill>
                  <a:schemeClr val="bg1"/>
                </a:solidFill>
                <a:latin typeface="+mn-ea"/>
                <a:cs typeface="Segoe UI Light" panose="020B0502040204020203" pitchFamily="34" charset="0"/>
              </a:endParaRPr>
            </a:p>
          </p:txBody>
        </p:sp>
        <p:sp>
          <p:nvSpPr>
            <p:cNvPr id="7" name="TextBox 80">
              <a:extLst>
                <a:ext uri="{FF2B5EF4-FFF2-40B4-BE49-F238E27FC236}">
                  <a16:creationId xmlns:a16="http://schemas.microsoft.com/office/drawing/2014/main" id="{C83929BB-BC8C-460A-982D-C26976386C52}"/>
                </a:ext>
              </a:extLst>
            </p:cNvPr>
            <p:cNvSpPr txBox="1"/>
            <p:nvPr/>
          </p:nvSpPr>
          <p:spPr>
            <a:xfrm flipH="1">
              <a:off x="1769144" y="4804326"/>
              <a:ext cx="17080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200" dirty="0">
                  <a:solidFill>
                    <a:schemeClr val="bg1"/>
                  </a:solidFill>
                  <a:latin typeface="+mj-lt"/>
                </a:rPr>
                <a:t>Lorem ipsum dolor sit amet put any thing here please be it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17AA51E6-681A-4A5F-8A24-97C57D55C76D}"/>
                </a:ext>
              </a:extLst>
            </p:cNvPr>
            <p:cNvSpPr/>
            <p:nvPr/>
          </p:nvSpPr>
          <p:spPr>
            <a:xfrm>
              <a:off x="1980805" y="2662380"/>
              <a:ext cx="1342898" cy="1105345"/>
            </a:xfrm>
            <a:custGeom>
              <a:avLst/>
              <a:gdLst>
                <a:gd name="connsiteX0" fmla="*/ 376245 w 1520270"/>
                <a:gd name="connsiteY0" fmla="*/ 9608 h 1251341"/>
                <a:gd name="connsiteX1" fmla="*/ 760429 w 1520270"/>
                <a:gd name="connsiteY1" fmla="*/ 119374 h 1251341"/>
                <a:gd name="connsiteX2" fmla="*/ 1287309 w 1520270"/>
                <a:gd name="connsiteY2" fmla="*/ 454163 h 1251341"/>
                <a:gd name="connsiteX3" fmla="*/ 1451959 w 1520270"/>
                <a:gd name="connsiteY3" fmla="*/ 926160 h 1251341"/>
                <a:gd name="connsiteX4" fmla="*/ 979962 w 1520270"/>
                <a:gd name="connsiteY4" fmla="*/ 1195089 h 1251341"/>
                <a:gd name="connsiteX5" fmla="*/ 716522 w 1520270"/>
                <a:gd name="connsiteY5" fmla="*/ 1249972 h 1251341"/>
                <a:gd name="connsiteX6" fmla="*/ 277455 w 1520270"/>
                <a:gd name="connsiteY6" fmla="*/ 1167647 h 1251341"/>
                <a:gd name="connsiteX7" fmla="*/ 3038 w 1520270"/>
                <a:gd name="connsiteY7" fmla="*/ 547465 h 1251341"/>
                <a:gd name="connsiteX8" fmla="*/ 140246 w 1520270"/>
                <a:gd name="connsiteY8" fmla="*/ 168769 h 1251341"/>
                <a:gd name="connsiteX9" fmla="*/ 376245 w 1520270"/>
                <a:gd name="connsiteY9" fmla="*/ 9608 h 125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0270" h="1251341">
                  <a:moveTo>
                    <a:pt x="376245" y="9608"/>
                  </a:moveTo>
                  <a:cubicBezTo>
                    <a:pt x="376245" y="9608"/>
                    <a:pt x="529918" y="-39787"/>
                    <a:pt x="760429" y="119374"/>
                  </a:cubicBezTo>
                  <a:cubicBezTo>
                    <a:pt x="990939" y="278536"/>
                    <a:pt x="1150101" y="377326"/>
                    <a:pt x="1287309" y="454163"/>
                  </a:cubicBezTo>
                  <a:cubicBezTo>
                    <a:pt x="1424518" y="531000"/>
                    <a:pt x="1627586" y="646255"/>
                    <a:pt x="1451959" y="926160"/>
                  </a:cubicBezTo>
                  <a:cubicBezTo>
                    <a:pt x="1375123" y="1008485"/>
                    <a:pt x="1386099" y="1041415"/>
                    <a:pt x="979962" y="1195089"/>
                  </a:cubicBezTo>
                  <a:cubicBezTo>
                    <a:pt x="848242" y="1238995"/>
                    <a:pt x="787870" y="1244484"/>
                    <a:pt x="716522" y="1249972"/>
                  </a:cubicBezTo>
                  <a:cubicBezTo>
                    <a:pt x="645173" y="1255460"/>
                    <a:pt x="436617" y="1260949"/>
                    <a:pt x="277455" y="1167647"/>
                  </a:cubicBezTo>
                  <a:cubicBezTo>
                    <a:pt x="118293" y="1074345"/>
                    <a:pt x="8526" y="816393"/>
                    <a:pt x="3038" y="547465"/>
                  </a:cubicBezTo>
                  <a:cubicBezTo>
                    <a:pt x="-7939" y="393791"/>
                    <a:pt x="118293" y="196211"/>
                    <a:pt x="140246" y="168769"/>
                  </a:cubicBezTo>
                  <a:cubicBezTo>
                    <a:pt x="162200" y="141328"/>
                    <a:pt x="217083" y="75468"/>
                    <a:pt x="376245" y="9608"/>
                  </a:cubicBezTo>
                  <a:close/>
                </a:path>
              </a:pathLst>
            </a:custGeom>
            <a:gradFill>
              <a:gsLst>
                <a:gs pos="0">
                  <a:srgbClr val="0930CB"/>
                </a:gs>
                <a:gs pos="76000">
                  <a:srgbClr val="5CD6FE"/>
                </a:gs>
              </a:gsLst>
              <a:lin ang="8400000" scaled="0"/>
            </a:gradFill>
            <a:ln w="12700" cap="flat">
              <a:gradFill flip="none" rotWithShape="1">
                <a:gsLst>
                  <a:gs pos="16000">
                    <a:srgbClr val="5807EB">
                      <a:alpha val="86000"/>
                    </a:srgbClr>
                  </a:gs>
                  <a:gs pos="81000">
                    <a:srgbClr val="FFC000"/>
                  </a:gs>
                </a:gsLst>
                <a:lin ang="3000000" scaled="0"/>
                <a:tileRect/>
              </a:gradFill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A8118608-FBD6-4022-B15D-C67BDDACA099}"/>
                </a:ext>
              </a:extLst>
            </p:cNvPr>
            <p:cNvGrpSpPr/>
            <p:nvPr/>
          </p:nvGrpSpPr>
          <p:grpSpPr>
            <a:xfrm>
              <a:off x="2411182" y="2983468"/>
              <a:ext cx="491132" cy="565238"/>
              <a:chOff x="9702800" y="866776"/>
              <a:chExt cx="536575" cy="617538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6" name="Freeform 252">
                <a:extLst>
                  <a:ext uri="{FF2B5EF4-FFF2-40B4-BE49-F238E27FC236}">
                    <a16:creationId xmlns:a16="http://schemas.microsoft.com/office/drawing/2014/main" id="{6E68A8AF-3866-46E9-9E17-3471820F8BC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817100" y="873126"/>
                <a:ext cx="309563" cy="360363"/>
              </a:xfrm>
              <a:custGeom>
                <a:avLst/>
                <a:gdLst>
                  <a:gd name="T0" fmla="*/ 52 w 104"/>
                  <a:gd name="T1" fmla="*/ 121 h 121"/>
                  <a:gd name="T2" fmla="*/ 14 w 104"/>
                  <a:gd name="T3" fmla="*/ 86 h 121"/>
                  <a:gd name="T4" fmla="*/ 7 w 104"/>
                  <a:gd name="T5" fmla="*/ 86 h 121"/>
                  <a:gd name="T6" fmla="*/ 0 w 104"/>
                  <a:gd name="T7" fmla="*/ 70 h 121"/>
                  <a:gd name="T8" fmla="*/ 4 w 104"/>
                  <a:gd name="T9" fmla="*/ 52 h 121"/>
                  <a:gd name="T10" fmla="*/ 9 w 104"/>
                  <a:gd name="T11" fmla="*/ 53 h 121"/>
                  <a:gd name="T12" fmla="*/ 11 w 104"/>
                  <a:gd name="T13" fmla="*/ 55 h 121"/>
                  <a:gd name="T14" fmla="*/ 11 w 104"/>
                  <a:gd name="T15" fmla="*/ 27 h 121"/>
                  <a:gd name="T16" fmla="*/ 51 w 104"/>
                  <a:gd name="T17" fmla="*/ 0 h 121"/>
                  <a:gd name="T18" fmla="*/ 91 w 104"/>
                  <a:gd name="T19" fmla="*/ 27 h 121"/>
                  <a:gd name="T20" fmla="*/ 91 w 104"/>
                  <a:gd name="T21" fmla="*/ 54 h 121"/>
                  <a:gd name="T22" fmla="*/ 95 w 104"/>
                  <a:gd name="T23" fmla="*/ 50 h 121"/>
                  <a:gd name="T24" fmla="*/ 99 w 104"/>
                  <a:gd name="T25" fmla="*/ 50 h 121"/>
                  <a:gd name="T26" fmla="*/ 103 w 104"/>
                  <a:gd name="T27" fmla="*/ 70 h 121"/>
                  <a:gd name="T28" fmla="*/ 98 w 104"/>
                  <a:gd name="T29" fmla="*/ 84 h 121"/>
                  <a:gd name="T30" fmla="*/ 91 w 104"/>
                  <a:gd name="T31" fmla="*/ 85 h 121"/>
                  <a:gd name="T32" fmla="*/ 52 w 104"/>
                  <a:gd name="T33" fmla="*/ 121 h 121"/>
                  <a:gd name="T34" fmla="*/ 15 w 104"/>
                  <a:gd name="T35" fmla="*/ 81 h 121"/>
                  <a:gd name="T36" fmla="*/ 16 w 104"/>
                  <a:gd name="T37" fmla="*/ 81 h 121"/>
                  <a:gd name="T38" fmla="*/ 17 w 104"/>
                  <a:gd name="T39" fmla="*/ 83 h 121"/>
                  <a:gd name="T40" fmla="*/ 52 w 104"/>
                  <a:gd name="T41" fmla="*/ 117 h 121"/>
                  <a:gd name="T42" fmla="*/ 87 w 104"/>
                  <a:gd name="T43" fmla="*/ 83 h 121"/>
                  <a:gd name="T44" fmla="*/ 88 w 104"/>
                  <a:gd name="T45" fmla="*/ 81 h 121"/>
                  <a:gd name="T46" fmla="*/ 90 w 104"/>
                  <a:gd name="T47" fmla="*/ 81 h 121"/>
                  <a:gd name="T48" fmla="*/ 95 w 104"/>
                  <a:gd name="T49" fmla="*/ 80 h 121"/>
                  <a:gd name="T50" fmla="*/ 99 w 104"/>
                  <a:gd name="T51" fmla="*/ 70 h 121"/>
                  <a:gd name="T52" fmla="*/ 97 w 104"/>
                  <a:gd name="T53" fmla="*/ 54 h 121"/>
                  <a:gd name="T54" fmla="*/ 97 w 104"/>
                  <a:gd name="T55" fmla="*/ 54 h 121"/>
                  <a:gd name="T56" fmla="*/ 91 w 104"/>
                  <a:gd name="T57" fmla="*/ 69 h 121"/>
                  <a:gd name="T58" fmla="*/ 91 w 104"/>
                  <a:gd name="T59" fmla="*/ 70 h 121"/>
                  <a:gd name="T60" fmla="*/ 89 w 104"/>
                  <a:gd name="T61" fmla="*/ 71 h 121"/>
                  <a:gd name="T62" fmla="*/ 89 w 104"/>
                  <a:gd name="T63" fmla="*/ 71 h 121"/>
                  <a:gd name="T64" fmla="*/ 87 w 104"/>
                  <a:gd name="T65" fmla="*/ 69 h 121"/>
                  <a:gd name="T66" fmla="*/ 87 w 104"/>
                  <a:gd name="T67" fmla="*/ 69 h 121"/>
                  <a:gd name="T68" fmla="*/ 87 w 104"/>
                  <a:gd name="T69" fmla="*/ 69 h 121"/>
                  <a:gd name="T70" fmla="*/ 87 w 104"/>
                  <a:gd name="T71" fmla="*/ 69 h 121"/>
                  <a:gd name="T72" fmla="*/ 87 w 104"/>
                  <a:gd name="T73" fmla="*/ 69 h 121"/>
                  <a:gd name="T74" fmla="*/ 87 w 104"/>
                  <a:gd name="T75" fmla="*/ 58 h 121"/>
                  <a:gd name="T76" fmla="*/ 87 w 104"/>
                  <a:gd name="T77" fmla="*/ 28 h 121"/>
                  <a:gd name="T78" fmla="*/ 51 w 104"/>
                  <a:gd name="T79" fmla="*/ 4 h 121"/>
                  <a:gd name="T80" fmla="*/ 15 w 104"/>
                  <a:gd name="T81" fmla="*/ 27 h 121"/>
                  <a:gd name="T82" fmla="*/ 16 w 104"/>
                  <a:gd name="T83" fmla="*/ 65 h 121"/>
                  <a:gd name="T84" fmla="*/ 16 w 104"/>
                  <a:gd name="T85" fmla="*/ 67 h 121"/>
                  <a:gd name="T86" fmla="*/ 16 w 104"/>
                  <a:gd name="T87" fmla="*/ 70 h 121"/>
                  <a:gd name="T88" fmla="*/ 14 w 104"/>
                  <a:gd name="T89" fmla="*/ 71 h 121"/>
                  <a:gd name="T90" fmla="*/ 14 w 104"/>
                  <a:gd name="T91" fmla="*/ 71 h 121"/>
                  <a:gd name="T92" fmla="*/ 12 w 104"/>
                  <a:gd name="T93" fmla="*/ 70 h 121"/>
                  <a:gd name="T94" fmla="*/ 12 w 104"/>
                  <a:gd name="T95" fmla="*/ 67 h 121"/>
                  <a:gd name="T96" fmla="*/ 7 w 104"/>
                  <a:gd name="T97" fmla="*/ 57 h 121"/>
                  <a:gd name="T98" fmla="*/ 6 w 104"/>
                  <a:gd name="T99" fmla="*/ 56 h 121"/>
                  <a:gd name="T100" fmla="*/ 4 w 104"/>
                  <a:gd name="T101" fmla="*/ 70 h 121"/>
                  <a:gd name="T102" fmla="*/ 9 w 104"/>
                  <a:gd name="T103" fmla="*/ 82 h 121"/>
                  <a:gd name="T104" fmla="*/ 14 w 104"/>
                  <a:gd name="T105" fmla="*/ 81 h 121"/>
                  <a:gd name="T106" fmla="*/ 15 w 104"/>
                  <a:gd name="T107" fmla="*/ 8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4" h="121">
                    <a:moveTo>
                      <a:pt x="52" y="121"/>
                    </a:moveTo>
                    <a:cubicBezTo>
                      <a:pt x="26" y="121"/>
                      <a:pt x="16" y="94"/>
                      <a:pt x="14" y="86"/>
                    </a:cubicBezTo>
                    <a:cubicBezTo>
                      <a:pt x="12" y="86"/>
                      <a:pt x="9" y="87"/>
                      <a:pt x="7" y="86"/>
                    </a:cubicBezTo>
                    <a:cubicBezTo>
                      <a:pt x="3" y="83"/>
                      <a:pt x="0" y="78"/>
                      <a:pt x="0" y="70"/>
                    </a:cubicBezTo>
                    <a:cubicBezTo>
                      <a:pt x="0" y="56"/>
                      <a:pt x="2" y="53"/>
                      <a:pt x="4" y="52"/>
                    </a:cubicBezTo>
                    <a:cubicBezTo>
                      <a:pt x="5" y="52"/>
                      <a:pt x="6" y="51"/>
                      <a:pt x="9" y="53"/>
                    </a:cubicBezTo>
                    <a:cubicBezTo>
                      <a:pt x="9" y="53"/>
                      <a:pt x="10" y="54"/>
                      <a:pt x="11" y="55"/>
                    </a:cubicBezTo>
                    <a:cubicBezTo>
                      <a:pt x="11" y="44"/>
                      <a:pt x="10" y="33"/>
                      <a:pt x="11" y="27"/>
                    </a:cubicBezTo>
                    <a:cubicBezTo>
                      <a:pt x="13" y="14"/>
                      <a:pt x="24" y="0"/>
                      <a:pt x="51" y="0"/>
                    </a:cubicBezTo>
                    <a:cubicBezTo>
                      <a:pt x="77" y="0"/>
                      <a:pt x="89" y="8"/>
                      <a:pt x="91" y="27"/>
                    </a:cubicBezTo>
                    <a:cubicBezTo>
                      <a:pt x="91" y="33"/>
                      <a:pt x="91" y="44"/>
                      <a:pt x="91" y="54"/>
                    </a:cubicBezTo>
                    <a:cubicBezTo>
                      <a:pt x="92" y="53"/>
                      <a:pt x="93" y="51"/>
                      <a:pt x="95" y="50"/>
                    </a:cubicBezTo>
                    <a:cubicBezTo>
                      <a:pt x="96" y="50"/>
                      <a:pt x="98" y="50"/>
                      <a:pt x="99" y="50"/>
                    </a:cubicBezTo>
                    <a:cubicBezTo>
                      <a:pt x="103" y="52"/>
                      <a:pt x="104" y="59"/>
                      <a:pt x="103" y="70"/>
                    </a:cubicBezTo>
                    <a:cubicBezTo>
                      <a:pt x="103" y="77"/>
                      <a:pt x="101" y="81"/>
                      <a:pt x="98" y="84"/>
                    </a:cubicBezTo>
                    <a:cubicBezTo>
                      <a:pt x="95" y="85"/>
                      <a:pt x="93" y="86"/>
                      <a:pt x="91" y="85"/>
                    </a:cubicBezTo>
                    <a:cubicBezTo>
                      <a:pt x="89" y="93"/>
                      <a:pt x="81" y="121"/>
                      <a:pt x="52" y="121"/>
                    </a:cubicBezTo>
                    <a:close/>
                    <a:moveTo>
                      <a:pt x="15" y="81"/>
                    </a:moveTo>
                    <a:cubicBezTo>
                      <a:pt x="15" y="81"/>
                      <a:pt x="16" y="81"/>
                      <a:pt x="16" y="81"/>
                    </a:cubicBezTo>
                    <a:cubicBezTo>
                      <a:pt x="17" y="82"/>
                      <a:pt x="17" y="82"/>
                      <a:pt x="17" y="83"/>
                    </a:cubicBezTo>
                    <a:cubicBezTo>
                      <a:pt x="17" y="83"/>
                      <a:pt x="24" y="117"/>
                      <a:pt x="52" y="117"/>
                    </a:cubicBezTo>
                    <a:cubicBezTo>
                      <a:pt x="82" y="117"/>
                      <a:pt x="87" y="84"/>
                      <a:pt x="87" y="83"/>
                    </a:cubicBezTo>
                    <a:cubicBezTo>
                      <a:pt x="87" y="82"/>
                      <a:pt x="88" y="82"/>
                      <a:pt x="88" y="81"/>
                    </a:cubicBezTo>
                    <a:cubicBezTo>
                      <a:pt x="89" y="81"/>
                      <a:pt x="89" y="81"/>
                      <a:pt x="90" y="81"/>
                    </a:cubicBezTo>
                    <a:cubicBezTo>
                      <a:pt x="90" y="81"/>
                      <a:pt x="93" y="82"/>
                      <a:pt x="95" y="80"/>
                    </a:cubicBezTo>
                    <a:cubicBezTo>
                      <a:pt x="98" y="79"/>
                      <a:pt x="99" y="75"/>
                      <a:pt x="99" y="70"/>
                    </a:cubicBezTo>
                    <a:cubicBezTo>
                      <a:pt x="100" y="56"/>
                      <a:pt x="97" y="54"/>
                      <a:pt x="97" y="54"/>
                    </a:cubicBezTo>
                    <a:cubicBezTo>
                      <a:pt x="97" y="54"/>
                      <a:pt x="97" y="54"/>
                      <a:pt x="97" y="54"/>
                    </a:cubicBezTo>
                    <a:cubicBezTo>
                      <a:pt x="94" y="55"/>
                      <a:pt x="91" y="62"/>
                      <a:pt x="91" y="69"/>
                    </a:cubicBezTo>
                    <a:cubicBezTo>
                      <a:pt x="91" y="69"/>
                      <a:pt x="91" y="69"/>
                      <a:pt x="91" y="70"/>
                    </a:cubicBezTo>
                    <a:cubicBezTo>
                      <a:pt x="91" y="71"/>
                      <a:pt x="90" y="71"/>
                      <a:pt x="89" y="71"/>
                    </a:cubicBezTo>
                    <a:cubicBezTo>
                      <a:pt x="89" y="71"/>
                      <a:pt x="89" y="71"/>
                      <a:pt x="89" y="71"/>
                    </a:cubicBezTo>
                    <a:cubicBezTo>
                      <a:pt x="88" y="71"/>
                      <a:pt x="87" y="71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7" y="66"/>
                      <a:pt x="87" y="62"/>
                      <a:pt x="87" y="58"/>
                    </a:cubicBezTo>
                    <a:cubicBezTo>
                      <a:pt x="87" y="47"/>
                      <a:pt x="87" y="34"/>
                      <a:pt x="87" y="28"/>
                    </a:cubicBezTo>
                    <a:cubicBezTo>
                      <a:pt x="86" y="16"/>
                      <a:pt x="81" y="4"/>
                      <a:pt x="51" y="4"/>
                    </a:cubicBezTo>
                    <a:cubicBezTo>
                      <a:pt x="27" y="4"/>
                      <a:pt x="17" y="17"/>
                      <a:pt x="15" y="27"/>
                    </a:cubicBezTo>
                    <a:cubicBezTo>
                      <a:pt x="14" y="35"/>
                      <a:pt x="15" y="53"/>
                      <a:pt x="16" y="65"/>
                    </a:cubicBezTo>
                    <a:cubicBezTo>
                      <a:pt x="16" y="67"/>
                      <a:pt x="16" y="67"/>
                      <a:pt x="16" y="67"/>
                    </a:cubicBezTo>
                    <a:cubicBezTo>
                      <a:pt x="16" y="68"/>
                      <a:pt x="17" y="69"/>
                      <a:pt x="16" y="70"/>
                    </a:cubicBezTo>
                    <a:cubicBezTo>
                      <a:pt x="16" y="71"/>
                      <a:pt x="15" y="71"/>
                      <a:pt x="14" y="71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3" y="71"/>
                      <a:pt x="12" y="71"/>
                      <a:pt x="12" y="70"/>
                    </a:cubicBezTo>
                    <a:cubicBezTo>
                      <a:pt x="12" y="67"/>
                      <a:pt x="12" y="67"/>
                      <a:pt x="12" y="67"/>
                    </a:cubicBezTo>
                    <a:cubicBezTo>
                      <a:pt x="12" y="64"/>
                      <a:pt x="10" y="59"/>
                      <a:pt x="7" y="57"/>
                    </a:cubicBezTo>
                    <a:cubicBezTo>
                      <a:pt x="7" y="56"/>
                      <a:pt x="6" y="56"/>
                      <a:pt x="6" y="56"/>
                    </a:cubicBezTo>
                    <a:cubicBezTo>
                      <a:pt x="6" y="56"/>
                      <a:pt x="4" y="57"/>
                      <a:pt x="4" y="70"/>
                    </a:cubicBezTo>
                    <a:cubicBezTo>
                      <a:pt x="4" y="76"/>
                      <a:pt x="6" y="81"/>
                      <a:pt x="9" y="82"/>
                    </a:cubicBezTo>
                    <a:cubicBezTo>
                      <a:pt x="11" y="83"/>
                      <a:pt x="14" y="81"/>
                      <a:pt x="14" y="81"/>
                    </a:cubicBezTo>
                    <a:cubicBezTo>
                      <a:pt x="14" y="81"/>
                      <a:pt x="15" y="81"/>
                      <a:pt x="15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53">
                <a:extLst>
                  <a:ext uri="{FF2B5EF4-FFF2-40B4-BE49-F238E27FC236}">
                    <a16:creationId xmlns:a16="http://schemas.microsoft.com/office/drawing/2014/main" id="{36CC4126-D3DE-48E0-AFBF-3900400540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37738" y="866776"/>
                <a:ext cx="255588" cy="241300"/>
              </a:xfrm>
              <a:custGeom>
                <a:avLst/>
                <a:gdLst>
                  <a:gd name="T0" fmla="*/ 0 w 86"/>
                  <a:gd name="T1" fmla="*/ 55 h 81"/>
                  <a:gd name="T2" fmla="*/ 6 w 86"/>
                  <a:gd name="T3" fmla="*/ 72 h 81"/>
                  <a:gd name="T4" fmla="*/ 20 w 86"/>
                  <a:gd name="T5" fmla="*/ 27 h 81"/>
                  <a:gd name="T6" fmla="*/ 43 w 86"/>
                  <a:gd name="T7" fmla="*/ 27 h 81"/>
                  <a:gd name="T8" fmla="*/ 67 w 86"/>
                  <a:gd name="T9" fmla="*/ 27 h 81"/>
                  <a:gd name="T10" fmla="*/ 81 w 86"/>
                  <a:gd name="T11" fmla="*/ 71 h 81"/>
                  <a:gd name="T12" fmla="*/ 86 w 86"/>
                  <a:gd name="T13" fmla="*/ 56 h 81"/>
                  <a:gd name="T14" fmla="*/ 80 w 86"/>
                  <a:gd name="T15" fmla="*/ 16 h 81"/>
                  <a:gd name="T16" fmla="*/ 43 w 86"/>
                  <a:gd name="T17" fmla="*/ 2 h 81"/>
                  <a:gd name="T18" fmla="*/ 6 w 86"/>
                  <a:gd name="T19" fmla="*/ 21 h 81"/>
                  <a:gd name="T20" fmla="*/ 0 w 86"/>
                  <a:gd name="T21" fmla="*/ 5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6" h="81">
                    <a:moveTo>
                      <a:pt x="0" y="55"/>
                    </a:moveTo>
                    <a:cubicBezTo>
                      <a:pt x="0" y="55"/>
                      <a:pt x="9" y="63"/>
                      <a:pt x="6" y="72"/>
                    </a:cubicBezTo>
                    <a:cubicBezTo>
                      <a:pt x="13" y="81"/>
                      <a:pt x="12" y="34"/>
                      <a:pt x="20" y="27"/>
                    </a:cubicBezTo>
                    <a:cubicBezTo>
                      <a:pt x="24" y="22"/>
                      <a:pt x="34" y="27"/>
                      <a:pt x="43" y="27"/>
                    </a:cubicBezTo>
                    <a:cubicBezTo>
                      <a:pt x="52" y="28"/>
                      <a:pt x="62" y="24"/>
                      <a:pt x="67" y="27"/>
                    </a:cubicBezTo>
                    <a:cubicBezTo>
                      <a:pt x="77" y="33"/>
                      <a:pt x="81" y="71"/>
                      <a:pt x="81" y="71"/>
                    </a:cubicBezTo>
                    <a:cubicBezTo>
                      <a:pt x="86" y="56"/>
                      <a:pt x="86" y="56"/>
                      <a:pt x="86" y="56"/>
                    </a:cubicBezTo>
                    <a:cubicBezTo>
                      <a:pt x="86" y="56"/>
                      <a:pt x="86" y="27"/>
                      <a:pt x="80" y="16"/>
                    </a:cubicBezTo>
                    <a:cubicBezTo>
                      <a:pt x="75" y="7"/>
                      <a:pt x="64" y="5"/>
                      <a:pt x="43" y="2"/>
                    </a:cubicBezTo>
                    <a:cubicBezTo>
                      <a:pt x="24" y="0"/>
                      <a:pt x="12" y="13"/>
                      <a:pt x="6" y="21"/>
                    </a:cubicBezTo>
                    <a:cubicBezTo>
                      <a:pt x="1" y="30"/>
                      <a:pt x="0" y="55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54">
                <a:extLst>
                  <a:ext uri="{FF2B5EF4-FFF2-40B4-BE49-F238E27FC236}">
                    <a16:creationId xmlns:a16="http://schemas.microsoft.com/office/drawing/2014/main" id="{1E183011-5BC4-472E-BA14-DADE9EE02C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69488" y="1206501"/>
                <a:ext cx="47625" cy="47625"/>
              </a:xfrm>
              <a:custGeom>
                <a:avLst/>
                <a:gdLst>
                  <a:gd name="T0" fmla="*/ 2 w 30"/>
                  <a:gd name="T1" fmla="*/ 30 h 30"/>
                  <a:gd name="T2" fmla="*/ 0 w 30"/>
                  <a:gd name="T3" fmla="*/ 23 h 30"/>
                  <a:gd name="T4" fmla="*/ 19 w 30"/>
                  <a:gd name="T5" fmla="*/ 19 h 30"/>
                  <a:gd name="T6" fmla="*/ 23 w 30"/>
                  <a:gd name="T7" fmla="*/ 0 h 30"/>
                  <a:gd name="T8" fmla="*/ 30 w 30"/>
                  <a:gd name="T9" fmla="*/ 2 h 30"/>
                  <a:gd name="T10" fmla="*/ 27 w 30"/>
                  <a:gd name="T11" fmla="*/ 25 h 30"/>
                  <a:gd name="T12" fmla="*/ 2 w 30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0">
                    <a:moveTo>
                      <a:pt x="2" y="30"/>
                    </a:moveTo>
                    <a:lnTo>
                      <a:pt x="0" y="23"/>
                    </a:lnTo>
                    <a:lnTo>
                      <a:pt x="19" y="19"/>
                    </a:lnTo>
                    <a:lnTo>
                      <a:pt x="23" y="0"/>
                    </a:lnTo>
                    <a:lnTo>
                      <a:pt x="30" y="2"/>
                    </a:lnTo>
                    <a:lnTo>
                      <a:pt x="27" y="25"/>
                    </a:lnTo>
                    <a:lnTo>
                      <a:pt x="2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55">
                <a:extLst>
                  <a:ext uri="{FF2B5EF4-FFF2-40B4-BE49-F238E27FC236}">
                    <a16:creationId xmlns:a16="http://schemas.microsoft.com/office/drawing/2014/main" id="{760CBF14-BFEC-4568-8F7D-7095DDAACB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25063" y="1206501"/>
                <a:ext cx="47625" cy="47625"/>
              </a:xfrm>
              <a:custGeom>
                <a:avLst/>
                <a:gdLst>
                  <a:gd name="T0" fmla="*/ 28 w 30"/>
                  <a:gd name="T1" fmla="*/ 30 h 30"/>
                  <a:gd name="T2" fmla="*/ 6 w 30"/>
                  <a:gd name="T3" fmla="*/ 25 h 30"/>
                  <a:gd name="T4" fmla="*/ 0 w 30"/>
                  <a:gd name="T5" fmla="*/ 2 h 30"/>
                  <a:gd name="T6" fmla="*/ 8 w 30"/>
                  <a:gd name="T7" fmla="*/ 0 h 30"/>
                  <a:gd name="T8" fmla="*/ 11 w 30"/>
                  <a:gd name="T9" fmla="*/ 19 h 30"/>
                  <a:gd name="T10" fmla="*/ 30 w 30"/>
                  <a:gd name="T11" fmla="*/ 23 h 30"/>
                  <a:gd name="T12" fmla="*/ 28 w 30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0">
                    <a:moveTo>
                      <a:pt x="28" y="30"/>
                    </a:moveTo>
                    <a:lnTo>
                      <a:pt x="6" y="25"/>
                    </a:lnTo>
                    <a:lnTo>
                      <a:pt x="0" y="2"/>
                    </a:lnTo>
                    <a:lnTo>
                      <a:pt x="8" y="0"/>
                    </a:lnTo>
                    <a:lnTo>
                      <a:pt x="11" y="19"/>
                    </a:lnTo>
                    <a:lnTo>
                      <a:pt x="30" y="23"/>
                    </a:lnTo>
                    <a:lnTo>
                      <a:pt x="28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56">
                <a:extLst>
                  <a:ext uri="{FF2B5EF4-FFF2-40B4-BE49-F238E27FC236}">
                    <a16:creationId xmlns:a16="http://schemas.microsoft.com/office/drawing/2014/main" id="{D14A1657-BB20-40A7-93B0-72362CDF5B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06000" y="1239838"/>
                <a:ext cx="65088" cy="20638"/>
              </a:xfrm>
              <a:custGeom>
                <a:avLst/>
                <a:gdLst>
                  <a:gd name="T0" fmla="*/ 41 w 41"/>
                  <a:gd name="T1" fmla="*/ 13 h 13"/>
                  <a:gd name="T2" fmla="*/ 0 w 41"/>
                  <a:gd name="T3" fmla="*/ 0 h 13"/>
                  <a:gd name="T4" fmla="*/ 41 w 41"/>
                  <a:gd name="T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13">
                    <a:moveTo>
                      <a:pt x="41" y="13"/>
                    </a:moveTo>
                    <a:lnTo>
                      <a:pt x="0" y="0"/>
                    </a:lnTo>
                    <a:lnTo>
                      <a:pt x="41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Line 257">
                <a:extLst>
                  <a:ext uri="{FF2B5EF4-FFF2-40B4-BE49-F238E27FC236}">
                    <a16:creationId xmlns:a16="http://schemas.microsoft.com/office/drawing/2014/main" id="{216998EC-3D67-4D56-8E60-78485D3C2D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9906000" y="1239838"/>
                <a:ext cx="65088" cy="20638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58">
                <a:extLst>
                  <a:ext uri="{FF2B5EF4-FFF2-40B4-BE49-F238E27FC236}">
                    <a16:creationId xmlns:a16="http://schemas.microsoft.com/office/drawing/2014/main" id="{EF465DBF-E0A9-48E2-8577-D22BDEEC97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02825" y="1233488"/>
                <a:ext cx="71438" cy="33338"/>
              </a:xfrm>
              <a:custGeom>
                <a:avLst/>
                <a:gdLst>
                  <a:gd name="T0" fmla="*/ 41 w 45"/>
                  <a:gd name="T1" fmla="*/ 21 h 21"/>
                  <a:gd name="T2" fmla="*/ 0 w 45"/>
                  <a:gd name="T3" fmla="*/ 8 h 21"/>
                  <a:gd name="T4" fmla="*/ 4 w 45"/>
                  <a:gd name="T5" fmla="*/ 0 h 21"/>
                  <a:gd name="T6" fmla="*/ 45 w 45"/>
                  <a:gd name="T7" fmla="*/ 15 h 21"/>
                  <a:gd name="T8" fmla="*/ 41 w 45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1">
                    <a:moveTo>
                      <a:pt x="41" y="21"/>
                    </a:moveTo>
                    <a:lnTo>
                      <a:pt x="0" y="8"/>
                    </a:lnTo>
                    <a:lnTo>
                      <a:pt x="4" y="0"/>
                    </a:lnTo>
                    <a:lnTo>
                      <a:pt x="45" y="15"/>
                    </a:lnTo>
                    <a:lnTo>
                      <a:pt x="41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59">
                <a:extLst>
                  <a:ext uri="{FF2B5EF4-FFF2-40B4-BE49-F238E27FC236}">
                    <a16:creationId xmlns:a16="http://schemas.microsoft.com/office/drawing/2014/main" id="{73861CA5-9586-4C63-980D-18DB7D701D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1088" y="1239838"/>
                <a:ext cx="66675" cy="20638"/>
              </a:xfrm>
              <a:custGeom>
                <a:avLst/>
                <a:gdLst>
                  <a:gd name="T0" fmla="*/ 0 w 42"/>
                  <a:gd name="T1" fmla="*/ 13 h 13"/>
                  <a:gd name="T2" fmla="*/ 42 w 42"/>
                  <a:gd name="T3" fmla="*/ 0 h 13"/>
                  <a:gd name="T4" fmla="*/ 0 w 42"/>
                  <a:gd name="T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13">
                    <a:moveTo>
                      <a:pt x="0" y="13"/>
                    </a:moveTo>
                    <a:lnTo>
                      <a:pt x="42" y="0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Line 260">
                <a:extLst>
                  <a:ext uri="{FF2B5EF4-FFF2-40B4-BE49-F238E27FC236}">
                    <a16:creationId xmlns:a16="http://schemas.microsoft.com/office/drawing/2014/main" id="{812D1A03-D41A-4019-80B3-E506B17689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71088" y="1239838"/>
                <a:ext cx="66675" cy="20638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61">
                <a:extLst>
                  <a:ext uri="{FF2B5EF4-FFF2-40B4-BE49-F238E27FC236}">
                    <a16:creationId xmlns:a16="http://schemas.microsoft.com/office/drawing/2014/main" id="{5970894E-F7A3-4C57-ACA6-8F0D1D4134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67913" y="1233488"/>
                <a:ext cx="71438" cy="33338"/>
              </a:xfrm>
              <a:custGeom>
                <a:avLst/>
                <a:gdLst>
                  <a:gd name="T0" fmla="*/ 4 w 45"/>
                  <a:gd name="T1" fmla="*/ 21 h 21"/>
                  <a:gd name="T2" fmla="*/ 0 w 45"/>
                  <a:gd name="T3" fmla="*/ 15 h 21"/>
                  <a:gd name="T4" fmla="*/ 44 w 45"/>
                  <a:gd name="T5" fmla="*/ 0 h 21"/>
                  <a:gd name="T6" fmla="*/ 45 w 45"/>
                  <a:gd name="T7" fmla="*/ 8 h 21"/>
                  <a:gd name="T8" fmla="*/ 4 w 45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1">
                    <a:moveTo>
                      <a:pt x="4" y="21"/>
                    </a:moveTo>
                    <a:lnTo>
                      <a:pt x="0" y="15"/>
                    </a:lnTo>
                    <a:lnTo>
                      <a:pt x="44" y="0"/>
                    </a:lnTo>
                    <a:lnTo>
                      <a:pt x="45" y="8"/>
                    </a:lnTo>
                    <a:lnTo>
                      <a:pt x="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62">
                <a:extLst>
                  <a:ext uri="{FF2B5EF4-FFF2-40B4-BE49-F238E27FC236}">
                    <a16:creationId xmlns:a16="http://schemas.microsoft.com/office/drawing/2014/main" id="{BF5EC5C0-741D-4705-A29A-56BA2FA602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09150" y="1227138"/>
                <a:ext cx="261938" cy="250825"/>
              </a:xfrm>
              <a:custGeom>
                <a:avLst/>
                <a:gdLst>
                  <a:gd name="T0" fmla="*/ 55 w 88"/>
                  <a:gd name="T1" fmla="*/ 7 h 84"/>
                  <a:gd name="T2" fmla="*/ 9 w 88"/>
                  <a:gd name="T3" fmla="*/ 70 h 84"/>
                  <a:gd name="T4" fmla="*/ 76 w 88"/>
                  <a:gd name="T5" fmla="*/ 84 h 84"/>
                  <a:gd name="T6" fmla="*/ 82 w 88"/>
                  <a:gd name="T7" fmla="*/ 35 h 84"/>
                  <a:gd name="T8" fmla="*/ 78 w 88"/>
                  <a:gd name="T9" fmla="*/ 21 h 84"/>
                  <a:gd name="T10" fmla="*/ 88 w 88"/>
                  <a:gd name="T11" fmla="*/ 12 h 84"/>
                  <a:gd name="T12" fmla="*/ 55 w 88"/>
                  <a:gd name="T13" fmla="*/ 7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84">
                    <a:moveTo>
                      <a:pt x="55" y="7"/>
                    </a:moveTo>
                    <a:cubicBezTo>
                      <a:pt x="0" y="18"/>
                      <a:pt x="9" y="70"/>
                      <a:pt x="9" y="70"/>
                    </a:cubicBezTo>
                    <a:cubicBezTo>
                      <a:pt x="9" y="70"/>
                      <a:pt x="46" y="81"/>
                      <a:pt x="76" y="84"/>
                    </a:cubicBezTo>
                    <a:cubicBezTo>
                      <a:pt x="82" y="35"/>
                      <a:pt x="82" y="35"/>
                      <a:pt x="82" y="35"/>
                    </a:cubicBezTo>
                    <a:cubicBezTo>
                      <a:pt x="82" y="35"/>
                      <a:pt x="76" y="26"/>
                      <a:pt x="78" y="21"/>
                    </a:cubicBezTo>
                    <a:cubicBezTo>
                      <a:pt x="80" y="19"/>
                      <a:pt x="88" y="12"/>
                      <a:pt x="88" y="12"/>
                    </a:cubicBezTo>
                    <a:cubicBezTo>
                      <a:pt x="88" y="12"/>
                      <a:pt x="68" y="0"/>
                      <a:pt x="5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63">
                <a:extLst>
                  <a:ext uri="{FF2B5EF4-FFF2-40B4-BE49-F238E27FC236}">
                    <a16:creationId xmlns:a16="http://schemas.microsoft.com/office/drawing/2014/main" id="{7C84CFCF-8BCC-4C72-BCA2-342E56A96C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702800" y="1222376"/>
                <a:ext cx="277813" cy="261938"/>
              </a:xfrm>
              <a:custGeom>
                <a:avLst/>
                <a:gdLst>
                  <a:gd name="T0" fmla="*/ 80 w 93"/>
                  <a:gd name="T1" fmla="*/ 88 h 88"/>
                  <a:gd name="T2" fmla="*/ 78 w 93"/>
                  <a:gd name="T3" fmla="*/ 88 h 88"/>
                  <a:gd name="T4" fmla="*/ 10 w 93"/>
                  <a:gd name="T5" fmla="*/ 74 h 88"/>
                  <a:gd name="T6" fmla="*/ 9 w 93"/>
                  <a:gd name="T7" fmla="*/ 74 h 88"/>
                  <a:gd name="T8" fmla="*/ 9 w 93"/>
                  <a:gd name="T9" fmla="*/ 72 h 88"/>
                  <a:gd name="T10" fmla="*/ 56 w 93"/>
                  <a:gd name="T11" fmla="*/ 7 h 88"/>
                  <a:gd name="T12" fmla="*/ 91 w 93"/>
                  <a:gd name="T13" fmla="*/ 12 h 88"/>
                  <a:gd name="T14" fmla="*/ 93 w 93"/>
                  <a:gd name="T15" fmla="*/ 14 h 88"/>
                  <a:gd name="T16" fmla="*/ 91 w 93"/>
                  <a:gd name="T17" fmla="*/ 16 h 88"/>
                  <a:gd name="T18" fmla="*/ 82 w 93"/>
                  <a:gd name="T19" fmla="*/ 24 h 88"/>
                  <a:gd name="T20" fmla="*/ 85 w 93"/>
                  <a:gd name="T21" fmla="*/ 36 h 88"/>
                  <a:gd name="T22" fmla="*/ 86 w 93"/>
                  <a:gd name="T23" fmla="*/ 37 h 88"/>
                  <a:gd name="T24" fmla="*/ 80 w 93"/>
                  <a:gd name="T25" fmla="*/ 88 h 88"/>
                  <a:gd name="T26" fmla="*/ 13 w 93"/>
                  <a:gd name="T27" fmla="*/ 70 h 88"/>
                  <a:gd name="T28" fmla="*/ 77 w 93"/>
                  <a:gd name="T29" fmla="*/ 84 h 88"/>
                  <a:gd name="T30" fmla="*/ 82 w 93"/>
                  <a:gd name="T31" fmla="*/ 38 h 88"/>
                  <a:gd name="T32" fmla="*/ 79 w 93"/>
                  <a:gd name="T33" fmla="*/ 22 h 88"/>
                  <a:gd name="T34" fmla="*/ 86 w 93"/>
                  <a:gd name="T35" fmla="*/ 14 h 88"/>
                  <a:gd name="T36" fmla="*/ 58 w 93"/>
                  <a:gd name="T37" fmla="*/ 10 h 88"/>
                  <a:gd name="T38" fmla="*/ 57 w 93"/>
                  <a:gd name="T39" fmla="*/ 11 h 88"/>
                  <a:gd name="T40" fmla="*/ 13 w 93"/>
                  <a:gd name="T41" fmla="*/ 7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3" h="88">
                    <a:moveTo>
                      <a:pt x="80" y="88"/>
                    </a:moveTo>
                    <a:cubicBezTo>
                      <a:pt x="78" y="88"/>
                      <a:pt x="78" y="88"/>
                      <a:pt x="78" y="88"/>
                    </a:cubicBezTo>
                    <a:cubicBezTo>
                      <a:pt x="48" y="85"/>
                      <a:pt x="11" y="74"/>
                      <a:pt x="10" y="74"/>
                    </a:cubicBezTo>
                    <a:cubicBezTo>
                      <a:pt x="9" y="74"/>
                      <a:pt x="9" y="74"/>
                      <a:pt x="9" y="74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9" y="72"/>
                      <a:pt x="0" y="19"/>
                      <a:pt x="56" y="7"/>
                    </a:cubicBezTo>
                    <a:cubicBezTo>
                      <a:pt x="70" y="0"/>
                      <a:pt x="90" y="12"/>
                      <a:pt x="91" y="12"/>
                    </a:cubicBezTo>
                    <a:cubicBezTo>
                      <a:pt x="93" y="14"/>
                      <a:pt x="93" y="14"/>
                      <a:pt x="93" y="14"/>
                    </a:cubicBezTo>
                    <a:cubicBezTo>
                      <a:pt x="91" y="16"/>
                      <a:pt x="91" y="16"/>
                      <a:pt x="91" y="16"/>
                    </a:cubicBezTo>
                    <a:cubicBezTo>
                      <a:pt x="88" y="18"/>
                      <a:pt x="83" y="23"/>
                      <a:pt x="82" y="24"/>
                    </a:cubicBezTo>
                    <a:cubicBezTo>
                      <a:pt x="81" y="27"/>
                      <a:pt x="84" y="33"/>
                      <a:pt x="85" y="36"/>
                    </a:cubicBezTo>
                    <a:cubicBezTo>
                      <a:pt x="86" y="37"/>
                      <a:pt x="86" y="37"/>
                      <a:pt x="86" y="37"/>
                    </a:cubicBezTo>
                    <a:lnTo>
                      <a:pt x="80" y="88"/>
                    </a:lnTo>
                    <a:close/>
                    <a:moveTo>
                      <a:pt x="13" y="70"/>
                    </a:moveTo>
                    <a:cubicBezTo>
                      <a:pt x="19" y="72"/>
                      <a:pt x="51" y="81"/>
                      <a:pt x="77" y="84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80" y="35"/>
                      <a:pt x="76" y="27"/>
                      <a:pt x="79" y="22"/>
                    </a:cubicBezTo>
                    <a:cubicBezTo>
                      <a:pt x="80" y="20"/>
                      <a:pt x="84" y="17"/>
                      <a:pt x="86" y="14"/>
                    </a:cubicBezTo>
                    <a:cubicBezTo>
                      <a:pt x="81" y="12"/>
                      <a:pt x="67" y="6"/>
                      <a:pt x="58" y="10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9" y="21"/>
                      <a:pt x="12" y="63"/>
                      <a:pt x="13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264">
                <a:extLst>
                  <a:ext uri="{FF2B5EF4-FFF2-40B4-BE49-F238E27FC236}">
                    <a16:creationId xmlns:a16="http://schemas.microsoft.com/office/drawing/2014/main" id="{672F4DEB-CC14-4474-B43C-ADC3E7E9DF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1088" y="1227138"/>
                <a:ext cx="261938" cy="250825"/>
              </a:xfrm>
              <a:custGeom>
                <a:avLst/>
                <a:gdLst>
                  <a:gd name="T0" fmla="*/ 33 w 88"/>
                  <a:gd name="T1" fmla="*/ 7 h 84"/>
                  <a:gd name="T2" fmla="*/ 0 w 88"/>
                  <a:gd name="T3" fmla="*/ 12 h 84"/>
                  <a:gd name="T4" fmla="*/ 9 w 88"/>
                  <a:gd name="T5" fmla="*/ 21 h 84"/>
                  <a:gd name="T6" fmla="*/ 5 w 88"/>
                  <a:gd name="T7" fmla="*/ 35 h 84"/>
                  <a:gd name="T8" fmla="*/ 11 w 88"/>
                  <a:gd name="T9" fmla="*/ 84 h 84"/>
                  <a:gd name="T10" fmla="*/ 79 w 88"/>
                  <a:gd name="T11" fmla="*/ 70 h 84"/>
                  <a:gd name="T12" fmla="*/ 33 w 88"/>
                  <a:gd name="T13" fmla="*/ 7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84">
                    <a:moveTo>
                      <a:pt x="33" y="7"/>
                    </a:moveTo>
                    <a:cubicBezTo>
                      <a:pt x="16" y="0"/>
                      <a:pt x="0" y="12"/>
                      <a:pt x="0" y="12"/>
                    </a:cubicBezTo>
                    <a:cubicBezTo>
                      <a:pt x="0" y="12"/>
                      <a:pt x="7" y="18"/>
                      <a:pt x="9" y="21"/>
                    </a:cubicBezTo>
                    <a:cubicBezTo>
                      <a:pt x="11" y="28"/>
                      <a:pt x="5" y="35"/>
                      <a:pt x="5" y="35"/>
                    </a:cubicBezTo>
                    <a:cubicBezTo>
                      <a:pt x="11" y="84"/>
                      <a:pt x="11" y="84"/>
                      <a:pt x="11" y="84"/>
                    </a:cubicBezTo>
                    <a:cubicBezTo>
                      <a:pt x="45" y="82"/>
                      <a:pt x="79" y="70"/>
                      <a:pt x="79" y="70"/>
                    </a:cubicBezTo>
                    <a:cubicBezTo>
                      <a:pt x="79" y="70"/>
                      <a:pt x="88" y="18"/>
                      <a:pt x="3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65">
                <a:extLst>
                  <a:ext uri="{FF2B5EF4-FFF2-40B4-BE49-F238E27FC236}">
                    <a16:creationId xmlns:a16="http://schemas.microsoft.com/office/drawing/2014/main" id="{F819C375-953B-4BC7-B560-5CFF9A4E189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963150" y="1222376"/>
                <a:ext cx="276225" cy="261938"/>
              </a:xfrm>
              <a:custGeom>
                <a:avLst/>
                <a:gdLst>
                  <a:gd name="T0" fmla="*/ 12 w 93"/>
                  <a:gd name="T1" fmla="*/ 88 h 88"/>
                  <a:gd name="T2" fmla="*/ 6 w 93"/>
                  <a:gd name="T3" fmla="*/ 36 h 88"/>
                  <a:gd name="T4" fmla="*/ 7 w 93"/>
                  <a:gd name="T5" fmla="*/ 36 h 88"/>
                  <a:gd name="T6" fmla="*/ 10 w 93"/>
                  <a:gd name="T7" fmla="*/ 24 h 88"/>
                  <a:gd name="T8" fmla="*/ 2 w 93"/>
                  <a:gd name="T9" fmla="*/ 16 h 88"/>
                  <a:gd name="T10" fmla="*/ 0 w 93"/>
                  <a:gd name="T11" fmla="*/ 14 h 88"/>
                  <a:gd name="T12" fmla="*/ 2 w 93"/>
                  <a:gd name="T13" fmla="*/ 12 h 88"/>
                  <a:gd name="T14" fmla="*/ 37 w 93"/>
                  <a:gd name="T15" fmla="*/ 7 h 88"/>
                  <a:gd name="T16" fmla="*/ 84 w 93"/>
                  <a:gd name="T17" fmla="*/ 72 h 88"/>
                  <a:gd name="T18" fmla="*/ 84 w 93"/>
                  <a:gd name="T19" fmla="*/ 73 h 88"/>
                  <a:gd name="T20" fmla="*/ 83 w 93"/>
                  <a:gd name="T21" fmla="*/ 74 h 88"/>
                  <a:gd name="T22" fmla="*/ 14 w 93"/>
                  <a:gd name="T23" fmla="*/ 88 h 88"/>
                  <a:gd name="T24" fmla="*/ 12 w 93"/>
                  <a:gd name="T25" fmla="*/ 88 h 88"/>
                  <a:gd name="T26" fmla="*/ 10 w 93"/>
                  <a:gd name="T27" fmla="*/ 38 h 88"/>
                  <a:gd name="T28" fmla="*/ 15 w 93"/>
                  <a:gd name="T29" fmla="*/ 84 h 88"/>
                  <a:gd name="T30" fmla="*/ 80 w 93"/>
                  <a:gd name="T31" fmla="*/ 70 h 88"/>
                  <a:gd name="T32" fmla="*/ 36 w 93"/>
                  <a:gd name="T33" fmla="*/ 11 h 88"/>
                  <a:gd name="T34" fmla="*/ 35 w 93"/>
                  <a:gd name="T35" fmla="*/ 11 h 88"/>
                  <a:gd name="T36" fmla="*/ 6 w 93"/>
                  <a:gd name="T37" fmla="*/ 14 h 88"/>
                  <a:gd name="T38" fmla="*/ 13 w 93"/>
                  <a:gd name="T39" fmla="*/ 22 h 88"/>
                  <a:gd name="T40" fmla="*/ 10 w 93"/>
                  <a:gd name="T41" fmla="*/ 3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3" h="88">
                    <a:moveTo>
                      <a:pt x="12" y="88"/>
                    </a:moveTo>
                    <a:cubicBezTo>
                      <a:pt x="6" y="36"/>
                      <a:pt x="6" y="36"/>
                      <a:pt x="6" y="36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7" y="36"/>
                      <a:pt x="12" y="30"/>
                      <a:pt x="10" y="24"/>
                    </a:cubicBezTo>
                    <a:cubicBezTo>
                      <a:pt x="9" y="22"/>
                      <a:pt x="5" y="18"/>
                      <a:pt x="2" y="1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19" y="0"/>
                      <a:pt x="37" y="7"/>
                    </a:cubicBezTo>
                    <a:cubicBezTo>
                      <a:pt x="93" y="19"/>
                      <a:pt x="84" y="72"/>
                      <a:pt x="84" y="72"/>
                    </a:cubicBezTo>
                    <a:cubicBezTo>
                      <a:pt x="84" y="73"/>
                      <a:pt x="84" y="73"/>
                      <a:pt x="84" y="73"/>
                    </a:cubicBezTo>
                    <a:cubicBezTo>
                      <a:pt x="83" y="74"/>
                      <a:pt x="83" y="74"/>
                      <a:pt x="83" y="74"/>
                    </a:cubicBezTo>
                    <a:cubicBezTo>
                      <a:pt x="82" y="74"/>
                      <a:pt x="48" y="86"/>
                      <a:pt x="14" y="88"/>
                    </a:cubicBezTo>
                    <a:lnTo>
                      <a:pt x="12" y="88"/>
                    </a:lnTo>
                    <a:close/>
                    <a:moveTo>
                      <a:pt x="10" y="38"/>
                    </a:moveTo>
                    <a:cubicBezTo>
                      <a:pt x="15" y="84"/>
                      <a:pt x="15" y="84"/>
                      <a:pt x="15" y="84"/>
                    </a:cubicBezTo>
                    <a:cubicBezTo>
                      <a:pt x="45" y="82"/>
                      <a:pt x="74" y="72"/>
                      <a:pt x="80" y="70"/>
                    </a:cubicBezTo>
                    <a:cubicBezTo>
                      <a:pt x="81" y="63"/>
                      <a:pt x="84" y="21"/>
                      <a:pt x="36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23" y="6"/>
                      <a:pt x="11" y="11"/>
                      <a:pt x="6" y="14"/>
                    </a:cubicBezTo>
                    <a:cubicBezTo>
                      <a:pt x="9" y="16"/>
                      <a:pt x="13" y="20"/>
                      <a:pt x="13" y="22"/>
                    </a:cubicBezTo>
                    <a:cubicBezTo>
                      <a:pt x="16" y="29"/>
                      <a:pt x="12" y="36"/>
                      <a:pt x="1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23737044-5162-4840-94EE-51935578F9F4}"/>
              </a:ext>
            </a:extLst>
          </p:cNvPr>
          <p:cNvGrpSpPr/>
          <p:nvPr/>
        </p:nvGrpSpPr>
        <p:grpSpPr>
          <a:xfrm>
            <a:off x="4209495" y="2668833"/>
            <a:ext cx="1708086" cy="2781824"/>
            <a:chOff x="4209495" y="2668833"/>
            <a:chExt cx="1708086" cy="2781824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AA4EF52F-4B11-4AD2-B320-7611BB3A4C93}"/>
                </a:ext>
              </a:extLst>
            </p:cNvPr>
            <p:cNvSpPr/>
            <p:nvPr/>
          </p:nvSpPr>
          <p:spPr>
            <a:xfrm>
              <a:off x="4432239" y="4336928"/>
              <a:ext cx="1262599" cy="31634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FC000"/>
                </a:gs>
                <a:gs pos="91000">
                  <a:srgbClr val="5E03E3"/>
                </a:gs>
              </a:gsLst>
              <a:lin ang="4200000" scaled="0"/>
            </a:gradFill>
            <a:ln w="9525" cap="flat">
              <a:noFill/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" name="TextBox 79">
              <a:extLst>
                <a:ext uri="{FF2B5EF4-FFF2-40B4-BE49-F238E27FC236}">
                  <a16:creationId xmlns:a16="http://schemas.microsoft.com/office/drawing/2014/main" id="{F85824FD-264B-4A9D-B1E0-A09B08B97C1C}"/>
                </a:ext>
              </a:extLst>
            </p:cNvPr>
            <p:cNvSpPr txBox="1"/>
            <p:nvPr/>
          </p:nvSpPr>
          <p:spPr>
            <a:xfrm flipH="1">
              <a:off x="4441507" y="4345117"/>
              <a:ext cx="1244062" cy="367359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+mn-ea"/>
                  <a:cs typeface="Segoe UI Light" panose="020B0502040204020203" pitchFamily="34" charset="0"/>
                </a:rPr>
                <a:t>工作计划</a:t>
              </a:r>
              <a:endParaRPr lang="id-ID" altLang="zh-CN" sz="1400" b="1" dirty="0">
                <a:solidFill>
                  <a:schemeClr val="bg1"/>
                </a:solidFill>
                <a:latin typeface="+mn-ea"/>
                <a:cs typeface="Segoe UI Light" panose="020B0502040204020203" pitchFamily="34" charset="0"/>
              </a:endParaRPr>
            </a:p>
          </p:txBody>
        </p:sp>
        <p:sp>
          <p:nvSpPr>
            <p:cNvPr id="9" name="TextBox 80">
              <a:extLst>
                <a:ext uri="{FF2B5EF4-FFF2-40B4-BE49-F238E27FC236}">
                  <a16:creationId xmlns:a16="http://schemas.microsoft.com/office/drawing/2014/main" id="{E1BE154D-14EF-48F3-8F01-CCFA0D42E72D}"/>
                </a:ext>
              </a:extLst>
            </p:cNvPr>
            <p:cNvSpPr txBox="1"/>
            <p:nvPr/>
          </p:nvSpPr>
          <p:spPr>
            <a:xfrm flipH="1">
              <a:off x="4209495" y="4804326"/>
              <a:ext cx="17080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200" dirty="0">
                  <a:solidFill>
                    <a:schemeClr val="bg1"/>
                  </a:solidFill>
                  <a:latin typeface="+mj-lt"/>
                </a:rPr>
                <a:t>Lorem ipsum dolor sit amet put any thing here please be it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9E5FA6DD-5E7A-4B09-9D79-BA4777638D46}"/>
                </a:ext>
              </a:extLst>
            </p:cNvPr>
            <p:cNvSpPr/>
            <p:nvPr/>
          </p:nvSpPr>
          <p:spPr>
            <a:xfrm>
              <a:off x="4400946" y="2668833"/>
              <a:ext cx="1342898" cy="1090474"/>
            </a:xfrm>
            <a:custGeom>
              <a:avLst/>
              <a:gdLst>
                <a:gd name="connsiteX0" fmla="*/ 2531994 w 2533650"/>
                <a:gd name="connsiteY0" fmla="*/ 1239886 h 2057400"/>
                <a:gd name="connsiteX1" fmla="*/ 2463509 w 2533650"/>
                <a:gd name="connsiteY1" fmla="*/ 1605361 h 2057400"/>
                <a:gd name="connsiteX2" fmla="*/ 2379880 w 2533650"/>
                <a:gd name="connsiteY2" fmla="*/ 1759856 h 2057400"/>
                <a:gd name="connsiteX3" fmla="*/ 967037 w 2533650"/>
                <a:gd name="connsiteY3" fmla="*/ 1777573 h 2057400"/>
                <a:gd name="connsiteX4" fmla="*/ 815494 w 2533650"/>
                <a:gd name="connsiteY4" fmla="*/ 1690419 h 2057400"/>
                <a:gd name="connsiteX5" fmla="*/ 233993 w 2533650"/>
                <a:gd name="connsiteY5" fmla="*/ 1307990 h 2057400"/>
                <a:gd name="connsiteX6" fmla="*/ 104167 w 2533650"/>
                <a:gd name="connsiteY6" fmla="*/ 1175878 h 2057400"/>
                <a:gd name="connsiteX7" fmla="*/ 30538 w 2533650"/>
                <a:gd name="connsiteY7" fmla="*/ 1022526 h 2057400"/>
                <a:gd name="connsiteX8" fmla="*/ 163984 w 2533650"/>
                <a:gd name="connsiteY8" fmla="*/ 535989 h 2057400"/>
                <a:gd name="connsiteX9" fmla="*/ 296000 w 2533650"/>
                <a:gd name="connsiteY9" fmla="*/ 387589 h 2057400"/>
                <a:gd name="connsiteX10" fmla="*/ 441923 w 2533650"/>
                <a:gd name="connsiteY10" fmla="*/ 277385 h 2057400"/>
                <a:gd name="connsiteX11" fmla="*/ 604801 w 2533650"/>
                <a:gd name="connsiteY11" fmla="*/ 182707 h 2057400"/>
                <a:gd name="connsiteX12" fmla="*/ 1355276 w 2533650"/>
                <a:gd name="connsiteY12" fmla="*/ 7637 h 2057400"/>
                <a:gd name="connsiteX13" fmla="*/ 1510247 w 2533650"/>
                <a:gd name="connsiteY13" fmla="*/ 20877 h 2057400"/>
                <a:gd name="connsiteX14" fmla="*/ 2035837 w 2533650"/>
                <a:gd name="connsiteY14" fmla="*/ 238999 h 2057400"/>
                <a:gd name="connsiteX15" fmla="*/ 2181283 w 2533650"/>
                <a:gd name="connsiteY15" fmla="*/ 361205 h 2057400"/>
                <a:gd name="connsiteX16" fmla="*/ 2527898 w 2533650"/>
                <a:gd name="connsiteY16" fmla="*/ 1036528 h 2057400"/>
                <a:gd name="connsiteX17" fmla="*/ 2531994 w 2533650"/>
                <a:gd name="connsiteY17" fmla="*/ 1239886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33650" h="2057400">
                  <a:moveTo>
                    <a:pt x="2531994" y="1239886"/>
                  </a:moveTo>
                  <a:cubicBezTo>
                    <a:pt x="2533899" y="1372379"/>
                    <a:pt x="2509229" y="1495442"/>
                    <a:pt x="2463509" y="1605361"/>
                  </a:cubicBezTo>
                  <a:cubicBezTo>
                    <a:pt x="2440650" y="1660320"/>
                    <a:pt x="2412551" y="1711945"/>
                    <a:pt x="2379880" y="1759856"/>
                  </a:cubicBezTo>
                  <a:cubicBezTo>
                    <a:pt x="2065364" y="2283160"/>
                    <a:pt x="1389089" y="1997410"/>
                    <a:pt x="967037" y="1777573"/>
                  </a:cubicBezTo>
                  <a:cubicBezTo>
                    <a:pt x="916078" y="1749474"/>
                    <a:pt x="865500" y="1720327"/>
                    <a:pt x="815494" y="1690419"/>
                  </a:cubicBezTo>
                  <a:cubicBezTo>
                    <a:pt x="615183" y="1570880"/>
                    <a:pt x="421730" y="1438959"/>
                    <a:pt x="233993" y="1307990"/>
                  </a:cubicBezTo>
                  <a:cubicBezTo>
                    <a:pt x="189035" y="1265413"/>
                    <a:pt x="145696" y="1221408"/>
                    <a:pt x="104167" y="1175878"/>
                  </a:cubicBezTo>
                  <a:cubicBezTo>
                    <a:pt x="72639" y="1126253"/>
                    <a:pt x="47398" y="1074913"/>
                    <a:pt x="30538" y="1022526"/>
                  </a:cubicBezTo>
                  <a:cubicBezTo>
                    <a:pt x="-19944" y="865363"/>
                    <a:pt x="5488" y="698295"/>
                    <a:pt x="163984" y="535989"/>
                  </a:cubicBezTo>
                  <a:cubicBezTo>
                    <a:pt x="203608" y="483982"/>
                    <a:pt x="247899" y="434357"/>
                    <a:pt x="296000" y="387589"/>
                  </a:cubicBezTo>
                  <a:cubicBezTo>
                    <a:pt x="341530" y="348537"/>
                    <a:pt x="390393" y="311675"/>
                    <a:pt x="441923" y="277385"/>
                  </a:cubicBezTo>
                  <a:cubicBezTo>
                    <a:pt x="493644" y="243095"/>
                    <a:pt x="548127" y="211377"/>
                    <a:pt x="604801" y="182707"/>
                  </a:cubicBezTo>
                  <a:cubicBezTo>
                    <a:pt x="828448" y="65740"/>
                    <a:pt x="1096100" y="779"/>
                    <a:pt x="1355276" y="7637"/>
                  </a:cubicBezTo>
                  <a:cubicBezTo>
                    <a:pt x="1407377" y="9161"/>
                    <a:pt x="1459098" y="13447"/>
                    <a:pt x="1510247" y="20877"/>
                  </a:cubicBezTo>
                  <a:cubicBezTo>
                    <a:pt x="1700557" y="51262"/>
                    <a:pt x="1881151" y="127843"/>
                    <a:pt x="2035837" y="238999"/>
                  </a:cubicBezTo>
                  <a:cubicBezTo>
                    <a:pt x="2087367" y="276052"/>
                    <a:pt x="2136040" y="316914"/>
                    <a:pt x="2181283" y="361205"/>
                  </a:cubicBezTo>
                  <a:cubicBezTo>
                    <a:pt x="2370260" y="539989"/>
                    <a:pt x="2484560" y="778114"/>
                    <a:pt x="2527898" y="1036528"/>
                  </a:cubicBezTo>
                  <a:cubicBezTo>
                    <a:pt x="2535137" y="1102917"/>
                    <a:pt x="2536661" y="1170830"/>
                    <a:pt x="2531994" y="1239886"/>
                  </a:cubicBezTo>
                  <a:close/>
                </a:path>
              </a:pathLst>
            </a:custGeom>
            <a:gradFill>
              <a:gsLst>
                <a:gs pos="0">
                  <a:srgbClr val="0930CB"/>
                </a:gs>
                <a:gs pos="76000">
                  <a:srgbClr val="5CD6FE"/>
                </a:gs>
              </a:gsLst>
              <a:lin ang="7800000" scaled="0"/>
            </a:gradFill>
            <a:ln w="9525" cap="flat">
              <a:gradFill flip="none" rotWithShape="1">
                <a:gsLst>
                  <a:gs pos="16000">
                    <a:srgbClr val="5807EB">
                      <a:alpha val="86000"/>
                    </a:srgbClr>
                  </a:gs>
                  <a:gs pos="81000">
                    <a:srgbClr val="FFC000"/>
                  </a:gs>
                </a:gsLst>
                <a:lin ang="3000000" scaled="0"/>
                <a:tileRect/>
              </a:gradFill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9EB28FF2-4C32-4701-AFF7-7567B1CBF5D0}"/>
                </a:ext>
              </a:extLst>
            </p:cNvPr>
            <p:cNvGrpSpPr/>
            <p:nvPr/>
          </p:nvGrpSpPr>
          <p:grpSpPr>
            <a:xfrm>
              <a:off x="4775919" y="2896990"/>
              <a:ext cx="592953" cy="648044"/>
              <a:chOff x="5757863" y="5197476"/>
              <a:chExt cx="649288" cy="709613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3" name="Oval 245">
                <a:extLst>
                  <a:ext uri="{FF2B5EF4-FFF2-40B4-BE49-F238E27FC236}">
                    <a16:creationId xmlns:a16="http://schemas.microsoft.com/office/drawing/2014/main" id="{BF3EE352-FF8D-4E41-A30B-57E66C3AC3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99138" y="5675313"/>
                <a:ext cx="90488" cy="889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Oval 246">
                <a:extLst>
                  <a:ext uri="{FF2B5EF4-FFF2-40B4-BE49-F238E27FC236}">
                    <a16:creationId xmlns:a16="http://schemas.microsoft.com/office/drawing/2014/main" id="{B8DF6F90-3FD1-46ED-A08B-54D2DC0923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57863" y="5284788"/>
                <a:ext cx="85725" cy="889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47">
                <a:extLst>
                  <a:ext uri="{FF2B5EF4-FFF2-40B4-BE49-F238E27FC236}">
                    <a16:creationId xmlns:a16="http://schemas.microsoft.com/office/drawing/2014/main" id="{D8C6EE8E-E257-42FE-B859-89CF824648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49938" y="5197476"/>
                <a:ext cx="557213" cy="709613"/>
              </a:xfrm>
              <a:custGeom>
                <a:avLst/>
                <a:gdLst>
                  <a:gd name="T0" fmla="*/ 172 w 187"/>
                  <a:gd name="T1" fmla="*/ 162 h 238"/>
                  <a:gd name="T2" fmla="*/ 163 w 187"/>
                  <a:gd name="T3" fmla="*/ 165 h 238"/>
                  <a:gd name="T4" fmla="*/ 130 w 187"/>
                  <a:gd name="T5" fmla="*/ 145 h 238"/>
                  <a:gd name="T6" fmla="*/ 146 w 187"/>
                  <a:gd name="T7" fmla="*/ 123 h 238"/>
                  <a:gd name="T8" fmla="*/ 112 w 187"/>
                  <a:gd name="T9" fmla="*/ 82 h 238"/>
                  <a:gd name="T10" fmla="*/ 142 w 187"/>
                  <a:gd name="T11" fmla="*/ 52 h 238"/>
                  <a:gd name="T12" fmla="*/ 157 w 187"/>
                  <a:gd name="T13" fmla="*/ 56 h 238"/>
                  <a:gd name="T14" fmla="*/ 185 w 187"/>
                  <a:gd name="T15" fmla="*/ 28 h 238"/>
                  <a:gd name="T16" fmla="*/ 157 w 187"/>
                  <a:gd name="T17" fmla="*/ 0 h 238"/>
                  <a:gd name="T18" fmla="*/ 129 w 187"/>
                  <a:gd name="T19" fmla="*/ 28 h 238"/>
                  <a:gd name="T20" fmla="*/ 135 w 187"/>
                  <a:gd name="T21" fmla="*/ 45 h 238"/>
                  <a:gd name="T22" fmla="*/ 106 w 187"/>
                  <a:gd name="T23" fmla="*/ 73 h 238"/>
                  <a:gd name="T24" fmla="*/ 75 w 187"/>
                  <a:gd name="T25" fmla="*/ 76 h 238"/>
                  <a:gd name="T26" fmla="*/ 30 w 187"/>
                  <a:gd name="T27" fmla="*/ 75 h 238"/>
                  <a:gd name="T28" fmla="*/ 10 w 187"/>
                  <a:gd name="T29" fmla="*/ 57 h 238"/>
                  <a:gd name="T30" fmla="*/ 2 w 187"/>
                  <a:gd name="T31" fmla="*/ 58 h 238"/>
                  <a:gd name="T32" fmla="*/ 3 w 187"/>
                  <a:gd name="T33" fmla="*/ 65 h 238"/>
                  <a:gd name="T34" fmla="*/ 25 w 187"/>
                  <a:gd name="T35" fmla="*/ 84 h 238"/>
                  <a:gd name="T36" fmla="*/ 26 w 187"/>
                  <a:gd name="T37" fmla="*/ 98 h 238"/>
                  <a:gd name="T38" fmla="*/ 9 w 187"/>
                  <a:gd name="T39" fmla="*/ 136 h 238"/>
                  <a:gd name="T40" fmla="*/ 21 w 187"/>
                  <a:gd name="T41" fmla="*/ 147 h 238"/>
                  <a:gd name="T42" fmla="*/ 14 w 187"/>
                  <a:gd name="T43" fmla="*/ 153 h 238"/>
                  <a:gd name="T44" fmla="*/ 13 w 187"/>
                  <a:gd name="T45" fmla="*/ 161 h 238"/>
                  <a:gd name="T46" fmla="*/ 17 w 187"/>
                  <a:gd name="T47" fmla="*/ 163 h 238"/>
                  <a:gd name="T48" fmla="*/ 21 w 187"/>
                  <a:gd name="T49" fmla="*/ 161 h 238"/>
                  <a:gd name="T50" fmla="*/ 34 w 187"/>
                  <a:gd name="T51" fmla="*/ 150 h 238"/>
                  <a:gd name="T52" fmla="*/ 68 w 187"/>
                  <a:gd name="T53" fmla="*/ 150 h 238"/>
                  <a:gd name="T54" fmla="*/ 78 w 187"/>
                  <a:gd name="T55" fmla="*/ 184 h 238"/>
                  <a:gd name="T56" fmla="*/ 61 w 187"/>
                  <a:gd name="T57" fmla="*/ 210 h 238"/>
                  <a:gd name="T58" fmla="*/ 90 w 187"/>
                  <a:gd name="T59" fmla="*/ 238 h 238"/>
                  <a:gd name="T60" fmla="*/ 118 w 187"/>
                  <a:gd name="T61" fmla="*/ 210 h 238"/>
                  <a:gd name="T62" fmla="*/ 90 w 187"/>
                  <a:gd name="T63" fmla="*/ 181 h 238"/>
                  <a:gd name="T64" fmla="*/ 88 w 187"/>
                  <a:gd name="T65" fmla="*/ 182 h 238"/>
                  <a:gd name="T66" fmla="*/ 79 w 187"/>
                  <a:gd name="T67" fmla="*/ 150 h 238"/>
                  <a:gd name="T68" fmla="*/ 114 w 187"/>
                  <a:gd name="T69" fmla="*/ 148 h 238"/>
                  <a:gd name="T70" fmla="*/ 157 w 187"/>
                  <a:gd name="T71" fmla="*/ 174 h 238"/>
                  <a:gd name="T72" fmla="*/ 157 w 187"/>
                  <a:gd name="T73" fmla="*/ 177 h 238"/>
                  <a:gd name="T74" fmla="*/ 172 w 187"/>
                  <a:gd name="T75" fmla="*/ 192 h 238"/>
                  <a:gd name="T76" fmla="*/ 187 w 187"/>
                  <a:gd name="T77" fmla="*/ 177 h 238"/>
                  <a:gd name="T78" fmla="*/ 172 w 187"/>
                  <a:gd name="T79" fmla="*/ 162 h 238"/>
                  <a:gd name="T80" fmla="*/ 157 w 187"/>
                  <a:gd name="T81" fmla="*/ 10 h 238"/>
                  <a:gd name="T82" fmla="*/ 175 w 187"/>
                  <a:gd name="T83" fmla="*/ 28 h 238"/>
                  <a:gd name="T84" fmla="*/ 157 w 187"/>
                  <a:gd name="T85" fmla="*/ 46 h 238"/>
                  <a:gd name="T86" fmla="*/ 139 w 187"/>
                  <a:gd name="T87" fmla="*/ 28 h 238"/>
                  <a:gd name="T88" fmla="*/ 157 w 187"/>
                  <a:gd name="T89" fmla="*/ 10 h 238"/>
                  <a:gd name="T90" fmla="*/ 90 w 187"/>
                  <a:gd name="T91" fmla="*/ 192 h 238"/>
                  <a:gd name="T92" fmla="*/ 107 w 187"/>
                  <a:gd name="T93" fmla="*/ 210 h 238"/>
                  <a:gd name="T94" fmla="*/ 90 w 187"/>
                  <a:gd name="T95" fmla="*/ 227 h 238"/>
                  <a:gd name="T96" fmla="*/ 72 w 187"/>
                  <a:gd name="T97" fmla="*/ 210 h 238"/>
                  <a:gd name="T98" fmla="*/ 90 w 187"/>
                  <a:gd name="T99" fmla="*/ 192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7" h="238">
                    <a:moveTo>
                      <a:pt x="172" y="162"/>
                    </a:moveTo>
                    <a:cubicBezTo>
                      <a:pt x="169" y="162"/>
                      <a:pt x="165" y="163"/>
                      <a:pt x="163" y="165"/>
                    </a:cubicBezTo>
                    <a:cubicBezTo>
                      <a:pt x="130" y="145"/>
                      <a:pt x="130" y="145"/>
                      <a:pt x="130" y="145"/>
                    </a:cubicBezTo>
                    <a:cubicBezTo>
                      <a:pt x="136" y="143"/>
                      <a:pt x="143" y="137"/>
                      <a:pt x="146" y="123"/>
                    </a:cubicBezTo>
                    <a:cubicBezTo>
                      <a:pt x="149" y="96"/>
                      <a:pt x="137" y="71"/>
                      <a:pt x="112" y="82"/>
                    </a:cubicBezTo>
                    <a:cubicBezTo>
                      <a:pt x="142" y="52"/>
                      <a:pt x="142" y="52"/>
                      <a:pt x="142" y="52"/>
                    </a:cubicBezTo>
                    <a:cubicBezTo>
                      <a:pt x="147" y="55"/>
                      <a:pt x="152" y="56"/>
                      <a:pt x="157" y="56"/>
                    </a:cubicBezTo>
                    <a:cubicBezTo>
                      <a:pt x="173" y="56"/>
                      <a:pt x="185" y="44"/>
                      <a:pt x="185" y="28"/>
                    </a:cubicBezTo>
                    <a:cubicBezTo>
                      <a:pt x="185" y="12"/>
                      <a:pt x="173" y="0"/>
                      <a:pt x="157" y="0"/>
                    </a:cubicBezTo>
                    <a:cubicBezTo>
                      <a:pt x="142" y="0"/>
                      <a:pt x="129" y="12"/>
                      <a:pt x="129" y="28"/>
                    </a:cubicBezTo>
                    <a:cubicBezTo>
                      <a:pt x="129" y="34"/>
                      <a:pt x="131" y="40"/>
                      <a:pt x="135" y="45"/>
                    </a:cubicBezTo>
                    <a:cubicBezTo>
                      <a:pt x="106" y="73"/>
                      <a:pt x="106" y="73"/>
                      <a:pt x="106" y="73"/>
                    </a:cubicBezTo>
                    <a:cubicBezTo>
                      <a:pt x="100" y="65"/>
                      <a:pt x="84" y="63"/>
                      <a:pt x="75" y="76"/>
                    </a:cubicBezTo>
                    <a:cubicBezTo>
                      <a:pt x="64" y="57"/>
                      <a:pt x="41" y="62"/>
                      <a:pt x="30" y="75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8" y="55"/>
                      <a:pt x="4" y="55"/>
                      <a:pt x="2" y="58"/>
                    </a:cubicBezTo>
                    <a:cubicBezTo>
                      <a:pt x="1" y="60"/>
                      <a:pt x="1" y="63"/>
                      <a:pt x="3" y="65"/>
                    </a:cubicBezTo>
                    <a:cubicBezTo>
                      <a:pt x="25" y="84"/>
                      <a:pt x="25" y="84"/>
                      <a:pt x="25" y="84"/>
                    </a:cubicBezTo>
                    <a:cubicBezTo>
                      <a:pt x="23" y="89"/>
                      <a:pt x="24" y="94"/>
                      <a:pt x="26" y="98"/>
                    </a:cubicBezTo>
                    <a:cubicBezTo>
                      <a:pt x="15" y="95"/>
                      <a:pt x="0" y="113"/>
                      <a:pt x="9" y="136"/>
                    </a:cubicBezTo>
                    <a:cubicBezTo>
                      <a:pt x="10" y="140"/>
                      <a:pt x="16" y="145"/>
                      <a:pt x="21" y="147"/>
                    </a:cubicBezTo>
                    <a:cubicBezTo>
                      <a:pt x="14" y="153"/>
                      <a:pt x="14" y="153"/>
                      <a:pt x="14" y="153"/>
                    </a:cubicBezTo>
                    <a:cubicBezTo>
                      <a:pt x="12" y="155"/>
                      <a:pt x="12" y="159"/>
                      <a:pt x="13" y="161"/>
                    </a:cubicBezTo>
                    <a:cubicBezTo>
                      <a:pt x="14" y="162"/>
                      <a:pt x="16" y="163"/>
                      <a:pt x="17" y="163"/>
                    </a:cubicBezTo>
                    <a:cubicBezTo>
                      <a:pt x="19" y="163"/>
                      <a:pt x="20" y="162"/>
                      <a:pt x="21" y="161"/>
                    </a:cubicBezTo>
                    <a:cubicBezTo>
                      <a:pt x="34" y="150"/>
                      <a:pt x="34" y="150"/>
                      <a:pt x="34" y="150"/>
                    </a:cubicBezTo>
                    <a:cubicBezTo>
                      <a:pt x="43" y="150"/>
                      <a:pt x="55" y="150"/>
                      <a:pt x="68" y="150"/>
                    </a:cubicBezTo>
                    <a:cubicBezTo>
                      <a:pt x="78" y="184"/>
                      <a:pt x="78" y="184"/>
                      <a:pt x="78" y="184"/>
                    </a:cubicBezTo>
                    <a:cubicBezTo>
                      <a:pt x="68" y="189"/>
                      <a:pt x="61" y="198"/>
                      <a:pt x="61" y="210"/>
                    </a:cubicBezTo>
                    <a:cubicBezTo>
                      <a:pt x="61" y="225"/>
                      <a:pt x="74" y="238"/>
                      <a:pt x="90" y="238"/>
                    </a:cubicBezTo>
                    <a:cubicBezTo>
                      <a:pt x="105" y="238"/>
                      <a:pt x="118" y="225"/>
                      <a:pt x="118" y="210"/>
                    </a:cubicBezTo>
                    <a:cubicBezTo>
                      <a:pt x="118" y="194"/>
                      <a:pt x="105" y="181"/>
                      <a:pt x="90" y="181"/>
                    </a:cubicBezTo>
                    <a:cubicBezTo>
                      <a:pt x="89" y="181"/>
                      <a:pt x="88" y="181"/>
                      <a:pt x="88" y="182"/>
                    </a:cubicBezTo>
                    <a:cubicBezTo>
                      <a:pt x="79" y="150"/>
                      <a:pt x="79" y="150"/>
                      <a:pt x="79" y="150"/>
                    </a:cubicBezTo>
                    <a:cubicBezTo>
                      <a:pt x="92" y="149"/>
                      <a:pt x="104" y="149"/>
                      <a:pt x="114" y="148"/>
                    </a:cubicBezTo>
                    <a:cubicBezTo>
                      <a:pt x="157" y="174"/>
                      <a:pt x="157" y="174"/>
                      <a:pt x="157" y="174"/>
                    </a:cubicBezTo>
                    <a:cubicBezTo>
                      <a:pt x="157" y="175"/>
                      <a:pt x="157" y="176"/>
                      <a:pt x="157" y="177"/>
                    </a:cubicBezTo>
                    <a:cubicBezTo>
                      <a:pt x="157" y="185"/>
                      <a:pt x="164" y="192"/>
                      <a:pt x="172" y="192"/>
                    </a:cubicBezTo>
                    <a:cubicBezTo>
                      <a:pt x="180" y="192"/>
                      <a:pt x="187" y="185"/>
                      <a:pt x="187" y="177"/>
                    </a:cubicBezTo>
                    <a:cubicBezTo>
                      <a:pt x="187" y="169"/>
                      <a:pt x="180" y="162"/>
                      <a:pt x="172" y="162"/>
                    </a:cubicBezTo>
                    <a:close/>
                    <a:moveTo>
                      <a:pt x="157" y="10"/>
                    </a:moveTo>
                    <a:cubicBezTo>
                      <a:pt x="167" y="10"/>
                      <a:pt x="175" y="18"/>
                      <a:pt x="175" y="28"/>
                    </a:cubicBezTo>
                    <a:cubicBezTo>
                      <a:pt x="175" y="38"/>
                      <a:pt x="167" y="46"/>
                      <a:pt x="157" y="46"/>
                    </a:cubicBezTo>
                    <a:cubicBezTo>
                      <a:pt x="147" y="46"/>
                      <a:pt x="139" y="38"/>
                      <a:pt x="139" y="28"/>
                    </a:cubicBezTo>
                    <a:cubicBezTo>
                      <a:pt x="139" y="18"/>
                      <a:pt x="147" y="10"/>
                      <a:pt x="157" y="10"/>
                    </a:cubicBezTo>
                    <a:close/>
                    <a:moveTo>
                      <a:pt x="90" y="192"/>
                    </a:moveTo>
                    <a:cubicBezTo>
                      <a:pt x="99" y="192"/>
                      <a:pt x="107" y="200"/>
                      <a:pt x="107" y="210"/>
                    </a:cubicBezTo>
                    <a:cubicBezTo>
                      <a:pt x="107" y="219"/>
                      <a:pt x="99" y="227"/>
                      <a:pt x="90" y="227"/>
                    </a:cubicBezTo>
                    <a:cubicBezTo>
                      <a:pt x="80" y="227"/>
                      <a:pt x="72" y="219"/>
                      <a:pt x="72" y="210"/>
                    </a:cubicBezTo>
                    <a:cubicBezTo>
                      <a:pt x="72" y="200"/>
                      <a:pt x="80" y="192"/>
                      <a:pt x="90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51B361CA-BAA2-4042-86EB-DA3D0172A391}"/>
              </a:ext>
            </a:extLst>
          </p:cNvPr>
          <p:cNvGrpSpPr/>
          <p:nvPr/>
        </p:nvGrpSpPr>
        <p:grpSpPr>
          <a:xfrm>
            <a:off x="6462059" y="2664452"/>
            <a:ext cx="2153059" cy="2786205"/>
            <a:chOff x="6462059" y="2664452"/>
            <a:chExt cx="2153059" cy="2786205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95E68446-3B7C-4A0D-9B99-7DC8282AFDF5}"/>
                </a:ext>
              </a:extLst>
            </p:cNvPr>
            <p:cNvSpPr/>
            <p:nvPr/>
          </p:nvSpPr>
          <p:spPr>
            <a:xfrm>
              <a:off x="6907289" y="4336928"/>
              <a:ext cx="1262599" cy="31634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FC000"/>
                </a:gs>
                <a:gs pos="91000">
                  <a:srgbClr val="5E03E3"/>
                </a:gs>
              </a:gsLst>
              <a:lin ang="4200000" scaled="0"/>
            </a:gradFill>
            <a:ln w="9525" cap="flat">
              <a:noFill/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" name="TextBox 79">
              <a:extLst>
                <a:ext uri="{FF2B5EF4-FFF2-40B4-BE49-F238E27FC236}">
                  <a16:creationId xmlns:a16="http://schemas.microsoft.com/office/drawing/2014/main" id="{217CFC25-4708-413F-B6C2-35FA44D88093}"/>
                </a:ext>
              </a:extLst>
            </p:cNvPr>
            <p:cNvSpPr txBox="1"/>
            <p:nvPr/>
          </p:nvSpPr>
          <p:spPr>
            <a:xfrm flipH="1">
              <a:off x="6462059" y="4342026"/>
              <a:ext cx="2153059" cy="367359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+mn-ea"/>
                  <a:cs typeface="Segoe UI Light" panose="020B0502040204020203" pitchFamily="34" charset="0"/>
                </a:rPr>
                <a:t>工作开展</a:t>
              </a:r>
              <a:endParaRPr lang="id-ID" altLang="zh-CN" sz="1400" b="1" dirty="0">
                <a:solidFill>
                  <a:schemeClr val="bg1"/>
                </a:solidFill>
                <a:latin typeface="+mn-ea"/>
                <a:cs typeface="Segoe UI Light" panose="020B0502040204020203" pitchFamily="34" charset="0"/>
              </a:endParaRPr>
            </a:p>
          </p:txBody>
        </p:sp>
        <p:sp>
          <p:nvSpPr>
            <p:cNvPr id="11" name="TextBox 80">
              <a:extLst>
                <a:ext uri="{FF2B5EF4-FFF2-40B4-BE49-F238E27FC236}">
                  <a16:creationId xmlns:a16="http://schemas.microsoft.com/office/drawing/2014/main" id="{F05F4328-F7C8-42CF-A969-A028F64D22D3}"/>
                </a:ext>
              </a:extLst>
            </p:cNvPr>
            <p:cNvSpPr txBox="1"/>
            <p:nvPr/>
          </p:nvSpPr>
          <p:spPr>
            <a:xfrm flipH="1">
              <a:off x="6684545" y="4804326"/>
              <a:ext cx="17080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200" dirty="0">
                  <a:solidFill>
                    <a:schemeClr val="bg1"/>
                  </a:solidFill>
                  <a:latin typeface="+mj-lt"/>
                </a:rPr>
                <a:t>Lorem ipsum dolor sit amet put any thing here please be it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9ED9E467-4EE0-42E3-AE2D-4C55A43F1630}"/>
                </a:ext>
              </a:extLst>
            </p:cNvPr>
            <p:cNvSpPr/>
            <p:nvPr/>
          </p:nvSpPr>
          <p:spPr>
            <a:xfrm>
              <a:off x="6925729" y="2664452"/>
              <a:ext cx="1302509" cy="1100570"/>
            </a:xfrm>
            <a:custGeom>
              <a:avLst/>
              <a:gdLst>
                <a:gd name="connsiteX0" fmla="*/ 2398044 w 2457450"/>
                <a:gd name="connsiteY0" fmla="*/ 1083270 h 2076450"/>
                <a:gd name="connsiteX1" fmla="*/ 2324606 w 2457450"/>
                <a:gd name="connsiteY1" fmla="*/ 1172043 h 2076450"/>
                <a:gd name="connsiteX2" fmla="*/ 2154680 w 2457450"/>
                <a:gd name="connsiteY2" fmla="*/ 1290439 h 2076450"/>
                <a:gd name="connsiteX3" fmla="*/ 1917698 w 2457450"/>
                <a:gd name="connsiteY3" fmla="*/ 1493893 h 2076450"/>
                <a:gd name="connsiteX4" fmla="*/ 1841689 w 2457450"/>
                <a:gd name="connsiteY4" fmla="*/ 1566092 h 2076450"/>
                <a:gd name="connsiteX5" fmla="*/ 1131695 w 2457450"/>
                <a:gd name="connsiteY5" fmla="*/ 2046057 h 2076450"/>
                <a:gd name="connsiteX6" fmla="*/ 1039207 w 2457450"/>
                <a:gd name="connsiteY6" fmla="*/ 2063012 h 2076450"/>
                <a:gd name="connsiteX7" fmla="*/ 762602 w 2457450"/>
                <a:gd name="connsiteY7" fmla="*/ 2053106 h 2076450"/>
                <a:gd name="connsiteX8" fmla="*/ 407891 w 2457450"/>
                <a:gd name="connsiteY8" fmla="*/ 1867749 h 2076450"/>
                <a:gd name="connsiteX9" fmla="*/ 297782 w 2457450"/>
                <a:gd name="connsiteY9" fmla="*/ 1762784 h 2076450"/>
                <a:gd name="connsiteX10" fmla="*/ 203675 w 2457450"/>
                <a:gd name="connsiteY10" fmla="*/ 1643054 h 2076450"/>
                <a:gd name="connsiteX11" fmla="*/ 127189 w 2457450"/>
                <a:gd name="connsiteY11" fmla="*/ 1510276 h 2076450"/>
                <a:gd name="connsiteX12" fmla="*/ 261205 w 2457450"/>
                <a:gd name="connsiteY12" fmla="*/ 299458 h 2076450"/>
                <a:gd name="connsiteX13" fmla="*/ 379506 w 2457450"/>
                <a:gd name="connsiteY13" fmla="*/ 191159 h 2076450"/>
                <a:gd name="connsiteX14" fmla="*/ 443800 w 2457450"/>
                <a:gd name="connsiteY14" fmla="*/ 146486 h 2076450"/>
                <a:gd name="connsiteX15" fmla="*/ 511046 w 2457450"/>
                <a:gd name="connsiteY15" fmla="*/ 107910 h 2076450"/>
                <a:gd name="connsiteX16" fmla="*/ 1861310 w 2457450"/>
                <a:gd name="connsiteY16" fmla="*/ 194588 h 2076450"/>
                <a:gd name="connsiteX17" fmla="*/ 2451479 w 2457450"/>
                <a:gd name="connsiteY17" fmla="*/ 878483 h 2076450"/>
                <a:gd name="connsiteX18" fmla="*/ 2432429 w 2457450"/>
                <a:gd name="connsiteY18" fmla="*/ 979829 h 2076450"/>
                <a:gd name="connsiteX19" fmla="*/ 2398044 w 2457450"/>
                <a:gd name="connsiteY19" fmla="*/ 1083270 h 207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457450" h="2076450">
                  <a:moveTo>
                    <a:pt x="2398044" y="1083270"/>
                  </a:moveTo>
                  <a:cubicBezTo>
                    <a:pt x="2374041" y="1112988"/>
                    <a:pt x="2349657" y="1142706"/>
                    <a:pt x="2324606" y="1172043"/>
                  </a:cubicBezTo>
                  <a:cubicBezTo>
                    <a:pt x="2266313" y="1209000"/>
                    <a:pt x="2209735" y="1248529"/>
                    <a:pt x="2154680" y="1290439"/>
                  </a:cubicBezTo>
                  <a:cubicBezTo>
                    <a:pt x="2073337" y="1354637"/>
                    <a:pt x="1994279" y="1422836"/>
                    <a:pt x="1917698" y="1493893"/>
                  </a:cubicBezTo>
                  <a:cubicBezTo>
                    <a:pt x="1892171" y="1517610"/>
                    <a:pt x="1866930" y="1541708"/>
                    <a:pt x="1841689" y="1566092"/>
                  </a:cubicBezTo>
                  <a:cubicBezTo>
                    <a:pt x="1642426" y="1785358"/>
                    <a:pt x="1432876" y="2004433"/>
                    <a:pt x="1131695" y="2046057"/>
                  </a:cubicBezTo>
                  <a:cubicBezTo>
                    <a:pt x="1100929" y="2053201"/>
                    <a:pt x="1070068" y="2058916"/>
                    <a:pt x="1039207" y="2063012"/>
                  </a:cubicBezTo>
                  <a:cubicBezTo>
                    <a:pt x="946625" y="2075299"/>
                    <a:pt x="853946" y="2073203"/>
                    <a:pt x="762602" y="2053106"/>
                  </a:cubicBezTo>
                  <a:cubicBezTo>
                    <a:pt x="640776" y="2026340"/>
                    <a:pt x="521429" y="1967476"/>
                    <a:pt x="407891" y="1867749"/>
                  </a:cubicBezTo>
                  <a:cubicBezTo>
                    <a:pt x="368742" y="1835459"/>
                    <a:pt x="331976" y="1800312"/>
                    <a:pt x="297782" y="1762784"/>
                  </a:cubicBezTo>
                  <a:cubicBezTo>
                    <a:pt x="263587" y="1725255"/>
                    <a:pt x="232154" y="1685250"/>
                    <a:pt x="203675" y="1643054"/>
                  </a:cubicBezTo>
                  <a:cubicBezTo>
                    <a:pt x="175195" y="1600859"/>
                    <a:pt x="149667" y="1556472"/>
                    <a:pt x="127189" y="1510276"/>
                  </a:cubicBezTo>
                  <a:cubicBezTo>
                    <a:pt x="-62645" y="1118608"/>
                    <a:pt x="-34070" y="632833"/>
                    <a:pt x="261205" y="299458"/>
                  </a:cubicBezTo>
                  <a:cubicBezTo>
                    <a:pt x="298162" y="258977"/>
                    <a:pt x="337691" y="222972"/>
                    <a:pt x="379506" y="191159"/>
                  </a:cubicBezTo>
                  <a:cubicBezTo>
                    <a:pt x="400366" y="175252"/>
                    <a:pt x="421892" y="160393"/>
                    <a:pt x="443800" y="146486"/>
                  </a:cubicBezTo>
                  <a:cubicBezTo>
                    <a:pt x="465707" y="132675"/>
                    <a:pt x="488186" y="119816"/>
                    <a:pt x="511046" y="107910"/>
                  </a:cubicBezTo>
                  <a:cubicBezTo>
                    <a:pt x="937385" y="-62587"/>
                    <a:pt x="1442210" y="-5437"/>
                    <a:pt x="1861310" y="194588"/>
                  </a:cubicBezTo>
                  <a:cubicBezTo>
                    <a:pt x="2137535" y="327938"/>
                    <a:pt x="2432810" y="547013"/>
                    <a:pt x="2451479" y="878483"/>
                  </a:cubicBezTo>
                  <a:cubicBezTo>
                    <a:pt x="2447669" y="911915"/>
                    <a:pt x="2441288" y="945729"/>
                    <a:pt x="2432429" y="979829"/>
                  </a:cubicBezTo>
                  <a:cubicBezTo>
                    <a:pt x="2423571" y="1014214"/>
                    <a:pt x="2412141" y="1048599"/>
                    <a:pt x="2398044" y="1083270"/>
                  </a:cubicBezTo>
                  <a:close/>
                </a:path>
              </a:pathLst>
            </a:custGeom>
            <a:gradFill>
              <a:gsLst>
                <a:gs pos="0">
                  <a:srgbClr val="0930CB"/>
                </a:gs>
                <a:gs pos="76000">
                  <a:srgbClr val="5CD6FE"/>
                </a:gs>
              </a:gsLst>
              <a:lin ang="7800000" scaled="0"/>
            </a:gradFill>
            <a:ln w="9525" cap="flat">
              <a:gradFill flip="none" rotWithShape="1">
                <a:gsLst>
                  <a:gs pos="16000">
                    <a:srgbClr val="5807EB">
                      <a:alpha val="86000"/>
                    </a:srgbClr>
                  </a:gs>
                  <a:gs pos="81000">
                    <a:srgbClr val="FFC000"/>
                  </a:gs>
                </a:gsLst>
                <a:lin ang="3000000" scaled="0"/>
                <a:tileRect/>
              </a:gradFill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9A94993A-C166-409E-ADA3-B9E6035C5F64}"/>
                </a:ext>
              </a:extLst>
            </p:cNvPr>
            <p:cNvGrpSpPr/>
            <p:nvPr/>
          </p:nvGrpSpPr>
          <p:grpSpPr>
            <a:xfrm>
              <a:off x="7256247" y="2830366"/>
              <a:ext cx="514335" cy="645160"/>
              <a:chOff x="5853113" y="855663"/>
              <a:chExt cx="455613" cy="571501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7" name="Oval 248">
                <a:extLst>
                  <a:ext uri="{FF2B5EF4-FFF2-40B4-BE49-F238E27FC236}">
                    <a16:creationId xmlns:a16="http://schemas.microsoft.com/office/drawing/2014/main" id="{EB50CB60-5536-4C6D-87F0-3E823722EC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46788" y="1165226"/>
                <a:ext cx="71438" cy="714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49">
                <a:extLst>
                  <a:ext uri="{FF2B5EF4-FFF2-40B4-BE49-F238E27FC236}">
                    <a16:creationId xmlns:a16="http://schemas.microsoft.com/office/drawing/2014/main" id="{B4CBEE7D-404B-49F9-B1A9-1E4E33BF00B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53113" y="930276"/>
                <a:ext cx="455613" cy="496888"/>
              </a:xfrm>
              <a:custGeom>
                <a:avLst/>
                <a:gdLst>
                  <a:gd name="T0" fmla="*/ 139 w 153"/>
                  <a:gd name="T1" fmla="*/ 47 h 167"/>
                  <a:gd name="T2" fmla="*/ 150 w 153"/>
                  <a:gd name="T3" fmla="*/ 35 h 167"/>
                  <a:gd name="T4" fmla="*/ 150 w 153"/>
                  <a:gd name="T5" fmla="*/ 28 h 167"/>
                  <a:gd name="T6" fmla="*/ 143 w 153"/>
                  <a:gd name="T7" fmla="*/ 21 h 167"/>
                  <a:gd name="T8" fmla="*/ 136 w 153"/>
                  <a:gd name="T9" fmla="*/ 21 h 167"/>
                  <a:gd name="T10" fmla="*/ 125 w 153"/>
                  <a:gd name="T11" fmla="*/ 32 h 167"/>
                  <a:gd name="T12" fmla="*/ 87 w 153"/>
                  <a:gd name="T13" fmla="*/ 15 h 167"/>
                  <a:gd name="T14" fmla="*/ 87 w 153"/>
                  <a:gd name="T15" fmla="*/ 5 h 167"/>
                  <a:gd name="T16" fmla="*/ 82 w 153"/>
                  <a:gd name="T17" fmla="*/ 0 h 167"/>
                  <a:gd name="T18" fmla="*/ 71 w 153"/>
                  <a:gd name="T19" fmla="*/ 0 h 167"/>
                  <a:gd name="T20" fmla="*/ 66 w 153"/>
                  <a:gd name="T21" fmla="*/ 5 h 167"/>
                  <a:gd name="T22" fmla="*/ 66 w 153"/>
                  <a:gd name="T23" fmla="*/ 15 h 167"/>
                  <a:gd name="T24" fmla="*/ 29 w 153"/>
                  <a:gd name="T25" fmla="*/ 32 h 167"/>
                  <a:gd name="T26" fmla="*/ 18 w 153"/>
                  <a:gd name="T27" fmla="*/ 21 h 167"/>
                  <a:gd name="T28" fmla="*/ 10 w 153"/>
                  <a:gd name="T29" fmla="*/ 21 h 167"/>
                  <a:gd name="T30" fmla="*/ 3 w 153"/>
                  <a:gd name="T31" fmla="*/ 28 h 167"/>
                  <a:gd name="T32" fmla="*/ 3 w 153"/>
                  <a:gd name="T33" fmla="*/ 35 h 167"/>
                  <a:gd name="T34" fmla="*/ 14 w 153"/>
                  <a:gd name="T35" fmla="*/ 47 h 167"/>
                  <a:gd name="T36" fmla="*/ 0 w 153"/>
                  <a:gd name="T37" fmla="*/ 91 h 167"/>
                  <a:gd name="T38" fmla="*/ 77 w 153"/>
                  <a:gd name="T39" fmla="*/ 167 h 167"/>
                  <a:gd name="T40" fmla="*/ 153 w 153"/>
                  <a:gd name="T41" fmla="*/ 91 h 167"/>
                  <a:gd name="T42" fmla="*/ 139 w 153"/>
                  <a:gd name="T43" fmla="*/ 47 h 167"/>
                  <a:gd name="T44" fmla="*/ 77 w 153"/>
                  <a:gd name="T45" fmla="*/ 150 h 167"/>
                  <a:gd name="T46" fmla="*/ 17 w 153"/>
                  <a:gd name="T47" fmla="*/ 91 h 167"/>
                  <a:gd name="T48" fmla="*/ 77 w 153"/>
                  <a:gd name="T49" fmla="*/ 31 h 167"/>
                  <a:gd name="T50" fmla="*/ 136 w 153"/>
                  <a:gd name="T51" fmla="*/ 91 h 167"/>
                  <a:gd name="T52" fmla="*/ 77 w 153"/>
                  <a:gd name="T53" fmla="*/ 15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3" h="167">
                    <a:moveTo>
                      <a:pt x="139" y="47"/>
                    </a:moveTo>
                    <a:cubicBezTo>
                      <a:pt x="150" y="35"/>
                      <a:pt x="150" y="35"/>
                      <a:pt x="150" y="35"/>
                    </a:cubicBezTo>
                    <a:cubicBezTo>
                      <a:pt x="152" y="33"/>
                      <a:pt x="152" y="30"/>
                      <a:pt x="150" y="28"/>
                    </a:cubicBezTo>
                    <a:cubicBezTo>
                      <a:pt x="143" y="21"/>
                      <a:pt x="143" y="21"/>
                      <a:pt x="143" y="21"/>
                    </a:cubicBezTo>
                    <a:cubicBezTo>
                      <a:pt x="141" y="19"/>
                      <a:pt x="138" y="19"/>
                      <a:pt x="136" y="21"/>
                    </a:cubicBezTo>
                    <a:cubicBezTo>
                      <a:pt x="125" y="32"/>
                      <a:pt x="125" y="32"/>
                      <a:pt x="125" y="32"/>
                    </a:cubicBezTo>
                    <a:cubicBezTo>
                      <a:pt x="114" y="23"/>
                      <a:pt x="101" y="17"/>
                      <a:pt x="87" y="15"/>
                    </a:cubicBezTo>
                    <a:cubicBezTo>
                      <a:pt x="87" y="5"/>
                      <a:pt x="87" y="5"/>
                      <a:pt x="87" y="5"/>
                    </a:cubicBezTo>
                    <a:cubicBezTo>
                      <a:pt x="87" y="2"/>
                      <a:pt x="85" y="0"/>
                      <a:pt x="82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69" y="0"/>
                      <a:pt x="66" y="2"/>
                      <a:pt x="66" y="5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52" y="17"/>
                      <a:pt x="39" y="23"/>
                      <a:pt x="29" y="3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6" y="19"/>
                      <a:pt x="12" y="19"/>
                      <a:pt x="10" y="2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1" y="30"/>
                      <a:pt x="1" y="33"/>
                      <a:pt x="3" y="35"/>
                    </a:cubicBezTo>
                    <a:cubicBezTo>
                      <a:pt x="14" y="47"/>
                      <a:pt x="14" y="47"/>
                      <a:pt x="14" y="47"/>
                    </a:cubicBezTo>
                    <a:cubicBezTo>
                      <a:pt x="6" y="59"/>
                      <a:pt x="0" y="74"/>
                      <a:pt x="0" y="91"/>
                    </a:cubicBezTo>
                    <a:cubicBezTo>
                      <a:pt x="0" y="133"/>
                      <a:pt x="35" y="167"/>
                      <a:pt x="77" y="167"/>
                    </a:cubicBezTo>
                    <a:cubicBezTo>
                      <a:pt x="119" y="167"/>
                      <a:pt x="153" y="133"/>
                      <a:pt x="153" y="91"/>
                    </a:cubicBezTo>
                    <a:cubicBezTo>
                      <a:pt x="153" y="74"/>
                      <a:pt x="148" y="59"/>
                      <a:pt x="139" y="47"/>
                    </a:cubicBezTo>
                    <a:close/>
                    <a:moveTo>
                      <a:pt x="77" y="150"/>
                    </a:moveTo>
                    <a:cubicBezTo>
                      <a:pt x="44" y="150"/>
                      <a:pt x="17" y="124"/>
                      <a:pt x="17" y="91"/>
                    </a:cubicBezTo>
                    <a:cubicBezTo>
                      <a:pt x="17" y="58"/>
                      <a:pt x="44" y="31"/>
                      <a:pt x="77" y="31"/>
                    </a:cubicBezTo>
                    <a:cubicBezTo>
                      <a:pt x="109" y="31"/>
                      <a:pt x="136" y="58"/>
                      <a:pt x="136" y="91"/>
                    </a:cubicBezTo>
                    <a:cubicBezTo>
                      <a:pt x="136" y="124"/>
                      <a:pt x="109" y="150"/>
                      <a:pt x="77" y="1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Rectangle 250">
                <a:extLst>
                  <a:ext uri="{FF2B5EF4-FFF2-40B4-BE49-F238E27FC236}">
                    <a16:creationId xmlns:a16="http://schemas.microsoft.com/office/drawing/2014/main" id="{CBB796F5-D528-4D94-8167-C86DA4EACE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19800" y="855663"/>
                <a:ext cx="122238" cy="476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51">
                <a:extLst>
                  <a:ext uri="{FF2B5EF4-FFF2-40B4-BE49-F238E27FC236}">
                    <a16:creationId xmlns:a16="http://schemas.microsoft.com/office/drawing/2014/main" id="{2903C043-3ED9-4FDE-A7EF-AEEF540F87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72175" y="1093788"/>
                <a:ext cx="119063" cy="119063"/>
              </a:xfrm>
              <a:custGeom>
                <a:avLst/>
                <a:gdLst>
                  <a:gd name="T0" fmla="*/ 8 w 75"/>
                  <a:gd name="T1" fmla="*/ 0 h 75"/>
                  <a:gd name="T2" fmla="*/ 0 w 75"/>
                  <a:gd name="T3" fmla="*/ 7 h 75"/>
                  <a:gd name="T4" fmla="*/ 58 w 75"/>
                  <a:gd name="T5" fmla="*/ 75 h 75"/>
                  <a:gd name="T6" fmla="*/ 75 w 75"/>
                  <a:gd name="T7" fmla="*/ 58 h 75"/>
                  <a:gd name="T8" fmla="*/ 8 w 75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75">
                    <a:moveTo>
                      <a:pt x="8" y="0"/>
                    </a:moveTo>
                    <a:lnTo>
                      <a:pt x="0" y="7"/>
                    </a:lnTo>
                    <a:lnTo>
                      <a:pt x="58" y="75"/>
                    </a:lnTo>
                    <a:lnTo>
                      <a:pt x="75" y="58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14243319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-#ppt_h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AD3230B2-F017-48C6-8514-35020EEADDC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64" b="39064"/>
          <a:stretch>
            <a:fillRect/>
          </a:stretch>
        </p:blipFill>
        <p:spPr/>
      </p:pic>
      <p:sp>
        <p:nvSpPr>
          <p:cNvPr id="6" name="Rectangle 5"/>
          <p:cNvSpPr/>
          <p:nvPr/>
        </p:nvSpPr>
        <p:spPr>
          <a:xfrm>
            <a:off x="0" y="4862286"/>
            <a:ext cx="12192000" cy="1995714"/>
          </a:xfrm>
          <a:prstGeom prst="rect">
            <a:avLst/>
          </a:prstGeom>
          <a:solidFill>
            <a:srgbClr val="2A099C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7" name="Rectangle: Rounded Corners 6"/>
          <p:cNvSpPr/>
          <p:nvPr/>
        </p:nvSpPr>
        <p:spPr>
          <a:xfrm>
            <a:off x="6817448" y="5658654"/>
            <a:ext cx="1413420" cy="40499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930CB"/>
              </a:gs>
              <a:gs pos="76000">
                <a:srgbClr val="5CD6FE"/>
              </a:gs>
            </a:gsLst>
            <a:lin ang="8400000" scaled="0"/>
          </a:gradFill>
          <a:ln w="12700" cap="flat">
            <a:gradFill flip="none" rotWithShape="1">
              <a:gsLst>
                <a:gs pos="16000">
                  <a:srgbClr val="5807EB">
                    <a:alpha val="86000"/>
                  </a:srgbClr>
                </a:gs>
                <a:gs pos="81000">
                  <a:srgbClr val="FFC000"/>
                </a:gs>
              </a:gsLst>
              <a:lin ang="3000000" scaled="0"/>
              <a:tileRect/>
            </a:gradFill>
            <a:prstDash val="solid"/>
            <a:miter/>
          </a:ln>
          <a:effectLst>
            <a:outerShdw blurRad="101600" dist="38100" dir="2700000" algn="tl" rotWithShape="0">
              <a:prstClr val="black">
                <a:alpha val="3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ONE</a:t>
            </a:r>
            <a:endParaRPr lang="id-ID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Rectangle: Rounded Corners 7"/>
          <p:cNvSpPr/>
          <p:nvPr/>
        </p:nvSpPr>
        <p:spPr>
          <a:xfrm>
            <a:off x="8469649" y="5658654"/>
            <a:ext cx="1413420" cy="40499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alpha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TWO</a:t>
            </a:r>
            <a:endParaRPr lang="id-ID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26155" y="3236618"/>
            <a:ext cx="3323331" cy="890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全国高校公益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巡讲，走遍全国上百所高校，让百万学子掌握专业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制作技能，提升入职竞争力。</a:t>
            </a:r>
          </a:p>
        </p:txBody>
      </p:sp>
      <p:sp>
        <p:nvSpPr>
          <p:cNvPr id="30" name="Rectangle 29"/>
          <p:cNvSpPr/>
          <p:nvPr/>
        </p:nvSpPr>
        <p:spPr>
          <a:xfrm>
            <a:off x="726155" y="1775336"/>
            <a:ext cx="39574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7200"/>
              </a:spcAft>
            </a:pPr>
            <a:r>
              <a:rPr lang="zh-CN" altLang="en-US" sz="3200" b="1" dirty="0">
                <a:solidFill>
                  <a:srgbClr val="15054F"/>
                </a:solidFill>
                <a:cs typeface="+mn-ea"/>
                <a:sym typeface="+mn-lt"/>
              </a:rPr>
              <a:t>专注高端</a:t>
            </a:r>
            <a:r>
              <a:rPr lang="en-US" altLang="zh-CN" sz="3200" b="1" dirty="0">
                <a:solidFill>
                  <a:srgbClr val="15054F"/>
                </a:solidFill>
                <a:cs typeface="+mn-ea"/>
                <a:sym typeface="+mn-lt"/>
              </a:rPr>
              <a:t>PPT</a:t>
            </a:r>
            <a:r>
              <a:rPr lang="zh-CN" altLang="en-US" sz="3200" b="1" dirty="0">
                <a:solidFill>
                  <a:srgbClr val="15054F"/>
                </a:solidFill>
                <a:cs typeface="+mn-ea"/>
                <a:sym typeface="+mn-lt"/>
              </a:rPr>
              <a:t>设计</a:t>
            </a:r>
          </a:p>
        </p:txBody>
      </p:sp>
      <p:sp>
        <p:nvSpPr>
          <p:cNvPr id="31" name="Rectangle 30"/>
          <p:cNvSpPr/>
          <p:nvPr/>
        </p:nvSpPr>
        <p:spPr>
          <a:xfrm>
            <a:off x="8714392" y="-724977"/>
            <a:ext cx="2114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4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www.rapidesign.cn</a:t>
            </a:r>
            <a:endParaRPr lang="zh-CN" altLang="en-US" sz="1400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5523634" y="1866914"/>
            <a:ext cx="354469" cy="354469"/>
            <a:chOff x="4427654" y="3049909"/>
            <a:chExt cx="464344" cy="46434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" name="AutoShape 123"/>
            <p:cNvSpPr>
              <a:spLocks/>
            </p:cNvSpPr>
            <p:nvPr/>
          </p:nvSpPr>
          <p:spPr bwMode="auto">
            <a:xfrm>
              <a:off x="4427654" y="304990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adFill>
              <a:gsLst>
                <a:gs pos="0">
                  <a:srgbClr val="0930CB"/>
                </a:gs>
                <a:gs pos="76000">
                  <a:srgbClr val="5CD6FE"/>
                </a:gs>
              </a:gsLst>
              <a:lin ang="8400000" scaled="0"/>
            </a:gradFill>
            <a:ln w="12700" cap="flat">
              <a:noFill/>
              <a:prstDash val="solid"/>
              <a:miter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AutoShape 124"/>
            <p:cNvSpPr>
              <a:spLocks/>
            </p:cNvSpPr>
            <p:nvPr/>
          </p:nvSpPr>
          <p:spPr bwMode="auto">
            <a:xfrm>
              <a:off x="4558623" y="3180084"/>
              <a:ext cx="203200" cy="203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adFill>
              <a:gsLst>
                <a:gs pos="0">
                  <a:srgbClr val="0930CB"/>
                </a:gs>
                <a:gs pos="76000">
                  <a:srgbClr val="5CD6FE"/>
                </a:gs>
              </a:gsLst>
              <a:lin ang="8400000" scaled="0"/>
            </a:gradFill>
            <a:ln w="12700" cap="flat">
              <a:noFill/>
              <a:prstDash val="solid"/>
              <a:miter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AutoShape 125"/>
            <p:cNvSpPr>
              <a:spLocks/>
            </p:cNvSpPr>
            <p:nvPr/>
          </p:nvSpPr>
          <p:spPr bwMode="auto">
            <a:xfrm>
              <a:off x="4601485" y="3223740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adFill>
              <a:gsLst>
                <a:gs pos="0">
                  <a:srgbClr val="0930CB"/>
                </a:gs>
                <a:gs pos="76000">
                  <a:srgbClr val="5CD6FE"/>
                </a:gs>
              </a:gsLst>
              <a:lin ang="8400000" scaled="0"/>
            </a:gradFill>
            <a:ln w="12700" cap="flat">
              <a:noFill/>
              <a:prstDash val="solid"/>
              <a:miter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Rectangle 24"/>
          <p:cNvSpPr/>
          <p:nvPr/>
        </p:nvSpPr>
        <p:spPr>
          <a:xfrm>
            <a:off x="5445537" y="2624914"/>
            <a:ext cx="1626115" cy="516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286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场</a:t>
            </a:r>
          </a:p>
          <a:p>
            <a:pPr lvl="0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培养职场高手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17000+</a:t>
            </a:r>
          </a:p>
        </p:txBody>
      </p:sp>
      <p:sp>
        <p:nvSpPr>
          <p:cNvPr id="26" name="Rectangle 25"/>
          <p:cNvSpPr/>
          <p:nvPr/>
        </p:nvSpPr>
        <p:spPr>
          <a:xfrm>
            <a:off x="5432837" y="2293525"/>
            <a:ext cx="1820672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rgbClr val="15054F"/>
                </a:solidFill>
                <a:cs typeface="+mn-ea"/>
                <a:sym typeface="+mn-lt"/>
              </a:rPr>
              <a:t>企业培训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7629669" y="1877517"/>
            <a:ext cx="355075" cy="332655"/>
            <a:chOff x="5368132" y="3540125"/>
            <a:chExt cx="465138" cy="43576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" name="AutoShape 110"/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adFill>
              <a:gsLst>
                <a:gs pos="0">
                  <a:srgbClr val="0930CB"/>
                </a:gs>
                <a:gs pos="76000">
                  <a:srgbClr val="5CD6FE"/>
                </a:gs>
              </a:gsLst>
              <a:lin ang="8400000" scaled="0"/>
            </a:gradFill>
            <a:ln w="12700" cap="flat">
              <a:noFill/>
              <a:prstDash val="solid"/>
              <a:miter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AutoShape 111"/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adFill>
              <a:gsLst>
                <a:gs pos="0">
                  <a:srgbClr val="0930CB"/>
                </a:gs>
                <a:gs pos="76000">
                  <a:srgbClr val="5CD6FE"/>
                </a:gs>
              </a:gsLst>
              <a:lin ang="8400000" scaled="0"/>
            </a:gradFill>
            <a:ln w="12700" cap="flat">
              <a:noFill/>
              <a:prstDash val="solid"/>
              <a:miter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7551706" y="2624914"/>
            <a:ext cx="1611161" cy="516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80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场</a:t>
            </a:r>
          </a:p>
          <a:p>
            <a:pPr lvl="0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培养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精英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5000+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7539005" y="2293525"/>
            <a:ext cx="1820672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rgbClr val="15054F"/>
                </a:solidFill>
                <a:cs typeface="+mn-ea"/>
                <a:sym typeface="+mn-lt"/>
              </a:rPr>
              <a:t>杀手训练营</a:t>
            </a:r>
          </a:p>
        </p:txBody>
      </p:sp>
      <p:sp>
        <p:nvSpPr>
          <p:cNvPr id="32" name="AutoShape 59"/>
          <p:cNvSpPr>
            <a:spLocks/>
          </p:cNvSpPr>
          <p:nvPr/>
        </p:nvSpPr>
        <p:spPr bwMode="auto">
          <a:xfrm>
            <a:off x="9695194" y="1877517"/>
            <a:ext cx="355075" cy="354469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gradFill>
            <a:gsLst>
              <a:gs pos="0">
                <a:srgbClr val="0930CB"/>
              </a:gs>
              <a:gs pos="76000">
                <a:srgbClr val="5CD6FE"/>
              </a:gs>
            </a:gsLst>
            <a:lin ang="8400000" scaled="0"/>
          </a:gradFill>
          <a:ln w="12700" cap="flat">
            <a:noFill/>
            <a:prstDash val="solid"/>
            <a:miter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9657874" y="2636077"/>
            <a:ext cx="1727619" cy="516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128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场</a:t>
            </a:r>
          </a:p>
          <a:p>
            <a:pPr lvl="0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培养学员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万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+</a:t>
            </a:r>
          </a:p>
        </p:txBody>
      </p:sp>
      <p:sp>
        <p:nvSpPr>
          <p:cNvPr id="34" name="Rectangle 33"/>
          <p:cNvSpPr/>
          <p:nvPr/>
        </p:nvSpPr>
        <p:spPr>
          <a:xfrm>
            <a:off x="9645173" y="2304688"/>
            <a:ext cx="18206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rgbClr val="15054F"/>
                </a:solidFill>
                <a:cs typeface="+mn-ea"/>
                <a:sym typeface="+mn-lt"/>
              </a:rPr>
              <a:t>网络培训</a:t>
            </a:r>
            <a:endParaRPr lang="zh-CN" altLang="zh-CN" sz="1600" b="1" dirty="0">
              <a:solidFill>
                <a:srgbClr val="15054F"/>
              </a:solidFill>
              <a:cs typeface="+mn-ea"/>
              <a:sym typeface="+mn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726155" y="5376378"/>
            <a:ext cx="5248976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altLang="zh-CN" sz="1200" dirty="0">
                <a:solidFill>
                  <a:prstClr val="white">
                    <a:lumMod val="95000"/>
                  </a:prst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prstClr val="white">
                    <a:lumMod val="95000"/>
                  </a:prstClr>
                </a:solidFill>
                <a:cs typeface="+mn-ea"/>
                <a:sym typeface="+mn-lt"/>
              </a:rPr>
              <a:t>年以上资深策划师操刀，挖掘线索、搭建框架、精炼文字、撰写创意，让您的故事引人入胜。</a:t>
            </a:r>
          </a:p>
        </p:txBody>
      </p:sp>
      <p:sp>
        <p:nvSpPr>
          <p:cNvPr id="41" name="Rectangle 40"/>
          <p:cNvSpPr/>
          <p:nvPr/>
        </p:nvSpPr>
        <p:spPr>
          <a:xfrm>
            <a:off x="726155" y="6017024"/>
            <a:ext cx="3716299" cy="295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200" b="1" i="1" spc="300" dirty="0">
                <a:solidFill>
                  <a:schemeClr val="bg1"/>
                </a:solidFill>
                <a:cs typeface="+mn-ea"/>
                <a:sym typeface="+mn-lt"/>
              </a:rPr>
              <a:t>“</a:t>
            </a:r>
            <a:r>
              <a:rPr lang="zh-CN" altLang="en-US" sz="1200" b="1" i="1" spc="300" dirty="0">
                <a:solidFill>
                  <a:schemeClr val="bg1"/>
                </a:solidFill>
                <a:cs typeface="+mn-ea"/>
                <a:sym typeface="+mn-lt"/>
              </a:rPr>
              <a:t>让每一场演示都深入人心</a:t>
            </a:r>
            <a:r>
              <a:rPr lang="en-US" altLang="zh-CN" sz="1200" b="1" i="1" spc="300" dirty="0">
                <a:solidFill>
                  <a:schemeClr val="bg1"/>
                </a:solidFill>
                <a:cs typeface="+mn-ea"/>
                <a:sym typeface="+mn-lt"/>
              </a:rPr>
              <a:t>”</a:t>
            </a:r>
            <a:endParaRPr lang="zh-CN" altLang="en-US" sz="1200" b="1" i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C2F8507-D29E-4365-948F-F84EA12AE0A1}"/>
              </a:ext>
            </a:extLst>
          </p:cNvPr>
          <p:cNvSpPr/>
          <p:nvPr/>
        </p:nvSpPr>
        <p:spPr>
          <a:xfrm>
            <a:off x="794163" y="2394797"/>
            <a:ext cx="33233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15054F"/>
                </a:solidFill>
                <a:cs typeface="+mn-ea"/>
                <a:sym typeface="+mn-lt"/>
              </a:rPr>
              <a:t>TO CONCENTRATE ON HIGH-END PPT DESIGN</a:t>
            </a:r>
          </a:p>
        </p:txBody>
      </p:sp>
      <p:pic>
        <p:nvPicPr>
          <p:cNvPr id="35" name="图形 34">
            <a:extLst>
              <a:ext uri="{FF2B5EF4-FFF2-40B4-BE49-F238E27FC236}">
                <a16:creationId xmlns:a16="http://schemas.microsoft.com/office/drawing/2014/main" id="{61A6D446-B345-4AC1-9613-AA0FCB0FF0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76205" y="566057"/>
            <a:ext cx="2052085" cy="123408"/>
          </a:xfrm>
          <a:prstGeom prst="rect">
            <a:avLst/>
          </a:prstGeom>
        </p:spPr>
      </p:pic>
      <p:sp>
        <p:nvSpPr>
          <p:cNvPr id="36" name="矩形 35">
            <a:extLst>
              <a:ext uri="{FF2B5EF4-FFF2-40B4-BE49-F238E27FC236}">
                <a16:creationId xmlns:a16="http://schemas.microsoft.com/office/drawing/2014/main" id="{6FC23DDB-3C1E-419B-B9A4-EA2956762B96}"/>
              </a:ext>
            </a:extLst>
          </p:cNvPr>
          <p:cNvSpPr/>
          <p:nvPr/>
        </p:nvSpPr>
        <p:spPr>
          <a:xfrm>
            <a:off x="9432652" y="6230570"/>
            <a:ext cx="2229462" cy="32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600" spc="1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 Quality Control Manual of Chinese Standard PPT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5A541D1D-B633-4CE2-8B78-F5E97CA42579}"/>
              </a:ext>
            </a:extLst>
          </p:cNvPr>
          <p:cNvGrpSpPr/>
          <p:nvPr/>
        </p:nvGrpSpPr>
        <p:grpSpPr>
          <a:xfrm rot="16200000">
            <a:off x="-257023" y="-907362"/>
            <a:ext cx="1980008" cy="2344780"/>
            <a:chOff x="10342230" y="-183592"/>
            <a:chExt cx="1980008" cy="2344780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FA8C946E-2FB1-47C9-96D8-C564C92B6C99}"/>
                </a:ext>
              </a:extLst>
            </p:cNvPr>
            <p:cNvSpPr/>
            <p:nvPr/>
          </p:nvSpPr>
          <p:spPr>
            <a:xfrm>
              <a:off x="10342230" y="-76079"/>
              <a:ext cx="1924531" cy="2237267"/>
            </a:xfrm>
            <a:custGeom>
              <a:avLst/>
              <a:gdLst>
                <a:gd name="connsiteX0" fmla="*/ 7144 w 2286000"/>
                <a:gd name="connsiteY0" fmla="*/ 7144 h 2657475"/>
                <a:gd name="connsiteX1" fmla="*/ 445294 w 2286000"/>
                <a:gd name="connsiteY1" fmla="*/ 407194 h 2657475"/>
                <a:gd name="connsiteX2" fmla="*/ 1226344 w 2286000"/>
                <a:gd name="connsiteY2" fmla="*/ 807244 h 2657475"/>
                <a:gd name="connsiteX3" fmla="*/ 1359694 w 2286000"/>
                <a:gd name="connsiteY3" fmla="*/ 1302544 h 2657475"/>
                <a:gd name="connsiteX4" fmla="*/ 1788319 w 2286000"/>
                <a:gd name="connsiteY4" fmla="*/ 2302669 h 2657475"/>
                <a:gd name="connsiteX5" fmla="*/ 2283619 w 2286000"/>
                <a:gd name="connsiteY5" fmla="*/ 2655094 h 2657475"/>
                <a:gd name="connsiteX6" fmla="*/ 2283619 w 2286000"/>
                <a:gd name="connsiteY6" fmla="*/ 73819 h 2657475"/>
                <a:gd name="connsiteX7" fmla="*/ 2283619 w 2286000"/>
                <a:gd name="connsiteY7" fmla="*/ 7144 h 2657475"/>
                <a:gd name="connsiteX8" fmla="*/ 7144 w 2286000"/>
                <a:gd name="connsiteY8" fmla="*/ 7144 h 2657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6000" h="2657475">
                  <a:moveTo>
                    <a:pt x="7144" y="7144"/>
                  </a:moveTo>
                  <a:cubicBezTo>
                    <a:pt x="7144" y="7144"/>
                    <a:pt x="159544" y="302419"/>
                    <a:pt x="445294" y="407194"/>
                  </a:cubicBezTo>
                  <a:cubicBezTo>
                    <a:pt x="731044" y="511969"/>
                    <a:pt x="1112044" y="645319"/>
                    <a:pt x="1226344" y="807244"/>
                  </a:cubicBezTo>
                  <a:cubicBezTo>
                    <a:pt x="1340644" y="969169"/>
                    <a:pt x="1369219" y="997744"/>
                    <a:pt x="1359694" y="1302544"/>
                  </a:cubicBezTo>
                  <a:cubicBezTo>
                    <a:pt x="1350169" y="1607344"/>
                    <a:pt x="1407319" y="1988344"/>
                    <a:pt x="1788319" y="2302669"/>
                  </a:cubicBezTo>
                  <a:cubicBezTo>
                    <a:pt x="2169319" y="2616994"/>
                    <a:pt x="2283619" y="2655094"/>
                    <a:pt x="2283619" y="2655094"/>
                  </a:cubicBezTo>
                  <a:lnTo>
                    <a:pt x="2283619" y="73819"/>
                  </a:lnTo>
                  <a:lnTo>
                    <a:pt x="2283619" y="7144"/>
                  </a:lnTo>
                  <a:lnTo>
                    <a:pt x="7144" y="7144"/>
                  </a:lnTo>
                  <a:close/>
                </a:path>
              </a:pathLst>
            </a:custGeom>
            <a:gradFill>
              <a:gsLst>
                <a:gs pos="37000">
                  <a:srgbClr val="00119F"/>
                </a:gs>
                <a:gs pos="82000">
                  <a:srgbClr val="0018C8"/>
                </a:gs>
              </a:gsLst>
              <a:lin ang="13200000" scaled="0"/>
            </a:gradFill>
            <a:ln w="9525" cap="flat">
              <a:noFill/>
              <a:prstDash val="solid"/>
              <a:miter/>
            </a:ln>
            <a:effectLst>
              <a:innerShdw blurRad="241300" dist="330200" dir="6060000">
                <a:prstClr val="black">
                  <a:alpha val="21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54039E3D-3B88-4AF9-A6EF-6B4360B5DC07}"/>
                </a:ext>
              </a:extLst>
            </p:cNvPr>
            <p:cNvSpPr/>
            <p:nvPr/>
          </p:nvSpPr>
          <p:spPr>
            <a:xfrm>
              <a:off x="10867369" y="-183592"/>
              <a:ext cx="1454869" cy="2052084"/>
            </a:xfrm>
            <a:custGeom>
              <a:avLst/>
              <a:gdLst>
                <a:gd name="connsiteX0" fmla="*/ 34162 w 1485900"/>
                <a:gd name="connsiteY0" fmla="*/ 7144 h 2057400"/>
                <a:gd name="connsiteX1" fmla="*/ 300862 w 1485900"/>
                <a:gd name="connsiteY1" fmla="*/ 540544 h 2057400"/>
                <a:gd name="connsiteX2" fmla="*/ 977137 w 1485900"/>
                <a:gd name="connsiteY2" fmla="*/ 1026319 h 2057400"/>
                <a:gd name="connsiteX3" fmla="*/ 1234312 w 1485900"/>
                <a:gd name="connsiteY3" fmla="*/ 1845469 h 2057400"/>
                <a:gd name="connsiteX4" fmla="*/ 1481962 w 1485900"/>
                <a:gd name="connsiteY4" fmla="*/ 2055019 h 2057400"/>
                <a:gd name="connsiteX5" fmla="*/ 1481962 w 1485900"/>
                <a:gd name="connsiteY5" fmla="*/ 7144 h 2057400"/>
                <a:gd name="connsiteX6" fmla="*/ 34162 w 1485900"/>
                <a:gd name="connsiteY6" fmla="*/ 7144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5900" h="2057400">
                  <a:moveTo>
                    <a:pt x="34162" y="7144"/>
                  </a:moveTo>
                  <a:cubicBezTo>
                    <a:pt x="34162" y="7144"/>
                    <a:pt x="-118238" y="378619"/>
                    <a:pt x="300862" y="540544"/>
                  </a:cubicBezTo>
                  <a:cubicBezTo>
                    <a:pt x="719962" y="702469"/>
                    <a:pt x="967612" y="769144"/>
                    <a:pt x="977137" y="1026319"/>
                  </a:cubicBezTo>
                  <a:cubicBezTo>
                    <a:pt x="986662" y="1283494"/>
                    <a:pt x="986662" y="1635919"/>
                    <a:pt x="1234312" y="1845469"/>
                  </a:cubicBezTo>
                  <a:cubicBezTo>
                    <a:pt x="1481962" y="2055019"/>
                    <a:pt x="1481962" y="2055019"/>
                    <a:pt x="1481962" y="2055019"/>
                  </a:cubicBezTo>
                  <a:lnTo>
                    <a:pt x="1481962" y="7144"/>
                  </a:lnTo>
                  <a:lnTo>
                    <a:pt x="34162" y="7144"/>
                  </a:lnTo>
                  <a:close/>
                </a:path>
              </a:pathLst>
            </a:custGeom>
            <a:gradFill>
              <a:gsLst>
                <a:gs pos="20000">
                  <a:srgbClr val="000F8A"/>
                </a:gs>
                <a:gs pos="65000">
                  <a:srgbClr val="5807EB"/>
                </a:gs>
                <a:gs pos="100000">
                  <a:srgbClr val="0643E7"/>
                </a:gs>
              </a:gsLst>
              <a:lin ang="6600000" scaled="0"/>
            </a:gradFill>
            <a:ln w="9525" cap="flat">
              <a:noFill/>
              <a:prstDash val="solid"/>
              <a:miter/>
            </a:ln>
            <a:effectLst>
              <a:outerShdw blurRad="228600" dir="6840000" sx="94000" sy="94000" algn="t" rotWithShape="0">
                <a:prstClr val="black">
                  <a:alpha val="74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2" name="Rectangle: Rounded Corners 7">
            <a:extLst>
              <a:ext uri="{FF2B5EF4-FFF2-40B4-BE49-F238E27FC236}">
                <a16:creationId xmlns:a16="http://schemas.microsoft.com/office/drawing/2014/main" id="{04744334-601C-40E0-9C29-5FDAA4E5F63A}"/>
              </a:ext>
            </a:extLst>
          </p:cNvPr>
          <p:cNvSpPr/>
          <p:nvPr/>
        </p:nvSpPr>
        <p:spPr>
          <a:xfrm>
            <a:off x="10121850" y="5658654"/>
            <a:ext cx="1413420" cy="40499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alpha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THREE</a:t>
            </a:r>
            <a:endParaRPr lang="id-ID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平行四边形 42">
            <a:extLst>
              <a:ext uri="{FF2B5EF4-FFF2-40B4-BE49-F238E27FC236}">
                <a16:creationId xmlns:a16="http://schemas.microsoft.com/office/drawing/2014/main" id="{16863252-3C59-425A-A12B-8F6B84EFB6D1}"/>
              </a:ext>
            </a:extLst>
          </p:cNvPr>
          <p:cNvSpPr/>
          <p:nvPr/>
        </p:nvSpPr>
        <p:spPr>
          <a:xfrm flipV="1">
            <a:off x="811838" y="1670427"/>
            <a:ext cx="793269" cy="45719"/>
          </a:xfrm>
          <a:prstGeom prst="parallelogram">
            <a:avLst/>
          </a:prstGeom>
          <a:gradFill>
            <a:gsLst>
              <a:gs pos="0">
                <a:srgbClr val="FFC000"/>
              </a:gs>
              <a:gs pos="91000">
                <a:srgbClr val="5E03E3"/>
              </a:gs>
            </a:gsLst>
            <a:lin ang="4200000" scaled="0"/>
          </a:gradFill>
          <a:ln w="9525" cap="flat">
            <a:noFill/>
            <a:prstDash val="solid"/>
            <a:miter/>
          </a:ln>
          <a:effectLst>
            <a:outerShdw blurRad="101600" dist="38100" dir="2700000" algn="tl" rotWithShape="0">
              <a:prstClr val="black">
                <a:alpha val="3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186960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decel="10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decel="10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decel="10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decel="10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decel="10000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decel="10000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7" grpId="0"/>
      <p:bldP spid="30" grpId="0"/>
      <p:bldP spid="31" grpId="0"/>
      <p:bldP spid="25" grpId="0"/>
      <p:bldP spid="26" grpId="0"/>
      <p:bldP spid="27" grpId="0"/>
      <p:bldP spid="28" grpId="0"/>
      <p:bldP spid="32" grpId="0" animBg="1"/>
      <p:bldP spid="33" grpId="0"/>
      <p:bldP spid="34" grpId="0"/>
      <p:bldP spid="40" grpId="0"/>
      <p:bldP spid="41" grpId="0"/>
      <p:bldP spid="2" grpId="0"/>
      <p:bldP spid="42" grpId="0" animBg="1"/>
      <p:bldP spid="4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图形 76">
            <a:extLst>
              <a:ext uri="{FF2B5EF4-FFF2-40B4-BE49-F238E27FC236}">
                <a16:creationId xmlns:a16="http://schemas.microsoft.com/office/drawing/2014/main" id="{03A5E74D-DA1A-47F1-9E2B-F9CA66CC70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10188" y="8200438"/>
            <a:ext cx="2227220" cy="144698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AE47AB3-E339-4F41-AC91-C5BD5E8A3E10}"/>
              </a:ext>
            </a:extLst>
          </p:cNvPr>
          <p:cNvSpPr txBox="1"/>
          <p:nvPr/>
        </p:nvSpPr>
        <p:spPr>
          <a:xfrm>
            <a:off x="0" y="2102287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spc="300" dirty="0">
                <a:gradFill>
                  <a:gsLst>
                    <a:gs pos="0">
                      <a:srgbClr val="E8E4F0">
                        <a:alpha val="0"/>
                      </a:srgbClr>
                    </a:gs>
                    <a:gs pos="51000">
                      <a:srgbClr val="FFFFFF"/>
                    </a:gs>
                  </a:gsLst>
                  <a:lin ang="16200000" scaled="1"/>
                </a:gradFill>
                <a:cs typeface="+mn-ea"/>
                <a:sym typeface="+mn-lt"/>
              </a:rPr>
              <a:t>服务流程</a:t>
            </a:r>
            <a:endParaRPr lang="en-ID" sz="2400" b="1" spc="300" dirty="0">
              <a:gradFill>
                <a:gsLst>
                  <a:gs pos="0">
                    <a:srgbClr val="E8E4F0">
                      <a:alpha val="0"/>
                    </a:srgbClr>
                  </a:gs>
                  <a:gs pos="51000">
                    <a:srgbClr val="FFFFFF"/>
                  </a:gs>
                </a:gsLst>
                <a:lin ang="16200000" scaled="1"/>
              </a:gradFill>
              <a:cs typeface="+mn-ea"/>
              <a:sym typeface="+mn-lt"/>
            </a:endParaRP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9223B5E9-3B60-495F-A338-0BF8E4D4BE0F}"/>
              </a:ext>
            </a:extLst>
          </p:cNvPr>
          <p:cNvGrpSpPr/>
          <p:nvPr/>
        </p:nvGrpSpPr>
        <p:grpSpPr>
          <a:xfrm rot="1360623">
            <a:off x="5862628" y="902021"/>
            <a:ext cx="452992" cy="1006303"/>
            <a:chOff x="7514944" y="1756227"/>
            <a:chExt cx="747884" cy="1661392"/>
          </a:xfrm>
        </p:grpSpPr>
        <p:sp>
          <p:nvSpPr>
            <p:cNvPr id="7" name="Freeform 11">
              <a:extLst>
                <a:ext uri="{FF2B5EF4-FFF2-40B4-BE49-F238E27FC236}">
                  <a16:creationId xmlns:a16="http://schemas.microsoft.com/office/drawing/2014/main" id="{1C4FCA53-18BD-49E6-8CFB-52BFC0884BF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1291" y="2813757"/>
              <a:ext cx="315819" cy="603862"/>
            </a:xfrm>
            <a:custGeom>
              <a:avLst/>
              <a:gdLst>
                <a:gd name="T0" fmla="*/ 0 w 307"/>
                <a:gd name="T1" fmla="*/ 58 h 587"/>
                <a:gd name="T2" fmla="*/ 137 w 307"/>
                <a:gd name="T3" fmla="*/ 0 h 587"/>
                <a:gd name="T4" fmla="*/ 137 w 307"/>
                <a:gd name="T5" fmla="*/ 0 h 587"/>
                <a:gd name="T6" fmla="*/ 144 w 307"/>
                <a:gd name="T7" fmla="*/ 9 h 587"/>
                <a:gd name="T8" fmla="*/ 164 w 307"/>
                <a:gd name="T9" fmla="*/ 38 h 587"/>
                <a:gd name="T10" fmla="*/ 178 w 307"/>
                <a:gd name="T11" fmla="*/ 58 h 587"/>
                <a:gd name="T12" fmla="*/ 193 w 307"/>
                <a:gd name="T13" fmla="*/ 84 h 587"/>
                <a:gd name="T14" fmla="*/ 208 w 307"/>
                <a:gd name="T15" fmla="*/ 114 h 587"/>
                <a:gd name="T16" fmla="*/ 225 w 307"/>
                <a:gd name="T17" fmla="*/ 149 h 587"/>
                <a:gd name="T18" fmla="*/ 240 w 307"/>
                <a:gd name="T19" fmla="*/ 189 h 587"/>
                <a:gd name="T20" fmla="*/ 256 w 307"/>
                <a:gd name="T21" fmla="*/ 233 h 587"/>
                <a:gd name="T22" fmla="*/ 271 w 307"/>
                <a:gd name="T23" fmla="*/ 280 h 587"/>
                <a:gd name="T24" fmla="*/ 283 w 307"/>
                <a:gd name="T25" fmla="*/ 334 h 587"/>
                <a:gd name="T26" fmla="*/ 294 w 307"/>
                <a:gd name="T27" fmla="*/ 390 h 587"/>
                <a:gd name="T28" fmla="*/ 301 w 307"/>
                <a:gd name="T29" fmla="*/ 451 h 587"/>
                <a:gd name="T30" fmla="*/ 304 w 307"/>
                <a:gd name="T31" fmla="*/ 485 h 587"/>
                <a:gd name="T32" fmla="*/ 306 w 307"/>
                <a:gd name="T33" fmla="*/ 518 h 587"/>
                <a:gd name="T34" fmla="*/ 307 w 307"/>
                <a:gd name="T35" fmla="*/ 552 h 587"/>
                <a:gd name="T36" fmla="*/ 307 w 307"/>
                <a:gd name="T37" fmla="*/ 587 h 587"/>
                <a:gd name="T38" fmla="*/ 307 w 307"/>
                <a:gd name="T39" fmla="*/ 587 h 587"/>
                <a:gd name="T40" fmla="*/ 282 w 307"/>
                <a:gd name="T41" fmla="*/ 562 h 587"/>
                <a:gd name="T42" fmla="*/ 257 w 307"/>
                <a:gd name="T43" fmla="*/ 538 h 587"/>
                <a:gd name="T44" fmla="*/ 234 w 307"/>
                <a:gd name="T45" fmla="*/ 515 h 587"/>
                <a:gd name="T46" fmla="*/ 211 w 307"/>
                <a:gd name="T47" fmla="*/ 491 h 587"/>
                <a:gd name="T48" fmla="*/ 192 w 307"/>
                <a:gd name="T49" fmla="*/ 466 h 587"/>
                <a:gd name="T50" fmla="*/ 173 w 307"/>
                <a:gd name="T51" fmla="*/ 442 h 587"/>
                <a:gd name="T52" fmla="*/ 138 w 307"/>
                <a:gd name="T53" fmla="*/ 395 h 587"/>
                <a:gd name="T54" fmla="*/ 109 w 307"/>
                <a:gd name="T55" fmla="*/ 349 h 587"/>
                <a:gd name="T56" fmla="*/ 85 w 307"/>
                <a:gd name="T57" fmla="*/ 306 h 587"/>
                <a:gd name="T58" fmla="*/ 64 w 307"/>
                <a:gd name="T59" fmla="*/ 265 h 587"/>
                <a:gd name="T60" fmla="*/ 47 w 307"/>
                <a:gd name="T61" fmla="*/ 226 h 587"/>
                <a:gd name="T62" fmla="*/ 33 w 307"/>
                <a:gd name="T63" fmla="*/ 191 h 587"/>
                <a:gd name="T64" fmla="*/ 21 w 307"/>
                <a:gd name="T65" fmla="*/ 157 h 587"/>
                <a:gd name="T66" fmla="*/ 13 w 307"/>
                <a:gd name="T67" fmla="*/ 130 h 587"/>
                <a:gd name="T68" fmla="*/ 7 w 307"/>
                <a:gd name="T69" fmla="*/ 105 h 587"/>
                <a:gd name="T70" fmla="*/ 1 w 307"/>
                <a:gd name="T71" fmla="*/ 70 h 587"/>
                <a:gd name="T72" fmla="*/ 0 w 307"/>
                <a:gd name="T73" fmla="*/ 58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7" h="587">
                  <a:moveTo>
                    <a:pt x="0" y="58"/>
                  </a:moveTo>
                  <a:lnTo>
                    <a:pt x="137" y="0"/>
                  </a:lnTo>
                  <a:lnTo>
                    <a:pt x="137" y="0"/>
                  </a:lnTo>
                  <a:lnTo>
                    <a:pt x="144" y="9"/>
                  </a:lnTo>
                  <a:lnTo>
                    <a:pt x="164" y="38"/>
                  </a:lnTo>
                  <a:lnTo>
                    <a:pt x="178" y="58"/>
                  </a:lnTo>
                  <a:lnTo>
                    <a:pt x="193" y="84"/>
                  </a:lnTo>
                  <a:lnTo>
                    <a:pt x="208" y="114"/>
                  </a:lnTo>
                  <a:lnTo>
                    <a:pt x="225" y="149"/>
                  </a:lnTo>
                  <a:lnTo>
                    <a:pt x="240" y="189"/>
                  </a:lnTo>
                  <a:lnTo>
                    <a:pt x="256" y="233"/>
                  </a:lnTo>
                  <a:lnTo>
                    <a:pt x="271" y="280"/>
                  </a:lnTo>
                  <a:lnTo>
                    <a:pt x="283" y="334"/>
                  </a:lnTo>
                  <a:lnTo>
                    <a:pt x="294" y="390"/>
                  </a:lnTo>
                  <a:lnTo>
                    <a:pt x="301" y="451"/>
                  </a:lnTo>
                  <a:lnTo>
                    <a:pt x="304" y="485"/>
                  </a:lnTo>
                  <a:lnTo>
                    <a:pt x="306" y="518"/>
                  </a:lnTo>
                  <a:lnTo>
                    <a:pt x="307" y="552"/>
                  </a:lnTo>
                  <a:lnTo>
                    <a:pt x="307" y="587"/>
                  </a:lnTo>
                  <a:lnTo>
                    <a:pt x="307" y="587"/>
                  </a:lnTo>
                  <a:lnTo>
                    <a:pt x="282" y="562"/>
                  </a:lnTo>
                  <a:lnTo>
                    <a:pt x="257" y="538"/>
                  </a:lnTo>
                  <a:lnTo>
                    <a:pt x="234" y="515"/>
                  </a:lnTo>
                  <a:lnTo>
                    <a:pt x="211" y="491"/>
                  </a:lnTo>
                  <a:lnTo>
                    <a:pt x="192" y="466"/>
                  </a:lnTo>
                  <a:lnTo>
                    <a:pt x="173" y="442"/>
                  </a:lnTo>
                  <a:lnTo>
                    <a:pt x="138" y="395"/>
                  </a:lnTo>
                  <a:lnTo>
                    <a:pt x="109" y="349"/>
                  </a:lnTo>
                  <a:lnTo>
                    <a:pt x="85" y="306"/>
                  </a:lnTo>
                  <a:lnTo>
                    <a:pt x="64" y="265"/>
                  </a:lnTo>
                  <a:lnTo>
                    <a:pt x="47" y="226"/>
                  </a:lnTo>
                  <a:lnTo>
                    <a:pt x="33" y="191"/>
                  </a:lnTo>
                  <a:lnTo>
                    <a:pt x="21" y="157"/>
                  </a:lnTo>
                  <a:lnTo>
                    <a:pt x="13" y="130"/>
                  </a:lnTo>
                  <a:lnTo>
                    <a:pt x="7" y="105"/>
                  </a:lnTo>
                  <a:lnTo>
                    <a:pt x="1" y="70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F29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id="{70EDDF9B-0972-44B0-B77D-40E9545769E5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1291" y="2813757"/>
              <a:ext cx="315819" cy="603862"/>
            </a:xfrm>
            <a:custGeom>
              <a:avLst/>
              <a:gdLst>
                <a:gd name="T0" fmla="*/ 0 w 307"/>
                <a:gd name="T1" fmla="*/ 58 h 587"/>
                <a:gd name="T2" fmla="*/ 137 w 307"/>
                <a:gd name="T3" fmla="*/ 0 h 587"/>
                <a:gd name="T4" fmla="*/ 137 w 307"/>
                <a:gd name="T5" fmla="*/ 0 h 587"/>
                <a:gd name="T6" fmla="*/ 144 w 307"/>
                <a:gd name="T7" fmla="*/ 9 h 587"/>
                <a:gd name="T8" fmla="*/ 164 w 307"/>
                <a:gd name="T9" fmla="*/ 38 h 587"/>
                <a:gd name="T10" fmla="*/ 178 w 307"/>
                <a:gd name="T11" fmla="*/ 58 h 587"/>
                <a:gd name="T12" fmla="*/ 193 w 307"/>
                <a:gd name="T13" fmla="*/ 84 h 587"/>
                <a:gd name="T14" fmla="*/ 208 w 307"/>
                <a:gd name="T15" fmla="*/ 114 h 587"/>
                <a:gd name="T16" fmla="*/ 225 w 307"/>
                <a:gd name="T17" fmla="*/ 149 h 587"/>
                <a:gd name="T18" fmla="*/ 240 w 307"/>
                <a:gd name="T19" fmla="*/ 189 h 587"/>
                <a:gd name="T20" fmla="*/ 256 w 307"/>
                <a:gd name="T21" fmla="*/ 233 h 587"/>
                <a:gd name="T22" fmla="*/ 271 w 307"/>
                <a:gd name="T23" fmla="*/ 280 h 587"/>
                <a:gd name="T24" fmla="*/ 283 w 307"/>
                <a:gd name="T25" fmla="*/ 334 h 587"/>
                <a:gd name="T26" fmla="*/ 294 w 307"/>
                <a:gd name="T27" fmla="*/ 390 h 587"/>
                <a:gd name="T28" fmla="*/ 301 w 307"/>
                <a:gd name="T29" fmla="*/ 451 h 587"/>
                <a:gd name="T30" fmla="*/ 304 w 307"/>
                <a:gd name="T31" fmla="*/ 485 h 587"/>
                <a:gd name="T32" fmla="*/ 306 w 307"/>
                <a:gd name="T33" fmla="*/ 518 h 587"/>
                <a:gd name="T34" fmla="*/ 307 w 307"/>
                <a:gd name="T35" fmla="*/ 552 h 587"/>
                <a:gd name="T36" fmla="*/ 307 w 307"/>
                <a:gd name="T37" fmla="*/ 587 h 587"/>
                <a:gd name="T38" fmla="*/ 307 w 307"/>
                <a:gd name="T39" fmla="*/ 587 h 587"/>
                <a:gd name="T40" fmla="*/ 282 w 307"/>
                <a:gd name="T41" fmla="*/ 562 h 587"/>
                <a:gd name="T42" fmla="*/ 257 w 307"/>
                <a:gd name="T43" fmla="*/ 538 h 587"/>
                <a:gd name="T44" fmla="*/ 234 w 307"/>
                <a:gd name="T45" fmla="*/ 515 h 587"/>
                <a:gd name="T46" fmla="*/ 211 w 307"/>
                <a:gd name="T47" fmla="*/ 491 h 587"/>
                <a:gd name="T48" fmla="*/ 192 w 307"/>
                <a:gd name="T49" fmla="*/ 466 h 587"/>
                <a:gd name="T50" fmla="*/ 173 w 307"/>
                <a:gd name="T51" fmla="*/ 442 h 587"/>
                <a:gd name="T52" fmla="*/ 138 w 307"/>
                <a:gd name="T53" fmla="*/ 395 h 587"/>
                <a:gd name="T54" fmla="*/ 109 w 307"/>
                <a:gd name="T55" fmla="*/ 349 h 587"/>
                <a:gd name="T56" fmla="*/ 85 w 307"/>
                <a:gd name="T57" fmla="*/ 306 h 587"/>
                <a:gd name="T58" fmla="*/ 64 w 307"/>
                <a:gd name="T59" fmla="*/ 265 h 587"/>
                <a:gd name="T60" fmla="*/ 47 w 307"/>
                <a:gd name="T61" fmla="*/ 226 h 587"/>
                <a:gd name="T62" fmla="*/ 33 w 307"/>
                <a:gd name="T63" fmla="*/ 191 h 587"/>
                <a:gd name="T64" fmla="*/ 21 w 307"/>
                <a:gd name="T65" fmla="*/ 157 h 587"/>
                <a:gd name="T66" fmla="*/ 13 w 307"/>
                <a:gd name="T67" fmla="*/ 130 h 587"/>
                <a:gd name="T68" fmla="*/ 7 w 307"/>
                <a:gd name="T69" fmla="*/ 105 h 587"/>
                <a:gd name="T70" fmla="*/ 1 w 307"/>
                <a:gd name="T71" fmla="*/ 70 h 587"/>
                <a:gd name="T72" fmla="*/ 0 w 307"/>
                <a:gd name="T73" fmla="*/ 58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7" h="587">
                  <a:moveTo>
                    <a:pt x="0" y="58"/>
                  </a:moveTo>
                  <a:lnTo>
                    <a:pt x="137" y="0"/>
                  </a:lnTo>
                  <a:lnTo>
                    <a:pt x="137" y="0"/>
                  </a:lnTo>
                  <a:lnTo>
                    <a:pt x="144" y="9"/>
                  </a:lnTo>
                  <a:lnTo>
                    <a:pt x="164" y="38"/>
                  </a:lnTo>
                  <a:lnTo>
                    <a:pt x="178" y="58"/>
                  </a:lnTo>
                  <a:lnTo>
                    <a:pt x="193" y="84"/>
                  </a:lnTo>
                  <a:lnTo>
                    <a:pt x="208" y="114"/>
                  </a:lnTo>
                  <a:lnTo>
                    <a:pt x="225" y="149"/>
                  </a:lnTo>
                  <a:lnTo>
                    <a:pt x="240" y="189"/>
                  </a:lnTo>
                  <a:lnTo>
                    <a:pt x="256" y="233"/>
                  </a:lnTo>
                  <a:lnTo>
                    <a:pt x="271" y="280"/>
                  </a:lnTo>
                  <a:lnTo>
                    <a:pt x="283" y="334"/>
                  </a:lnTo>
                  <a:lnTo>
                    <a:pt x="294" y="390"/>
                  </a:lnTo>
                  <a:lnTo>
                    <a:pt x="301" y="451"/>
                  </a:lnTo>
                  <a:lnTo>
                    <a:pt x="304" y="485"/>
                  </a:lnTo>
                  <a:lnTo>
                    <a:pt x="306" y="518"/>
                  </a:lnTo>
                  <a:lnTo>
                    <a:pt x="307" y="552"/>
                  </a:lnTo>
                  <a:lnTo>
                    <a:pt x="307" y="587"/>
                  </a:lnTo>
                  <a:lnTo>
                    <a:pt x="307" y="587"/>
                  </a:lnTo>
                  <a:lnTo>
                    <a:pt x="282" y="562"/>
                  </a:lnTo>
                  <a:lnTo>
                    <a:pt x="257" y="538"/>
                  </a:lnTo>
                  <a:lnTo>
                    <a:pt x="234" y="515"/>
                  </a:lnTo>
                  <a:lnTo>
                    <a:pt x="211" y="491"/>
                  </a:lnTo>
                  <a:lnTo>
                    <a:pt x="192" y="466"/>
                  </a:lnTo>
                  <a:lnTo>
                    <a:pt x="173" y="442"/>
                  </a:lnTo>
                  <a:lnTo>
                    <a:pt x="138" y="395"/>
                  </a:lnTo>
                  <a:lnTo>
                    <a:pt x="109" y="349"/>
                  </a:lnTo>
                  <a:lnTo>
                    <a:pt x="85" y="306"/>
                  </a:lnTo>
                  <a:lnTo>
                    <a:pt x="64" y="265"/>
                  </a:lnTo>
                  <a:lnTo>
                    <a:pt x="47" y="226"/>
                  </a:lnTo>
                  <a:lnTo>
                    <a:pt x="33" y="191"/>
                  </a:lnTo>
                  <a:lnTo>
                    <a:pt x="21" y="157"/>
                  </a:lnTo>
                  <a:lnTo>
                    <a:pt x="13" y="130"/>
                  </a:lnTo>
                  <a:lnTo>
                    <a:pt x="7" y="105"/>
                  </a:lnTo>
                  <a:lnTo>
                    <a:pt x="1" y="70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Freeform 13">
              <a:extLst>
                <a:ext uri="{FF2B5EF4-FFF2-40B4-BE49-F238E27FC236}">
                  <a16:creationId xmlns:a16="http://schemas.microsoft.com/office/drawing/2014/main" id="{0ADB1F71-9999-4356-B60C-2F0E3D44353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7750" y="2829188"/>
              <a:ext cx="259239" cy="493788"/>
            </a:xfrm>
            <a:custGeom>
              <a:avLst/>
              <a:gdLst>
                <a:gd name="T0" fmla="*/ 0 w 252"/>
                <a:gd name="T1" fmla="*/ 48 h 480"/>
                <a:gd name="T2" fmla="*/ 112 w 252"/>
                <a:gd name="T3" fmla="*/ 0 h 480"/>
                <a:gd name="T4" fmla="*/ 112 w 252"/>
                <a:gd name="T5" fmla="*/ 0 h 480"/>
                <a:gd name="T6" fmla="*/ 118 w 252"/>
                <a:gd name="T7" fmla="*/ 8 h 480"/>
                <a:gd name="T8" fmla="*/ 134 w 252"/>
                <a:gd name="T9" fmla="*/ 31 h 480"/>
                <a:gd name="T10" fmla="*/ 145 w 252"/>
                <a:gd name="T11" fmla="*/ 48 h 480"/>
                <a:gd name="T12" fmla="*/ 157 w 252"/>
                <a:gd name="T13" fmla="*/ 69 h 480"/>
                <a:gd name="T14" fmla="*/ 171 w 252"/>
                <a:gd name="T15" fmla="*/ 93 h 480"/>
                <a:gd name="T16" fmla="*/ 185 w 252"/>
                <a:gd name="T17" fmla="*/ 122 h 480"/>
                <a:gd name="T18" fmla="*/ 197 w 252"/>
                <a:gd name="T19" fmla="*/ 154 h 480"/>
                <a:gd name="T20" fmla="*/ 211 w 252"/>
                <a:gd name="T21" fmla="*/ 191 h 480"/>
                <a:gd name="T22" fmla="*/ 221 w 252"/>
                <a:gd name="T23" fmla="*/ 229 h 480"/>
                <a:gd name="T24" fmla="*/ 232 w 252"/>
                <a:gd name="T25" fmla="*/ 273 h 480"/>
                <a:gd name="T26" fmla="*/ 241 w 252"/>
                <a:gd name="T27" fmla="*/ 319 h 480"/>
                <a:gd name="T28" fmla="*/ 247 w 252"/>
                <a:gd name="T29" fmla="*/ 369 h 480"/>
                <a:gd name="T30" fmla="*/ 250 w 252"/>
                <a:gd name="T31" fmla="*/ 422 h 480"/>
                <a:gd name="T32" fmla="*/ 252 w 252"/>
                <a:gd name="T33" fmla="*/ 480 h 480"/>
                <a:gd name="T34" fmla="*/ 252 w 252"/>
                <a:gd name="T35" fmla="*/ 480 h 480"/>
                <a:gd name="T36" fmla="*/ 211 w 252"/>
                <a:gd name="T37" fmla="*/ 441 h 480"/>
                <a:gd name="T38" fmla="*/ 174 w 252"/>
                <a:gd name="T39" fmla="*/ 401 h 480"/>
                <a:gd name="T40" fmla="*/ 142 w 252"/>
                <a:gd name="T41" fmla="*/ 361 h 480"/>
                <a:gd name="T42" fmla="*/ 115 w 252"/>
                <a:gd name="T43" fmla="*/ 323 h 480"/>
                <a:gd name="T44" fmla="*/ 90 w 252"/>
                <a:gd name="T45" fmla="*/ 285 h 480"/>
                <a:gd name="T46" fmla="*/ 69 w 252"/>
                <a:gd name="T47" fmla="*/ 250 h 480"/>
                <a:gd name="T48" fmla="*/ 52 w 252"/>
                <a:gd name="T49" fmla="*/ 217 h 480"/>
                <a:gd name="T50" fmla="*/ 39 w 252"/>
                <a:gd name="T51" fmla="*/ 185 h 480"/>
                <a:gd name="T52" fmla="*/ 28 w 252"/>
                <a:gd name="T53" fmla="*/ 156 h 480"/>
                <a:gd name="T54" fmla="*/ 19 w 252"/>
                <a:gd name="T55" fmla="*/ 128 h 480"/>
                <a:gd name="T56" fmla="*/ 11 w 252"/>
                <a:gd name="T57" fmla="*/ 106 h 480"/>
                <a:gd name="T58" fmla="*/ 7 w 252"/>
                <a:gd name="T59" fmla="*/ 86 h 480"/>
                <a:gd name="T60" fmla="*/ 2 w 252"/>
                <a:gd name="T61" fmla="*/ 58 h 480"/>
                <a:gd name="T62" fmla="*/ 0 w 252"/>
                <a:gd name="T63" fmla="*/ 4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2" h="480">
                  <a:moveTo>
                    <a:pt x="0" y="48"/>
                  </a:moveTo>
                  <a:lnTo>
                    <a:pt x="112" y="0"/>
                  </a:lnTo>
                  <a:lnTo>
                    <a:pt x="112" y="0"/>
                  </a:lnTo>
                  <a:lnTo>
                    <a:pt x="118" y="8"/>
                  </a:lnTo>
                  <a:lnTo>
                    <a:pt x="134" y="31"/>
                  </a:lnTo>
                  <a:lnTo>
                    <a:pt x="145" y="48"/>
                  </a:lnTo>
                  <a:lnTo>
                    <a:pt x="157" y="69"/>
                  </a:lnTo>
                  <a:lnTo>
                    <a:pt x="171" y="93"/>
                  </a:lnTo>
                  <a:lnTo>
                    <a:pt x="185" y="122"/>
                  </a:lnTo>
                  <a:lnTo>
                    <a:pt x="197" y="154"/>
                  </a:lnTo>
                  <a:lnTo>
                    <a:pt x="211" y="191"/>
                  </a:lnTo>
                  <a:lnTo>
                    <a:pt x="221" y="229"/>
                  </a:lnTo>
                  <a:lnTo>
                    <a:pt x="232" y="273"/>
                  </a:lnTo>
                  <a:lnTo>
                    <a:pt x="241" y="319"/>
                  </a:lnTo>
                  <a:lnTo>
                    <a:pt x="247" y="369"/>
                  </a:lnTo>
                  <a:lnTo>
                    <a:pt x="250" y="422"/>
                  </a:lnTo>
                  <a:lnTo>
                    <a:pt x="252" y="480"/>
                  </a:lnTo>
                  <a:lnTo>
                    <a:pt x="252" y="480"/>
                  </a:lnTo>
                  <a:lnTo>
                    <a:pt x="211" y="441"/>
                  </a:lnTo>
                  <a:lnTo>
                    <a:pt x="174" y="401"/>
                  </a:lnTo>
                  <a:lnTo>
                    <a:pt x="142" y="361"/>
                  </a:lnTo>
                  <a:lnTo>
                    <a:pt x="115" y="323"/>
                  </a:lnTo>
                  <a:lnTo>
                    <a:pt x="90" y="285"/>
                  </a:lnTo>
                  <a:lnTo>
                    <a:pt x="69" y="250"/>
                  </a:lnTo>
                  <a:lnTo>
                    <a:pt x="52" y="217"/>
                  </a:lnTo>
                  <a:lnTo>
                    <a:pt x="39" y="185"/>
                  </a:lnTo>
                  <a:lnTo>
                    <a:pt x="28" y="156"/>
                  </a:lnTo>
                  <a:lnTo>
                    <a:pt x="19" y="128"/>
                  </a:lnTo>
                  <a:lnTo>
                    <a:pt x="11" y="106"/>
                  </a:lnTo>
                  <a:lnTo>
                    <a:pt x="7" y="86"/>
                  </a:lnTo>
                  <a:lnTo>
                    <a:pt x="2" y="58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F8B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Freeform 14">
              <a:extLst>
                <a:ext uri="{FF2B5EF4-FFF2-40B4-BE49-F238E27FC236}">
                  <a16:creationId xmlns:a16="http://schemas.microsoft.com/office/drawing/2014/main" id="{113540ED-1F3C-412A-B275-982CF5797A0A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7750" y="2829188"/>
              <a:ext cx="259239" cy="493788"/>
            </a:xfrm>
            <a:custGeom>
              <a:avLst/>
              <a:gdLst>
                <a:gd name="T0" fmla="*/ 0 w 252"/>
                <a:gd name="T1" fmla="*/ 48 h 480"/>
                <a:gd name="T2" fmla="*/ 112 w 252"/>
                <a:gd name="T3" fmla="*/ 0 h 480"/>
                <a:gd name="T4" fmla="*/ 112 w 252"/>
                <a:gd name="T5" fmla="*/ 0 h 480"/>
                <a:gd name="T6" fmla="*/ 118 w 252"/>
                <a:gd name="T7" fmla="*/ 8 h 480"/>
                <a:gd name="T8" fmla="*/ 134 w 252"/>
                <a:gd name="T9" fmla="*/ 31 h 480"/>
                <a:gd name="T10" fmla="*/ 145 w 252"/>
                <a:gd name="T11" fmla="*/ 48 h 480"/>
                <a:gd name="T12" fmla="*/ 157 w 252"/>
                <a:gd name="T13" fmla="*/ 69 h 480"/>
                <a:gd name="T14" fmla="*/ 171 w 252"/>
                <a:gd name="T15" fmla="*/ 93 h 480"/>
                <a:gd name="T16" fmla="*/ 185 w 252"/>
                <a:gd name="T17" fmla="*/ 122 h 480"/>
                <a:gd name="T18" fmla="*/ 197 w 252"/>
                <a:gd name="T19" fmla="*/ 154 h 480"/>
                <a:gd name="T20" fmla="*/ 211 w 252"/>
                <a:gd name="T21" fmla="*/ 191 h 480"/>
                <a:gd name="T22" fmla="*/ 221 w 252"/>
                <a:gd name="T23" fmla="*/ 229 h 480"/>
                <a:gd name="T24" fmla="*/ 232 w 252"/>
                <a:gd name="T25" fmla="*/ 273 h 480"/>
                <a:gd name="T26" fmla="*/ 241 w 252"/>
                <a:gd name="T27" fmla="*/ 319 h 480"/>
                <a:gd name="T28" fmla="*/ 247 w 252"/>
                <a:gd name="T29" fmla="*/ 369 h 480"/>
                <a:gd name="T30" fmla="*/ 250 w 252"/>
                <a:gd name="T31" fmla="*/ 422 h 480"/>
                <a:gd name="T32" fmla="*/ 252 w 252"/>
                <a:gd name="T33" fmla="*/ 480 h 480"/>
                <a:gd name="T34" fmla="*/ 252 w 252"/>
                <a:gd name="T35" fmla="*/ 480 h 480"/>
                <a:gd name="T36" fmla="*/ 211 w 252"/>
                <a:gd name="T37" fmla="*/ 441 h 480"/>
                <a:gd name="T38" fmla="*/ 174 w 252"/>
                <a:gd name="T39" fmla="*/ 401 h 480"/>
                <a:gd name="T40" fmla="*/ 142 w 252"/>
                <a:gd name="T41" fmla="*/ 361 h 480"/>
                <a:gd name="T42" fmla="*/ 115 w 252"/>
                <a:gd name="T43" fmla="*/ 323 h 480"/>
                <a:gd name="T44" fmla="*/ 90 w 252"/>
                <a:gd name="T45" fmla="*/ 285 h 480"/>
                <a:gd name="T46" fmla="*/ 69 w 252"/>
                <a:gd name="T47" fmla="*/ 250 h 480"/>
                <a:gd name="T48" fmla="*/ 52 w 252"/>
                <a:gd name="T49" fmla="*/ 217 h 480"/>
                <a:gd name="T50" fmla="*/ 39 w 252"/>
                <a:gd name="T51" fmla="*/ 185 h 480"/>
                <a:gd name="T52" fmla="*/ 28 w 252"/>
                <a:gd name="T53" fmla="*/ 156 h 480"/>
                <a:gd name="T54" fmla="*/ 19 w 252"/>
                <a:gd name="T55" fmla="*/ 128 h 480"/>
                <a:gd name="T56" fmla="*/ 11 w 252"/>
                <a:gd name="T57" fmla="*/ 106 h 480"/>
                <a:gd name="T58" fmla="*/ 7 w 252"/>
                <a:gd name="T59" fmla="*/ 86 h 480"/>
                <a:gd name="T60" fmla="*/ 2 w 252"/>
                <a:gd name="T61" fmla="*/ 58 h 480"/>
                <a:gd name="T62" fmla="*/ 0 w 252"/>
                <a:gd name="T63" fmla="*/ 4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2" h="480">
                  <a:moveTo>
                    <a:pt x="0" y="48"/>
                  </a:moveTo>
                  <a:lnTo>
                    <a:pt x="112" y="0"/>
                  </a:lnTo>
                  <a:lnTo>
                    <a:pt x="112" y="0"/>
                  </a:lnTo>
                  <a:lnTo>
                    <a:pt x="118" y="8"/>
                  </a:lnTo>
                  <a:lnTo>
                    <a:pt x="134" y="31"/>
                  </a:lnTo>
                  <a:lnTo>
                    <a:pt x="145" y="48"/>
                  </a:lnTo>
                  <a:lnTo>
                    <a:pt x="157" y="69"/>
                  </a:lnTo>
                  <a:lnTo>
                    <a:pt x="171" y="93"/>
                  </a:lnTo>
                  <a:lnTo>
                    <a:pt x="185" y="122"/>
                  </a:lnTo>
                  <a:lnTo>
                    <a:pt x="197" y="154"/>
                  </a:lnTo>
                  <a:lnTo>
                    <a:pt x="211" y="191"/>
                  </a:lnTo>
                  <a:lnTo>
                    <a:pt x="221" y="229"/>
                  </a:lnTo>
                  <a:lnTo>
                    <a:pt x="232" y="273"/>
                  </a:lnTo>
                  <a:lnTo>
                    <a:pt x="241" y="319"/>
                  </a:lnTo>
                  <a:lnTo>
                    <a:pt x="247" y="369"/>
                  </a:lnTo>
                  <a:lnTo>
                    <a:pt x="250" y="422"/>
                  </a:lnTo>
                  <a:lnTo>
                    <a:pt x="252" y="480"/>
                  </a:lnTo>
                  <a:lnTo>
                    <a:pt x="252" y="480"/>
                  </a:lnTo>
                  <a:lnTo>
                    <a:pt x="211" y="441"/>
                  </a:lnTo>
                  <a:lnTo>
                    <a:pt x="174" y="401"/>
                  </a:lnTo>
                  <a:lnTo>
                    <a:pt x="142" y="361"/>
                  </a:lnTo>
                  <a:lnTo>
                    <a:pt x="115" y="323"/>
                  </a:lnTo>
                  <a:lnTo>
                    <a:pt x="90" y="285"/>
                  </a:lnTo>
                  <a:lnTo>
                    <a:pt x="69" y="250"/>
                  </a:lnTo>
                  <a:lnTo>
                    <a:pt x="52" y="217"/>
                  </a:lnTo>
                  <a:lnTo>
                    <a:pt x="39" y="185"/>
                  </a:lnTo>
                  <a:lnTo>
                    <a:pt x="28" y="156"/>
                  </a:lnTo>
                  <a:lnTo>
                    <a:pt x="19" y="128"/>
                  </a:lnTo>
                  <a:lnTo>
                    <a:pt x="11" y="106"/>
                  </a:lnTo>
                  <a:lnTo>
                    <a:pt x="7" y="86"/>
                  </a:lnTo>
                  <a:lnTo>
                    <a:pt x="2" y="58"/>
                  </a:lnTo>
                  <a:lnTo>
                    <a:pt x="0" y="4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Freeform 15">
              <a:extLst>
                <a:ext uri="{FF2B5EF4-FFF2-40B4-BE49-F238E27FC236}">
                  <a16:creationId xmlns:a16="http://schemas.microsoft.com/office/drawing/2014/main" id="{5394521E-DD21-497C-BCBE-B3D2A4DD14E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5238" y="2845647"/>
              <a:ext cx="200602" cy="381657"/>
            </a:xfrm>
            <a:custGeom>
              <a:avLst/>
              <a:gdLst>
                <a:gd name="T0" fmla="*/ 0 w 195"/>
                <a:gd name="T1" fmla="*/ 36 h 371"/>
                <a:gd name="T2" fmla="*/ 87 w 195"/>
                <a:gd name="T3" fmla="*/ 0 h 371"/>
                <a:gd name="T4" fmla="*/ 87 w 195"/>
                <a:gd name="T5" fmla="*/ 0 h 371"/>
                <a:gd name="T6" fmla="*/ 92 w 195"/>
                <a:gd name="T7" fmla="*/ 6 h 371"/>
                <a:gd name="T8" fmla="*/ 104 w 195"/>
                <a:gd name="T9" fmla="*/ 23 h 371"/>
                <a:gd name="T10" fmla="*/ 122 w 195"/>
                <a:gd name="T11" fmla="*/ 53 h 371"/>
                <a:gd name="T12" fmla="*/ 133 w 195"/>
                <a:gd name="T13" fmla="*/ 71 h 371"/>
                <a:gd name="T14" fmla="*/ 142 w 195"/>
                <a:gd name="T15" fmla="*/ 94 h 371"/>
                <a:gd name="T16" fmla="*/ 153 w 195"/>
                <a:gd name="T17" fmla="*/ 118 h 371"/>
                <a:gd name="T18" fmla="*/ 163 w 195"/>
                <a:gd name="T19" fmla="*/ 146 h 371"/>
                <a:gd name="T20" fmla="*/ 172 w 195"/>
                <a:gd name="T21" fmla="*/ 176 h 371"/>
                <a:gd name="T22" fmla="*/ 180 w 195"/>
                <a:gd name="T23" fmla="*/ 210 h 371"/>
                <a:gd name="T24" fmla="*/ 186 w 195"/>
                <a:gd name="T25" fmla="*/ 246 h 371"/>
                <a:gd name="T26" fmla="*/ 191 w 195"/>
                <a:gd name="T27" fmla="*/ 286 h 371"/>
                <a:gd name="T28" fmla="*/ 194 w 195"/>
                <a:gd name="T29" fmla="*/ 327 h 371"/>
                <a:gd name="T30" fmla="*/ 195 w 195"/>
                <a:gd name="T31" fmla="*/ 371 h 371"/>
                <a:gd name="T32" fmla="*/ 195 w 195"/>
                <a:gd name="T33" fmla="*/ 371 h 371"/>
                <a:gd name="T34" fmla="*/ 163 w 195"/>
                <a:gd name="T35" fmla="*/ 341 h 371"/>
                <a:gd name="T36" fmla="*/ 134 w 195"/>
                <a:gd name="T37" fmla="*/ 309 h 371"/>
                <a:gd name="T38" fmla="*/ 110 w 195"/>
                <a:gd name="T39" fmla="*/ 280 h 371"/>
                <a:gd name="T40" fmla="*/ 89 w 195"/>
                <a:gd name="T41" fmla="*/ 249 h 371"/>
                <a:gd name="T42" fmla="*/ 70 w 195"/>
                <a:gd name="T43" fmla="*/ 221 h 371"/>
                <a:gd name="T44" fmla="*/ 53 w 195"/>
                <a:gd name="T45" fmla="*/ 193 h 371"/>
                <a:gd name="T46" fmla="*/ 40 w 195"/>
                <a:gd name="T47" fmla="*/ 167 h 371"/>
                <a:gd name="T48" fmla="*/ 29 w 195"/>
                <a:gd name="T49" fmla="*/ 143 h 371"/>
                <a:gd name="T50" fmla="*/ 22 w 195"/>
                <a:gd name="T51" fmla="*/ 120 h 371"/>
                <a:gd name="T52" fmla="*/ 14 w 195"/>
                <a:gd name="T53" fmla="*/ 99 h 371"/>
                <a:gd name="T54" fmla="*/ 5 w 195"/>
                <a:gd name="T55" fmla="*/ 65 h 371"/>
                <a:gd name="T56" fmla="*/ 0 w 195"/>
                <a:gd name="T57" fmla="*/ 44 h 371"/>
                <a:gd name="T58" fmla="*/ 0 w 195"/>
                <a:gd name="T59" fmla="*/ 36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5" h="371">
                  <a:moveTo>
                    <a:pt x="0" y="36"/>
                  </a:moveTo>
                  <a:lnTo>
                    <a:pt x="87" y="0"/>
                  </a:lnTo>
                  <a:lnTo>
                    <a:pt x="87" y="0"/>
                  </a:lnTo>
                  <a:lnTo>
                    <a:pt x="92" y="6"/>
                  </a:lnTo>
                  <a:lnTo>
                    <a:pt x="104" y="23"/>
                  </a:lnTo>
                  <a:lnTo>
                    <a:pt x="122" y="53"/>
                  </a:lnTo>
                  <a:lnTo>
                    <a:pt x="133" y="71"/>
                  </a:lnTo>
                  <a:lnTo>
                    <a:pt x="142" y="94"/>
                  </a:lnTo>
                  <a:lnTo>
                    <a:pt x="153" y="118"/>
                  </a:lnTo>
                  <a:lnTo>
                    <a:pt x="163" y="146"/>
                  </a:lnTo>
                  <a:lnTo>
                    <a:pt x="172" y="176"/>
                  </a:lnTo>
                  <a:lnTo>
                    <a:pt x="180" y="210"/>
                  </a:lnTo>
                  <a:lnTo>
                    <a:pt x="186" y="246"/>
                  </a:lnTo>
                  <a:lnTo>
                    <a:pt x="191" y="286"/>
                  </a:lnTo>
                  <a:lnTo>
                    <a:pt x="194" y="327"/>
                  </a:lnTo>
                  <a:lnTo>
                    <a:pt x="195" y="371"/>
                  </a:lnTo>
                  <a:lnTo>
                    <a:pt x="195" y="371"/>
                  </a:lnTo>
                  <a:lnTo>
                    <a:pt x="163" y="341"/>
                  </a:lnTo>
                  <a:lnTo>
                    <a:pt x="134" y="309"/>
                  </a:lnTo>
                  <a:lnTo>
                    <a:pt x="110" y="280"/>
                  </a:lnTo>
                  <a:lnTo>
                    <a:pt x="89" y="249"/>
                  </a:lnTo>
                  <a:lnTo>
                    <a:pt x="70" y="221"/>
                  </a:lnTo>
                  <a:lnTo>
                    <a:pt x="53" y="193"/>
                  </a:lnTo>
                  <a:lnTo>
                    <a:pt x="40" y="167"/>
                  </a:lnTo>
                  <a:lnTo>
                    <a:pt x="29" y="143"/>
                  </a:lnTo>
                  <a:lnTo>
                    <a:pt x="22" y="120"/>
                  </a:lnTo>
                  <a:lnTo>
                    <a:pt x="14" y="99"/>
                  </a:lnTo>
                  <a:lnTo>
                    <a:pt x="5" y="65"/>
                  </a:lnTo>
                  <a:lnTo>
                    <a:pt x="0" y="44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AC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Freeform 16">
              <a:extLst>
                <a:ext uri="{FF2B5EF4-FFF2-40B4-BE49-F238E27FC236}">
                  <a16:creationId xmlns:a16="http://schemas.microsoft.com/office/drawing/2014/main" id="{B99F7F86-F8C7-4530-A7D4-B2A42C23EFC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5238" y="2845647"/>
              <a:ext cx="200602" cy="381657"/>
            </a:xfrm>
            <a:custGeom>
              <a:avLst/>
              <a:gdLst>
                <a:gd name="T0" fmla="*/ 0 w 195"/>
                <a:gd name="T1" fmla="*/ 36 h 371"/>
                <a:gd name="T2" fmla="*/ 87 w 195"/>
                <a:gd name="T3" fmla="*/ 0 h 371"/>
                <a:gd name="T4" fmla="*/ 87 w 195"/>
                <a:gd name="T5" fmla="*/ 0 h 371"/>
                <a:gd name="T6" fmla="*/ 92 w 195"/>
                <a:gd name="T7" fmla="*/ 6 h 371"/>
                <a:gd name="T8" fmla="*/ 104 w 195"/>
                <a:gd name="T9" fmla="*/ 23 h 371"/>
                <a:gd name="T10" fmla="*/ 122 w 195"/>
                <a:gd name="T11" fmla="*/ 53 h 371"/>
                <a:gd name="T12" fmla="*/ 133 w 195"/>
                <a:gd name="T13" fmla="*/ 71 h 371"/>
                <a:gd name="T14" fmla="*/ 142 w 195"/>
                <a:gd name="T15" fmla="*/ 94 h 371"/>
                <a:gd name="T16" fmla="*/ 153 w 195"/>
                <a:gd name="T17" fmla="*/ 118 h 371"/>
                <a:gd name="T18" fmla="*/ 163 w 195"/>
                <a:gd name="T19" fmla="*/ 146 h 371"/>
                <a:gd name="T20" fmla="*/ 172 w 195"/>
                <a:gd name="T21" fmla="*/ 176 h 371"/>
                <a:gd name="T22" fmla="*/ 180 w 195"/>
                <a:gd name="T23" fmla="*/ 210 h 371"/>
                <a:gd name="T24" fmla="*/ 186 w 195"/>
                <a:gd name="T25" fmla="*/ 246 h 371"/>
                <a:gd name="T26" fmla="*/ 191 w 195"/>
                <a:gd name="T27" fmla="*/ 286 h 371"/>
                <a:gd name="T28" fmla="*/ 194 w 195"/>
                <a:gd name="T29" fmla="*/ 327 h 371"/>
                <a:gd name="T30" fmla="*/ 195 w 195"/>
                <a:gd name="T31" fmla="*/ 371 h 371"/>
                <a:gd name="T32" fmla="*/ 195 w 195"/>
                <a:gd name="T33" fmla="*/ 371 h 371"/>
                <a:gd name="T34" fmla="*/ 163 w 195"/>
                <a:gd name="T35" fmla="*/ 341 h 371"/>
                <a:gd name="T36" fmla="*/ 134 w 195"/>
                <a:gd name="T37" fmla="*/ 309 h 371"/>
                <a:gd name="T38" fmla="*/ 110 w 195"/>
                <a:gd name="T39" fmla="*/ 280 h 371"/>
                <a:gd name="T40" fmla="*/ 89 w 195"/>
                <a:gd name="T41" fmla="*/ 249 h 371"/>
                <a:gd name="T42" fmla="*/ 70 w 195"/>
                <a:gd name="T43" fmla="*/ 221 h 371"/>
                <a:gd name="T44" fmla="*/ 53 w 195"/>
                <a:gd name="T45" fmla="*/ 193 h 371"/>
                <a:gd name="T46" fmla="*/ 40 w 195"/>
                <a:gd name="T47" fmla="*/ 167 h 371"/>
                <a:gd name="T48" fmla="*/ 29 w 195"/>
                <a:gd name="T49" fmla="*/ 143 h 371"/>
                <a:gd name="T50" fmla="*/ 22 w 195"/>
                <a:gd name="T51" fmla="*/ 120 h 371"/>
                <a:gd name="T52" fmla="*/ 14 w 195"/>
                <a:gd name="T53" fmla="*/ 99 h 371"/>
                <a:gd name="T54" fmla="*/ 5 w 195"/>
                <a:gd name="T55" fmla="*/ 65 h 371"/>
                <a:gd name="T56" fmla="*/ 0 w 195"/>
                <a:gd name="T57" fmla="*/ 44 h 371"/>
                <a:gd name="T58" fmla="*/ 0 w 195"/>
                <a:gd name="T59" fmla="*/ 36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5" h="371">
                  <a:moveTo>
                    <a:pt x="0" y="36"/>
                  </a:moveTo>
                  <a:lnTo>
                    <a:pt x="87" y="0"/>
                  </a:lnTo>
                  <a:lnTo>
                    <a:pt x="87" y="0"/>
                  </a:lnTo>
                  <a:lnTo>
                    <a:pt x="92" y="6"/>
                  </a:lnTo>
                  <a:lnTo>
                    <a:pt x="104" y="23"/>
                  </a:lnTo>
                  <a:lnTo>
                    <a:pt x="122" y="53"/>
                  </a:lnTo>
                  <a:lnTo>
                    <a:pt x="133" y="71"/>
                  </a:lnTo>
                  <a:lnTo>
                    <a:pt x="142" y="94"/>
                  </a:lnTo>
                  <a:lnTo>
                    <a:pt x="153" y="118"/>
                  </a:lnTo>
                  <a:lnTo>
                    <a:pt x="163" y="146"/>
                  </a:lnTo>
                  <a:lnTo>
                    <a:pt x="172" y="176"/>
                  </a:lnTo>
                  <a:lnTo>
                    <a:pt x="180" y="210"/>
                  </a:lnTo>
                  <a:lnTo>
                    <a:pt x="186" y="246"/>
                  </a:lnTo>
                  <a:lnTo>
                    <a:pt x="191" y="286"/>
                  </a:lnTo>
                  <a:lnTo>
                    <a:pt x="194" y="327"/>
                  </a:lnTo>
                  <a:lnTo>
                    <a:pt x="195" y="371"/>
                  </a:lnTo>
                  <a:lnTo>
                    <a:pt x="195" y="371"/>
                  </a:lnTo>
                  <a:lnTo>
                    <a:pt x="163" y="341"/>
                  </a:lnTo>
                  <a:lnTo>
                    <a:pt x="134" y="309"/>
                  </a:lnTo>
                  <a:lnTo>
                    <a:pt x="110" y="280"/>
                  </a:lnTo>
                  <a:lnTo>
                    <a:pt x="89" y="249"/>
                  </a:lnTo>
                  <a:lnTo>
                    <a:pt x="70" y="221"/>
                  </a:lnTo>
                  <a:lnTo>
                    <a:pt x="53" y="193"/>
                  </a:lnTo>
                  <a:lnTo>
                    <a:pt x="40" y="167"/>
                  </a:lnTo>
                  <a:lnTo>
                    <a:pt x="29" y="143"/>
                  </a:lnTo>
                  <a:lnTo>
                    <a:pt x="22" y="120"/>
                  </a:lnTo>
                  <a:lnTo>
                    <a:pt x="14" y="99"/>
                  </a:lnTo>
                  <a:lnTo>
                    <a:pt x="5" y="65"/>
                  </a:lnTo>
                  <a:lnTo>
                    <a:pt x="0" y="44"/>
                  </a:lnTo>
                  <a:lnTo>
                    <a:pt x="0" y="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Freeform 17">
              <a:extLst>
                <a:ext uri="{FF2B5EF4-FFF2-40B4-BE49-F238E27FC236}">
                  <a16:creationId xmlns:a16="http://schemas.microsoft.com/office/drawing/2014/main" id="{B7B39033-4AA8-4818-BCF8-1398E3A476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0215" y="2813757"/>
              <a:ext cx="246894" cy="603862"/>
            </a:xfrm>
            <a:custGeom>
              <a:avLst/>
              <a:gdLst>
                <a:gd name="T0" fmla="*/ 70 w 240"/>
                <a:gd name="T1" fmla="*/ 0 h 587"/>
                <a:gd name="T2" fmla="*/ 0 w 240"/>
                <a:gd name="T3" fmla="*/ 29 h 587"/>
                <a:gd name="T4" fmla="*/ 4 w 240"/>
                <a:gd name="T5" fmla="*/ 40 h 587"/>
                <a:gd name="T6" fmla="*/ 61 w 240"/>
                <a:gd name="T7" fmla="*/ 15 h 587"/>
                <a:gd name="T8" fmla="*/ 61 w 240"/>
                <a:gd name="T9" fmla="*/ 15 h 587"/>
                <a:gd name="T10" fmla="*/ 67 w 240"/>
                <a:gd name="T11" fmla="*/ 23 h 587"/>
                <a:gd name="T12" fmla="*/ 83 w 240"/>
                <a:gd name="T13" fmla="*/ 46 h 587"/>
                <a:gd name="T14" fmla="*/ 94 w 240"/>
                <a:gd name="T15" fmla="*/ 63 h 587"/>
                <a:gd name="T16" fmla="*/ 106 w 240"/>
                <a:gd name="T17" fmla="*/ 84 h 587"/>
                <a:gd name="T18" fmla="*/ 120 w 240"/>
                <a:gd name="T19" fmla="*/ 108 h 587"/>
                <a:gd name="T20" fmla="*/ 134 w 240"/>
                <a:gd name="T21" fmla="*/ 137 h 587"/>
                <a:gd name="T22" fmla="*/ 146 w 240"/>
                <a:gd name="T23" fmla="*/ 169 h 587"/>
                <a:gd name="T24" fmla="*/ 160 w 240"/>
                <a:gd name="T25" fmla="*/ 206 h 587"/>
                <a:gd name="T26" fmla="*/ 170 w 240"/>
                <a:gd name="T27" fmla="*/ 244 h 587"/>
                <a:gd name="T28" fmla="*/ 181 w 240"/>
                <a:gd name="T29" fmla="*/ 288 h 587"/>
                <a:gd name="T30" fmla="*/ 190 w 240"/>
                <a:gd name="T31" fmla="*/ 334 h 587"/>
                <a:gd name="T32" fmla="*/ 196 w 240"/>
                <a:gd name="T33" fmla="*/ 384 h 587"/>
                <a:gd name="T34" fmla="*/ 199 w 240"/>
                <a:gd name="T35" fmla="*/ 437 h 587"/>
                <a:gd name="T36" fmla="*/ 201 w 240"/>
                <a:gd name="T37" fmla="*/ 495 h 587"/>
                <a:gd name="T38" fmla="*/ 201 w 240"/>
                <a:gd name="T39" fmla="*/ 495 h 587"/>
                <a:gd name="T40" fmla="*/ 199 w 240"/>
                <a:gd name="T41" fmla="*/ 494 h 587"/>
                <a:gd name="T42" fmla="*/ 239 w 240"/>
                <a:gd name="T43" fmla="*/ 587 h 587"/>
                <a:gd name="T44" fmla="*/ 240 w 240"/>
                <a:gd name="T45" fmla="*/ 587 h 587"/>
                <a:gd name="T46" fmla="*/ 240 w 240"/>
                <a:gd name="T47" fmla="*/ 587 h 587"/>
                <a:gd name="T48" fmla="*/ 240 w 240"/>
                <a:gd name="T49" fmla="*/ 565 h 587"/>
                <a:gd name="T50" fmla="*/ 240 w 240"/>
                <a:gd name="T51" fmla="*/ 565 h 587"/>
                <a:gd name="T52" fmla="*/ 240 w 240"/>
                <a:gd name="T53" fmla="*/ 530 h 587"/>
                <a:gd name="T54" fmla="*/ 239 w 240"/>
                <a:gd name="T55" fmla="*/ 498 h 587"/>
                <a:gd name="T56" fmla="*/ 236 w 240"/>
                <a:gd name="T57" fmla="*/ 466 h 587"/>
                <a:gd name="T58" fmla="*/ 233 w 240"/>
                <a:gd name="T59" fmla="*/ 434 h 587"/>
                <a:gd name="T60" fmla="*/ 225 w 240"/>
                <a:gd name="T61" fmla="*/ 375 h 587"/>
                <a:gd name="T62" fmla="*/ 213 w 240"/>
                <a:gd name="T63" fmla="*/ 320 h 587"/>
                <a:gd name="T64" fmla="*/ 201 w 240"/>
                <a:gd name="T65" fmla="*/ 270 h 587"/>
                <a:gd name="T66" fmla="*/ 186 w 240"/>
                <a:gd name="T67" fmla="*/ 224 h 587"/>
                <a:gd name="T68" fmla="*/ 170 w 240"/>
                <a:gd name="T69" fmla="*/ 181 h 587"/>
                <a:gd name="T70" fmla="*/ 155 w 240"/>
                <a:gd name="T71" fmla="*/ 143 h 587"/>
                <a:gd name="T72" fmla="*/ 138 w 240"/>
                <a:gd name="T73" fmla="*/ 110 h 587"/>
                <a:gd name="T74" fmla="*/ 123 w 240"/>
                <a:gd name="T75" fmla="*/ 81 h 587"/>
                <a:gd name="T76" fmla="*/ 109 w 240"/>
                <a:gd name="T77" fmla="*/ 57 h 587"/>
                <a:gd name="T78" fmla="*/ 96 w 240"/>
                <a:gd name="T79" fmla="*/ 37 h 587"/>
                <a:gd name="T80" fmla="*/ 77 w 240"/>
                <a:gd name="T81" fmla="*/ 9 h 587"/>
                <a:gd name="T82" fmla="*/ 70 w 240"/>
                <a:gd name="T83" fmla="*/ 0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0" h="587">
                  <a:moveTo>
                    <a:pt x="70" y="0"/>
                  </a:moveTo>
                  <a:lnTo>
                    <a:pt x="0" y="29"/>
                  </a:lnTo>
                  <a:lnTo>
                    <a:pt x="4" y="40"/>
                  </a:lnTo>
                  <a:lnTo>
                    <a:pt x="61" y="15"/>
                  </a:lnTo>
                  <a:lnTo>
                    <a:pt x="61" y="15"/>
                  </a:lnTo>
                  <a:lnTo>
                    <a:pt x="67" y="23"/>
                  </a:lnTo>
                  <a:lnTo>
                    <a:pt x="83" y="46"/>
                  </a:lnTo>
                  <a:lnTo>
                    <a:pt x="94" y="63"/>
                  </a:lnTo>
                  <a:lnTo>
                    <a:pt x="106" y="84"/>
                  </a:lnTo>
                  <a:lnTo>
                    <a:pt x="120" y="108"/>
                  </a:lnTo>
                  <a:lnTo>
                    <a:pt x="134" y="137"/>
                  </a:lnTo>
                  <a:lnTo>
                    <a:pt x="146" y="169"/>
                  </a:lnTo>
                  <a:lnTo>
                    <a:pt x="160" y="206"/>
                  </a:lnTo>
                  <a:lnTo>
                    <a:pt x="170" y="244"/>
                  </a:lnTo>
                  <a:lnTo>
                    <a:pt x="181" y="288"/>
                  </a:lnTo>
                  <a:lnTo>
                    <a:pt x="190" y="334"/>
                  </a:lnTo>
                  <a:lnTo>
                    <a:pt x="196" y="384"/>
                  </a:lnTo>
                  <a:lnTo>
                    <a:pt x="199" y="437"/>
                  </a:lnTo>
                  <a:lnTo>
                    <a:pt x="201" y="495"/>
                  </a:lnTo>
                  <a:lnTo>
                    <a:pt x="201" y="495"/>
                  </a:lnTo>
                  <a:lnTo>
                    <a:pt x="199" y="494"/>
                  </a:lnTo>
                  <a:lnTo>
                    <a:pt x="239" y="587"/>
                  </a:lnTo>
                  <a:lnTo>
                    <a:pt x="240" y="587"/>
                  </a:lnTo>
                  <a:lnTo>
                    <a:pt x="240" y="587"/>
                  </a:lnTo>
                  <a:lnTo>
                    <a:pt x="240" y="565"/>
                  </a:lnTo>
                  <a:lnTo>
                    <a:pt x="240" y="565"/>
                  </a:lnTo>
                  <a:lnTo>
                    <a:pt x="240" y="530"/>
                  </a:lnTo>
                  <a:lnTo>
                    <a:pt x="239" y="498"/>
                  </a:lnTo>
                  <a:lnTo>
                    <a:pt x="236" y="466"/>
                  </a:lnTo>
                  <a:lnTo>
                    <a:pt x="233" y="434"/>
                  </a:lnTo>
                  <a:lnTo>
                    <a:pt x="225" y="375"/>
                  </a:lnTo>
                  <a:lnTo>
                    <a:pt x="213" y="320"/>
                  </a:lnTo>
                  <a:lnTo>
                    <a:pt x="201" y="270"/>
                  </a:lnTo>
                  <a:lnTo>
                    <a:pt x="186" y="224"/>
                  </a:lnTo>
                  <a:lnTo>
                    <a:pt x="170" y="181"/>
                  </a:lnTo>
                  <a:lnTo>
                    <a:pt x="155" y="143"/>
                  </a:lnTo>
                  <a:lnTo>
                    <a:pt x="138" y="110"/>
                  </a:lnTo>
                  <a:lnTo>
                    <a:pt x="123" y="81"/>
                  </a:lnTo>
                  <a:lnTo>
                    <a:pt x="109" y="57"/>
                  </a:lnTo>
                  <a:lnTo>
                    <a:pt x="96" y="37"/>
                  </a:lnTo>
                  <a:lnTo>
                    <a:pt x="77" y="9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E58B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Freeform 18">
              <a:extLst>
                <a:ext uri="{FF2B5EF4-FFF2-40B4-BE49-F238E27FC236}">
                  <a16:creationId xmlns:a16="http://schemas.microsoft.com/office/drawing/2014/main" id="{E74232C9-853D-47BD-BACC-A12077DD2BF4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0215" y="2813757"/>
              <a:ext cx="246894" cy="603862"/>
            </a:xfrm>
            <a:custGeom>
              <a:avLst/>
              <a:gdLst>
                <a:gd name="T0" fmla="*/ 70 w 240"/>
                <a:gd name="T1" fmla="*/ 0 h 587"/>
                <a:gd name="T2" fmla="*/ 0 w 240"/>
                <a:gd name="T3" fmla="*/ 29 h 587"/>
                <a:gd name="T4" fmla="*/ 4 w 240"/>
                <a:gd name="T5" fmla="*/ 40 h 587"/>
                <a:gd name="T6" fmla="*/ 61 w 240"/>
                <a:gd name="T7" fmla="*/ 15 h 587"/>
                <a:gd name="T8" fmla="*/ 61 w 240"/>
                <a:gd name="T9" fmla="*/ 15 h 587"/>
                <a:gd name="T10" fmla="*/ 67 w 240"/>
                <a:gd name="T11" fmla="*/ 23 h 587"/>
                <a:gd name="T12" fmla="*/ 83 w 240"/>
                <a:gd name="T13" fmla="*/ 46 h 587"/>
                <a:gd name="T14" fmla="*/ 94 w 240"/>
                <a:gd name="T15" fmla="*/ 63 h 587"/>
                <a:gd name="T16" fmla="*/ 106 w 240"/>
                <a:gd name="T17" fmla="*/ 84 h 587"/>
                <a:gd name="T18" fmla="*/ 120 w 240"/>
                <a:gd name="T19" fmla="*/ 108 h 587"/>
                <a:gd name="T20" fmla="*/ 134 w 240"/>
                <a:gd name="T21" fmla="*/ 137 h 587"/>
                <a:gd name="T22" fmla="*/ 146 w 240"/>
                <a:gd name="T23" fmla="*/ 169 h 587"/>
                <a:gd name="T24" fmla="*/ 160 w 240"/>
                <a:gd name="T25" fmla="*/ 206 h 587"/>
                <a:gd name="T26" fmla="*/ 170 w 240"/>
                <a:gd name="T27" fmla="*/ 244 h 587"/>
                <a:gd name="T28" fmla="*/ 181 w 240"/>
                <a:gd name="T29" fmla="*/ 288 h 587"/>
                <a:gd name="T30" fmla="*/ 190 w 240"/>
                <a:gd name="T31" fmla="*/ 334 h 587"/>
                <a:gd name="T32" fmla="*/ 196 w 240"/>
                <a:gd name="T33" fmla="*/ 384 h 587"/>
                <a:gd name="T34" fmla="*/ 199 w 240"/>
                <a:gd name="T35" fmla="*/ 437 h 587"/>
                <a:gd name="T36" fmla="*/ 201 w 240"/>
                <a:gd name="T37" fmla="*/ 495 h 587"/>
                <a:gd name="T38" fmla="*/ 201 w 240"/>
                <a:gd name="T39" fmla="*/ 495 h 587"/>
                <a:gd name="T40" fmla="*/ 199 w 240"/>
                <a:gd name="T41" fmla="*/ 494 h 587"/>
                <a:gd name="T42" fmla="*/ 239 w 240"/>
                <a:gd name="T43" fmla="*/ 587 h 587"/>
                <a:gd name="T44" fmla="*/ 240 w 240"/>
                <a:gd name="T45" fmla="*/ 587 h 587"/>
                <a:gd name="T46" fmla="*/ 240 w 240"/>
                <a:gd name="T47" fmla="*/ 587 h 587"/>
                <a:gd name="T48" fmla="*/ 240 w 240"/>
                <a:gd name="T49" fmla="*/ 565 h 587"/>
                <a:gd name="T50" fmla="*/ 240 w 240"/>
                <a:gd name="T51" fmla="*/ 565 h 587"/>
                <a:gd name="T52" fmla="*/ 240 w 240"/>
                <a:gd name="T53" fmla="*/ 530 h 587"/>
                <a:gd name="T54" fmla="*/ 239 w 240"/>
                <a:gd name="T55" fmla="*/ 498 h 587"/>
                <a:gd name="T56" fmla="*/ 236 w 240"/>
                <a:gd name="T57" fmla="*/ 466 h 587"/>
                <a:gd name="T58" fmla="*/ 233 w 240"/>
                <a:gd name="T59" fmla="*/ 434 h 587"/>
                <a:gd name="T60" fmla="*/ 225 w 240"/>
                <a:gd name="T61" fmla="*/ 375 h 587"/>
                <a:gd name="T62" fmla="*/ 213 w 240"/>
                <a:gd name="T63" fmla="*/ 320 h 587"/>
                <a:gd name="T64" fmla="*/ 201 w 240"/>
                <a:gd name="T65" fmla="*/ 270 h 587"/>
                <a:gd name="T66" fmla="*/ 186 w 240"/>
                <a:gd name="T67" fmla="*/ 224 h 587"/>
                <a:gd name="T68" fmla="*/ 170 w 240"/>
                <a:gd name="T69" fmla="*/ 181 h 587"/>
                <a:gd name="T70" fmla="*/ 155 w 240"/>
                <a:gd name="T71" fmla="*/ 143 h 587"/>
                <a:gd name="T72" fmla="*/ 138 w 240"/>
                <a:gd name="T73" fmla="*/ 110 h 587"/>
                <a:gd name="T74" fmla="*/ 123 w 240"/>
                <a:gd name="T75" fmla="*/ 81 h 587"/>
                <a:gd name="T76" fmla="*/ 109 w 240"/>
                <a:gd name="T77" fmla="*/ 57 h 587"/>
                <a:gd name="T78" fmla="*/ 96 w 240"/>
                <a:gd name="T79" fmla="*/ 37 h 587"/>
                <a:gd name="T80" fmla="*/ 77 w 240"/>
                <a:gd name="T81" fmla="*/ 9 h 587"/>
                <a:gd name="T82" fmla="*/ 70 w 240"/>
                <a:gd name="T83" fmla="*/ 0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0" h="587">
                  <a:moveTo>
                    <a:pt x="70" y="0"/>
                  </a:moveTo>
                  <a:lnTo>
                    <a:pt x="0" y="29"/>
                  </a:lnTo>
                  <a:lnTo>
                    <a:pt x="4" y="40"/>
                  </a:lnTo>
                  <a:lnTo>
                    <a:pt x="61" y="15"/>
                  </a:lnTo>
                  <a:lnTo>
                    <a:pt x="61" y="15"/>
                  </a:lnTo>
                  <a:lnTo>
                    <a:pt x="67" y="23"/>
                  </a:lnTo>
                  <a:lnTo>
                    <a:pt x="83" y="46"/>
                  </a:lnTo>
                  <a:lnTo>
                    <a:pt x="94" y="63"/>
                  </a:lnTo>
                  <a:lnTo>
                    <a:pt x="106" y="84"/>
                  </a:lnTo>
                  <a:lnTo>
                    <a:pt x="120" y="108"/>
                  </a:lnTo>
                  <a:lnTo>
                    <a:pt x="134" y="137"/>
                  </a:lnTo>
                  <a:lnTo>
                    <a:pt x="146" y="169"/>
                  </a:lnTo>
                  <a:lnTo>
                    <a:pt x="160" y="206"/>
                  </a:lnTo>
                  <a:lnTo>
                    <a:pt x="170" y="244"/>
                  </a:lnTo>
                  <a:lnTo>
                    <a:pt x="181" y="288"/>
                  </a:lnTo>
                  <a:lnTo>
                    <a:pt x="190" y="334"/>
                  </a:lnTo>
                  <a:lnTo>
                    <a:pt x="196" y="384"/>
                  </a:lnTo>
                  <a:lnTo>
                    <a:pt x="199" y="437"/>
                  </a:lnTo>
                  <a:lnTo>
                    <a:pt x="201" y="495"/>
                  </a:lnTo>
                  <a:lnTo>
                    <a:pt x="201" y="495"/>
                  </a:lnTo>
                  <a:lnTo>
                    <a:pt x="199" y="494"/>
                  </a:lnTo>
                  <a:lnTo>
                    <a:pt x="239" y="587"/>
                  </a:lnTo>
                  <a:lnTo>
                    <a:pt x="240" y="587"/>
                  </a:lnTo>
                  <a:lnTo>
                    <a:pt x="240" y="587"/>
                  </a:lnTo>
                  <a:lnTo>
                    <a:pt x="240" y="565"/>
                  </a:lnTo>
                  <a:lnTo>
                    <a:pt x="240" y="565"/>
                  </a:lnTo>
                  <a:lnTo>
                    <a:pt x="240" y="530"/>
                  </a:lnTo>
                  <a:lnTo>
                    <a:pt x="239" y="498"/>
                  </a:lnTo>
                  <a:lnTo>
                    <a:pt x="236" y="466"/>
                  </a:lnTo>
                  <a:lnTo>
                    <a:pt x="233" y="434"/>
                  </a:lnTo>
                  <a:lnTo>
                    <a:pt x="225" y="375"/>
                  </a:lnTo>
                  <a:lnTo>
                    <a:pt x="213" y="320"/>
                  </a:lnTo>
                  <a:lnTo>
                    <a:pt x="201" y="270"/>
                  </a:lnTo>
                  <a:lnTo>
                    <a:pt x="186" y="224"/>
                  </a:lnTo>
                  <a:lnTo>
                    <a:pt x="170" y="181"/>
                  </a:lnTo>
                  <a:lnTo>
                    <a:pt x="155" y="143"/>
                  </a:lnTo>
                  <a:lnTo>
                    <a:pt x="138" y="110"/>
                  </a:lnTo>
                  <a:lnTo>
                    <a:pt x="123" y="81"/>
                  </a:lnTo>
                  <a:lnTo>
                    <a:pt x="109" y="57"/>
                  </a:lnTo>
                  <a:lnTo>
                    <a:pt x="96" y="37"/>
                  </a:lnTo>
                  <a:lnTo>
                    <a:pt x="77" y="9"/>
                  </a:lnTo>
                  <a:lnTo>
                    <a:pt x="7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Freeform 19">
              <a:extLst>
                <a:ext uri="{FF2B5EF4-FFF2-40B4-BE49-F238E27FC236}">
                  <a16:creationId xmlns:a16="http://schemas.microsoft.com/office/drawing/2014/main" id="{3281B9B1-95FF-44C0-A366-D139FD8E9457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4330" y="2829188"/>
              <a:ext cx="202659" cy="493788"/>
            </a:xfrm>
            <a:custGeom>
              <a:avLst/>
              <a:gdLst>
                <a:gd name="T0" fmla="*/ 57 w 197"/>
                <a:gd name="T1" fmla="*/ 0 h 480"/>
                <a:gd name="T2" fmla="*/ 0 w 197"/>
                <a:gd name="T3" fmla="*/ 25 h 480"/>
                <a:gd name="T4" fmla="*/ 5 w 197"/>
                <a:gd name="T5" fmla="*/ 34 h 480"/>
                <a:gd name="T6" fmla="*/ 49 w 197"/>
                <a:gd name="T7" fmla="*/ 16 h 480"/>
                <a:gd name="T8" fmla="*/ 49 w 197"/>
                <a:gd name="T9" fmla="*/ 16 h 480"/>
                <a:gd name="T10" fmla="*/ 54 w 197"/>
                <a:gd name="T11" fmla="*/ 22 h 480"/>
                <a:gd name="T12" fmla="*/ 66 w 197"/>
                <a:gd name="T13" fmla="*/ 39 h 480"/>
                <a:gd name="T14" fmla="*/ 84 w 197"/>
                <a:gd name="T15" fmla="*/ 69 h 480"/>
                <a:gd name="T16" fmla="*/ 95 w 197"/>
                <a:gd name="T17" fmla="*/ 87 h 480"/>
                <a:gd name="T18" fmla="*/ 104 w 197"/>
                <a:gd name="T19" fmla="*/ 110 h 480"/>
                <a:gd name="T20" fmla="*/ 115 w 197"/>
                <a:gd name="T21" fmla="*/ 134 h 480"/>
                <a:gd name="T22" fmla="*/ 125 w 197"/>
                <a:gd name="T23" fmla="*/ 162 h 480"/>
                <a:gd name="T24" fmla="*/ 134 w 197"/>
                <a:gd name="T25" fmla="*/ 192 h 480"/>
                <a:gd name="T26" fmla="*/ 142 w 197"/>
                <a:gd name="T27" fmla="*/ 226 h 480"/>
                <a:gd name="T28" fmla="*/ 148 w 197"/>
                <a:gd name="T29" fmla="*/ 262 h 480"/>
                <a:gd name="T30" fmla="*/ 153 w 197"/>
                <a:gd name="T31" fmla="*/ 302 h 480"/>
                <a:gd name="T32" fmla="*/ 156 w 197"/>
                <a:gd name="T33" fmla="*/ 343 h 480"/>
                <a:gd name="T34" fmla="*/ 157 w 197"/>
                <a:gd name="T35" fmla="*/ 387 h 480"/>
                <a:gd name="T36" fmla="*/ 157 w 197"/>
                <a:gd name="T37" fmla="*/ 387 h 480"/>
                <a:gd name="T38" fmla="*/ 156 w 197"/>
                <a:gd name="T39" fmla="*/ 386 h 480"/>
                <a:gd name="T40" fmla="*/ 195 w 197"/>
                <a:gd name="T41" fmla="*/ 479 h 480"/>
                <a:gd name="T42" fmla="*/ 195 w 197"/>
                <a:gd name="T43" fmla="*/ 479 h 480"/>
                <a:gd name="T44" fmla="*/ 197 w 197"/>
                <a:gd name="T45" fmla="*/ 480 h 480"/>
                <a:gd name="T46" fmla="*/ 197 w 197"/>
                <a:gd name="T47" fmla="*/ 480 h 480"/>
                <a:gd name="T48" fmla="*/ 195 w 197"/>
                <a:gd name="T49" fmla="*/ 422 h 480"/>
                <a:gd name="T50" fmla="*/ 192 w 197"/>
                <a:gd name="T51" fmla="*/ 369 h 480"/>
                <a:gd name="T52" fmla="*/ 186 w 197"/>
                <a:gd name="T53" fmla="*/ 319 h 480"/>
                <a:gd name="T54" fmla="*/ 177 w 197"/>
                <a:gd name="T55" fmla="*/ 273 h 480"/>
                <a:gd name="T56" fmla="*/ 166 w 197"/>
                <a:gd name="T57" fmla="*/ 229 h 480"/>
                <a:gd name="T58" fmla="*/ 156 w 197"/>
                <a:gd name="T59" fmla="*/ 191 h 480"/>
                <a:gd name="T60" fmla="*/ 142 w 197"/>
                <a:gd name="T61" fmla="*/ 154 h 480"/>
                <a:gd name="T62" fmla="*/ 130 w 197"/>
                <a:gd name="T63" fmla="*/ 122 h 480"/>
                <a:gd name="T64" fmla="*/ 116 w 197"/>
                <a:gd name="T65" fmla="*/ 93 h 480"/>
                <a:gd name="T66" fmla="*/ 102 w 197"/>
                <a:gd name="T67" fmla="*/ 69 h 480"/>
                <a:gd name="T68" fmla="*/ 90 w 197"/>
                <a:gd name="T69" fmla="*/ 48 h 480"/>
                <a:gd name="T70" fmla="*/ 79 w 197"/>
                <a:gd name="T71" fmla="*/ 31 h 480"/>
                <a:gd name="T72" fmla="*/ 63 w 197"/>
                <a:gd name="T73" fmla="*/ 8 h 480"/>
                <a:gd name="T74" fmla="*/ 57 w 197"/>
                <a:gd name="T75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7" h="480">
                  <a:moveTo>
                    <a:pt x="57" y="0"/>
                  </a:moveTo>
                  <a:lnTo>
                    <a:pt x="0" y="25"/>
                  </a:lnTo>
                  <a:lnTo>
                    <a:pt x="5" y="34"/>
                  </a:lnTo>
                  <a:lnTo>
                    <a:pt x="49" y="16"/>
                  </a:lnTo>
                  <a:lnTo>
                    <a:pt x="49" y="16"/>
                  </a:lnTo>
                  <a:lnTo>
                    <a:pt x="54" y="22"/>
                  </a:lnTo>
                  <a:lnTo>
                    <a:pt x="66" y="39"/>
                  </a:lnTo>
                  <a:lnTo>
                    <a:pt x="84" y="69"/>
                  </a:lnTo>
                  <a:lnTo>
                    <a:pt x="95" y="87"/>
                  </a:lnTo>
                  <a:lnTo>
                    <a:pt x="104" y="110"/>
                  </a:lnTo>
                  <a:lnTo>
                    <a:pt x="115" y="134"/>
                  </a:lnTo>
                  <a:lnTo>
                    <a:pt x="125" y="162"/>
                  </a:lnTo>
                  <a:lnTo>
                    <a:pt x="134" y="192"/>
                  </a:lnTo>
                  <a:lnTo>
                    <a:pt x="142" y="226"/>
                  </a:lnTo>
                  <a:lnTo>
                    <a:pt x="148" y="262"/>
                  </a:lnTo>
                  <a:lnTo>
                    <a:pt x="153" y="302"/>
                  </a:lnTo>
                  <a:lnTo>
                    <a:pt x="156" y="343"/>
                  </a:lnTo>
                  <a:lnTo>
                    <a:pt x="157" y="387"/>
                  </a:lnTo>
                  <a:lnTo>
                    <a:pt x="157" y="387"/>
                  </a:lnTo>
                  <a:lnTo>
                    <a:pt x="156" y="386"/>
                  </a:lnTo>
                  <a:lnTo>
                    <a:pt x="195" y="479"/>
                  </a:lnTo>
                  <a:lnTo>
                    <a:pt x="195" y="479"/>
                  </a:lnTo>
                  <a:lnTo>
                    <a:pt x="197" y="480"/>
                  </a:lnTo>
                  <a:lnTo>
                    <a:pt x="197" y="480"/>
                  </a:lnTo>
                  <a:lnTo>
                    <a:pt x="195" y="422"/>
                  </a:lnTo>
                  <a:lnTo>
                    <a:pt x="192" y="369"/>
                  </a:lnTo>
                  <a:lnTo>
                    <a:pt x="186" y="319"/>
                  </a:lnTo>
                  <a:lnTo>
                    <a:pt x="177" y="273"/>
                  </a:lnTo>
                  <a:lnTo>
                    <a:pt x="166" y="229"/>
                  </a:lnTo>
                  <a:lnTo>
                    <a:pt x="156" y="191"/>
                  </a:lnTo>
                  <a:lnTo>
                    <a:pt x="142" y="154"/>
                  </a:lnTo>
                  <a:lnTo>
                    <a:pt x="130" y="122"/>
                  </a:lnTo>
                  <a:lnTo>
                    <a:pt x="116" y="93"/>
                  </a:lnTo>
                  <a:lnTo>
                    <a:pt x="102" y="69"/>
                  </a:lnTo>
                  <a:lnTo>
                    <a:pt x="90" y="48"/>
                  </a:lnTo>
                  <a:lnTo>
                    <a:pt x="79" y="31"/>
                  </a:lnTo>
                  <a:lnTo>
                    <a:pt x="63" y="8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EBA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 20">
              <a:extLst>
                <a:ext uri="{FF2B5EF4-FFF2-40B4-BE49-F238E27FC236}">
                  <a16:creationId xmlns:a16="http://schemas.microsoft.com/office/drawing/2014/main" id="{742C8F82-F690-4534-8FAD-98026AFC89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4330" y="2829188"/>
              <a:ext cx="202659" cy="493788"/>
            </a:xfrm>
            <a:custGeom>
              <a:avLst/>
              <a:gdLst>
                <a:gd name="T0" fmla="*/ 57 w 197"/>
                <a:gd name="T1" fmla="*/ 0 h 480"/>
                <a:gd name="T2" fmla="*/ 0 w 197"/>
                <a:gd name="T3" fmla="*/ 25 h 480"/>
                <a:gd name="T4" fmla="*/ 5 w 197"/>
                <a:gd name="T5" fmla="*/ 34 h 480"/>
                <a:gd name="T6" fmla="*/ 49 w 197"/>
                <a:gd name="T7" fmla="*/ 16 h 480"/>
                <a:gd name="T8" fmla="*/ 49 w 197"/>
                <a:gd name="T9" fmla="*/ 16 h 480"/>
                <a:gd name="T10" fmla="*/ 54 w 197"/>
                <a:gd name="T11" fmla="*/ 22 h 480"/>
                <a:gd name="T12" fmla="*/ 66 w 197"/>
                <a:gd name="T13" fmla="*/ 39 h 480"/>
                <a:gd name="T14" fmla="*/ 84 w 197"/>
                <a:gd name="T15" fmla="*/ 69 h 480"/>
                <a:gd name="T16" fmla="*/ 95 w 197"/>
                <a:gd name="T17" fmla="*/ 87 h 480"/>
                <a:gd name="T18" fmla="*/ 104 w 197"/>
                <a:gd name="T19" fmla="*/ 110 h 480"/>
                <a:gd name="T20" fmla="*/ 115 w 197"/>
                <a:gd name="T21" fmla="*/ 134 h 480"/>
                <a:gd name="T22" fmla="*/ 125 w 197"/>
                <a:gd name="T23" fmla="*/ 162 h 480"/>
                <a:gd name="T24" fmla="*/ 134 w 197"/>
                <a:gd name="T25" fmla="*/ 192 h 480"/>
                <a:gd name="T26" fmla="*/ 142 w 197"/>
                <a:gd name="T27" fmla="*/ 226 h 480"/>
                <a:gd name="T28" fmla="*/ 148 w 197"/>
                <a:gd name="T29" fmla="*/ 262 h 480"/>
                <a:gd name="T30" fmla="*/ 153 w 197"/>
                <a:gd name="T31" fmla="*/ 302 h 480"/>
                <a:gd name="T32" fmla="*/ 156 w 197"/>
                <a:gd name="T33" fmla="*/ 343 h 480"/>
                <a:gd name="T34" fmla="*/ 157 w 197"/>
                <a:gd name="T35" fmla="*/ 387 h 480"/>
                <a:gd name="T36" fmla="*/ 157 w 197"/>
                <a:gd name="T37" fmla="*/ 387 h 480"/>
                <a:gd name="T38" fmla="*/ 156 w 197"/>
                <a:gd name="T39" fmla="*/ 386 h 480"/>
                <a:gd name="T40" fmla="*/ 195 w 197"/>
                <a:gd name="T41" fmla="*/ 479 h 480"/>
                <a:gd name="T42" fmla="*/ 195 w 197"/>
                <a:gd name="T43" fmla="*/ 479 h 480"/>
                <a:gd name="T44" fmla="*/ 197 w 197"/>
                <a:gd name="T45" fmla="*/ 480 h 480"/>
                <a:gd name="T46" fmla="*/ 197 w 197"/>
                <a:gd name="T47" fmla="*/ 480 h 480"/>
                <a:gd name="T48" fmla="*/ 195 w 197"/>
                <a:gd name="T49" fmla="*/ 422 h 480"/>
                <a:gd name="T50" fmla="*/ 192 w 197"/>
                <a:gd name="T51" fmla="*/ 369 h 480"/>
                <a:gd name="T52" fmla="*/ 186 w 197"/>
                <a:gd name="T53" fmla="*/ 319 h 480"/>
                <a:gd name="T54" fmla="*/ 177 w 197"/>
                <a:gd name="T55" fmla="*/ 273 h 480"/>
                <a:gd name="T56" fmla="*/ 166 w 197"/>
                <a:gd name="T57" fmla="*/ 229 h 480"/>
                <a:gd name="T58" fmla="*/ 156 w 197"/>
                <a:gd name="T59" fmla="*/ 191 h 480"/>
                <a:gd name="T60" fmla="*/ 142 w 197"/>
                <a:gd name="T61" fmla="*/ 154 h 480"/>
                <a:gd name="T62" fmla="*/ 130 w 197"/>
                <a:gd name="T63" fmla="*/ 122 h 480"/>
                <a:gd name="T64" fmla="*/ 116 w 197"/>
                <a:gd name="T65" fmla="*/ 93 h 480"/>
                <a:gd name="T66" fmla="*/ 102 w 197"/>
                <a:gd name="T67" fmla="*/ 69 h 480"/>
                <a:gd name="T68" fmla="*/ 90 w 197"/>
                <a:gd name="T69" fmla="*/ 48 h 480"/>
                <a:gd name="T70" fmla="*/ 79 w 197"/>
                <a:gd name="T71" fmla="*/ 31 h 480"/>
                <a:gd name="T72" fmla="*/ 63 w 197"/>
                <a:gd name="T73" fmla="*/ 8 h 480"/>
                <a:gd name="T74" fmla="*/ 57 w 197"/>
                <a:gd name="T75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7" h="480">
                  <a:moveTo>
                    <a:pt x="57" y="0"/>
                  </a:moveTo>
                  <a:lnTo>
                    <a:pt x="0" y="25"/>
                  </a:lnTo>
                  <a:lnTo>
                    <a:pt x="5" y="34"/>
                  </a:lnTo>
                  <a:lnTo>
                    <a:pt x="49" y="16"/>
                  </a:lnTo>
                  <a:lnTo>
                    <a:pt x="49" y="16"/>
                  </a:lnTo>
                  <a:lnTo>
                    <a:pt x="54" y="22"/>
                  </a:lnTo>
                  <a:lnTo>
                    <a:pt x="66" y="39"/>
                  </a:lnTo>
                  <a:lnTo>
                    <a:pt x="84" y="69"/>
                  </a:lnTo>
                  <a:lnTo>
                    <a:pt x="95" y="87"/>
                  </a:lnTo>
                  <a:lnTo>
                    <a:pt x="104" y="110"/>
                  </a:lnTo>
                  <a:lnTo>
                    <a:pt x="115" y="134"/>
                  </a:lnTo>
                  <a:lnTo>
                    <a:pt x="125" y="162"/>
                  </a:lnTo>
                  <a:lnTo>
                    <a:pt x="134" y="192"/>
                  </a:lnTo>
                  <a:lnTo>
                    <a:pt x="142" y="226"/>
                  </a:lnTo>
                  <a:lnTo>
                    <a:pt x="148" y="262"/>
                  </a:lnTo>
                  <a:lnTo>
                    <a:pt x="153" y="302"/>
                  </a:lnTo>
                  <a:lnTo>
                    <a:pt x="156" y="343"/>
                  </a:lnTo>
                  <a:lnTo>
                    <a:pt x="157" y="387"/>
                  </a:lnTo>
                  <a:lnTo>
                    <a:pt x="157" y="387"/>
                  </a:lnTo>
                  <a:lnTo>
                    <a:pt x="156" y="386"/>
                  </a:lnTo>
                  <a:lnTo>
                    <a:pt x="195" y="479"/>
                  </a:lnTo>
                  <a:lnTo>
                    <a:pt x="195" y="479"/>
                  </a:lnTo>
                  <a:lnTo>
                    <a:pt x="197" y="480"/>
                  </a:lnTo>
                  <a:lnTo>
                    <a:pt x="197" y="480"/>
                  </a:lnTo>
                  <a:lnTo>
                    <a:pt x="195" y="422"/>
                  </a:lnTo>
                  <a:lnTo>
                    <a:pt x="192" y="369"/>
                  </a:lnTo>
                  <a:lnTo>
                    <a:pt x="186" y="319"/>
                  </a:lnTo>
                  <a:lnTo>
                    <a:pt x="177" y="273"/>
                  </a:lnTo>
                  <a:lnTo>
                    <a:pt x="166" y="229"/>
                  </a:lnTo>
                  <a:lnTo>
                    <a:pt x="156" y="191"/>
                  </a:lnTo>
                  <a:lnTo>
                    <a:pt x="142" y="154"/>
                  </a:lnTo>
                  <a:lnTo>
                    <a:pt x="130" y="122"/>
                  </a:lnTo>
                  <a:lnTo>
                    <a:pt x="116" y="93"/>
                  </a:lnTo>
                  <a:lnTo>
                    <a:pt x="102" y="69"/>
                  </a:lnTo>
                  <a:lnTo>
                    <a:pt x="90" y="48"/>
                  </a:lnTo>
                  <a:lnTo>
                    <a:pt x="79" y="31"/>
                  </a:lnTo>
                  <a:lnTo>
                    <a:pt x="63" y="8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Freeform 21">
              <a:extLst>
                <a:ext uri="{FF2B5EF4-FFF2-40B4-BE49-F238E27FC236}">
                  <a16:creationId xmlns:a16="http://schemas.microsoft.com/office/drawing/2014/main" id="{A4C31B4C-D496-43D2-A24E-A5EC22726737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9474" y="2845647"/>
              <a:ext cx="156366" cy="381657"/>
            </a:xfrm>
            <a:custGeom>
              <a:avLst/>
              <a:gdLst>
                <a:gd name="T0" fmla="*/ 44 w 152"/>
                <a:gd name="T1" fmla="*/ 0 h 371"/>
                <a:gd name="T2" fmla="*/ 0 w 152"/>
                <a:gd name="T3" fmla="*/ 18 h 371"/>
                <a:gd name="T4" fmla="*/ 151 w 152"/>
                <a:gd name="T5" fmla="*/ 370 h 371"/>
                <a:gd name="T6" fmla="*/ 151 w 152"/>
                <a:gd name="T7" fmla="*/ 370 h 371"/>
                <a:gd name="T8" fmla="*/ 152 w 152"/>
                <a:gd name="T9" fmla="*/ 371 h 371"/>
                <a:gd name="T10" fmla="*/ 152 w 152"/>
                <a:gd name="T11" fmla="*/ 371 h 371"/>
                <a:gd name="T12" fmla="*/ 151 w 152"/>
                <a:gd name="T13" fmla="*/ 327 h 371"/>
                <a:gd name="T14" fmla="*/ 148 w 152"/>
                <a:gd name="T15" fmla="*/ 286 h 371"/>
                <a:gd name="T16" fmla="*/ 143 w 152"/>
                <a:gd name="T17" fmla="*/ 246 h 371"/>
                <a:gd name="T18" fmla="*/ 137 w 152"/>
                <a:gd name="T19" fmla="*/ 210 h 371"/>
                <a:gd name="T20" fmla="*/ 129 w 152"/>
                <a:gd name="T21" fmla="*/ 176 h 371"/>
                <a:gd name="T22" fmla="*/ 120 w 152"/>
                <a:gd name="T23" fmla="*/ 146 h 371"/>
                <a:gd name="T24" fmla="*/ 110 w 152"/>
                <a:gd name="T25" fmla="*/ 118 h 371"/>
                <a:gd name="T26" fmla="*/ 99 w 152"/>
                <a:gd name="T27" fmla="*/ 94 h 371"/>
                <a:gd name="T28" fmla="*/ 90 w 152"/>
                <a:gd name="T29" fmla="*/ 71 h 371"/>
                <a:gd name="T30" fmla="*/ 79 w 152"/>
                <a:gd name="T31" fmla="*/ 53 h 371"/>
                <a:gd name="T32" fmla="*/ 61 w 152"/>
                <a:gd name="T33" fmla="*/ 23 h 371"/>
                <a:gd name="T34" fmla="*/ 49 w 152"/>
                <a:gd name="T35" fmla="*/ 6 h 371"/>
                <a:gd name="T36" fmla="*/ 44 w 152"/>
                <a:gd name="T37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2" h="371">
                  <a:moveTo>
                    <a:pt x="44" y="0"/>
                  </a:moveTo>
                  <a:lnTo>
                    <a:pt x="0" y="18"/>
                  </a:lnTo>
                  <a:lnTo>
                    <a:pt x="151" y="370"/>
                  </a:lnTo>
                  <a:lnTo>
                    <a:pt x="151" y="370"/>
                  </a:lnTo>
                  <a:lnTo>
                    <a:pt x="152" y="371"/>
                  </a:lnTo>
                  <a:lnTo>
                    <a:pt x="152" y="371"/>
                  </a:lnTo>
                  <a:lnTo>
                    <a:pt x="151" y="327"/>
                  </a:lnTo>
                  <a:lnTo>
                    <a:pt x="148" y="286"/>
                  </a:lnTo>
                  <a:lnTo>
                    <a:pt x="143" y="246"/>
                  </a:lnTo>
                  <a:lnTo>
                    <a:pt x="137" y="210"/>
                  </a:lnTo>
                  <a:lnTo>
                    <a:pt x="129" y="176"/>
                  </a:lnTo>
                  <a:lnTo>
                    <a:pt x="120" y="146"/>
                  </a:lnTo>
                  <a:lnTo>
                    <a:pt x="110" y="118"/>
                  </a:lnTo>
                  <a:lnTo>
                    <a:pt x="99" y="94"/>
                  </a:lnTo>
                  <a:lnTo>
                    <a:pt x="90" y="71"/>
                  </a:lnTo>
                  <a:lnTo>
                    <a:pt x="79" y="53"/>
                  </a:lnTo>
                  <a:lnTo>
                    <a:pt x="61" y="23"/>
                  </a:lnTo>
                  <a:lnTo>
                    <a:pt x="49" y="6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ECBE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Freeform 22">
              <a:extLst>
                <a:ext uri="{FF2B5EF4-FFF2-40B4-BE49-F238E27FC236}">
                  <a16:creationId xmlns:a16="http://schemas.microsoft.com/office/drawing/2014/main" id="{273FCD52-4294-4D8C-BB67-7BEBC1617E4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9474" y="2845647"/>
              <a:ext cx="156366" cy="381657"/>
            </a:xfrm>
            <a:custGeom>
              <a:avLst/>
              <a:gdLst>
                <a:gd name="T0" fmla="*/ 44 w 152"/>
                <a:gd name="T1" fmla="*/ 0 h 371"/>
                <a:gd name="T2" fmla="*/ 0 w 152"/>
                <a:gd name="T3" fmla="*/ 18 h 371"/>
                <a:gd name="T4" fmla="*/ 151 w 152"/>
                <a:gd name="T5" fmla="*/ 370 h 371"/>
                <a:gd name="T6" fmla="*/ 151 w 152"/>
                <a:gd name="T7" fmla="*/ 370 h 371"/>
                <a:gd name="T8" fmla="*/ 152 w 152"/>
                <a:gd name="T9" fmla="*/ 371 h 371"/>
                <a:gd name="T10" fmla="*/ 152 w 152"/>
                <a:gd name="T11" fmla="*/ 371 h 371"/>
                <a:gd name="T12" fmla="*/ 151 w 152"/>
                <a:gd name="T13" fmla="*/ 327 h 371"/>
                <a:gd name="T14" fmla="*/ 148 w 152"/>
                <a:gd name="T15" fmla="*/ 286 h 371"/>
                <a:gd name="T16" fmla="*/ 143 w 152"/>
                <a:gd name="T17" fmla="*/ 246 h 371"/>
                <a:gd name="T18" fmla="*/ 137 w 152"/>
                <a:gd name="T19" fmla="*/ 210 h 371"/>
                <a:gd name="T20" fmla="*/ 129 w 152"/>
                <a:gd name="T21" fmla="*/ 176 h 371"/>
                <a:gd name="T22" fmla="*/ 120 w 152"/>
                <a:gd name="T23" fmla="*/ 146 h 371"/>
                <a:gd name="T24" fmla="*/ 110 w 152"/>
                <a:gd name="T25" fmla="*/ 118 h 371"/>
                <a:gd name="T26" fmla="*/ 99 w 152"/>
                <a:gd name="T27" fmla="*/ 94 h 371"/>
                <a:gd name="T28" fmla="*/ 90 w 152"/>
                <a:gd name="T29" fmla="*/ 71 h 371"/>
                <a:gd name="T30" fmla="*/ 79 w 152"/>
                <a:gd name="T31" fmla="*/ 53 h 371"/>
                <a:gd name="T32" fmla="*/ 61 w 152"/>
                <a:gd name="T33" fmla="*/ 23 h 371"/>
                <a:gd name="T34" fmla="*/ 49 w 152"/>
                <a:gd name="T35" fmla="*/ 6 h 371"/>
                <a:gd name="T36" fmla="*/ 44 w 152"/>
                <a:gd name="T37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2" h="371">
                  <a:moveTo>
                    <a:pt x="44" y="0"/>
                  </a:moveTo>
                  <a:lnTo>
                    <a:pt x="0" y="18"/>
                  </a:lnTo>
                  <a:lnTo>
                    <a:pt x="151" y="370"/>
                  </a:lnTo>
                  <a:lnTo>
                    <a:pt x="151" y="370"/>
                  </a:lnTo>
                  <a:lnTo>
                    <a:pt x="152" y="371"/>
                  </a:lnTo>
                  <a:lnTo>
                    <a:pt x="152" y="371"/>
                  </a:lnTo>
                  <a:lnTo>
                    <a:pt x="151" y="327"/>
                  </a:lnTo>
                  <a:lnTo>
                    <a:pt x="148" y="286"/>
                  </a:lnTo>
                  <a:lnTo>
                    <a:pt x="143" y="246"/>
                  </a:lnTo>
                  <a:lnTo>
                    <a:pt x="137" y="210"/>
                  </a:lnTo>
                  <a:lnTo>
                    <a:pt x="129" y="176"/>
                  </a:lnTo>
                  <a:lnTo>
                    <a:pt x="120" y="146"/>
                  </a:lnTo>
                  <a:lnTo>
                    <a:pt x="110" y="118"/>
                  </a:lnTo>
                  <a:lnTo>
                    <a:pt x="99" y="94"/>
                  </a:lnTo>
                  <a:lnTo>
                    <a:pt x="90" y="71"/>
                  </a:lnTo>
                  <a:lnTo>
                    <a:pt x="79" y="53"/>
                  </a:lnTo>
                  <a:lnTo>
                    <a:pt x="61" y="23"/>
                  </a:lnTo>
                  <a:lnTo>
                    <a:pt x="49" y="6"/>
                  </a:lnTo>
                  <a:lnTo>
                    <a:pt x="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23">
              <a:extLst>
                <a:ext uri="{FF2B5EF4-FFF2-40B4-BE49-F238E27FC236}">
                  <a16:creationId xmlns:a16="http://schemas.microsoft.com/office/drawing/2014/main" id="{207C9625-B58B-4B0C-8D21-11E9A65B9EA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2386" y="2612126"/>
              <a:ext cx="236607" cy="383715"/>
            </a:xfrm>
            <a:custGeom>
              <a:avLst/>
              <a:gdLst>
                <a:gd name="T0" fmla="*/ 102 w 230"/>
                <a:gd name="T1" fmla="*/ 0 h 373"/>
                <a:gd name="T2" fmla="*/ 0 w 230"/>
                <a:gd name="T3" fmla="*/ 155 h 373"/>
                <a:gd name="T4" fmla="*/ 150 w 230"/>
                <a:gd name="T5" fmla="*/ 373 h 373"/>
                <a:gd name="T6" fmla="*/ 224 w 230"/>
                <a:gd name="T7" fmla="*/ 285 h 373"/>
                <a:gd name="T8" fmla="*/ 205 w 230"/>
                <a:gd name="T9" fmla="*/ 237 h 373"/>
                <a:gd name="T10" fmla="*/ 230 w 230"/>
                <a:gd name="T11" fmla="*/ 169 h 373"/>
                <a:gd name="T12" fmla="*/ 102 w 230"/>
                <a:gd name="T13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" h="373">
                  <a:moveTo>
                    <a:pt x="102" y="0"/>
                  </a:moveTo>
                  <a:lnTo>
                    <a:pt x="0" y="155"/>
                  </a:lnTo>
                  <a:lnTo>
                    <a:pt x="150" y="373"/>
                  </a:lnTo>
                  <a:lnTo>
                    <a:pt x="224" y="285"/>
                  </a:lnTo>
                  <a:lnTo>
                    <a:pt x="205" y="237"/>
                  </a:lnTo>
                  <a:lnTo>
                    <a:pt x="230" y="169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BE3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Freeform 24">
              <a:extLst>
                <a:ext uri="{FF2B5EF4-FFF2-40B4-BE49-F238E27FC236}">
                  <a16:creationId xmlns:a16="http://schemas.microsoft.com/office/drawing/2014/main" id="{35AEC39B-D1CB-4504-AE78-FBA746C2759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7991" y="2478392"/>
              <a:ext cx="244837" cy="301417"/>
            </a:xfrm>
            <a:custGeom>
              <a:avLst/>
              <a:gdLst>
                <a:gd name="T0" fmla="*/ 0 w 238"/>
                <a:gd name="T1" fmla="*/ 0 h 293"/>
                <a:gd name="T2" fmla="*/ 183 w 238"/>
                <a:gd name="T3" fmla="*/ 35 h 293"/>
                <a:gd name="T4" fmla="*/ 238 w 238"/>
                <a:gd name="T5" fmla="*/ 293 h 293"/>
                <a:gd name="T6" fmla="*/ 122 w 238"/>
                <a:gd name="T7" fmla="*/ 285 h 293"/>
                <a:gd name="T8" fmla="*/ 102 w 238"/>
                <a:gd name="T9" fmla="*/ 238 h 293"/>
                <a:gd name="T10" fmla="*/ 34 w 238"/>
                <a:gd name="T11" fmla="*/ 210 h 293"/>
                <a:gd name="T12" fmla="*/ 0 w 238"/>
                <a:gd name="T13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" h="293">
                  <a:moveTo>
                    <a:pt x="0" y="0"/>
                  </a:moveTo>
                  <a:lnTo>
                    <a:pt x="183" y="35"/>
                  </a:lnTo>
                  <a:lnTo>
                    <a:pt x="238" y="293"/>
                  </a:lnTo>
                  <a:lnTo>
                    <a:pt x="122" y="285"/>
                  </a:lnTo>
                  <a:lnTo>
                    <a:pt x="102" y="238"/>
                  </a:lnTo>
                  <a:lnTo>
                    <a:pt x="34" y="2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3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Freeform 25">
              <a:extLst>
                <a:ext uri="{FF2B5EF4-FFF2-40B4-BE49-F238E27FC236}">
                  <a16:creationId xmlns:a16="http://schemas.microsoft.com/office/drawing/2014/main" id="{CD0CC791-E4CF-4DC0-B5D9-44C66FDA5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7991" y="2478392"/>
              <a:ext cx="244837" cy="301417"/>
            </a:xfrm>
            <a:custGeom>
              <a:avLst/>
              <a:gdLst>
                <a:gd name="T0" fmla="*/ 0 w 238"/>
                <a:gd name="T1" fmla="*/ 0 h 293"/>
                <a:gd name="T2" fmla="*/ 183 w 238"/>
                <a:gd name="T3" fmla="*/ 35 h 293"/>
                <a:gd name="T4" fmla="*/ 238 w 238"/>
                <a:gd name="T5" fmla="*/ 293 h 293"/>
                <a:gd name="T6" fmla="*/ 122 w 238"/>
                <a:gd name="T7" fmla="*/ 285 h 293"/>
                <a:gd name="T8" fmla="*/ 102 w 238"/>
                <a:gd name="T9" fmla="*/ 238 h 293"/>
                <a:gd name="T10" fmla="*/ 34 w 238"/>
                <a:gd name="T11" fmla="*/ 210 h 293"/>
                <a:gd name="T12" fmla="*/ 0 w 238"/>
                <a:gd name="T13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" h="293">
                  <a:moveTo>
                    <a:pt x="0" y="0"/>
                  </a:moveTo>
                  <a:lnTo>
                    <a:pt x="183" y="35"/>
                  </a:lnTo>
                  <a:lnTo>
                    <a:pt x="238" y="293"/>
                  </a:lnTo>
                  <a:lnTo>
                    <a:pt x="122" y="285"/>
                  </a:lnTo>
                  <a:lnTo>
                    <a:pt x="102" y="238"/>
                  </a:lnTo>
                  <a:lnTo>
                    <a:pt x="34" y="2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Freeform 26">
              <a:extLst>
                <a:ext uri="{FF2B5EF4-FFF2-40B4-BE49-F238E27FC236}">
                  <a16:creationId xmlns:a16="http://schemas.microsoft.com/office/drawing/2014/main" id="{68E2A3A0-19D6-4C1F-8E87-96E17C2D967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4944" y="1756227"/>
              <a:ext cx="547282" cy="1056501"/>
            </a:xfrm>
            <a:custGeom>
              <a:avLst/>
              <a:gdLst>
                <a:gd name="T0" fmla="*/ 9 w 532"/>
                <a:gd name="T1" fmla="*/ 0 h 1027"/>
                <a:gd name="T2" fmla="*/ 9 w 532"/>
                <a:gd name="T3" fmla="*/ 0 h 1027"/>
                <a:gd name="T4" fmla="*/ 6 w 532"/>
                <a:gd name="T5" fmla="*/ 27 h 1027"/>
                <a:gd name="T6" fmla="*/ 3 w 532"/>
                <a:gd name="T7" fmla="*/ 58 h 1027"/>
                <a:gd name="T8" fmla="*/ 2 w 532"/>
                <a:gd name="T9" fmla="*/ 88 h 1027"/>
                <a:gd name="T10" fmla="*/ 0 w 532"/>
                <a:gd name="T11" fmla="*/ 119 h 1027"/>
                <a:gd name="T12" fmla="*/ 2 w 532"/>
                <a:gd name="T13" fmla="*/ 184 h 1027"/>
                <a:gd name="T14" fmla="*/ 6 w 532"/>
                <a:gd name="T15" fmla="*/ 253 h 1027"/>
                <a:gd name="T16" fmla="*/ 14 w 532"/>
                <a:gd name="T17" fmla="*/ 323 h 1027"/>
                <a:gd name="T18" fmla="*/ 24 w 532"/>
                <a:gd name="T19" fmla="*/ 395 h 1027"/>
                <a:gd name="T20" fmla="*/ 40 w 532"/>
                <a:gd name="T21" fmla="*/ 468 h 1027"/>
                <a:gd name="T22" fmla="*/ 58 w 532"/>
                <a:gd name="T23" fmla="*/ 539 h 1027"/>
                <a:gd name="T24" fmla="*/ 69 w 532"/>
                <a:gd name="T25" fmla="*/ 576 h 1027"/>
                <a:gd name="T26" fmla="*/ 79 w 532"/>
                <a:gd name="T27" fmla="*/ 611 h 1027"/>
                <a:gd name="T28" fmla="*/ 91 w 532"/>
                <a:gd name="T29" fmla="*/ 646 h 1027"/>
                <a:gd name="T30" fmla="*/ 105 w 532"/>
                <a:gd name="T31" fmla="*/ 681 h 1027"/>
                <a:gd name="T32" fmla="*/ 119 w 532"/>
                <a:gd name="T33" fmla="*/ 714 h 1027"/>
                <a:gd name="T34" fmla="*/ 133 w 532"/>
                <a:gd name="T35" fmla="*/ 748 h 1027"/>
                <a:gd name="T36" fmla="*/ 149 w 532"/>
                <a:gd name="T37" fmla="*/ 781 h 1027"/>
                <a:gd name="T38" fmla="*/ 166 w 532"/>
                <a:gd name="T39" fmla="*/ 813 h 1027"/>
                <a:gd name="T40" fmla="*/ 183 w 532"/>
                <a:gd name="T41" fmla="*/ 844 h 1027"/>
                <a:gd name="T42" fmla="*/ 201 w 532"/>
                <a:gd name="T43" fmla="*/ 874 h 1027"/>
                <a:gd name="T44" fmla="*/ 221 w 532"/>
                <a:gd name="T45" fmla="*/ 903 h 1027"/>
                <a:gd name="T46" fmla="*/ 241 w 532"/>
                <a:gd name="T47" fmla="*/ 931 h 1027"/>
                <a:gd name="T48" fmla="*/ 262 w 532"/>
                <a:gd name="T49" fmla="*/ 957 h 1027"/>
                <a:gd name="T50" fmla="*/ 283 w 532"/>
                <a:gd name="T51" fmla="*/ 983 h 1027"/>
                <a:gd name="T52" fmla="*/ 306 w 532"/>
                <a:gd name="T53" fmla="*/ 1005 h 1027"/>
                <a:gd name="T54" fmla="*/ 329 w 532"/>
                <a:gd name="T55" fmla="*/ 1027 h 1027"/>
                <a:gd name="T56" fmla="*/ 532 w 532"/>
                <a:gd name="T57" fmla="*/ 940 h 1027"/>
                <a:gd name="T58" fmla="*/ 532 w 532"/>
                <a:gd name="T59" fmla="*/ 940 h 1027"/>
                <a:gd name="T60" fmla="*/ 532 w 532"/>
                <a:gd name="T61" fmla="*/ 908 h 1027"/>
                <a:gd name="T62" fmla="*/ 532 w 532"/>
                <a:gd name="T63" fmla="*/ 876 h 1027"/>
                <a:gd name="T64" fmla="*/ 529 w 532"/>
                <a:gd name="T65" fmla="*/ 842 h 1027"/>
                <a:gd name="T66" fmla="*/ 524 w 532"/>
                <a:gd name="T67" fmla="*/ 809 h 1027"/>
                <a:gd name="T68" fmla="*/ 517 w 532"/>
                <a:gd name="T69" fmla="*/ 775 h 1027"/>
                <a:gd name="T70" fmla="*/ 509 w 532"/>
                <a:gd name="T71" fmla="*/ 742 h 1027"/>
                <a:gd name="T72" fmla="*/ 501 w 532"/>
                <a:gd name="T73" fmla="*/ 708 h 1027"/>
                <a:gd name="T74" fmla="*/ 491 w 532"/>
                <a:gd name="T75" fmla="*/ 675 h 1027"/>
                <a:gd name="T76" fmla="*/ 478 w 532"/>
                <a:gd name="T77" fmla="*/ 640 h 1027"/>
                <a:gd name="T78" fmla="*/ 466 w 532"/>
                <a:gd name="T79" fmla="*/ 606 h 1027"/>
                <a:gd name="T80" fmla="*/ 451 w 532"/>
                <a:gd name="T81" fmla="*/ 573 h 1027"/>
                <a:gd name="T82" fmla="*/ 437 w 532"/>
                <a:gd name="T83" fmla="*/ 539 h 1027"/>
                <a:gd name="T84" fmla="*/ 421 w 532"/>
                <a:gd name="T85" fmla="*/ 506 h 1027"/>
                <a:gd name="T86" fmla="*/ 404 w 532"/>
                <a:gd name="T87" fmla="*/ 472 h 1027"/>
                <a:gd name="T88" fmla="*/ 386 w 532"/>
                <a:gd name="T89" fmla="*/ 439 h 1027"/>
                <a:gd name="T90" fmla="*/ 367 w 532"/>
                <a:gd name="T91" fmla="*/ 407 h 1027"/>
                <a:gd name="T92" fmla="*/ 328 w 532"/>
                <a:gd name="T93" fmla="*/ 344 h 1027"/>
                <a:gd name="T94" fmla="*/ 285 w 532"/>
                <a:gd name="T95" fmla="*/ 283 h 1027"/>
                <a:gd name="T96" fmla="*/ 241 w 532"/>
                <a:gd name="T97" fmla="*/ 225 h 1027"/>
                <a:gd name="T98" fmla="*/ 195 w 532"/>
                <a:gd name="T99" fmla="*/ 172 h 1027"/>
                <a:gd name="T100" fmla="*/ 149 w 532"/>
                <a:gd name="T101" fmla="*/ 122 h 1027"/>
                <a:gd name="T102" fmla="*/ 102 w 532"/>
                <a:gd name="T103" fmla="*/ 76 h 1027"/>
                <a:gd name="T104" fmla="*/ 79 w 532"/>
                <a:gd name="T105" fmla="*/ 55 h 1027"/>
                <a:gd name="T106" fmla="*/ 55 w 532"/>
                <a:gd name="T107" fmla="*/ 35 h 1027"/>
                <a:gd name="T108" fmla="*/ 32 w 532"/>
                <a:gd name="T109" fmla="*/ 17 h 1027"/>
                <a:gd name="T110" fmla="*/ 9 w 532"/>
                <a:gd name="T111" fmla="*/ 0 h 1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32" h="1027">
                  <a:moveTo>
                    <a:pt x="9" y="0"/>
                  </a:moveTo>
                  <a:lnTo>
                    <a:pt x="9" y="0"/>
                  </a:lnTo>
                  <a:lnTo>
                    <a:pt x="6" y="27"/>
                  </a:lnTo>
                  <a:lnTo>
                    <a:pt x="3" y="58"/>
                  </a:lnTo>
                  <a:lnTo>
                    <a:pt x="2" y="88"/>
                  </a:lnTo>
                  <a:lnTo>
                    <a:pt x="0" y="119"/>
                  </a:lnTo>
                  <a:lnTo>
                    <a:pt x="2" y="184"/>
                  </a:lnTo>
                  <a:lnTo>
                    <a:pt x="6" y="253"/>
                  </a:lnTo>
                  <a:lnTo>
                    <a:pt x="14" y="323"/>
                  </a:lnTo>
                  <a:lnTo>
                    <a:pt x="24" y="395"/>
                  </a:lnTo>
                  <a:lnTo>
                    <a:pt x="40" y="468"/>
                  </a:lnTo>
                  <a:lnTo>
                    <a:pt x="58" y="539"/>
                  </a:lnTo>
                  <a:lnTo>
                    <a:pt x="69" y="576"/>
                  </a:lnTo>
                  <a:lnTo>
                    <a:pt x="79" y="611"/>
                  </a:lnTo>
                  <a:lnTo>
                    <a:pt x="91" y="646"/>
                  </a:lnTo>
                  <a:lnTo>
                    <a:pt x="105" y="681"/>
                  </a:lnTo>
                  <a:lnTo>
                    <a:pt x="119" y="714"/>
                  </a:lnTo>
                  <a:lnTo>
                    <a:pt x="133" y="748"/>
                  </a:lnTo>
                  <a:lnTo>
                    <a:pt x="149" y="781"/>
                  </a:lnTo>
                  <a:lnTo>
                    <a:pt x="166" y="813"/>
                  </a:lnTo>
                  <a:lnTo>
                    <a:pt x="183" y="844"/>
                  </a:lnTo>
                  <a:lnTo>
                    <a:pt x="201" y="874"/>
                  </a:lnTo>
                  <a:lnTo>
                    <a:pt x="221" y="903"/>
                  </a:lnTo>
                  <a:lnTo>
                    <a:pt x="241" y="931"/>
                  </a:lnTo>
                  <a:lnTo>
                    <a:pt x="262" y="957"/>
                  </a:lnTo>
                  <a:lnTo>
                    <a:pt x="283" y="983"/>
                  </a:lnTo>
                  <a:lnTo>
                    <a:pt x="306" y="1005"/>
                  </a:lnTo>
                  <a:lnTo>
                    <a:pt x="329" y="1027"/>
                  </a:lnTo>
                  <a:lnTo>
                    <a:pt x="532" y="940"/>
                  </a:lnTo>
                  <a:lnTo>
                    <a:pt x="532" y="940"/>
                  </a:lnTo>
                  <a:lnTo>
                    <a:pt x="532" y="908"/>
                  </a:lnTo>
                  <a:lnTo>
                    <a:pt x="532" y="876"/>
                  </a:lnTo>
                  <a:lnTo>
                    <a:pt x="529" y="842"/>
                  </a:lnTo>
                  <a:lnTo>
                    <a:pt x="524" y="809"/>
                  </a:lnTo>
                  <a:lnTo>
                    <a:pt x="517" y="775"/>
                  </a:lnTo>
                  <a:lnTo>
                    <a:pt x="509" y="742"/>
                  </a:lnTo>
                  <a:lnTo>
                    <a:pt x="501" y="708"/>
                  </a:lnTo>
                  <a:lnTo>
                    <a:pt x="491" y="675"/>
                  </a:lnTo>
                  <a:lnTo>
                    <a:pt x="478" y="640"/>
                  </a:lnTo>
                  <a:lnTo>
                    <a:pt x="466" y="606"/>
                  </a:lnTo>
                  <a:lnTo>
                    <a:pt x="451" y="573"/>
                  </a:lnTo>
                  <a:lnTo>
                    <a:pt x="437" y="539"/>
                  </a:lnTo>
                  <a:lnTo>
                    <a:pt x="421" y="506"/>
                  </a:lnTo>
                  <a:lnTo>
                    <a:pt x="404" y="472"/>
                  </a:lnTo>
                  <a:lnTo>
                    <a:pt x="386" y="439"/>
                  </a:lnTo>
                  <a:lnTo>
                    <a:pt x="367" y="407"/>
                  </a:lnTo>
                  <a:lnTo>
                    <a:pt x="328" y="344"/>
                  </a:lnTo>
                  <a:lnTo>
                    <a:pt x="285" y="283"/>
                  </a:lnTo>
                  <a:lnTo>
                    <a:pt x="241" y="225"/>
                  </a:lnTo>
                  <a:lnTo>
                    <a:pt x="195" y="172"/>
                  </a:lnTo>
                  <a:lnTo>
                    <a:pt x="149" y="122"/>
                  </a:lnTo>
                  <a:lnTo>
                    <a:pt x="102" y="76"/>
                  </a:lnTo>
                  <a:lnTo>
                    <a:pt x="79" y="55"/>
                  </a:lnTo>
                  <a:lnTo>
                    <a:pt x="55" y="35"/>
                  </a:lnTo>
                  <a:lnTo>
                    <a:pt x="32" y="17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DE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 27">
              <a:extLst>
                <a:ext uri="{FF2B5EF4-FFF2-40B4-BE49-F238E27FC236}">
                  <a16:creationId xmlns:a16="http://schemas.microsoft.com/office/drawing/2014/main" id="{A84C1A32-76E8-4F94-9C71-6D9F4669DAC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4944" y="1756227"/>
              <a:ext cx="547282" cy="1056501"/>
            </a:xfrm>
            <a:custGeom>
              <a:avLst/>
              <a:gdLst>
                <a:gd name="T0" fmla="*/ 9 w 532"/>
                <a:gd name="T1" fmla="*/ 0 h 1027"/>
                <a:gd name="T2" fmla="*/ 9 w 532"/>
                <a:gd name="T3" fmla="*/ 0 h 1027"/>
                <a:gd name="T4" fmla="*/ 6 w 532"/>
                <a:gd name="T5" fmla="*/ 27 h 1027"/>
                <a:gd name="T6" fmla="*/ 3 w 532"/>
                <a:gd name="T7" fmla="*/ 58 h 1027"/>
                <a:gd name="T8" fmla="*/ 2 w 532"/>
                <a:gd name="T9" fmla="*/ 88 h 1027"/>
                <a:gd name="T10" fmla="*/ 0 w 532"/>
                <a:gd name="T11" fmla="*/ 119 h 1027"/>
                <a:gd name="T12" fmla="*/ 2 w 532"/>
                <a:gd name="T13" fmla="*/ 184 h 1027"/>
                <a:gd name="T14" fmla="*/ 6 w 532"/>
                <a:gd name="T15" fmla="*/ 253 h 1027"/>
                <a:gd name="T16" fmla="*/ 14 w 532"/>
                <a:gd name="T17" fmla="*/ 323 h 1027"/>
                <a:gd name="T18" fmla="*/ 24 w 532"/>
                <a:gd name="T19" fmla="*/ 395 h 1027"/>
                <a:gd name="T20" fmla="*/ 40 w 532"/>
                <a:gd name="T21" fmla="*/ 468 h 1027"/>
                <a:gd name="T22" fmla="*/ 58 w 532"/>
                <a:gd name="T23" fmla="*/ 539 h 1027"/>
                <a:gd name="T24" fmla="*/ 69 w 532"/>
                <a:gd name="T25" fmla="*/ 576 h 1027"/>
                <a:gd name="T26" fmla="*/ 79 w 532"/>
                <a:gd name="T27" fmla="*/ 611 h 1027"/>
                <a:gd name="T28" fmla="*/ 91 w 532"/>
                <a:gd name="T29" fmla="*/ 646 h 1027"/>
                <a:gd name="T30" fmla="*/ 105 w 532"/>
                <a:gd name="T31" fmla="*/ 681 h 1027"/>
                <a:gd name="T32" fmla="*/ 119 w 532"/>
                <a:gd name="T33" fmla="*/ 714 h 1027"/>
                <a:gd name="T34" fmla="*/ 133 w 532"/>
                <a:gd name="T35" fmla="*/ 748 h 1027"/>
                <a:gd name="T36" fmla="*/ 149 w 532"/>
                <a:gd name="T37" fmla="*/ 781 h 1027"/>
                <a:gd name="T38" fmla="*/ 166 w 532"/>
                <a:gd name="T39" fmla="*/ 813 h 1027"/>
                <a:gd name="T40" fmla="*/ 183 w 532"/>
                <a:gd name="T41" fmla="*/ 844 h 1027"/>
                <a:gd name="T42" fmla="*/ 201 w 532"/>
                <a:gd name="T43" fmla="*/ 874 h 1027"/>
                <a:gd name="T44" fmla="*/ 221 w 532"/>
                <a:gd name="T45" fmla="*/ 903 h 1027"/>
                <a:gd name="T46" fmla="*/ 241 w 532"/>
                <a:gd name="T47" fmla="*/ 931 h 1027"/>
                <a:gd name="T48" fmla="*/ 262 w 532"/>
                <a:gd name="T49" fmla="*/ 957 h 1027"/>
                <a:gd name="T50" fmla="*/ 283 w 532"/>
                <a:gd name="T51" fmla="*/ 983 h 1027"/>
                <a:gd name="T52" fmla="*/ 306 w 532"/>
                <a:gd name="T53" fmla="*/ 1005 h 1027"/>
                <a:gd name="T54" fmla="*/ 329 w 532"/>
                <a:gd name="T55" fmla="*/ 1027 h 1027"/>
                <a:gd name="T56" fmla="*/ 532 w 532"/>
                <a:gd name="T57" fmla="*/ 940 h 1027"/>
                <a:gd name="T58" fmla="*/ 532 w 532"/>
                <a:gd name="T59" fmla="*/ 940 h 1027"/>
                <a:gd name="T60" fmla="*/ 532 w 532"/>
                <a:gd name="T61" fmla="*/ 908 h 1027"/>
                <a:gd name="T62" fmla="*/ 532 w 532"/>
                <a:gd name="T63" fmla="*/ 876 h 1027"/>
                <a:gd name="T64" fmla="*/ 529 w 532"/>
                <a:gd name="T65" fmla="*/ 842 h 1027"/>
                <a:gd name="T66" fmla="*/ 524 w 532"/>
                <a:gd name="T67" fmla="*/ 809 h 1027"/>
                <a:gd name="T68" fmla="*/ 517 w 532"/>
                <a:gd name="T69" fmla="*/ 775 h 1027"/>
                <a:gd name="T70" fmla="*/ 509 w 532"/>
                <a:gd name="T71" fmla="*/ 742 h 1027"/>
                <a:gd name="T72" fmla="*/ 501 w 532"/>
                <a:gd name="T73" fmla="*/ 708 h 1027"/>
                <a:gd name="T74" fmla="*/ 491 w 532"/>
                <a:gd name="T75" fmla="*/ 675 h 1027"/>
                <a:gd name="T76" fmla="*/ 478 w 532"/>
                <a:gd name="T77" fmla="*/ 640 h 1027"/>
                <a:gd name="T78" fmla="*/ 466 w 532"/>
                <a:gd name="T79" fmla="*/ 606 h 1027"/>
                <a:gd name="T80" fmla="*/ 451 w 532"/>
                <a:gd name="T81" fmla="*/ 573 h 1027"/>
                <a:gd name="T82" fmla="*/ 437 w 532"/>
                <a:gd name="T83" fmla="*/ 539 h 1027"/>
                <a:gd name="T84" fmla="*/ 421 w 532"/>
                <a:gd name="T85" fmla="*/ 506 h 1027"/>
                <a:gd name="T86" fmla="*/ 404 w 532"/>
                <a:gd name="T87" fmla="*/ 472 h 1027"/>
                <a:gd name="T88" fmla="*/ 386 w 532"/>
                <a:gd name="T89" fmla="*/ 439 h 1027"/>
                <a:gd name="T90" fmla="*/ 367 w 532"/>
                <a:gd name="T91" fmla="*/ 407 h 1027"/>
                <a:gd name="T92" fmla="*/ 328 w 532"/>
                <a:gd name="T93" fmla="*/ 344 h 1027"/>
                <a:gd name="T94" fmla="*/ 285 w 532"/>
                <a:gd name="T95" fmla="*/ 283 h 1027"/>
                <a:gd name="T96" fmla="*/ 241 w 532"/>
                <a:gd name="T97" fmla="*/ 225 h 1027"/>
                <a:gd name="T98" fmla="*/ 195 w 532"/>
                <a:gd name="T99" fmla="*/ 172 h 1027"/>
                <a:gd name="T100" fmla="*/ 149 w 532"/>
                <a:gd name="T101" fmla="*/ 122 h 1027"/>
                <a:gd name="T102" fmla="*/ 102 w 532"/>
                <a:gd name="T103" fmla="*/ 76 h 1027"/>
                <a:gd name="T104" fmla="*/ 79 w 532"/>
                <a:gd name="T105" fmla="*/ 55 h 1027"/>
                <a:gd name="T106" fmla="*/ 55 w 532"/>
                <a:gd name="T107" fmla="*/ 35 h 1027"/>
                <a:gd name="T108" fmla="*/ 32 w 532"/>
                <a:gd name="T109" fmla="*/ 17 h 1027"/>
                <a:gd name="T110" fmla="*/ 9 w 532"/>
                <a:gd name="T111" fmla="*/ 0 h 1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32" h="1027">
                  <a:moveTo>
                    <a:pt x="9" y="0"/>
                  </a:moveTo>
                  <a:lnTo>
                    <a:pt x="9" y="0"/>
                  </a:lnTo>
                  <a:lnTo>
                    <a:pt x="6" y="27"/>
                  </a:lnTo>
                  <a:lnTo>
                    <a:pt x="3" y="58"/>
                  </a:lnTo>
                  <a:lnTo>
                    <a:pt x="2" y="88"/>
                  </a:lnTo>
                  <a:lnTo>
                    <a:pt x="0" y="119"/>
                  </a:lnTo>
                  <a:lnTo>
                    <a:pt x="2" y="184"/>
                  </a:lnTo>
                  <a:lnTo>
                    <a:pt x="6" y="253"/>
                  </a:lnTo>
                  <a:lnTo>
                    <a:pt x="14" y="323"/>
                  </a:lnTo>
                  <a:lnTo>
                    <a:pt x="24" y="395"/>
                  </a:lnTo>
                  <a:lnTo>
                    <a:pt x="40" y="468"/>
                  </a:lnTo>
                  <a:lnTo>
                    <a:pt x="58" y="539"/>
                  </a:lnTo>
                  <a:lnTo>
                    <a:pt x="69" y="576"/>
                  </a:lnTo>
                  <a:lnTo>
                    <a:pt x="79" y="611"/>
                  </a:lnTo>
                  <a:lnTo>
                    <a:pt x="91" y="646"/>
                  </a:lnTo>
                  <a:lnTo>
                    <a:pt x="105" y="681"/>
                  </a:lnTo>
                  <a:lnTo>
                    <a:pt x="119" y="714"/>
                  </a:lnTo>
                  <a:lnTo>
                    <a:pt x="133" y="748"/>
                  </a:lnTo>
                  <a:lnTo>
                    <a:pt x="149" y="781"/>
                  </a:lnTo>
                  <a:lnTo>
                    <a:pt x="166" y="813"/>
                  </a:lnTo>
                  <a:lnTo>
                    <a:pt x="183" y="844"/>
                  </a:lnTo>
                  <a:lnTo>
                    <a:pt x="201" y="874"/>
                  </a:lnTo>
                  <a:lnTo>
                    <a:pt x="221" y="903"/>
                  </a:lnTo>
                  <a:lnTo>
                    <a:pt x="241" y="931"/>
                  </a:lnTo>
                  <a:lnTo>
                    <a:pt x="262" y="957"/>
                  </a:lnTo>
                  <a:lnTo>
                    <a:pt x="283" y="983"/>
                  </a:lnTo>
                  <a:lnTo>
                    <a:pt x="306" y="1005"/>
                  </a:lnTo>
                  <a:lnTo>
                    <a:pt x="329" y="1027"/>
                  </a:lnTo>
                  <a:lnTo>
                    <a:pt x="532" y="940"/>
                  </a:lnTo>
                  <a:lnTo>
                    <a:pt x="532" y="940"/>
                  </a:lnTo>
                  <a:lnTo>
                    <a:pt x="532" y="908"/>
                  </a:lnTo>
                  <a:lnTo>
                    <a:pt x="532" y="876"/>
                  </a:lnTo>
                  <a:lnTo>
                    <a:pt x="529" y="842"/>
                  </a:lnTo>
                  <a:lnTo>
                    <a:pt x="524" y="809"/>
                  </a:lnTo>
                  <a:lnTo>
                    <a:pt x="517" y="775"/>
                  </a:lnTo>
                  <a:lnTo>
                    <a:pt x="509" y="742"/>
                  </a:lnTo>
                  <a:lnTo>
                    <a:pt x="501" y="708"/>
                  </a:lnTo>
                  <a:lnTo>
                    <a:pt x="491" y="675"/>
                  </a:lnTo>
                  <a:lnTo>
                    <a:pt x="478" y="640"/>
                  </a:lnTo>
                  <a:lnTo>
                    <a:pt x="466" y="606"/>
                  </a:lnTo>
                  <a:lnTo>
                    <a:pt x="451" y="573"/>
                  </a:lnTo>
                  <a:lnTo>
                    <a:pt x="437" y="539"/>
                  </a:lnTo>
                  <a:lnTo>
                    <a:pt x="421" y="506"/>
                  </a:lnTo>
                  <a:lnTo>
                    <a:pt x="404" y="472"/>
                  </a:lnTo>
                  <a:lnTo>
                    <a:pt x="386" y="439"/>
                  </a:lnTo>
                  <a:lnTo>
                    <a:pt x="367" y="407"/>
                  </a:lnTo>
                  <a:lnTo>
                    <a:pt x="328" y="344"/>
                  </a:lnTo>
                  <a:lnTo>
                    <a:pt x="285" y="283"/>
                  </a:lnTo>
                  <a:lnTo>
                    <a:pt x="241" y="225"/>
                  </a:lnTo>
                  <a:lnTo>
                    <a:pt x="195" y="172"/>
                  </a:lnTo>
                  <a:lnTo>
                    <a:pt x="149" y="122"/>
                  </a:lnTo>
                  <a:lnTo>
                    <a:pt x="102" y="76"/>
                  </a:lnTo>
                  <a:lnTo>
                    <a:pt x="79" y="55"/>
                  </a:lnTo>
                  <a:lnTo>
                    <a:pt x="55" y="35"/>
                  </a:lnTo>
                  <a:lnTo>
                    <a:pt x="32" y="17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28">
              <a:extLst>
                <a:ext uri="{FF2B5EF4-FFF2-40B4-BE49-F238E27FC236}">
                  <a16:creationId xmlns:a16="http://schemas.microsoft.com/office/drawing/2014/main" id="{7E4F99A8-FDFC-4F16-947A-B92E094A9FF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4944" y="1756227"/>
              <a:ext cx="215004" cy="281871"/>
            </a:xfrm>
            <a:custGeom>
              <a:avLst/>
              <a:gdLst>
                <a:gd name="T0" fmla="*/ 9 w 209"/>
                <a:gd name="T1" fmla="*/ 0 h 274"/>
                <a:gd name="T2" fmla="*/ 9 w 209"/>
                <a:gd name="T3" fmla="*/ 0 h 274"/>
                <a:gd name="T4" fmla="*/ 6 w 209"/>
                <a:gd name="T5" fmla="*/ 30 h 274"/>
                <a:gd name="T6" fmla="*/ 3 w 209"/>
                <a:gd name="T7" fmla="*/ 62 h 274"/>
                <a:gd name="T8" fmla="*/ 2 w 209"/>
                <a:gd name="T9" fmla="*/ 94 h 274"/>
                <a:gd name="T10" fmla="*/ 0 w 209"/>
                <a:gd name="T11" fmla="*/ 129 h 274"/>
                <a:gd name="T12" fmla="*/ 0 w 209"/>
                <a:gd name="T13" fmla="*/ 165 h 274"/>
                <a:gd name="T14" fmla="*/ 2 w 209"/>
                <a:gd name="T15" fmla="*/ 201 h 274"/>
                <a:gd name="T16" fmla="*/ 5 w 209"/>
                <a:gd name="T17" fmla="*/ 238 h 274"/>
                <a:gd name="T18" fmla="*/ 8 w 209"/>
                <a:gd name="T19" fmla="*/ 274 h 274"/>
                <a:gd name="T20" fmla="*/ 209 w 209"/>
                <a:gd name="T21" fmla="*/ 189 h 274"/>
                <a:gd name="T22" fmla="*/ 209 w 209"/>
                <a:gd name="T23" fmla="*/ 189 h 274"/>
                <a:gd name="T24" fmla="*/ 184 w 209"/>
                <a:gd name="T25" fmla="*/ 160 h 274"/>
                <a:gd name="T26" fmla="*/ 160 w 209"/>
                <a:gd name="T27" fmla="*/ 133 h 274"/>
                <a:gd name="T28" fmla="*/ 134 w 209"/>
                <a:gd name="T29" fmla="*/ 107 h 274"/>
                <a:gd name="T30" fmla="*/ 110 w 209"/>
                <a:gd name="T31" fmla="*/ 82 h 274"/>
                <a:gd name="T32" fmla="*/ 84 w 209"/>
                <a:gd name="T33" fmla="*/ 59 h 274"/>
                <a:gd name="T34" fmla="*/ 59 w 209"/>
                <a:gd name="T35" fmla="*/ 38 h 274"/>
                <a:gd name="T36" fmla="*/ 34 w 209"/>
                <a:gd name="T37" fmla="*/ 18 h 274"/>
                <a:gd name="T38" fmla="*/ 9 w 209"/>
                <a:gd name="T39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9" h="274">
                  <a:moveTo>
                    <a:pt x="9" y="0"/>
                  </a:moveTo>
                  <a:lnTo>
                    <a:pt x="9" y="0"/>
                  </a:lnTo>
                  <a:lnTo>
                    <a:pt x="6" y="30"/>
                  </a:lnTo>
                  <a:lnTo>
                    <a:pt x="3" y="62"/>
                  </a:lnTo>
                  <a:lnTo>
                    <a:pt x="2" y="94"/>
                  </a:lnTo>
                  <a:lnTo>
                    <a:pt x="0" y="129"/>
                  </a:lnTo>
                  <a:lnTo>
                    <a:pt x="0" y="165"/>
                  </a:lnTo>
                  <a:lnTo>
                    <a:pt x="2" y="201"/>
                  </a:lnTo>
                  <a:lnTo>
                    <a:pt x="5" y="238"/>
                  </a:lnTo>
                  <a:lnTo>
                    <a:pt x="8" y="274"/>
                  </a:lnTo>
                  <a:lnTo>
                    <a:pt x="209" y="189"/>
                  </a:lnTo>
                  <a:lnTo>
                    <a:pt x="209" y="189"/>
                  </a:lnTo>
                  <a:lnTo>
                    <a:pt x="184" y="160"/>
                  </a:lnTo>
                  <a:lnTo>
                    <a:pt x="160" y="133"/>
                  </a:lnTo>
                  <a:lnTo>
                    <a:pt x="134" y="107"/>
                  </a:lnTo>
                  <a:lnTo>
                    <a:pt x="110" y="82"/>
                  </a:lnTo>
                  <a:lnTo>
                    <a:pt x="84" y="59"/>
                  </a:lnTo>
                  <a:lnTo>
                    <a:pt x="59" y="38"/>
                  </a:lnTo>
                  <a:lnTo>
                    <a:pt x="34" y="18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BE3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29">
              <a:extLst>
                <a:ext uri="{FF2B5EF4-FFF2-40B4-BE49-F238E27FC236}">
                  <a16:creationId xmlns:a16="http://schemas.microsoft.com/office/drawing/2014/main" id="{752C2F76-1DD8-4C78-8497-028A1100D6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4944" y="1756227"/>
              <a:ext cx="215004" cy="281871"/>
            </a:xfrm>
            <a:custGeom>
              <a:avLst/>
              <a:gdLst>
                <a:gd name="T0" fmla="*/ 9 w 209"/>
                <a:gd name="T1" fmla="*/ 0 h 274"/>
                <a:gd name="T2" fmla="*/ 9 w 209"/>
                <a:gd name="T3" fmla="*/ 0 h 274"/>
                <a:gd name="T4" fmla="*/ 6 w 209"/>
                <a:gd name="T5" fmla="*/ 30 h 274"/>
                <a:gd name="T6" fmla="*/ 3 w 209"/>
                <a:gd name="T7" fmla="*/ 62 h 274"/>
                <a:gd name="T8" fmla="*/ 2 w 209"/>
                <a:gd name="T9" fmla="*/ 94 h 274"/>
                <a:gd name="T10" fmla="*/ 0 w 209"/>
                <a:gd name="T11" fmla="*/ 129 h 274"/>
                <a:gd name="T12" fmla="*/ 0 w 209"/>
                <a:gd name="T13" fmla="*/ 165 h 274"/>
                <a:gd name="T14" fmla="*/ 2 w 209"/>
                <a:gd name="T15" fmla="*/ 201 h 274"/>
                <a:gd name="T16" fmla="*/ 5 w 209"/>
                <a:gd name="T17" fmla="*/ 238 h 274"/>
                <a:gd name="T18" fmla="*/ 8 w 209"/>
                <a:gd name="T19" fmla="*/ 274 h 274"/>
                <a:gd name="T20" fmla="*/ 209 w 209"/>
                <a:gd name="T21" fmla="*/ 189 h 274"/>
                <a:gd name="T22" fmla="*/ 209 w 209"/>
                <a:gd name="T23" fmla="*/ 189 h 274"/>
                <a:gd name="T24" fmla="*/ 184 w 209"/>
                <a:gd name="T25" fmla="*/ 160 h 274"/>
                <a:gd name="T26" fmla="*/ 160 w 209"/>
                <a:gd name="T27" fmla="*/ 133 h 274"/>
                <a:gd name="T28" fmla="*/ 134 w 209"/>
                <a:gd name="T29" fmla="*/ 107 h 274"/>
                <a:gd name="T30" fmla="*/ 110 w 209"/>
                <a:gd name="T31" fmla="*/ 82 h 274"/>
                <a:gd name="T32" fmla="*/ 84 w 209"/>
                <a:gd name="T33" fmla="*/ 59 h 274"/>
                <a:gd name="T34" fmla="*/ 59 w 209"/>
                <a:gd name="T35" fmla="*/ 38 h 274"/>
                <a:gd name="T36" fmla="*/ 34 w 209"/>
                <a:gd name="T37" fmla="*/ 18 h 274"/>
                <a:gd name="T38" fmla="*/ 9 w 209"/>
                <a:gd name="T39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9" h="274">
                  <a:moveTo>
                    <a:pt x="9" y="0"/>
                  </a:moveTo>
                  <a:lnTo>
                    <a:pt x="9" y="0"/>
                  </a:lnTo>
                  <a:lnTo>
                    <a:pt x="6" y="30"/>
                  </a:lnTo>
                  <a:lnTo>
                    <a:pt x="3" y="62"/>
                  </a:lnTo>
                  <a:lnTo>
                    <a:pt x="2" y="94"/>
                  </a:lnTo>
                  <a:lnTo>
                    <a:pt x="0" y="129"/>
                  </a:lnTo>
                  <a:lnTo>
                    <a:pt x="0" y="165"/>
                  </a:lnTo>
                  <a:lnTo>
                    <a:pt x="2" y="201"/>
                  </a:lnTo>
                  <a:lnTo>
                    <a:pt x="5" y="238"/>
                  </a:lnTo>
                  <a:lnTo>
                    <a:pt x="8" y="274"/>
                  </a:lnTo>
                  <a:lnTo>
                    <a:pt x="209" y="189"/>
                  </a:lnTo>
                  <a:lnTo>
                    <a:pt x="209" y="189"/>
                  </a:lnTo>
                  <a:lnTo>
                    <a:pt x="184" y="160"/>
                  </a:lnTo>
                  <a:lnTo>
                    <a:pt x="160" y="133"/>
                  </a:lnTo>
                  <a:lnTo>
                    <a:pt x="134" y="107"/>
                  </a:lnTo>
                  <a:lnTo>
                    <a:pt x="110" y="82"/>
                  </a:lnTo>
                  <a:lnTo>
                    <a:pt x="84" y="59"/>
                  </a:lnTo>
                  <a:lnTo>
                    <a:pt x="59" y="38"/>
                  </a:lnTo>
                  <a:lnTo>
                    <a:pt x="34" y="18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30">
              <a:extLst>
                <a:ext uri="{FF2B5EF4-FFF2-40B4-BE49-F238E27FC236}">
                  <a16:creationId xmlns:a16="http://schemas.microsoft.com/office/drawing/2014/main" id="{96E80B9C-6DCD-4DFD-8638-D0C5649024E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3395" y="2723229"/>
              <a:ext cx="219119" cy="141964"/>
            </a:xfrm>
            <a:custGeom>
              <a:avLst/>
              <a:gdLst>
                <a:gd name="T0" fmla="*/ 0 w 213"/>
                <a:gd name="T1" fmla="*/ 87 h 138"/>
                <a:gd name="T2" fmla="*/ 40 w 213"/>
                <a:gd name="T3" fmla="*/ 138 h 138"/>
                <a:gd name="T4" fmla="*/ 213 w 213"/>
                <a:gd name="T5" fmla="*/ 64 h 138"/>
                <a:gd name="T6" fmla="*/ 203 w 213"/>
                <a:gd name="T7" fmla="*/ 0 h 138"/>
                <a:gd name="T8" fmla="*/ 0 w 213"/>
                <a:gd name="T9" fmla="*/ 8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138">
                  <a:moveTo>
                    <a:pt x="0" y="87"/>
                  </a:moveTo>
                  <a:lnTo>
                    <a:pt x="40" y="138"/>
                  </a:lnTo>
                  <a:lnTo>
                    <a:pt x="213" y="64"/>
                  </a:lnTo>
                  <a:lnTo>
                    <a:pt x="203" y="0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rgbClr val="5A1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Freeform 31">
              <a:extLst>
                <a:ext uri="{FF2B5EF4-FFF2-40B4-BE49-F238E27FC236}">
                  <a16:creationId xmlns:a16="http://schemas.microsoft.com/office/drawing/2014/main" id="{4497BDAB-7823-4DF1-A067-7C14C988FE0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3395" y="2723229"/>
              <a:ext cx="219119" cy="141964"/>
            </a:xfrm>
            <a:custGeom>
              <a:avLst/>
              <a:gdLst>
                <a:gd name="T0" fmla="*/ 0 w 213"/>
                <a:gd name="T1" fmla="*/ 87 h 138"/>
                <a:gd name="T2" fmla="*/ 40 w 213"/>
                <a:gd name="T3" fmla="*/ 138 h 138"/>
                <a:gd name="T4" fmla="*/ 213 w 213"/>
                <a:gd name="T5" fmla="*/ 64 h 138"/>
                <a:gd name="T6" fmla="*/ 203 w 213"/>
                <a:gd name="T7" fmla="*/ 0 h 138"/>
                <a:gd name="T8" fmla="*/ 0 w 213"/>
                <a:gd name="T9" fmla="*/ 8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138">
                  <a:moveTo>
                    <a:pt x="0" y="87"/>
                  </a:moveTo>
                  <a:lnTo>
                    <a:pt x="40" y="138"/>
                  </a:lnTo>
                  <a:lnTo>
                    <a:pt x="213" y="64"/>
                  </a:lnTo>
                  <a:lnTo>
                    <a:pt x="203" y="0"/>
                  </a:lnTo>
                  <a:lnTo>
                    <a:pt x="0" y="8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Freeform 32">
              <a:extLst>
                <a:ext uri="{FF2B5EF4-FFF2-40B4-BE49-F238E27FC236}">
                  <a16:creationId xmlns:a16="http://schemas.microsoft.com/office/drawing/2014/main" id="{E3A8BADF-5F93-4E95-BDF2-1F4F69CF762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2386" y="2094678"/>
              <a:ext cx="233521" cy="233521"/>
            </a:xfrm>
            <a:custGeom>
              <a:avLst/>
              <a:gdLst>
                <a:gd name="T0" fmla="*/ 218 w 227"/>
                <a:gd name="T1" fmla="*/ 69 h 227"/>
                <a:gd name="T2" fmla="*/ 224 w 227"/>
                <a:gd name="T3" fmla="*/ 90 h 227"/>
                <a:gd name="T4" fmla="*/ 227 w 227"/>
                <a:gd name="T5" fmla="*/ 113 h 227"/>
                <a:gd name="T6" fmla="*/ 226 w 227"/>
                <a:gd name="T7" fmla="*/ 134 h 227"/>
                <a:gd name="T8" fmla="*/ 220 w 227"/>
                <a:gd name="T9" fmla="*/ 155 h 227"/>
                <a:gd name="T10" fmla="*/ 209 w 227"/>
                <a:gd name="T11" fmla="*/ 175 h 227"/>
                <a:gd name="T12" fmla="*/ 195 w 227"/>
                <a:gd name="T13" fmla="*/ 192 h 227"/>
                <a:gd name="T14" fmla="*/ 179 w 227"/>
                <a:gd name="T15" fmla="*/ 207 h 227"/>
                <a:gd name="T16" fmla="*/ 159 w 227"/>
                <a:gd name="T17" fmla="*/ 218 h 227"/>
                <a:gd name="T18" fmla="*/ 148 w 227"/>
                <a:gd name="T19" fmla="*/ 221 h 227"/>
                <a:gd name="T20" fmla="*/ 125 w 227"/>
                <a:gd name="T21" fmla="*/ 225 h 227"/>
                <a:gd name="T22" fmla="*/ 102 w 227"/>
                <a:gd name="T23" fmla="*/ 227 h 227"/>
                <a:gd name="T24" fmla="*/ 81 w 227"/>
                <a:gd name="T25" fmla="*/ 222 h 227"/>
                <a:gd name="T26" fmla="*/ 61 w 227"/>
                <a:gd name="T27" fmla="*/ 215 h 227"/>
                <a:gd name="T28" fmla="*/ 43 w 227"/>
                <a:gd name="T29" fmla="*/ 203 h 227"/>
                <a:gd name="T30" fmla="*/ 28 w 227"/>
                <a:gd name="T31" fmla="*/ 187 h 227"/>
                <a:gd name="T32" fmla="*/ 14 w 227"/>
                <a:gd name="T33" fmla="*/ 168 h 227"/>
                <a:gd name="T34" fmla="*/ 9 w 227"/>
                <a:gd name="T35" fmla="*/ 158 h 227"/>
                <a:gd name="T36" fmla="*/ 2 w 227"/>
                <a:gd name="T37" fmla="*/ 136 h 227"/>
                <a:gd name="T38" fmla="*/ 0 w 227"/>
                <a:gd name="T39" fmla="*/ 114 h 227"/>
                <a:gd name="T40" fmla="*/ 2 w 227"/>
                <a:gd name="T41" fmla="*/ 91 h 227"/>
                <a:gd name="T42" fmla="*/ 8 w 227"/>
                <a:gd name="T43" fmla="*/ 70 h 227"/>
                <a:gd name="T44" fmla="*/ 19 w 227"/>
                <a:gd name="T45" fmla="*/ 52 h 227"/>
                <a:gd name="T46" fmla="*/ 32 w 227"/>
                <a:gd name="T47" fmla="*/ 34 h 227"/>
                <a:gd name="T48" fmla="*/ 49 w 227"/>
                <a:gd name="T49" fmla="*/ 20 h 227"/>
                <a:gd name="T50" fmla="*/ 69 w 227"/>
                <a:gd name="T51" fmla="*/ 9 h 227"/>
                <a:gd name="T52" fmla="*/ 80 w 227"/>
                <a:gd name="T53" fmla="*/ 5 h 227"/>
                <a:gd name="T54" fmla="*/ 102 w 227"/>
                <a:gd name="T55" fmla="*/ 0 h 227"/>
                <a:gd name="T56" fmla="*/ 124 w 227"/>
                <a:gd name="T57" fmla="*/ 0 h 227"/>
                <a:gd name="T58" fmla="*/ 145 w 227"/>
                <a:gd name="T59" fmla="*/ 5 h 227"/>
                <a:gd name="T60" fmla="*/ 166 w 227"/>
                <a:gd name="T61" fmla="*/ 12 h 227"/>
                <a:gd name="T62" fmla="*/ 185 w 227"/>
                <a:gd name="T63" fmla="*/ 24 h 227"/>
                <a:gd name="T64" fmla="*/ 200 w 227"/>
                <a:gd name="T65" fmla="*/ 40 h 227"/>
                <a:gd name="T66" fmla="*/ 214 w 227"/>
                <a:gd name="T67" fmla="*/ 58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7" h="227">
                  <a:moveTo>
                    <a:pt x="218" y="69"/>
                  </a:moveTo>
                  <a:lnTo>
                    <a:pt x="218" y="69"/>
                  </a:lnTo>
                  <a:lnTo>
                    <a:pt x="223" y="79"/>
                  </a:lnTo>
                  <a:lnTo>
                    <a:pt x="224" y="90"/>
                  </a:lnTo>
                  <a:lnTo>
                    <a:pt x="227" y="102"/>
                  </a:lnTo>
                  <a:lnTo>
                    <a:pt x="227" y="113"/>
                  </a:lnTo>
                  <a:lnTo>
                    <a:pt x="227" y="123"/>
                  </a:lnTo>
                  <a:lnTo>
                    <a:pt x="226" y="134"/>
                  </a:lnTo>
                  <a:lnTo>
                    <a:pt x="223" y="145"/>
                  </a:lnTo>
                  <a:lnTo>
                    <a:pt x="220" y="155"/>
                  </a:lnTo>
                  <a:lnTo>
                    <a:pt x="215" y="165"/>
                  </a:lnTo>
                  <a:lnTo>
                    <a:pt x="209" y="175"/>
                  </a:lnTo>
                  <a:lnTo>
                    <a:pt x="203" y="184"/>
                  </a:lnTo>
                  <a:lnTo>
                    <a:pt x="195" y="192"/>
                  </a:lnTo>
                  <a:lnTo>
                    <a:pt x="188" y="200"/>
                  </a:lnTo>
                  <a:lnTo>
                    <a:pt x="179" y="207"/>
                  </a:lnTo>
                  <a:lnTo>
                    <a:pt x="169" y="212"/>
                  </a:lnTo>
                  <a:lnTo>
                    <a:pt x="159" y="218"/>
                  </a:lnTo>
                  <a:lnTo>
                    <a:pt x="159" y="218"/>
                  </a:lnTo>
                  <a:lnTo>
                    <a:pt x="148" y="221"/>
                  </a:lnTo>
                  <a:lnTo>
                    <a:pt x="136" y="224"/>
                  </a:lnTo>
                  <a:lnTo>
                    <a:pt x="125" y="225"/>
                  </a:lnTo>
                  <a:lnTo>
                    <a:pt x="115" y="227"/>
                  </a:lnTo>
                  <a:lnTo>
                    <a:pt x="102" y="227"/>
                  </a:lnTo>
                  <a:lnTo>
                    <a:pt x="92" y="225"/>
                  </a:lnTo>
                  <a:lnTo>
                    <a:pt x="81" y="222"/>
                  </a:lnTo>
                  <a:lnTo>
                    <a:pt x="72" y="219"/>
                  </a:lnTo>
                  <a:lnTo>
                    <a:pt x="61" y="215"/>
                  </a:lnTo>
                  <a:lnTo>
                    <a:pt x="52" y="209"/>
                  </a:lnTo>
                  <a:lnTo>
                    <a:pt x="43" y="203"/>
                  </a:lnTo>
                  <a:lnTo>
                    <a:pt x="35" y="195"/>
                  </a:lnTo>
                  <a:lnTo>
                    <a:pt x="28" y="187"/>
                  </a:lnTo>
                  <a:lnTo>
                    <a:pt x="20" y="178"/>
                  </a:lnTo>
                  <a:lnTo>
                    <a:pt x="14" y="168"/>
                  </a:lnTo>
                  <a:lnTo>
                    <a:pt x="9" y="158"/>
                  </a:lnTo>
                  <a:lnTo>
                    <a:pt x="9" y="158"/>
                  </a:lnTo>
                  <a:lnTo>
                    <a:pt x="5" y="146"/>
                  </a:lnTo>
                  <a:lnTo>
                    <a:pt x="2" y="136"/>
                  </a:lnTo>
                  <a:lnTo>
                    <a:pt x="0" y="125"/>
                  </a:lnTo>
                  <a:lnTo>
                    <a:pt x="0" y="114"/>
                  </a:lnTo>
                  <a:lnTo>
                    <a:pt x="0" y="102"/>
                  </a:lnTo>
                  <a:lnTo>
                    <a:pt x="2" y="91"/>
                  </a:lnTo>
                  <a:lnTo>
                    <a:pt x="5" y="81"/>
                  </a:lnTo>
                  <a:lnTo>
                    <a:pt x="8" y="70"/>
                  </a:lnTo>
                  <a:lnTo>
                    <a:pt x="13" y="61"/>
                  </a:lnTo>
                  <a:lnTo>
                    <a:pt x="19" y="52"/>
                  </a:lnTo>
                  <a:lnTo>
                    <a:pt x="25" y="43"/>
                  </a:lnTo>
                  <a:lnTo>
                    <a:pt x="32" y="34"/>
                  </a:lnTo>
                  <a:lnTo>
                    <a:pt x="40" y="26"/>
                  </a:lnTo>
                  <a:lnTo>
                    <a:pt x="49" y="20"/>
                  </a:lnTo>
                  <a:lnTo>
                    <a:pt x="58" y="14"/>
                  </a:lnTo>
                  <a:lnTo>
                    <a:pt x="69" y="9"/>
                  </a:lnTo>
                  <a:lnTo>
                    <a:pt x="69" y="9"/>
                  </a:lnTo>
                  <a:lnTo>
                    <a:pt x="80" y="5"/>
                  </a:lnTo>
                  <a:lnTo>
                    <a:pt x="90" y="2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4" y="0"/>
                  </a:lnTo>
                  <a:lnTo>
                    <a:pt x="134" y="2"/>
                  </a:lnTo>
                  <a:lnTo>
                    <a:pt x="145" y="5"/>
                  </a:lnTo>
                  <a:lnTo>
                    <a:pt x="156" y="8"/>
                  </a:lnTo>
                  <a:lnTo>
                    <a:pt x="166" y="12"/>
                  </a:lnTo>
                  <a:lnTo>
                    <a:pt x="176" y="18"/>
                  </a:lnTo>
                  <a:lnTo>
                    <a:pt x="185" y="24"/>
                  </a:lnTo>
                  <a:lnTo>
                    <a:pt x="192" y="30"/>
                  </a:lnTo>
                  <a:lnTo>
                    <a:pt x="200" y="40"/>
                  </a:lnTo>
                  <a:lnTo>
                    <a:pt x="208" y="49"/>
                  </a:lnTo>
                  <a:lnTo>
                    <a:pt x="214" y="58"/>
                  </a:lnTo>
                  <a:lnTo>
                    <a:pt x="218" y="69"/>
                  </a:lnTo>
                  <a:close/>
                </a:path>
              </a:pathLst>
            </a:custGeom>
            <a:solidFill>
              <a:srgbClr val="BE3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Freeform 33">
              <a:extLst>
                <a:ext uri="{FF2B5EF4-FFF2-40B4-BE49-F238E27FC236}">
                  <a16:creationId xmlns:a16="http://schemas.microsoft.com/office/drawing/2014/main" id="{CB490954-BBA4-4F78-A844-6A14E3E6C790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2386" y="2094678"/>
              <a:ext cx="233521" cy="233521"/>
            </a:xfrm>
            <a:custGeom>
              <a:avLst/>
              <a:gdLst>
                <a:gd name="T0" fmla="*/ 218 w 227"/>
                <a:gd name="T1" fmla="*/ 69 h 227"/>
                <a:gd name="T2" fmla="*/ 224 w 227"/>
                <a:gd name="T3" fmla="*/ 90 h 227"/>
                <a:gd name="T4" fmla="*/ 227 w 227"/>
                <a:gd name="T5" fmla="*/ 113 h 227"/>
                <a:gd name="T6" fmla="*/ 226 w 227"/>
                <a:gd name="T7" fmla="*/ 134 h 227"/>
                <a:gd name="T8" fmla="*/ 220 w 227"/>
                <a:gd name="T9" fmla="*/ 155 h 227"/>
                <a:gd name="T10" fmla="*/ 209 w 227"/>
                <a:gd name="T11" fmla="*/ 175 h 227"/>
                <a:gd name="T12" fmla="*/ 195 w 227"/>
                <a:gd name="T13" fmla="*/ 192 h 227"/>
                <a:gd name="T14" fmla="*/ 179 w 227"/>
                <a:gd name="T15" fmla="*/ 207 h 227"/>
                <a:gd name="T16" fmla="*/ 159 w 227"/>
                <a:gd name="T17" fmla="*/ 218 h 227"/>
                <a:gd name="T18" fmla="*/ 148 w 227"/>
                <a:gd name="T19" fmla="*/ 221 h 227"/>
                <a:gd name="T20" fmla="*/ 125 w 227"/>
                <a:gd name="T21" fmla="*/ 225 h 227"/>
                <a:gd name="T22" fmla="*/ 102 w 227"/>
                <a:gd name="T23" fmla="*/ 227 h 227"/>
                <a:gd name="T24" fmla="*/ 81 w 227"/>
                <a:gd name="T25" fmla="*/ 222 h 227"/>
                <a:gd name="T26" fmla="*/ 61 w 227"/>
                <a:gd name="T27" fmla="*/ 215 h 227"/>
                <a:gd name="T28" fmla="*/ 43 w 227"/>
                <a:gd name="T29" fmla="*/ 203 h 227"/>
                <a:gd name="T30" fmla="*/ 28 w 227"/>
                <a:gd name="T31" fmla="*/ 187 h 227"/>
                <a:gd name="T32" fmla="*/ 14 w 227"/>
                <a:gd name="T33" fmla="*/ 168 h 227"/>
                <a:gd name="T34" fmla="*/ 9 w 227"/>
                <a:gd name="T35" fmla="*/ 158 h 227"/>
                <a:gd name="T36" fmla="*/ 2 w 227"/>
                <a:gd name="T37" fmla="*/ 136 h 227"/>
                <a:gd name="T38" fmla="*/ 0 w 227"/>
                <a:gd name="T39" fmla="*/ 114 h 227"/>
                <a:gd name="T40" fmla="*/ 2 w 227"/>
                <a:gd name="T41" fmla="*/ 91 h 227"/>
                <a:gd name="T42" fmla="*/ 8 w 227"/>
                <a:gd name="T43" fmla="*/ 70 h 227"/>
                <a:gd name="T44" fmla="*/ 19 w 227"/>
                <a:gd name="T45" fmla="*/ 52 h 227"/>
                <a:gd name="T46" fmla="*/ 32 w 227"/>
                <a:gd name="T47" fmla="*/ 34 h 227"/>
                <a:gd name="T48" fmla="*/ 49 w 227"/>
                <a:gd name="T49" fmla="*/ 20 h 227"/>
                <a:gd name="T50" fmla="*/ 69 w 227"/>
                <a:gd name="T51" fmla="*/ 9 h 227"/>
                <a:gd name="T52" fmla="*/ 80 w 227"/>
                <a:gd name="T53" fmla="*/ 5 h 227"/>
                <a:gd name="T54" fmla="*/ 102 w 227"/>
                <a:gd name="T55" fmla="*/ 0 h 227"/>
                <a:gd name="T56" fmla="*/ 124 w 227"/>
                <a:gd name="T57" fmla="*/ 0 h 227"/>
                <a:gd name="T58" fmla="*/ 145 w 227"/>
                <a:gd name="T59" fmla="*/ 5 h 227"/>
                <a:gd name="T60" fmla="*/ 166 w 227"/>
                <a:gd name="T61" fmla="*/ 12 h 227"/>
                <a:gd name="T62" fmla="*/ 185 w 227"/>
                <a:gd name="T63" fmla="*/ 24 h 227"/>
                <a:gd name="T64" fmla="*/ 200 w 227"/>
                <a:gd name="T65" fmla="*/ 40 h 227"/>
                <a:gd name="T66" fmla="*/ 214 w 227"/>
                <a:gd name="T67" fmla="*/ 58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7" h="227">
                  <a:moveTo>
                    <a:pt x="218" y="69"/>
                  </a:moveTo>
                  <a:lnTo>
                    <a:pt x="218" y="69"/>
                  </a:lnTo>
                  <a:lnTo>
                    <a:pt x="223" y="79"/>
                  </a:lnTo>
                  <a:lnTo>
                    <a:pt x="224" y="90"/>
                  </a:lnTo>
                  <a:lnTo>
                    <a:pt x="227" y="102"/>
                  </a:lnTo>
                  <a:lnTo>
                    <a:pt x="227" y="113"/>
                  </a:lnTo>
                  <a:lnTo>
                    <a:pt x="227" y="123"/>
                  </a:lnTo>
                  <a:lnTo>
                    <a:pt x="226" y="134"/>
                  </a:lnTo>
                  <a:lnTo>
                    <a:pt x="223" y="145"/>
                  </a:lnTo>
                  <a:lnTo>
                    <a:pt x="220" y="155"/>
                  </a:lnTo>
                  <a:lnTo>
                    <a:pt x="215" y="165"/>
                  </a:lnTo>
                  <a:lnTo>
                    <a:pt x="209" y="175"/>
                  </a:lnTo>
                  <a:lnTo>
                    <a:pt x="203" y="184"/>
                  </a:lnTo>
                  <a:lnTo>
                    <a:pt x="195" y="192"/>
                  </a:lnTo>
                  <a:lnTo>
                    <a:pt x="188" y="200"/>
                  </a:lnTo>
                  <a:lnTo>
                    <a:pt x="179" y="207"/>
                  </a:lnTo>
                  <a:lnTo>
                    <a:pt x="169" y="212"/>
                  </a:lnTo>
                  <a:lnTo>
                    <a:pt x="159" y="218"/>
                  </a:lnTo>
                  <a:lnTo>
                    <a:pt x="159" y="218"/>
                  </a:lnTo>
                  <a:lnTo>
                    <a:pt x="148" y="221"/>
                  </a:lnTo>
                  <a:lnTo>
                    <a:pt x="136" y="224"/>
                  </a:lnTo>
                  <a:lnTo>
                    <a:pt x="125" y="225"/>
                  </a:lnTo>
                  <a:lnTo>
                    <a:pt x="115" y="227"/>
                  </a:lnTo>
                  <a:lnTo>
                    <a:pt x="102" y="227"/>
                  </a:lnTo>
                  <a:lnTo>
                    <a:pt x="92" y="225"/>
                  </a:lnTo>
                  <a:lnTo>
                    <a:pt x="81" y="222"/>
                  </a:lnTo>
                  <a:lnTo>
                    <a:pt x="72" y="219"/>
                  </a:lnTo>
                  <a:lnTo>
                    <a:pt x="61" y="215"/>
                  </a:lnTo>
                  <a:lnTo>
                    <a:pt x="52" y="209"/>
                  </a:lnTo>
                  <a:lnTo>
                    <a:pt x="43" y="203"/>
                  </a:lnTo>
                  <a:lnTo>
                    <a:pt x="35" y="195"/>
                  </a:lnTo>
                  <a:lnTo>
                    <a:pt x="28" y="187"/>
                  </a:lnTo>
                  <a:lnTo>
                    <a:pt x="20" y="178"/>
                  </a:lnTo>
                  <a:lnTo>
                    <a:pt x="14" y="168"/>
                  </a:lnTo>
                  <a:lnTo>
                    <a:pt x="9" y="158"/>
                  </a:lnTo>
                  <a:lnTo>
                    <a:pt x="9" y="158"/>
                  </a:lnTo>
                  <a:lnTo>
                    <a:pt x="5" y="146"/>
                  </a:lnTo>
                  <a:lnTo>
                    <a:pt x="2" y="136"/>
                  </a:lnTo>
                  <a:lnTo>
                    <a:pt x="0" y="125"/>
                  </a:lnTo>
                  <a:lnTo>
                    <a:pt x="0" y="114"/>
                  </a:lnTo>
                  <a:lnTo>
                    <a:pt x="0" y="102"/>
                  </a:lnTo>
                  <a:lnTo>
                    <a:pt x="2" y="91"/>
                  </a:lnTo>
                  <a:lnTo>
                    <a:pt x="5" y="81"/>
                  </a:lnTo>
                  <a:lnTo>
                    <a:pt x="8" y="70"/>
                  </a:lnTo>
                  <a:lnTo>
                    <a:pt x="13" y="61"/>
                  </a:lnTo>
                  <a:lnTo>
                    <a:pt x="19" y="52"/>
                  </a:lnTo>
                  <a:lnTo>
                    <a:pt x="25" y="43"/>
                  </a:lnTo>
                  <a:lnTo>
                    <a:pt x="32" y="34"/>
                  </a:lnTo>
                  <a:lnTo>
                    <a:pt x="40" y="26"/>
                  </a:lnTo>
                  <a:lnTo>
                    <a:pt x="49" y="20"/>
                  </a:lnTo>
                  <a:lnTo>
                    <a:pt x="58" y="14"/>
                  </a:lnTo>
                  <a:lnTo>
                    <a:pt x="69" y="9"/>
                  </a:lnTo>
                  <a:lnTo>
                    <a:pt x="69" y="9"/>
                  </a:lnTo>
                  <a:lnTo>
                    <a:pt x="80" y="5"/>
                  </a:lnTo>
                  <a:lnTo>
                    <a:pt x="90" y="2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4" y="0"/>
                  </a:lnTo>
                  <a:lnTo>
                    <a:pt x="134" y="2"/>
                  </a:lnTo>
                  <a:lnTo>
                    <a:pt x="145" y="5"/>
                  </a:lnTo>
                  <a:lnTo>
                    <a:pt x="156" y="8"/>
                  </a:lnTo>
                  <a:lnTo>
                    <a:pt x="166" y="12"/>
                  </a:lnTo>
                  <a:lnTo>
                    <a:pt x="176" y="18"/>
                  </a:lnTo>
                  <a:lnTo>
                    <a:pt x="185" y="24"/>
                  </a:lnTo>
                  <a:lnTo>
                    <a:pt x="192" y="30"/>
                  </a:lnTo>
                  <a:lnTo>
                    <a:pt x="200" y="40"/>
                  </a:lnTo>
                  <a:lnTo>
                    <a:pt x="208" y="49"/>
                  </a:lnTo>
                  <a:lnTo>
                    <a:pt x="214" y="58"/>
                  </a:lnTo>
                  <a:lnTo>
                    <a:pt x="218" y="6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Freeform 34">
              <a:extLst>
                <a:ext uri="{FF2B5EF4-FFF2-40B4-BE49-F238E27FC236}">
                  <a16:creationId xmlns:a16="http://schemas.microsoft.com/office/drawing/2014/main" id="{FE0CF8FC-32A8-429E-8EBE-3647223F349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2960" y="2115252"/>
              <a:ext cx="191343" cy="191343"/>
            </a:xfrm>
            <a:custGeom>
              <a:avLst/>
              <a:gdLst>
                <a:gd name="T0" fmla="*/ 178 w 186"/>
                <a:gd name="T1" fmla="*/ 56 h 186"/>
                <a:gd name="T2" fmla="*/ 178 w 186"/>
                <a:gd name="T3" fmla="*/ 56 h 186"/>
                <a:gd name="T4" fmla="*/ 181 w 186"/>
                <a:gd name="T5" fmla="*/ 65 h 186"/>
                <a:gd name="T6" fmla="*/ 185 w 186"/>
                <a:gd name="T7" fmla="*/ 74 h 186"/>
                <a:gd name="T8" fmla="*/ 186 w 186"/>
                <a:gd name="T9" fmla="*/ 84 h 186"/>
                <a:gd name="T10" fmla="*/ 186 w 186"/>
                <a:gd name="T11" fmla="*/ 93 h 186"/>
                <a:gd name="T12" fmla="*/ 185 w 186"/>
                <a:gd name="T13" fmla="*/ 111 h 186"/>
                <a:gd name="T14" fmla="*/ 180 w 186"/>
                <a:gd name="T15" fmla="*/ 128 h 186"/>
                <a:gd name="T16" fmla="*/ 171 w 186"/>
                <a:gd name="T17" fmla="*/ 143 h 186"/>
                <a:gd name="T18" fmla="*/ 160 w 186"/>
                <a:gd name="T19" fmla="*/ 157 h 186"/>
                <a:gd name="T20" fmla="*/ 154 w 186"/>
                <a:gd name="T21" fmla="*/ 164 h 186"/>
                <a:gd name="T22" fmla="*/ 146 w 186"/>
                <a:gd name="T23" fmla="*/ 169 h 186"/>
                <a:gd name="T24" fmla="*/ 139 w 186"/>
                <a:gd name="T25" fmla="*/ 173 h 186"/>
                <a:gd name="T26" fmla="*/ 130 w 186"/>
                <a:gd name="T27" fmla="*/ 178 h 186"/>
                <a:gd name="T28" fmla="*/ 130 w 186"/>
                <a:gd name="T29" fmla="*/ 178 h 186"/>
                <a:gd name="T30" fmla="*/ 121 w 186"/>
                <a:gd name="T31" fmla="*/ 181 h 186"/>
                <a:gd name="T32" fmla="*/ 113 w 186"/>
                <a:gd name="T33" fmla="*/ 184 h 186"/>
                <a:gd name="T34" fmla="*/ 104 w 186"/>
                <a:gd name="T35" fmla="*/ 186 h 186"/>
                <a:gd name="T36" fmla="*/ 95 w 186"/>
                <a:gd name="T37" fmla="*/ 186 h 186"/>
                <a:gd name="T38" fmla="*/ 76 w 186"/>
                <a:gd name="T39" fmla="*/ 184 h 186"/>
                <a:gd name="T40" fmla="*/ 60 w 186"/>
                <a:gd name="T41" fmla="*/ 180 h 186"/>
                <a:gd name="T42" fmla="*/ 43 w 186"/>
                <a:gd name="T43" fmla="*/ 170 h 186"/>
                <a:gd name="T44" fmla="*/ 29 w 186"/>
                <a:gd name="T45" fmla="*/ 160 h 186"/>
                <a:gd name="T46" fmla="*/ 23 w 186"/>
                <a:gd name="T47" fmla="*/ 154 h 186"/>
                <a:gd name="T48" fmla="*/ 17 w 186"/>
                <a:gd name="T49" fmla="*/ 146 h 186"/>
                <a:gd name="T50" fmla="*/ 12 w 186"/>
                <a:gd name="T51" fmla="*/ 138 h 186"/>
                <a:gd name="T52" fmla="*/ 8 w 186"/>
                <a:gd name="T53" fmla="*/ 129 h 186"/>
                <a:gd name="T54" fmla="*/ 8 w 186"/>
                <a:gd name="T55" fmla="*/ 129 h 186"/>
                <a:gd name="T56" fmla="*/ 5 w 186"/>
                <a:gd name="T57" fmla="*/ 120 h 186"/>
                <a:gd name="T58" fmla="*/ 3 w 186"/>
                <a:gd name="T59" fmla="*/ 111 h 186"/>
                <a:gd name="T60" fmla="*/ 2 w 186"/>
                <a:gd name="T61" fmla="*/ 102 h 186"/>
                <a:gd name="T62" fmla="*/ 0 w 186"/>
                <a:gd name="T63" fmla="*/ 94 h 186"/>
                <a:gd name="T64" fmla="*/ 3 w 186"/>
                <a:gd name="T65" fmla="*/ 76 h 186"/>
                <a:gd name="T66" fmla="*/ 8 w 186"/>
                <a:gd name="T67" fmla="*/ 59 h 186"/>
                <a:gd name="T68" fmla="*/ 15 w 186"/>
                <a:gd name="T69" fmla="*/ 42 h 186"/>
                <a:gd name="T70" fmla="*/ 26 w 186"/>
                <a:gd name="T71" fmla="*/ 29 h 186"/>
                <a:gd name="T72" fmla="*/ 34 w 186"/>
                <a:gd name="T73" fmla="*/ 23 h 186"/>
                <a:gd name="T74" fmla="*/ 41 w 186"/>
                <a:gd name="T75" fmla="*/ 17 h 186"/>
                <a:gd name="T76" fmla="*/ 49 w 186"/>
                <a:gd name="T77" fmla="*/ 12 h 186"/>
                <a:gd name="T78" fmla="*/ 57 w 186"/>
                <a:gd name="T79" fmla="*/ 7 h 186"/>
                <a:gd name="T80" fmla="*/ 57 w 186"/>
                <a:gd name="T81" fmla="*/ 7 h 186"/>
                <a:gd name="T82" fmla="*/ 66 w 186"/>
                <a:gd name="T83" fmla="*/ 4 h 186"/>
                <a:gd name="T84" fmla="*/ 75 w 186"/>
                <a:gd name="T85" fmla="*/ 3 h 186"/>
                <a:gd name="T86" fmla="*/ 84 w 186"/>
                <a:gd name="T87" fmla="*/ 1 h 186"/>
                <a:gd name="T88" fmla="*/ 93 w 186"/>
                <a:gd name="T89" fmla="*/ 0 h 186"/>
                <a:gd name="T90" fmla="*/ 111 w 186"/>
                <a:gd name="T91" fmla="*/ 1 h 186"/>
                <a:gd name="T92" fmla="*/ 128 w 186"/>
                <a:gd name="T93" fmla="*/ 7 h 186"/>
                <a:gd name="T94" fmla="*/ 143 w 186"/>
                <a:gd name="T95" fmla="*/ 15 h 186"/>
                <a:gd name="T96" fmla="*/ 159 w 186"/>
                <a:gd name="T97" fmla="*/ 26 h 186"/>
                <a:gd name="T98" fmla="*/ 165 w 186"/>
                <a:gd name="T99" fmla="*/ 33 h 186"/>
                <a:gd name="T100" fmla="*/ 169 w 186"/>
                <a:gd name="T101" fmla="*/ 39 h 186"/>
                <a:gd name="T102" fmla="*/ 175 w 186"/>
                <a:gd name="T103" fmla="*/ 49 h 186"/>
                <a:gd name="T104" fmla="*/ 178 w 186"/>
                <a:gd name="T105" fmla="*/ 5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6" h="186">
                  <a:moveTo>
                    <a:pt x="178" y="56"/>
                  </a:moveTo>
                  <a:lnTo>
                    <a:pt x="178" y="56"/>
                  </a:lnTo>
                  <a:lnTo>
                    <a:pt x="181" y="65"/>
                  </a:lnTo>
                  <a:lnTo>
                    <a:pt x="185" y="74"/>
                  </a:lnTo>
                  <a:lnTo>
                    <a:pt x="186" y="84"/>
                  </a:lnTo>
                  <a:lnTo>
                    <a:pt x="186" y="93"/>
                  </a:lnTo>
                  <a:lnTo>
                    <a:pt x="185" y="111"/>
                  </a:lnTo>
                  <a:lnTo>
                    <a:pt x="180" y="128"/>
                  </a:lnTo>
                  <a:lnTo>
                    <a:pt x="171" y="143"/>
                  </a:lnTo>
                  <a:lnTo>
                    <a:pt x="160" y="157"/>
                  </a:lnTo>
                  <a:lnTo>
                    <a:pt x="154" y="164"/>
                  </a:lnTo>
                  <a:lnTo>
                    <a:pt x="146" y="169"/>
                  </a:lnTo>
                  <a:lnTo>
                    <a:pt x="139" y="173"/>
                  </a:lnTo>
                  <a:lnTo>
                    <a:pt x="130" y="178"/>
                  </a:lnTo>
                  <a:lnTo>
                    <a:pt x="130" y="178"/>
                  </a:lnTo>
                  <a:lnTo>
                    <a:pt x="121" y="181"/>
                  </a:lnTo>
                  <a:lnTo>
                    <a:pt x="113" y="184"/>
                  </a:lnTo>
                  <a:lnTo>
                    <a:pt x="104" y="186"/>
                  </a:lnTo>
                  <a:lnTo>
                    <a:pt x="95" y="186"/>
                  </a:lnTo>
                  <a:lnTo>
                    <a:pt x="76" y="184"/>
                  </a:lnTo>
                  <a:lnTo>
                    <a:pt x="60" y="180"/>
                  </a:lnTo>
                  <a:lnTo>
                    <a:pt x="43" y="170"/>
                  </a:lnTo>
                  <a:lnTo>
                    <a:pt x="29" y="160"/>
                  </a:lnTo>
                  <a:lnTo>
                    <a:pt x="23" y="154"/>
                  </a:lnTo>
                  <a:lnTo>
                    <a:pt x="17" y="146"/>
                  </a:lnTo>
                  <a:lnTo>
                    <a:pt x="12" y="138"/>
                  </a:lnTo>
                  <a:lnTo>
                    <a:pt x="8" y="129"/>
                  </a:lnTo>
                  <a:lnTo>
                    <a:pt x="8" y="129"/>
                  </a:lnTo>
                  <a:lnTo>
                    <a:pt x="5" y="120"/>
                  </a:lnTo>
                  <a:lnTo>
                    <a:pt x="3" y="111"/>
                  </a:lnTo>
                  <a:lnTo>
                    <a:pt x="2" y="102"/>
                  </a:lnTo>
                  <a:lnTo>
                    <a:pt x="0" y="94"/>
                  </a:lnTo>
                  <a:lnTo>
                    <a:pt x="3" y="76"/>
                  </a:lnTo>
                  <a:lnTo>
                    <a:pt x="8" y="59"/>
                  </a:lnTo>
                  <a:lnTo>
                    <a:pt x="15" y="42"/>
                  </a:lnTo>
                  <a:lnTo>
                    <a:pt x="26" y="29"/>
                  </a:lnTo>
                  <a:lnTo>
                    <a:pt x="34" y="23"/>
                  </a:lnTo>
                  <a:lnTo>
                    <a:pt x="41" y="17"/>
                  </a:lnTo>
                  <a:lnTo>
                    <a:pt x="49" y="12"/>
                  </a:lnTo>
                  <a:lnTo>
                    <a:pt x="57" y="7"/>
                  </a:lnTo>
                  <a:lnTo>
                    <a:pt x="57" y="7"/>
                  </a:lnTo>
                  <a:lnTo>
                    <a:pt x="66" y="4"/>
                  </a:lnTo>
                  <a:lnTo>
                    <a:pt x="75" y="3"/>
                  </a:lnTo>
                  <a:lnTo>
                    <a:pt x="84" y="1"/>
                  </a:lnTo>
                  <a:lnTo>
                    <a:pt x="93" y="0"/>
                  </a:lnTo>
                  <a:lnTo>
                    <a:pt x="111" y="1"/>
                  </a:lnTo>
                  <a:lnTo>
                    <a:pt x="128" y="7"/>
                  </a:lnTo>
                  <a:lnTo>
                    <a:pt x="143" y="15"/>
                  </a:lnTo>
                  <a:lnTo>
                    <a:pt x="159" y="26"/>
                  </a:lnTo>
                  <a:lnTo>
                    <a:pt x="165" y="33"/>
                  </a:lnTo>
                  <a:lnTo>
                    <a:pt x="169" y="39"/>
                  </a:lnTo>
                  <a:lnTo>
                    <a:pt x="175" y="49"/>
                  </a:lnTo>
                  <a:lnTo>
                    <a:pt x="178" y="56"/>
                  </a:lnTo>
                  <a:close/>
                </a:path>
              </a:pathLst>
            </a:custGeom>
            <a:solidFill>
              <a:srgbClr val="7AC9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 35">
              <a:extLst>
                <a:ext uri="{FF2B5EF4-FFF2-40B4-BE49-F238E27FC236}">
                  <a16:creationId xmlns:a16="http://schemas.microsoft.com/office/drawing/2014/main" id="{7C8C0675-7B72-4B93-BFDB-94ACB9339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2960" y="2115252"/>
              <a:ext cx="191343" cy="191343"/>
            </a:xfrm>
            <a:custGeom>
              <a:avLst/>
              <a:gdLst>
                <a:gd name="T0" fmla="*/ 178 w 186"/>
                <a:gd name="T1" fmla="*/ 56 h 186"/>
                <a:gd name="T2" fmla="*/ 178 w 186"/>
                <a:gd name="T3" fmla="*/ 56 h 186"/>
                <a:gd name="T4" fmla="*/ 181 w 186"/>
                <a:gd name="T5" fmla="*/ 65 h 186"/>
                <a:gd name="T6" fmla="*/ 185 w 186"/>
                <a:gd name="T7" fmla="*/ 74 h 186"/>
                <a:gd name="T8" fmla="*/ 186 w 186"/>
                <a:gd name="T9" fmla="*/ 84 h 186"/>
                <a:gd name="T10" fmla="*/ 186 w 186"/>
                <a:gd name="T11" fmla="*/ 93 h 186"/>
                <a:gd name="T12" fmla="*/ 185 w 186"/>
                <a:gd name="T13" fmla="*/ 111 h 186"/>
                <a:gd name="T14" fmla="*/ 180 w 186"/>
                <a:gd name="T15" fmla="*/ 128 h 186"/>
                <a:gd name="T16" fmla="*/ 171 w 186"/>
                <a:gd name="T17" fmla="*/ 143 h 186"/>
                <a:gd name="T18" fmla="*/ 160 w 186"/>
                <a:gd name="T19" fmla="*/ 157 h 186"/>
                <a:gd name="T20" fmla="*/ 154 w 186"/>
                <a:gd name="T21" fmla="*/ 164 h 186"/>
                <a:gd name="T22" fmla="*/ 146 w 186"/>
                <a:gd name="T23" fmla="*/ 169 h 186"/>
                <a:gd name="T24" fmla="*/ 139 w 186"/>
                <a:gd name="T25" fmla="*/ 173 h 186"/>
                <a:gd name="T26" fmla="*/ 130 w 186"/>
                <a:gd name="T27" fmla="*/ 178 h 186"/>
                <a:gd name="T28" fmla="*/ 130 w 186"/>
                <a:gd name="T29" fmla="*/ 178 h 186"/>
                <a:gd name="T30" fmla="*/ 121 w 186"/>
                <a:gd name="T31" fmla="*/ 181 h 186"/>
                <a:gd name="T32" fmla="*/ 113 w 186"/>
                <a:gd name="T33" fmla="*/ 184 h 186"/>
                <a:gd name="T34" fmla="*/ 104 w 186"/>
                <a:gd name="T35" fmla="*/ 186 h 186"/>
                <a:gd name="T36" fmla="*/ 95 w 186"/>
                <a:gd name="T37" fmla="*/ 186 h 186"/>
                <a:gd name="T38" fmla="*/ 76 w 186"/>
                <a:gd name="T39" fmla="*/ 184 h 186"/>
                <a:gd name="T40" fmla="*/ 60 w 186"/>
                <a:gd name="T41" fmla="*/ 180 h 186"/>
                <a:gd name="T42" fmla="*/ 43 w 186"/>
                <a:gd name="T43" fmla="*/ 170 h 186"/>
                <a:gd name="T44" fmla="*/ 29 w 186"/>
                <a:gd name="T45" fmla="*/ 160 h 186"/>
                <a:gd name="T46" fmla="*/ 23 w 186"/>
                <a:gd name="T47" fmla="*/ 154 h 186"/>
                <a:gd name="T48" fmla="*/ 17 w 186"/>
                <a:gd name="T49" fmla="*/ 146 h 186"/>
                <a:gd name="T50" fmla="*/ 12 w 186"/>
                <a:gd name="T51" fmla="*/ 138 h 186"/>
                <a:gd name="T52" fmla="*/ 8 w 186"/>
                <a:gd name="T53" fmla="*/ 129 h 186"/>
                <a:gd name="T54" fmla="*/ 8 w 186"/>
                <a:gd name="T55" fmla="*/ 129 h 186"/>
                <a:gd name="T56" fmla="*/ 5 w 186"/>
                <a:gd name="T57" fmla="*/ 120 h 186"/>
                <a:gd name="T58" fmla="*/ 3 w 186"/>
                <a:gd name="T59" fmla="*/ 111 h 186"/>
                <a:gd name="T60" fmla="*/ 2 w 186"/>
                <a:gd name="T61" fmla="*/ 102 h 186"/>
                <a:gd name="T62" fmla="*/ 0 w 186"/>
                <a:gd name="T63" fmla="*/ 94 h 186"/>
                <a:gd name="T64" fmla="*/ 3 w 186"/>
                <a:gd name="T65" fmla="*/ 76 h 186"/>
                <a:gd name="T66" fmla="*/ 8 w 186"/>
                <a:gd name="T67" fmla="*/ 59 h 186"/>
                <a:gd name="T68" fmla="*/ 15 w 186"/>
                <a:gd name="T69" fmla="*/ 42 h 186"/>
                <a:gd name="T70" fmla="*/ 26 w 186"/>
                <a:gd name="T71" fmla="*/ 29 h 186"/>
                <a:gd name="T72" fmla="*/ 34 w 186"/>
                <a:gd name="T73" fmla="*/ 23 h 186"/>
                <a:gd name="T74" fmla="*/ 41 w 186"/>
                <a:gd name="T75" fmla="*/ 17 h 186"/>
                <a:gd name="T76" fmla="*/ 49 w 186"/>
                <a:gd name="T77" fmla="*/ 12 h 186"/>
                <a:gd name="T78" fmla="*/ 57 w 186"/>
                <a:gd name="T79" fmla="*/ 7 h 186"/>
                <a:gd name="T80" fmla="*/ 57 w 186"/>
                <a:gd name="T81" fmla="*/ 7 h 186"/>
                <a:gd name="T82" fmla="*/ 66 w 186"/>
                <a:gd name="T83" fmla="*/ 4 h 186"/>
                <a:gd name="T84" fmla="*/ 75 w 186"/>
                <a:gd name="T85" fmla="*/ 3 h 186"/>
                <a:gd name="T86" fmla="*/ 84 w 186"/>
                <a:gd name="T87" fmla="*/ 1 h 186"/>
                <a:gd name="T88" fmla="*/ 93 w 186"/>
                <a:gd name="T89" fmla="*/ 0 h 186"/>
                <a:gd name="T90" fmla="*/ 111 w 186"/>
                <a:gd name="T91" fmla="*/ 1 h 186"/>
                <a:gd name="T92" fmla="*/ 128 w 186"/>
                <a:gd name="T93" fmla="*/ 7 h 186"/>
                <a:gd name="T94" fmla="*/ 143 w 186"/>
                <a:gd name="T95" fmla="*/ 15 h 186"/>
                <a:gd name="T96" fmla="*/ 159 w 186"/>
                <a:gd name="T97" fmla="*/ 26 h 186"/>
                <a:gd name="T98" fmla="*/ 165 w 186"/>
                <a:gd name="T99" fmla="*/ 33 h 186"/>
                <a:gd name="T100" fmla="*/ 169 w 186"/>
                <a:gd name="T101" fmla="*/ 39 h 186"/>
                <a:gd name="T102" fmla="*/ 175 w 186"/>
                <a:gd name="T103" fmla="*/ 49 h 186"/>
                <a:gd name="T104" fmla="*/ 178 w 186"/>
                <a:gd name="T105" fmla="*/ 5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6" h="186">
                  <a:moveTo>
                    <a:pt x="178" y="56"/>
                  </a:moveTo>
                  <a:lnTo>
                    <a:pt x="178" y="56"/>
                  </a:lnTo>
                  <a:lnTo>
                    <a:pt x="181" y="65"/>
                  </a:lnTo>
                  <a:lnTo>
                    <a:pt x="185" y="74"/>
                  </a:lnTo>
                  <a:lnTo>
                    <a:pt x="186" y="84"/>
                  </a:lnTo>
                  <a:lnTo>
                    <a:pt x="186" y="93"/>
                  </a:lnTo>
                  <a:lnTo>
                    <a:pt x="185" y="111"/>
                  </a:lnTo>
                  <a:lnTo>
                    <a:pt x="180" y="128"/>
                  </a:lnTo>
                  <a:lnTo>
                    <a:pt x="171" y="143"/>
                  </a:lnTo>
                  <a:lnTo>
                    <a:pt x="160" y="157"/>
                  </a:lnTo>
                  <a:lnTo>
                    <a:pt x="154" y="164"/>
                  </a:lnTo>
                  <a:lnTo>
                    <a:pt x="146" y="169"/>
                  </a:lnTo>
                  <a:lnTo>
                    <a:pt x="139" y="173"/>
                  </a:lnTo>
                  <a:lnTo>
                    <a:pt x="130" y="178"/>
                  </a:lnTo>
                  <a:lnTo>
                    <a:pt x="130" y="178"/>
                  </a:lnTo>
                  <a:lnTo>
                    <a:pt x="121" y="181"/>
                  </a:lnTo>
                  <a:lnTo>
                    <a:pt x="113" y="184"/>
                  </a:lnTo>
                  <a:lnTo>
                    <a:pt x="104" y="186"/>
                  </a:lnTo>
                  <a:lnTo>
                    <a:pt x="95" y="186"/>
                  </a:lnTo>
                  <a:lnTo>
                    <a:pt x="76" y="184"/>
                  </a:lnTo>
                  <a:lnTo>
                    <a:pt x="60" y="180"/>
                  </a:lnTo>
                  <a:lnTo>
                    <a:pt x="43" y="170"/>
                  </a:lnTo>
                  <a:lnTo>
                    <a:pt x="29" y="160"/>
                  </a:lnTo>
                  <a:lnTo>
                    <a:pt x="23" y="154"/>
                  </a:lnTo>
                  <a:lnTo>
                    <a:pt x="17" y="146"/>
                  </a:lnTo>
                  <a:lnTo>
                    <a:pt x="12" y="138"/>
                  </a:lnTo>
                  <a:lnTo>
                    <a:pt x="8" y="129"/>
                  </a:lnTo>
                  <a:lnTo>
                    <a:pt x="8" y="129"/>
                  </a:lnTo>
                  <a:lnTo>
                    <a:pt x="5" y="120"/>
                  </a:lnTo>
                  <a:lnTo>
                    <a:pt x="3" y="111"/>
                  </a:lnTo>
                  <a:lnTo>
                    <a:pt x="2" y="102"/>
                  </a:lnTo>
                  <a:lnTo>
                    <a:pt x="0" y="94"/>
                  </a:lnTo>
                  <a:lnTo>
                    <a:pt x="3" y="76"/>
                  </a:lnTo>
                  <a:lnTo>
                    <a:pt x="8" y="59"/>
                  </a:lnTo>
                  <a:lnTo>
                    <a:pt x="15" y="42"/>
                  </a:lnTo>
                  <a:lnTo>
                    <a:pt x="26" y="29"/>
                  </a:lnTo>
                  <a:lnTo>
                    <a:pt x="34" y="23"/>
                  </a:lnTo>
                  <a:lnTo>
                    <a:pt x="41" y="17"/>
                  </a:lnTo>
                  <a:lnTo>
                    <a:pt x="49" y="12"/>
                  </a:lnTo>
                  <a:lnTo>
                    <a:pt x="57" y="7"/>
                  </a:lnTo>
                  <a:lnTo>
                    <a:pt x="57" y="7"/>
                  </a:lnTo>
                  <a:lnTo>
                    <a:pt x="66" y="4"/>
                  </a:lnTo>
                  <a:lnTo>
                    <a:pt x="75" y="3"/>
                  </a:lnTo>
                  <a:lnTo>
                    <a:pt x="84" y="1"/>
                  </a:lnTo>
                  <a:lnTo>
                    <a:pt x="93" y="0"/>
                  </a:lnTo>
                  <a:lnTo>
                    <a:pt x="111" y="1"/>
                  </a:lnTo>
                  <a:lnTo>
                    <a:pt x="128" y="7"/>
                  </a:lnTo>
                  <a:lnTo>
                    <a:pt x="143" y="15"/>
                  </a:lnTo>
                  <a:lnTo>
                    <a:pt x="159" y="26"/>
                  </a:lnTo>
                  <a:lnTo>
                    <a:pt x="165" y="33"/>
                  </a:lnTo>
                  <a:lnTo>
                    <a:pt x="169" y="39"/>
                  </a:lnTo>
                  <a:lnTo>
                    <a:pt x="175" y="49"/>
                  </a:lnTo>
                  <a:lnTo>
                    <a:pt x="178" y="5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Freeform 36">
              <a:extLst>
                <a:ext uri="{FF2B5EF4-FFF2-40B4-BE49-F238E27FC236}">
                  <a16:creationId xmlns:a16="http://schemas.microsoft.com/office/drawing/2014/main" id="{3DC3DFF1-C322-4FA4-B12B-2DAF304725C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1478" y="2115252"/>
              <a:ext cx="112131" cy="183113"/>
            </a:xfrm>
            <a:custGeom>
              <a:avLst/>
              <a:gdLst>
                <a:gd name="T0" fmla="*/ 60 w 109"/>
                <a:gd name="T1" fmla="*/ 1 h 178"/>
                <a:gd name="T2" fmla="*/ 0 w 109"/>
                <a:gd name="T3" fmla="*/ 148 h 178"/>
                <a:gd name="T4" fmla="*/ 0 w 109"/>
                <a:gd name="T5" fmla="*/ 148 h 178"/>
                <a:gd name="T6" fmla="*/ 10 w 109"/>
                <a:gd name="T7" fmla="*/ 158 h 178"/>
                <a:gd name="T8" fmla="*/ 19 w 109"/>
                <a:gd name="T9" fmla="*/ 166 h 178"/>
                <a:gd name="T10" fmla="*/ 28 w 109"/>
                <a:gd name="T11" fmla="*/ 173 h 178"/>
                <a:gd name="T12" fmla="*/ 40 w 109"/>
                <a:gd name="T13" fmla="*/ 178 h 178"/>
                <a:gd name="T14" fmla="*/ 109 w 109"/>
                <a:gd name="T15" fmla="*/ 6 h 178"/>
                <a:gd name="T16" fmla="*/ 109 w 109"/>
                <a:gd name="T17" fmla="*/ 6 h 178"/>
                <a:gd name="T18" fmla="*/ 96 w 109"/>
                <a:gd name="T19" fmla="*/ 3 h 178"/>
                <a:gd name="T20" fmla="*/ 84 w 109"/>
                <a:gd name="T21" fmla="*/ 1 h 178"/>
                <a:gd name="T22" fmla="*/ 72 w 109"/>
                <a:gd name="T23" fmla="*/ 0 h 178"/>
                <a:gd name="T24" fmla="*/ 60 w 109"/>
                <a:gd name="T25" fmla="*/ 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178">
                  <a:moveTo>
                    <a:pt x="60" y="1"/>
                  </a:moveTo>
                  <a:lnTo>
                    <a:pt x="0" y="148"/>
                  </a:lnTo>
                  <a:lnTo>
                    <a:pt x="0" y="148"/>
                  </a:lnTo>
                  <a:lnTo>
                    <a:pt x="10" y="158"/>
                  </a:lnTo>
                  <a:lnTo>
                    <a:pt x="19" y="166"/>
                  </a:lnTo>
                  <a:lnTo>
                    <a:pt x="28" y="173"/>
                  </a:lnTo>
                  <a:lnTo>
                    <a:pt x="40" y="178"/>
                  </a:lnTo>
                  <a:lnTo>
                    <a:pt x="109" y="6"/>
                  </a:lnTo>
                  <a:lnTo>
                    <a:pt x="109" y="6"/>
                  </a:lnTo>
                  <a:lnTo>
                    <a:pt x="96" y="3"/>
                  </a:lnTo>
                  <a:lnTo>
                    <a:pt x="84" y="1"/>
                  </a:lnTo>
                  <a:lnTo>
                    <a:pt x="72" y="0"/>
                  </a:lnTo>
                  <a:lnTo>
                    <a:pt x="60" y="1"/>
                  </a:lnTo>
                  <a:close/>
                </a:path>
              </a:pathLst>
            </a:custGeom>
            <a:solidFill>
              <a:srgbClr val="92D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Freeform 37">
              <a:extLst>
                <a:ext uri="{FF2B5EF4-FFF2-40B4-BE49-F238E27FC236}">
                  <a16:creationId xmlns:a16="http://schemas.microsoft.com/office/drawing/2014/main" id="{E68A8059-8B77-4D79-85C5-8BFE0711EC8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1478" y="2115252"/>
              <a:ext cx="112131" cy="183113"/>
            </a:xfrm>
            <a:custGeom>
              <a:avLst/>
              <a:gdLst>
                <a:gd name="T0" fmla="*/ 60 w 109"/>
                <a:gd name="T1" fmla="*/ 1 h 178"/>
                <a:gd name="T2" fmla="*/ 0 w 109"/>
                <a:gd name="T3" fmla="*/ 148 h 178"/>
                <a:gd name="T4" fmla="*/ 0 w 109"/>
                <a:gd name="T5" fmla="*/ 148 h 178"/>
                <a:gd name="T6" fmla="*/ 10 w 109"/>
                <a:gd name="T7" fmla="*/ 158 h 178"/>
                <a:gd name="T8" fmla="*/ 19 w 109"/>
                <a:gd name="T9" fmla="*/ 166 h 178"/>
                <a:gd name="T10" fmla="*/ 28 w 109"/>
                <a:gd name="T11" fmla="*/ 173 h 178"/>
                <a:gd name="T12" fmla="*/ 40 w 109"/>
                <a:gd name="T13" fmla="*/ 178 h 178"/>
                <a:gd name="T14" fmla="*/ 109 w 109"/>
                <a:gd name="T15" fmla="*/ 6 h 178"/>
                <a:gd name="T16" fmla="*/ 109 w 109"/>
                <a:gd name="T17" fmla="*/ 6 h 178"/>
                <a:gd name="T18" fmla="*/ 96 w 109"/>
                <a:gd name="T19" fmla="*/ 3 h 178"/>
                <a:gd name="T20" fmla="*/ 84 w 109"/>
                <a:gd name="T21" fmla="*/ 1 h 178"/>
                <a:gd name="T22" fmla="*/ 72 w 109"/>
                <a:gd name="T23" fmla="*/ 0 h 178"/>
                <a:gd name="T24" fmla="*/ 60 w 109"/>
                <a:gd name="T25" fmla="*/ 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178">
                  <a:moveTo>
                    <a:pt x="60" y="1"/>
                  </a:moveTo>
                  <a:lnTo>
                    <a:pt x="0" y="148"/>
                  </a:lnTo>
                  <a:lnTo>
                    <a:pt x="0" y="148"/>
                  </a:lnTo>
                  <a:lnTo>
                    <a:pt x="10" y="158"/>
                  </a:lnTo>
                  <a:lnTo>
                    <a:pt x="19" y="166"/>
                  </a:lnTo>
                  <a:lnTo>
                    <a:pt x="28" y="173"/>
                  </a:lnTo>
                  <a:lnTo>
                    <a:pt x="40" y="178"/>
                  </a:lnTo>
                  <a:lnTo>
                    <a:pt x="109" y="6"/>
                  </a:lnTo>
                  <a:lnTo>
                    <a:pt x="109" y="6"/>
                  </a:lnTo>
                  <a:lnTo>
                    <a:pt x="96" y="3"/>
                  </a:lnTo>
                  <a:lnTo>
                    <a:pt x="84" y="1"/>
                  </a:lnTo>
                  <a:lnTo>
                    <a:pt x="72" y="0"/>
                  </a:lnTo>
                  <a:lnTo>
                    <a:pt x="60" y="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Freeform 38">
              <a:extLst>
                <a:ext uri="{FF2B5EF4-FFF2-40B4-BE49-F238E27FC236}">
                  <a16:creationId xmlns:a16="http://schemas.microsoft.com/office/drawing/2014/main" id="{4B8D8559-A263-475A-997A-788E11C169F8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8632" y="2141999"/>
              <a:ext cx="86413" cy="164596"/>
            </a:xfrm>
            <a:custGeom>
              <a:avLst/>
              <a:gdLst>
                <a:gd name="T0" fmla="*/ 84 w 84"/>
                <a:gd name="T1" fmla="*/ 29 h 160"/>
                <a:gd name="T2" fmla="*/ 84 w 84"/>
                <a:gd name="T3" fmla="*/ 29 h 160"/>
                <a:gd name="T4" fmla="*/ 76 w 84"/>
                <a:gd name="T5" fmla="*/ 12 h 160"/>
                <a:gd name="T6" fmla="*/ 64 w 84"/>
                <a:gd name="T7" fmla="*/ 0 h 160"/>
                <a:gd name="T8" fmla="*/ 0 w 84"/>
                <a:gd name="T9" fmla="*/ 160 h 160"/>
                <a:gd name="T10" fmla="*/ 0 w 84"/>
                <a:gd name="T11" fmla="*/ 160 h 160"/>
                <a:gd name="T12" fmla="*/ 17 w 84"/>
                <a:gd name="T13" fmla="*/ 158 h 160"/>
                <a:gd name="T14" fmla="*/ 34 w 84"/>
                <a:gd name="T15" fmla="*/ 154 h 160"/>
                <a:gd name="T16" fmla="*/ 84 w 84"/>
                <a:gd name="T17" fmla="*/ 2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160">
                  <a:moveTo>
                    <a:pt x="84" y="29"/>
                  </a:moveTo>
                  <a:lnTo>
                    <a:pt x="84" y="29"/>
                  </a:lnTo>
                  <a:lnTo>
                    <a:pt x="76" y="12"/>
                  </a:lnTo>
                  <a:lnTo>
                    <a:pt x="64" y="0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17" y="158"/>
                  </a:lnTo>
                  <a:lnTo>
                    <a:pt x="34" y="154"/>
                  </a:lnTo>
                  <a:lnTo>
                    <a:pt x="84" y="29"/>
                  </a:lnTo>
                  <a:close/>
                </a:path>
              </a:pathLst>
            </a:custGeom>
            <a:solidFill>
              <a:srgbClr val="92D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Freeform 39">
              <a:extLst>
                <a:ext uri="{FF2B5EF4-FFF2-40B4-BE49-F238E27FC236}">
                  <a16:creationId xmlns:a16="http://schemas.microsoft.com/office/drawing/2014/main" id="{A8DC519E-7040-427B-B51A-F6E3CAEAF59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8632" y="2141999"/>
              <a:ext cx="86413" cy="164596"/>
            </a:xfrm>
            <a:custGeom>
              <a:avLst/>
              <a:gdLst>
                <a:gd name="T0" fmla="*/ 84 w 84"/>
                <a:gd name="T1" fmla="*/ 29 h 160"/>
                <a:gd name="T2" fmla="*/ 84 w 84"/>
                <a:gd name="T3" fmla="*/ 29 h 160"/>
                <a:gd name="T4" fmla="*/ 76 w 84"/>
                <a:gd name="T5" fmla="*/ 12 h 160"/>
                <a:gd name="T6" fmla="*/ 64 w 84"/>
                <a:gd name="T7" fmla="*/ 0 h 160"/>
                <a:gd name="T8" fmla="*/ 0 w 84"/>
                <a:gd name="T9" fmla="*/ 160 h 160"/>
                <a:gd name="T10" fmla="*/ 0 w 84"/>
                <a:gd name="T11" fmla="*/ 160 h 160"/>
                <a:gd name="T12" fmla="*/ 17 w 84"/>
                <a:gd name="T13" fmla="*/ 158 h 160"/>
                <a:gd name="T14" fmla="*/ 34 w 84"/>
                <a:gd name="T15" fmla="*/ 154 h 160"/>
                <a:gd name="T16" fmla="*/ 84 w 84"/>
                <a:gd name="T17" fmla="*/ 2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160">
                  <a:moveTo>
                    <a:pt x="84" y="29"/>
                  </a:moveTo>
                  <a:lnTo>
                    <a:pt x="84" y="29"/>
                  </a:lnTo>
                  <a:lnTo>
                    <a:pt x="76" y="12"/>
                  </a:lnTo>
                  <a:lnTo>
                    <a:pt x="64" y="0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17" y="158"/>
                  </a:lnTo>
                  <a:lnTo>
                    <a:pt x="34" y="154"/>
                  </a:lnTo>
                  <a:lnTo>
                    <a:pt x="84" y="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Freeform 40">
              <a:extLst>
                <a:ext uri="{FF2B5EF4-FFF2-40B4-BE49-F238E27FC236}">
                  <a16:creationId xmlns:a16="http://schemas.microsoft.com/office/drawing/2014/main" id="{5B59E70A-FAE4-4392-BFF0-848EFDA1F08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4203" y="1756227"/>
              <a:ext cx="538024" cy="1012266"/>
            </a:xfrm>
            <a:custGeom>
              <a:avLst/>
              <a:gdLst>
                <a:gd name="T0" fmla="*/ 0 w 523"/>
                <a:gd name="T1" fmla="*/ 0 h 984"/>
                <a:gd name="T2" fmla="*/ 50 w 523"/>
                <a:gd name="T3" fmla="*/ 38 h 984"/>
                <a:gd name="T4" fmla="*/ 101 w 523"/>
                <a:gd name="T5" fmla="*/ 82 h 984"/>
                <a:gd name="T6" fmla="*/ 151 w 523"/>
                <a:gd name="T7" fmla="*/ 133 h 984"/>
                <a:gd name="T8" fmla="*/ 200 w 523"/>
                <a:gd name="T9" fmla="*/ 189 h 984"/>
                <a:gd name="T10" fmla="*/ 145 w 523"/>
                <a:gd name="T11" fmla="*/ 338 h 984"/>
                <a:gd name="T12" fmla="*/ 145 w 523"/>
                <a:gd name="T13" fmla="*/ 338 h 984"/>
                <a:gd name="T14" fmla="*/ 156 w 523"/>
                <a:gd name="T15" fmla="*/ 334 h 984"/>
                <a:gd name="T16" fmla="*/ 178 w 523"/>
                <a:gd name="T17" fmla="*/ 329 h 984"/>
                <a:gd name="T18" fmla="*/ 189 w 523"/>
                <a:gd name="T19" fmla="*/ 329 h 984"/>
                <a:gd name="T20" fmla="*/ 223 w 523"/>
                <a:gd name="T21" fmla="*/ 334 h 984"/>
                <a:gd name="T22" fmla="*/ 252 w 523"/>
                <a:gd name="T23" fmla="*/ 347 h 984"/>
                <a:gd name="T24" fmla="*/ 276 w 523"/>
                <a:gd name="T25" fmla="*/ 369 h 984"/>
                <a:gd name="T26" fmla="*/ 294 w 523"/>
                <a:gd name="T27" fmla="*/ 398 h 984"/>
                <a:gd name="T28" fmla="*/ 299 w 523"/>
                <a:gd name="T29" fmla="*/ 408 h 984"/>
                <a:gd name="T30" fmla="*/ 303 w 523"/>
                <a:gd name="T31" fmla="*/ 431 h 984"/>
                <a:gd name="T32" fmla="*/ 303 w 523"/>
                <a:gd name="T33" fmla="*/ 452 h 984"/>
                <a:gd name="T34" fmla="*/ 299 w 523"/>
                <a:gd name="T35" fmla="*/ 474 h 984"/>
                <a:gd name="T36" fmla="*/ 291 w 523"/>
                <a:gd name="T37" fmla="*/ 494 h 984"/>
                <a:gd name="T38" fmla="*/ 279 w 523"/>
                <a:gd name="T39" fmla="*/ 513 h 984"/>
                <a:gd name="T40" fmla="*/ 264 w 523"/>
                <a:gd name="T41" fmla="*/ 529 h 984"/>
                <a:gd name="T42" fmla="*/ 245 w 523"/>
                <a:gd name="T43" fmla="*/ 541 h 984"/>
                <a:gd name="T44" fmla="*/ 235 w 523"/>
                <a:gd name="T45" fmla="*/ 547 h 984"/>
                <a:gd name="T46" fmla="*/ 422 w 523"/>
                <a:gd name="T47" fmla="*/ 984 h 984"/>
                <a:gd name="T48" fmla="*/ 523 w 523"/>
                <a:gd name="T49" fmla="*/ 940 h 984"/>
                <a:gd name="T50" fmla="*/ 523 w 523"/>
                <a:gd name="T51" fmla="*/ 917 h 984"/>
                <a:gd name="T52" fmla="*/ 523 w 523"/>
                <a:gd name="T53" fmla="*/ 885 h 984"/>
                <a:gd name="T54" fmla="*/ 517 w 523"/>
                <a:gd name="T55" fmla="*/ 821 h 984"/>
                <a:gd name="T56" fmla="*/ 504 w 523"/>
                <a:gd name="T57" fmla="*/ 756 h 984"/>
                <a:gd name="T58" fmla="*/ 486 w 523"/>
                <a:gd name="T59" fmla="*/ 689 h 984"/>
                <a:gd name="T60" fmla="*/ 463 w 523"/>
                <a:gd name="T61" fmla="*/ 623 h 984"/>
                <a:gd name="T62" fmla="*/ 436 w 523"/>
                <a:gd name="T63" fmla="*/ 556 h 984"/>
                <a:gd name="T64" fmla="*/ 404 w 523"/>
                <a:gd name="T65" fmla="*/ 490 h 984"/>
                <a:gd name="T66" fmla="*/ 351 w 523"/>
                <a:gd name="T67" fmla="*/ 396 h 984"/>
                <a:gd name="T68" fmla="*/ 270 w 523"/>
                <a:gd name="T69" fmla="*/ 276 h 984"/>
                <a:gd name="T70" fmla="*/ 181 w 523"/>
                <a:gd name="T71" fmla="*/ 168 h 984"/>
                <a:gd name="T72" fmla="*/ 92 w 523"/>
                <a:gd name="T73" fmla="*/ 75 h 984"/>
                <a:gd name="T74" fmla="*/ 23 w 523"/>
                <a:gd name="T75" fmla="*/ 17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23" h="984">
                  <a:moveTo>
                    <a:pt x="0" y="0"/>
                  </a:moveTo>
                  <a:lnTo>
                    <a:pt x="0" y="0"/>
                  </a:lnTo>
                  <a:lnTo>
                    <a:pt x="25" y="18"/>
                  </a:lnTo>
                  <a:lnTo>
                    <a:pt x="50" y="38"/>
                  </a:lnTo>
                  <a:lnTo>
                    <a:pt x="75" y="59"/>
                  </a:lnTo>
                  <a:lnTo>
                    <a:pt x="101" y="82"/>
                  </a:lnTo>
                  <a:lnTo>
                    <a:pt x="125" y="107"/>
                  </a:lnTo>
                  <a:lnTo>
                    <a:pt x="151" y="133"/>
                  </a:lnTo>
                  <a:lnTo>
                    <a:pt x="175" y="160"/>
                  </a:lnTo>
                  <a:lnTo>
                    <a:pt x="200" y="189"/>
                  </a:lnTo>
                  <a:lnTo>
                    <a:pt x="99" y="232"/>
                  </a:lnTo>
                  <a:lnTo>
                    <a:pt x="145" y="338"/>
                  </a:lnTo>
                  <a:lnTo>
                    <a:pt x="145" y="338"/>
                  </a:lnTo>
                  <a:lnTo>
                    <a:pt x="145" y="338"/>
                  </a:lnTo>
                  <a:lnTo>
                    <a:pt x="145" y="338"/>
                  </a:lnTo>
                  <a:lnTo>
                    <a:pt x="156" y="334"/>
                  </a:lnTo>
                  <a:lnTo>
                    <a:pt x="168" y="331"/>
                  </a:lnTo>
                  <a:lnTo>
                    <a:pt x="178" y="329"/>
                  </a:lnTo>
                  <a:lnTo>
                    <a:pt x="189" y="329"/>
                  </a:lnTo>
                  <a:lnTo>
                    <a:pt x="189" y="329"/>
                  </a:lnTo>
                  <a:lnTo>
                    <a:pt x="206" y="329"/>
                  </a:lnTo>
                  <a:lnTo>
                    <a:pt x="223" y="334"/>
                  </a:lnTo>
                  <a:lnTo>
                    <a:pt x="238" y="338"/>
                  </a:lnTo>
                  <a:lnTo>
                    <a:pt x="252" y="347"/>
                  </a:lnTo>
                  <a:lnTo>
                    <a:pt x="265" y="356"/>
                  </a:lnTo>
                  <a:lnTo>
                    <a:pt x="276" y="369"/>
                  </a:lnTo>
                  <a:lnTo>
                    <a:pt x="287" y="382"/>
                  </a:lnTo>
                  <a:lnTo>
                    <a:pt x="294" y="398"/>
                  </a:lnTo>
                  <a:lnTo>
                    <a:pt x="294" y="398"/>
                  </a:lnTo>
                  <a:lnTo>
                    <a:pt x="299" y="408"/>
                  </a:lnTo>
                  <a:lnTo>
                    <a:pt x="300" y="419"/>
                  </a:lnTo>
                  <a:lnTo>
                    <a:pt x="303" y="431"/>
                  </a:lnTo>
                  <a:lnTo>
                    <a:pt x="303" y="442"/>
                  </a:lnTo>
                  <a:lnTo>
                    <a:pt x="303" y="452"/>
                  </a:lnTo>
                  <a:lnTo>
                    <a:pt x="302" y="463"/>
                  </a:lnTo>
                  <a:lnTo>
                    <a:pt x="299" y="474"/>
                  </a:lnTo>
                  <a:lnTo>
                    <a:pt x="296" y="484"/>
                  </a:lnTo>
                  <a:lnTo>
                    <a:pt x="291" y="494"/>
                  </a:lnTo>
                  <a:lnTo>
                    <a:pt x="285" y="504"/>
                  </a:lnTo>
                  <a:lnTo>
                    <a:pt x="279" y="513"/>
                  </a:lnTo>
                  <a:lnTo>
                    <a:pt x="271" y="521"/>
                  </a:lnTo>
                  <a:lnTo>
                    <a:pt x="264" y="529"/>
                  </a:lnTo>
                  <a:lnTo>
                    <a:pt x="255" y="536"/>
                  </a:lnTo>
                  <a:lnTo>
                    <a:pt x="245" y="541"/>
                  </a:lnTo>
                  <a:lnTo>
                    <a:pt x="235" y="547"/>
                  </a:lnTo>
                  <a:lnTo>
                    <a:pt x="235" y="547"/>
                  </a:lnTo>
                  <a:lnTo>
                    <a:pt x="235" y="547"/>
                  </a:lnTo>
                  <a:lnTo>
                    <a:pt x="422" y="984"/>
                  </a:lnTo>
                  <a:lnTo>
                    <a:pt x="523" y="940"/>
                  </a:lnTo>
                  <a:lnTo>
                    <a:pt x="523" y="940"/>
                  </a:lnTo>
                  <a:lnTo>
                    <a:pt x="523" y="940"/>
                  </a:lnTo>
                  <a:lnTo>
                    <a:pt x="523" y="917"/>
                  </a:lnTo>
                  <a:lnTo>
                    <a:pt x="523" y="917"/>
                  </a:lnTo>
                  <a:lnTo>
                    <a:pt x="523" y="885"/>
                  </a:lnTo>
                  <a:lnTo>
                    <a:pt x="520" y="853"/>
                  </a:lnTo>
                  <a:lnTo>
                    <a:pt x="517" y="821"/>
                  </a:lnTo>
                  <a:lnTo>
                    <a:pt x="511" y="788"/>
                  </a:lnTo>
                  <a:lnTo>
                    <a:pt x="504" y="756"/>
                  </a:lnTo>
                  <a:lnTo>
                    <a:pt x="495" y="722"/>
                  </a:lnTo>
                  <a:lnTo>
                    <a:pt x="486" y="689"/>
                  </a:lnTo>
                  <a:lnTo>
                    <a:pt x="476" y="655"/>
                  </a:lnTo>
                  <a:lnTo>
                    <a:pt x="463" y="623"/>
                  </a:lnTo>
                  <a:lnTo>
                    <a:pt x="450" y="590"/>
                  </a:lnTo>
                  <a:lnTo>
                    <a:pt x="436" y="556"/>
                  </a:lnTo>
                  <a:lnTo>
                    <a:pt x="421" y="524"/>
                  </a:lnTo>
                  <a:lnTo>
                    <a:pt x="404" y="490"/>
                  </a:lnTo>
                  <a:lnTo>
                    <a:pt x="387" y="459"/>
                  </a:lnTo>
                  <a:lnTo>
                    <a:pt x="351" y="396"/>
                  </a:lnTo>
                  <a:lnTo>
                    <a:pt x="311" y="335"/>
                  </a:lnTo>
                  <a:lnTo>
                    <a:pt x="270" y="276"/>
                  </a:lnTo>
                  <a:lnTo>
                    <a:pt x="227" y="219"/>
                  </a:lnTo>
                  <a:lnTo>
                    <a:pt x="181" y="168"/>
                  </a:lnTo>
                  <a:lnTo>
                    <a:pt x="137" y="119"/>
                  </a:lnTo>
                  <a:lnTo>
                    <a:pt x="92" y="75"/>
                  </a:lnTo>
                  <a:lnTo>
                    <a:pt x="46" y="35"/>
                  </a:lnTo>
                  <a:lnTo>
                    <a:pt x="23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E1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Freeform 41">
              <a:extLst>
                <a:ext uri="{FF2B5EF4-FFF2-40B4-BE49-F238E27FC236}">
                  <a16:creationId xmlns:a16="http://schemas.microsoft.com/office/drawing/2014/main" id="{51410C29-D0DD-4C74-AC62-47A2B4447B9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4203" y="1756227"/>
              <a:ext cx="538024" cy="1012266"/>
            </a:xfrm>
            <a:custGeom>
              <a:avLst/>
              <a:gdLst>
                <a:gd name="T0" fmla="*/ 0 w 523"/>
                <a:gd name="T1" fmla="*/ 0 h 984"/>
                <a:gd name="T2" fmla="*/ 50 w 523"/>
                <a:gd name="T3" fmla="*/ 38 h 984"/>
                <a:gd name="T4" fmla="*/ 101 w 523"/>
                <a:gd name="T5" fmla="*/ 82 h 984"/>
                <a:gd name="T6" fmla="*/ 151 w 523"/>
                <a:gd name="T7" fmla="*/ 133 h 984"/>
                <a:gd name="T8" fmla="*/ 200 w 523"/>
                <a:gd name="T9" fmla="*/ 189 h 984"/>
                <a:gd name="T10" fmla="*/ 145 w 523"/>
                <a:gd name="T11" fmla="*/ 338 h 984"/>
                <a:gd name="T12" fmla="*/ 145 w 523"/>
                <a:gd name="T13" fmla="*/ 338 h 984"/>
                <a:gd name="T14" fmla="*/ 156 w 523"/>
                <a:gd name="T15" fmla="*/ 334 h 984"/>
                <a:gd name="T16" fmla="*/ 178 w 523"/>
                <a:gd name="T17" fmla="*/ 329 h 984"/>
                <a:gd name="T18" fmla="*/ 189 w 523"/>
                <a:gd name="T19" fmla="*/ 329 h 984"/>
                <a:gd name="T20" fmla="*/ 223 w 523"/>
                <a:gd name="T21" fmla="*/ 334 h 984"/>
                <a:gd name="T22" fmla="*/ 252 w 523"/>
                <a:gd name="T23" fmla="*/ 347 h 984"/>
                <a:gd name="T24" fmla="*/ 276 w 523"/>
                <a:gd name="T25" fmla="*/ 369 h 984"/>
                <a:gd name="T26" fmla="*/ 294 w 523"/>
                <a:gd name="T27" fmla="*/ 398 h 984"/>
                <a:gd name="T28" fmla="*/ 299 w 523"/>
                <a:gd name="T29" fmla="*/ 408 h 984"/>
                <a:gd name="T30" fmla="*/ 303 w 523"/>
                <a:gd name="T31" fmla="*/ 431 h 984"/>
                <a:gd name="T32" fmla="*/ 303 w 523"/>
                <a:gd name="T33" fmla="*/ 452 h 984"/>
                <a:gd name="T34" fmla="*/ 299 w 523"/>
                <a:gd name="T35" fmla="*/ 474 h 984"/>
                <a:gd name="T36" fmla="*/ 291 w 523"/>
                <a:gd name="T37" fmla="*/ 494 h 984"/>
                <a:gd name="T38" fmla="*/ 279 w 523"/>
                <a:gd name="T39" fmla="*/ 513 h 984"/>
                <a:gd name="T40" fmla="*/ 264 w 523"/>
                <a:gd name="T41" fmla="*/ 529 h 984"/>
                <a:gd name="T42" fmla="*/ 245 w 523"/>
                <a:gd name="T43" fmla="*/ 541 h 984"/>
                <a:gd name="T44" fmla="*/ 235 w 523"/>
                <a:gd name="T45" fmla="*/ 547 h 984"/>
                <a:gd name="T46" fmla="*/ 422 w 523"/>
                <a:gd name="T47" fmla="*/ 984 h 984"/>
                <a:gd name="T48" fmla="*/ 523 w 523"/>
                <a:gd name="T49" fmla="*/ 940 h 984"/>
                <a:gd name="T50" fmla="*/ 523 w 523"/>
                <a:gd name="T51" fmla="*/ 917 h 984"/>
                <a:gd name="T52" fmla="*/ 523 w 523"/>
                <a:gd name="T53" fmla="*/ 885 h 984"/>
                <a:gd name="T54" fmla="*/ 517 w 523"/>
                <a:gd name="T55" fmla="*/ 821 h 984"/>
                <a:gd name="T56" fmla="*/ 504 w 523"/>
                <a:gd name="T57" fmla="*/ 756 h 984"/>
                <a:gd name="T58" fmla="*/ 486 w 523"/>
                <a:gd name="T59" fmla="*/ 689 h 984"/>
                <a:gd name="T60" fmla="*/ 463 w 523"/>
                <a:gd name="T61" fmla="*/ 623 h 984"/>
                <a:gd name="T62" fmla="*/ 436 w 523"/>
                <a:gd name="T63" fmla="*/ 556 h 984"/>
                <a:gd name="T64" fmla="*/ 404 w 523"/>
                <a:gd name="T65" fmla="*/ 490 h 984"/>
                <a:gd name="T66" fmla="*/ 351 w 523"/>
                <a:gd name="T67" fmla="*/ 396 h 984"/>
                <a:gd name="T68" fmla="*/ 270 w 523"/>
                <a:gd name="T69" fmla="*/ 276 h 984"/>
                <a:gd name="T70" fmla="*/ 181 w 523"/>
                <a:gd name="T71" fmla="*/ 168 h 984"/>
                <a:gd name="T72" fmla="*/ 92 w 523"/>
                <a:gd name="T73" fmla="*/ 75 h 984"/>
                <a:gd name="T74" fmla="*/ 23 w 523"/>
                <a:gd name="T75" fmla="*/ 17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23" h="984">
                  <a:moveTo>
                    <a:pt x="0" y="0"/>
                  </a:moveTo>
                  <a:lnTo>
                    <a:pt x="0" y="0"/>
                  </a:lnTo>
                  <a:lnTo>
                    <a:pt x="25" y="18"/>
                  </a:lnTo>
                  <a:lnTo>
                    <a:pt x="50" y="38"/>
                  </a:lnTo>
                  <a:lnTo>
                    <a:pt x="75" y="59"/>
                  </a:lnTo>
                  <a:lnTo>
                    <a:pt x="101" y="82"/>
                  </a:lnTo>
                  <a:lnTo>
                    <a:pt x="125" y="107"/>
                  </a:lnTo>
                  <a:lnTo>
                    <a:pt x="151" y="133"/>
                  </a:lnTo>
                  <a:lnTo>
                    <a:pt x="175" y="160"/>
                  </a:lnTo>
                  <a:lnTo>
                    <a:pt x="200" y="189"/>
                  </a:lnTo>
                  <a:lnTo>
                    <a:pt x="99" y="232"/>
                  </a:lnTo>
                  <a:lnTo>
                    <a:pt x="145" y="338"/>
                  </a:lnTo>
                  <a:lnTo>
                    <a:pt x="145" y="338"/>
                  </a:lnTo>
                  <a:lnTo>
                    <a:pt x="145" y="338"/>
                  </a:lnTo>
                  <a:lnTo>
                    <a:pt x="145" y="338"/>
                  </a:lnTo>
                  <a:lnTo>
                    <a:pt x="156" y="334"/>
                  </a:lnTo>
                  <a:lnTo>
                    <a:pt x="168" y="331"/>
                  </a:lnTo>
                  <a:lnTo>
                    <a:pt x="178" y="329"/>
                  </a:lnTo>
                  <a:lnTo>
                    <a:pt x="189" y="329"/>
                  </a:lnTo>
                  <a:lnTo>
                    <a:pt x="189" y="329"/>
                  </a:lnTo>
                  <a:lnTo>
                    <a:pt x="206" y="329"/>
                  </a:lnTo>
                  <a:lnTo>
                    <a:pt x="223" y="334"/>
                  </a:lnTo>
                  <a:lnTo>
                    <a:pt x="238" y="338"/>
                  </a:lnTo>
                  <a:lnTo>
                    <a:pt x="252" y="347"/>
                  </a:lnTo>
                  <a:lnTo>
                    <a:pt x="265" y="356"/>
                  </a:lnTo>
                  <a:lnTo>
                    <a:pt x="276" y="369"/>
                  </a:lnTo>
                  <a:lnTo>
                    <a:pt x="287" y="382"/>
                  </a:lnTo>
                  <a:lnTo>
                    <a:pt x="294" y="398"/>
                  </a:lnTo>
                  <a:lnTo>
                    <a:pt x="294" y="398"/>
                  </a:lnTo>
                  <a:lnTo>
                    <a:pt x="299" y="408"/>
                  </a:lnTo>
                  <a:lnTo>
                    <a:pt x="300" y="419"/>
                  </a:lnTo>
                  <a:lnTo>
                    <a:pt x="303" y="431"/>
                  </a:lnTo>
                  <a:lnTo>
                    <a:pt x="303" y="442"/>
                  </a:lnTo>
                  <a:lnTo>
                    <a:pt x="303" y="452"/>
                  </a:lnTo>
                  <a:lnTo>
                    <a:pt x="302" y="463"/>
                  </a:lnTo>
                  <a:lnTo>
                    <a:pt x="299" y="474"/>
                  </a:lnTo>
                  <a:lnTo>
                    <a:pt x="296" y="484"/>
                  </a:lnTo>
                  <a:lnTo>
                    <a:pt x="291" y="494"/>
                  </a:lnTo>
                  <a:lnTo>
                    <a:pt x="285" y="504"/>
                  </a:lnTo>
                  <a:lnTo>
                    <a:pt x="279" y="513"/>
                  </a:lnTo>
                  <a:lnTo>
                    <a:pt x="271" y="521"/>
                  </a:lnTo>
                  <a:lnTo>
                    <a:pt x="264" y="529"/>
                  </a:lnTo>
                  <a:lnTo>
                    <a:pt x="255" y="536"/>
                  </a:lnTo>
                  <a:lnTo>
                    <a:pt x="245" y="541"/>
                  </a:lnTo>
                  <a:lnTo>
                    <a:pt x="235" y="547"/>
                  </a:lnTo>
                  <a:lnTo>
                    <a:pt x="235" y="547"/>
                  </a:lnTo>
                  <a:lnTo>
                    <a:pt x="235" y="547"/>
                  </a:lnTo>
                  <a:lnTo>
                    <a:pt x="422" y="984"/>
                  </a:lnTo>
                  <a:lnTo>
                    <a:pt x="523" y="940"/>
                  </a:lnTo>
                  <a:lnTo>
                    <a:pt x="523" y="940"/>
                  </a:lnTo>
                  <a:lnTo>
                    <a:pt x="523" y="940"/>
                  </a:lnTo>
                  <a:lnTo>
                    <a:pt x="523" y="917"/>
                  </a:lnTo>
                  <a:lnTo>
                    <a:pt x="523" y="917"/>
                  </a:lnTo>
                  <a:lnTo>
                    <a:pt x="523" y="885"/>
                  </a:lnTo>
                  <a:lnTo>
                    <a:pt x="520" y="853"/>
                  </a:lnTo>
                  <a:lnTo>
                    <a:pt x="517" y="821"/>
                  </a:lnTo>
                  <a:lnTo>
                    <a:pt x="511" y="788"/>
                  </a:lnTo>
                  <a:lnTo>
                    <a:pt x="504" y="756"/>
                  </a:lnTo>
                  <a:lnTo>
                    <a:pt x="495" y="722"/>
                  </a:lnTo>
                  <a:lnTo>
                    <a:pt x="486" y="689"/>
                  </a:lnTo>
                  <a:lnTo>
                    <a:pt x="476" y="655"/>
                  </a:lnTo>
                  <a:lnTo>
                    <a:pt x="463" y="623"/>
                  </a:lnTo>
                  <a:lnTo>
                    <a:pt x="450" y="590"/>
                  </a:lnTo>
                  <a:lnTo>
                    <a:pt x="436" y="556"/>
                  </a:lnTo>
                  <a:lnTo>
                    <a:pt x="421" y="524"/>
                  </a:lnTo>
                  <a:lnTo>
                    <a:pt x="404" y="490"/>
                  </a:lnTo>
                  <a:lnTo>
                    <a:pt x="387" y="459"/>
                  </a:lnTo>
                  <a:lnTo>
                    <a:pt x="351" y="396"/>
                  </a:lnTo>
                  <a:lnTo>
                    <a:pt x="311" y="335"/>
                  </a:lnTo>
                  <a:lnTo>
                    <a:pt x="270" y="276"/>
                  </a:lnTo>
                  <a:lnTo>
                    <a:pt x="227" y="219"/>
                  </a:lnTo>
                  <a:lnTo>
                    <a:pt x="181" y="168"/>
                  </a:lnTo>
                  <a:lnTo>
                    <a:pt x="137" y="119"/>
                  </a:lnTo>
                  <a:lnTo>
                    <a:pt x="92" y="75"/>
                  </a:lnTo>
                  <a:lnTo>
                    <a:pt x="46" y="35"/>
                  </a:lnTo>
                  <a:lnTo>
                    <a:pt x="23" y="1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 42">
              <a:extLst>
                <a:ext uri="{FF2B5EF4-FFF2-40B4-BE49-F238E27FC236}">
                  <a16:creationId xmlns:a16="http://schemas.microsoft.com/office/drawing/2014/main" id="{8231C439-0C67-49FA-9E26-AB22CBF666C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4203" y="1756227"/>
              <a:ext cx="205745" cy="238664"/>
            </a:xfrm>
            <a:custGeom>
              <a:avLst/>
              <a:gdLst>
                <a:gd name="T0" fmla="*/ 0 w 200"/>
                <a:gd name="T1" fmla="*/ 0 h 232"/>
                <a:gd name="T2" fmla="*/ 0 w 200"/>
                <a:gd name="T3" fmla="*/ 0 h 232"/>
                <a:gd name="T4" fmla="*/ 0 w 200"/>
                <a:gd name="T5" fmla="*/ 2 h 232"/>
                <a:gd name="T6" fmla="*/ 99 w 200"/>
                <a:gd name="T7" fmla="*/ 232 h 232"/>
                <a:gd name="T8" fmla="*/ 200 w 200"/>
                <a:gd name="T9" fmla="*/ 189 h 232"/>
                <a:gd name="T10" fmla="*/ 200 w 200"/>
                <a:gd name="T11" fmla="*/ 189 h 232"/>
                <a:gd name="T12" fmla="*/ 175 w 200"/>
                <a:gd name="T13" fmla="*/ 160 h 232"/>
                <a:gd name="T14" fmla="*/ 151 w 200"/>
                <a:gd name="T15" fmla="*/ 133 h 232"/>
                <a:gd name="T16" fmla="*/ 125 w 200"/>
                <a:gd name="T17" fmla="*/ 107 h 232"/>
                <a:gd name="T18" fmla="*/ 101 w 200"/>
                <a:gd name="T19" fmla="*/ 82 h 232"/>
                <a:gd name="T20" fmla="*/ 75 w 200"/>
                <a:gd name="T21" fmla="*/ 59 h 232"/>
                <a:gd name="T22" fmla="*/ 50 w 200"/>
                <a:gd name="T23" fmla="*/ 38 h 232"/>
                <a:gd name="T24" fmla="*/ 25 w 200"/>
                <a:gd name="T25" fmla="*/ 18 h 232"/>
                <a:gd name="T26" fmla="*/ 0 w 200"/>
                <a:gd name="T27" fmla="*/ 0 h 232"/>
                <a:gd name="T28" fmla="*/ 0 w 200"/>
                <a:gd name="T2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0" h="23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99" y="232"/>
                  </a:lnTo>
                  <a:lnTo>
                    <a:pt x="200" y="189"/>
                  </a:lnTo>
                  <a:lnTo>
                    <a:pt x="200" y="189"/>
                  </a:lnTo>
                  <a:lnTo>
                    <a:pt x="175" y="160"/>
                  </a:lnTo>
                  <a:lnTo>
                    <a:pt x="151" y="133"/>
                  </a:lnTo>
                  <a:lnTo>
                    <a:pt x="125" y="107"/>
                  </a:lnTo>
                  <a:lnTo>
                    <a:pt x="101" y="82"/>
                  </a:lnTo>
                  <a:lnTo>
                    <a:pt x="75" y="59"/>
                  </a:lnTo>
                  <a:lnTo>
                    <a:pt x="50" y="38"/>
                  </a:lnTo>
                  <a:lnTo>
                    <a:pt x="25" y="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6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Freeform 43">
              <a:extLst>
                <a:ext uri="{FF2B5EF4-FFF2-40B4-BE49-F238E27FC236}">
                  <a16:creationId xmlns:a16="http://schemas.microsoft.com/office/drawing/2014/main" id="{B1487726-39C2-43CF-90FE-C2316AC3C61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4203" y="1756227"/>
              <a:ext cx="205745" cy="238664"/>
            </a:xfrm>
            <a:custGeom>
              <a:avLst/>
              <a:gdLst>
                <a:gd name="T0" fmla="*/ 0 w 200"/>
                <a:gd name="T1" fmla="*/ 0 h 232"/>
                <a:gd name="T2" fmla="*/ 0 w 200"/>
                <a:gd name="T3" fmla="*/ 0 h 232"/>
                <a:gd name="T4" fmla="*/ 0 w 200"/>
                <a:gd name="T5" fmla="*/ 2 h 232"/>
                <a:gd name="T6" fmla="*/ 99 w 200"/>
                <a:gd name="T7" fmla="*/ 232 h 232"/>
                <a:gd name="T8" fmla="*/ 200 w 200"/>
                <a:gd name="T9" fmla="*/ 189 h 232"/>
                <a:gd name="T10" fmla="*/ 200 w 200"/>
                <a:gd name="T11" fmla="*/ 189 h 232"/>
                <a:gd name="T12" fmla="*/ 175 w 200"/>
                <a:gd name="T13" fmla="*/ 160 h 232"/>
                <a:gd name="T14" fmla="*/ 151 w 200"/>
                <a:gd name="T15" fmla="*/ 133 h 232"/>
                <a:gd name="T16" fmla="*/ 125 w 200"/>
                <a:gd name="T17" fmla="*/ 107 h 232"/>
                <a:gd name="T18" fmla="*/ 101 w 200"/>
                <a:gd name="T19" fmla="*/ 82 h 232"/>
                <a:gd name="T20" fmla="*/ 75 w 200"/>
                <a:gd name="T21" fmla="*/ 59 h 232"/>
                <a:gd name="T22" fmla="*/ 50 w 200"/>
                <a:gd name="T23" fmla="*/ 38 h 232"/>
                <a:gd name="T24" fmla="*/ 25 w 200"/>
                <a:gd name="T25" fmla="*/ 18 h 232"/>
                <a:gd name="T26" fmla="*/ 0 w 200"/>
                <a:gd name="T27" fmla="*/ 0 h 232"/>
                <a:gd name="T28" fmla="*/ 0 w 200"/>
                <a:gd name="T2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0" h="23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99" y="232"/>
                  </a:lnTo>
                  <a:lnTo>
                    <a:pt x="200" y="189"/>
                  </a:lnTo>
                  <a:lnTo>
                    <a:pt x="200" y="189"/>
                  </a:lnTo>
                  <a:lnTo>
                    <a:pt x="175" y="160"/>
                  </a:lnTo>
                  <a:lnTo>
                    <a:pt x="151" y="133"/>
                  </a:lnTo>
                  <a:lnTo>
                    <a:pt x="125" y="107"/>
                  </a:lnTo>
                  <a:lnTo>
                    <a:pt x="101" y="82"/>
                  </a:lnTo>
                  <a:lnTo>
                    <a:pt x="75" y="59"/>
                  </a:lnTo>
                  <a:lnTo>
                    <a:pt x="50" y="38"/>
                  </a:lnTo>
                  <a:lnTo>
                    <a:pt x="25" y="18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Freeform 44">
              <a:extLst>
                <a:ext uri="{FF2B5EF4-FFF2-40B4-BE49-F238E27FC236}">
                  <a16:creationId xmlns:a16="http://schemas.microsoft.com/office/drawing/2014/main" id="{E3AE4093-24EF-4198-B1CD-68F20246E6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8325" y="2723229"/>
              <a:ext cx="114189" cy="104930"/>
            </a:xfrm>
            <a:custGeom>
              <a:avLst/>
              <a:gdLst>
                <a:gd name="T0" fmla="*/ 101 w 111"/>
                <a:gd name="T1" fmla="*/ 0 h 102"/>
                <a:gd name="T2" fmla="*/ 0 w 111"/>
                <a:gd name="T3" fmla="*/ 44 h 102"/>
                <a:gd name="T4" fmla="*/ 25 w 111"/>
                <a:gd name="T5" fmla="*/ 102 h 102"/>
                <a:gd name="T6" fmla="*/ 111 w 111"/>
                <a:gd name="T7" fmla="*/ 64 h 102"/>
                <a:gd name="T8" fmla="*/ 101 w 111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02">
                  <a:moveTo>
                    <a:pt x="101" y="0"/>
                  </a:moveTo>
                  <a:lnTo>
                    <a:pt x="0" y="44"/>
                  </a:lnTo>
                  <a:lnTo>
                    <a:pt x="25" y="102"/>
                  </a:lnTo>
                  <a:lnTo>
                    <a:pt x="111" y="64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571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Freeform 45">
              <a:extLst>
                <a:ext uri="{FF2B5EF4-FFF2-40B4-BE49-F238E27FC236}">
                  <a16:creationId xmlns:a16="http://schemas.microsoft.com/office/drawing/2014/main" id="{8BF8F1DF-DEA4-4348-9FD5-EC2B908867C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8325" y="2723229"/>
              <a:ext cx="114189" cy="104930"/>
            </a:xfrm>
            <a:custGeom>
              <a:avLst/>
              <a:gdLst>
                <a:gd name="T0" fmla="*/ 101 w 111"/>
                <a:gd name="T1" fmla="*/ 0 h 102"/>
                <a:gd name="T2" fmla="*/ 0 w 111"/>
                <a:gd name="T3" fmla="*/ 44 h 102"/>
                <a:gd name="T4" fmla="*/ 25 w 111"/>
                <a:gd name="T5" fmla="*/ 102 h 102"/>
                <a:gd name="T6" fmla="*/ 111 w 111"/>
                <a:gd name="T7" fmla="*/ 64 h 102"/>
                <a:gd name="T8" fmla="*/ 101 w 111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02">
                  <a:moveTo>
                    <a:pt x="101" y="0"/>
                  </a:moveTo>
                  <a:lnTo>
                    <a:pt x="0" y="44"/>
                  </a:lnTo>
                  <a:lnTo>
                    <a:pt x="25" y="102"/>
                  </a:lnTo>
                  <a:lnTo>
                    <a:pt x="111" y="64"/>
                  </a:lnTo>
                  <a:lnTo>
                    <a:pt x="10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Freeform 46">
              <a:extLst>
                <a:ext uri="{FF2B5EF4-FFF2-40B4-BE49-F238E27FC236}">
                  <a16:creationId xmlns:a16="http://schemas.microsoft.com/office/drawing/2014/main" id="{80355097-31E3-46CE-9C59-5CC28701D71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3368" y="2094678"/>
              <a:ext cx="162539" cy="224262"/>
            </a:xfrm>
            <a:custGeom>
              <a:avLst/>
              <a:gdLst>
                <a:gd name="T0" fmla="*/ 44 w 158"/>
                <a:gd name="T1" fmla="*/ 0 h 218"/>
                <a:gd name="T2" fmla="*/ 23 w 158"/>
                <a:gd name="T3" fmla="*/ 2 h 218"/>
                <a:gd name="T4" fmla="*/ 0 w 158"/>
                <a:gd name="T5" fmla="*/ 9 h 218"/>
                <a:gd name="T6" fmla="*/ 0 w 158"/>
                <a:gd name="T7" fmla="*/ 9 h 218"/>
                <a:gd name="T8" fmla="*/ 8 w 158"/>
                <a:gd name="T9" fmla="*/ 27 h 218"/>
                <a:gd name="T10" fmla="*/ 8 w 158"/>
                <a:gd name="T11" fmla="*/ 27 h 218"/>
                <a:gd name="T12" fmla="*/ 26 w 158"/>
                <a:gd name="T13" fmla="*/ 23 h 218"/>
                <a:gd name="T14" fmla="*/ 44 w 158"/>
                <a:gd name="T15" fmla="*/ 20 h 218"/>
                <a:gd name="T16" fmla="*/ 58 w 158"/>
                <a:gd name="T17" fmla="*/ 21 h 218"/>
                <a:gd name="T18" fmla="*/ 84 w 158"/>
                <a:gd name="T19" fmla="*/ 29 h 218"/>
                <a:gd name="T20" fmla="*/ 105 w 158"/>
                <a:gd name="T21" fmla="*/ 43 h 218"/>
                <a:gd name="T22" fmla="*/ 123 w 158"/>
                <a:gd name="T23" fmla="*/ 64 h 218"/>
                <a:gd name="T24" fmla="*/ 129 w 158"/>
                <a:gd name="T25" fmla="*/ 76 h 218"/>
                <a:gd name="T26" fmla="*/ 136 w 158"/>
                <a:gd name="T27" fmla="*/ 94 h 218"/>
                <a:gd name="T28" fmla="*/ 137 w 158"/>
                <a:gd name="T29" fmla="*/ 113 h 218"/>
                <a:gd name="T30" fmla="*/ 131 w 158"/>
                <a:gd name="T31" fmla="*/ 148 h 218"/>
                <a:gd name="T32" fmla="*/ 111 w 158"/>
                <a:gd name="T33" fmla="*/ 177 h 218"/>
                <a:gd name="T34" fmla="*/ 97 w 158"/>
                <a:gd name="T35" fmla="*/ 189 h 218"/>
                <a:gd name="T36" fmla="*/ 81 w 158"/>
                <a:gd name="T37" fmla="*/ 198 h 218"/>
                <a:gd name="T38" fmla="*/ 81 w 158"/>
                <a:gd name="T39" fmla="*/ 198 h 218"/>
                <a:gd name="T40" fmla="*/ 90 w 158"/>
                <a:gd name="T41" fmla="*/ 218 h 218"/>
                <a:gd name="T42" fmla="*/ 90 w 158"/>
                <a:gd name="T43" fmla="*/ 218 h 218"/>
                <a:gd name="T44" fmla="*/ 110 w 158"/>
                <a:gd name="T45" fmla="*/ 207 h 218"/>
                <a:gd name="T46" fmla="*/ 126 w 158"/>
                <a:gd name="T47" fmla="*/ 192 h 218"/>
                <a:gd name="T48" fmla="*/ 140 w 158"/>
                <a:gd name="T49" fmla="*/ 175 h 218"/>
                <a:gd name="T50" fmla="*/ 151 w 158"/>
                <a:gd name="T51" fmla="*/ 155 h 218"/>
                <a:gd name="T52" fmla="*/ 157 w 158"/>
                <a:gd name="T53" fmla="*/ 134 h 218"/>
                <a:gd name="T54" fmla="*/ 158 w 158"/>
                <a:gd name="T55" fmla="*/ 113 h 218"/>
                <a:gd name="T56" fmla="*/ 155 w 158"/>
                <a:gd name="T57" fmla="*/ 90 h 218"/>
                <a:gd name="T58" fmla="*/ 149 w 158"/>
                <a:gd name="T59" fmla="*/ 69 h 218"/>
                <a:gd name="T60" fmla="*/ 142 w 158"/>
                <a:gd name="T61" fmla="*/ 53 h 218"/>
                <a:gd name="T62" fmla="*/ 120 w 158"/>
                <a:gd name="T63" fmla="*/ 27 h 218"/>
                <a:gd name="T64" fmla="*/ 93 w 158"/>
                <a:gd name="T65" fmla="*/ 9 h 218"/>
                <a:gd name="T66" fmla="*/ 61 w 158"/>
                <a:gd name="T6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8" h="218">
                  <a:moveTo>
                    <a:pt x="44" y="0"/>
                  </a:moveTo>
                  <a:lnTo>
                    <a:pt x="44" y="0"/>
                  </a:lnTo>
                  <a:lnTo>
                    <a:pt x="33" y="0"/>
                  </a:lnTo>
                  <a:lnTo>
                    <a:pt x="23" y="2"/>
                  </a:lnTo>
                  <a:lnTo>
                    <a:pt x="11" y="5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8" y="27"/>
                  </a:lnTo>
                  <a:lnTo>
                    <a:pt x="8" y="27"/>
                  </a:lnTo>
                  <a:lnTo>
                    <a:pt x="8" y="27"/>
                  </a:lnTo>
                  <a:lnTo>
                    <a:pt x="8" y="27"/>
                  </a:lnTo>
                  <a:lnTo>
                    <a:pt x="17" y="24"/>
                  </a:lnTo>
                  <a:lnTo>
                    <a:pt x="26" y="23"/>
                  </a:lnTo>
                  <a:lnTo>
                    <a:pt x="35" y="21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58" y="21"/>
                  </a:lnTo>
                  <a:lnTo>
                    <a:pt x="72" y="24"/>
                  </a:lnTo>
                  <a:lnTo>
                    <a:pt x="84" y="29"/>
                  </a:lnTo>
                  <a:lnTo>
                    <a:pt x="94" y="35"/>
                  </a:lnTo>
                  <a:lnTo>
                    <a:pt x="105" y="43"/>
                  </a:lnTo>
                  <a:lnTo>
                    <a:pt x="116" y="53"/>
                  </a:lnTo>
                  <a:lnTo>
                    <a:pt x="123" y="64"/>
                  </a:lnTo>
                  <a:lnTo>
                    <a:pt x="129" y="76"/>
                  </a:lnTo>
                  <a:lnTo>
                    <a:pt x="129" y="76"/>
                  </a:lnTo>
                  <a:lnTo>
                    <a:pt x="132" y="85"/>
                  </a:lnTo>
                  <a:lnTo>
                    <a:pt x="136" y="94"/>
                  </a:lnTo>
                  <a:lnTo>
                    <a:pt x="137" y="104"/>
                  </a:lnTo>
                  <a:lnTo>
                    <a:pt x="137" y="113"/>
                  </a:lnTo>
                  <a:lnTo>
                    <a:pt x="136" y="131"/>
                  </a:lnTo>
                  <a:lnTo>
                    <a:pt x="131" y="148"/>
                  </a:lnTo>
                  <a:lnTo>
                    <a:pt x="122" y="163"/>
                  </a:lnTo>
                  <a:lnTo>
                    <a:pt x="111" y="177"/>
                  </a:lnTo>
                  <a:lnTo>
                    <a:pt x="105" y="184"/>
                  </a:lnTo>
                  <a:lnTo>
                    <a:pt x="97" y="189"/>
                  </a:lnTo>
                  <a:lnTo>
                    <a:pt x="90" y="193"/>
                  </a:lnTo>
                  <a:lnTo>
                    <a:pt x="81" y="198"/>
                  </a:lnTo>
                  <a:lnTo>
                    <a:pt x="81" y="198"/>
                  </a:lnTo>
                  <a:lnTo>
                    <a:pt x="81" y="198"/>
                  </a:lnTo>
                  <a:lnTo>
                    <a:pt x="90" y="218"/>
                  </a:lnTo>
                  <a:lnTo>
                    <a:pt x="90" y="218"/>
                  </a:lnTo>
                  <a:lnTo>
                    <a:pt x="90" y="218"/>
                  </a:lnTo>
                  <a:lnTo>
                    <a:pt x="90" y="218"/>
                  </a:lnTo>
                  <a:lnTo>
                    <a:pt x="100" y="212"/>
                  </a:lnTo>
                  <a:lnTo>
                    <a:pt x="110" y="207"/>
                  </a:lnTo>
                  <a:lnTo>
                    <a:pt x="119" y="200"/>
                  </a:lnTo>
                  <a:lnTo>
                    <a:pt x="126" y="192"/>
                  </a:lnTo>
                  <a:lnTo>
                    <a:pt x="134" y="184"/>
                  </a:lnTo>
                  <a:lnTo>
                    <a:pt x="140" y="175"/>
                  </a:lnTo>
                  <a:lnTo>
                    <a:pt x="146" y="165"/>
                  </a:lnTo>
                  <a:lnTo>
                    <a:pt x="151" y="155"/>
                  </a:lnTo>
                  <a:lnTo>
                    <a:pt x="154" y="145"/>
                  </a:lnTo>
                  <a:lnTo>
                    <a:pt x="157" y="134"/>
                  </a:lnTo>
                  <a:lnTo>
                    <a:pt x="158" y="123"/>
                  </a:lnTo>
                  <a:lnTo>
                    <a:pt x="158" y="113"/>
                  </a:lnTo>
                  <a:lnTo>
                    <a:pt x="158" y="102"/>
                  </a:lnTo>
                  <a:lnTo>
                    <a:pt x="155" y="90"/>
                  </a:lnTo>
                  <a:lnTo>
                    <a:pt x="154" y="79"/>
                  </a:lnTo>
                  <a:lnTo>
                    <a:pt x="149" y="69"/>
                  </a:lnTo>
                  <a:lnTo>
                    <a:pt x="149" y="69"/>
                  </a:lnTo>
                  <a:lnTo>
                    <a:pt x="142" y="53"/>
                  </a:lnTo>
                  <a:lnTo>
                    <a:pt x="131" y="40"/>
                  </a:lnTo>
                  <a:lnTo>
                    <a:pt x="120" y="27"/>
                  </a:lnTo>
                  <a:lnTo>
                    <a:pt x="107" y="18"/>
                  </a:lnTo>
                  <a:lnTo>
                    <a:pt x="93" y="9"/>
                  </a:lnTo>
                  <a:lnTo>
                    <a:pt x="78" y="5"/>
                  </a:lnTo>
                  <a:lnTo>
                    <a:pt x="61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B6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Freeform 47">
              <a:extLst>
                <a:ext uri="{FF2B5EF4-FFF2-40B4-BE49-F238E27FC236}">
                  <a16:creationId xmlns:a16="http://schemas.microsoft.com/office/drawing/2014/main" id="{2C347DDA-0100-4837-ACE4-61947F17D25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3368" y="2094678"/>
              <a:ext cx="162539" cy="224262"/>
            </a:xfrm>
            <a:custGeom>
              <a:avLst/>
              <a:gdLst>
                <a:gd name="T0" fmla="*/ 44 w 158"/>
                <a:gd name="T1" fmla="*/ 0 h 218"/>
                <a:gd name="T2" fmla="*/ 23 w 158"/>
                <a:gd name="T3" fmla="*/ 2 h 218"/>
                <a:gd name="T4" fmla="*/ 0 w 158"/>
                <a:gd name="T5" fmla="*/ 9 h 218"/>
                <a:gd name="T6" fmla="*/ 0 w 158"/>
                <a:gd name="T7" fmla="*/ 9 h 218"/>
                <a:gd name="T8" fmla="*/ 8 w 158"/>
                <a:gd name="T9" fmla="*/ 27 h 218"/>
                <a:gd name="T10" fmla="*/ 8 w 158"/>
                <a:gd name="T11" fmla="*/ 27 h 218"/>
                <a:gd name="T12" fmla="*/ 26 w 158"/>
                <a:gd name="T13" fmla="*/ 23 h 218"/>
                <a:gd name="T14" fmla="*/ 44 w 158"/>
                <a:gd name="T15" fmla="*/ 20 h 218"/>
                <a:gd name="T16" fmla="*/ 58 w 158"/>
                <a:gd name="T17" fmla="*/ 21 h 218"/>
                <a:gd name="T18" fmla="*/ 84 w 158"/>
                <a:gd name="T19" fmla="*/ 29 h 218"/>
                <a:gd name="T20" fmla="*/ 105 w 158"/>
                <a:gd name="T21" fmla="*/ 43 h 218"/>
                <a:gd name="T22" fmla="*/ 123 w 158"/>
                <a:gd name="T23" fmla="*/ 64 h 218"/>
                <a:gd name="T24" fmla="*/ 129 w 158"/>
                <a:gd name="T25" fmla="*/ 76 h 218"/>
                <a:gd name="T26" fmla="*/ 136 w 158"/>
                <a:gd name="T27" fmla="*/ 94 h 218"/>
                <a:gd name="T28" fmla="*/ 137 w 158"/>
                <a:gd name="T29" fmla="*/ 113 h 218"/>
                <a:gd name="T30" fmla="*/ 131 w 158"/>
                <a:gd name="T31" fmla="*/ 148 h 218"/>
                <a:gd name="T32" fmla="*/ 111 w 158"/>
                <a:gd name="T33" fmla="*/ 177 h 218"/>
                <a:gd name="T34" fmla="*/ 97 w 158"/>
                <a:gd name="T35" fmla="*/ 189 h 218"/>
                <a:gd name="T36" fmla="*/ 81 w 158"/>
                <a:gd name="T37" fmla="*/ 198 h 218"/>
                <a:gd name="T38" fmla="*/ 81 w 158"/>
                <a:gd name="T39" fmla="*/ 198 h 218"/>
                <a:gd name="T40" fmla="*/ 90 w 158"/>
                <a:gd name="T41" fmla="*/ 218 h 218"/>
                <a:gd name="T42" fmla="*/ 90 w 158"/>
                <a:gd name="T43" fmla="*/ 218 h 218"/>
                <a:gd name="T44" fmla="*/ 110 w 158"/>
                <a:gd name="T45" fmla="*/ 207 h 218"/>
                <a:gd name="T46" fmla="*/ 126 w 158"/>
                <a:gd name="T47" fmla="*/ 192 h 218"/>
                <a:gd name="T48" fmla="*/ 140 w 158"/>
                <a:gd name="T49" fmla="*/ 175 h 218"/>
                <a:gd name="T50" fmla="*/ 151 w 158"/>
                <a:gd name="T51" fmla="*/ 155 h 218"/>
                <a:gd name="T52" fmla="*/ 157 w 158"/>
                <a:gd name="T53" fmla="*/ 134 h 218"/>
                <a:gd name="T54" fmla="*/ 158 w 158"/>
                <a:gd name="T55" fmla="*/ 113 h 218"/>
                <a:gd name="T56" fmla="*/ 155 w 158"/>
                <a:gd name="T57" fmla="*/ 90 h 218"/>
                <a:gd name="T58" fmla="*/ 149 w 158"/>
                <a:gd name="T59" fmla="*/ 69 h 218"/>
                <a:gd name="T60" fmla="*/ 142 w 158"/>
                <a:gd name="T61" fmla="*/ 53 h 218"/>
                <a:gd name="T62" fmla="*/ 120 w 158"/>
                <a:gd name="T63" fmla="*/ 27 h 218"/>
                <a:gd name="T64" fmla="*/ 93 w 158"/>
                <a:gd name="T65" fmla="*/ 9 h 218"/>
                <a:gd name="T66" fmla="*/ 61 w 158"/>
                <a:gd name="T6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8" h="218">
                  <a:moveTo>
                    <a:pt x="44" y="0"/>
                  </a:moveTo>
                  <a:lnTo>
                    <a:pt x="44" y="0"/>
                  </a:lnTo>
                  <a:lnTo>
                    <a:pt x="33" y="0"/>
                  </a:lnTo>
                  <a:lnTo>
                    <a:pt x="23" y="2"/>
                  </a:lnTo>
                  <a:lnTo>
                    <a:pt x="11" y="5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8" y="27"/>
                  </a:lnTo>
                  <a:lnTo>
                    <a:pt x="8" y="27"/>
                  </a:lnTo>
                  <a:lnTo>
                    <a:pt x="8" y="27"/>
                  </a:lnTo>
                  <a:lnTo>
                    <a:pt x="8" y="27"/>
                  </a:lnTo>
                  <a:lnTo>
                    <a:pt x="17" y="24"/>
                  </a:lnTo>
                  <a:lnTo>
                    <a:pt x="26" y="23"/>
                  </a:lnTo>
                  <a:lnTo>
                    <a:pt x="35" y="21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58" y="21"/>
                  </a:lnTo>
                  <a:lnTo>
                    <a:pt x="72" y="24"/>
                  </a:lnTo>
                  <a:lnTo>
                    <a:pt x="84" y="29"/>
                  </a:lnTo>
                  <a:lnTo>
                    <a:pt x="94" y="35"/>
                  </a:lnTo>
                  <a:lnTo>
                    <a:pt x="105" y="43"/>
                  </a:lnTo>
                  <a:lnTo>
                    <a:pt x="116" y="53"/>
                  </a:lnTo>
                  <a:lnTo>
                    <a:pt x="123" y="64"/>
                  </a:lnTo>
                  <a:lnTo>
                    <a:pt x="129" y="76"/>
                  </a:lnTo>
                  <a:lnTo>
                    <a:pt x="129" y="76"/>
                  </a:lnTo>
                  <a:lnTo>
                    <a:pt x="132" y="85"/>
                  </a:lnTo>
                  <a:lnTo>
                    <a:pt x="136" y="94"/>
                  </a:lnTo>
                  <a:lnTo>
                    <a:pt x="137" y="104"/>
                  </a:lnTo>
                  <a:lnTo>
                    <a:pt x="137" y="113"/>
                  </a:lnTo>
                  <a:lnTo>
                    <a:pt x="136" y="131"/>
                  </a:lnTo>
                  <a:lnTo>
                    <a:pt x="131" y="148"/>
                  </a:lnTo>
                  <a:lnTo>
                    <a:pt x="122" y="163"/>
                  </a:lnTo>
                  <a:lnTo>
                    <a:pt x="111" y="177"/>
                  </a:lnTo>
                  <a:lnTo>
                    <a:pt x="105" y="184"/>
                  </a:lnTo>
                  <a:lnTo>
                    <a:pt x="97" y="189"/>
                  </a:lnTo>
                  <a:lnTo>
                    <a:pt x="90" y="193"/>
                  </a:lnTo>
                  <a:lnTo>
                    <a:pt x="81" y="198"/>
                  </a:lnTo>
                  <a:lnTo>
                    <a:pt x="81" y="198"/>
                  </a:lnTo>
                  <a:lnTo>
                    <a:pt x="81" y="198"/>
                  </a:lnTo>
                  <a:lnTo>
                    <a:pt x="90" y="218"/>
                  </a:lnTo>
                  <a:lnTo>
                    <a:pt x="90" y="218"/>
                  </a:lnTo>
                  <a:lnTo>
                    <a:pt x="90" y="218"/>
                  </a:lnTo>
                  <a:lnTo>
                    <a:pt x="90" y="218"/>
                  </a:lnTo>
                  <a:lnTo>
                    <a:pt x="100" y="212"/>
                  </a:lnTo>
                  <a:lnTo>
                    <a:pt x="110" y="207"/>
                  </a:lnTo>
                  <a:lnTo>
                    <a:pt x="119" y="200"/>
                  </a:lnTo>
                  <a:lnTo>
                    <a:pt x="126" y="192"/>
                  </a:lnTo>
                  <a:lnTo>
                    <a:pt x="134" y="184"/>
                  </a:lnTo>
                  <a:lnTo>
                    <a:pt x="140" y="175"/>
                  </a:lnTo>
                  <a:lnTo>
                    <a:pt x="146" y="165"/>
                  </a:lnTo>
                  <a:lnTo>
                    <a:pt x="151" y="155"/>
                  </a:lnTo>
                  <a:lnTo>
                    <a:pt x="154" y="145"/>
                  </a:lnTo>
                  <a:lnTo>
                    <a:pt x="157" y="134"/>
                  </a:lnTo>
                  <a:lnTo>
                    <a:pt x="158" y="123"/>
                  </a:lnTo>
                  <a:lnTo>
                    <a:pt x="158" y="113"/>
                  </a:lnTo>
                  <a:lnTo>
                    <a:pt x="158" y="102"/>
                  </a:lnTo>
                  <a:lnTo>
                    <a:pt x="155" y="90"/>
                  </a:lnTo>
                  <a:lnTo>
                    <a:pt x="154" y="79"/>
                  </a:lnTo>
                  <a:lnTo>
                    <a:pt x="149" y="69"/>
                  </a:lnTo>
                  <a:lnTo>
                    <a:pt x="149" y="69"/>
                  </a:lnTo>
                  <a:lnTo>
                    <a:pt x="142" y="53"/>
                  </a:lnTo>
                  <a:lnTo>
                    <a:pt x="131" y="40"/>
                  </a:lnTo>
                  <a:lnTo>
                    <a:pt x="120" y="27"/>
                  </a:lnTo>
                  <a:lnTo>
                    <a:pt x="107" y="18"/>
                  </a:lnTo>
                  <a:lnTo>
                    <a:pt x="93" y="9"/>
                  </a:lnTo>
                  <a:lnTo>
                    <a:pt x="78" y="5"/>
                  </a:lnTo>
                  <a:lnTo>
                    <a:pt x="61" y="0"/>
                  </a:lnTo>
                  <a:lnTo>
                    <a:pt x="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Freeform 48">
              <a:extLst>
                <a:ext uri="{FF2B5EF4-FFF2-40B4-BE49-F238E27FC236}">
                  <a16:creationId xmlns:a16="http://schemas.microsoft.com/office/drawing/2014/main" id="{48EEEB0E-0F91-4108-9B3C-4AED7AF251B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1597" y="2115252"/>
              <a:ext cx="132706" cy="183113"/>
            </a:xfrm>
            <a:custGeom>
              <a:avLst/>
              <a:gdLst>
                <a:gd name="T0" fmla="*/ 36 w 129"/>
                <a:gd name="T1" fmla="*/ 0 h 178"/>
                <a:gd name="T2" fmla="*/ 36 w 129"/>
                <a:gd name="T3" fmla="*/ 0 h 178"/>
                <a:gd name="T4" fmla="*/ 27 w 129"/>
                <a:gd name="T5" fmla="*/ 1 h 178"/>
                <a:gd name="T6" fmla="*/ 18 w 129"/>
                <a:gd name="T7" fmla="*/ 3 h 178"/>
                <a:gd name="T8" fmla="*/ 9 w 129"/>
                <a:gd name="T9" fmla="*/ 4 h 178"/>
                <a:gd name="T10" fmla="*/ 0 w 129"/>
                <a:gd name="T11" fmla="*/ 7 h 178"/>
                <a:gd name="T12" fmla="*/ 0 w 129"/>
                <a:gd name="T13" fmla="*/ 7 h 178"/>
                <a:gd name="T14" fmla="*/ 0 w 129"/>
                <a:gd name="T15" fmla="*/ 7 h 178"/>
                <a:gd name="T16" fmla="*/ 9 w 129"/>
                <a:gd name="T17" fmla="*/ 30 h 178"/>
                <a:gd name="T18" fmla="*/ 21 w 129"/>
                <a:gd name="T19" fmla="*/ 1 h 178"/>
                <a:gd name="T20" fmla="*/ 21 w 129"/>
                <a:gd name="T21" fmla="*/ 1 h 178"/>
                <a:gd name="T22" fmla="*/ 36 w 129"/>
                <a:gd name="T23" fmla="*/ 0 h 178"/>
                <a:gd name="T24" fmla="*/ 36 w 129"/>
                <a:gd name="T25" fmla="*/ 0 h 178"/>
                <a:gd name="T26" fmla="*/ 53 w 129"/>
                <a:gd name="T27" fmla="*/ 1 h 178"/>
                <a:gd name="T28" fmla="*/ 70 w 129"/>
                <a:gd name="T29" fmla="*/ 6 h 178"/>
                <a:gd name="T30" fmla="*/ 36 w 129"/>
                <a:gd name="T31" fmla="*/ 91 h 178"/>
                <a:gd name="T32" fmla="*/ 56 w 129"/>
                <a:gd name="T33" fmla="*/ 137 h 178"/>
                <a:gd name="T34" fmla="*/ 100 w 129"/>
                <a:gd name="T35" fmla="*/ 26 h 178"/>
                <a:gd name="T36" fmla="*/ 100 w 129"/>
                <a:gd name="T37" fmla="*/ 26 h 178"/>
                <a:gd name="T38" fmla="*/ 112 w 129"/>
                <a:gd name="T39" fmla="*/ 38 h 178"/>
                <a:gd name="T40" fmla="*/ 120 w 129"/>
                <a:gd name="T41" fmla="*/ 55 h 178"/>
                <a:gd name="T42" fmla="*/ 71 w 129"/>
                <a:gd name="T43" fmla="*/ 177 h 178"/>
                <a:gd name="T44" fmla="*/ 73 w 129"/>
                <a:gd name="T45" fmla="*/ 178 h 178"/>
                <a:gd name="T46" fmla="*/ 73 w 129"/>
                <a:gd name="T47" fmla="*/ 178 h 178"/>
                <a:gd name="T48" fmla="*/ 73 w 129"/>
                <a:gd name="T49" fmla="*/ 178 h 178"/>
                <a:gd name="T50" fmla="*/ 73 w 129"/>
                <a:gd name="T51" fmla="*/ 178 h 178"/>
                <a:gd name="T52" fmla="*/ 82 w 129"/>
                <a:gd name="T53" fmla="*/ 173 h 178"/>
                <a:gd name="T54" fmla="*/ 89 w 129"/>
                <a:gd name="T55" fmla="*/ 169 h 178"/>
                <a:gd name="T56" fmla="*/ 97 w 129"/>
                <a:gd name="T57" fmla="*/ 164 h 178"/>
                <a:gd name="T58" fmla="*/ 103 w 129"/>
                <a:gd name="T59" fmla="*/ 157 h 178"/>
                <a:gd name="T60" fmla="*/ 114 w 129"/>
                <a:gd name="T61" fmla="*/ 143 h 178"/>
                <a:gd name="T62" fmla="*/ 123 w 129"/>
                <a:gd name="T63" fmla="*/ 128 h 178"/>
                <a:gd name="T64" fmla="*/ 128 w 129"/>
                <a:gd name="T65" fmla="*/ 111 h 178"/>
                <a:gd name="T66" fmla="*/ 129 w 129"/>
                <a:gd name="T67" fmla="*/ 93 h 178"/>
                <a:gd name="T68" fmla="*/ 129 w 129"/>
                <a:gd name="T69" fmla="*/ 84 h 178"/>
                <a:gd name="T70" fmla="*/ 128 w 129"/>
                <a:gd name="T71" fmla="*/ 74 h 178"/>
                <a:gd name="T72" fmla="*/ 124 w 129"/>
                <a:gd name="T73" fmla="*/ 65 h 178"/>
                <a:gd name="T74" fmla="*/ 121 w 129"/>
                <a:gd name="T75" fmla="*/ 56 h 178"/>
                <a:gd name="T76" fmla="*/ 121 w 129"/>
                <a:gd name="T77" fmla="*/ 56 h 178"/>
                <a:gd name="T78" fmla="*/ 115 w 129"/>
                <a:gd name="T79" fmla="*/ 44 h 178"/>
                <a:gd name="T80" fmla="*/ 108 w 129"/>
                <a:gd name="T81" fmla="*/ 33 h 178"/>
                <a:gd name="T82" fmla="*/ 97 w 129"/>
                <a:gd name="T83" fmla="*/ 23 h 178"/>
                <a:gd name="T84" fmla="*/ 86 w 129"/>
                <a:gd name="T85" fmla="*/ 15 h 178"/>
                <a:gd name="T86" fmla="*/ 76 w 129"/>
                <a:gd name="T87" fmla="*/ 9 h 178"/>
                <a:gd name="T88" fmla="*/ 64 w 129"/>
                <a:gd name="T89" fmla="*/ 4 h 178"/>
                <a:gd name="T90" fmla="*/ 50 w 129"/>
                <a:gd name="T91" fmla="*/ 1 h 178"/>
                <a:gd name="T92" fmla="*/ 36 w 129"/>
                <a:gd name="T9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9" h="178">
                  <a:moveTo>
                    <a:pt x="36" y="0"/>
                  </a:moveTo>
                  <a:lnTo>
                    <a:pt x="36" y="0"/>
                  </a:lnTo>
                  <a:lnTo>
                    <a:pt x="27" y="1"/>
                  </a:lnTo>
                  <a:lnTo>
                    <a:pt x="18" y="3"/>
                  </a:lnTo>
                  <a:lnTo>
                    <a:pt x="9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9" y="30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53" y="1"/>
                  </a:lnTo>
                  <a:lnTo>
                    <a:pt x="70" y="6"/>
                  </a:lnTo>
                  <a:lnTo>
                    <a:pt x="36" y="91"/>
                  </a:lnTo>
                  <a:lnTo>
                    <a:pt x="56" y="137"/>
                  </a:lnTo>
                  <a:lnTo>
                    <a:pt x="100" y="26"/>
                  </a:lnTo>
                  <a:lnTo>
                    <a:pt x="100" y="26"/>
                  </a:lnTo>
                  <a:lnTo>
                    <a:pt x="112" y="38"/>
                  </a:lnTo>
                  <a:lnTo>
                    <a:pt x="120" y="55"/>
                  </a:lnTo>
                  <a:lnTo>
                    <a:pt x="71" y="177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82" y="173"/>
                  </a:lnTo>
                  <a:lnTo>
                    <a:pt x="89" y="169"/>
                  </a:lnTo>
                  <a:lnTo>
                    <a:pt x="97" y="164"/>
                  </a:lnTo>
                  <a:lnTo>
                    <a:pt x="103" y="157"/>
                  </a:lnTo>
                  <a:lnTo>
                    <a:pt x="114" y="143"/>
                  </a:lnTo>
                  <a:lnTo>
                    <a:pt x="123" y="128"/>
                  </a:lnTo>
                  <a:lnTo>
                    <a:pt x="128" y="111"/>
                  </a:lnTo>
                  <a:lnTo>
                    <a:pt x="129" y="93"/>
                  </a:lnTo>
                  <a:lnTo>
                    <a:pt x="129" y="84"/>
                  </a:lnTo>
                  <a:lnTo>
                    <a:pt x="128" y="74"/>
                  </a:lnTo>
                  <a:lnTo>
                    <a:pt x="124" y="65"/>
                  </a:lnTo>
                  <a:lnTo>
                    <a:pt x="121" y="56"/>
                  </a:lnTo>
                  <a:lnTo>
                    <a:pt x="121" y="56"/>
                  </a:lnTo>
                  <a:lnTo>
                    <a:pt x="115" y="44"/>
                  </a:lnTo>
                  <a:lnTo>
                    <a:pt x="108" y="33"/>
                  </a:lnTo>
                  <a:lnTo>
                    <a:pt x="97" y="23"/>
                  </a:lnTo>
                  <a:lnTo>
                    <a:pt x="86" y="15"/>
                  </a:lnTo>
                  <a:lnTo>
                    <a:pt x="76" y="9"/>
                  </a:lnTo>
                  <a:lnTo>
                    <a:pt x="64" y="4"/>
                  </a:lnTo>
                  <a:lnTo>
                    <a:pt x="50" y="1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74BF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Freeform 49">
              <a:extLst>
                <a:ext uri="{FF2B5EF4-FFF2-40B4-BE49-F238E27FC236}">
                  <a16:creationId xmlns:a16="http://schemas.microsoft.com/office/drawing/2014/main" id="{B021BC9E-F16D-4DE0-8B3A-62891373754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1597" y="2115252"/>
              <a:ext cx="132706" cy="183113"/>
            </a:xfrm>
            <a:custGeom>
              <a:avLst/>
              <a:gdLst>
                <a:gd name="T0" fmla="*/ 36 w 129"/>
                <a:gd name="T1" fmla="*/ 0 h 178"/>
                <a:gd name="T2" fmla="*/ 36 w 129"/>
                <a:gd name="T3" fmla="*/ 0 h 178"/>
                <a:gd name="T4" fmla="*/ 27 w 129"/>
                <a:gd name="T5" fmla="*/ 1 h 178"/>
                <a:gd name="T6" fmla="*/ 18 w 129"/>
                <a:gd name="T7" fmla="*/ 3 h 178"/>
                <a:gd name="T8" fmla="*/ 9 w 129"/>
                <a:gd name="T9" fmla="*/ 4 h 178"/>
                <a:gd name="T10" fmla="*/ 0 w 129"/>
                <a:gd name="T11" fmla="*/ 7 h 178"/>
                <a:gd name="T12" fmla="*/ 0 w 129"/>
                <a:gd name="T13" fmla="*/ 7 h 178"/>
                <a:gd name="T14" fmla="*/ 0 w 129"/>
                <a:gd name="T15" fmla="*/ 7 h 178"/>
                <a:gd name="T16" fmla="*/ 9 w 129"/>
                <a:gd name="T17" fmla="*/ 30 h 178"/>
                <a:gd name="T18" fmla="*/ 21 w 129"/>
                <a:gd name="T19" fmla="*/ 1 h 178"/>
                <a:gd name="T20" fmla="*/ 21 w 129"/>
                <a:gd name="T21" fmla="*/ 1 h 178"/>
                <a:gd name="T22" fmla="*/ 36 w 129"/>
                <a:gd name="T23" fmla="*/ 0 h 178"/>
                <a:gd name="T24" fmla="*/ 36 w 129"/>
                <a:gd name="T25" fmla="*/ 0 h 178"/>
                <a:gd name="T26" fmla="*/ 53 w 129"/>
                <a:gd name="T27" fmla="*/ 1 h 178"/>
                <a:gd name="T28" fmla="*/ 70 w 129"/>
                <a:gd name="T29" fmla="*/ 6 h 178"/>
                <a:gd name="T30" fmla="*/ 36 w 129"/>
                <a:gd name="T31" fmla="*/ 91 h 178"/>
                <a:gd name="T32" fmla="*/ 56 w 129"/>
                <a:gd name="T33" fmla="*/ 137 h 178"/>
                <a:gd name="T34" fmla="*/ 100 w 129"/>
                <a:gd name="T35" fmla="*/ 26 h 178"/>
                <a:gd name="T36" fmla="*/ 100 w 129"/>
                <a:gd name="T37" fmla="*/ 26 h 178"/>
                <a:gd name="T38" fmla="*/ 112 w 129"/>
                <a:gd name="T39" fmla="*/ 38 h 178"/>
                <a:gd name="T40" fmla="*/ 120 w 129"/>
                <a:gd name="T41" fmla="*/ 55 h 178"/>
                <a:gd name="T42" fmla="*/ 71 w 129"/>
                <a:gd name="T43" fmla="*/ 177 h 178"/>
                <a:gd name="T44" fmla="*/ 73 w 129"/>
                <a:gd name="T45" fmla="*/ 178 h 178"/>
                <a:gd name="T46" fmla="*/ 73 w 129"/>
                <a:gd name="T47" fmla="*/ 178 h 178"/>
                <a:gd name="T48" fmla="*/ 73 w 129"/>
                <a:gd name="T49" fmla="*/ 178 h 178"/>
                <a:gd name="T50" fmla="*/ 73 w 129"/>
                <a:gd name="T51" fmla="*/ 178 h 178"/>
                <a:gd name="T52" fmla="*/ 82 w 129"/>
                <a:gd name="T53" fmla="*/ 173 h 178"/>
                <a:gd name="T54" fmla="*/ 89 w 129"/>
                <a:gd name="T55" fmla="*/ 169 h 178"/>
                <a:gd name="T56" fmla="*/ 97 w 129"/>
                <a:gd name="T57" fmla="*/ 164 h 178"/>
                <a:gd name="T58" fmla="*/ 103 w 129"/>
                <a:gd name="T59" fmla="*/ 157 h 178"/>
                <a:gd name="T60" fmla="*/ 114 w 129"/>
                <a:gd name="T61" fmla="*/ 143 h 178"/>
                <a:gd name="T62" fmla="*/ 123 w 129"/>
                <a:gd name="T63" fmla="*/ 128 h 178"/>
                <a:gd name="T64" fmla="*/ 128 w 129"/>
                <a:gd name="T65" fmla="*/ 111 h 178"/>
                <a:gd name="T66" fmla="*/ 129 w 129"/>
                <a:gd name="T67" fmla="*/ 93 h 178"/>
                <a:gd name="T68" fmla="*/ 129 w 129"/>
                <a:gd name="T69" fmla="*/ 84 h 178"/>
                <a:gd name="T70" fmla="*/ 128 w 129"/>
                <a:gd name="T71" fmla="*/ 74 h 178"/>
                <a:gd name="T72" fmla="*/ 124 w 129"/>
                <a:gd name="T73" fmla="*/ 65 h 178"/>
                <a:gd name="T74" fmla="*/ 121 w 129"/>
                <a:gd name="T75" fmla="*/ 56 h 178"/>
                <a:gd name="T76" fmla="*/ 121 w 129"/>
                <a:gd name="T77" fmla="*/ 56 h 178"/>
                <a:gd name="T78" fmla="*/ 115 w 129"/>
                <a:gd name="T79" fmla="*/ 44 h 178"/>
                <a:gd name="T80" fmla="*/ 108 w 129"/>
                <a:gd name="T81" fmla="*/ 33 h 178"/>
                <a:gd name="T82" fmla="*/ 97 w 129"/>
                <a:gd name="T83" fmla="*/ 23 h 178"/>
                <a:gd name="T84" fmla="*/ 86 w 129"/>
                <a:gd name="T85" fmla="*/ 15 h 178"/>
                <a:gd name="T86" fmla="*/ 76 w 129"/>
                <a:gd name="T87" fmla="*/ 9 h 178"/>
                <a:gd name="T88" fmla="*/ 64 w 129"/>
                <a:gd name="T89" fmla="*/ 4 h 178"/>
                <a:gd name="T90" fmla="*/ 50 w 129"/>
                <a:gd name="T91" fmla="*/ 1 h 178"/>
                <a:gd name="T92" fmla="*/ 36 w 129"/>
                <a:gd name="T9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9" h="178">
                  <a:moveTo>
                    <a:pt x="36" y="0"/>
                  </a:moveTo>
                  <a:lnTo>
                    <a:pt x="36" y="0"/>
                  </a:lnTo>
                  <a:lnTo>
                    <a:pt x="27" y="1"/>
                  </a:lnTo>
                  <a:lnTo>
                    <a:pt x="18" y="3"/>
                  </a:lnTo>
                  <a:lnTo>
                    <a:pt x="9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9" y="30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53" y="1"/>
                  </a:lnTo>
                  <a:lnTo>
                    <a:pt x="70" y="6"/>
                  </a:lnTo>
                  <a:lnTo>
                    <a:pt x="36" y="91"/>
                  </a:lnTo>
                  <a:lnTo>
                    <a:pt x="56" y="137"/>
                  </a:lnTo>
                  <a:lnTo>
                    <a:pt x="100" y="26"/>
                  </a:lnTo>
                  <a:lnTo>
                    <a:pt x="100" y="26"/>
                  </a:lnTo>
                  <a:lnTo>
                    <a:pt x="112" y="38"/>
                  </a:lnTo>
                  <a:lnTo>
                    <a:pt x="120" y="55"/>
                  </a:lnTo>
                  <a:lnTo>
                    <a:pt x="71" y="177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82" y="173"/>
                  </a:lnTo>
                  <a:lnTo>
                    <a:pt x="89" y="169"/>
                  </a:lnTo>
                  <a:lnTo>
                    <a:pt x="97" y="164"/>
                  </a:lnTo>
                  <a:lnTo>
                    <a:pt x="103" y="157"/>
                  </a:lnTo>
                  <a:lnTo>
                    <a:pt x="114" y="143"/>
                  </a:lnTo>
                  <a:lnTo>
                    <a:pt x="123" y="128"/>
                  </a:lnTo>
                  <a:lnTo>
                    <a:pt x="128" y="111"/>
                  </a:lnTo>
                  <a:lnTo>
                    <a:pt x="129" y="93"/>
                  </a:lnTo>
                  <a:lnTo>
                    <a:pt x="129" y="84"/>
                  </a:lnTo>
                  <a:lnTo>
                    <a:pt x="128" y="74"/>
                  </a:lnTo>
                  <a:lnTo>
                    <a:pt x="124" y="65"/>
                  </a:lnTo>
                  <a:lnTo>
                    <a:pt x="121" y="56"/>
                  </a:lnTo>
                  <a:lnTo>
                    <a:pt x="121" y="56"/>
                  </a:lnTo>
                  <a:lnTo>
                    <a:pt x="115" y="44"/>
                  </a:lnTo>
                  <a:lnTo>
                    <a:pt x="108" y="33"/>
                  </a:lnTo>
                  <a:lnTo>
                    <a:pt x="97" y="23"/>
                  </a:lnTo>
                  <a:lnTo>
                    <a:pt x="86" y="15"/>
                  </a:lnTo>
                  <a:lnTo>
                    <a:pt x="76" y="9"/>
                  </a:lnTo>
                  <a:lnTo>
                    <a:pt x="64" y="4"/>
                  </a:lnTo>
                  <a:lnTo>
                    <a:pt x="50" y="1"/>
                  </a:lnTo>
                  <a:lnTo>
                    <a:pt x="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Freeform 50">
              <a:extLst>
                <a:ext uri="{FF2B5EF4-FFF2-40B4-BE49-F238E27FC236}">
                  <a16:creationId xmlns:a16="http://schemas.microsoft.com/office/drawing/2014/main" id="{524C6621-3582-4F69-9CEB-46A432102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0856" y="2115252"/>
              <a:ext cx="62753" cy="93614"/>
            </a:xfrm>
            <a:custGeom>
              <a:avLst/>
              <a:gdLst>
                <a:gd name="T0" fmla="*/ 27 w 61"/>
                <a:gd name="T1" fmla="*/ 0 h 91"/>
                <a:gd name="T2" fmla="*/ 27 w 61"/>
                <a:gd name="T3" fmla="*/ 0 h 91"/>
                <a:gd name="T4" fmla="*/ 12 w 61"/>
                <a:gd name="T5" fmla="*/ 1 h 91"/>
                <a:gd name="T6" fmla="*/ 0 w 61"/>
                <a:gd name="T7" fmla="*/ 30 h 91"/>
                <a:gd name="T8" fmla="*/ 27 w 61"/>
                <a:gd name="T9" fmla="*/ 91 h 91"/>
                <a:gd name="T10" fmla="*/ 61 w 61"/>
                <a:gd name="T11" fmla="*/ 6 h 91"/>
                <a:gd name="T12" fmla="*/ 61 w 61"/>
                <a:gd name="T13" fmla="*/ 6 h 91"/>
                <a:gd name="T14" fmla="*/ 44 w 61"/>
                <a:gd name="T15" fmla="*/ 1 h 91"/>
                <a:gd name="T16" fmla="*/ 27 w 61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91">
                  <a:moveTo>
                    <a:pt x="27" y="0"/>
                  </a:moveTo>
                  <a:lnTo>
                    <a:pt x="27" y="0"/>
                  </a:lnTo>
                  <a:lnTo>
                    <a:pt x="12" y="1"/>
                  </a:lnTo>
                  <a:lnTo>
                    <a:pt x="0" y="30"/>
                  </a:lnTo>
                  <a:lnTo>
                    <a:pt x="27" y="91"/>
                  </a:lnTo>
                  <a:lnTo>
                    <a:pt x="61" y="6"/>
                  </a:lnTo>
                  <a:lnTo>
                    <a:pt x="61" y="6"/>
                  </a:lnTo>
                  <a:lnTo>
                    <a:pt x="44" y="1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8AC6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Freeform 51">
              <a:extLst>
                <a:ext uri="{FF2B5EF4-FFF2-40B4-BE49-F238E27FC236}">
                  <a16:creationId xmlns:a16="http://schemas.microsoft.com/office/drawing/2014/main" id="{202349DA-E520-495A-968E-D5A8F9082D0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0856" y="2115252"/>
              <a:ext cx="62753" cy="93614"/>
            </a:xfrm>
            <a:custGeom>
              <a:avLst/>
              <a:gdLst>
                <a:gd name="T0" fmla="*/ 27 w 61"/>
                <a:gd name="T1" fmla="*/ 0 h 91"/>
                <a:gd name="T2" fmla="*/ 27 w 61"/>
                <a:gd name="T3" fmla="*/ 0 h 91"/>
                <a:gd name="T4" fmla="*/ 12 w 61"/>
                <a:gd name="T5" fmla="*/ 1 h 91"/>
                <a:gd name="T6" fmla="*/ 0 w 61"/>
                <a:gd name="T7" fmla="*/ 30 h 91"/>
                <a:gd name="T8" fmla="*/ 27 w 61"/>
                <a:gd name="T9" fmla="*/ 91 h 91"/>
                <a:gd name="T10" fmla="*/ 61 w 61"/>
                <a:gd name="T11" fmla="*/ 6 h 91"/>
                <a:gd name="T12" fmla="*/ 61 w 61"/>
                <a:gd name="T13" fmla="*/ 6 h 91"/>
                <a:gd name="T14" fmla="*/ 44 w 61"/>
                <a:gd name="T15" fmla="*/ 1 h 91"/>
                <a:gd name="T16" fmla="*/ 27 w 61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91">
                  <a:moveTo>
                    <a:pt x="27" y="0"/>
                  </a:moveTo>
                  <a:lnTo>
                    <a:pt x="27" y="0"/>
                  </a:lnTo>
                  <a:lnTo>
                    <a:pt x="12" y="1"/>
                  </a:lnTo>
                  <a:lnTo>
                    <a:pt x="0" y="30"/>
                  </a:lnTo>
                  <a:lnTo>
                    <a:pt x="27" y="91"/>
                  </a:lnTo>
                  <a:lnTo>
                    <a:pt x="61" y="6"/>
                  </a:lnTo>
                  <a:lnTo>
                    <a:pt x="61" y="6"/>
                  </a:lnTo>
                  <a:lnTo>
                    <a:pt x="44" y="1"/>
                  </a:lnTo>
                  <a:lnTo>
                    <a:pt x="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Freeform 52">
              <a:extLst>
                <a:ext uri="{FF2B5EF4-FFF2-40B4-BE49-F238E27FC236}">
                  <a16:creationId xmlns:a16="http://schemas.microsoft.com/office/drawing/2014/main" id="{23442D5D-4A4E-437F-84E0-E27B9F32FC3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9206" y="2141999"/>
              <a:ext cx="65838" cy="155338"/>
            </a:xfrm>
            <a:custGeom>
              <a:avLst/>
              <a:gdLst>
                <a:gd name="T0" fmla="*/ 44 w 64"/>
                <a:gd name="T1" fmla="*/ 0 h 151"/>
                <a:gd name="T2" fmla="*/ 0 w 64"/>
                <a:gd name="T3" fmla="*/ 111 h 151"/>
                <a:gd name="T4" fmla="*/ 15 w 64"/>
                <a:gd name="T5" fmla="*/ 151 h 151"/>
                <a:gd name="T6" fmla="*/ 64 w 64"/>
                <a:gd name="T7" fmla="*/ 29 h 151"/>
                <a:gd name="T8" fmla="*/ 64 w 64"/>
                <a:gd name="T9" fmla="*/ 29 h 151"/>
                <a:gd name="T10" fmla="*/ 56 w 64"/>
                <a:gd name="T11" fmla="*/ 12 h 151"/>
                <a:gd name="T12" fmla="*/ 44 w 64"/>
                <a:gd name="T1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51">
                  <a:moveTo>
                    <a:pt x="44" y="0"/>
                  </a:moveTo>
                  <a:lnTo>
                    <a:pt x="0" y="111"/>
                  </a:lnTo>
                  <a:lnTo>
                    <a:pt x="15" y="151"/>
                  </a:lnTo>
                  <a:lnTo>
                    <a:pt x="64" y="29"/>
                  </a:lnTo>
                  <a:lnTo>
                    <a:pt x="64" y="29"/>
                  </a:lnTo>
                  <a:lnTo>
                    <a:pt x="56" y="12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8AC6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Freeform 53">
              <a:extLst>
                <a:ext uri="{FF2B5EF4-FFF2-40B4-BE49-F238E27FC236}">
                  <a16:creationId xmlns:a16="http://schemas.microsoft.com/office/drawing/2014/main" id="{0576ABA2-E63B-4EFE-B5E9-8D04319A47D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9206" y="2141999"/>
              <a:ext cx="65838" cy="155338"/>
            </a:xfrm>
            <a:custGeom>
              <a:avLst/>
              <a:gdLst>
                <a:gd name="T0" fmla="*/ 44 w 64"/>
                <a:gd name="T1" fmla="*/ 0 h 151"/>
                <a:gd name="T2" fmla="*/ 0 w 64"/>
                <a:gd name="T3" fmla="*/ 111 h 151"/>
                <a:gd name="T4" fmla="*/ 15 w 64"/>
                <a:gd name="T5" fmla="*/ 151 h 151"/>
                <a:gd name="T6" fmla="*/ 64 w 64"/>
                <a:gd name="T7" fmla="*/ 29 h 151"/>
                <a:gd name="T8" fmla="*/ 64 w 64"/>
                <a:gd name="T9" fmla="*/ 29 h 151"/>
                <a:gd name="T10" fmla="*/ 56 w 64"/>
                <a:gd name="T11" fmla="*/ 12 h 151"/>
                <a:gd name="T12" fmla="*/ 44 w 64"/>
                <a:gd name="T1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51">
                  <a:moveTo>
                    <a:pt x="44" y="0"/>
                  </a:moveTo>
                  <a:lnTo>
                    <a:pt x="0" y="111"/>
                  </a:lnTo>
                  <a:lnTo>
                    <a:pt x="15" y="151"/>
                  </a:lnTo>
                  <a:lnTo>
                    <a:pt x="64" y="29"/>
                  </a:lnTo>
                  <a:lnTo>
                    <a:pt x="64" y="29"/>
                  </a:lnTo>
                  <a:lnTo>
                    <a:pt x="56" y="12"/>
                  </a:lnTo>
                  <a:lnTo>
                    <a:pt x="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Freeform 54">
              <a:extLst>
                <a:ext uri="{FF2B5EF4-FFF2-40B4-BE49-F238E27FC236}">
                  <a16:creationId xmlns:a16="http://schemas.microsoft.com/office/drawing/2014/main" id="{EFD33032-266A-45D3-BFBD-C8306D54CDF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8538" y="2546288"/>
              <a:ext cx="161510" cy="345652"/>
            </a:xfrm>
            <a:custGeom>
              <a:avLst/>
              <a:gdLst>
                <a:gd name="T0" fmla="*/ 157 w 157"/>
                <a:gd name="T1" fmla="*/ 327 h 336"/>
                <a:gd name="T2" fmla="*/ 137 w 157"/>
                <a:gd name="T3" fmla="*/ 336 h 336"/>
                <a:gd name="T4" fmla="*/ 0 w 157"/>
                <a:gd name="T5" fmla="*/ 13 h 336"/>
                <a:gd name="T6" fmla="*/ 4 w 157"/>
                <a:gd name="T7" fmla="*/ 0 h 336"/>
                <a:gd name="T8" fmla="*/ 18 w 157"/>
                <a:gd name="T9" fmla="*/ 6 h 336"/>
                <a:gd name="T10" fmla="*/ 157 w 157"/>
                <a:gd name="T11" fmla="*/ 327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7" h="336">
                  <a:moveTo>
                    <a:pt x="157" y="327"/>
                  </a:moveTo>
                  <a:lnTo>
                    <a:pt x="137" y="336"/>
                  </a:lnTo>
                  <a:lnTo>
                    <a:pt x="0" y="13"/>
                  </a:lnTo>
                  <a:lnTo>
                    <a:pt x="4" y="0"/>
                  </a:lnTo>
                  <a:lnTo>
                    <a:pt x="18" y="6"/>
                  </a:lnTo>
                  <a:lnTo>
                    <a:pt x="157" y="327"/>
                  </a:lnTo>
                  <a:close/>
                </a:path>
              </a:pathLst>
            </a:custGeom>
            <a:solidFill>
              <a:srgbClr val="BE3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091A2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5751B99-D17A-4009-8AA1-C9D6CD36879A}"/>
              </a:ext>
            </a:extLst>
          </p:cNvPr>
          <p:cNvCxnSpPr/>
          <p:nvPr/>
        </p:nvCxnSpPr>
        <p:spPr>
          <a:xfrm>
            <a:off x="5723272" y="2556718"/>
            <a:ext cx="796861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B4021FD3-04E4-4D16-9118-BBC94B30E164}"/>
              </a:ext>
            </a:extLst>
          </p:cNvPr>
          <p:cNvCxnSpPr>
            <a:cxnSpLocks/>
          </p:cNvCxnSpPr>
          <p:nvPr/>
        </p:nvCxnSpPr>
        <p:spPr>
          <a:xfrm>
            <a:off x="6098347" y="2556718"/>
            <a:ext cx="0" cy="4784608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Oval 56">
            <a:extLst>
              <a:ext uri="{FF2B5EF4-FFF2-40B4-BE49-F238E27FC236}">
                <a16:creationId xmlns:a16="http://schemas.microsoft.com/office/drawing/2014/main" id="{38EA20B9-92ED-4745-B8E3-7EC35573CE93}"/>
              </a:ext>
            </a:extLst>
          </p:cNvPr>
          <p:cNvSpPr/>
          <p:nvPr/>
        </p:nvSpPr>
        <p:spPr>
          <a:xfrm>
            <a:off x="6021808" y="3177737"/>
            <a:ext cx="169817" cy="1698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D8BA0FA0-1D42-40E7-B24D-FB54B654A81E}"/>
              </a:ext>
            </a:extLst>
          </p:cNvPr>
          <p:cNvSpPr/>
          <p:nvPr/>
        </p:nvSpPr>
        <p:spPr>
          <a:xfrm>
            <a:off x="6018027" y="4357419"/>
            <a:ext cx="169817" cy="1698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46304F73-C9BC-4D4F-BA99-937C73958192}"/>
              </a:ext>
            </a:extLst>
          </p:cNvPr>
          <p:cNvSpPr txBox="1"/>
          <p:nvPr/>
        </p:nvSpPr>
        <p:spPr>
          <a:xfrm>
            <a:off x="6566700" y="3269176"/>
            <a:ext cx="2661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沟通需求</a:t>
            </a: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EA9CE9A-861F-4574-ADB5-5CC68C135A61}"/>
              </a:ext>
            </a:extLst>
          </p:cNvPr>
          <p:cNvSpPr txBox="1"/>
          <p:nvPr/>
        </p:nvSpPr>
        <p:spPr>
          <a:xfrm>
            <a:off x="6592826" y="2991350"/>
            <a:ext cx="18893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Tip 1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AA68EDC-FE6D-4206-A0BB-0F1B0BC5F635}"/>
              </a:ext>
            </a:extLst>
          </p:cNvPr>
          <p:cNvSpPr txBox="1"/>
          <p:nvPr/>
        </p:nvSpPr>
        <p:spPr>
          <a:xfrm>
            <a:off x="6605889" y="3664027"/>
            <a:ext cx="19104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1000" dirty="0">
                <a:solidFill>
                  <a:prstClr val="white"/>
                </a:solidFill>
                <a:cs typeface="+mn-ea"/>
                <a:sym typeface="+mn-lt"/>
              </a:rPr>
              <a:t>发布任务</a:t>
            </a:r>
            <a:endParaRPr lang="en-US" altLang="zh-CN" sz="1000" dirty="0">
              <a:solidFill>
                <a:prstClr val="white"/>
              </a:solidFill>
              <a:cs typeface="+mn-ea"/>
              <a:sym typeface="+mn-lt"/>
            </a:endParaRPr>
          </a:p>
          <a:p>
            <a:pPr lvl="0">
              <a:defRPr/>
            </a:pP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Lorem ipsum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dolor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sit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9126B09C-2BF5-4316-8527-066694384CA6}"/>
              </a:ext>
            </a:extLst>
          </p:cNvPr>
          <p:cNvSpPr txBox="1"/>
          <p:nvPr/>
        </p:nvSpPr>
        <p:spPr>
          <a:xfrm>
            <a:off x="3039566" y="4440649"/>
            <a:ext cx="2661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签订协议</a:t>
            </a: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F5BB5245-B7B7-4E5F-B0EA-1CBF28CB5152}"/>
              </a:ext>
            </a:extLst>
          </p:cNvPr>
          <p:cNvSpPr txBox="1"/>
          <p:nvPr/>
        </p:nvSpPr>
        <p:spPr>
          <a:xfrm>
            <a:off x="3797910" y="4162823"/>
            <a:ext cx="18893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defRPr/>
            </a:pPr>
            <a:r>
              <a:rPr lang="en-ID" altLang="zh-CN" sz="1100" dirty="0">
                <a:solidFill>
                  <a:prstClr val="white"/>
                </a:solidFill>
                <a:cs typeface="+mn-ea"/>
                <a:sym typeface="+mn-lt"/>
              </a:rPr>
              <a:t>Tip 2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3C7F5884-76C4-4B5A-92ED-0DBFB2CAD67E}"/>
              </a:ext>
            </a:extLst>
          </p:cNvPr>
          <p:cNvSpPr txBox="1"/>
          <p:nvPr/>
        </p:nvSpPr>
        <p:spPr>
          <a:xfrm>
            <a:off x="3787378" y="4835500"/>
            <a:ext cx="19104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defRPr/>
            </a:pPr>
            <a:r>
              <a:rPr lang="zh-CN" altLang="en-US" sz="1000" dirty="0">
                <a:solidFill>
                  <a:prstClr val="white"/>
                </a:solidFill>
                <a:cs typeface="+mn-ea"/>
                <a:sym typeface="+mn-lt"/>
              </a:rPr>
              <a:t>明确任务</a:t>
            </a:r>
            <a:endParaRPr lang="en-US" altLang="zh-CN" sz="1000" dirty="0">
              <a:solidFill>
                <a:prstClr val="white"/>
              </a:solidFill>
              <a:cs typeface="+mn-ea"/>
              <a:sym typeface="+mn-lt"/>
            </a:endParaRPr>
          </a:p>
          <a:p>
            <a:pPr lvl="0" algn="r">
              <a:defRPr/>
            </a:pP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Lorem ipsum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dolor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sit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id="{07189C73-BC26-469E-9948-301D2FB83C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5903" y="8427089"/>
            <a:ext cx="2227220" cy="1446984"/>
          </a:xfrm>
          <a:prstGeom prst="rect">
            <a:avLst/>
          </a:prstGeom>
        </p:spPr>
      </p:pic>
      <p:pic>
        <p:nvPicPr>
          <p:cNvPr id="70" name="图形 69">
            <a:extLst>
              <a:ext uri="{FF2B5EF4-FFF2-40B4-BE49-F238E27FC236}">
                <a16:creationId xmlns:a16="http://schemas.microsoft.com/office/drawing/2014/main" id="{A5671742-4C21-4A26-B22F-AC62A7F582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77492" y="8240623"/>
            <a:ext cx="2227220" cy="1446984"/>
          </a:xfrm>
          <a:prstGeom prst="rect">
            <a:avLst/>
          </a:prstGeom>
        </p:spPr>
      </p:pic>
      <p:pic>
        <p:nvPicPr>
          <p:cNvPr id="66" name="图形 65">
            <a:extLst>
              <a:ext uri="{FF2B5EF4-FFF2-40B4-BE49-F238E27FC236}">
                <a16:creationId xmlns:a16="http://schemas.microsoft.com/office/drawing/2014/main" id="{97FC8290-8DBF-4BFE-916C-E060414D24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4912" y="561701"/>
            <a:ext cx="2052085" cy="123408"/>
          </a:xfrm>
          <a:prstGeom prst="rect">
            <a:avLst/>
          </a:prstGeom>
        </p:spPr>
      </p:pic>
      <p:sp>
        <p:nvSpPr>
          <p:cNvPr id="67" name="矩形 66">
            <a:extLst>
              <a:ext uri="{FF2B5EF4-FFF2-40B4-BE49-F238E27FC236}">
                <a16:creationId xmlns:a16="http://schemas.microsoft.com/office/drawing/2014/main" id="{AD5FB2FF-1345-428B-B33B-D49794EC9B3F}"/>
              </a:ext>
            </a:extLst>
          </p:cNvPr>
          <p:cNvSpPr/>
          <p:nvPr/>
        </p:nvSpPr>
        <p:spPr>
          <a:xfrm>
            <a:off x="9441359" y="6398098"/>
            <a:ext cx="2229462" cy="32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600" spc="1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 Quality Control Manual of Chinese Standard PPT</a:t>
            </a:r>
          </a:p>
        </p:txBody>
      </p:sp>
      <p:pic>
        <p:nvPicPr>
          <p:cNvPr id="68" name="图形 67">
            <a:extLst>
              <a:ext uri="{FF2B5EF4-FFF2-40B4-BE49-F238E27FC236}">
                <a16:creationId xmlns:a16="http://schemas.microsoft.com/office/drawing/2014/main" id="{6DE785DF-7471-421C-AA53-B935B7B860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4912" y="561701"/>
            <a:ext cx="2052085" cy="123408"/>
          </a:xfrm>
          <a:prstGeom prst="rect">
            <a:avLst/>
          </a:prstGeom>
        </p:spPr>
      </p:pic>
      <p:sp>
        <p:nvSpPr>
          <p:cNvPr id="71" name="TextBox 7">
            <a:extLst>
              <a:ext uri="{FF2B5EF4-FFF2-40B4-BE49-F238E27FC236}">
                <a16:creationId xmlns:a16="http://schemas.microsoft.com/office/drawing/2014/main" id="{B1CD41FF-8F4D-4A52-A92F-627671B2DA7F}"/>
              </a:ext>
            </a:extLst>
          </p:cNvPr>
          <p:cNvSpPr txBox="1"/>
          <p:nvPr/>
        </p:nvSpPr>
        <p:spPr>
          <a:xfrm>
            <a:off x="6779724" y="5429857"/>
            <a:ext cx="2661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prstClr val="white"/>
                </a:solidFill>
                <a:cs typeface="+mn-ea"/>
                <a:sym typeface="+mn-lt"/>
              </a:rPr>
              <a:t>内容策划</a:t>
            </a: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2" name="TextBox 8">
            <a:extLst>
              <a:ext uri="{FF2B5EF4-FFF2-40B4-BE49-F238E27FC236}">
                <a16:creationId xmlns:a16="http://schemas.microsoft.com/office/drawing/2014/main" id="{74FC44C3-1FBC-4FB4-AD0E-118B57B0FE6A}"/>
              </a:ext>
            </a:extLst>
          </p:cNvPr>
          <p:cNvSpPr txBox="1"/>
          <p:nvPr/>
        </p:nvSpPr>
        <p:spPr>
          <a:xfrm>
            <a:off x="6779724" y="5152031"/>
            <a:ext cx="18893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ID" altLang="zh-CN" sz="1100" dirty="0">
                <a:solidFill>
                  <a:prstClr val="white"/>
                </a:solidFill>
                <a:cs typeface="+mn-ea"/>
                <a:sym typeface="+mn-lt"/>
              </a:rPr>
              <a:t>Tip 3</a:t>
            </a:r>
          </a:p>
        </p:txBody>
      </p:sp>
      <p:sp>
        <p:nvSpPr>
          <p:cNvPr id="73" name="TextBox 9">
            <a:extLst>
              <a:ext uri="{FF2B5EF4-FFF2-40B4-BE49-F238E27FC236}">
                <a16:creationId xmlns:a16="http://schemas.microsoft.com/office/drawing/2014/main" id="{8278918D-CEAD-40FB-B4FF-8E41EDD13AD6}"/>
              </a:ext>
            </a:extLst>
          </p:cNvPr>
          <p:cNvSpPr txBox="1"/>
          <p:nvPr/>
        </p:nvSpPr>
        <p:spPr>
          <a:xfrm>
            <a:off x="6779724" y="5707113"/>
            <a:ext cx="2171649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  <a:buClr>
                <a:srgbClr val="C00000"/>
              </a:buClr>
            </a:pPr>
            <a:r>
              <a:rPr lang="zh-CN" altLang="en-US" sz="1000" kern="1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信息收集、创意构架、内容编写</a:t>
            </a:r>
            <a:endParaRPr lang="zh-CN" altLang="zh-CN" sz="1000" kern="1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Oval 57">
            <a:extLst>
              <a:ext uri="{FF2B5EF4-FFF2-40B4-BE49-F238E27FC236}">
                <a16:creationId xmlns:a16="http://schemas.microsoft.com/office/drawing/2014/main" id="{8AECC274-353A-40B0-85C6-5D8A454A92F0}"/>
              </a:ext>
            </a:extLst>
          </p:cNvPr>
          <p:cNvSpPr/>
          <p:nvPr/>
        </p:nvSpPr>
        <p:spPr>
          <a:xfrm>
            <a:off x="6018027" y="5622204"/>
            <a:ext cx="169817" cy="1698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4618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7" grpId="0" animBg="1"/>
      <p:bldP spid="58" grpId="0" animBg="1"/>
      <p:bldP spid="59" grpId="0"/>
      <p:bldP spid="60" grpId="0"/>
      <p:bldP spid="61" grpId="0"/>
      <p:bldP spid="62" grpId="0"/>
      <p:bldP spid="63" grpId="0"/>
      <p:bldP spid="64" grpId="0"/>
      <p:bldP spid="71" grpId="0"/>
      <p:bldP spid="72" grpId="0"/>
      <p:bldP spid="73" grpId="0"/>
      <p:bldP spid="7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803B03E9-8FEC-4F5E-A3BE-F12E39536787}"/>
              </a:ext>
            </a:extLst>
          </p:cNvPr>
          <p:cNvCxnSpPr>
            <a:cxnSpLocks/>
          </p:cNvCxnSpPr>
          <p:nvPr/>
        </p:nvCxnSpPr>
        <p:spPr>
          <a:xfrm>
            <a:off x="6098347" y="0"/>
            <a:ext cx="0" cy="685800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>
            <a:extLst>
              <a:ext uri="{FF2B5EF4-FFF2-40B4-BE49-F238E27FC236}">
                <a16:creationId xmlns:a16="http://schemas.microsoft.com/office/drawing/2014/main" id="{E29C9234-D9E1-49AC-8DD3-2214A831462C}"/>
              </a:ext>
            </a:extLst>
          </p:cNvPr>
          <p:cNvSpPr/>
          <p:nvPr/>
        </p:nvSpPr>
        <p:spPr>
          <a:xfrm>
            <a:off x="6021808" y="452964"/>
            <a:ext cx="169817" cy="1698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8760177-8364-4FDA-B80E-A29638090BAC}"/>
              </a:ext>
            </a:extLst>
          </p:cNvPr>
          <p:cNvSpPr txBox="1"/>
          <p:nvPr/>
        </p:nvSpPr>
        <p:spPr>
          <a:xfrm>
            <a:off x="6431932" y="599808"/>
            <a:ext cx="2661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noProof="0" dirty="0">
                <a:solidFill>
                  <a:prstClr val="white"/>
                </a:solidFill>
                <a:cs typeface="+mn-ea"/>
                <a:sym typeface="+mn-lt"/>
              </a:rPr>
              <a:t>设计美化</a:t>
            </a: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4FBAD7E-1B46-4C9A-9583-AE1AA02053E7}"/>
              </a:ext>
            </a:extLst>
          </p:cNvPr>
          <p:cNvSpPr txBox="1"/>
          <p:nvPr/>
        </p:nvSpPr>
        <p:spPr>
          <a:xfrm>
            <a:off x="6458058" y="321982"/>
            <a:ext cx="18893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ID" altLang="zh-CN" sz="1100" dirty="0">
                <a:solidFill>
                  <a:prstClr val="white"/>
                </a:solidFill>
                <a:cs typeface="+mn-ea"/>
                <a:sym typeface="+mn-lt"/>
              </a:rPr>
              <a:t>Tip 4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4AF404A-DC6F-4547-AADD-35E466541265}"/>
              </a:ext>
            </a:extLst>
          </p:cNvPr>
          <p:cNvSpPr txBox="1"/>
          <p:nvPr/>
        </p:nvSpPr>
        <p:spPr>
          <a:xfrm>
            <a:off x="6471120" y="979460"/>
            <a:ext cx="21716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C00000"/>
              </a:buClr>
            </a:pPr>
            <a:r>
              <a:rPr lang="zh-CN" altLang="en-US" sz="1000" kern="1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风格确认、呈现设计</a:t>
            </a:r>
            <a:endParaRPr lang="en-US" altLang="zh-CN" sz="1000" kern="1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  <a:p>
            <a:pPr>
              <a:buClr>
                <a:srgbClr val="C00000"/>
              </a:buClr>
            </a:pPr>
            <a:r>
              <a:rPr lang="en-ID" altLang="zh-CN" sz="1000" dirty="0">
                <a:solidFill>
                  <a:prstClr val="white"/>
                </a:solidFill>
                <a:cs typeface="+mn-ea"/>
                <a:sym typeface="+mn-lt"/>
              </a:rPr>
              <a:t> Lorem ipsum </a:t>
            </a:r>
            <a:r>
              <a:rPr lang="en-ID" altLang="zh-CN" sz="1000" dirty="0" err="1">
                <a:solidFill>
                  <a:prstClr val="white"/>
                </a:solidFill>
                <a:cs typeface="+mn-ea"/>
                <a:sym typeface="+mn-lt"/>
              </a:rPr>
              <a:t>dolor</a:t>
            </a:r>
            <a:r>
              <a:rPr lang="en-ID" altLang="zh-CN" sz="1000" dirty="0">
                <a:solidFill>
                  <a:prstClr val="white"/>
                </a:solidFill>
                <a:cs typeface="+mn-ea"/>
                <a:sym typeface="+mn-lt"/>
              </a:rPr>
              <a:t> sit </a:t>
            </a:r>
            <a:r>
              <a:rPr lang="en-ID" altLang="zh-CN" sz="1000" dirty="0" err="1">
                <a:solidFill>
                  <a:prstClr val="white"/>
                </a:solidFill>
                <a:cs typeface="+mn-ea"/>
                <a:sym typeface="+mn-lt"/>
              </a:rPr>
              <a:t>amet</a:t>
            </a:r>
            <a:endParaRPr lang="zh-CN" altLang="zh-CN" sz="1000" kern="1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6E4D41-4998-4514-A46C-0AEEE1AF2ABE}"/>
              </a:ext>
            </a:extLst>
          </p:cNvPr>
          <p:cNvSpPr txBox="1"/>
          <p:nvPr/>
        </p:nvSpPr>
        <p:spPr>
          <a:xfrm>
            <a:off x="6471121" y="589488"/>
            <a:ext cx="437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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3D8D6DF-0770-4248-B021-BFDE25B7EFED}"/>
              </a:ext>
            </a:extLst>
          </p:cNvPr>
          <p:cNvSpPr/>
          <p:nvPr/>
        </p:nvSpPr>
        <p:spPr>
          <a:xfrm>
            <a:off x="5856039" y="4965642"/>
            <a:ext cx="501354" cy="50135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F163E99C-D5FF-43A4-9CD8-A92D21C99781}"/>
              </a:ext>
            </a:extLst>
          </p:cNvPr>
          <p:cNvSpPr/>
          <p:nvPr/>
        </p:nvSpPr>
        <p:spPr>
          <a:xfrm rot="4500000">
            <a:off x="4945694" y="4055297"/>
            <a:ext cx="2295917" cy="2295917"/>
          </a:xfrm>
          <a:prstGeom prst="arc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srgbClr val="091A24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5432346-D061-4CA8-84BD-323B45118A45}"/>
              </a:ext>
            </a:extLst>
          </p:cNvPr>
          <p:cNvSpPr txBox="1"/>
          <p:nvPr/>
        </p:nvSpPr>
        <p:spPr>
          <a:xfrm>
            <a:off x="1438087" y="5002765"/>
            <a:ext cx="32113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prstClr val="white"/>
                </a:solidFill>
                <a:cs typeface="+mn-ea"/>
                <a:sym typeface="+mn-lt"/>
              </a:rPr>
              <a:t>演示应用</a:t>
            </a: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9C49C9-6653-46C0-81C8-1B7D3359181B}"/>
              </a:ext>
            </a:extLst>
          </p:cNvPr>
          <p:cNvSpPr txBox="1"/>
          <p:nvPr/>
        </p:nvSpPr>
        <p:spPr>
          <a:xfrm>
            <a:off x="2746135" y="4724939"/>
            <a:ext cx="18893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defRPr/>
            </a:pPr>
            <a:r>
              <a:rPr lang="en-ID" altLang="zh-CN" sz="1100" dirty="0">
                <a:solidFill>
                  <a:prstClr val="white"/>
                </a:solidFill>
                <a:cs typeface="+mn-ea"/>
                <a:sym typeface="+mn-lt"/>
              </a:rPr>
              <a:t>Tip 7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758C70E-3BB9-4ADC-964F-0C2051F46C36}"/>
              </a:ext>
            </a:extLst>
          </p:cNvPr>
          <p:cNvSpPr txBox="1"/>
          <p:nvPr/>
        </p:nvSpPr>
        <p:spPr>
          <a:xfrm>
            <a:off x="1438087" y="5466996"/>
            <a:ext cx="3211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Lorem ipsum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dolor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sit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Aenean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commodo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ligula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eget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dolor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95ADD9D-898E-4D78-A33A-8EDF09C8F988}"/>
              </a:ext>
            </a:extLst>
          </p:cNvPr>
          <p:cNvGrpSpPr/>
          <p:nvPr/>
        </p:nvGrpSpPr>
        <p:grpSpPr>
          <a:xfrm>
            <a:off x="0" y="1250949"/>
            <a:ext cx="12192001" cy="4356101"/>
            <a:chOff x="0" y="1250950"/>
            <a:chExt cx="12192001" cy="4356101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D0AFC2FF-0489-486C-A7F1-7E95B01D31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70550" y="2187575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7 w 80"/>
                <a:gd name="T5" fmla="*/ 65 h 129"/>
                <a:gd name="T6" fmla="*/ 58 w 80"/>
                <a:gd name="T7" fmla="*/ 66 h 129"/>
                <a:gd name="T8" fmla="*/ 54 w 80"/>
                <a:gd name="T9" fmla="*/ 68 h 129"/>
                <a:gd name="T10" fmla="*/ 51 w 80"/>
                <a:gd name="T11" fmla="*/ 69 h 129"/>
                <a:gd name="T12" fmla="*/ 47 w 80"/>
                <a:gd name="T13" fmla="*/ 72 h 129"/>
                <a:gd name="T14" fmla="*/ 45 w 80"/>
                <a:gd name="T15" fmla="*/ 74 h 129"/>
                <a:gd name="T16" fmla="*/ 44 w 80"/>
                <a:gd name="T17" fmla="*/ 79 h 129"/>
                <a:gd name="T18" fmla="*/ 42 w 80"/>
                <a:gd name="T19" fmla="*/ 83 h 129"/>
                <a:gd name="T20" fmla="*/ 41 w 80"/>
                <a:gd name="T21" fmla="*/ 94 h 129"/>
                <a:gd name="T22" fmla="*/ 40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39 w 80"/>
                <a:gd name="T29" fmla="*/ 109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4 w 80"/>
                <a:gd name="T37" fmla="*/ 74 h 129"/>
                <a:gd name="T38" fmla="*/ 32 w 80"/>
                <a:gd name="T39" fmla="*/ 72 h 129"/>
                <a:gd name="T40" fmla="*/ 30 w 80"/>
                <a:gd name="T41" fmla="*/ 69 h 129"/>
                <a:gd name="T42" fmla="*/ 27 w 80"/>
                <a:gd name="T43" fmla="*/ 68 h 129"/>
                <a:gd name="T44" fmla="*/ 23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3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2 w 80"/>
                <a:gd name="T61" fmla="*/ 57 h 129"/>
                <a:gd name="T62" fmla="*/ 34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4 h 129"/>
                <a:gd name="T70" fmla="*/ 39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4 h 129"/>
                <a:gd name="T80" fmla="*/ 42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1 w 80"/>
                <a:gd name="T89" fmla="*/ 59 h 129"/>
                <a:gd name="T90" fmla="*/ 54 w 80"/>
                <a:gd name="T91" fmla="*/ 61 h 129"/>
                <a:gd name="T92" fmla="*/ 58 w 80"/>
                <a:gd name="T93" fmla="*/ 62 h 129"/>
                <a:gd name="T94" fmla="*/ 67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7" y="65"/>
                  </a:lnTo>
                  <a:lnTo>
                    <a:pt x="58" y="66"/>
                  </a:lnTo>
                  <a:lnTo>
                    <a:pt x="54" y="68"/>
                  </a:lnTo>
                  <a:lnTo>
                    <a:pt x="51" y="69"/>
                  </a:lnTo>
                  <a:lnTo>
                    <a:pt x="47" y="72"/>
                  </a:lnTo>
                  <a:lnTo>
                    <a:pt x="45" y="74"/>
                  </a:lnTo>
                  <a:lnTo>
                    <a:pt x="44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39" y="109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4"/>
                  </a:lnTo>
                  <a:lnTo>
                    <a:pt x="32" y="72"/>
                  </a:lnTo>
                  <a:lnTo>
                    <a:pt x="30" y="69"/>
                  </a:lnTo>
                  <a:lnTo>
                    <a:pt x="27" y="68"/>
                  </a:lnTo>
                  <a:lnTo>
                    <a:pt x="23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3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4"/>
                  </a:lnTo>
                  <a:lnTo>
                    <a:pt x="39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4"/>
                  </a:lnTo>
                  <a:lnTo>
                    <a:pt x="42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1" y="59"/>
                  </a:lnTo>
                  <a:lnTo>
                    <a:pt x="54" y="61"/>
                  </a:lnTo>
                  <a:lnTo>
                    <a:pt x="58" y="62"/>
                  </a:lnTo>
                  <a:lnTo>
                    <a:pt x="67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0409E5B2-5A08-4377-8C42-8DE3252F57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98975" y="2792413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7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2 w 80"/>
                <a:gd name="T61" fmla="*/ 57 h 129"/>
                <a:gd name="T62" fmla="*/ 34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id="{E0C2733F-27FC-47B9-B0CD-7945922D99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97050" y="4389438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8 w 80"/>
                <a:gd name="T7" fmla="*/ 67 h 129"/>
                <a:gd name="T8" fmla="*/ 54 w 80"/>
                <a:gd name="T9" fmla="*/ 68 h 129"/>
                <a:gd name="T10" fmla="*/ 51 w 80"/>
                <a:gd name="T11" fmla="*/ 70 h 129"/>
                <a:gd name="T12" fmla="*/ 47 w 80"/>
                <a:gd name="T13" fmla="*/ 72 h 129"/>
                <a:gd name="T14" fmla="*/ 45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2 w 80"/>
                <a:gd name="T39" fmla="*/ 72 h 129"/>
                <a:gd name="T40" fmla="*/ 30 w 80"/>
                <a:gd name="T41" fmla="*/ 70 h 129"/>
                <a:gd name="T42" fmla="*/ 27 w 80"/>
                <a:gd name="T43" fmla="*/ 68 h 129"/>
                <a:gd name="T44" fmla="*/ 23 w 80"/>
                <a:gd name="T45" fmla="*/ 67 h 129"/>
                <a:gd name="T46" fmla="*/ 14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4 w 80"/>
                <a:gd name="T53" fmla="*/ 64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59 h 129"/>
                <a:gd name="T60" fmla="*/ 32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1 w 80"/>
                <a:gd name="T89" fmla="*/ 59 h 129"/>
                <a:gd name="T90" fmla="*/ 54 w 80"/>
                <a:gd name="T91" fmla="*/ 62 h 129"/>
                <a:gd name="T92" fmla="*/ 58 w 80"/>
                <a:gd name="T93" fmla="*/ 63 h 129"/>
                <a:gd name="T94" fmla="*/ 67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8" y="67"/>
                  </a:lnTo>
                  <a:lnTo>
                    <a:pt x="54" y="68"/>
                  </a:lnTo>
                  <a:lnTo>
                    <a:pt x="51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2" y="72"/>
                  </a:lnTo>
                  <a:lnTo>
                    <a:pt x="30" y="70"/>
                  </a:lnTo>
                  <a:lnTo>
                    <a:pt x="27" y="68"/>
                  </a:lnTo>
                  <a:lnTo>
                    <a:pt x="23" y="67"/>
                  </a:lnTo>
                  <a:lnTo>
                    <a:pt x="14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4" y="64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59"/>
                  </a:lnTo>
                  <a:lnTo>
                    <a:pt x="32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1" y="59"/>
                  </a:lnTo>
                  <a:lnTo>
                    <a:pt x="54" y="62"/>
                  </a:lnTo>
                  <a:lnTo>
                    <a:pt x="58" y="63"/>
                  </a:lnTo>
                  <a:lnTo>
                    <a:pt x="67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id="{B3683F89-5DC0-42D4-9107-6FCD25807D0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6738" y="534670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6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1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5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6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1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2" name="Freeform 9">
              <a:extLst>
                <a:ext uri="{FF2B5EF4-FFF2-40B4-BE49-F238E27FC236}">
                  <a16:creationId xmlns:a16="http://schemas.microsoft.com/office/drawing/2014/main" id="{7F63C1F7-FBFD-427D-B145-60F12A2745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4646613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5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3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3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4" name="Freeform 10">
              <a:extLst>
                <a:ext uri="{FF2B5EF4-FFF2-40B4-BE49-F238E27FC236}">
                  <a16:creationId xmlns:a16="http://schemas.microsoft.com/office/drawing/2014/main" id="{04223BF8-0355-42EE-950A-F94E4B536D9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89738" y="4176713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8 w 80"/>
                <a:gd name="T5" fmla="*/ 65 h 129"/>
                <a:gd name="T6" fmla="*/ 57 w 80"/>
                <a:gd name="T7" fmla="*/ 66 h 129"/>
                <a:gd name="T8" fmla="*/ 53 w 80"/>
                <a:gd name="T9" fmla="*/ 68 h 129"/>
                <a:gd name="T10" fmla="*/ 50 w 80"/>
                <a:gd name="T11" fmla="*/ 69 h 129"/>
                <a:gd name="T12" fmla="*/ 48 w 80"/>
                <a:gd name="T13" fmla="*/ 72 h 129"/>
                <a:gd name="T14" fmla="*/ 46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1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09 h 129"/>
                <a:gd name="T30" fmla="*/ 39 w 80"/>
                <a:gd name="T31" fmla="*/ 94 h 129"/>
                <a:gd name="T32" fmla="*/ 38 w 80"/>
                <a:gd name="T33" fmla="*/ 83 h 129"/>
                <a:gd name="T34" fmla="*/ 36 w 80"/>
                <a:gd name="T35" fmla="*/ 79 h 129"/>
                <a:gd name="T36" fmla="*/ 35 w 80"/>
                <a:gd name="T37" fmla="*/ 76 h 129"/>
                <a:gd name="T38" fmla="*/ 33 w 80"/>
                <a:gd name="T39" fmla="*/ 72 h 129"/>
                <a:gd name="T40" fmla="*/ 30 w 80"/>
                <a:gd name="T41" fmla="*/ 69 h 129"/>
                <a:gd name="T42" fmla="*/ 27 w 80"/>
                <a:gd name="T43" fmla="*/ 68 h 129"/>
                <a:gd name="T44" fmla="*/ 22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1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8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8" y="65"/>
                  </a:lnTo>
                  <a:lnTo>
                    <a:pt x="57" y="66"/>
                  </a:lnTo>
                  <a:lnTo>
                    <a:pt x="53" y="68"/>
                  </a:lnTo>
                  <a:lnTo>
                    <a:pt x="50" y="69"/>
                  </a:lnTo>
                  <a:lnTo>
                    <a:pt x="48" y="72"/>
                  </a:lnTo>
                  <a:lnTo>
                    <a:pt x="46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1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09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6" y="79"/>
                  </a:lnTo>
                  <a:lnTo>
                    <a:pt x="35" y="76"/>
                  </a:lnTo>
                  <a:lnTo>
                    <a:pt x="33" y="72"/>
                  </a:lnTo>
                  <a:lnTo>
                    <a:pt x="30" y="69"/>
                  </a:lnTo>
                  <a:lnTo>
                    <a:pt x="27" y="68"/>
                  </a:lnTo>
                  <a:lnTo>
                    <a:pt x="22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1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8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5" name="Freeform 11">
              <a:extLst>
                <a:ext uri="{FF2B5EF4-FFF2-40B4-BE49-F238E27FC236}">
                  <a16:creationId xmlns:a16="http://schemas.microsoft.com/office/drawing/2014/main" id="{9708D723-3B93-4320-A6D8-1B6859C9FF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75050" y="47815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8 w 80"/>
                <a:gd name="T7" fmla="*/ 67 h 129"/>
                <a:gd name="T8" fmla="*/ 54 w 80"/>
                <a:gd name="T9" fmla="*/ 69 h 129"/>
                <a:gd name="T10" fmla="*/ 51 w 80"/>
                <a:gd name="T11" fmla="*/ 71 h 129"/>
                <a:gd name="T12" fmla="*/ 47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4 h 129"/>
                <a:gd name="T20" fmla="*/ 41 w 80"/>
                <a:gd name="T21" fmla="*/ 95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7 w 80"/>
                <a:gd name="T33" fmla="*/ 84 h 129"/>
                <a:gd name="T34" fmla="*/ 36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30 w 80"/>
                <a:gd name="T41" fmla="*/ 71 h 129"/>
                <a:gd name="T42" fmla="*/ 27 w 80"/>
                <a:gd name="T43" fmla="*/ 69 h 129"/>
                <a:gd name="T44" fmla="*/ 23 w 80"/>
                <a:gd name="T45" fmla="*/ 67 h 129"/>
                <a:gd name="T46" fmla="*/ 14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4 w 80"/>
                <a:gd name="T53" fmla="*/ 65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2 w 80"/>
                <a:gd name="T61" fmla="*/ 58 h 129"/>
                <a:gd name="T62" fmla="*/ 34 w 80"/>
                <a:gd name="T63" fmla="*/ 54 h 129"/>
                <a:gd name="T64" fmla="*/ 36 w 80"/>
                <a:gd name="T65" fmla="*/ 51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5 w 80"/>
                <a:gd name="T85" fmla="*/ 54 h 129"/>
                <a:gd name="T86" fmla="*/ 47 w 80"/>
                <a:gd name="T87" fmla="*/ 58 h 129"/>
                <a:gd name="T88" fmla="*/ 51 w 80"/>
                <a:gd name="T89" fmla="*/ 60 h 129"/>
                <a:gd name="T90" fmla="*/ 54 w 80"/>
                <a:gd name="T91" fmla="*/ 62 h 129"/>
                <a:gd name="T92" fmla="*/ 58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8" y="67"/>
                  </a:lnTo>
                  <a:lnTo>
                    <a:pt x="54" y="69"/>
                  </a:lnTo>
                  <a:lnTo>
                    <a:pt x="51" y="71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4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7" y="84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30" y="71"/>
                  </a:lnTo>
                  <a:lnTo>
                    <a:pt x="27" y="69"/>
                  </a:lnTo>
                  <a:lnTo>
                    <a:pt x="23" y="67"/>
                  </a:lnTo>
                  <a:lnTo>
                    <a:pt x="14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4" y="65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2" y="58"/>
                  </a:lnTo>
                  <a:lnTo>
                    <a:pt x="34" y="54"/>
                  </a:lnTo>
                  <a:lnTo>
                    <a:pt x="36" y="51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7" y="58"/>
                  </a:lnTo>
                  <a:lnTo>
                    <a:pt x="51" y="60"/>
                  </a:lnTo>
                  <a:lnTo>
                    <a:pt x="54" y="62"/>
                  </a:lnTo>
                  <a:lnTo>
                    <a:pt x="58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6" name="Freeform 12">
              <a:extLst>
                <a:ext uri="{FF2B5EF4-FFF2-40B4-BE49-F238E27FC236}">
                  <a16:creationId xmlns:a16="http://schemas.microsoft.com/office/drawing/2014/main" id="{E32B275F-B0F4-49AE-A258-1A17B0FF9F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37163" y="5402263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8 w 80"/>
                <a:gd name="T5" fmla="*/ 65 h 129"/>
                <a:gd name="T6" fmla="*/ 58 w 80"/>
                <a:gd name="T7" fmla="*/ 66 h 129"/>
                <a:gd name="T8" fmla="*/ 55 w 80"/>
                <a:gd name="T9" fmla="*/ 69 h 129"/>
                <a:gd name="T10" fmla="*/ 52 w 80"/>
                <a:gd name="T11" fmla="*/ 70 h 129"/>
                <a:gd name="T12" fmla="*/ 49 w 80"/>
                <a:gd name="T13" fmla="*/ 73 h 129"/>
                <a:gd name="T14" fmla="*/ 47 w 80"/>
                <a:gd name="T15" fmla="*/ 75 h 129"/>
                <a:gd name="T16" fmla="*/ 45 w 80"/>
                <a:gd name="T17" fmla="*/ 79 h 129"/>
                <a:gd name="T18" fmla="*/ 44 w 80"/>
                <a:gd name="T19" fmla="*/ 83 h 129"/>
                <a:gd name="T20" fmla="*/ 43 w 80"/>
                <a:gd name="T21" fmla="*/ 94 h 129"/>
                <a:gd name="T22" fmla="*/ 42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8 w 80"/>
                <a:gd name="T33" fmla="*/ 83 h 129"/>
                <a:gd name="T34" fmla="*/ 37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4 w 80"/>
                <a:gd name="T45" fmla="*/ 66 h 129"/>
                <a:gd name="T46" fmla="*/ 14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4 w 80"/>
                <a:gd name="T53" fmla="*/ 64 h 129"/>
                <a:gd name="T54" fmla="*/ 24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7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2 w 80"/>
                <a:gd name="T77" fmla="*/ 19 h 129"/>
                <a:gd name="T78" fmla="*/ 43 w 80"/>
                <a:gd name="T79" fmla="*/ 35 h 129"/>
                <a:gd name="T80" fmla="*/ 44 w 80"/>
                <a:gd name="T81" fmla="*/ 46 h 129"/>
                <a:gd name="T82" fmla="*/ 45 w 80"/>
                <a:gd name="T83" fmla="*/ 50 h 129"/>
                <a:gd name="T84" fmla="*/ 47 w 80"/>
                <a:gd name="T85" fmla="*/ 54 h 129"/>
                <a:gd name="T86" fmla="*/ 49 w 80"/>
                <a:gd name="T87" fmla="*/ 57 h 129"/>
                <a:gd name="T88" fmla="*/ 52 w 80"/>
                <a:gd name="T89" fmla="*/ 59 h 129"/>
                <a:gd name="T90" fmla="*/ 55 w 80"/>
                <a:gd name="T91" fmla="*/ 61 h 129"/>
                <a:gd name="T92" fmla="*/ 58 w 80"/>
                <a:gd name="T93" fmla="*/ 62 h 129"/>
                <a:gd name="T94" fmla="*/ 68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8" y="65"/>
                  </a:lnTo>
                  <a:lnTo>
                    <a:pt x="58" y="66"/>
                  </a:lnTo>
                  <a:lnTo>
                    <a:pt x="55" y="69"/>
                  </a:lnTo>
                  <a:lnTo>
                    <a:pt x="52" y="70"/>
                  </a:lnTo>
                  <a:lnTo>
                    <a:pt x="49" y="73"/>
                  </a:lnTo>
                  <a:lnTo>
                    <a:pt x="47" y="75"/>
                  </a:lnTo>
                  <a:lnTo>
                    <a:pt x="45" y="79"/>
                  </a:lnTo>
                  <a:lnTo>
                    <a:pt x="44" y="83"/>
                  </a:lnTo>
                  <a:lnTo>
                    <a:pt x="43" y="94"/>
                  </a:lnTo>
                  <a:lnTo>
                    <a:pt x="42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7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4" y="66"/>
                  </a:lnTo>
                  <a:lnTo>
                    <a:pt x="14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4" y="64"/>
                  </a:lnTo>
                  <a:lnTo>
                    <a:pt x="24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7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2" y="19"/>
                  </a:lnTo>
                  <a:lnTo>
                    <a:pt x="43" y="35"/>
                  </a:lnTo>
                  <a:lnTo>
                    <a:pt x="44" y="46"/>
                  </a:lnTo>
                  <a:lnTo>
                    <a:pt x="45" y="50"/>
                  </a:lnTo>
                  <a:lnTo>
                    <a:pt x="47" y="54"/>
                  </a:lnTo>
                  <a:lnTo>
                    <a:pt x="49" y="57"/>
                  </a:lnTo>
                  <a:lnTo>
                    <a:pt x="52" y="59"/>
                  </a:lnTo>
                  <a:lnTo>
                    <a:pt x="55" y="61"/>
                  </a:lnTo>
                  <a:lnTo>
                    <a:pt x="58" y="62"/>
                  </a:lnTo>
                  <a:lnTo>
                    <a:pt x="68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7" name="Freeform 13">
              <a:extLst>
                <a:ext uri="{FF2B5EF4-FFF2-40B4-BE49-F238E27FC236}">
                  <a16:creationId xmlns:a16="http://schemas.microsoft.com/office/drawing/2014/main" id="{9595DFB3-AEA9-47BA-9C32-B4765B396B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39038" y="12509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6 w 80"/>
                <a:gd name="T5" fmla="*/ 65 h 129"/>
                <a:gd name="T6" fmla="*/ 57 w 80"/>
                <a:gd name="T7" fmla="*/ 67 h 129"/>
                <a:gd name="T8" fmla="*/ 53 w 80"/>
                <a:gd name="T9" fmla="*/ 68 h 129"/>
                <a:gd name="T10" fmla="*/ 50 w 80"/>
                <a:gd name="T11" fmla="*/ 70 h 129"/>
                <a:gd name="T12" fmla="*/ 48 w 80"/>
                <a:gd name="T13" fmla="*/ 72 h 129"/>
                <a:gd name="T14" fmla="*/ 46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2 h 129"/>
                <a:gd name="T40" fmla="*/ 29 w 80"/>
                <a:gd name="T41" fmla="*/ 70 h 129"/>
                <a:gd name="T42" fmla="*/ 26 w 80"/>
                <a:gd name="T43" fmla="*/ 68 h 129"/>
                <a:gd name="T44" fmla="*/ 22 w 80"/>
                <a:gd name="T45" fmla="*/ 67 h 129"/>
                <a:gd name="T46" fmla="*/ 13 w 80"/>
                <a:gd name="T47" fmla="*/ 65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4 h 129"/>
                <a:gd name="T54" fmla="*/ 22 w 80"/>
                <a:gd name="T55" fmla="*/ 63 h 129"/>
                <a:gd name="T56" fmla="*/ 26 w 80"/>
                <a:gd name="T57" fmla="*/ 60 h 129"/>
                <a:gd name="T58" fmla="*/ 29 w 80"/>
                <a:gd name="T59" fmla="*/ 59 h 129"/>
                <a:gd name="T60" fmla="*/ 33 w 80"/>
                <a:gd name="T61" fmla="*/ 56 h 129"/>
                <a:gd name="T62" fmla="*/ 35 w 80"/>
                <a:gd name="T63" fmla="*/ 53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3 h 129"/>
                <a:gd name="T86" fmla="*/ 48 w 80"/>
                <a:gd name="T87" fmla="*/ 56 h 129"/>
                <a:gd name="T88" fmla="*/ 50 w 80"/>
                <a:gd name="T89" fmla="*/ 59 h 129"/>
                <a:gd name="T90" fmla="*/ 53 w 80"/>
                <a:gd name="T91" fmla="*/ 60 h 129"/>
                <a:gd name="T92" fmla="*/ 57 w 80"/>
                <a:gd name="T93" fmla="*/ 63 h 129"/>
                <a:gd name="T94" fmla="*/ 66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6" y="65"/>
                  </a:lnTo>
                  <a:lnTo>
                    <a:pt x="57" y="67"/>
                  </a:lnTo>
                  <a:lnTo>
                    <a:pt x="53" y="68"/>
                  </a:lnTo>
                  <a:lnTo>
                    <a:pt x="50" y="70"/>
                  </a:lnTo>
                  <a:lnTo>
                    <a:pt x="48" y="72"/>
                  </a:lnTo>
                  <a:lnTo>
                    <a:pt x="46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2" y="67"/>
                  </a:lnTo>
                  <a:lnTo>
                    <a:pt x="13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4"/>
                  </a:lnTo>
                  <a:lnTo>
                    <a:pt x="22" y="63"/>
                  </a:lnTo>
                  <a:lnTo>
                    <a:pt x="26" y="60"/>
                  </a:lnTo>
                  <a:lnTo>
                    <a:pt x="29" y="59"/>
                  </a:lnTo>
                  <a:lnTo>
                    <a:pt x="33" y="56"/>
                  </a:lnTo>
                  <a:lnTo>
                    <a:pt x="35" y="53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3"/>
                  </a:lnTo>
                  <a:lnTo>
                    <a:pt x="48" y="56"/>
                  </a:lnTo>
                  <a:lnTo>
                    <a:pt x="50" y="59"/>
                  </a:lnTo>
                  <a:lnTo>
                    <a:pt x="53" y="60"/>
                  </a:lnTo>
                  <a:lnTo>
                    <a:pt x="57" y="63"/>
                  </a:lnTo>
                  <a:lnTo>
                    <a:pt x="66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8" name="Freeform 14">
              <a:extLst>
                <a:ext uri="{FF2B5EF4-FFF2-40B4-BE49-F238E27FC236}">
                  <a16:creationId xmlns:a16="http://schemas.microsoft.com/office/drawing/2014/main" id="{B090FAC4-7B99-427B-A698-F55B5C18545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16963" y="3392488"/>
              <a:ext cx="125413" cy="206375"/>
            </a:xfrm>
            <a:custGeom>
              <a:avLst/>
              <a:gdLst>
                <a:gd name="T0" fmla="*/ 79 w 79"/>
                <a:gd name="T1" fmla="*/ 65 h 130"/>
                <a:gd name="T2" fmla="*/ 79 w 79"/>
                <a:gd name="T3" fmla="*/ 65 h 130"/>
                <a:gd name="T4" fmla="*/ 67 w 79"/>
                <a:gd name="T5" fmla="*/ 66 h 130"/>
                <a:gd name="T6" fmla="*/ 57 w 79"/>
                <a:gd name="T7" fmla="*/ 67 h 130"/>
                <a:gd name="T8" fmla="*/ 54 w 79"/>
                <a:gd name="T9" fmla="*/ 68 h 130"/>
                <a:gd name="T10" fmla="*/ 51 w 79"/>
                <a:gd name="T11" fmla="*/ 70 h 130"/>
                <a:gd name="T12" fmla="*/ 47 w 79"/>
                <a:gd name="T13" fmla="*/ 72 h 130"/>
                <a:gd name="T14" fmla="*/ 45 w 79"/>
                <a:gd name="T15" fmla="*/ 75 h 130"/>
                <a:gd name="T16" fmla="*/ 43 w 79"/>
                <a:gd name="T17" fmla="*/ 79 h 130"/>
                <a:gd name="T18" fmla="*/ 42 w 79"/>
                <a:gd name="T19" fmla="*/ 83 h 130"/>
                <a:gd name="T20" fmla="*/ 41 w 79"/>
                <a:gd name="T21" fmla="*/ 95 h 130"/>
                <a:gd name="T22" fmla="*/ 40 w 79"/>
                <a:gd name="T23" fmla="*/ 110 h 130"/>
                <a:gd name="T24" fmla="*/ 39 w 79"/>
                <a:gd name="T25" fmla="*/ 130 h 130"/>
                <a:gd name="T26" fmla="*/ 39 w 79"/>
                <a:gd name="T27" fmla="*/ 130 h 130"/>
                <a:gd name="T28" fmla="*/ 39 w 79"/>
                <a:gd name="T29" fmla="*/ 110 h 130"/>
                <a:gd name="T30" fmla="*/ 38 w 79"/>
                <a:gd name="T31" fmla="*/ 95 h 130"/>
                <a:gd name="T32" fmla="*/ 37 w 79"/>
                <a:gd name="T33" fmla="*/ 83 h 130"/>
                <a:gd name="T34" fmla="*/ 36 w 79"/>
                <a:gd name="T35" fmla="*/ 79 h 130"/>
                <a:gd name="T36" fmla="*/ 34 w 79"/>
                <a:gd name="T37" fmla="*/ 75 h 130"/>
                <a:gd name="T38" fmla="*/ 32 w 79"/>
                <a:gd name="T39" fmla="*/ 72 h 130"/>
                <a:gd name="T40" fmla="*/ 29 w 79"/>
                <a:gd name="T41" fmla="*/ 70 h 130"/>
                <a:gd name="T42" fmla="*/ 26 w 79"/>
                <a:gd name="T43" fmla="*/ 68 h 130"/>
                <a:gd name="T44" fmla="*/ 23 w 79"/>
                <a:gd name="T45" fmla="*/ 67 h 130"/>
                <a:gd name="T46" fmla="*/ 13 w 79"/>
                <a:gd name="T47" fmla="*/ 66 h 130"/>
                <a:gd name="T48" fmla="*/ 0 w 79"/>
                <a:gd name="T49" fmla="*/ 65 h 130"/>
                <a:gd name="T50" fmla="*/ 0 w 79"/>
                <a:gd name="T51" fmla="*/ 65 h 130"/>
                <a:gd name="T52" fmla="*/ 13 w 79"/>
                <a:gd name="T53" fmla="*/ 65 h 130"/>
                <a:gd name="T54" fmla="*/ 23 w 79"/>
                <a:gd name="T55" fmla="*/ 63 h 130"/>
                <a:gd name="T56" fmla="*/ 26 w 79"/>
                <a:gd name="T57" fmla="*/ 62 h 130"/>
                <a:gd name="T58" fmla="*/ 29 w 79"/>
                <a:gd name="T59" fmla="*/ 60 h 130"/>
                <a:gd name="T60" fmla="*/ 32 w 79"/>
                <a:gd name="T61" fmla="*/ 58 h 130"/>
                <a:gd name="T62" fmla="*/ 34 w 79"/>
                <a:gd name="T63" fmla="*/ 55 h 130"/>
                <a:gd name="T64" fmla="*/ 36 w 79"/>
                <a:gd name="T65" fmla="*/ 51 h 130"/>
                <a:gd name="T66" fmla="*/ 37 w 79"/>
                <a:gd name="T67" fmla="*/ 47 h 130"/>
                <a:gd name="T68" fmla="*/ 38 w 79"/>
                <a:gd name="T69" fmla="*/ 35 h 130"/>
                <a:gd name="T70" fmla="*/ 39 w 79"/>
                <a:gd name="T71" fmla="*/ 20 h 130"/>
                <a:gd name="T72" fmla="*/ 39 w 79"/>
                <a:gd name="T73" fmla="*/ 0 h 130"/>
                <a:gd name="T74" fmla="*/ 39 w 79"/>
                <a:gd name="T75" fmla="*/ 0 h 130"/>
                <a:gd name="T76" fmla="*/ 40 w 79"/>
                <a:gd name="T77" fmla="*/ 20 h 130"/>
                <a:gd name="T78" fmla="*/ 41 w 79"/>
                <a:gd name="T79" fmla="*/ 35 h 130"/>
                <a:gd name="T80" fmla="*/ 42 w 79"/>
                <a:gd name="T81" fmla="*/ 47 h 130"/>
                <a:gd name="T82" fmla="*/ 43 w 79"/>
                <a:gd name="T83" fmla="*/ 51 h 130"/>
                <a:gd name="T84" fmla="*/ 45 w 79"/>
                <a:gd name="T85" fmla="*/ 55 h 130"/>
                <a:gd name="T86" fmla="*/ 47 w 79"/>
                <a:gd name="T87" fmla="*/ 58 h 130"/>
                <a:gd name="T88" fmla="*/ 51 w 79"/>
                <a:gd name="T89" fmla="*/ 60 h 130"/>
                <a:gd name="T90" fmla="*/ 54 w 79"/>
                <a:gd name="T91" fmla="*/ 62 h 130"/>
                <a:gd name="T92" fmla="*/ 57 w 79"/>
                <a:gd name="T93" fmla="*/ 63 h 130"/>
                <a:gd name="T94" fmla="*/ 67 w 79"/>
                <a:gd name="T95" fmla="*/ 65 h 130"/>
                <a:gd name="T96" fmla="*/ 79 w 79"/>
                <a:gd name="T97" fmla="*/ 65 h 130"/>
                <a:gd name="T98" fmla="*/ 79 w 79"/>
                <a:gd name="T9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30">
                  <a:moveTo>
                    <a:pt x="79" y="65"/>
                  </a:moveTo>
                  <a:lnTo>
                    <a:pt x="79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4" y="68"/>
                  </a:lnTo>
                  <a:lnTo>
                    <a:pt x="51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30"/>
                  </a:lnTo>
                  <a:lnTo>
                    <a:pt x="39" y="130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5"/>
                  </a:lnTo>
                  <a:lnTo>
                    <a:pt x="32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3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3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1"/>
                  </a:lnTo>
                  <a:lnTo>
                    <a:pt x="37" y="47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7"/>
                  </a:lnTo>
                  <a:lnTo>
                    <a:pt x="43" y="51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1" y="60"/>
                  </a:lnTo>
                  <a:lnTo>
                    <a:pt x="54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9" name="Freeform 15">
              <a:extLst>
                <a:ext uri="{FF2B5EF4-FFF2-40B4-BE49-F238E27FC236}">
                  <a16:creationId xmlns:a16="http://schemas.microsoft.com/office/drawing/2014/main" id="{F462B6F7-47FE-4AB6-A003-55616C4F67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25013" y="47815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1 h 129"/>
                <a:gd name="T12" fmla="*/ 48 w 80"/>
                <a:gd name="T13" fmla="*/ 73 h 129"/>
                <a:gd name="T14" fmla="*/ 46 w 80"/>
                <a:gd name="T15" fmla="*/ 76 h 129"/>
                <a:gd name="T16" fmla="*/ 44 w 80"/>
                <a:gd name="T17" fmla="*/ 79 h 129"/>
                <a:gd name="T18" fmla="*/ 43 w 80"/>
                <a:gd name="T19" fmla="*/ 84 h 129"/>
                <a:gd name="T20" fmla="*/ 41 w 80"/>
                <a:gd name="T21" fmla="*/ 95 h 129"/>
                <a:gd name="T22" fmla="*/ 41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8 w 80"/>
                <a:gd name="T33" fmla="*/ 84 h 129"/>
                <a:gd name="T34" fmla="*/ 35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29 w 80"/>
                <a:gd name="T41" fmla="*/ 71 h 129"/>
                <a:gd name="T42" fmla="*/ 26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6 w 80"/>
                <a:gd name="T57" fmla="*/ 62 h 129"/>
                <a:gd name="T58" fmla="*/ 29 w 80"/>
                <a:gd name="T59" fmla="*/ 60 h 129"/>
                <a:gd name="T60" fmla="*/ 32 w 80"/>
                <a:gd name="T61" fmla="*/ 58 h 129"/>
                <a:gd name="T62" fmla="*/ 34 w 80"/>
                <a:gd name="T63" fmla="*/ 54 h 129"/>
                <a:gd name="T64" fmla="*/ 35 w 80"/>
                <a:gd name="T65" fmla="*/ 51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1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6 w 80"/>
                <a:gd name="T85" fmla="*/ 54 h 129"/>
                <a:gd name="T86" fmla="*/ 48 w 80"/>
                <a:gd name="T87" fmla="*/ 58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1"/>
                  </a:lnTo>
                  <a:lnTo>
                    <a:pt x="48" y="73"/>
                  </a:lnTo>
                  <a:lnTo>
                    <a:pt x="46" y="76"/>
                  </a:lnTo>
                  <a:lnTo>
                    <a:pt x="44" y="79"/>
                  </a:lnTo>
                  <a:lnTo>
                    <a:pt x="43" y="84"/>
                  </a:lnTo>
                  <a:lnTo>
                    <a:pt x="41" y="95"/>
                  </a:lnTo>
                  <a:lnTo>
                    <a:pt x="41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8" y="84"/>
                  </a:lnTo>
                  <a:lnTo>
                    <a:pt x="35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9" y="71"/>
                  </a:lnTo>
                  <a:lnTo>
                    <a:pt x="26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4"/>
                  </a:lnTo>
                  <a:lnTo>
                    <a:pt x="35" y="51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1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6" y="54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0" name="Freeform 16">
              <a:extLst>
                <a:ext uri="{FF2B5EF4-FFF2-40B4-BE49-F238E27FC236}">
                  <a16:creationId xmlns:a16="http://schemas.microsoft.com/office/drawing/2014/main" id="{D2C562DC-E3AC-45EA-A8C6-D1FA6DFE459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96738" y="5299075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6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5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3 w 80"/>
                <a:gd name="T61" fmla="*/ 58 h 129"/>
                <a:gd name="T62" fmla="*/ 35 w 80"/>
                <a:gd name="T63" fmla="*/ 55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5 h 129"/>
                <a:gd name="T86" fmla="*/ 48 w 80"/>
                <a:gd name="T87" fmla="*/ 58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6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3" y="58"/>
                  </a:lnTo>
                  <a:lnTo>
                    <a:pt x="35" y="55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5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1" name="Freeform 17">
              <a:extLst>
                <a:ext uri="{FF2B5EF4-FFF2-40B4-BE49-F238E27FC236}">
                  <a16:creationId xmlns:a16="http://schemas.microsoft.com/office/drawing/2014/main" id="{5AF5EE3F-1802-4BCB-9F8B-956A44FB26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18788" y="3797300"/>
              <a:ext cx="125413" cy="204788"/>
            </a:xfrm>
            <a:custGeom>
              <a:avLst/>
              <a:gdLst>
                <a:gd name="T0" fmla="*/ 79 w 79"/>
                <a:gd name="T1" fmla="*/ 64 h 129"/>
                <a:gd name="T2" fmla="*/ 79 w 79"/>
                <a:gd name="T3" fmla="*/ 64 h 129"/>
                <a:gd name="T4" fmla="*/ 67 w 79"/>
                <a:gd name="T5" fmla="*/ 64 h 129"/>
                <a:gd name="T6" fmla="*/ 57 w 79"/>
                <a:gd name="T7" fmla="*/ 66 h 129"/>
                <a:gd name="T8" fmla="*/ 54 w 79"/>
                <a:gd name="T9" fmla="*/ 67 h 129"/>
                <a:gd name="T10" fmla="*/ 50 w 79"/>
                <a:gd name="T11" fmla="*/ 69 h 129"/>
                <a:gd name="T12" fmla="*/ 47 w 79"/>
                <a:gd name="T13" fmla="*/ 72 h 129"/>
                <a:gd name="T14" fmla="*/ 45 w 79"/>
                <a:gd name="T15" fmla="*/ 75 h 129"/>
                <a:gd name="T16" fmla="*/ 43 w 79"/>
                <a:gd name="T17" fmla="*/ 79 h 129"/>
                <a:gd name="T18" fmla="*/ 42 w 79"/>
                <a:gd name="T19" fmla="*/ 83 h 129"/>
                <a:gd name="T20" fmla="*/ 41 w 79"/>
                <a:gd name="T21" fmla="*/ 94 h 129"/>
                <a:gd name="T22" fmla="*/ 40 w 79"/>
                <a:gd name="T23" fmla="*/ 109 h 129"/>
                <a:gd name="T24" fmla="*/ 39 w 79"/>
                <a:gd name="T25" fmla="*/ 129 h 129"/>
                <a:gd name="T26" fmla="*/ 39 w 79"/>
                <a:gd name="T27" fmla="*/ 129 h 129"/>
                <a:gd name="T28" fmla="*/ 39 w 79"/>
                <a:gd name="T29" fmla="*/ 109 h 129"/>
                <a:gd name="T30" fmla="*/ 38 w 79"/>
                <a:gd name="T31" fmla="*/ 94 h 129"/>
                <a:gd name="T32" fmla="*/ 37 w 79"/>
                <a:gd name="T33" fmla="*/ 83 h 129"/>
                <a:gd name="T34" fmla="*/ 36 w 79"/>
                <a:gd name="T35" fmla="*/ 79 h 129"/>
                <a:gd name="T36" fmla="*/ 34 w 79"/>
                <a:gd name="T37" fmla="*/ 75 h 129"/>
                <a:gd name="T38" fmla="*/ 32 w 79"/>
                <a:gd name="T39" fmla="*/ 72 h 129"/>
                <a:gd name="T40" fmla="*/ 29 w 79"/>
                <a:gd name="T41" fmla="*/ 69 h 129"/>
                <a:gd name="T42" fmla="*/ 26 w 79"/>
                <a:gd name="T43" fmla="*/ 67 h 129"/>
                <a:gd name="T44" fmla="*/ 23 w 79"/>
                <a:gd name="T45" fmla="*/ 66 h 129"/>
                <a:gd name="T46" fmla="*/ 13 w 79"/>
                <a:gd name="T47" fmla="*/ 64 h 129"/>
                <a:gd name="T48" fmla="*/ 0 w 79"/>
                <a:gd name="T49" fmla="*/ 64 h 129"/>
                <a:gd name="T50" fmla="*/ 0 w 79"/>
                <a:gd name="T51" fmla="*/ 64 h 129"/>
                <a:gd name="T52" fmla="*/ 13 w 79"/>
                <a:gd name="T53" fmla="*/ 63 h 129"/>
                <a:gd name="T54" fmla="*/ 23 w 79"/>
                <a:gd name="T55" fmla="*/ 62 h 129"/>
                <a:gd name="T56" fmla="*/ 26 w 79"/>
                <a:gd name="T57" fmla="*/ 61 h 129"/>
                <a:gd name="T58" fmla="*/ 29 w 79"/>
                <a:gd name="T59" fmla="*/ 59 h 129"/>
                <a:gd name="T60" fmla="*/ 32 w 79"/>
                <a:gd name="T61" fmla="*/ 57 h 129"/>
                <a:gd name="T62" fmla="*/ 34 w 79"/>
                <a:gd name="T63" fmla="*/ 54 h 129"/>
                <a:gd name="T64" fmla="*/ 36 w 79"/>
                <a:gd name="T65" fmla="*/ 50 h 129"/>
                <a:gd name="T66" fmla="*/ 37 w 79"/>
                <a:gd name="T67" fmla="*/ 46 h 129"/>
                <a:gd name="T68" fmla="*/ 38 w 79"/>
                <a:gd name="T69" fmla="*/ 35 h 129"/>
                <a:gd name="T70" fmla="*/ 39 w 79"/>
                <a:gd name="T71" fmla="*/ 19 h 129"/>
                <a:gd name="T72" fmla="*/ 39 w 79"/>
                <a:gd name="T73" fmla="*/ 0 h 129"/>
                <a:gd name="T74" fmla="*/ 39 w 79"/>
                <a:gd name="T75" fmla="*/ 0 h 129"/>
                <a:gd name="T76" fmla="*/ 40 w 79"/>
                <a:gd name="T77" fmla="*/ 19 h 129"/>
                <a:gd name="T78" fmla="*/ 41 w 79"/>
                <a:gd name="T79" fmla="*/ 35 h 129"/>
                <a:gd name="T80" fmla="*/ 42 w 79"/>
                <a:gd name="T81" fmla="*/ 46 h 129"/>
                <a:gd name="T82" fmla="*/ 43 w 79"/>
                <a:gd name="T83" fmla="*/ 50 h 129"/>
                <a:gd name="T84" fmla="*/ 45 w 79"/>
                <a:gd name="T85" fmla="*/ 54 h 129"/>
                <a:gd name="T86" fmla="*/ 47 w 79"/>
                <a:gd name="T87" fmla="*/ 57 h 129"/>
                <a:gd name="T88" fmla="*/ 50 w 79"/>
                <a:gd name="T89" fmla="*/ 59 h 129"/>
                <a:gd name="T90" fmla="*/ 54 w 79"/>
                <a:gd name="T91" fmla="*/ 61 h 129"/>
                <a:gd name="T92" fmla="*/ 57 w 79"/>
                <a:gd name="T93" fmla="*/ 62 h 129"/>
                <a:gd name="T94" fmla="*/ 67 w 79"/>
                <a:gd name="T95" fmla="*/ 63 h 129"/>
                <a:gd name="T96" fmla="*/ 79 w 79"/>
                <a:gd name="T97" fmla="*/ 64 h 129"/>
                <a:gd name="T98" fmla="*/ 79 w 79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29">
                  <a:moveTo>
                    <a:pt x="79" y="64"/>
                  </a:moveTo>
                  <a:lnTo>
                    <a:pt x="79" y="64"/>
                  </a:lnTo>
                  <a:lnTo>
                    <a:pt x="67" y="64"/>
                  </a:lnTo>
                  <a:lnTo>
                    <a:pt x="57" y="66"/>
                  </a:lnTo>
                  <a:lnTo>
                    <a:pt x="54" y="67"/>
                  </a:lnTo>
                  <a:lnTo>
                    <a:pt x="50" y="69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39" y="129"/>
                  </a:lnTo>
                  <a:lnTo>
                    <a:pt x="39" y="129"/>
                  </a:lnTo>
                  <a:lnTo>
                    <a:pt x="39" y="109"/>
                  </a:lnTo>
                  <a:lnTo>
                    <a:pt x="38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5"/>
                  </a:lnTo>
                  <a:lnTo>
                    <a:pt x="32" y="72"/>
                  </a:lnTo>
                  <a:lnTo>
                    <a:pt x="29" y="69"/>
                  </a:lnTo>
                  <a:lnTo>
                    <a:pt x="26" y="67"/>
                  </a:lnTo>
                  <a:lnTo>
                    <a:pt x="23" y="66"/>
                  </a:lnTo>
                  <a:lnTo>
                    <a:pt x="13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3"/>
                  </a:lnTo>
                  <a:lnTo>
                    <a:pt x="23" y="62"/>
                  </a:lnTo>
                  <a:lnTo>
                    <a:pt x="26" y="61"/>
                  </a:lnTo>
                  <a:lnTo>
                    <a:pt x="29" y="59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8" y="35"/>
                  </a:lnTo>
                  <a:lnTo>
                    <a:pt x="39" y="19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3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0" y="59"/>
                  </a:lnTo>
                  <a:lnTo>
                    <a:pt x="54" y="61"/>
                  </a:lnTo>
                  <a:lnTo>
                    <a:pt x="57" y="62"/>
                  </a:lnTo>
                  <a:lnTo>
                    <a:pt x="67" y="63"/>
                  </a:lnTo>
                  <a:lnTo>
                    <a:pt x="79" y="64"/>
                  </a:lnTo>
                  <a:lnTo>
                    <a:pt x="79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2" name="Freeform 18">
              <a:extLst>
                <a:ext uri="{FF2B5EF4-FFF2-40B4-BE49-F238E27FC236}">
                  <a16:creationId xmlns:a16="http://schemas.microsoft.com/office/drawing/2014/main" id="{82FD1F76-DC3A-40E5-9B43-0421298F4C7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33238" y="1997075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7 w 80"/>
                <a:gd name="T5" fmla="*/ 65 h 129"/>
                <a:gd name="T6" fmla="*/ 57 w 80"/>
                <a:gd name="T7" fmla="*/ 66 h 129"/>
                <a:gd name="T8" fmla="*/ 53 w 80"/>
                <a:gd name="T9" fmla="*/ 67 h 129"/>
                <a:gd name="T10" fmla="*/ 50 w 80"/>
                <a:gd name="T11" fmla="*/ 69 h 129"/>
                <a:gd name="T12" fmla="*/ 48 w 80"/>
                <a:gd name="T13" fmla="*/ 72 h 129"/>
                <a:gd name="T14" fmla="*/ 46 w 80"/>
                <a:gd name="T15" fmla="*/ 74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09 h 129"/>
                <a:gd name="T30" fmla="*/ 39 w 80"/>
                <a:gd name="T31" fmla="*/ 94 h 129"/>
                <a:gd name="T32" fmla="*/ 38 w 80"/>
                <a:gd name="T33" fmla="*/ 83 h 129"/>
                <a:gd name="T34" fmla="*/ 36 w 80"/>
                <a:gd name="T35" fmla="*/ 79 h 129"/>
                <a:gd name="T36" fmla="*/ 35 w 80"/>
                <a:gd name="T37" fmla="*/ 74 h 129"/>
                <a:gd name="T38" fmla="*/ 33 w 80"/>
                <a:gd name="T39" fmla="*/ 72 h 129"/>
                <a:gd name="T40" fmla="*/ 30 w 80"/>
                <a:gd name="T41" fmla="*/ 69 h 129"/>
                <a:gd name="T42" fmla="*/ 27 w 80"/>
                <a:gd name="T43" fmla="*/ 67 h 129"/>
                <a:gd name="T44" fmla="*/ 22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7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7" y="65"/>
                  </a:lnTo>
                  <a:lnTo>
                    <a:pt x="57" y="66"/>
                  </a:lnTo>
                  <a:lnTo>
                    <a:pt x="53" y="67"/>
                  </a:lnTo>
                  <a:lnTo>
                    <a:pt x="50" y="69"/>
                  </a:lnTo>
                  <a:lnTo>
                    <a:pt x="48" y="72"/>
                  </a:lnTo>
                  <a:lnTo>
                    <a:pt x="46" y="74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09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6" y="79"/>
                  </a:lnTo>
                  <a:lnTo>
                    <a:pt x="35" y="74"/>
                  </a:lnTo>
                  <a:lnTo>
                    <a:pt x="33" y="72"/>
                  </a:lnTo>
                  <a:lnTo>
                    <a:pt x="30" y="69"/>
                  </a:lnTo>
                  <a:lnTo>
                    <a:pt x="27" y="67"/>
                  </a:lnTo>
                  <a:lnTo>
                    <a:pt x="22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7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3" name="Freeform 19">
              <a:extLst>
                <a:ext uri="{FF2B5EF4-FFF2-40B4-BE49-F238E27FC236}">
                  <a16:creationId xmlns:a16="http://schemas.microsoft.com/office/drawing/2014/main" id="{DDFAC2EF-0C37-44CC-B9AD-8FACD47A33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26613" y="2689225"/>
              <a:ext cx="125413" cy="206375"/>
            </a:xfrm>
            <a:custGeom>
              <a:avLst/>
              <a:gdLst>
                <a:gd name="T0" fmla="*/ 79 w 79"/>
                <a:gd name="T1" fmla="*/ 65 h 130"/>
                <a:gd name="T2" fmla="*/ 79 w 79"/>
                <a:gd name="T3" fmla="*/ 65 h 130"/>
                <a:gd name="T4" fmla="*/ 67 w 79"/>
                <a:gd name="T5" fmla="*/ 66 h 130"/>
                <a:gd name="T6" fmla="*/ 57 w 79"/>
                <a:gd name="T7" fmla="*/ 67 h 130"/>
                <a:gd name="T8" fmla="*/ 54 w 79"/>
                <a:gd name="T9" fmla="*/ 69 h 130"/>
                <a:gd name="T10" fmla="*/ 50 w 79"/>
                <a:gd name="T11" fmla="*/ 70 h 130"/>
                <a:gd name="T12" fmla="*/ 47 w 79"/>
                <a:gd name="T13" fmla="*/ 73 h 130"/>
                <a:gd name="T14" fmla="*/ 45 w 79"/>
                <a:gd name="T15" fmla="*/ 76 h 130"/>
                <a:gd name="T16" fmla="*/ 43 w 79"/>
                <a:gd name="T17" fmla="*/ 79 h 130"/>
                <a:gd name="T18" fmla="*/ 42 w 79"/>
                <a:gd name="T19" fmla="*/ 84 h 130"/>
                <a:gd name="T20" fmla="*/ 41 w 79"/>
                <a:gd name="T21" fmla="*/ 95 h 130"/>
                <a:gd name="T22" fmla="*/ 40 w 79"/>
                <a:gd name="T23" fmla="*/ 110 h 130"/>
                <a:gd name="T24" fmla="*/ 39 w 79"/>
                <a:gd name="T25" fmla="*/ 130 h 130"/>
                <a:gd name="T26" fmla="*/ 39 w 79"/>
                <a:gd name="T27" fmla="*/ 130 h 130"/>
                <a:gd name="T28" fmla="*/ 39 w 79"/>
                <a:gd name="T29" fmla="*/ 110 h 130"/>
                <a:gd name="T30" fmla="*/ 38 w 79"/>
                <a:gd name="T31" fmla="*/ 95 h 130"/>
                <a:gd name="T32" fmla="*/ 37 w 79"/>
                <a:gd name="T33" fmla="*/ 84 h 130"/>
                <a:gd name="T34" fmla="*/ 36 w 79"/>
                <a:gd name="T35" fmla="*/ 79 h 130"/>
                <a:gd name="T36" fmla="*/ 34 w 79"/>
                <a:gd name="T37" fmla="*/ 76 h 130"/>
                <a:gd name="T38" fmla="*/ 32 w 79"/>
                <a:gd name="T39" fmla="*/ 73 h 130"/>
                <a:gd name="T40" fmla="*/ 29 w 79"/>
                <a:gd name="T41" fmla="*/ 70 h 130"/>
                <a:gd name="T42" fmla="*/ 26 w 79"/>
                <a:gd name="T43" fmla="*/ 69 h 130"/>
                <a:gd name="T44" fmla="*/ 23 w 79"/>
                <a:gd name="T45" fmla="*/ 67 h 130"/>
                <a:gd name="T46" fmla="*/ 12 w 79"/>
                <a:gd name="T47" fmla="*/ 66 h 130"/>
                <a:gd name="T48" fmla="*/ 0 w 79"/>
                <a:gd name="T49" fmla="*/ 65 h 130"/>
                <a:gd name="T50" fmla="*/ 0 w 79"/>
                <a:gd name="T51" fmla="*/ 65 h 130"/>
                <a:gd name="T52" fmla="*/ 12 w 79"/>
                <a:gd name="T53" fmla="*/ 65 h 130"/>
                <a:gd name="T54" fmla="*/ 23 w 79"/>
                <a:gd name="T55" fmla="*/ 63 h 130"/>
                <a:gd name="T56" fmla="*/ 26 w 79"/>
                <a:gd name="T57" fmla="*/ 62 h 130"/>
                <a:gd name="T58" fmla="*/ 29 w 79"/>
                <a:gd name="T59" fmla="*/ 60 h 130"/>
                <a:gd name="T60" fmla="*/ 32 w 79"/>
                <a:gd name="T61" fmla="*/ 58 h 130"/>
                <a:gd name="T62" fmla="*/ 34 w 79"/>
                <a:gd name="T63" fmla="*/ 55 h 130"/>
                <a:gd name="T64" fmla="*/ 36 w 79"/>
                <a:gd name="T65" fmla="*/ 51 h 130"/>
                <a:gd name="T66" fmla="*/ 37 w 79"/>
                <a:gd name="T67" fmla="*/ 47 h 130"/>
                <a:gd name="T68" fmla="*/ 38 w 79"/>
                <a:gd name="T69" fmla="*/ 35 h 130"/>
                <a:gd name="T70" fmla="*/ 39 w 79"/>
                <a:gd name="T71" fmla="*/ 20 h 130"/>
                <a:gd name="T72" fmla="*/ 39 w 79"/>
                <a:gd name="T73" fmla="*/ 0 h 130"/>
                <a:gd name="T74" fmla="*/ 39 w 79"/>
                <a:gd name="T75" fmla="*/ 0 h 130"/>
                <a:gd name="T76" fmla="*/ 40 w 79"/>
                <a:gd name="T77" fmla="*/ 20 h 130"/>
                <a:gd name="T78" fmla="*/ 41 w 79"/>
                <a:gd name="T79" fmla="*/ 35 h 130"/>
                <a:gd name="T80" fmla="*/ 42 w 79"/>
                <a:gd name="T81" fmla="*/ 47 h 130"/>
                <a:gd name="T82" fmla="*/ 43 w 79"/>
                <a:gd name="T83" fmla="*/ 51 h 130"/>
                <a:gd name="T84" fmla="*/ 45 w 79"/>
                <a:gd name="T85" fmla="*/ 55 h 130"/>
                <a:gd name="T86" fmla="*/ 47 w 79"/>
                <a:gd name="T87" fmla="*/ 58 h 130"/>
                <a:gd name="T88" fmla="*/ 50 w 79"/>
                <a:gd name="T89" fmla="*/ 60 h 130"/>
                <a:gd name="T90" fmla="*/ 54 w 79"/>
                <a:gd name="T91" fmla="*/ 62 h 130"/>
                <a:gd name="T92" fmla="*/ 57 w 79"/>
                <a:gd name="T93" fmla="*/ 63 h 130"/>
                <a:gd name="T94" fmla="*/ 67 w 79"/>
                <a:gd name="T95" fmla="*/ 65 h 130"/>
                <a:gd name="T96" fmla="*/ 79 w 79"/>
                <a:gd name="T97" fmla="*/ 65 h 130"/>
                <a:gd name="T98" fmla="*/ 79 w 79"/>
                <a:gd name="T9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30">
                  <a:moveTo>
                    <a:pt x="79" y="65"/>
                  </a:moveTo>
                  <a:lnTo>
                    <a:pt x="79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4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3" y="79"/>
                  </a:lnTo>
                  <a:lnTo>
                    <a:pt x="42" y="84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30"/>
                  </a:lnTo>
                  <a:lnTo>
                    <a:pt x="39" y="130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4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9" y="70"/>
                  </a:lnTo>
                  <a:lnTo>
                    <a:pt x="26" y="69"/>
                  </a:lnTo>
                  <a:lnTo>
                    <a:pt x="23" y="67"/>
                  </a:lnTo>
                  <a:lnTo>
                    <a:pt x="12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5"/>
                  </a:lnTo>
                  <a:lnTo>
                    <a:pt x="23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1"/>
                  </a:lnTo>
                  <a:lnTo>
                    <a:pt x="37" y="47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7"/>
                  </a:lnTo>
                  <a:lnTo>
                    <a:pt x="43" y="51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0" y="60"/>
                  </a:lnTo>
                  <a:lnTo>
                    <a:pt x="54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4" name="Freeform 20">
              <a:extLst>
                <a:ext uri="{FF2B5EF4-FFF2-40B4-BE49-F238E27FC236}">
                  <a16:creationId xmlns:a16="http://schemas.microsoft.com/office/drawing/2014/main" id="{DD4B96D5-8FCA-4136-98B0-4F5A063318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88688" y="12509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6 w 80"/>
                <a:gd name="T5" fmla="*/ 65 h 129"/>
                <a:gd name="T6" fmla="*/ 57 w 80"/>
                <a:gd name="T7" fmla="*/ 67 h 129"/>
                <a:gd name="T8" fmla="*/ 53 w 80"/>
                <a:gd name="T9" fmla="*/ 68 h 129"/>
                <a:gd name="T10" fmla="*/ 50 w 80"/>
                <a:gd name="T11" fmla="*/ 70 h 129"/>
                <a:gd name="T12" fmla="*/ 47 w 80"/>
                <a:gd name="T13" fmla="*/ 72 h 129"/>
                <a:gd name="T14" fmla="*/ 45 w 80"/>
                <a:gd name="T15" fmla="*/ 75 h 129"/>
                <a:gd name="T16" fmla="*/ 44 w 80"/>
                <a:gd name="T17" fmla="*/ 79 h 129"/>
                <a:gd name="T18" fmla="*/ 42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39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3 w 80"/>
                <a:gd name="T37" fmla="*/ 75 h 129"/>
                <a:gd name="T38" fmla="*/ 31 w 80"/>
                <a:gd name="T39" fmla="*/ 72 h 129"/>
                <a:gd name="T40" fmla="*/ 29 w 80"/>
                <a:gd name="T41" fmla="*/ 70 h 129"/>
                <a:gd name="T42" fmla="*/ 26 w 80"/>
                <a:gd name="T43" fmla="*/ 68 h 129"/>
                <a:gd name="T44" fmla="*/ 22 w 80"/>
                <a:gd name="T45" fmla="*/ 67 h 129"/>
                <a:gd name="T46" fmla="*/ 12 w 80"/>
                <a:gd name="T47" fmla="*/ 65 h 129"/>
                <a:gd name="T48" fmla="*/ 0 w 80"/>
                <a:gd name="T49" fmla="*/ 65 h 129"/>
                <a:gd name="T50" fmla="*/ 0 w 80"/>
                <a:gd name="T51" fmla="*/ 65 h 129"/>
                <a:gd name="T52" fmla="*/ 12 w 80"/>
                <a:gd name="T53" fmla="*/ 64 h 129"/>
                <a:gd name="T54" fmla="*/ 22 w 80"/>
                <a:gd name="T55" fmla="*/ 63 h 129"/>
                <a:gd name="T56" fmla="*/ 26 w 80"/>
                <a:gd name="T57" fmla="*/ 60 h 129"/>
                <a:gd name="T58" fmla="*/ 29 w 80"/>
                <a:gd name="T59" fmla="*/ 59 h 129"/>
                <a:gd name="T60" fmla="*/ 31 w 80"/>
                <a:gd name="T61" fmla="*/ 56 h 129"/>
                <a:gd name="T62" fmla="*/ 33 w 80"/>
                <a:gd name="T63" fmla="*/ 53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39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2 w 80"/>
                <a:gd name="T81" fmla="*/ 46 h 129"/>
                <a:gd name="T82" fmla="*/ 44 w 80"/>
                <a:gd name="T83" fmla="*/ 50 h 129"/>
                <a:gd name="T84" fmla="*/ 45 w 80"/>
                <a:gd name="T85" fmla="*/ 53 h 129"/>
                <a:gd name="T86" fmla="*/ 47 w 80"/>
                <a:gd name="T87" fmla="*/ 56 h 129"/>
                <a:gd name="T88" fmla="*/ 50 w 80"/>
                <a:gd name="T89" fmla="*/ 59 h 129"/>
                <a:gd name="T90" fmla="*/ 53 w 80"/>
                <a:gd name="T91" fmla="*/ 60 h 129"/>
                <a:gd name="T92" fmla="*/ 57 w 80"/>
                <a:gd name="T93" fmla="*/ 63 h 129"/>
                <a:gd name="T94" fmla="*/ 66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6" y="65"/>
                  </a:lnTo>
                  <a:lnTo>
                    <a:pt x="57" y="67"/>
                  </a:lnTo>
                  <a:lnTo>
                    <a:pt x="53" y="68"/>
                  </a:lnTo>
                  <a:lnTo>
                    <a:pt x="50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39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3" y="75"/>
                  </a:lnTo>
                  <a:lnTo>
                    <a:pt x="31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2" y="67"/>
                  </a:lnTo>
                  <a:lnTo>
                    <a:pt x="12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4"/>
                  </a:lnTo>
                  <a:lnTo>
                    <a:pt x="22" y="63"/>
                  </a:lnTo>
                  <a:lnTo>
                    <a:pt x="26" y="60"/>
                  </a:lnTo>
                  <a:lnTo>
                    <a:pt x="29" y="59"/>
                  </a:lnTo>
                  <a:lnTo>
                    <a:pt x="31" y="56"/>
                  </a:lnTo>
                  <a:lnTo>
                    <a:pt x="33" y="53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39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4" y="50"/>
                  </a:lnTo>
                  <a:lnTo>
                    <a:pt x="45" y="53"/>
                  </a:lnTo>
                  <a:lnTo>
                    <a:pt x="47" y="56"/>
                  </a:lnTo>
                  <a:lnTo>
                    <a:pt x="50" y="59"/>
                  </a:lnTo>
                  <a:lnTo>
                    <a:pt x="53" y="60"/>
                  </a:lnTo>
                  <a:lnTo>
                    <a:pt x="57" y="63"/>
                  </a:lnTo>
                  <a:lnTo>
                    <a:pt x="66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5" name="Freeform 21">
              <a:extLst>
                <a:ext uri="{FF2B5EF4-FFF2-40B4-BE49-F238E27FC236}">
                  <a16:creationId xmlns:a16="http://schemas.microsoft.com/office/drawing/2014/main" id="{0B7F8BE3-7379-4966-A476-EF871D7174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33213" y="3182938"/>
              <a:ext cx="125413" cy="204788"/>
            </a:xfrm>
            <a:custGeom>
              <a:avLst/>
              <a:gdLst>
                <a:gd name="T0" fmla="*/ 79 w 79"/>
                <a:gd name="T1" fmla="*/ 65 h 129"/>
                <a:gd name="T2" fmla="*/ 79 w 79"/>
                <a:gd name="T3" fmla="*/ 65 h 129"/>
                <a:gd name="T4" fmla="*/ 66 w 79"/>
                <a:gd name="T5" fmla="*/ 66 h 129"/>
                <a:gd name="T6" fmla="*/ 56 w 79"/>
                <a:gd name="T7" fmla="*/ 67 h 129"/>
                <a:gd name="T8" fmla="*/ 53 w 79"/>
                <a:gd name="T9" fmla="*/ 69 h 129"/>
                <a:gd name="T10" fmla="*/ 50 w 79"/>
                <a:gd name="T11" fmla="*/ 70 h 129"/>
                <a:gd name="T12" fmla="*/ 47 w 79"/>
                <a:gd name="T13" fmla="*/ 73 h 129"/>
                <a:gd name="T14" fmla="*/ 45 w 79"/>
                <a:gd name="T15" fmla="*/ 76 h 129"/>
                <a:gd name="T16" fmla="*/ 43 w 79"/>
                <a:gd name="T17" fmla="*/ 79 h 129"/>
                <a:gd name="T18" fmla="*/ 42 w 79"/>
                <a:gd name="T19" fmla="*/ 83 h 129"/>
                <a:gd name="T20" fmla="*/ 41 w 79"/>
                <a:gd name="T21" fmla="*/ 95 h 129"/>
                <a:gd name="T22" fmla="*/ 40 w 79"/>
                <a:gd name="T23" fmla="*/ 110 h 129"/>
                <a:gd name="T24" fmla="*/ 39 w 79"/>
                <a:gd name="T25" fmla="*/ 129 h 129"/>
                <a:gd name="T26" fmla="*/ 39 w 79"/>
                <a:gd name="T27" fmla="*/ 129 h 129"/>
                <a:gd name="T28" fmla="*/ 39 w 79"/>
                <a:gd name="T29" fmla="*/ 110 h 129"/>
                <a:gd name="T30" fmla="*/ 38 w 79"/>
                <a:gd name="T31" fmla="*/ 95 h 129"/>
                <a:gd name="T32" fmla="*/ 37 w 79"/>
                <a:gd name="T33" fmla="*/ 83 h 129"/>
                <a:gd name="T34" fmla="*/ 36 w 79"/>
                <a:gd name="T35" fmla="*/ 79 h 129"/>
                <a:gd name="T36" fmla="*/ 34 w 79"/>
                <a:gd name="T37" fmla="*/ 76 h 129"/>
                <a:gd name="T38" fmla="*/ 32 w 79"/>
                <a:gd name="T39" fmla="*/ 73 h 129"/>
                <a:gd name="T40" fmla="*/ 28 w 79"/>
                <a:gd name="T41" fmla="*/ 70 h 129"/>
                <a:gd name="T42" fmla="*/ 25 w 79"/>
                <a:gd name="T43" fmla="*/ 69 h 129"/>
                <a:gd name="T44" fmla="*/ 22 w 79"/>
                <a:gd name="T45" fmla="*/ 67 h 129"/>
                <a:gd name="T46" fmla="*/ 12 w 79"/>
                <a:gd name="T47" fmla="*/ 66 h 129"/>
                <a:gd name="T48" fmla="*/ 0 w 79"/>
                <a:gd name="T49" fmla="*/ 65 h 129"/>
                <a:gd name="T50" fmla="*/ 0 w 79"/>
                <a:gd name="T51" fmla="*/ 65 h 129"/>
                <a:gd name="T52" fmla="*/ 12 w 79"/>
                <a:gd name="T53" fmla="*/ 65 h 129"/>
                <a:gd name="T54" fmla="*/ 22 w 79"/>
                <a:gd name="T55" fmla="*/ 63 h 129"/>
                <a:gd name="T56" fmla="*/ 25 w 79"/>
                <a:gd name="T57" fmla="*/ 62 h 129"/>
                <a:gd name="T58" fmla="*/ 28 w 79"/>
                <a:gd name="T59" fmla="*/ 60 h 129"/>
                <a:gd name="T60" fmla="*/ 32 w 79"/>
                <a:gd name="T61" fmla="*/ 58 h 129"/>
                <a:gd name="T62" fmla="*/ 34 w 79"/>
                <a:gd name="T63" fmla="*/ 55 h 129"/>
                <a:gd name="T64" fmla="*/ 36 w 79"/>
                <a:gd name="T65" fmla="*/ 50 h 129"/>
                <a:gd name="T66" fmla="*/ 37 w 79"/>
                <a:gd name="T67" fmla="*/ 46 h 129"/>
                <a:gd name="T68" fmla="*/ 38 w 79"/>
                <a:gd name="T69" fmla="*/ 35 h 129"/>
                <a:gd name="T70" fmla="*/ 39 w 79"/>
                <a:gd name="T71" fmla="*/ 20 h 129"/>
                <a:gd name="T72" fmla="*/ 39 w 79"/>
                <a:gd name="T73" fmla="*/ 0 h 129"/>
                <a:gd name="T74" fmla="*/ 39 w 79"/>
                <a:gd name="T75" fmla="*/ 0 h 129"/>
                <a:gd name="T76" fmla="*/ 40 w 79"/>
                <a:gd name="T77" fmla="*/ 20 h 129"/>
                <a:gd name="T78" fmla="*/ 41 w 79"/>
                <a:gd name="T79" fmla="*/ 35 h 129"/>
                <a:gd name="T80" fmla="*/ 42 w 79"/>
                <a:gd name="T81" fmla="*/ 46 h 129"/>
                <a:gd name="T82" fmla="*/ 43 w 79"/>
                <a:gd name="T83" fmla="*/ 50 h 129"/>
                <a:gd name="T84" fmla="*/ 45 w 79"/>
                <a:gd name="T85" fmla="*/ 55 h 129"/>
                <a:gd name="T86" fmla="*/ 47 w 79"/>
                <a:gd name="T87" fmla="*/ 58 h 129"/>
                <a:gd name="T88" fmla="*/ 50 w 79"/>
                <a:gd name="T89" fmla="*/ 60 h 129"/>
                <a:gd name="T90" fmla="*/ 53 w 79"/>
                <a:gd name="T91" fmla="*/ 62 h 129"/>
                <a:gd name="T92" fmla="*/ 56 w 79"/>
                <a:gd name="T93" fmla="*/ 63 h 129"/>
                <a:gd name="T94" fmla="*/ 66 w 79"/>
                <a:gd name="T95" fmla="*/ 65 h 129"/>
                <a:gd name="T96" fmla="*/ 79 w 79"/>
                <a:gd name="T97" fmla="*/ 65 h 129"/>
                <a:gd name="T98" fmla="*/ 79 w 79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29">
                  <a:moveTo>
                    <a:pt x="79" y="65"/>
                  </a:moveTo>
                  <a:lnTo>
                    <a:pt x="79" y="65"/>
                  </a:lnTo>
                  <a:lnTo>
                    <a:pt x="66" y="66"/>
                  </a:lnTo>
                  <a:lnTo>
                    <a:pt x="56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29"/>
                  </a:lnTo>
                  <a:lnTo>
                    <a:pt x="39" y="129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8" y="70"/>
                  </a:lnTo>
                  <a:lnTo>
                    <a:pt x="25" y="69"/>
                  </a:lnTo>
                  <a:lnTo>
                    <a:pt x="22" y="67"/>
                  </a:lnTo>
                  <a:lnTo>
                    <a:pt x="12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5"/>
                  </a:lnTo>
                  <a:lnTo>
                    <a:pt x="22" y="63"/>
                  </a:lnTo>
                  <a:lnTo>
                    <a:pt x="25" y="62"/>
                  </a:lnTo>
                  <a:lnTo>
                    <a:pt x="28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3" y="50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6" y="63"/>
                  </a:lnTo>
                  <a:lnTo>
                    <a:pt x="66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6" name="Freeform 22">
              <a:extLst>
                <a:ext uri="{FF2B5EF4-FFF2-40B4-BE49-F238E27FC236}">
                  <a16:creationId xmlns:a16="http://schemas.microsoft.com/office/drawing/2014/main" id="{F9B56B3B-D175-43EB-B5E9-843FAE87257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52188" y="5291138"/>
              <a:ext cx="195263" cy="315913"/>
            </a:xfrm>
            <a:custGeom>
              <a:avLst/>
              <a:gdLst>
                <a:gd name="T0" fmla="*/ 123 w 123"/>
                <a:gd name="T1" fmla="*/ 100 h 199"/>
                <a:gd name="T2" fmla="*/ 123 w 123"/>
                <a:gd name="T3" fmla="*/ 100 h 199"/>
                <a:gd name="T4" fmla="*/ 102 w 123"/>
                <a:gd name="T5" fmla="*/ 101 h 199"/>
                <a:gd name="T6" fmla="*/ 94 w 123"/>
                <a:gd name="T7" fmla="*/ 102 h 199"/>
                <a:gd name="T8" fmla="*/ 88 w 123"/>
                <a:gd name="T9" fmla="*/ 103 h 199"/>
                <a:gd name="T10" fmla="*/ 82 w 123"/>
                <a:gd name="T11" fmla="*/ 105 h 199"/>
                <a:gd name="T12" fmla="*/ 77 w 123"/>
                <a:gd name="T13" fmla="*/ 108 h 199"/>
                <a:gd name="T14" fmla="*/ 72 w 123"/>
                <a:gd name="T15" fmla="*/ 112 h 199"/>
                <a:gd name="T16" fmla="*/ 69 w 123"/>
                <a:gd name="T17" fmla="*/ 116 h 199"/>
                <a:gd name="T18" fmla="*/ 67 w 123"/>
                <a:gd name="T19" fmla="*/ 122 h 199"/>
                <a:gd name="T20" fmla="*/ 65 w 123"/>
                <a:gd name="T21" fmla="*/ 128 h 199"/>
                <a:gd name="T22" fmla="*/ 63 w 123"/>
                <a:gd name="T23" fmla="*/ 136 h 199"/>
                <a:gd name="T24" fmla="*/ 62 w 123"/>
                <a:gd name="T25" fmla="*/ 146 h 199"/>
                <a:gd name="T26" fmla="*/ 61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6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2 h 199"/>
                <a:gd name="T42" fmla="*/ 52 w 123"/>
                <a:gd name="T43" fmla="*/ 116 h 199"/>
                <a:gd name="T44" fmla="*/ 49 w 123"/>
                <a:gd name="T45" fmla="*/ 112 h 199"/>
                <a:gd name="T46" fmla="*/ 45 w 123"/>
                <a:gd name="T47" fmla="*/ 108 h 199"/>
                <a:gd name="T48" fmla="*/ 40 w 123"/>
                <a:gd name="T49" fmla="*/ 105 h 199"/>
                <a:gd name="T50" fmla="*/ 34 w 123"/>
                <a:gd name="T51" fmla="*/ 103 h 199"/>
                <a:gd name="T52" fmla="*/ 27 w 123"/>
                <a:gd name="T53" fmla="*/ 102 h 199"/>
                <a:gd name="T54" fmla="*/ 19 w 123"/>
                <a:gd name="T55" fmla="*/ 101 h 199"/>
                <a:gd name="T56" fmla="*/ 0 w 123"/>
                <a:gd name="T57" fmla="*/ 100 h 199"/>
                <a:gd name="T58" fmla="*/ 0 w 123"/>
                <a:gd name="T59" fmla="*/ 100 h 199"/>
                <a:gd name="T60" fmla="*/ 19 w 123"/>
                <a:gd name="T61" fmla="*/ 100 h 199"/>
                <a:gd name="T62" fmla="*/ 27 w 123"/>
                <a:gd name="T63" fmla="*/ 99 h 199"/>
                <a:gd name="T64" fmla="*/ 34 w 123"/>
                <a:gd name="T65" fmla="*/ 96 h 199"/>
                <a:gd name="T66" fmla="*/ 40 w 123"/>
                <a:gd name="T67" fmla="*/ 94 h 199"/>
                <a:gd name="T68" fmla="*/ 45 w 123"/>
                <a:gd name="T69" fmla="*/ 92 h 199"/>
                <a:gd name="T70" fmla="*/ 49 w 123"/>
                <a:gd name="T71" fmla="*/ 88 h 199"/>
                <a:gd name="T72" fmla="*/ 52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4 h 199"/>
                <a:gd name="T80" fmla="*/ 59 w 123"/>
                <a:gd name="T81" fmla="*/ 54 h 199"/>
                <a:gd name="T82" fmla="*/ 60 w 123"/>
                <a:gd name="T83" fmla="*/ 31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1 h 199"/>
                <a:gd name="T90" fmla="*/ 62 w 123"/>
                <a:gd name="T91" fmla="*/ 54 h 199"/>
                <a:gd name="T92" fmla="*/ 63 w 123"/>
                <a:gd name="T93" fmla="*/ 64 h 199"/>
                <a:gd name="T94" fmla="*/ 65 w 123"/>
                <a:gd name="T95" fmla="*/ 72 h 199"/>
                <a:gd name="T96" fmla="*/ 67 w 123"/>
                <a:gd name="T97" fmla="*/ 78 h 199"/>
                <a:gd name="T98" fmla="*/ 69 w 123"/>
                <a:gd name="T99" fmla="*/ 84 h 199"/>
                <a:gd name="T100" fmla="*/ 72 w 123"/>
                <a:gd name="T101" fmla="*/ 88 h 199"/>
                <a:gd name="T102" fmla="*/ 77 w 123"/>
                <a:gd name="T103" fmla="*/ 92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9 h 199"/>
                <a:gd name="T110" fmla="*/ 102 w 123"/>
                <a:gd name="T111" fmla="*/ 100 h 199"/>
                <a:gd name="T112" fmla="*/ 123 w 123"/>
                <a:gd name="T113" fmla="*/ 100 h 199"/>
                <a:gd name="T114" fmla="*/ 123 w 123"/>
                <a:gd name="T11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100"/>
                  </a:moveTo>
                  <a:lnTo>
                    <a:pt x="123" y="100"/>
                  </a:lnTo>
                  <a:lnTo>
                    <a:pt x="102" y="101"/>
                  </a:lnTo>
                  <a:lnTo>
                    <a:pt x="94" y="102"/>
                  </a:lnTo>
                  <a:lnTo>
                    <a:pt x="88" y="103"/>
                  </a:lnTo>
                  <a:lnTo>
                    <a:pt x="82" y="105"/>
                  </a:lnTo>
                  <a:lnTo>
                    <a:pt x="77" y="108"/>
                  </a:lnTo>
                  <a:lnTo>
                    <a:pt x="72" y="112"/>
                  </a:lnTo>
                  <a:lnTo>
                    <a:pt x="69" y="116"/>
                  </a:lnTo>
                  <a:lnTo>
                    <a:pt x="67" y="122"/>
                  </a:lnTo>
                  <a:lnTo>
                    <a:pt x="65" y="128"/>
                  </a:lnTo>
                  <a:lnTo>
                    <a:pt x="63" y="136"/>
                  </a:lnTo>
                  <a:lnTo>
                    <a:pt x="62" y="146"/>
                  </a:lnTo>
                  <a:lnTo>
                    <a:pt x="61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6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2" y="116"/>
                  </a:lnTo>
                  <a:lnTo>
                    <a:pt x="49" y="112"/>
                  </a:lnTo>
                  <a:lnTo>
                    <a:pt x="45" y="108"/>
                  </a:lnTo>
                  <a:lnTo>
                    <a:pt x="40" y="105"/>
                  </a:lnTo>
                  <a:lnTo>
                    <a:pt x="34" y="103"/>
                  </a:lnTo>
                  <a:lnTo>
                    <a:pt x="27" y="102"/>
                  </a:lnTo>
                  <a:lnTo>
                    <a:pt x="19" y="101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100"/>
                  </a:lnTo>
                  <a:lnTo>
                    <a:pt x="27" y="99"/>
                  </a:lnTo>
                  <a:lnTo>
                    <a:pt x="34" y="96"/>
                  </a:lnTo>
                  <a:lnTo>
                    <a:pt x="40" y="94"/>
                  </a:lnTo>
                  <a:lnTo>
                    <a:pt x="45" y="92"/>
                  </a:lnTo>
                  <a:lnTo>
                    <a:pt x="49" y="88"/>
                  </a:lnTo>
                  <a:lnTo>
                    <a:pt x="52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4"/>
                  </a:lnTo>
                  <a:lnTo>
                    <a:pt x="59" y="54"/>
                  </a:lnTo>
                  <a:lnTo>
                    <a:pt x="60" y="3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1"/>
                  </a:lnTo>
                  <a:lnTo>
                    <a:pt x="62" y="54"/>
                  </a:lnTo>
                  <a:lnTo>
                    <a:pt x="63" y="64"/>
                  </a:lnTo>
                  <a:lnTo>
                    <a:pt x="65" y="72"/>
                  </a:lnTo>
                  <a:lnTo>
                    <a:pt x="67" y="78"/>
                  </a:lnTo>
                  <a:lnTo>
                    <a:pt x="69" y="84"/>
                  </a:lnTo>
                  <a:lnTo>
                    <a:pt x="72" y="88"/>
                  </a:lnTo>
                  <a:lnTo>
                    <a:pt x="77" y="92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9"/>
                  </a:lnTo>
                  <a:lnTo>
                    <a:pt x="102" y="100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7" name="Freeform 23">
              <a:extLst>
                <a:ext uri="{FF2B5EF4-FFF2-40B4-BE49-F238E27FC236}">
                  <a16:creationId xmlns:a16="http://schemas.microsoft.com/office/drawing/2014/main" id="{98DB39F2-FFEE-4D9C-94C5-278AA3B6F5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46800" y="4986338"/>
              <a:ext cx="195263" cy="315913"/>
            </a:xfrm>
            <a:custGeom>
              <a:avLst/>
              <a:gdLst>
                <a:gd name="T0" fmla="*/ 123 w 123"/>
                <a:gd name="T1" fmla="*/ 100 h 199"/>
                <a:gd name="T2" fmla="*/ 123 w 123"/>
                <a:gd name="T3" fmla="*/ 100 h 199"/>
                <a:gd name="T4" fmla="*/ 102 w 123"/>
                <a:gd name="T5" fmla="*/ 101 h 199"/>
                <a:gd name="T6" fmla="*/ 95 w 123"/>
                <a:gd name="T7" fmla="*/ 102 h 199"/>
                <a:gd name="T8" fmla="*/ 88 w 123"/>
                <a:gd name="T9" fmla="*/ 104 h 199"/>
                <a:gd name="T10" fmla="*/ 82 w 123"/>
                <a:gd name="T11" fmla="*/ 106 h 199"/>
                <a:gd name="T12" fmla="*/ 77 w 123"/>
                <a:gd name="T13" fmla="*/ 108 h 199"/>
                <a:gd name="T14" fmla="*/ 73 w 123"/>
                <a:gd name="T15" fmla="*/ 112 h 199"/>
                <a:gd name="T16" fmla="*/ 70 w 123"/>
                <a:gd name="T17" fmla="*/ 116 h 199"/>
                <a:gd name="T18" fmla="*/ 67 w 123"/>
                <a:gd name="T19" fmla="*/ 122 h 199"/>
                <a:gd name="T20" fmla="*/ 65 w 123"/>
                <a:gd name="T21" fmla="*/ 128 h 199"/>
                <a:gd name="T22" fmla="*/ 63 w 123"/>
                <a:gd name="T23" fmla="*/ 137 h 199"/>
                <a:gd name="T24" fmla="*/ 62 w 123"/>
                <a:gd name="T25" fmla="*/ 146 h 199"/>
                <a:gd name="T26" fmla="*/ 61 w 123"/>
                <a:gd name="T27" fmla="*/ 170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70 h 199"/>
                <a:gd name="T34" fmla="*/ 59 w 123"/>
                <a:gd name="T35" fmla="*/ 146 h 199"/>
                <a:gd name="T36" fmla="*/ 58 w 123"/>
                <a:gd name="T37" fmla="*/ 137 h 199"/>
                <a:gd name="T38" fmla="*/ 57 w 123"/>
                <a:gd name="T39" fmla="*/ 128 h 199"/>
                <a:gd name="T40" fmla="*/ 55 w 123"/>
                <a:gd name="T41" fmla="*/ 122 h 199"/>
                <a:gd name="T42" fmla="*/ 52 w 123"/>
                <a:gd name="T43" fmla="*/ 116 h 199"/>
                <a:gd name="T44" fmla="*/ 49 w 123"/>
                <a:gd name="T45" fmla="*/ 112 h 199"/>
                <a:gd name="T46" fmla="*/ 45 w 123"/>
                <a:gd name="T47" fmla="*/ 108 h 199"/>
                <a:gd name="T48" fmla="*/ 41 w 123"/>
                <a:gd name="T49" fmla="*/ 106 h 199"/>
                <a:gd name="T50" fmla="*/ 35 w 123"/>
                <a:gd name="T51" fmla="*/ 104 h 199"/>
                <a:gd name="T52" fmla="*/ 27 w 123"/>
                <a:gd name="T53" fmla="*/ 102 h 199"/>
                <a:gd name="T54" fmla="*/ 19 w 123"/>
                <a:gd name="T55" fmla="*/ 101 h 199"/>
                <a:gd name="T56" fmla="*/ 0 w 123"/>
                <a:gd name="T57" fmla="*/ 100 h 199"/>
                <a:gd name="T58" fmla="*/ 0 w 123"/>
                <a:gd name="T59" fmla="*/ 100 h 199"/>
                <a:gd name="T60" fmla="*/ 19 w 123"/>
                <a:gd name="T61" fmla="*/ 100 h 199"/>
                <a:gd name="T62" fmla="*/ 27 w 123"/>
                <a:gd name="T63" fmla="*/ 99 h 199"/>
                <a:gd name="T64" fmla="*/ 35 w 123"/>
                <a:gd name="T65" fmla="*/ 97 h 199"/>
                <a:gd name="T66" fmla="*/ 41 w 123"/>
                <a:gd name="T67" fmla="*/ 95 h 199"/>
                <a:gd name="T68" fmla="*/ 45 w 123"/>
                <a:gd name="T69" fmla="*/ 93 h 199"/>
                <a:gd name="T70" fmla="*/ 49 w 123"/>
                <a:gd name="T71" fmla="*/ 89 h 199"/>
                <a:gd name="T72" fmla="*/ 52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4 h 199"/>
                <a:gd name="T80" fmla="*/ 59 w 123"/>
                <a:gd name="T81" fmla="*/ 55 h 199"/>
                <a:gd name="T82" fmla="*/ 60 w 123"/>
                <a:gd name="T83" fmla="*/ 31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1 h 199"/>
                <a:gd name="T90" fmla="*/ 62 w 123"/>
                <a:gd name="T91" fmla="*/ 55 h 199"/>
                <a:gd name="T92" fmla="*/ 63 w 123"/>
                <a:gd name="T93" fmla="*/ 64 h 199"/>
                <a:gd name="T94" fmla="*/ 65 w 123"/>
                <a:gd name="T95" fmla="*/ 72 h 199"/>
                <a:gd name="T96" fmla="*/ 67 w 123"/>
                <a:gd name="T97" fmla="*/ 78 h 199"/>
                <a:gd name="T98" fmla="*/ 70 w 123"/>
                <a:gd name="T99" fmla="*/ 84 h 199"/>
                <a:gd name="T100" fmla="*/ 73 w 123"/>
                <a:gd name="T101" fmla="*/ 89 h 199"/>
                <a:gd name="T102" fmla="*/ 77 w 123"/>
                <a:gd name="T103" fmla="*/ 93 h 199"/>
                <a:gd name="T104" fmla="*/ 82 w 123"/>
                <a:gd name="T105" fmla="*/ 95 h 199"/>
                <a:gd name="T106" fmla="*/ 88 w 123"/>
                <a:gd name="T107" fmla="*/ 97 h 199"/>
                <a:gd name="T108" fmla="*/ 95 w 123"/>
                <a:gd name="T109" fmla="*/ 99 h 199"/>
                <a:gd name="T110" fmla="*/ 102 w 123"/>
                <a:gd name="T111" fmla="*/ 100 h 199"/>
                <a:gd name="T112" fmla="*/ 123 w 123"/>
                <a:gd name="T113" fmla="*/ 100 h 199"/>
                <a:gd name="T114" fmla="*/ 123 w 123"/>
                <a:gd name="T11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100"/>
                  </a:moveTo>
                  <a:lnTo>
                    <a:pt x="123" y="100"/>
                  </a:lnTo>
                  <a:lnTo>
                    <a:pt x="102" y="101"/>
                  </a:lnTo>
                  <a:lnTo>
                    <a:pt x="95" y="102"/>
                  </a:lnTo>
                  <a:lnTo>
                    <a:pt x="88" y="104"/>
                  </a:lnTo>
                  <a:lnTo>
                    <a:pt x="82" y="106"/>
                  </a:lnTo>
                  <a:lnTo>
                    <a:pt x="77" y="108"/>
                  </a:lnTo>
                  <a:lnTo>
                    <a:pt x="73" y="112"/>
                  </a:lnTo>
                  <a:lnTo>
                    <a:pt x="70" y="116"/>
                  </a:lnTo>
                  <a:lnTo>
                    <a:pt x="67" y="122"/>
                  </a:lnTo>
                  <a:lnTo>
                    <a:pt x="65" y="128"/>
                  </a:lnTo>
                  <a:lnTo>
                    <a:pt x="63" y="137"/>
                  </a:lnTo>
                  <a:lnTo>
                    <a:pt x="62" y="146"/>
                  </a:lnTo>
                  <a:lnTo>
                    <a:pt x="61" y="170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70"/>
                  </a:lnTo>
                  <a:lnTo>
                    <a:pt x="59" y="146"/>
                  </a:lnTo>
                  <a:lnTo>
                    <a:pt x="58" y="137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2" y="116"/>
                  </a:lnTo>
                  <a:lnTo>
                    <a:pt x="49" y="112"/>
                  </a:lnTo>
                  <a:lnTo>
                    <a:pt x="45" y="108"/>
                  </a:lnTo>
                  <a:lnTo>
                    <a:pt x="41" y="106"/>
                  </a:lnTo>
                  <a:lnTo>
                    <a:pt x="35" y="104"/>
                  </a:lnTo>
                  <a:lnTo>
                    <a:pt x="27" y="102"/>
                  </a:lnTo>
                  <a:lnTo>
                    <a:pt x="19" y="101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100"/>
                  </a:lnTo>
                  <a:lnTo>
                    <a:pt x="27" y="99"/>
                  </a:lnTo>
                  <a:lnTo>
                    <a:pt x="35" y="97"/>
                  </a:lnTo>
                  <a:lnTo>
                    <a:pt x="41" y="95"/>
                  </a:lnTo>
                  <a:lnTo>
                    <a:pt x="45" y="93"/>
                  </a:lnTo>
                  <a:lnTo>
                    <a:pt x="49" y="89"/>
                  </a:lnTo>
                  <a:lnTo>
                    <a:pt x="52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4"/>
                  </a:lnTo>
                  <a:lnTo>
                    <a:pt x="59" y="55"/>
                  </a:lnTo>
                  <a:lnTo>
                    <a:pt x="60" y="3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1"/>
                  </a:lnTo>
                  <a:lnTo>
                    <a:pt x="62" y="55"/>
                  </a:lnTo>
                  <a:lnTo>
                    <a:pt x="63" y="64"/>
                  </a:lnTo>
                  <a:lnTo>
                    <a:pt x="65" y="72"/>
                  </a:lnTo>
                  <a:lnTo>
                    <a:pt x="67" y="78"/>
                  </a:lnTo>
                  <a:lnTo>
                    <a:pt x="70" y="84"/>
                  </a:lnTo>
                  <a:lnTo>
                    <a:pt x="73" y="89"/>
                  </a:lnTo>
                  <a:lnTo>
                    <a:pt x="77" y="93"/>
                  </a:lnTo>
                  <a:lnTo>
                    <a:pt x="82" y="95"/>
                  </a:lnTo>
                  <a:lnTo>
                    <a:pt x="88" y="97"/>
                  </a:lnTo>
                  <a:lnTo>
                    <a:pt x="95" y="99"/>
                  </a:lnTo>
                  <a:lnTo>
                    <a:pt x="102" y="100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8" name="Freeform 24">
              <a:extLst>
                <a:ext uri="{FF2B5EF4-FFF2-40B4-BE49-F238E27FC236}">
                  <a16:creationId xmlns:a16="http://schemas.microsoft.com/office/drawing/2014/main" id="{9201DD6C-1BDC-48A3-81DF-B22719A222A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70138" y="490220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5 w 123"/>
                <a:gd name="T7" fmla="*/ 102 h 199"/>
                <a:gd name="T8" fmla="*/ 89 w 123"/>
                <a:gd name="T9" fmla="*/ 103 h 199"/>
                <a:gd name="T10" fmla="*/ 82 w 123"/>
                <a:gd name="T11" fmla="*/ 105 h 199"/>
                <a:gd name="T12" fmla="*/ 77 w 123"/>
                <a:gd name="T13" fmla="*/ 108 h 199"/>
                <a:gd name="T14" fmla="*/ 73 w 123"/>
                <a:gd name="T15" fmla="*/ 111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4 w 123"/>
                <a:gd name="T23" fmla="*/ 136 h 199"/>
                <a:gd name="T24" fmla="*/ 63 w 123"/>
                <a:gd name="T25" fmla="*/ 146 h 199"/>
                <a:gd name="T26" fmla="*/ 62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9 h 199"/>
                <a:gd name="T34" fmla="*/ 60 w 123"/>
                <a:gd name="T35" fmla="*/ 146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3 w 123"/>
                <a:gd name="T43" fmla="*/ 116 h 199"/>
                <a:gd name="T44" fmla="*/ 50 w 123"/>
                <a:gd name="T45" fmla="*/ 111 h 199"/>
                <a:gd name="T46" fmla="*/ 45 w 123"/>
                <a:gd name="T47" fmla="*/ 108 h 199"/>
                <a:gd name="T48" fmla="*/ 41 w 123"/>
                <a:gd name="T49" fmla="*/ 105 h 199"/>
                <a:gd name="T50" fmla="*/ 35 w 123"/>
                <a:gd name="T51" fmla="*/ 103 h 199"/>
                <a:gd name="T52" fmla="*/ 28 w 123"/>
                <a:gd name="T53" fmla="*/ 102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50 w 123"/>
                <a:gd name="T71" fmla="*/ 88 h 199"/>
                <a:gd name="T72" fmla="*/ 53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3 h 199"/>
                <a:gd name="T80" fmla="*/ 60 w 123"/>
                <a:gd name="T81" fmla="*/ 53 h 199"/>
                <a:gd name="T82" fmla="*/ 61 w 123"/>
                <a:gd name="T83" fmla="*/ 31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1 h 199"/>
                <a:gd name="T90" fmla="*/ 63 w 123"/>
                <a:gd name="T91" fmla="*/ 53 h 199"/>
                <a:gd name="T92" fmla="*/ 64 w 123"/>
                <a:gd name="T93" fmla="*/ 63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9 w 123"/>
                <a:gd name="T107" fmla="*/ 96 h 199"/>
                <a:gd name="T108" fmla="*/ 95 w 123"/>
                <a:gd name="T109" fmla="*/ 97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5" y="102"/>
                  </a:lnTo>
                  <a:lnTo>
                    <a:pt x="89" y="103"/>
                  </a:lnTo>
                  <a:lnTo>
                    <a:pt x="82" y="105"/>
                  </a:lnTo>
                  <a:lnTo>
                    <a:pt x="77" y="108"/>
                  </a:lnTo>
                  <a:lnTo>
                    <a:pt x="73" y="111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4" y="136"/>
                  </a:lnTo>
                  <a:lnTo>
                    <a:pt x="63" y="146"/>
                  </a:lnTo>
                  <a:lnTo>
                    <a:pt x="62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9"/>
                  </a:lnTo>
                  <a:lnTo>
                    <a:pt x="60" y="146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3" y="116"/>
                  </a:lnTo>
                  <a:lnTo>
                    <a:pt x="50" y="111"/>
                  </a:lnTo>
                  <a:lnTo>
                    <a:pt x="45" y="108"/>
                  </a:lnTo>
                  <a:lnTo>
                    <a:pt x="41" y="105"/>
                  </a:lnTo>
                  <a:lnTo>
                    <a:pt x="35" y="103"/>
                  </a:lnTo>
                  <a:lnTo>
                    <a:pt x="28" y="102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50" y="88"/>
                  </a:lnTo>
                  <a:lnTo>
                    <a:pt x="53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3"/>
                  </a:lnTo>
                  <a:lnTo>
                    <a:pt x="60" y="53"/>
                  </a:lnTo>
                  <a:lnTo>
                    <a:pt x="61" y="31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1"/>
                  </a:lnTo>
                  <a:lnTo>
                    <a:pt x="63" y="53"/>
                  </a:lnTo>
                  <a:lnTo>
                    <a:pt x="64" y="63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9" y="96"/>
                  </a:lnTo>
                  <a:lnTo>
                    <a:pt x="95" y="97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9" name="Freeform 25">
              <a:extLst>
                <a:ext uri="{FF2B5EF4-FFF2-40B4-BE49-F238E27FC236}">
                  <a16:creationId xmlns:a16="http://schemas.microsoft.com/office/drawing/2014/main" id="{BC6B86F3-2A25-45FE-8015-E25BF30A13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47188" y="4176713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2 w 123"/>
                <a:gd name="T5" fmla="*/ 100 h 199"/>
                <a:gd name="T6" fmla="*/ 94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2 w 123"/>
                <a:gd name="T15" fmla="*/ 110 h 199"/>
                <a:gd name="T16" fmla="*/ 69 w 123"/>
                <a:gd name="T17" fmla="*/ 116 h 199"/>
                <a:gd name="T18" fmla="*/ 67 w 123"/>
                <a:gd name="T19" fmla="*/ 121 h 199"/>
                <a:gd name="T20" fmla="*/ 65 w 123"/>
                <a:gd name="T21" fmla="*/ 128 h 199"/>
                <a:gd name="T22" fmla="*/ 63 w 123"/>
                <a:gd name="T23" fmla="*/ 136 h 199"/>
                <a:gd name="T24" fmla="*/ 62 w 123"/>
                <a:gd name="T25" fmla="*/ 145 h 199"/>
                <a:gd name="T26" fmla="*/ 61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1 h 199"/>
                <a:gd name="T42" fmla="*/ 52 w 123"/>
                <a:gd name="T43" fmla="*/ 116 h 199"/>
                <a:gd name="T44" fmla="*/ 49 w 123"/>
                <a:gd name="T45" fmla="*/ 110 h 199"/>
                <a:gd name="T46" fmla="*/ 45 w 123"/>
                <a:gd name="T47" fmla="*/ 107 h 199"/>
                <a:gd name="T48" fmla="*/ 41 w 123"/>
                <a:gd name="T49" fmla="*/ 104 h 199"/>
                <a:gd name="T50" fmla="*/ 34 w 123"/>
                <a:gd name="T51" fmla="*/ 102 h 199"/>
                <a:gd name="T52" fmla="*/ 27 w 123"/>
                <a:gd name="T53" fmla="*/ 101 h 199"/>
                <a:gd name="T54" fmla="*/ 19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19 w 123"/>
                <a:gd name="T61" fmla="*/ 98 h 199"/>
                <a:gd name="T62" fmla="*/ 27 w 123"/>
                <a:gd name="T63" fmla="*/ 97 h 199"/>
                <a:gd name="T64" fmla="*/ 34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49 w 123"/>
                <a:gd name="T71" fmla="*/ 88 h 199"/>
                <a:gd name="T72" fmla="*/ 52 w 123"/>
                <a:gd name="T73" fmla="*/ 83 h 199"/>
                <a:gd name="T74" fmla="*/ 55 w 123"/>
                <a:gd name="T75" fmla="*/ 78 h 199"/>
                <a:gd name="T76" fmla="*/ 57 w 123"/>
                <a:gd name="T77" fmla="*/ 70 h 199"/>
                <a:gd name="T78" fmla="*/ 58 w 123"/>
                <a:gd name="T79" fmla="*/ 62 h 199"/>
                <a:gd name="T80" fmla="*/ 59 w 123"/>
                <a:gd name="T81" fmla="*/ 53 h 199"/>
                <a:gd name="T82" fmla="*/ 60 w 123"/>
                <a:gd name="T83" fmla="*/ 30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0 h 199"/>
                <a:gd name="T90" fmla="*/ 62 w 123"/>
                <a:gd name="T91" fmla="*/ 53 h 199"/>
                <a:gd name="T92" fmla="*/ 63 w 123"/>
                <a:gd name="T93" fmla="*/ 62 h 199"/>
                <a:gd name="T94" fmla="*/ 65 w 123"/>
                <a:gd name="T95" fmla="*/ 70 h 199"/>
                <a:gd name="T96" fmla="*/ 67 w 123"/>
                <a:gd name="T97" fmla="*/ 78 h 199"/>
                <a:gd name="T98" fmla="*/ 69 w 123"/>
                <a:gd name="T99" fmla="*/ 83 h 199"/>
                <a:gd name="T100" fmla="*/ 72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7 h 199"/>
                <a:gd name="T110" fmla="*/ 102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2" y="100"/>
                  </a:lnTo>
                  <a:lnTo>
                    <a:pt x="94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2" y="110"/>
                  </a:lnTo>
                  <a:lnTo>
                    <a:pt x="69" y="116"/>
                  </a:lnTo>
                  <a:lnTo>
                    <a:pt x="67" y="121"/>
                  </a:lnTo>
                  <a:lnTo>
                    <a:pt x="65" y="128"/>
                  </a:lnTo>
                  <a:lnTo>
                    <a:pt x="63" y="136"/>
                  </a:lnTo>
                  <a:lnTo>
                    <a:pt x="62" y="145"/>
                  </a:lnTo>
                  <a:lnTo>
                    <a:pt x="61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1"/>
                  </a:lnTo>
                  <a:lnTo>
                    <a:pt x="52" y="116"/>
                  </a:lnTo>
                  <a:lnTo>
                    <a:pt x="49" y="110"/>
                  </a:lnTo>
                  <a:lnTo>
                    <a:pt x="45" y="107"/>
                  </a:lnTo>
                  <a:lnTo>
                    <a:pt x="41" y="104"/>
                  </a:lnTo>
                  <a:lnTo>
                    <a:pt x="34" y="102"/>
                  </a:lnTo>
                  <a:lnTo>
                    <a:pt x="27" y="101"/>
                  </a:lnTo>
                  <a:lnTo>
                    <a:pt x="19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19" y="98"/>
                  </a:lnTo>
                  <a:lnTo>
                    <a:pt x="27" y="97"/>
                  </a:lnTo>
                  <a:lnTo>
                    <a:pt x="34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49" y="88"/>
                  </a:lnTo>
                  <a:lnTo>
                    <a:pt x="52" y="83"/>
                  </a:lnTo>
                  <a:lnTo>
                    <a:pt x="55" y="78"/>
                  </a:lnTo>
                  <a:lnTo>
                    <a:pt x="57" y="70"/>
                  </a:lnTo>
                  <a:lnTo>
                    <a:pt x="58" y="62"/>
                  </a:lnTo>
                  <a:lnTo>
                    <a:pt x="59" y="53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0"/>
                  </a:lnTo>
                  <a:lnTo>
                    <a:pt x="62" y="53"/>
                  </a:lnTo>
                  <a:lnTo>
                    <a:pt x="63" y="62"/>
                  </a:lnTo>
                  <a:lnTo>
                    <a:pt x="65" y="70"/>
                  </a:lnTo>
                  <a:lnTo>
                    <a:pt x="67" y="78"/>
                  </a:lnTo>
                  <a:lnTo>
                    <a:pt x="69" y="83"/>
                  </a:lnTo>
                  <a:lnTo>
                    <a:pt x="72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7"/>
                  </a:lnTo>
                  <a:lnTo>
                    <a:pt x="102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0" name="Freeform 26">
              <a:extLst>
                <a:ext uri="{FF2B5EF4-FFF2-40B4-BE49-F238E27FC236}">
                  <a16:creationId xmlns:a16="http://schemas.microsoft.com/office/drawing/2014/main" id="{5E2DFC83-2606-4F42-A1D2-946E1418EF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858500" y="263525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4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3 w 123"/>
                <a:gd name="T15" fmla="*/ 111 h 199"/>
                <a:gd name="T16" fmla="*/ 70 w 123"/>
                <a:gd name="T17" fmla="*/ 115 h 199"/>
                <a:gd name="T18" fmla="*/ 68 w 123"/>
                <a:gd name="T19" fmla="*/ 121 h 199"/>
                <a:gd name="T20" fmla="*/ 66 w 123"/>
                <a:gd name="T21" fmla="*/ 128 h 199"/>
                <a:gd name="T22" fmla="*/ 64 w 123"/>
                <a:gd name="T23" fmla="*/ 136 h 199"/>
                <a:gd name="T24" fmla="*/ 63 w 123"/>
                <a:gd name="T25" fmla="*/ 145 h 199"/>
                <a:gd name="T26" fmla="*/ 62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1 h 199"/>
                <a:gd name="T42" fmla="*/ 52 w 123"/>
                <a:gd name="T43" fmla="*/ 115 h 199"/>
                <a:gd name="T44" fmla="*/ 49 w 123"/>
                <a:gd name="T45" fmla="*/ 111 h 199"/>
                <a:gd name="T46" fmla="*/ 45 w 123"/>
                <a:gd name="T47" fmla="*/ 107 h 199"/>
                <a:gd name="T48" fmla="*/ 40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19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19 w 123"/>
                <a:gd name="T61" fmla="*/ 98 h 199"/>
                <a:gd name="T62" fmla="*/ 28 w 123"/>
                <a:gd name="T63" fmla="*/ 98 h 199"/>
                <a:gd name="T64" fmla="*/ 35 w 123"/>
                <a:gd name="T65" fmla="*/ 96 h 199"/>
                <a:gd name="T66" fmla="*/ 40 w 123"/>
                <a:gd name="T67" fmla="*/ 94 h 199"/>
                <a:gd name="T68" fmla="*/ 45 w 123"/>
                <a:gd name="T69" fmla="*/ 91 h 199"/>
                <a:gd name="T70" fmla="*/ 49 w 123"/>
                <a:gd name="T71" fmla="*/ 88 h 199"/>
                <a:gd name="T72" fmla="*/ 52 w 123"/>
                <a:gd name="T73" fmla="*/ 83 h 199"/>
                <a:gd name="T74" fmla="*/ 55 w 123"/>
                <a:gd name="T75" fmla="*/ 78 h 199"/>
                <a:gd name="T76" fmla="*/ 57 w 123"/>
                <a:gd name="T77" fmla="*/ 70 h 199"/>
                <a:gd name="T78" fmla="*/ 58 w 123"/>
                <a:gd name="T79" fmla="*/ 63 h 199"/>
                <a:gd name="T80" fmla="*/ 59 w 123"/>
                <a:gd name="T81" fmla="*/ 53 h 199"/>
                <a:gd name="T82" fmla="*/ 61 w 123"/>
                <a:gd name="T83" fmla="*/ 30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0 h 199"/>
                <a:gd name="T90" fmla="*/ 63 w 123"/>
                <a:gd name="T91" fmla="*/ 53 h 199"/>
                <a:gd name="T92" fmla="*/ 64 w 123"/>
                <a:gd name="T93" fmla="*/ 63 h 199"/>
                <a:gd name="T94" fmla="*/ 66 w 123"/>
                <a:gd name="T95" fmla="*/ 70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8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4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3" y="111"/>
                  </a:lnTo>
                  <a:lnTo>
                    <a:pt x="70" y="115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4" y="136"/>
                  </a:lnTo>
                  <a:lnTo>
                    <a:pt x="63" y="145"/>
                  </a:lnTo>
                  <a:lnTo>
                    <a:pt x="62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1"/>
                  </a:lnTo>
                  <a:lnTo>
                    <a:pt x="52" y="115"/>
                  </a:lnTo>
                  <a:lnTo>
                    <a:pt x="49" y="111"/>
                  </a:lnTo>
                  <a:lnTo>
                    <a:pt x="45" y="107"/>
                  </a:lnTo>
                  <a:lnTo>
                    <a:pt x="40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19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19" y="98"/>
                  </a:lnTo>
                  <a:lnTo>
                    <a:pt x="28" y="98"/>
                  </a:lnTo>
                  <a:lnTo>
                    <a:pt x="35" y="96"/>
                  </a:lnTo>
                  <a:lnTo>
                    <a:pt x="40" y="94"/>
                  </a:lnTo>
                  <a:lnTo>
                    <a:pt x="45" y="91"/>
                  </a:lnTo>
                  <a:lnTo>
                    <a:pt x="49" y="88"/>
                  </a:lnTo>
                  <a:lnTo>
                    <a:pt x="52" y="83"/>
                  </a:lnTo>
                  <a:lnTo>
                    <a:pt x="55" y="78"/>
                  </a:lnTo>
                  <a:lnTo>
                    <a:pt x="57" y="70"/>
                  </a:lnTo>
                  <a:lnTo>
                    <a:pt x="58" y="63"/>
                  </a:lnTo>
                  <a:lnTo>
                    <a:pt x="59" y="53"/>
                  </a:lnTo>
                  <a:lnTo>
                    <a:pt x="61" y="3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0"/>
                  </a:lnTo>
                  <a:lnTo>
                    <a:pt x="63" y="53"/>
                  </a:lnTo>
                  <a:lnTo>
                    <a:pt x="64" y="63"/>
                  </a:lnTo>
                  <a:lnTo>
                    <a:pt x="66" y="70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8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1" name="Freeform 27">
              <a:extLst>
                <a:ext uri="{FF2B5EF4-FFF2-40B4-BE49-F238E27FC236}">
                  <a16:creationId xmlns:a16="http://schemas.microsoft.com/office/drawing/2014/main" id="{5CE60A4A-A676-41A5-A1D1-476018C445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50450" y="1511300"/>
              <a:ext cx="195263" cy="314325"/>
            </a:xfrm>
            <a:custGeom>
              <a:avLst/>
              <a:gdLst>
                <a:gd name="T0" fmla="*/ 123 w 123"/>
                <a:gd name="T1" fmla="*/ 100 h 198"/>
                <a:gd name="T2" fmla="*/ 123 w 123"/>
                <a:gd name="T3" fmla="*/ 100 h 198"/>
                <a:gd name="T4" fmla="*/ 102 w 123"/>
                <a:gd name="T5" fmla="*/ 100 h 198"/>
                <a:gd name="T6" fmla="*/ 94 w 123"/>
                <a:gd name="T7" fmla="*/ 101 h 198"/>
                <a:gd name="T8" fmla="*/ 88 w 123"/>
                <a:gd name="T9" fmla="*/ 103 h 198"/>
                <a:gd name="T10" fmla="*/ 82 w 123"/>
                <a:gd name="T11" fmla="*/ 105 h 198"/>
                <a:gd name="T12" fmla="*/ 77 w 123"/>
                <a:gd name="T13" fmla="*/ 107 h 198"/>
                <a:gd name="T14" fmla="*/ 73 w 123"/>
                <a:gd name="T15" fmla="*/ 111 h 198"/>
                <a:gd name="T16" fmla="*/ 69 w 123"/>
                <a:gd name="T17" fmla="*/ 115 h 198"/>
                <a:gd name="T18" fmla="*/ 67 w 123"/>
                <a:gd name="T19" fmla="*/ 121 h 198"/>
                <a:gd name="T20" fmla="*/ 65 w 123"/>
                <a:gd name="T21" fmla="*/ 127 h 198"/>
                <a:gd name="T22" fmla="*/ 63 w 123"/>
                <a:gd name="T23" fmla="*/ 135 h 198"/>
                <a:gd name="T24" fmla="*/ 62 w 123"/>
                <a:gd name="T25" fmla="*/ 145 h 198"/>
                <a:gd name="T26" fmla="*/ 61 w 123"/>
                <a:gd name="T27" fmla="*/ 168 h 198"/>
                <a:gd name="T28" fmla="*/ 61 w 123"/>
                <a:gd name="T29" fmla="*/ 198 h 198"/>
                <a:gd name="T30" fmla="*/ 61 w 123"/>
                <a:gd name="T31" fmla="*/ 198 h 198"/>
                <a:gd name="T32" fmla="*/ 60 w 123"/>
                <a:gd name="T33" fmla="*/ 168 h 198"/>
                <a:gd name="T34" fmla="*/ 59 w 123"/>
                <a:gd name="T35" fmla="*/ 145 h 198"/>
                <a:gd name="T36" fmla="*/ 58 w 123"/>
                <a:gd name="T37" fmla="*/ 135 h 198"/>
                <a:gd name="T38" fmla="*/ 57 w 123"/>
                <a:gd name="T39" fmla="*/ 127 h 198"/>
                <a:gd name="T40" fmla="*/ 55 w 123"/>
                <a:gd name="T41" fmla="*/ 121 h 198"/>
                <a:gd name="T42" fmla="*/ 52 w 123"/>
                <a:gd name="T43" fmla="*/ 115 h 198"/>
                <a:gd name="T44" fmla="*/ 49 w 123"/>
                <a:gd name="T45" fmla="*/ 111 h 198"/>
                <a:gd name="T46" fmla="*/ 45 w 123"/>
                <a:gd name="T47" fmla="*/ 107 h 198"/>
                <a:gd name="T48" fmla="*/ 41 w 123"/>
                <a:gd name="T49" fmla="*/ 105 h 198"/>
                <a:gd name="T50" fmla="*/ 35 w 123"/>
                <a:gd name="T51" fmla="*/ 103 h 198"/>
                <a:gd name="T52" fmla="*/ 27 w 123"/>
                <a:gd name="T53" fmla="*/ 101 h 198"/>
                <a:gd name="T54" fmla="*/ 19 w 123"/>
                <a:gd name="T55" fmla="*/ 100 h 198"/>
                <a:gd name="T56" fmla="*/ 0 w 123"/>
                <a:gd name="T57" fmla="*/ 100 h 198"/>
                <a:gd name="T58" fmla="*/ 0 w 123"/>
                <a:gd name="T59" fmla="*/ 100 h 198"/>
                <a:gd name="T60" fmla="*/ 19 w 123"/>
                <a:gd name="T61" fmla="*/ 99 h 198"/>
                <a:gd name="T62" fmla="*/ 27 w 123"/>
                <a:gd name="T63" fmla="*/ 97 h 198"/>
                <a:gd name="T64" fmla="*/ 35 w 123"/>
                <a:gd name="T65" fmla="*/ 95 h 198"/>
                <a:gd name="T66" fmla="*/ 41 w 123"/>
                <a:gd name="T67" fmla="*/ 93 h 198"/>
                <a:gd name="T68" fmla="*/ 45 w 123"/>
                <a:gd name="T69" fmla="*/ 91 h 198"/>
                <a:gd name="T70" fmla="*/ 49 w 123"/>
                <a:gd name="T71" fmla="*/ 87 h 198"/>
                <a:gd name="T72" fmla="*/ 52 w 123"/>
                <a:gd name="T73" fmla="*/ 83 h 198"/>
                <a:gd name="T74" fmla="*/ 55 w 123"/>
                <a:gd name="T75" fmla="*/ 77 h 198"/>
                <a:gd name="T76" fmla="*/ 57 w 123"/>
                <a:gd name="T77" fmla="*/ 71 h 198"/>
                <a:gd name="T78" fmla="*/ 58 w 123"/>
                <a:gd name="T79" fmla="*/ 63 h 198"/>
                <a:gd name="T80" fmla="*/ 59 w 123"/>
                <a:gd name="T81" fmla="*/ 53 h 198"/>
                <a:gd name="T82" fmla="*/ 60 w 123"/>
                <a:gd name="T83" fmla="*/ 30 h 198"/>
                <a:gd name="T84" fmla="*/ 61 w 123"/>
                <a:gd name="T85" fmla="*/ 0 h 198"/>
                <a:gd name="T86" fmla="*/ 61 w 123"/>
                <a:gd name="T87" fmla="*/ 0 h 198"/>
                <a:gd name="T88" fmla="*/ 61 w 123"/>
                <a:gd name="T89" fmla="*/ 30 h 198"/>
                <a:gd name="T90" fmla="*/ 62 w 123"/>
                <a:gd name="T91" fmla="*/ 53 h 198"/>
                <a:gd name="T92" fmla="*/ 63 w 123"/>
                <a:gd name="T93" fmla="*/ 63 h 198"/>
                <a:gd name="T94" fmla="*/ 65 w 123"/>
                <a:gd name="T95" fmla="*/ 71 h 198"/>
                <a:gd name="T96" fmla="*/ 67 w 123"/>
                <a:gd name="T97" fmla="*/ 77 h 198"/>
                <a:gd name="T98" fmla="*/ 69 w 123"/>
                <a:gd name="T99" fmla="*/ 83 h 198"/>
                <a:gd name="T100" fmla="*/ 73 w 123"/>
                <a:gd name="T101" fmla="*/ 87 h 198"/>
                <a:gd name="T102" fmla="*/ 77 w 123"/>
                <a:gd name="T103" fmla="*/ 91 h 198"/>
                <a:gd name="T104" fmla="*/ 82 w 123"/>
                <a:gd name="T105" fmla="*/ 93 h 198"/>
                <a:gd name="T106" fmla="*/ 88 w 123"/>
                <a:gd name="T107" fmla="*/ 95 h 198"/>
                <a:gd name="T108" fmla="*/ 94 w 123"/>
                <a:gd name="T109" fmla="*/ 97 h 198"/>
                <a:gd name="T110" fmla="*/ 102 w 123"/>
                <a:gd name="T111" fmla="*/ 99 h 198"/>
                <a:gd name="T112" fmla="*/ 123 w 123"/>
                <a:gd name="T113" fmla="*/ 100 h 198"/>
                <a:gd name="T114" fmla="*/ 123 w 123"/>
                <a:gd name="T115" fmla="*/ 10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8">
                  <a:moveTo>
                    <a:pt x="123" y="100"/>
                  </a:moveTo>
                  <a:lnTo>
                    <a:pt x="123" y="100"/>
                  </a:lnTo>
                  <a:lnTo>
                    <a:pt x="102" y="100"/>
                  </a:lnTo>
                  <a:lnTo>
                    <a:pt x="94" y="101"/>
                  </a:lnTo>
                  <a:lnTo>
                    <a:pt x="88" y="103"/>
                  </a:lnTo>
                  <a:lnTo>
                    <a:pt x="82" y="105"/>
                  </a:lnTo>
                  <a:lnTo>
                    <a:pt x="77" y="107"/>
                  </a:lnTo>
                  <a:lnTo>
                    <a:pt x="73" y="111"/>
                  </a:lnTo>
                  <a:lnTo>
                    <a:pt x="69" y="115"/>
                  </a:lnTo>
                  <a:lnTo>
                    <a:pt x="67" y="121"/>
                  </a:lnTo>
                  <a:lnTo>
                    <a:pt x="65" y="127"/>
                  </a:lnTo>
                  <a:lnTo>
                    <a:pt x="63" y="135"/>
                  </a:lnTo>
                  <a:lnTo>
                    <a:pt x="62" y="145"/>
                  </a:lnTo>
                  <a:lnTo>
                    <a:pt x="61" y="168"/>
                  </a:lnTo>
                  <a:lnTo>
                    <a:pt x="61" y="198"/>
                  </a:lnTo>
                  <a:lnTo>
                    <a:pt x="61" y="198"/>
                  </a:lnTo>
                  <a:lnTo>
                    <a:pt x="60" y="168"/>
                  </a:lnTo>
                  <a:lnTo>
                    <a:pt x="59" y="145"/>
                  </a:lnTo>
                  <a:lnTo>
                    <a:pt x="58" y="135"/>
                  </a:lnTo>
                  <a:lnTo>
                    <a:pt x="57" y="127"/>
                  </a:lnTo>
                  <a:lnTo>
                    <a:pt x="55" y="121"/>
                  </a:lnTo>
                  <a:lnTo>
                    <a:pt x="52" y="115"/>
                  </a:lnTo>
                  <a:lnTo>
                    <a:pt x="49" y="111"/>
                  </a:lnTo>
                  <a:lnTo>
                    <a:pt x="45" y="107"/>
                  </a:lnTo>
                  <a:lnTo>
                    <a:pt x="41" y="105"/>
                  </a:lnTo>
                  <a:lnTo>
                    <a:pt x="35" y="103"/>
                  </a:lnTo>
                  <a:lnTo>
                    <a:pt x="27" y="101"/>
                  </a:lnTo>
                  <a:lnTo>
                    <a:pt x="19" y="10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99"/>
                  </a:lnTo>
                  <a:lnTo>
                    <a:pt x="27" y="97"/>
                  </a:lnTo>
                  <a:lnTo>
                    <a:pt x="35" y="95"/>
                  </a:lnTo>
                  <a:lnTo>
                    <a:pt x="41" y="93"/>
                  </a:lnTo>
                  <a:lnTo>
                    <a:pt x="45" y="91"/>
                  </a:lnTo>
                  <a:lnTo>
                    <a:pt x="49" y="87"/>
                  </a:lnTo>
                  <a:lnTo>
                    <a:pt x="52" y="83"/>
                  </a:lnTo>
                  <a:lnTo>
                    <a:pt x="55" y="77"/>
                  </a:lnTo>
                  <a:lnTo>
                    <a:pt x="57" y="71"/>
                  </a:lnTo>
                  <a:lnTo>
                    <a:pt x="58" y="63"/>
                  </a:lnTo>
                  <a:lnTo>
                    <a:pt x="59" y="53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0"/>
                  </a:lnTo>
                  <a:lnTo>
                    <a:pt x="62" y="53"/>
                  </a:lnTo>
                  <a:lnTo>
                    <a:pt x="63" y="63"/>
                  </a:lnTo>
                  <a:lnTo>
                    <a:pt x="65" y="71"/>
                  </a:lnTo>
                  <a:lnTo>
                    <a:pt x="67" y="77"/>
                  </a:lnTo>
                  <a:lnTo>
                    <a:pt x="69" y="83"/>
                  </a:lnTo>
                  <a:lnTo>
                    <a:pt x="73" y="87"/>
                  </a:lnTo>
                  <a:lnTo>
                    <a:pt x="77" y="91"/>
                  </a:lnTo>
                  <a:lnTo>
                    <a:pt x="82" y="93"/>
                  </a:lnTo>
                  <a:lnTo>
                    <a:pt x="88" y="95"/>
                  </a:lnTo>
                  <a:lnTo>
                    <a:pt x="94" y="97"/>
                  </a:lnTo>
                  <a:lnTo>
                    <a:pt x="102" y="99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2" name="Freeform 28">
              <a:extLst>
                <a:ext uri="{FF2B5EF4-FFF2-40B4-BE49-F238E27FC236}">
                  <a16:creationId xmlns:a16="http://schemas.microsoft.com/office/drawing/2014/main" id="{7425B535-155C-4297-85FB-F0E52E81BB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96738" y="386080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4 w 123"/>
                <a:gd name="T5" fmla="*/ 100 h 199"/>
                <a:gd name="T6" fmla="*/ 95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4 w 123"/>
                <a:gd name="T15" fmla="*/ 112 h 199"/>
                <a:gd name="T16" fmla="*/ 70 w 123"/>
                <a:gd name="T17" fmla="*/ 116 h 199"/>
                <a:gd name="T18" fmla="*/ 68 w 123"/>
                <a:gd name="T19" fmla="*/ 122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2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2 h 199"/>
                <a:gd name="T42" fmla="*/ 53 w 123"/>
                <a:gd name="T43" fmla="*/ 116 h 199"/>
                <a:gd name="T44" fmla="*/ 49 w 123"/>
                <a:gd name="T45" fmla="*/ 112 h 199"/>
                <a:gd name="T46" fmla="*/ 46 w 123"/>
                <a:gd name="T47" fmla="*/ 107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9 h 199"/>
                <a:gd name="T62" fmla="*/ 28 w 123"/>
                <a:gd name="T63" fmla="*/ 98 h 199"/>
                <a:gd name="T64" fmla="*/ 35 w 123"/>
                <a:gd name="T65" fmla="*/ 96 h 199"/>
                <a:gd name="T66" fmla="*/ 41 w 123"/>
                <a:gd name="T67" fmla="*/ 94 h 199"/>
                <a:gd name="T68" fmla="*/ 46 w 123"/>
                <a:gd name="T69" fmla="*/ 91 h 199"/>
                <a:gd name="T70" fmla="*/ 49 w 123"/>
                <a:gd name="T71" fmla="*/ 88 h 199"/>
                <a:gd name="T72" fmla="*/ 53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3 h 199"/>
                <a:gd name="T80" fmla="*/ 59 w 123"/>
                <a:gd name="T81" fmla="*/ 54 h 199"/>
                <a:gd name="T82" fmla="*/ 60 w 123"/>
                <a:gd name="T83" fmla="*/ 30 h 199"/>
                <a:gd name="T84" fmla="*/ 61 w 123"/>
                <a:gd name="T85" fmla="*/ 0 h 199"/>
                <a:gd name="T86" fmla="*/ 61 w 123"/>
                <a:gd name="T87" fmla="*/ 0 h 199"/>
                <a:gd name="T88" fmla="*/ 62 w 123"/>
                <a:gd name="T89" fmla="*/ 30 h 199"/>
                <a:gd name="T90" fmla="*/ 64 w 123"/>
                <a:gd name="T91" fmla="*/ 54 h 199"/>
                <a:gd name="T92" fmla="*/ 65 w 123"/>
                <a:gd name="T93" fmla="*/ 63 h 199"/>
                <a:gd name="T94" fmla="*/ 66 w 123"/>
                <a:gd name="T95" fmla="*/ 72 h 199"/>
                <a:gd name="T96" fmla="*/ 68 w 123"/>
                <a:gd name="T97" fmla="*/ 78 h 199"/>
                <a:gd name="T98" fmla="*/ 70 w 123"/>
                <a:gd name="T99" fmla="*/ 84 h 199"/>
                <a:gd name="T100" fmla="*/ 74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5 w 123"/>
                <a:gd name="T109" fmla="*/ 98 h 199"/>
                <a:gd name="T110" fmla="*/ 104 w 123"/>
                <a:gd name="T111" fmla="*/ 99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4" y="100"/>
                  </a:lnTo>
                  <a:lnTo>
                    <a:pt x="95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4" y="112"/>
                  </a:lnTo>
                  <a:lnTo>
                    <a:pt x="70" y="116"/>
                  </a:lnTo>
                  <a:lnTo>
                    <a:pt x="68" y="122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2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3" y="116"/>
                  </a:lnTo>
                  <a:lnTo>
                    <a:pt x="49" y="112"/>
                  </a:lnTo>
                  <a:lnTo>
                    <a:pt x="46" y="107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9"/>
                  </a:lnTo>
                  <a:lnTo>
                    <a:pt x="28" y="98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6" y="91"/>
                  </a:lnTo>
                  <a:lnTo>
                    <a:pt x="49" y="88"/>
                  </a:lnTo>
                  <a:lnTo>
                    <a:pt x="53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3"/>
                  </a:lnTo>
                  <a:lnTo>
                    <a:pt x="59" y="54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2" y="30"/>
                  </a:lnTo>
                  <a:lnTo>
                    <a:pt x="64" y="54"/>
                  </a:lnTo>
                  <a:lnTo>
                    <a:pt x="65" y="63"/>
                  </a:lnTo>
                  <a:lnTo>
                    <a:pt x="66" y="72"/>
                  </a:lnTo>
                  <a:lnTo>
                    <a:pt x="68" y="78"/>
                  </a:lnTo>
                  <a:lnTo>
                    <a:pt x="70" y="84"/>
                  </a:lnTo>
                  <a:lnTo>
                    <a:pt x="74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5" y="98"/>
                  </a:lnTo>
                  <a:lnTo>
                    <a:pt x="104" y="99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3" name="Freeform 29">
              <a:extLst>
                <a:ext uri="{FF2B5EF4-FFF2-40B4-BE49-F238E27FC236}">
                  <a16:creationId xmlns:a16="http://schemas.microsoft.com/office/drawing/2014/main" id="{410666FB-03AE-4445-ADF2-869CF30FA1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5050" y="3741738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6 w 123"/>
                <a:gd name="T7" fmla="*/ 101 h 199"/>
                <a:gd name="T8" fmla="*/ 89 w 123"/>
                <a:gd name="T9" fmla="*/ 102 h 199"/>
                <a:gd name="T10" fmla="*/ 82 w 123"/>
                <a:gd name="T11" fmla="*/ 104 h 199"/>
                <a:gd name="T12" fmla="*/ 77 w 123"/>
                <a:gd name="T13" fmla="*/ 108 h 199"/>
                <a:gd name="T14" fmla="*/ 73 w 123"/>
                <a:gd name="T15" fmla="*/ 111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2 w 123"/>
                <a:gd name="T27" fmla="*/ 168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8 h 199"/>
                <a:gd name="T34" fmla="*/ 60 w 123"/>
                <a:gd name="T35" fmla="*/ 145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4 w 123"/>
                <a:gd name="T43" fmla="*/ 116 h 199"/>
                <a:gd name="T44" fmla="*/ 50 w 123"/>
                <a:gd name="T45" fmla="*/ 111 h 199"/>
                <a:gd name="T46" fmla="*/ 45 w 123"/>
                <a:gd name="T47" fmla="*/ 108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50 w 123"/>
                <a:gd name="T71" fmla="*/ 88 h 199"/>
                <a:gd name="T72" fmla="*/ 54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2 h 199"/>
                <a:gd name="T80" fmla="*/ 60 w 123"/>
                <a:gd name="T81" fmla="*/ 53 h 199"/>
                <a:gd name="T82" fmla="*/ 61 w 123"/>
                <a:gd name="T83" fmla="*/ 30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0 h 199"/>
                <a:gd name="T90" fmla="*/ 64 w 123"/>
                <a:gd name="T91" fmla="*/ 53 h 199"/>
                <a:gd name="T92" fmla="*/ 65 w 123"/>
                <a:gd name="T93" fmla="*/ 62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9 w 123"/>
                <a:gd name="T107" fmla="*/ 96 h 199"/>
                <a:gd name="T108" fmla="*/ 96 w 123"/>
                <a:gd name="T109" fmla="*/ 97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6" y="101"/>
                  </a:lnTo>
                  <a:lnTo>
                    <a:pt x="89" y="102"/>
                  </a:lnTo>
                  <a:lnTo>
                    <a:pt x="82" y="104"/>
                  </a:lnTo>
                  <a:lnTo>
                    <a:pt x="77" y="108"/>
                  </a:lnTo>
                  <a:lnTo>
                    <a:pt x="73" y="111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2" y="168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8"/>
                  </a:lnTo>
                  <a:lnTo>
                    <a:pt x="60" y="145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4" y="116"/>
                  </a:lnTo>
                  <a:lnTo>
                    <a:pt x="50" y="111"/>
                  </a:lnTo>
                  <a:lnTo>
                    <a:pt x="45" y="108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50" y="88"/>
                  </a:lnTo>
                  <a:lnTo>
                    <a:pt x="54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2"/>
                  </a:lnTo>
                  <a:lnTo>
                    <a:pt x="60" y="53"/>
                  </a:lnTo>
                  <a:lnTo>
                    <a:pt x="61" y="3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0"/>
                  </a:lnTo>
                  <a:lnTo>
                    <a:pt x="64" y="53"/>
                  </a:lnTo>
                  <a:lnTo>
                    <a:pt x="65" y="62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9" y="96"/>
                  </a:lnTo>
                  <a:lnTo>
                    <a:pt x="96" y="97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4" name="Freeform 30">
              <a:extLst>
                <a:ext uri="{FF2B5EF4-FFF2-40B4-BE49-F238E27FC236}">
                  <a16:creationId xmlns:a16="http://schemas.microsoft.com/office/drawing/2014/main" id="{65387492-C595-4F51-8922-E37E3F2DDE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79900" y="1354138"/>
              <a:ext cx="193675" cy="315913"/>
            </a:xfrm>
            <a:custGeom>
              <a:avLst/>
              <a:gdLst>
                <a:gd name="T0" fmla="*/ 122 w 122"/>
                <a:gd name="T1" fmla="*/ 99 h 199"/>
                <a:gd name="T2" fmla="*/ 122 w 122"/>
                <a:gd name="T3" fmla="*/ 99 h 199"/>
                <a:gd name="T4" fmla="*/ 103 w 122"/>
                <a:gd name="T5" fmla="*/ 99 h 199"/>
                <a:gd name="T6" fmla="*/ 95 w 122"/>
                <a:gd name="T7" fmla="*/ 100 h 199"/>
                <a:gd name="T8" fmla="*/ 88 w 122"/>
                <a:gd name="T9" fmla="*/ 102 h 199"/>
                <a:gd name="T10" fmla="*/ 82 w 122"/>
                <a:gd name="T11" fmla="*/ 104 h 199"/>
                <a:gd name="T12" fmla="*/ 77 w 122"/>
                <a:gd name="T13" fmla="*/ 106 h 199"/>
                <a:gd name="T14" fmla="*/ 73 w 122"/>
                <a:gd name="T15" fmla="*/ 110 h 199"/>
                <a:gd name="T16" fmla="*/ 70 w 122"/>
                <a:gd name="T17" fmla="*/ 114 h 199"/>
                <a:gd name="T18" fmla="*/ 67 w 122"/>
                <a:gd name="T19" fmla="*/ 121 h 199"/>
                <a:gd name="T20" fmla="*/ 65 w 122"/>
                <a:gd name="T21" fmla="*/ 127 h 199"/>
                <a:gd name="T22" fmla="*/ 64 w 122"/>
                <a:gd name="T23" fmla="*/ 135 h 199"/>
                <a:gd name="T24" fmla="*/ 63 w 122"/>
                <a:gd name="T25" fmla="*/ 144 h 199"/>
                <a:gd name="T26" fmla="*/ 62 w 122"/>
                <a:gd name="T27" fmla="*/ 168 h 199"/>
                <a:gd name="T28" fmla="*/ 61 w 122"/>
                <a:gd name="T29" fmla="*/ 199 h 199"/>
                <a:gd name="T30" fmla="*/ 61 w 122"/>
                <a:gd name="T31" fmla="*/ 199 h 199"/>
                <a:gd name="T32" fmla="*/ 61 w 122"/>
                <a:gd name="T33" fmla="*/ 168 h 199"/>
                <a:gd name="T34" fmla="*/ 60 w 122"/>
                <a:gd name="T35" fmla="*/ 144 h 199"/>
                <a:gd name="T36" fmla="*/ 59 w 122"/>
                <a:gd name="T37" fmla="*/ 135 h 199"/>
                <a:gd name="T38" fmla="*/ 57 w 122"/>
                <a:gd name="T39" fmla="*/ 127 h 199"/>
                <a:gd name="T40" fmla="*/ 56 w 122"/>
                <a:gd name="T41" fmla="*/ 121 h 199"/>
                <a:gd name="T42" fmla="*/ 53 w 122"/>
                <a:gd name="T43" fmla="*/ 114 h 199"/>
                <a:gd name="T44" fmla="*/ 50 w 122"/>
                <a:gd name="T45" fmla="*/ 110 h 199"/>
                <a:gd name="T46" fmla="*/ 46 w 122"/>
                <a:gd name="T47" fmla="*/ 106 h 199"/>
                <a:gd name="T48" fmla="*/ 40 w 122"/>
                <a:gd name="T49" fmla="*/ 104 h 199"/>
                <a:gd name="T50" fmla="*/ 34 w 122"/>
                <a:gd name="T51" fmla="*/ 102 h 199"/>
                <a:gd name="T52" fmla="*/ 28 w 122"/>
                <a:gd name="T53" fmla="*/ 100 h 199"/>
                <a:gd name="T54" fmla="*/ 20 w 122"/>
                <a:gd name="T55" fmla="*/ 99 h 199"/>
                <a:gd name="T56" fmla="*/ 0 w 122"/>
                <a:gd name="T57" fmla="*/ 99 h 199"/>
                <a:gd name="T58" fmla="*/ 0 w 122"/>
                <a:gd name="T59" fmla="*/ 99 h 199"/>
                <a:gd name="T60" fmla="*/ 20 w 122"/>
                <a:gd name="T61" fmla="*/ 98 h 199"/>
                <a:gd name="T62" fmla="*/ 28 w 122"/>
                <a:gd name="T63" fmla="*/ 97 h 199"/>
                <a:gd name="T64" fmla="*/ 34 w 122"/>
                <a:gd name="T65" fmla="*/ 96 h 199"/>
                <a:gd name="T66" fmla="*/ 40 w 122"/>
                <a:gd name="T67" fmla="*/ 94 h 199"/>
                <a:gd name="T68" fmla="*/ 46 w 122"/>
                <a:gd name="T69" fmla="*/ 91 h 199"/>
                <a:gd name="T70" fmla="*/ 50 w 122"/>
                <a:gd name="T71" fmla="*/ 87 h 199"/>
                <a:gd name="T72" fmla="*/ 53 w 122"/>
                <a:gd name="T73" fmla="*/ 83 h 199"/>
                <a:gd name="T74" fmla="*/ 56 w 122"/>
                <a:gd name="T75" fmla="*/ 77 h 199"/>
                <a:gd name="T76" fmla="*/ 57 w 122"/>
                <a:gd name="T77" fmla="*/ 70 h 199"/>
                <a:gd name="T78" fmla="*/ 59 w 122"/>
                <a:gd name="T79" fmla="*/ 62 h 199"/>
                <a:gd name="T80" fmla="*/ 60 w 122"/>
                <a:gd name="T81" fmla="*/ 53 h 199"/>
                <a:gd name="T82" fmla="*/ 61 w 122"/>
                <a:gd name="T83" fmla="*/ 29 h 199"/>
                <a:gd name="T84" fmla="*/ 61 w 122"/>
                <a:gd name="T85" fmla="*/ 0 h 199"/>
                <a:gd name="T86" fmla="*/ 61 w 122"/>
                <a:gd name="T87" fmla="*/ 0 h 199"/>
                <a:gd name="T88" fmla="*/ 62 w 122"/>
                <a:gd name="T89" fmla="*/ 29 h 199"/>
                <a:gd name="T90" fmla="*/ 63 w 122"/>
                <a:gd name="T91" fmla="*/ 53 h 199"/>
                <a:gd name="T92" fmla="*/ 64 w 122"/>
                <a:gd name="T93" fmla="*/ 62 h 199"/>
                <a:gd name="T94" fmla="*/ 65 w 122"/>
                <a:gd name="T95" fmla="*/ 70 h 199"/>
                <a:gd name="T96" fmla="*/ 67 w 122"/>
                <a:gd name="T97" fmla="*/ 77 h 199"/>
                <a:gd name="T98" fmla="*/ 70 w 122"/>
                <a:gd name="T99" fmla="*/ 83 h 199"/>
                <a:gd name="T100" fmla="*/ 73 w 122"/>
                <a:gd name="T101" fmla="*/ 87 h 199"/>
                <a:gd name="T102" fmla="*/ 77 w 122"/>
                <a:gd name="T103" fmla="*/ 91 h 199"/>
                <a:gd name="T104" fmla="*/ 82 w 122"/>
                <a:gd name="T105" fmla="*/ 94 h 199"/>
                <a:gd name="T106" fmla="*/ 88 w 122"/>
                <a:gd name="T107" fmla="*/ 96 h 199"/>
                <a:gd name="T108" fmla="*/ 95 w 122"/>
                <a:gd name="T109" fmla="*/ 97 h 199"/>
                <a:gd name="T110" fmla="*/ 103 w 122"/>
                <a:gd name="T111" fmla="*/ 98 h 199"/>
                <a:gd name="T112" fmla="*/ 122 w 122"/>
                <a:gd name="T113" fmla="*/ 99 h 199"/>
                <a:gd name="T114" fmla="*/ 122 w 122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2" h="199">
                  <a:moveTo>
                    <a:pt x="122" y="99"/>
                  </a:moveTo>
                  <a:lnTo>
                    <a:pt x="122" y="99"/>
                  </a:lnTo>
                  <a:lnTo>
                    <a:pt x="103" y="99"/>
                  </a:lnTo>
                  <a:lnTo>
                    <a:pt x="95" y="100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6"/>
                  </a:lnTo>
                  <a:lnTo>
                    <a:pt x="73" y="110"/>
                  </a:lnTo>
                  <a:lnTo>
                    <a:pt x="70" y="114"/>
                  </a:lnTo>
                  <a:lnTo>
                    <a:pt x="67" y="121"/>
                  </a:lnTo>
                  <a:lnTo>
                    <a:pt x="65" y="127"/>
                  </a:lnTo>
                  <a:lnTo>
                    <a:pt x="64" y="135"/>
                  </a:lnTo>
                  <a:lnTo>
                    <a:pt x="63" y="144"/>
                  </a:lnTo>
                  <a:lnTo>
                    <a:pt x="62" y="168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1" y="168"/>
                  </a:lnTo>
                  <a:lnTo>
                    <a:pt x="60" y="144"/>
                  </a:lnTo>
                  <a:lnTo>
                    <a:pt x="59" y="135"/>
                  </a:lnTo>
                  <a:lnTo>
                    <a:pt x="57" y="127"/>
                  </a:lnTo>
                  <a:lnTo>
                    <a:pt x="56" y="121"/>
                  </a:lnTo>
                  <a:lnTo>
                    <a:pt x="53" y="114"/>
                  </a:lnTo>
                  <a:lnTo>
                    <a:pt x="50" y="110"/>
                  </a:lnTo>
                  <a:lnTo>
                    <a:pt x="46" y="106"/>
                  </a:lnTo>
                  <a:lnTo>
                    <a:pt x="40" y="104"/>
                  </a:lnTo>
                  <a:lnTo>
                    <a:pt x="34" y="102"/>
                  </a:lnTo>
                  <a:lnTo>
                    <a:pt x="28" y="100"/>
                  </a:lnTo>
                  <a:lnTo>
                    <a:pt x="20" y="99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4" y="96"/>
                  </a:lnTo>
                  <a:lnTo>
                    <a:pt x="40" y="94"/>
                  </a:lnTo>
                  <a:lnTo>
                    <a:pt x="46" y="91"/>
                  </a:lnTo>
                  <a:lnTo>
                    <a:pt x="50" y="87"/>
                  </a:lnTo>
                  <a:lnTo>
                    <a:pt x="53" y="83"/>
                  </a:lnTo>
                  <a:lnTo>
                    <a:pt x="56" y="77"/>
                  </a:lnTo>
                  <a:lnTo>
                    <a:pt x="57" y="70"/>
                  </a:lnTo>
                  <a:lnTo>
                    <a:pt x="59" y="62"/>
                  </a:lnTo>
                  <a:lnTo>
                    <a:pt x="60" y="53"/>
                  </a:lnTo>
                  <a:lnTo>
                    <a:pt x="61" y="29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2" y="29"/>
                  </a:lnTo>
                  <a:lnTo>
                    <a:pt x="63" y="53"/>
                  </a:lnTo>
                  <a:lnTo>
                    <a:pt x="64" y="62"/>
                  </a:lnTo>
                  <a:lnTo>
                    <a:pt x="65" y="70"/>
                  </a:lnTo>
                  <a:lnTo>
                    <a:pt x="67" y="77"/>
                  </a:lnTo>
                  <a:lnTo>
                    <a:pt x="70" y="83"/>
                  </a:lnTo>
                  <a:lnTo>
                    <a:pt x="73" y="87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5" y="97"/>
                  </a:lnTo>
                  <a:lnTo>
                    <a:pt x="103" y="98"/>
                  </a:lnTo>
                  <a:lnTo>
                    <a:pt x="122" y="99"/>
                  </a:lnTo>
                  <a:lnTo>
                    <a:pt x="122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5" name="Freeform 31">
              <a:extLst>
                <a:ext uri="{FF2B5EF4-FFF2-40B4-BE49-F238E27FC236}">
                  <a16:creationId xmlns:a16="http://schemas.microsoft.com/office/drawing/2014/main" id="{C27A8F1F-19B7-4EAE-9F77-8F57E04071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7375" y="2132013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4 w 123"/>
                <a:gd name="T5" fmla="*/ 100 h 199"/>
                <a:gd name="T6" fmla="*/ 96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4 w 123"/>
                <a:gd name="T15" fmla="*/ 112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3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2 w 123"/>
                <a:gd name="T33" fmla="*/ 169 h 199"/>
                <a:gd name="T34" fmla="*/ 60 w 123"/>
                <a:gd name="T35" fmla="*/ 145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4 w 123"/>
                <a:gd name="T43" fmla="*/ 116 h 199"/>
                <a:gd name="T44" fmla="*/ 51 w 123"/>
                <a:gd name="T45" fmla="*/ 112 h 199"/>
                <a:gd name="T46" fmla="*/ 46 w 123"/>
                <a:gd name="T47" fmla="*/ 107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1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1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6 w 123"/>
                <a:gd name="T69" fmla="*/ 91 h 199"/>
                <a:gd name="T70" fmla="*/ 51 w 123"/>
                <a:gd name="T71" fmla="*/ 88 h 199"/>
                <a:gd name="T72" fmla="*/ 54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3 h 199"/>
                <a:gd name="T80" fmla="*/ 60 w 123"/>
                <a:gd name="T81" fmla="*/ 53 h 199"/>
                <a:gd name="T82" fmla="*/ 62 w 123"/>
                <a:gd name="T83" fmla="*/ 31 h 199"/>
                <a:gd name="T84" fmla="*/ 62 w 123"/>
                <a:gd name="T85" fmla="*/ 0 h 199"/>
                <a:gd name="T86" fmla="*/ 62 w 123"/>
                <a:gd name="T87" fmla="*/ 0 h 199"/>
                <a:gd name="T88" fmla="*/ 63 w 123"/>
                <a:gd name="T89" fmla="*/ 31 h 199"/>
                <a:gd name="T90" fmla="*/ 64 w 123"/>
                <a:gd name="T91" fmla="*/ 53 h 199"/>
                <a:gd name="T92" fmla="*/ 65 w 123"/>
                <a:gd name="T93" fmla="*/ 63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4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6 w 123"/>
                <a:gd name="T109" fmla="*/ 97 h 199"/>
                <a:gd name="T110" fmla="*/ 104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4" y="100"/>
                  </a:lnTo>
                  <a:lnTo>
                    <a:pt x="96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4" y="112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3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2" y="169"/>
                  </a:lnTo>
                  <a:lnTo>
                    <a:pt x="60" y="145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4" y="116"/>
                  </a:lnTo>
                  <a:lnTo>
                    <a:pt x="51" y="112"/>
                  </a:lnTo>
                  <a:lnTo>
                    <a:pt x="46" y="107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1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1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6" y="91"/>
                  </a:lnTo>
                  <a:lnTo>
                    <a:pt x="51" y="88"/>
                  </a:lnTo>
                  <a:lnTo>
                    <a:pt x="54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3"/>
                  </a:lnTo>
                  <a:lnTo>
                    <a:pt x="60" y="53"/>
                  </a:lnTo>
                  <a:lnTo>
                    <a:pt x="62" y="31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3" y="31"/>
                  </a:lnTo>
                  <a:lnTo>
                    <a:pt x="64" y="53"/>
                  </a:lnTo>
                  <a:lnTo>
                    <a:pt x="65" y="63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4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6" y="97"/>
                  </a:lnTo>
                  <a:lnTo>
                    <a:pt x="104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6" name="Rectangle 20488">
              <a:extLst>
                <a:ext uri="{FF2B5EF4-FFF2-40B4-BE49-F238E27FC236}">
                  <a16:creationId xmlns:a16="http://schemas.microsoft.com/office/drawing/2014/main" id="{20D3550C-3EBC-4C36-9503-4F637C8E64D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072438" y="3946525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7" name="Freeform 20489">
              <a:extLst>
                <a:ext uri="{FF2B5EF4-FFF2-40B4-BE49-F238E27FC236}">
                  <a16:creationId xmlns:a16="http://schemas.microsoft.com/office/drawing/2014/main" id="{FB89F620-230B-46EF-A382-E94928C4B0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48 w 48"/>
                <a:gd name="T2" fmla="*/ 48 w 48"/>
                <a:gd name="T3" fmla="*/ 48 w 48"/>
                <a:gd name="T4" fmla="*/ 0 w 48"/>
                <a:gd name="T5" fmla="*/ 0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8" name="Freeform 20490">
              <a:extLst>
                <a:ext uri="{FF2B5EF4-FFF2-40B4-BE49-F238E27FC236}">
                  <a16:creationId xmlns:a16="http://schemas.microsoft.com/office/drawing/2014/main" id="{5DC1A559-773F-4A58-855D-4401224739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0 w 48"/>
                <a:gd name="T2" fmla="*/ 0 w 48"/>
                <a:gd name="T3" fmla="*/ 0 w 48"/>
                <a:gd name="T4" fmla="*/ 0 w 48"/>
                <a:gd name="T5" fmla="*/ 48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9" name="Freeform 20491">
              <a:extLst>
                <a:ext uri="{FF2B5EF4-FFF2-40B4-BE49-F238E27FC236}">
                  <a16:creationId xmlns:a16="http://schemas.microsoft.com/office/drawing/2014/main" id="{0B5FBD05-87F4-4322-812E-986C6CF5EC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0 w 48"/>
                <a:gd name="T2" fmla="*/ 0 w 48"/>
                <a:gd name="T3" fmla="*/ 0 w 48"/>
                <a:gd name="T4" fmla="*/ 0 w 48"/>
                <a:gd name="T5" fmla="*/ 48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0" name="Freeform 20493">
              <a:extLst>
                <a:ext uri="{FF2B5EF4-FFF2-40B4-BE49-F238E27FC236}">
                  <a16:creationId xmlns:a16="http://schemas.microsoft.com/office/drawing/2014/main" id="{04D3BD58-6B48-470A-991D-6D9C2318CA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3997325"/>
              <a:ext cx="74613" cy="38100"/>
            </a:xfrm>
            <a:custGeom>
              <a:avLst/>
              <a:gdLst>
                <a:gd name="T0" fmla="*/ 24 w 47"/>
                <a:gd name="T1" fmla="*/ 0 h 24"/>
                <a:gd name="T2" fmla="*/ 24 w 47"/>
                <a:gd name="T3" fmla="*/ 0 h 24"/>
                <a:gd name="T4" fmla="*/ 29 w 47"/>
                <a:gd name="T5" fmla="*/ 0 h 24"/>
                <a:gd name="T6" fmla="*/ 33 w 47"/>
                <a:gd name="T7" fmla="*/ 2 h 24"/>
                <a:gd name="T8" fmla="*/ 37 w 47"/>
                <a:gd name="T9" fmla="*/ 4 h 24"/>
                <a:gd name="T10" fmla="*/ 41 w 47"/>
                <a:gd name="T11" fmla="*/ 7 h 24"/>
                <a:gd name="T12" fmla="*/ 43 w 47"/>
                <a:gd name="T13" fmla="*/ 11 h 24"/>
                <a:gd name="T14" fmla="*/ 46 w 47"/>
                <a:gd name="T15" fmla="*/ 15 h 24"/>
                <a:gd name="T16" fmla="*/ 47 w 47"/>
                <a:gd name="T17" fmla="*/ 18 h 24"/>
                <a:gd name="T18" fmla="*/ 47 w 47"/>
                <a:gd name="T19" fmla="*/ 24 h 24"/>
                <a:gd name="T20" fmla="*/ 0 w 47"/>
                <a:gd name="T21" fmla="*/ 24 h 24"/>
                <a:gd name="T22" fmla="*/ 0 w 47"/>
                <a:gd name="T23" fmla="*/ 24 h 24"/>
                <a:gd name="T24" fmla="*/ 0 w 47"/>
                <a:gd name="T25" fmla="*/ 18 h 24"/>
                <a:gd name="T26" fmla="*/ 2 w 47"/>
                <a:gd name="T27" fmla="*/ 15 h 24"/>
                <a:gd name="T28" fmla="*/ 4 w 47"/>
                <a:gd name="T29" fmla="*/ 11 h 24"/>
                <a:gd name="T30" fmla="*/ 7 w 47"/>
                <a:gd name="T31" fmla="*/ 7 h 24"/>
                <a:gd name="T32" fmla="*/ 11 w 47"/>
                <a:gd name="T33" fmla="*/ 4 h 24"/>
                <a:gd name="T34" fmla="*/ 15 w 47"/>
                <a:gd name="T35" fmla="*/ 2 h 24"/>
                <a:gd name="T36" fmla="*/ 19 w 47"/>
                <a:gd name="T37" fmla="*/ 0 h 24"/>
                <a:gd name="T38" fmla="*/ 24 w 47"/>
                <a:gd name="T3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4">
                  <a:moveTo>
                    <a:pt x="24" y="0"/>
                  </a:moveTo>
                  <a:lnTo>
                    <a:pt x="24" y="0"/>
                  </a:lnTo>
                  <a:lnTo>
                    <a:pt x="29" y="0"/>
                  </a:lnTo>
                  <a:lnTo>
                    <a:pt x="33" y="2"/>
                  </a:lnTo>
                  <a:lnTo>
                    <a:pt x="37" y="4"/>
                  </a:lnTo>
                  <a:lnTo>
                    <a:pt x="41" y="7"/>
                  </a:lnTo>
                  <a:lnTo>
                    <a:pt x="43" y="11"/>
                  </a:lnTo>
                  <a:lnTo>
                    <a:pt x="46" y="15"/>
                  </a:lnTo>
                  <a:lnTo>
                    <a:pt x="47" y="18"/>
                  </a:lnTo>
                  <a:lnTo>
                    <a:pt x="47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19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1" name="Freeform 20494">
              <a:extLst>
                <a:ext uri="{FF2B5EF4-FFF2-40B4-BE49-F238E27FC236}">
                  <a16:creationId xmlns:a16="http://schemas.microsoft.com/office/drawing/2014/main" id="{855AAB4E-ECC6-400A-9453-D115848CED4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2" name="Rectangle 20495">
              <a:extLst>
                <a:ext uri="{FF2B5EF4-FFF2-40B4-BE49-F238E27FC236}">
                  <a16:creationId xmlns:a16="http://schemas.microsoft.com/office/drawing/2014/main" id="{39B4B642-CA4A-4E3B-8D43-1CD6DBF3141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724901" y="4035425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3" name="Freeform 20496">
              <a:extLst>
                <a:ext uri="{FF2B5EF4-FFF2-40B4-BE49-F238E27FC236}">
                  <a16:creationId xmlns:a16="http://schemas.microsoft.com/office/drawing/2014/main" id="{17418581-B07F-4D65-87E2-7BEB55173A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4" name="Freeform 20497">
              <a:extLst>
                <a:ext uri="{FF2B5EF4-FFF2-40B4-BE49-F238E27FC236}">
                  <a16:creationId xmlns:a16="http://schemas.microsoft.com/office/drawing/2014/main" id="{52C7F092-653F-4BE9-8FC6-8A0423C43D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5" name="Freeform 20498">
              <a:extLst>
                <a:ext uri="{FF2B5EF4-FFF2-40B4-BE49-F238E27FC236}">
                  <a16:creationId xmlns:a16="http://schemas.microsoft.com/office/drawing/2014/main" id="{4290EE7B-EE56-4404-9E3E-49D6E74444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6" name="Freeform 20500">
              <a:extLst>
                <a:ext uri="{FF2B5EF4-FFF2-40B4-BE49-F238E27FC236}">
                  <a16:creationId xmlns:a16="http://schemas.microsoft.com/office/drawing/2014/main" id="{877210E8-0966-4336-9777-403EC09BD7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05250"/>
              <a:ext cx="74613" cy="36513"/>
            </a:xfrm>
            <a:custGeom>
              <a:avLst/>
              <a:gdLst>
                <a:gd name="T0" fmla="*/ 24 w 47"/>
                <a:gd name="T1" fmla="*/ 0 h 23"/>
                <a:gd name="T2" fmla="*/ 24 w 47"/>
                <a:gd name="T3" fmla="*/ 0 h 23"/>
                <a:gd name="T4" fmla="*/ 29 w 47"/>
                <a:gd name="T5" fmla="*/ 0 h 23"/>
                <a:gd name="T6" fmla="*/ 33 w 47"/>
                <a:gd name="T7" fmla="*/ 1 h 23"/>
                <a:gd name="T8" fmla="*/ 37 w 47"/>
                <a:gd name="T9" fmla="*/ 4 h 23"/>
                <a:gd name="T10" fmla="*/ 41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3 w 47"/>
                <a:gd name="T27" fmla="*/ 14 h 23"/>
                <a:gd name="T28" fmla="*/ 4 w 47"/>
                <a:gd name="T29" fmla="*/ 10 h 23"/>
                <a:gd name="T30" fmla="*/ 7 w 47"/>
                <a:gd name="T31" fmla="*/ 6 h 23"/>
                <a:gd name="T32" fmla="*/ 11 w 47"/>
                <a:gd name="T33" fmla="*/ 4 h 23"/>
                <a:gd name="T34" fmla="*/ 15 w 47"/>
                <a:gd name="T35" fmla="*/ 1 h 23"/>
                <a:gd name="T36" fmla="*/ 20 w 47"/>
                <a:gd name="T37" fmla="*/ 0 h 23"/>
                <a:gd name="T38" fmla="*/ 24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4" y="0"/>
                  </a:moveTo>
                  <a:lnTo>
                    <a:pt x="24" y="0"/>
                  </a:lnTo>
                  <a:lnTo>
                    <a:pt x="29" y="0"/>
                  </a:lnTo>
                  <a:lnTo>
                    <a:pt x="33" y="1"/>
                  </a:lnTo>
                  <a:lnTo>
                    <a:pt x="37" y="4"/>
                  </a:lnTo>
                  <a:lnTo>
                    <a:pt x="41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3" y="14"/>
                  </a:lnTo>
                  <a:lnTo>
                    <a:pt x="4" y="10"/>
                  </a:lnTo>
                  <a:lnTo>
                    <a:pt x="7" y="6"/>
                  </a:lnTo>
                  <a:lnTo>
                    <a:pt x="11" y="4"/>
                  </a:lnTo>
                  <a:lnTo>
                    <a:pt x="15" y="1"/>
                  </a:lnTo>
                  <a:lnTo>
                    <a:pt x="20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7" name="Freeform 20501">
              <a:extLst>
                <a:ext uri="{FF2B5EF4-FFF2-40B4-BE49-F238E27FC236}">
                  <a16:creationId xmlns:a16="http://schemas.microsoft.com/office/drawing/2014/main" id="{D6AF2E32-5419-4A54-920C-67132390D67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8" name="Rectangle 20502">
              <a:extLst>
                <a:ext uri="{FF2B5EF4-FFF2-40B4-BE49-F238E27FC236}">
                  <a16:creationId xmlns:a16="http://schemas.microsoft.com/office/drawing/2014/main" id="{C4A7B862-7FE9-4EC4-902E-3232B78EF15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855076" y="3941763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9" name="Freeform 20503">
              <a:extLst>
                <a:ext uri="{FF2B5EF4-FFF2-40B4-BE49-F238E27FC236}">
                  <a16:creationId xmlns:a16="http://schemas.microsoft.com/office/drawing/2014/main" id="{FF60FBCD-E56A-4203-8893-1B476A278E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0" name="Freeform 20504">
              <a:extLst>
                <a:ext uri="{FF2B5EF4-FFF2-40B4-BE49-F238E27FC236}">
                  <a16:creationId xmlns:a16="http://schemas.microsoft.com/office/drawing/2014/main" id="{53789258-BFB1-4479-8C18-A7210B8DF8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1" name="Freeform 20505">
              <a:extLst>
                <a:ext uri="{FF2B5EF4-FFF2-40B4-BE49-F238E27FC236}">
                  <a16:creationId xmlns:a16="http://schemas.microsoft.com/office/drawing/2014/main" id="{5AA0A199-96AB-44EC-AD19-5362B9B9A39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2" name="Freeform 20507">
              <a:extLst>
                <a:ext uri="{FF2B5EF4-FFF2-40B4-BE49-F238E27FC236}">
                  <a16:creationId xmlns:a16="http://schemas.microsoft.com/office/drawing/2014/main" id="{9E3019AD-530D-4F77-BF85-5629C38097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40175"/>
              <a:ext cx="73025" cy="36513"/>
            </a:xfrm>
            <a:custGeom>
              <a:avLst/>
              <a:gdLst>
                <a:gd name="T0" fmla="*/ 23 w 46"/>
                <a:gd name="T1" fmla="*/ 0 h 23"/>
                <a:gd name="T2" fmla="*/ 23 w 46"/>
                <a:gd name="T3" fmla="*/ 0 h 23"/>
                <a:gd name="T4" fmla="*/ 28 w 46"/>
                <a:gd name="T5" fmla="*/ 0 h 23"/>
                <a:gd name="T6" fmla="*/ 32 w 46"/>
                <a:gd name="T7" fmla="*/ 1 h 23"/>
                <a:gd name="T8" fmla="*/ 36 w 46"/>
                <a:gd name="T9" fmla="*/ 4 h 23"/>
                <a:gd name="T10" fmla="*/ 40 w 46"/>
                <a:gd name="T11" fmla="*/ 6 h 23"/>
                <a:gd name="T12" fmla="*/ 43 w 46"/>
                <a:gd name="T13" fmla="*/ 10 h 23"/>
                <a:gd name="T14" fmla="*/ 45 w 46"/>
                <a:gd name="T15" fmla="*/ 14 h 23"/>
                <a:gd name="T16" fmla="*/ 46 w 46"/>
                <a:gd name="T17" fmla="*/ 18 h 23"/>
                <a:gd name="T18" fmla="*/ 46 w 46"/>
                <a:gd name="T19" fmla="*/ 23 h 23"/>
                <a:gd name="T20" fmla="*/ 0 w 46"/>
                <a:gd name="T21" fmla="*/ 23 h 23"/>
                <a:gd name="T22" fmla="*/ 0 w 46"/>
                <a:gd name="T23" fmla="*/ 23 h 23"/>
                <a:gd name="T24" fmla="*/ 0 w 46"/>
                <a:gd name="T25" fmla="*/ 18 h 23"/>
                <a:gd name="T26" fmla="*/ 1 w 46"/>
                <a:gd name="T27" fmla="*/ 14 h 23"/>
                <a:gd name="T28" fmla="*/ 3 w 46"/>
                <a:gd name="T29" fmla="*/ 10 h 23"/>
                <a:gd name="T30" fmla="*/ 6 w 46"/>
                <a:gd name="T31" fmla="*/ 6 h 23"/>
                <a:gd name="T32" fmla="*/ 10 w 46"/>
                <a:gd name="T33" fmla="*/ 4 h 23"/>
                <a:gd name="T34" fmla="*/ 14 w 46"/>
                <a:gd name="T35" fmla="*/ 1 h 23"/>
                <a:gd name="T36" fmla="*/ 18 w 46"/>
                <a:gd name="T37" fmla="*/ 0 h 23"/>
                <a:gd name="T38" fmla="*/ 23 w 46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23">
                  <a:moveTo>
                    <a:pt x="23" y="0"/>
                  </a:moveTo>
                  <a:lnTo>
                    <a:pt x="23" y="0"/>
                  </a:lnTo>
                  <a:lnTo>
                    <a:pt x="28" y="0"/>
                  </a:lnTo>
                  <a:lnTo>
                    <a:pt x="32" y="1"/>
                  </a:lnTo>
                  <a:lnTo>
                    <a:pt x="36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5" y="14"/>
                  </a:lnTo>
                  <a:lnTo>
                    <a:pt x="46" y="18"/>
                  </a:lnTo>
                  <a:lnTo>
                    <a:pt x="46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3" y="10"/>
                  </a:lnTo>
                  <a:lnTo>
                    <a:pt x="6" y="6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3" name="Freeform 20508">
              <a:extLst>
                <a:ext uri="{FF2B5EF4-FFF2-40B4-BE49-F238E27FC236}">
                  <a16:creationId xmlns:a16="http://schemas.microsoft.com/office/drawing/2014/main" id="{350F99CC-7A04-4F64-B5C7-9E8C5AC8488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0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  <a:gd name="T8" fmla="*/ 46 w 46"/>
                <a:gd name="T9" fmla="*/ 0 w 46"/>
                <a:gd name="T10" fmla="*/ 0 w 46"/>
                <a:gd name="T11" fmla="*/ 46 w 46"/>
                <a:gd name="T12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6" y="0"/>
                  </a:move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4" name="Rectangle 20509">
              <a:extLst>
                <a:ext uri="{FF2B5EF4-FFF2-40B4-BE49-F238E27FC236}">
                  <a16:creationId xmlns:a16="http://schemas.microsoft.com/office/drawing/2014/main" id="{BCC66025-B0BD-4A4B-BBFB-3CC02BD2091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94776" y="3976688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5" name="Freeform 20510">
              <a:extLst>
                <a:ext uri="{FF2B5EF4-FFF2-40B4-BE49-F238E27FC236}">
                  <a16:creationId xmlns:a16="http://schemas.microsoft.com/office/drawing/2014/main" id="{EC11AB30-8A60-46CC-986E-A568820502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46 w 46"/>
                <a:gd name="T2" fmla="*/ 46 w 46"/>
                <a:gd name="T3" fmla="*/ 46 w 46"/>
                <a:gd name="T4" fmla="*/ 0 w 46"/>
                <a:gd name="T5" fmla="*/ 0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6" name="Freeform 20511">
              <a:extLst>
                <a:ext uri="{FF2B5EF4-FFF2-40B4-BE49-F238E27FC236}">
                  <a16:creationId xmlns:a16="http://schemas.microsoft.com/office/drawing/2014/main" id="{FD2413E1-58CB-4737-87C6-6EA8334F61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7" name="Freeform 20512">
              <a:extLst>
                <a:ext uri="{FF2B5EF4-FFF2-40B4-BE49-F238E27FC236}">
                  <a16:creationId xmlns:a16="http://schemas.microsoft.com/office/drawing/2014/main" id="{1BFD1FB6-453A-42E2-B6FE-46F9BE5AA6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8" name="Freeform 20514">
              <a:extLst>
                <a:ext uri="{FF2B5EF4-FFF2-40B4-BE49-F238E27FC236}">
                  <a16:creationId xmlns:a16="http://schemas.microsoft.com/office/drawing/2014/main" id="{E6069725-37C8-4364-8415-64005A7F9B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22725"/>
              <a:ext cx="74613" cy="36513"/>
            </a:xfrm>
            <a:custGeom>
              <a:avLst/>
              <a:gdLst>
                <a:gd name="T0" fmla="*/ 24 w 47"/>
                <a:gd name="T1" fmla="*/ 0 h 23"/>
                <a:gd name="T2" fmla="*/ 24 w 47"/>
                <a:gd name="T3" fmla="*/ 0 h 23"/>
                <a:gd name="T4" fmla="*/ 27 w 47"/>
                <a:gd name="T5" fmla="*/ 0 h 23"/>
                <a:gd name="T6" fmla="*/ 33 w 47"/>
                <a:gd name="T7" fmla="*/ 1 h 23"/>
                <a:gd name="T8" fmla="*/ 37 w 47"/>
                <a:gd name="T9" fmla="*/ 4 h 23"/>
                <a:gd name="T10" fmla="*/ 40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1 w 47"/>
                <a:gd name="T27" fmla="*/ 14 h 23"/>
                <a:gd name="T28" fmla="*/ 4 w 47"/>
                <a:gd name="T29" fmla="*/ 10 h 23"/>
                <a:gd name="T30" fmla="*/ 7 w 47"/>
                <a:gd name="T31" fmla="*/ 6 h 23"/>
                <a:gd name="T32" fmla="*/ 11 w 47"/>
                <a:gd name="T33" fmla="*/ 4 h 23"/>
                <a:gd name="T34" fmla="*/ 14 w 47"/>
                <a:gd name="T35" fmla="*/ 1 h 23"/>
                <a:gd name="T36" fmla="*/ 18 w 47"/>
                <a:gd name="T37" fmla="*/ 0 h 23"/>
                <a:gd name="T38" fmla="*/ 24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4" y="0"/>
                  </a:moveTo>
                  <a:lnTo>
                    <a:pt x="24" y="0"/>
                  </a:lnTo>
                  <a:lnTo>
                    <a:pt x="27" y="0"/>
                  </a:lnTo>
                  <a:lnTo>
                    <a:pt x="33" y="1"/>
                  </a:lnTo>
                  <a:lnTo>
                    <a:pt x="37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4" y="10"/>
                  </a:lnTo>
                  <a:lnTo>
                    <a:pt x="7" y="6"/>
                  </a:lnTo>
                  <a:lnTo>
                    <a:pt x="11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9" name="Freeform 20515">
              <a:extLst>
                <a:ext uri="{FF2B5EF4-FFF2-40B4-BE49-F238E27FC236}">
                  <a16:creationId xmlns:a16="http://schemas.microsoft.com/office/drawing/2014/main" id="{7BFCA5F3-DF4B-4E90-8162-AEFFACD90B6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0" name="Rectangle 20516">
              <a:extLst>
                <a:ext uri="{FF2B5EF4-FFF2-40B4-BE49-F238E27FC236}">
                  <a16:creationId xmlns:a16="http://schemas.microsoft.com/office/drawing/2014/main" id="{CD60EF36-DFF6-44D7-971D-87A9EEE2E60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134476" y="4059238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1" name="Freeform 20517">
              <a:extLst>
                <a:ext uri="{FF2B5EF4-FFF2-40B4-BE49-F238E27FC236}">
                  <a16:creationId xmlns:a16="http://schemas.microsoft.com/office/drawing/2014/main" id="{3673EB19-EE77-4810-80F8-0DA3AB15E7C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2" name="Freeform 20518">
              <a:extLst>
                <a:ext uri="{FF2B5EF4-FFF2-40B4-BE49-F238E27FC236}">
                  <a16:creationId xmlns:a16="http://schemas.microsoft.com/office/drawing/2014/main" id="{3C38CB71-9E4F-4835-A07A-017B0613EA5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3" name="Freeform 20519">
              <a:extLst>
                <a:ext uri="{FF2B5EF4-FFF2-40B4-BE49-F238E27FC236}">
                  <a16:creationId xmlns:a16="http://schemas.microsoft.com/office/drawing/2014/main" id="{851FDA77-7428-40D7-9114-B9A91C960B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4" name="Freeform 20521">
              <a:extLst>
                <a:ext uri="{FF2B5EF4-FFF2-40B4-BE49-F238E27FC236}">
                  <a16:creationId xmlns:a16="http://schemas.microsoft.com/office/drawing/2014/main" id="{6ADB6099-DD0D-4130-9904-8CE5EC2A97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02088"/>
              <a:ext cx="74613" cy="36513"/>
            </a:xfrm>
            <a:custGeom>
              <a:avLst/>
              <a:gdLst>
                <a:gd name="T0" fmla="*/ 23 w 47"/>
                <a:gd name="T1" fmla="*/ 0 h 23"/>
                <a:gd name="T2" fmla="*/ 23 w 47"/>
                <a:gd name="T3" fmla="*/ 0 h 23"/>
                <a:gd name="T4" fmla="*/ 29 w 47"/>
                <a:gd name="T5" fmla="*/ 0 h 23"/>
                <a:gd name="T6" fmla="*/ 33 w 47"/>
                <a:gd name="T7" fmla="*/ 1 h 23"/>
                <a:gd name="T8" fmla="*/ 36 w 47"/>
                <a:gd name="T9" fmla="*/ 4 h 23"/>
                <a:gd name="T10" fmla="*/ 40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1 w 47"/>
                <a:gd name="T27" fmla="*/ 14 h 23"/>
                <a:gd name="T28" fmla="*/ 4 w 47"/>
                <a:gd name="T29" fmla="*/ 10 h 23"/>
                <a:gd name="T30" fmla="*/ 6 w 47"/>
                <a:gd name="T31" fmla="*/ 6 h 23"/>
                <a:gd name="T32" fmla="*/ 10 w 47"/>
                <a:gd name="T33" fmla="*/ 4 h 23"/>
                <a:gd name="T34" fmla="*/ 14 w 47"/>
                <a:gd name="T35" fmla="*/ 1 h 23"/>
                <a:gd name="T36" fmla="*/ 18 w 47"/>
                <a:gd name="T37" fmla="*/ 0 h 23"/>
                <a:gd name="T38" fmla="*/ 23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3" y="0"/>
                  </a:moveTo>
                  <a:lnTo>
                    <a:pt x="23" y="0"/>
                  </a:lnTo>
                  <a:lnTo>
                    <a:pt x="29" y="0"/>
                  </a:lnTo>
                  <a:lnTo>
                    <a:pt x="33" y="1"/>
                  </a:lnTo>
                  <a:lnTo>
                    <a:pt x="36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4" y="10"/>
                  </a:lnTo>
                  <a:lnTo>
                    <a:pt x="6" y="6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5" name="Freeform 20522">
              <a:extLst>
                <a:ext uri="{FF2B5EF4-FFF2-40B4-BE49-F238E27FC236}">
                  <a16:creationId xmlns:a16="http://schemas.microsoft.com/office/drawing/2014/main" id="{F151ED1B-8558-4A99-AADB-965ACA6BF28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6" name="Rectangle 20523">
              <a:extLst>
                <a:ext uri="{FF2B5EF4-FFF2-40B4-BE49-F238E27FC236}">
                  <a16:creationId xmlns:a16="http://schemas.microsoft.com/office/drawing/2014/main" id="{1AD04627-E4C2-4F09-83C3-6353B51A8B3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202613" y="4038600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7" name="Freeform 20524">
              <a:extLst>
                <a:ext uri="{FF2B5EF4-FFF2-40B4-BE49-F238E27FC236}">
                  <a16:creationId xmlns:a16="http://schemas.microsoft.com/office/drawing/2014/main" id="{26CA3D01-61A8-4607-9A32-41642FB147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8" name="Freeform 20525">
              <a:extLst>
                <a:ext uri="{FF2B5EF4-FFF2-40B4-BE49-F238E27FC236}">
                  <a16:creationId xmlns:a16="http://schemas.microsoft.com/office/drawing/2014/main" id="{9BD8CE5A-6C91-4ADD-AC63-F95B9AA0DC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9" name="Freeform 20526">
              <a:extLst>
                <a:ext uri="{FF2B5EF4-FFF2-40B4-BE49-F238E27FC236}">
                  <a16:creationId xmlns:a16="http://schemas.microsoft.com/office/drawing/2014/main" id="{B5BB88A9-81DF-48C4-9932-191CBF8F9F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0" name="Freeform 20545">
              <a:extLst>
                <a:ext uri="{FF2B5EF4-FFF2-40B4-BE49-F238E27FC236}">
                  <a16:creationId xmlns:a16="http://schemas.microsoft.com/office/drawing/2014/main" id="{7E0EC2D2-04F1-48B6-8E14-ACA5DEDB953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18688" y="5068888"/>
              <a:ext cx="0" cy="25400"/>
            </a:xfrm>
            <a:custGeom>
              <a:avLst/>
              <a:gdLst>
                <a:gd name="T0" fmla="*/ 16 h 16"/>
                <a:gd name="T1" fmla="*/ 0 h 16"/>
                <a:gd name="T2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lnTo>
                    <a:pt x="0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</p:grpSp>
      <p:pic>
        <p:nvPicPr>
          <p:cNvPr id="81" name="图形 80">
            <a:extLst>
              <a:ext uri="{FF2B5EF4-FFF2-40B4-BE49-F238E27FC236}">
                <a16:creationId xmlns:a16="http://schemas.microsoft.com/office/drawing/2014/main" id="{E3C10D75-19EF-4F20-8647-7F8964B28D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4912" y="561701"/>
            <a:ext cx="2052085" cy="123408"/>
          </a:xfrm>
          <a:prstGeom prst="rect">
            <a:avLst/>
          </a:prstGeom>
        </p:spPr>
      </p:pic>
      <p:sp>
        <p:nvSpPr>
          <p:cNvPr id="82" name="矩形 81">
            <a:extLst>
              <a:ext uri="{FF2B5EF4-FFF2-40B4-BE49-F238E27FC236}">
                <a16:creationId xmlns:a16="http://schemas.microsoft.com/office/drawing/2014/main" id="{E9146C8C-DE60-48F4-A09F-E6C12EF14A1E}"/>
              </a:ext>
            </a:extLst>
          </p:cNvPr>
          <p:cNvSpPr/>
          <p:nvPr/>
        </p:nvSpPr>
        <p:spPr>
          <a:xfrm>
            <a:off x="9441359" y="6226214"/>
            <a:ext cx="2229462" cy="32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600" spc="1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 Quality Control Manual of Chinese Standard PPT</a:t>
            </a:r>
          </a:p>
        </p:txBody>
      </p:sp>
      <p:sp>
        <p:nvSpPr>
          <p:cNvPr id="83" name="TextBox 7">
            <a:extLst>
              <a:ext uri="{FF2B5EF4-FFF2-40B4-BE49-F238E27FC236}">
                <a16:creationId xmlns:a16="http://schemas.microsoft.com/office/drawing/2014/main" id="{75ACBD9B-A018-4427-915D-19BCAE31ABCB}"/>
              </a:ext>
            </a:extLst>
          </p:cNvPr>
          <p:cNvSpPr txBox="1"/>
          <p:nvPr/>
        </p:nvSpPr>
        <p:spPr>
          <a:xfrm>
            <a:off x="7596825" y="3348089"/>
            <a:ext cx="2661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prstClr val="white"/>
                </a:solidFill>
                <a:cs typeface="+mn-ea"/>
                <a:sym typeface="+mn-lt"/>
              </a:rPr>
              <a:t>客户审核</a:t>
            </a: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4" name="TextBox 8">
            <a:extLst>
              <a:ext uri="{FF2B5EF4-FFF2-40B4-BE49-F238E27FC236}">
                <a16:creationId xmlns:a16="http://schemas.microsoft.com/office/drawing/2014/main" id="{95CA87F4-05E0-4BE0-BAD1-527BF9BCED22}"/>
              </a:ext>
            </a:extLst>
          </p:cNvPr>
          <p:cNvSpPr txBox="1"/>
          <p:nvPr/>
        </p:nvSpPr>
        <p:spPr>
          <a:xfrm>
            <a:off x="7596825" y="3070263"/>
            <a:ext cx="18893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ID" altLang="zh-CN" sz="1100" dirty="0">
                <a:solidFill>
                  <a:prstClr val="white"/>
                </a:solidFill>
                <a:cs typeface="+mn-ea"/>
                <a:sym typeface="+mn-lt"/>
              </a:rPr>
              <a:t>Tip 6</a:t>
            </a:r>
          </a:p>
        </p:txBody>
      </p:sp>
      <p:sp>
        <p:nvSpPr>
          <p:cNvPr id="85" name="TextBox 9">
            <a:extLst>
              <a:ext uri="{FF2B5EF4-FFF2-40B4-BE49-F238E27FC236}">
                <a16:creationId xmlns:a16="http://schemas.microsoft.com/office/drawing/2014/main" id="{571DE446-A9DC-45E5-ACF2-EFDA3F422065}"/>
              </a:ext>
            </a:extLst>
          </p:cNvPr>
          <p:cNvSpPr txBox="1"/>
          <p:nvPr/>
        </p:nvSpPr>
        <p:spPr>
          <a:xfrm>
            <a:off x="7596825" y="3743295"/>
            <a:ext cx="21716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C00000"/>
              </a:buClr>
            </a:pPr>
            <a:r>
              <a:rPr lang="zh-CN" altLang="en-US" sz="1000" kern="1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验收作品</a:t>
            </a:r>
            <a:endParaRPr lang="en-US" altLang="zh-CN" sz="1000" kern="1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  <a:p>
            <a:pPr>
              <a:buClr>
                <a:srgbClr val="C00000"/>
              </a:buClr>
            </a:pPr>
            <a:r>
              <a:rPr lang="en-ID" altLang="zh-CN" sz="1000" dirty="0">
                <a:solidFill>
                  <a:prstClr val="white"/>
                </a:solidFill>
                <a:cs typeface="+mn-ea"/>
                <a:sym typeface="+mn-lt"/>
              </a:rPr>
              <a:t> Lorem ipsum </a:t>
            </a:r>
            <a:r>
              <a:rPr lang="en-ID" altLang="zh-CN" sz="1000" dirty="0" err="1">
                <a:solidFill>
                  <a:prstClr val="white"/>
                </a:solidFill>
                <a:cs typeface="+mn-ea"/>
                <a:sym typeface="+mn-lt"/>
              </a:rPr>
              <a:t>dolor</a:t>
            </a:r>
            <a:r>
              <a:rPr lang="en-ID" altLang="zh-CN" sz="1000" dirty="0">
                <a:solidFill>
                  <a:prstClr val="white"/>
                </a:solidFill>
                <a:cs typeface="+mn-ea"/>
                <a:sym typeface="+mn-lt"/>
              </a:rPr>
              <a:t> sit </a:t>
            </a:r>
            <a:r>
              <a:rPr lang="en-ID" altLang="zh-CN" sz="1000" dirty="0" err="1">
                <a:solidFill>
                  <a:prstClr val="white"/>
                </a:solidFill>
                <a:cs typeface="+mn-ea"/>
                <a:sym typeface="+mn-lt"/>
              </a:rPr>
              <a:t>amet</a:t>
            </a:r>
            <a:endParaRPr lang="zh-CN" altLang="zh-CN" sz="1000" kern="1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6" name="TextBox 7">
            <a:extLst>
              <a:ext uri="{FF2B5EF4-FFF2-40B4-BE49-F238E27FC236}">
                <a16:creationId xmlns:a16="http://schemas.microsoft.com/office/drawing/2014/main" id="{0C181C05-D561-4FE3-AEA5-4759B9345F9B}"/>
              </a:ext>
            </a:extLst>
          </p:cNvPr>
          <p:cNvSpPr txBox="1"/>
          <p:nvPr/>
        </p:nvSpPr>
        <p:spPr>
          <a:xfrm>
            <a:off x="2025027" y="1977689"/>
            <a:ext cx="2661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prstClr val="white"/>
                </a:solidFill>
                <a:cs typeface="+mn-ea"/>
                <a:sym typeface="+mn-lt"/>
              </a:rPr>
              <a:t>总监审核</a:t>
            </a: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7" name="TextBox 8">
            <a:extLst>
              <a:ext uri="{FF2B5EF4-FFF2-40B4-BE49-F238E27FC236}">
                <a16:creationId xmlns:a16="http://schemas.microsoft.com/office/drawing/2014/main" id="{E224D623-7BC1-4277-822B-63CD4EE0CC3C}"/>
              </a:ext>
            </a:extLst>
          </p:cNvPr>
          <p:cNvSpPr txBox="1"/>
          <p:nvPr/>
        </p:nvSpPr>
        <p:spPr>
          <a:xfrm>
            <a:off x="2797323" y="1699863"/>
            <a:ext cx="18893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defRPr/>
            </a:pPr>
            <a:r>
              <a:rPr lang="en-ID" altLang="zh-CN" sz="1100" dirty="0">
                <a:solidFill>
                  <a:prstClr val="white"/>
                </a:solidFill>
                <a:cs typeface="+mn-ea"/>
                <a:sym typeface="+mn-lt"/>
              </a:rPr>
              <a:t>Tip 5</a:t>
            </a:r>
          </a:p>
        </p:txBody>
      </p:sp>
      <p:sp>
        <p:nvSpPr>
          <p:cNvPr id="88" name="TextBox 9">
            <a:extLst>
              <a:ext uri="{FF2B5EF4-FFF2-40B4-BE49-F238E27FC236}">
                <a16:creationId xmlns:a16="http://schemas.microsoft.com/office/drawing/2014/main" id="{A66D9CC4-5D53-4365-AAD9-7A7E9753E943}"/>
              </a:ext>
            </a:extLst>
          </p:cNvPr>
          <p:cNvSpPr txBox="1"/>
          <p:nvPr/>
        </p:nvSpPr>
        <p:spPr>
          <a:xfrm>
            <a:off x="2515013" y="2320880"/>
            <a:ext cx="21716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C00000"/>
              </a:buClr>
            </a:pPr>
            <a:r>
              <a:rPr lang="zh-CN" altLang="en-US" sz="1000" kern="1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内容评审、设计评审</a:t>
            </a:r>
            <a:endParaRPr lang="en-US" altLang="zh-CN" sz="1000" kern="1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  <a:p>
            <a:pPr algn="r">
              <a:buClr>
                <a:srgbClr val="C00000"/>
              </a:buClr>
            </a:pPr>
            <a:r>
              <a:rPr lang="en-ID" altLang="zh-CN" sz="1000" dirty="0">
                <a:solidFill>
                  <a:prstClr val="white"/>
                </a:solidFill>
                <a:cs typeface="+mn-ea"/>
                <a:sym typeface="+mn-lt"/>
              </a:rPr>
              <a:t> Lorem ipsum </a:t>
            </a:r>
            <a:r>
              <a:rPr lang="en-ID" altLang="zh-CN" sz="1000" dirty="0" err="1">
                <a:solidFill>
                  <a:prstClr val="white"/>
                </a:solidFill>
                <a:cs typeface="+mn-ea"/>
                <a:sym typeface="+mn-lt"/>
              </a:rPr>
              <a:t>dolor</a:t>
            </a:r>
            <a:r>
              <a:rPr lang="en-ID" altLang="zh-CN" sz="1000" dirty="0">
                <a:solidFill>
                  <a:prstClr val="white"/>
                </a:solidFill>
                <a:cs typeface="+mn-ea"/>
                <a:sym typeface="+mn-lt"/>
              </a:rPr>
              <a:t> sit </a:t>
            </a:r>
            <a:r>
              <a:rPr lang="en-ID" altLang="zh-CN" sz="1000" dirty="0" err="1">
                <a:solidFill>
                  <a:prstClr val="white"/>
                </a:solidFill>
                <a:cs typeface="+mn-ea"/>
                <a:sym typeface="+mn-lt"/>
              </a:rPr>
              <a:t>amet</a:t>
            </a:r>
            <a:endParaRPr lang="zh-CN" altLang="zh-CN" sz="1000" kern="1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9" name="Oval 4">
            <a:extLst>
              <a:ext uri="{FF2B5EF4-FFF2-40B4-BE49-F238E27FC236}">
                <a16:creationId xmlns:a16="http://schemas.microsoft.com/office/drawing/2014/main" id="{18EFA94E-8720-4F3A-9272-A5BAD5C24DE5}"/>
              </a:ext>
            </a:extLst>
          </p:cNvPr>
          <p:cNvSpPr/>
          <p:nvPr/>
        </p:nvSpPr>
        <p:spPr>
          <a:xfrm>
            <a:off x="6021808" y="1740715"/>
            <a:ext cx="169817" cy="1698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0" name="Oval 4">
            <a:extLst>
              <a:ext uri="{FF2B5EF4-FFF2-40B4-BE49-F238E27FC236}">
                <a16:creationId xmlns:a16="http://schemas.microsoft.com/office/drawing/2014/main" id="{0BDCDD69-B706-45CB-A471-3B8DEEAF9389}"/>
              </a:ext>
            </a:extLst>
          </p:cNvPr>
          <p:cNvSpPr/>
          <p:nvPr/>
        </p:nvSpPr>
        <p:spPr>
          <a:xfrm>
            <a:off x="6021808" y="3332435"/>
            <a:ext cx="169817" cy="1698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59161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5" presetClass="entr" presetSubtype="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9" grpId="0"/>
      <p:bldP spid="10" grpId="0"/>
      <p:bldP spid="11" grpId="0"/>
      <p:bldP spid="16" grpId="0" animBg="1"/>
      <p:bldP spid="17" grpId="0" animBg="1"/>
      <p:bldP spid="20" grpId="0"/>
      <p:bldP spid="21" grpId="0"/>
      <p:bldP spid="23" grpId="0"/>
      <p:bldP spid="83" grpId="0"/>
      <p:bldP spid="84" grpId="0"/>
      <p:bldP spid="85" grpId="0"/>
      <p:bldP spid="86" grpId="0"/>
      <p:bldP spid="87" grpId="0"/>
      <p:bldP spid="88" grpId="0"/>
      <p:bldP spid="89" grpId="0" animBg="1"/>
      <p:bldP spid="9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83981DF-B2F9-4D0B-AAA2-F58E7EC26F94}"/>
              </a:ext>
            </a:extLst>
          </p:cNvPr>
          <p:cNvCxnSpPr>
            <a:cxnSpLocks/>
          </p:cNvCxnSpPr>
          <p:nvPr/>
        </p:nvCxnSpPr>
        <p:spPr>
          <a:xfrm>
            <a:off x="6098347" y="0"/>
            <a:ext cx="0" cy="2307276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C2DE590-68DC-4BE1-B69A-889044898773}"/>
              </a:ext>
            </a:extLst>
          </p:cNvPr>
          <p:cNvSpPr/>
          <p:nvPr/>
        </p:nvSpPr>
        <p:spPr>
          <a:xfrm>
            <a:off x="5092840" y="2050811"/>
            <a:ext cx="2001628" cy="496388"/>
          </a:xfrm>
          <a:prstGeom prst="roundRect">
            <a:avLst/>
          </a:prstGeom>
          <a:gradFill>
            <a:gsLst>
              <a:gs pos="0">
                <a:srgbClr val="0930CB"/>
              </a:gs>
              <a:gs pos="76000">
                <a:srgbClr val="5CD6FE"/>
              </a:gs>
            </a:gsLst>
            <a:lin ang="8400000" scaled="0"/>
          </a:gradFill>
          <a:ln w="12700" cap="flat">
            <a:gradFill flip="none" rotWithShape="1">
              <a:gsLst>
                <a:gs pos="16000">
                  <a:srgbClr val="5807EB">
                    <a:alpha val="86000"/>
                  </a:srgbClr>
                </a:gs>
                <a:gs pos="81000">
                  <a:srgbClr val="FFC000"/>
                </a:gs>
              </a:gsLst>
              <a:lin ang="3000000" scaled="0"/>
              <a:tileRect/>
            </a:gradFill>
            <a:prstDash val="solid"/>
            <a:miter/>
          </a:ln>
          <a:effectLst>
            <a:outerShdw blurRad="101600" dist="38100" dir="2700000" algn="tl" rotWithShape="0">
              <a:prstClr val="black">
                <a:alpha val="3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5984D2-F562-4CAC-89EF-ABED5F918BCE}"/>
              </a:ext>
            </a:extLst>
          </p:cNvPr>
          <p:cNvSpPr txBox="1"/>
          <p:nvPr/>
        </p:nvSpPr>
        <p:spPr>
          <a:xfrm>
            <a:off x="0" y="2158179"/>
            <a:ext cx="12192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END OF TIMELINE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7350F63-D4AF-482D-868C-C5C9E83749F6}"/>
              </a:ext>
            </a:extLst>
          </p:cNvPr>
          <p:cNvSpPr/>
          <p:nvPr/>
        </p:nvSpPr>
        <p:spPr>
          <a:xfrm>
            <a:off x="-116114" y="3603626"/>
            <a:ext cx="12308114" cy="3254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07CBD2-468F-4335-A84A-E5C5E0D0D118}"/>
              </a:ext>
            </a:extLst>
          </p:cNvPr>
          <p:cNvSpPr txBox="1"/>
          <p:nvPr/>
        </p:nvSpPr>
        <p:spPr>
          <a:xfrm>
            <a:off x="2555884" y="5231636"/>
            <a:ext cx="70802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Lorem ipsum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dolor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sit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Aenean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commodo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ligula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eget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dolor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Aenean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massa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. Cum sociis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natoque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penatibus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et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magnis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dis parturient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montes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nascetur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ridiculus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mus.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Donec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quam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felis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ultricies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nec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pellentesque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eu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pretium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quis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, sem.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Nulla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consequat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massa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quis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enim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Donec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pede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justo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fringilla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vel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aliquet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nec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vulputate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eget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ID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arcu</a:t>
            </a:r>
            <a:r>
              <a:rPr kumimoji="0" lang="en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ABEC629-E44D-4A49-95E2-B762D245D87F}"/>
              </a:ext>
            </a:extLst>
          </p:cNvPr>
          <p:cNvSpPr txBox="1"/>
          <p:nvPr/>
        </p:nvSpPr>
        <p:spPr>
          <a:xfrm>
            <a:off x="2512007" y="4149379"/>
            <a:ext cx="7172675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15054F"/>
                </a:solidFill>
                <a:cs typeface="+mn-ea"/>
                <a:sym typeface="+mn-lt"/>
              </a:rPr>
              <a:t>全球</a:t>
            </a:r>
            <a:r>
              <a:rPr lang="en-US" altLang="zh-CN" sz="2800" b="1" dirty="0">
                <a:solidFill>
                  <a:srgbClr val="15054F"/>
                </a:solidFill>
                <a:cs typeface="+mn-ea"/>
                <a:sym typeface="+mn-lt"/>
              </a:rPr>
              <a:t>500</a:t>
            </a:r>
            <a:r>
              <a:rPr lang="zh-CN" altLang="en-US" sz="2800" b="1" dirty="0">
                <a:solidFill>
                  <a:srgbClr val="15054F"/>
                </a:solidFill>
                <a:cs typeface="+mn-ea"/>
                <a:sym typeface="+mn-lt"/>
              </a:rPr>
              <a:t>强企业</a:t>
            </a:r>
            <a:endParaRPr lang="en-US" altLang="zh-CN" sz="2800" b="1" dirty="0">
              <a:solidFill>
                <a:srgbClr val="15054F"/>
              </a:solidFill>
              <a:cs typeface="+mn-ea"/>
              <a:sym typeface="+mn-lt"/>
            </a:endParaRPr>
          </a:p>
          <a:p>
            <a:pPr algn="ctr">
              <a:defRPr/>
            </a:pPr>
            <a:r>
              <a:rPr lang="zh-CN" altLang="en-US" b="1" dirty="0">
                <a:solidFill>
                  <a:srgbClr val="15054F"/>
                </a:solidFill>
                <a:cs typeface="+mn-ea"/>
                <a:sym typeface="+mn-lt"/>
              </a:rPr>
              <a:t>首选供应商</a:t>
            </a:r>
            <a:endParaRPr lang="zh-CN" altLang="en-US" dirty="0">
              <a:solidFill>
                <a:srgbClr val="15054F"/>
              </a:solidFill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453F1F1E-64C6-432D-9BAF-E9DB292EA9DD}"/>
              </a:ext>
            </a:extLst>
          </p:cNvPr>
          <p:cNvGrpSpPr/>
          <p:nvPr/>
        </p:nvGrpSpPr>
        <p:grpSpPr>
          <a:xfrm>
            <a:off x="0" y="-831212"/>
            <a:ext cx="12192001" cy="4356101"/>
            <a:chOff x="0" y="1250950"/>
            <a:chExt cx="12192001" cy="4356101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7CE6D28E-6E49-467E-A91E-CEE8F7365E1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70550" y="2187575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7 w 80"/>
                <a:gd name="T5" fmla="*/ 65 h 129"/>
                <a:gd name="T6" fmla="*/ 58 w 80"/>
                <a:gd name="T7" fmla="*/ 66 h 129"/>
                <a:gd name="T8" fmla="*/ 54 w 80"/>
                <a:gd name="T9" fmla="*/ 68 h 129"/>
                <a:gd name="T10" fmla="*/ 51 w 80"/>
                <a:gd name="T11" fmla="*/ 69 h 129"/>
                <a:gd name="T12" fmla="*/ 47 w 80"/>
                <a:gd name="T13" fmla="*/ 72 h 129"/>
                <a:gd name="T14" fmla="*/ 45 w 80"/>
                <a:gd name="T15" fmla="*/ 74 h 129"/>
                <a:gd name="T16" fmla="*/ 44 w 80"/>
                <a:gd name="T17" fmla="*/ 79 h 129"/>
                <a:gd name="T18" fmla="*/ 42 w 80"/>
                <a:gd name="T19" fmla="*/ 83 h 129"/>
                <a:gd name="T20" fmla="*/ 41 w 80"/>
                <a:gd name="T21" fmla="*/ 94 h 129"/>
                <a:gd name="T22" fmla="*/ 40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39 w 80"/>
                <a:gd name="T29" fmla="*/ 109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4 w 80"/>
                <a:gd name="T37" fmla="*/ 74 h 129"/>
                <a:gd name="T38" fmla="*/ 32 w 80"/>
                <a:gd name="T39" fmla="*/ 72 h 129"/>
                <a:gd name="T40" fmla="*/ 30 w 80"/>
                <a:gd name="T41" fmla="*/ 69 h 129"/>
                <a:gd name="T42" fmla="*/ 27 w 80"/>
                <a:gd name="T43" fmla="*/ 68 h 129"/>
                <a:gd name="T44" fmla="*/ 23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3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2 w 80"/>
                <a:gd name="T61" fmla="*/ 57 h 129"/>
                <a:gd name="T62" fmla="*/ 34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4 h 129"/>
                <a:gd name="T70" fmla="*/ 39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4 h 129"/>
                <a:gd name="T80" fmla="*/ 42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1 w 80"/>
                <a:gd name="T89" fmla="*/ 59 h 129"/>
                <a:gd name="T90" fmla="*/ 54 w 80"/>
                <a:gd name="T91" fmla="*/ 61 h 129"/>
                <a:gd name="T92" fmla="*/ 58 w 80"/>
                <a:gd name="T93" fmla="*/ 62 h 129"/>
                <a:gd name="T94" fmla="*/ 67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7" y="65"/>
                  </a:lnTo>
                  <a:lnTo>
                    <a:pt x="58" y="66"/>
                  </a:lnTo>
                  <a:lnTo>
                    <a:pt x="54" y="68"/>
                  </a:lnTo>
                  <a:lnTo>
                    <a:pt x="51" y="69"/>
                  </a:lnTo>
                  <a:lnTo>
                    <a:pt x="47" y="72"/>
                  </a:lnTo>
                  <a:lnTo>
                    <a:pt x="45" y="74"/>
                  </a:lnTo>
                  <a:lnTo>
                    <a:pt x="44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39" y="109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4"/>
                  </a:lnTo>
                  <a:lnTo>
                    <a:pt x="32" y="72"/>
                  </a:lnTo>
                  <a:lnTo>
                    <a:pt x="30" y="69"/>
                  </a:lnTo>
                  <a:lnTo>
                    <a:pt x="27" y="68"/>
                  </a:lnTo>
                  <a:lnTo>
                    <a:pt x="23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3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4"/>
                  </a:lnTo>
                  <a:lnTo>
                    <a:pt x="39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4"/>
                  </a:lnTo>
                  <a:lnTo>
                    <a:pt x="42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1" y="59"/>
                  </a:lnTo>
                  <a:lnTo>
                    <a:pt x="54" y="61"/>
                  </a:lnTo>
                  <a:lnTo>
                    <a:pt x="58" y="62"/>
                  </a:lnTo>
                  <a:lnTo>
                    <a:pt x="67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FBFB964B-0DBC-4407-82AE-8EB7931AB6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98975" y="2792413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7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2 w 80"/>
                <a:gd name="T61" fmla="*/ 57 h 129"/>
                <a:gd name="T62" fmla="*/ 34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D8646DAB-1993-440C-B86A-D5263F5FD2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97050" y="4389438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8 w 80"/>
                <a:gd name="T7" fmla="*/ 67 h 129"/>
                <a:gd name="T8" fmla="*/ 54 w 80"/>
                <a:gd name="T9" fmla="*/ 68 h 129"/>
                <a:gd name="T10" fmla="*/ 51 w 80"/>
                <a:gd name="T11" fmla="*/ 70 h 129"/>
                <a:gd name="T12" fmla="*/ 47 w 80"/>
                <a:gd name="T13" fmla="*/ 72 h 129"/>
                <a:gd name="T14" fmla="*/ 45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2 w 80"/>
                <a:gd name="T39" fmla="*/ 72 h 129"/>
                <a:gd name="T40" fmla="*/ 30 w 80"/>
                <a:gd name="T41" fmla="*/ 70 h 129"/>
                <a:gd name="T42" fmla="*/ 27 w 80"/>
                <a:gd name="T43" fmla="*/ 68 h 129"/>
                <a:gd name="T44" fmla="*/ 23 w 80"/>
                <a:gd name="T45" fmla="*/ 67 h 129"/>
                <a:gd name="T46" fmla="*/ 14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4 w 80"/>
                <a:gd name="T53" fmla="*/ 64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59 h 129"/>
                <a:gd name="T60" fmla="*/ 32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1 w 80"/>
                <a:gd name="T89" fmla="*/ 59 h 129"/>
                <a:gd name="T90" fmla="*/ 54 w 80"/>
                <a:gd name="T91" fmla="*/ 62 h 129"/>
                <a:gd name="T92" fmla="*/ 58 w 80"/>
                <a:gd name="T93" fmla="*/ 63 h 129"/>
                <a:gd name="T94" fmla="*/ 67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8" y="67"/>
                  </a:lnTo>
                  <a:lnTo>
                    <a:pt x="54" y="68"/>
                  </a:lnTo>
                  <a:lnTo>
                    <a:pt x="51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2" y="72"/>
                  </a:lnTo>
                  <a:lnTo>
                    <a:pt x="30" y="70"/>
                  </a:lnTo>
                  <a:lnTo>
                    <a:pt x="27" y="68"/>
                  </a:lnTo>
                  <a:lnTo>
                    <a:pt x="23" y="67"/>
                  </a:lnTo>
                  <a:lnTo>
                    <a:pt x="14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4" y="64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59"/>
                  </a:lnTo>
                  <a:lnTo>
                    <a:pt x="32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1" y="59"/>
                  </a:lnTo>
                  <a:lnTo>
                    <a:pt x="54" y="62"/>
                  </a:lnTo>
                  <a:lnTo>
                    <a:pt x="58" y="63"/>
                  </a:lnTo>
                  <a:lnTo>
                    <a:pt x="67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F5F45FD4-EE13-4E3F-82FC-44739DCE94B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6738" y="534670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6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1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5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6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1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C34DC6E2-0480-4AC1-BF55-52833C7113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4646613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5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3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3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A18E573A-CE0A-47BC-A18A-B4D05166F5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89738" y="4176713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8 w 80"/>
                <a:gd name="T5" fmla="*/ 65 h 129"/>
                <a:gd name="T6" fmla="*/ 57 w 80"/>
                <a:gd name="T7" fmla="*/ 66 h 129"/>
                <a:gd name="T8" fmla="*/ 53 w 80"/>
                <a:gd name="T9" fmla="*/ 68 h 129"/>
                <a:gd name="T10" fmla="*/ 50 w 80"/>
                <a:gd name="T11" fmla="*/ 69 h 129"/>
                <a:gd name="T12" fmla="*/ 48 w 80"/>
                <a:gd name="T13" fmla="*/ 72 h 129"/>
                <a:gd name="T14" fmla="*/ 46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1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09 h 129"/>
                <a:gd name="T30" fmla="*/ 39 w 80"/>
                <a:gd name="T31" fmla="*/ 94 h 129"/>
                <a:gd name="T32" fmla="*/ 38 w 80"/>
                <a:gd name="T33" fmla="*/ 83 h 129"/>
                <a:gd name="T34" fmla="*/ 36 w 80"/>
                <a:gd name="T35" fmla="*/ 79 h 129"/>
                <a:gd name="T36" fmla="*/ 35 w 80"/>
                <a:gd name="T37" fmla="*/ 76 h 129"/>
                <a:gd name="T38" fmla="*/ 33 w 80"/>
                <a:gd name="T39" fmla="*/ 72 h 129"/>
                <a:gd name="T40" fmla="*/ 30 w 80"/>
                <a:gd name="T41" fmla="*/ 69 h 129"/>
                <a:gd name="T42" fmla="*/ 27 w 80"/>
                <a:gd name="T43" fmla="*/ 68 h 129"/>
                <a:gd name="T44" fmla="*/ 22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1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8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8" y="65"/>
                  </a:lnTo>
                  <a:lnTo>
                    <a:pt x="57" y="66"/>
                  </a:lnTo>
                  <a:lnTo>
                    <a:pt x="53" y="68"/>
                  </a:lnTo>
                  <a:lnTo>
                    <a:pt x="50" y="69"/>
                  </a:lnTo>
                  <a:lnTo>
                    <a:pt x="48" y="72"/>
                  </a:lnTo>
                  <a:lnTo>
                    <a:pt x="46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1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09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6" y="79"/>
                  </a:lnTo>
                  <a:lnTo>
                    <a:pt x="35" y="76"/>
                  </a:lnTo>
                  <a:lnTo>
                    <a:pt x="33" y="72"/>
                  </a:lnTo>
                  <a:lnTo>
                    <a:pt x="30" y="69"/>
                  </a:lnTo>
                  <a:lnTo>
                    <a:pt x="27" y="68"/>
                  </a:lnTo>
                  <a:lnTo>
                    <a:pt x="22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1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8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BC867ADB-BE99-419E-9B1D-A2DB8CC773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75050" y="47815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8 w 80"/>
                <a:gd name="T7" fmla="*/ 67 h 129"/>
                <a:gd name="T8" fmla="*/ 54 w 80"/>
                <a:gd name="T9" fmla="*/ 69 h 129"/>
                <a:gd name="T10" fmla="*/ 51 w 80"/>
                <a:gd name="T11" fmla="*/ 71 h 129"/>
                <a:gd name="T12" fmla="*/ 47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4 h 129"/>
                <a:gd name="T20" fmla="*/ 41 w 80"/>
                <a:gd name="T21" fmla="*/ 95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7 w 80"/>
                <a:gd name="T33" fmla="*/ 84 h 129"/>
                <a:gd name="T34" fmla="*/ 36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30 w 80"/>
                <a:gd name="T41" fmla="*/ 71 h 129"/>
                <a:gd name="T42" fmla="*/ 27 w 80"/>
                <a:gd name="T43" fmla="*/ 69 h 129"/>
                <a:gd name="T44" fmla="*/ 23 w 80"/>
                <a:gd name="T45" fmla="*/ 67 h 129"/>
                <a:gd name="T46" fmla="*/ 14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4 w 80"/>
                <a:gd name="T53" fmla="*/ 65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2 w 80"/>
                <a:gd name="T61" fmla="*/ 58 h 129"/>
                <a:gd name="T62" fmla="*/ 34 w 80"/>
                <a:gd name="T63" fmla="*/ 54 h 129"/>
                <a:gd name="T64" fmla="*/ 36 w 80"/>
                <a:gd name="T65" fmla="*/ 51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5 w 80"/>
                <a:gd name="T85" fmla="*/ 54 h 129"/>
                <a:gd name="T86" fmla="*/ 47 w 80"/>
                <a:gd name="T87" fmla="*/ 58 h 129"/>
                <a:gd name="T88" fmla="*/ 51 w 80"/>
                <a:gd name="T89" fmla="*/ 60 h 129"/>
                <a:gd name="T90" fmla="*/ 54 w 80"/>
                <a:gd name="T91" fmla="*/ 62 h 129"/>
                <a:gd name="T92" fmla="*/ 58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8" y="67"/>
                  </a:lnTo>
                  <a:lnTo>
                    <a:pt x="54" y="69"/>
                  </a:lnTo>
                  <a:lnTo>
                    <a:pt x="51" y="71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4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7" y="84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30" y="71"/>
                  </a:lnTo>
                  <a:lnTo>
                    <a:pt x="27" y="69"/>
                  </a:lnTo>
                  <a:lnTo>
                    <a:pt x="23" y="67"/>
                  </a:lnTo>
                  <a:lnTo>
                    <a:pt x="14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4" y="65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2" y="58"/>
                  </a:lnTo>
                  <a:lnTo>
                    <a:pt x="34" y="54"/>
                  </a:lnTo>
                  <a:lnTo>
                    <a:pt x="36" y="51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7" y="58"/>
                  </a:lnTo>
                  <a:lnTo>
                    <a:pt x="51" y="60"/>
                  </a:lnTo>
                  <a:lnTo>
                    <a:pt x="54" y="62"/>
                  </a:lnTo>
                  <a:lnTo>
                    <a:pt x="58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E80EFA5D-C904-43BF-9C0F-736A0C6EFC8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37163" y="5402263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8 w 80"/>
                <a:gd name="T5" fmla="*/ 65 h 129"/>
                <a:gd name="T6" fmla="*/ 58 w 80"/>
                <a:gd name="T7" fmla="*/ 66 h 129"/>
                <a:gd name="T8" fmla="*/ 55 w 80"/>
                <a:gd name="T9" fmla="*/ 69 h 129"/>
                <a:gd name="T10" fmla="*/ 52 w 80"/>
                <a:gd name="T11" fmla="*/ 70 h 129"/>
                <a:gd name="T12" fmla="*/ 49 w 80"/>
                <a:gd name="T13" fmla="*/ 73 h 129"/>
                <a:gd name="T14" fmla="*/ 47 w 80"/>
                <a:gd name="T15" fmla="*/ 75 h 129"/>
                <a:gd name="T16" fmla="*/ 45 w 80"/>
                <a:gd name="T17" fmla="*/ 79 h 129"/>
                <a:gd name="T18" fmla="*/ 44 w 80"/>
                <a:gd name="T19" fmla="*/ 83 h 129"/>
                <a:gd name="T20" fmla="*/ 43 w 80"/>
                <a:gd name="T21" fmla="*/ 94 h 129"/>
                <a:gd name="T22" fmla="*/ 42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8 w 80"/>
                <a:gd name="T33" fmla="*/ 83 h 129"/>
                <a:gd name="T34" fmla="*/ 37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4 w 80"/>
                <a:gd name="T45" fmla="*/ 66 h 129"/>
                <a:gd name="T46" fmla="*/ 14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4 w 80"/>
                <a:gd name="T53" fmla="*/ 64 h 129"/>
                <a:gd name="T54" fmla="*/ 24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7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2 w 80"/>
                <a:gd name="T77" fmla="*/ 19 h 129"/>
                <a:gd name="T78" fmla="*/ 43 w 80"/>
                <a:gd name="T79" fmla="*/ 35 h 129"/>
                <a:gd name="T80" fmla="*/ 44 w 80"/>
                <a:gd name="T81" fmla="*/ 46 h 129"/>
                <a:gd name="T82" fmla="*/ 45 w 80"/>
                <a:gd name="T83" fmla="*/ 50 h 129"/>
                <a:gd name="T84" fmla="*/ 47 w 80"/>
                <a:gd name="T85" fmla="*/ 54 h 129"/>
                <a:gd name="T86" fmla="*/ 49 w 80"/>
                <a:gd name="T87" fmla="*/ 57 h 129"/>
                <a:gd name="T88" fmla="*/ 52 w 80"/>
                <a:gd name="T89" fmla="*/ 59 h 129"/>
                <a:gd name="T90" fmla="*/ 55 w 80"/>
                <a:gd name="T91" fmla="*/ 61 h 129"/>
                <a:gd name="T92" fmla="*/ 58 w 80"/>
                <a:gd name="T93" fmla="*/ 62 h 129"/>
                <a:gd name="T94" fmla="*/ 68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8" y="65"/>
                  </a:lnTo>
                  <a:lnTo>
                    <a:pt x="58" y="66"/>
                  </a:lnTo>
                  <a:lnTo>
                    <a:pt x="55" y="69"/>
                  </a:lnTo>
                  <a:lnTo>
                    <a:pt x="52" y="70"/>
                  </a:lnTo>
                  <a:lnTo>
                    <a:pt x="49" y="73"/>
                  </a:lnTo>
                  <a:lnTo>
                    <a:pt x="47" y="75"/>
                  </a:lnTo>
                  <a:lnTo>
                    <a:pt x="45" y="79"/>
                  </a:lnTo>
                  <a:lnTo>
                    <a:pt x="44" y="83"/>
                  </a:lnTo>
                  <a:lnTo>
                    <a:pt x="43" y="94"/>
                  </a:lnTo>
                  <a:lnTo>
                    <a:pt x="42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7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4" y="66"/>
                  </a:lnTo>
                  <a:lnTo>
                    <a:pt x="14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4" y="64"/>
                  </a:lnTo>
                  <a:lnTo>
                    <a:pt x="24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7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2" y="19"/>
                  </a:lnTo>
                  <a:lnTo>
                    <a:pt x="43" y="35"/>
                  </a:lnTo>
                  <a:lnTo>
                    <a:pt x="44" y="46"/>
                  </a:lnTo>
                  <a:lnTo>
                    <a:pt x="45" y="50"/>
                  </a:lnTo>
                  <a:lnTo>
                    <a:pt x="47" y="54"/>
                  </a:lnTo>
                  <a:lnTo>
                    <a:pt x="49" y="57"/>
                  </a:lnTo>
                  <a:lnTo>
                    <a:pt x="52" y="59"/>
                  </a:lnTo>
                  <a:lnTo>
                    <a:pt x="55" y="61"/>
                  </a:lnTo>
                  <a:lnTo>
                    <a:pt x="58" y="62"/>
                  </a:lnTo>
                  <a:lnTo>
                    <a:pt x="68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id="{A8047923-43A7-4308-836D-5A6A138C1B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39038" y="12509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6 w 80"/>
                <a:gd name="T5" fmla="*/ 65 h 129"/>
                <a:gd name="T6" fmla="*/ 57 w 80"/>
                <a:gd name="T7" fmla="*/ 67 h 129"/>
                <a:gd name="T8" fmla="*/ 53 w 80"/>
                <a:gd name="T9" fmla="*/ 68 h 129"/>
                <a:gd name="T10" fmla="*/ 50 w 80"/>
                <a:gd name="T11" fmla="*/ 70 h 129"/>
                <a:gd name="T12" fmla="*/ 48 w 80"/>
                <a:gd name="T13" fmla="*/ 72 h 129"/>
                <a:gd name="T14" fmla="*/ 46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2 h 129"/>
                <a:gd name="T40" fmla="*/ 29 w 80"/>
                <a:gd name="T41" fmla="*/ 70 h 129"/>
                <a:gd name="T42" fmla="*/ 26 w 80"/>
                <a:gd name="T43" fmla="*/ 68 h 129"/>
                <a:gd name="T44" fmla="*/ 22 w 80"/>
                <a:gd name="T45" fmla="*/ 67 h 129"/>
                <a:gd name="T46" fmla="*/ 13 w 80"/>
                <a:gd name="T47" fmla="*/ 65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4 h 129"/>
                <a:gd name="T54" fmla="*/ 22 w 80"/>
                <a:gd name="T55" fmla="*/ 63 h 129"/>
                <a:gd name="T56" fmla="*/ 26 w 80"/>
                <a:gd name="T57" fmla="*/ 60 h 129"/>
                <a:gd name="T58" fmla="*/ 29 w 80"/>
                <a:gd name="T59" fmla="*/ 59 h 129"/>
                <a:gd name="T60" fmla="*/ 33 w 80"/>
                <a:gd name="T61" fmla="*/ 56 h 129"/>
                <a:gd name="T62" fmla="*/ 35 w 80"/>
                <a:gd name="T63" fmla="*/ 53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3 h 129"/>
                <a:gd name="T86" fmla="*/ 48 w 80"/>
                <a:gd name="T87" fmla="*/ 56 h 129"/>
                <a:gd name="T88" fmla="*/ 50 w 80"/>
                <a:gd name="T89" fmla="*/ 59 h 129"/>
                <a:gd name="T90" fmla="*/ 53 w 80"/>
                <a:gd name="T91" fmla="*/ 60 h 129"/>
                <a:gd name="T92" fmla="*/ 57 w 80"/>
                <a:gd name="T93" fmla="*/ 63 h 129"/>
                <a:gd name="T94" fmla="*/ 66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6" y="65"/>
                  </a:lnTo>
                  <a:lnTo>
                    <a:pt x="57" y="67"/>
                  </a:lnTo>
                  <a:lnTo>
                    <a:pt x="53" y="68"/>
                  </a:lnTo>
                  <a:lnTo>
                    <a:pt x="50" y="70"/>
                  </a:lnTo>
                  <a:lnTo>
                    <a:pt x="48" y="72"/>
                  </a:lnTo>
                  <a:lnTo>
                    <a:pt x="46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2" y="67"/>
                  </a:lnTo>
                  <a:lnTo>
                    <a:pt x="13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4"/>
                  </a:lnTo>
                  <a:lnTo>
                    <a:pt x="22" y="63"/>
                  </a:lnTo>
                  <a:lnTo>
                    <a:pt x="26" y="60"/>
                  </a:lnTo>
                  <a:lnTo>
                    <a:pt x="29" y="59"/>
                  </a:lnTo>
                  <a:lnTo>
                    <a:pt x="33" y="56"/>
                  </a:lnTo>
                  <a:lnTo>
                    <a:pt x="35" y="53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3"/>
                  </a:lnTo>
                  <a:lnTo>
                    <a:pt x="48" y="56"/>
                  </a:lnTo>
                  <a:lnTo>
                    <a:pt x="50" y="59"/>
                  </a:lnTo>
                  <a:lnTo>
                    <a:pt x="53" y="60"/>
                  </a:lnTo>
                  <a:lnTo>
                    <a:pt x="57" y="63"/>
                  </a:lnTo>
                  <a:lnTo>
                    <a:pt x="66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3" name="Freeform 14">
              <a:extLst>
                <a:ext uri="{FF2B5EF4-FFF2-40B4-BE49-F238E27FC236}">
                  <a16:creationId xmlns:a16="http://schemas.microsoft.com/office/drawing/2014/main" id="{B21FF559-7660-44E5-8B91-38CAE72498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16963" y="3392488"/>
              <a:ext cx="125413" cy="206375"/>
            </a:xfrm>
            <a:custGeom>
              <a:avLst/>
              <a:gdLst>
                <a:gd name="T0" fmla="*/ 79 w 79"/>
                <a:gd name="T1" fmla="*/ 65 h 130"/>
                <a:gd name="T2" fmla="*/ 79 w 79"/>
                <a:gd name="T3" fmla="*/ 65 h 130"/>
                <a:gd name="T4" fmla="*/ 67 w 79"/>
                <a:gd name="T5" fmla="*/ 66 h 130"/>
                <a:gd name="T6" fmla="*/ 57 w 79"/>
                <a:gd name="T7" fmla="*/ 67 h 130"/>
                <a:gd name="T8" fmla="*/ 54 w 79"/>
                <a:gd name="T9" fmla="*/ 68 h 130"/>
                <a:gd name="T10" fmla="*/ 51 w 79"/>
                <a:gd name="T11" fmla="*/ 70 h 130"/>
                <a:gd name="T12" fmla="*/ 47 w 79"/>
                <a:gd name="T13" fmla="*/ 72 h 130"/>
                <a:gd name="T14" fmla="*/ 45 w 79"/>
                <a:gd name="T15" fmla="*/ 75 h 130"/>
                <a:gd name="T16" fmla="*/ 43 w 79"/>
                <a:gd name="T17" fmla="*/ 79 h 130"/>
                <a:gd name="T18" fmla="*/ 42 w 79"/>
                <a:gd name="T19" fmla="*/ 83 h 130"/>
                <a:gd name="T20" fmla="*/ 41 w 79"/>
                <a:gd name="T21" fmla="*/ 95 h 130"/>
                <a:gd name="T22" fmla="*/ 40 w 79"/>
                <a:gd name="T23" fmla="*/ 110 h 130"/>
                <a:gd name="T24" fmla="*/ 39 w 79"/>
                <a:gd name="T25" fmla="*/ 130 h 130"/>
                <a:gd name="T26" fmla="*/ 39 w 79"/>
                <a:gd name="T27" fmla="*/ 130 h 130"/>
                <a:gd name="T28" fmla="*/ 39 w 79"/>
                <a:gd name="T29" fmla="*/ 110 h 130"/>
                <a:gd name="T30" fmla="*/ 38 w 79"/>
                <a:gd name="T31" fmla="*/ 95 h 130"/>
                <a:gd name="T32" fmla="*/ 37 w 79"/>
                <a:gd name="T33" fmla="*/ 83 h 130"/>
                <a:gd name="T34" fmla="*/ 36 w 79"/>
                <a:gd name="T35" fmla="*/ 79 h 130"/>
                <a:gd name="T36" fmla="*/ 34 w 79"/>
                <a:gd name="T37" fmla="*/ 75 h 130"/>
                <a:gd name="T38" fmla="*/ 32 w 79"/>
                <a:gd name="T39" fmla="*/ 72 h 130"/>
                <a:gd name="T40" fmla="*/ 29 w 79"/>
                <a:gd name="T41" fmla="*/ 70 h 130"/>
                <a:gd name="T42" fmla="*/ 26 w 79"/>
                <a:gd name="T43" fmla="*/ 68 h 130"/>
                <a:gd name="T44" fmla="*/ 23 w 79"/>
                <a:gd name="T45" fmla="*/ 67 h 130"/>
                <a:gd name="T46" fmla="*/ 13 w 79"/>
                <a:gd name="T47" fmla="*/ 66 h 130"/>
                <a:gd name="T48" fmla="*/ 0 w 79"/>
                <a:gd name="T49" fmla="*/ 65 h 130"/>
                <a:gd name="T50" fmla="*/ 0 w 79"/>
                <a:gd name="T51" fmla="*/ 65 h 130"/>
                <a:gd name="T52" fmla="*/ 13 w 79"/>
                <a:gd name="T53" fmla="*/ 65 h 130"/>
                <a:gd name="T54" fmla="*/ 23 w 79"/>
                <a:gd name="T55" fmla="*/ 63 h 130"/>
                <a:gd name="T56" fmla="*/ 26 w 79"/>
                <a:gd name="T57" fmla="*/ 62 h 130"/>
                <a:gd name="T58" fmla="*/ 29 w 79"/>
                <a:gd name="T59" fmla="*/ 60 h 130"/>
                <a:gd name="T60" fmla="*/ 32 w 79"/>
                <a:gd name="T61" fmla="*/ 58 h 130"/>
                <a:gd name="T62" fmla="*/ 34 w 79"/>
                <a:gd name="T63" fmla="*/ 55 h 130"/>
                <a:gd name="T64" fmla="*/ 36 w 79"/>
                <a:gd name="T65" fmla="*/ 51 h 130"/>
                <a:gd name="T66" fmla="*/ 37 w 79"/>
                <a:gd name="T67" fmla="*/ 47 h 130"/>
                <a:gd name="T68" fmla="*/ 38 w 79"/>
                <a:gd name="T69" fmla="*/ 35 h 130"/>
                <a:gd name="T70" fmla="*/ 39 w 79"/>
                <a:gd name="T71" fmla="*/ 20 h 130"/>
                <a:gd name="T72" fmla="*/ 39 w 79"/>
                <a:gd name="T73" fmla="*/ 0 h 130"/>
                <a:gd name="T74" fmla="*/ 39 w 79"/>
                <a:gd name="T75" fmla="*/ 0 h 130"/>
                <a:gd name="T76" fmla="*/ 40 w 79"/>
                <a:gd name="T77" fmla="*/ 20 h 130"/>
                <a:gd name="T78" fmla="*/ 41 w 79"/>
                <a:gd name="T79" fmla="*/ 35 h 130"/>
                <a:gd name="T80" fmla="*/ 42 w 79"/>
                <a:gd name="T81" fmla="*/ 47 h 130"/>
                <a:gd name="T82" fmla="*/ 43 w 79"/>
                <a:gd name="T83" fmla="*/ 51 h 130"/>
                <a:gd name="T84" fmla="*/ 45 w 79"/>
                <a:gd name="T85" fmla="*/ 55 h 130"/>
                <a:gd name="T86" fmla="*/ 47 w 79"/>
                <a:gd name="T87" fmla="*/ 58 h 130"/>
                <a:gd name="T88" fmla="*/ 51 w 79"/>
                <a:gd name="T89" fmla="*/ 60 h 130"/>
                <a:gd name="T90" fmla="*/ 54 w 79"/>
                <a:gd name="T91" fmla="*/ 62 h 130"/>
                <a:gd name="T92" fmla="*/ 57 w 79"/>
                <a:gd name="T93" fmla="*/ 63 h 130"/>
                <a:gd name="T94" fmla="*/ 67 w 79"/>
                <a:gd name="T95" fmla="*/ 65 h 130"/>
                <a:gd name="T96" fmla="*/ 79 w 79"/>
                <a:gd name="T97" fmla="*/ 65 h 130"/>
                <a:gd name="T98" fmla="*/ 79 w 79"/>
                <a:gd name="T9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30">
                  <a:moveTo>
                    <a:pt x="79" y="65"/>
                  </a:moveTo>
                  <a:lnTo>
                    <a:pt x="79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4" y="68"/>
                  </a:lnTo>
                  <a:lnTo>
                    <a:pt x="51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30"/>
                  </a:lnTo>
                  <a:lnTo>
                    <a:pt x="39" y="130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5"/>
                  </a:lnTo>
                  <a:lnTo>
                    <a:pt x="32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3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3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1"/>
                  </a:lnTo>
                  <a:lnTo>
                    <a:pt x="37" y="47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7"/>
                  </a:lnTo>
                  <a:lnTo>
                    <a:pt x="43" y="51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1" y="60"/>
                  </a:lnTo>
                  <a:lnTo>
                    <a:pt x="54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4" name="Freeform 15">
              <a:extLst>
                <a:ext uri="{FF2B5EF4-FFF2-40B4-BE49-F238E27FC236}">
                  <a16:creationId xmlns:a16="http://schemas.microsoft.com/office/drawing/2014/main" id="{D17D7884-98A7-4BFD-BFEB-DB39549E5B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25013" y="47815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1 h 129"/>
                <a:gd name="T12" fmla="*/ 48 w 80"/>
                <a:gd name="T13" fmla="*/ 73 h 129"/>
                <a:gd name="T14" fmla="*/ 46 w 80"/>
                <a:gd name="T15" fmla="*/ 76 h 129"/>
                <a:gd name="T16" fmla="*/ 44 w 80"/>
                <a:gd name="T17" fmla="*/ 79 h 129"/>
                <a:gd name="T18" fmla="*/ 43 w 80"/>
                <a:gd name="T19" fmla="*/ 84 h 129"/>
                <a:gd name="T20" fmla="*/ 41 w 80"/>
                <a:gd name="T21" fmla="*/ 95 h 129"/>
                <a:gd name="T22" fmla="*/ 41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8 w 80"/>
                <a:gd name="T33" fmla="*/ 84 h 129"/>
                <a:gd name="T34" fmla="*/ 35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29 w 80"/>
                <a:gd name="T41" fmla="*/ 71 h 129"/>
                <a:gd name="T42" fmla="*/ 26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6 w 80"/>
                <a:gd name="T57" fmla="*/ 62 h 129"/>
                <a:gd name="T58" fmla="*/ 29 w 80"/>
                <a:gd name="T59" fmla="*/ 60 h 129"/>
                <a:gd name="T60" fmla="*/ 32 w 80"/>
                <a:gd name="T61" fmla="*/ 58 h 129"/>
                <a:gd name="T62" fmla="*/ 34 w 80"/>
                <a:gd name="T63" fmla="*/ 54 h 129"/>
                <a:gd name="T64" fmla="*/ 35 w 80"/>
                <a:gd name="T65" fmla="*/ 51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1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6 w 80"/>
                <a:gd name="T85" fmla="*/ 54 h 129"/>
                <a:gd name="T86" fmla="*/ 48 w 80"/>
                <a:gd name="T87" fmla="*/ 58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1"/>
                  </a:lnTo>
                  <a:lnTo>
                    <a:pt x="48" y="73"/>
                  </a:lnTo>
                  <a:lnTo>
                    <a:pt x="46" y="76"/>
                  </a:lnTo>
                  <a:lnTo>
                    <a:pt x="44" y="79"/>
                  </a:lnTo>
                  <a:lnTo>
                    <a:pt x="43" y="84"/>
                  </a:lnTo>
                  <a:lnTo>
                    <a:pt x="41" y="95"/>
                  </a:lnTo>
                  <a:lnTo>
                    <a:pt x="41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8" y="84"/>
                  </a:lnTo>
                  <a:lnTo>
                    <a:pt x="35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9" y="71"/>
                  </a:lnTo>
                  <a:lnTo>
                    <a:pt x="26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4"/>
                  </a:lnTo>
                  <a:lnTo>
                    <a:pt x="35" y="51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1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6" y="54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5" name="Freeform 16">
              <a:extLst>
                <a:ext uri="{FF2B5EF4-FFF2-40B4-BE49-F238E27FC236}">
                  <a16:creationId xmlns:a16="http://schemas.microsoft.com/office/drawing/2014/main" id="{3257224E-3072-4B8F-9517-8AADED058A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96738" y="5299075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6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5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3 w 80"/>
                <a:gd name="T61" fmla="*/ 58 h 129"/>
                <a:gd name="T62" fmla="*/ 35 w 80"/>
                <a:gd name="T63" fmla="*/ 55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5 h 129"/>
                <a:gd name="T86" fmla="*/ 48 w 80"/>
                <a:gd name="T87" fmla="*/ 58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6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3" y="58"/>
                  </a:lnTo>
                  <a:lnTo>
                    <a:pt x="35" y="55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5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6" name="Freeform 17">
              <a:extLst>
                <a:ext uri="{FF2B5EF4-FFF2-40B4-BE49-F238E27FC236}">
                  <a16:creationId xmlns:a16="http://schemas.microsoft.com/office/drawing/2014/main" id="{7A37DB04-7FA5-4839-82D1-1B4A9DFE13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18788" y="3797300"/>
              <a:ext cx="125413" cy="204788"/>
            </a:xfrm>
            <a:custGeom>
              <a:avLst/>
              <a:gdLst>
                <a:gd name="T0" fmla="*/ 79 w 79"/>
                <a:gd name="T1" fmla="*/ 64 h 129"/>
                <a:gd name="T2" fmla="*/ 79 w 79"/>
                <a:gd name="T3" fmla="*/ 64 h 129"/>
                <a:gd name="T4" fmla="*/ 67 w 79"/>
                <a:gd name="T5" fmla="*/ 64 h 129"/>
                <a:gd name="T6" fmla="*/ 57 w 79"/>
                <a:gd name="T7" fmla="*/ 66 h 129"/>
                <a:gd name="T8" fmla="*/ 54 w 79"/>
                <a:gd name="T9" fmla="*/ 67 h 129"/>
                <a:gd name="T10" fmla="*/ 50 w 79"/>
                <a:gd name="T11" fmla="*/ 69 h 129"/>
                <a:gd name="T12" fmla="*/ 47 w 79"/>
                <a:gd name="T13" fmla="*/ 72 h 129"/>
                <a:gd name="T14" fmla="*/ 45 w 79"/>
                <a:gd name="T15" fmla="*/ 75 h 129"/>
                <a:gd name="T16" fmla="*/ 43 w 79"/>
                <a:gd name="T17" fmla="*/ 79 h 129"/>
                <a:gd name="T18" fmla="*/ 42 w 79"/>
                <a:gd name="T19" fmla="*/ 83 h 129"/>
                <a:gd name="T20" fmla="*/ 41 w 79"/>
                <a:gd name="T21" fmla="*/ 94 h 129"/>
                <a:gd name="T22" fmla="*/ 40 w 79"/>
                <a:gd name="T23" fmla="*/ 109 h 129"/>
                <a:gd name="T24" fmla="*/ 39 w 79"/>
                <a:gd name="T25" fmla="*/ 129 h 129"/>
                <a:gd name="T26" fmla="*/ 39 w 79"/>
                <a:gd name="T27" fmla="*/ 129 h 129"/>
                <a:gd name="T28" fmla="*/ 39 w 79"/>
                <a:gd name="T29" fmla="*/ 109 h 129"/>
                <a:gd name="T30" fmla="*/ 38 w 79"/>
                <a:gd name="T31" fmla="*/ 94 h 129"/>
                <a:gd name="T32" fmla="*/ 37 w 79"/>
                <a:gd name="T33" fmla="*/ 83 h 129"/>
                <a:gd name="T34" fmla="*/ 36 w 79"/>
                <a:gd name="T35" fmla="*/ 79 h 129"/>
                <a:gd name="T36" fmla="*/ 34 w 79"/>
                <a:gd name="T37" fmla="*/ 75 h 129"/>
                <a:gd name="T38" fmla="*/ 32 w 79"/>
                <a:gd name="T39" fmla="*/ 72 h 129"/>
                <a:gd name="T40" fmla="*/ 29 w 79"/>
                <a:gd name="T41" fmla="*/ 69 h 129"/>
                <a:gd name="T42" fmla="*/ 26 w 79"/>
                <a:gd name="T43" fmla="*/ 67 h 129"/>
                <a:gd name="T44" fmla="*/ 23 w 79"/>
                <a:gd name="T45" fmla="*/ 66 h 129"/>
                <a:gd name="T46" fmla="*/ 13 w 79"/>
                <a:gd name="T47" fmla="*/ 64 h 129"/>
                <a:gd name="T48" fmla="*/ 0 w 79"/>
                <a:gd name="T49" fmla="*/ 64 h 129"/>
                <a:gd name="T50" fmla="*/ 0 w 79"/>
                <a:gd name="T51" fmla="*/ 64 h 129"/>
                <a:gd name="T52" fmla="*/ 13 w 79"/>
                <a:gd name="T53" fmla="*/ 63 h 129"/>
                <a:gd name="T54" fmla="*/ 23 w 79"/>
                <a:gd name="T55" fmla="*/ 62 h 129"/>
                <a:gd name="T56" fmla="*/ 26 w 79"/>
                <a:gd name="T57" fmla="*/ 61 h 129"/>
                <a:gd name="T58" fmla="*/ 29 w 79"/>
                <a:gd name="T59" fmla="*/ 59 h 129"/>
                <a:gd name="T60" fmla="*/ 32 w 79"/>
                <a:gd name="T61" fmla="*/ 57 h 129"/>
                <a:gd name="T62" fmla="*/ 34 w 79"/>
                <a:gd name="T63" fmla="*/ 54 h 129"/>
                <a:gd name="T64" fmla="*/ 36 w 79"/>
                <a:gd name="T65" fmla="*/ 50 h 129"/>
                <a:gd name="T66" fmla="*/ 37 w 79"/>
                <a:gd name="T67" fmla="*/ 46 h 129"/>
                <a:gd name="T68" fmla="*/ 38 w 79"/>
                <a:gd name="T69" fmla="*/ 35 h 129"/>
                <a:gd name="T70" fmla="*/ 39 w 79"/>
                <a:gd name="T71" fmla="*/ 19 h 129"/>
                <a:gd name="T72" fmla="*/ 39 w 79"/>
                <a:gd name="T73" fmla="*/ 0 h 129"/>
                <a:gd name="T74" fmla="*/ 39 w 79"/>
                <a:gd name="T75" fmla="*/ 0 h 129"/>
                <a:gd name="T76" fmla="*/ 40 w 79"/>
                <a:gd name="T77" fmla="*/ 19 h 129"/>
                <a:gd name="T78" fmla="*/ 41 w 79"/>
                <a:gd name="T79" fmla="*/ 35 h 129"/>
                <a:gd name="T80" fmla="*/ 42 w 79"/>
                <a:gd name="T81" fmla="*/ 46 h 129"/>
                <a:gd name="T82" fmla="*/ 43 w 79"/>
                <a:gd name="T83" fmla="*/ 50 h 129"/>
                <a:gd name="T84" fmla="*/ 45 w 79"/>
                <a:gd name="T85" fmla="*/ 54 h 129"/>
                <a:gd name="T86" fmla="*/ 47 w 79"/>
                <a:gd name="T87" fmla="*/ 57 h 129"/>
                <a:gd name="T88" fmla="*/ 50 w 79"/>
                <a:gd name="T89" fmla="*/ 59 h 129"/>
                <a:gd name="T90" fmla="*/ 54 w 79"/>
                <a:gd name="T91" fmla="*/ 61 h 129"/>
                <a:gd name="T92" fmla="*/ 57 w 79"/>
                <a:gd name="T93" fmla="*/ 62 h 129"/>
                <a:gd name="T94" fmla="*/ 67 w 79"/>
                <a:gd name="T95" fmla="*/ 63 h 129"/>
                <a:gd name="T96" fmla="*/ 79 w 79"/>
                <a:gd name="T97" fmla="*/ 64 h 129"/>
                <a:gd name="T98" fmla="*/ 79 w 79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29">
                  <a:moveTo>
                    <a:pt x="79" y="64"/>
                  </a:moveTo>
                  <a:lnTo>
                    <a:pt x="79" y="64"/>
                  </a:lnTo>
                  <a:lnTo>
                    <a:pt x="67" y="64"/>
                  </a:lnTo>
                  <a:lnTo>
                    <a:pt x="57" y="66"/>
                  </a:lnTo>
                  <a:lnTo>
                    <a:pt x="54" y="67"/>
                  </a:lnTo>
                  <a:lnTo>
                    <a:pt x="50" y="69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39" y="129"/>
                  </a:lnTo>
                  <a:lnTo>
                    <a:pt x="39" y="129"/>
                  </a:lnTo>
                  <a:lnTo>
                    <a:pt x="39" y="109"/>
                  </a:lnTo>
                  <a:lnTo>
                    <a:pt x="38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5"/>
                  </a:lnTo>
                  <a:lnTo>
                    <a:pt x="32" y="72"/>
                  </a:lnTo>
                  <a:lnTo>
                    <a:pt x="29" y="69"/>
                  </a:lnTo>
                  <a:lnTo>
                    <a:pt x="26" y="67"/>
                  </a:lnTo>
                  <a:lnTo>
                    <a:pt x="23" y="66"/>
                  </a:lnTo>
                  <a:lnTo>
                    <a:pt x="13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3"/>
                  </a:lnTo>
                  <a:lnTo>
                    <a:pt x="23" y="62"/>
                  </a:lnTo>
                  <a:lnTo>
                    <a:pt x="26" y="61"/>
                  </a:lnTo>
                  <a:lnTo>
                    <a:pt x="29" y="59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8" y="35"/>
                  </a:lnTo>
                  <a:lnTo>
                    <a:pt x="39" y="19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3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0" y="59"/>
                  </a:lnTo>
                  <a:lnTo>
                    <a:pt x="54" y="61"/>
                  </a:lnTo>
                  <a:lnTo>
                    <a:pt x="57" y="62"/>
                  </a:lnTo>
                  <a:lnTo>
                    <a:pt x="67" y="63"/>
                  </a:lnTo>
                  <a:lnTo>
                    <a:pt x="79" y="64"/>
                  </a:lnTo>
                  <a:lnTo>
                    <a:pt x="79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7" name="Freeform 18">
              <a:extLst>
                <a:ext uri="{FF2B5EF4-FFF2-40B4-BE49-F238E27FC236}">
                  <a16:creationId xmlns:a16="http://schemas.microsoft.com/office/drawing/2014/main" id="{1F6713CB-83F6-48F1-B798-6E42604B97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33238" y="1997075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7 w 80"/>
                <a:gd name="T5" fmla="*/ 65 h 129"/>
                <a:gd name="T6" fmla="*/ 57 w 80"/>
                <a:gd name="T7" fmla="*/ 66 h 129"/>
                <a:gd name="T8" fmla="*/ 53 w 80"/>
                <a:gd name="T9" fmla="*/ 67 h 129"/>
                <a:gd name="T10" fmla="*/ 50 w 80"/>
                <a:gd name="T11" fmla="*/ 69 h 129"/>
                <a:gd name="T12" fmla="*/ 48 w 80"/>
                <a:gd name="T13" fmla="*/ 72 h 129"/>
                <a:gd name="T14" fmla="*/ 46 w 80"/>
                <a:gd name="T15" fmla="*/ 74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09 h 129"/>
                <a:gd name="T30" fmla="*/ 39 w 80"/>
                <a:gd name="T31" fmla="*/ 94 h 129"/>
                <a:gd name="T32" fmla="*/ 38 w 80"/>
                <a:gd name="T33" fmla="*/ 83 h 129"/>
                <a:gd name="T34" fmla="*/ 36 w 80"/>
                <a:gd name="T35" fmla="*/ 79 h 129"/>
                <a:gd name="T36" fmla="*/ 35 w 80"/>
                <a:gd name="T37" fmla="*/ 74 h 129"/>
                <a:gd name="T38" fmla="*/ 33 w 80"/>
                <a:gd name="T39" fmla="*/ 72 h 129"/>
                <a:gd name="T40" fmla="*/ 30 w 80"/>
                <a:gd name="T41" fmla="*/ 69 h 129"/>
                <a:gd name="T42" fmla="*/ 27 w 80"/>
                <a:gd name="T43" fmla="*/ 67 h 129"/>
                <a:gd name="T44" fmla="*/ 22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7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7" y="65"/>
                  </a:lnTo>
                  <a:lnTo>
                    <a:pt x="57" y="66"/>
                  </a:lnTo>
                  <a:lnTo>
                    <a:pt x="53" y="67"/>
                  </a:lnTo>
                  <a:lnTo>
                    <a:pt x="50" y="69"/>
                  </a:lnTo>
                  <a:lnTo>
                    <a:pt x="48" y="72"/>
                  </a:lnTo>
                  <a:lnTo>
                    <a:pt x="46" y="74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09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6" y="79"/>
                  </a:lnTo>
                  <a:lnTo>
                    <a:pt x="35" y="74"/>
                  </a:lnTo>
                  <a:lnTo>
                    <a:pt x="33" y="72"/>
                  </a:lnTo>
                  <a:lnTo>
                    <a:pt x="30" y="69"/>
                  </a:lnTo>
                  <a:lnTo>
                    <a:pt x="27" y="67"/>
                  </a:lnTo>
                  <a:lnTo>
                    <a:pt x="22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7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8" name="Freeform 19">
              <a:extLst>
                <a:ext uri="{FF2B5EF4-FFF2-40B4-BE49-F238E27FC236}">
                  <a16:creationId xmlns:a16="http://schemas.microsoft.com/office/drawing/2014/main" id="{8A1869AE-E23C-4738-B941-7D424415CC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26613" y="2689225"/>
              <a:ext cx="125413" cy="206375"/>
            </a:xfrm>
            <a:custGeom>
              <a:avLst/>
              <a:gdLst>
                <a:gd name="T0" fmla="*/ 79 w 79"/>
                <a:gd name="T1" fmla="*/ 65 h 130"/>
                <a:gd name="T2" fmla="*/ 79 w 79"/>
                <a:gd name="T3" fmla="*/ 65 h 130"/>
                <a:gd name="T4" fmla="*/ 67 w 79"/>
                <a:gd name="T5" fmla="*/ 66 h 130"/>
                <a:gd name="T6" fmla="*/ 57 w 79"/>
                <a:gd name="T7" fmla="*/ 67 h 130"/>
                <a:gd name="T8" fmla="*/ 54 w 79"/>
                <a:gd name="T9" fmla="*/ 69 h 130"/>
                <a:gd name="T10" fmla="*/ 50 w 79"/>
                <a:gd name="T11" fmla="*/ 70 h 130"/>
                <a:gd name="T12" fmla="*/ 47 w 79"/>
                <a:gd name="T13" fmla="*/ 73 h 130"/>
                <a:gd name="T14" fmla="*/ 45 w 79"/>
                <a:gd name="T15" fmla="*/ 76 h 130"/>
                <a:gd name="T16" fmla="*/ 43 w 79"/>
                <a:gd name="T17" fmla="*/ 79 h 130"/>
                <a:gd name="T18" fmla="*/ 42 w 79"/>
                <a:gd name="T19" fmla="*/ 84 h 130"/>
                <a:gd name="T20" fmla="*/ 41 w 79"/>
                <a:gd name="T21" fmla="*/ 95 h 130"/>
                <a:gd name="T22" fmla="*/ 40 w 79"/>
                <a:gd name="T23" fmla="*/ 110 h 130"/>
                <a:gd name="T24" fmla="*/ 39 w 79"/>
                <a:gd name="T25" fmla="*/ 130 h 130"/>
                <a:gd name="T26" fmla="*/ 39 w 79"/>
                <a:gd name="T27" fmla="*/ 130 h 130"/>
                <a:gd name="T28" fmla="*/ 39 w 79"/>
                <a:gd name="T29" fmla="*/ 110 h 130"/>
                <a:gd name="T30" fmla="*/ 38 w 79"/>
                <a:gd name="T31" fmla="*/ 95 h 130"/>
                <a:gd name="T32" fmla="*/ 37 w 79"/>
                <a:gd name="T33" fmla="*/ 84 h 130"/>
                <a:gd name="T34" fmla="*/ 36 w 79"/>
                <a:gd name="T35" fmla="*/ 79 h 130"/>
                <a:gd name="T36" fmla="*/ 34 w 79"/>
                <a:gd name="T37" fmla="*/ 76 h 130"/>
                <a:gd name="T38" fmla="*/ 32 w 79"/>
                <a:gd name="T39" fmla="*/ 73 h 130"/>
                <a:gd name="T40" fmla="*/ 29 w 79"/>
                <a:gd name="T41" fmla="*/ 70 h 130"/>
                <a:gd name="T42" fmla="*/ 26 w 79"/>
                <a:gd name="T43" fmla="*/ 69 h 130"/>
                <a:gd name="T44" fmla="*/ 23 w 79"/>
                <a:gd name="T45" fmla="*/ 67 h 130"/>
                <a:gd name="T46" fmla="*/ 12 w 79"/>
                <a:gd name="T47" fmla="*/ 66 h 130"/>
                <a:gd name="T48" fmla="*/ 0 w 79"/>
                <a:gd name="T49" fmla="*/ 65 h 130"/>
                <a:gd name="T50" fmla="*/ 0 w 79"/>
                <a:gd name="T51" fmla="*/ 65 h 130"/>
                <a:gd name="T52" fmla="*/ 12 w 79"/>
                <a:gd name="T53" fmla="*/ 65 h 130"/>
                <a:gd name="T54" fmla="*/ 23 w 79"/>
                <a:gd name="T55" fmla="*/ 63 h 130"/>
                <a:gd name="T56" fmla="*/ 26 w 79"/>
                <a:gd name="T57" fmla="*/ 62 h 130"/>
                <a:gd name="T58" fmla="*/ 29 w 79"/>
                <a:gd name="T59" fmla="*/ 60 h 130"/>
                <a:gd name="T60" fmla="*/ 32 w 79"/>
                <a:gd name="T61" fmla="*/ 58 h 130"/>
                <a:gd name="T62" fmla="*/ 34 w 79"/>
                <a:gd name="T63" fmla="*/ 55 h 130"/>
                <a:gd name="T64" fmla="*/ 36 w 79"/>
                <a:gd name="T65" fmla="*/ 51 h 130"/>
                <a:gd name="T66" fmla="*/ 37 w 79"/>
                <a:gd name="T67" fmla="*/ 47 h 130"/>
                <a:gd name="T68" fmla="*/ 38 w 79"/>
                <a:gd name="T69" fmla="*/ 35 h 130"/>
                <a:gd name="T70" fmla="*/ 39 w 79"/>
                <a:gd name="T71" fmla="*/ 20 h 130"/>
                <a:gd name="T72" fmla="*/ 39 w 79"/>
                <a:gd name="T73" fmla="*/ 0 h 130"/>
                <a:gd name="T74" fmla="*/ 39 w 79"/>
                <a:gd name="T75" fmla="*/ 0 h 130"/>
                <a:gd name="T76" fmla="*/ 40 w 79"/>
                <a:gd name="T77" fmla="*/ 20 h 130"/>
                <a:gd name="T78" fmla="*/ 41 w 79"/>
                <a:gd name="T79" fmla="*/ 35 h 130"/>
                <a:gd name="T80" fmla="*/ 42 w 79"/>
                <a:gd name="T81" fmla="*/ 47 h 130"/>
                <a:gd name="T82" fmla="*/ 43 w 79"/>
                <a:gd name="T83" fmla="*/ 51 h 130"/>
                <a:gd name="T84" fmla="*/ 45 w 79"/>
                <a:gd name="T85" fmla="*/ 55 h 130"/>
                <a:gd name="T86" fmla="*/ 47 w 79"/>
                <a:gd name="T87" fmla="*/ 58 h 130"/>
                <a:gd name="T88" fmla="*/ 50 w 79"/>
                <a:gd name="T89" fmla="*/ 60 h 130"/>
                <a:gd name="T90" fmla="*/ 54 w 79"/>
                <a:gd name="T91" fmla="*/ 62 h 130"/>
                <a:gd name="T92" fmla="*/ 57 w 79"/>
                <a:gd name="T93" fmla="*/ 63 h 130"/>
                <a:gd name="T94" fmla="*/ 67 w 79"/>
                <a:gd name="T95" fmla="*/ 65 h 130"/>
                <a:gd name="T96" fmla="*/ 79 w 79"/>
                <a:gd name="T97" fmla="*/ 65 h 130"/>
                <a:gd name="T98" fmla="*/ 79 w 79"/>
                <a:gd name="T9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30">
                  <a:moveTo>
                    <a:pt x="79" y="65"/>
                  </a:moveTo>
                  <a:lnTo>
                    <a:pt x="79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4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3" y="79"/>
                  </a:lnTo>
                  <a:lnTo>
                    <a:pt x="42" y="84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30"/>
                  </a:lnTo>
                  <a:lnTo>
                    <a:pt x="39" y="130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4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9" y="70"/>
                  </a:lnTo>
                  <a:lnTo>
                    <a:pt x="26" y="69"/>
                  </a:lnTo>
                  <a:lnTo>
                    <a:pt x="23" y="67"/>
                  </a:lnTo>
                  <a:lnTo>
                    <a:pt x="12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5"/>
                  </a:lnTo>
                  <a:lnTo>
                    <a:pt x="23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1"/>
                  </a:lnTo>
                  <a:lnTo>
                    <a:pt x="37" y="47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7"/>
                  </a:lnTo>
                  <a:lnTo>
                    <a:pt x="43" y="51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0" y="60"/>
                  </a:lnTo>
                  <a:lnTo>
                    <a:pt x="54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9" name="Freeform 20">
              <a:extLst>
                <a:ext uri="{FF2B5EF4-FFF2-40B4-BE49-F238E27FC236}">
                  <a16:creationId xmlns:a16="http://schemas.microsoft.com/office/drawing/2014/main" id="{0E0843BA-C1C1-46A7-8872-77A2D3A0C2D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88688" y="12509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6 w 80"/>
                <a:gd name="T5" fmla="*/ 65 h 129"/>
                <a:gd name="T6" fmla="*/ 57 w 80"/>
                <a:gd name="T7" fmla="*/ 67 h 129"/>
                <a:gd name="T8" fmla="*/ 53 w 80"/>
                <a:gd name="T9" fmla="*/ 68 h 129"/>
                <a:gd name="T10" fmla="*/ 50 w 80"/>
                <a:gd name="T11" fmla="*/ 70 h 129"/>
                <a:gd name="T12" fmla="*/ 47 w 80"/>
                <a:gd name="T13" fmla="*/ 72 h 129"/>
                <a:gd name="T14" fmla="*/ 45 w 80"/>
                <a:gd name="T15" fmla="*/ 75 h 129"/>
                <a:gd name="T16" fmla="*/ 44 w 80"/>
                <a:gd name="T17" fmla="*/ 79 h 129"/>
                <a:gd name="T18" fmla="*/ 42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39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3 w 80"/>
                <a:gd name="T37" fmla="*/ 75 h 129"/>
                <a:gd name="T38" fmla="*/ 31 w 80"/>
                <a:gd name="T39" fmla="*/ 72 h 129"/>
                <a:gd name="T40" fmla="*/ 29 w 80"/>
                <a:gd name="T41" fmla="*/ 70 h 129"/>
                <a:gd name="T42" fmla="*/ 26 w 80"/>
                <a:gd name="T43" fmla="*/ 68 h 129"/>
                <a:gd name="T44" fmla="*/ 22 w 80"/>
                <a:gd name="T45" fmla="*/ 67 h 129"/>
                <a:gd name="T46" fmla="*/ 12 w 80"/>
                <a:gd name="T47" fmla="*/ 65 h 129"/>
                <a:gd name="T48" fmla="*/ 0 w 80"/>
                <a:gd name="T49" fmla="*/ 65 h 129"/>
                <a:gd name="T50" fmla="*/ 0 w 80"/>
                <a:gd name="T51" fmla="*/ 65 h 129"/>
                <a:gd name="T52" fmla="*/ 12 w 80"/>
                <a:gd name="T53" fmla="*/ 64 h 129"/>
                <a:gd name="T54" fmla="*/ 22 w 80"/>
                <a:gd name="T55" fmla="*/ 63 h 129"/>
                <a:gd name="T56" fmla="*/ 26 w 80"/>
                <a:gd name="T57" fmla="*/ 60 h 129"/>
                <a:gd name="T58" fmla="*/ 29 w 80"/>
                <a:gd name="T59" fmla="*/ 59 h 129"/>
                <a:gd name="T60" fmla="*/ 31 w 80"/>
                <a:gd name="T61" fmla="*/ 56 h 129"/>
                <a:gd name="T62" fmla="*/ 33 w 80"/>
                <a:gd name="T63" fmla="*/ 53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39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2 w 80"/>
                <a:gd name="T81" fmla="*/ 46 h 129"/>
                <a:gd name="T82" fmla="*/ 44 w 80"/>
                <a:gd name="T83" fmla="*/ 50 h 129"/>
                <a:gd name="T84" fmla="*/ 45 w 80"/>
                <a:gd name="T85" fmla="*/ 53 h 129"/>
                <a:gd name="T86" fmla="*/ 47 w 80"/>
                <a:gd name="T87" fmla="*/ 56 h 129"/>
                <a:gd name="T88" fmla="*/ 50 w 80"/>
                <a:gd name="T89" fmla="*/ 59 h 129"/>
                <a:gd name="T90" fmla="*/ 53 w 80"/>
                <a:gd name="T91" fmla="*/ 60 h 129"/>
                <a:gd name="T92" fmla="*/ 57 w 80"/>
                <a:gd name="T93" fmla="*/ 63 h 129"/>
                <a:gd name="T94" fmla="*/ 66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6" y="65"/>
                  </a:lnTo>
                  <a:lnTo>
                    <a:pt x="57" y="67"/>
                  </a:lnTo>
                  <a:lnTo>
                    <a:pt x="53" y="68"/>
                  </a:lnTo>
                  <a:lnTo>
                    <a:pt x="50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39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3" y="75"/>
                  </a:lnTo>
                  <a:lnTo>
                    <a:pt x="31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2" y="67"/>
                  </a:lnTo>
                  <a:lnTo>
                    <a:pt x="12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4"/>
                  </a:lnTo>
                  <a:lnTo>
                    <a:pt x="22" y="63"/>
                  </a:lnTo>
                  <a:lnTo>
                    <a:pt x="26" y="60"/>
                  </a:lnTo>
                  <a:lnTo>
                    <a:pt x="29" y="59"/>
                  </a:lnTo>
                  <a:lnTo>
                    <a:pt x="31" y="56"/>
                  </a:lnTo>
                  <a:lnTo>
                    <a:pt x="33" y="53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39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4" y="50"/>
                  </a:lnTo>
                  <a:lnTo>
                    <a:pt x="45" y="53"/>
                  </a:lnTo>
                  <a:lnTo>
                    <a:pt x="47" y="56"/>
                  </a:lnTo>
                  <a:lnTo>
                    <a:pt x="50" y="59"/>
                  </a:lnTo>
                  <a:lnTo>
                    <a:pt x="53" y="60"/>
                  </a:lnTo>
                  <a:lnTo>
                    <a:pt x="57" y="63"/>
                  </a:lnTo>
                  <a:lnTo>
                    <a:pt x="66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0" name="Freeform 21">
              <a:extLst>
                <a:ext uri="{FF2B5EF4-FFF2-40B4-BE49-F238E27FC236}">
                  <a16:creationId xmlns:a16="http://schemas.microsoft.com/office/drawing/2014/main" id="{B37AE2F4-C9D1-45B6-B94A-1B1116B2C9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33213" y="3182938"/>
              <a:ext cx="125413" cy="204788"/>
            </a:xfrm>
            <a:custGeom>
              <a:avLst/>
              <a:gdLst>
                <a:gd name="T0" fmla="*/ 79 w 79"/>
                <a:gd name="T1" fmla="*/ 65 h 129"/>
                <a:gd name="T2" fmla="*/ 79 w 79"/>
                <a:gd name="T3" fmla="*/ 65 h 129"/>
                <a:gd name="T4" fmla="*/ 66 w 79"/>
                <a:gd name="T5" fmla="*/ 66 h 129"/>
                <a:gd name="T6" fmla="*/ 56 w 79"/>
                <a:gd name="T7" fmla="*/ 67 h 129"/>
                <a:gd name="T8" fmla="*/ 53 w 79"/>
                <a:gd name="T9" fmla="*/ 69 h 129"/>
                <a:gd name="T10" fmla="*/ 50 w 79"/>
                <a:gd name="T11" fmla="*/ 70 h 129"/>
                <a:gd name="T12" fmla="*/ 47 w 79"/>
                <a:gd name="T13" fmla="*/ 73 h 129"/>
                <a:gd name="T14" fmla="*/ 45 w 79"/>
                <a:gd name="T15" fmla="*/ 76 h 129"/>
                <a:gd name="T16" fmla="*/ 43 w 79"/>
                <a:gd name="T17" fmla="*/ 79 h 129"/>
                <a:gd name="T18" fmla="*/ 42 w 79"/>
                <a:gd name="T19" fmla="*/ 83 h 129"/>
                <a:gd name="T20" fmla="*/ 41 w 79"/>
                <a:gd name="T21" fmla="*/ 95 h 129"/>
                <a:gd name="T22" fmla="*/ 40 w 79"/>
                <a:gd name="T23" fmla="*/ 110 h 129"/>
                <a:gd name="T24" fmla="*/ 39 w 79"/>
                <a:gd name="T25" fmla="*/ 129 h 129"/>
                <a:gd name="T26" fmla="*/ 39 w 79"/>
                <a:gd name="T27" fmla="*/ 129 h 129"/>
                <a:gd name="T28" fmla="*/ 39 w 79"/>
                <a:gd name="T29" fmla="*/ 110 h 129"/>
                <a:gd name="T30" fmla="*/ 38 w 79"/>
                <a:gd name="T31" fmla="*/ 95 h 129"/>
                <a:gd name="T32" fmla="*/ 37 w 79"/>
                <a:gd name="T33" fmla="*/ 83 h 129"/>
                <a:gd name="T34" fmla="*/ 36 w 79"/>
                <a:gd name="T35" fmla="*/ 79 h 129"/>
                <a:gd name="T36" fmla="*/ 34 w 79"/>
                <a:gd name="T37" fmla="*/ 76 h 129"/>
                <a:gd name="T38" fmla="*/ 32 w 79"/>
                <a:gd name="T39" fmla="*/ 73 h 129"/>
                <a:gd name="T40" fmla="*/ 28 w 79"/>
                <a:gd name="T41" fmla="*/ 70 h 129"/>
                <a:gd name="T42" fmla="*/ 25 w 79"/>
                <a:gd name="T43" fmla="*/ 69 h 129"/>
                <a:gd name="T44" fmla="*/ 22 w 79"/>
                <a:gd name="T45" fmla="*/ 67 h 129"/>
                <a:gd name="T46" fmla="*/ 12 w 79"/>
                <a:gd name="T47" fmla="*/ 66 h 129"/>
                <a:gd name="T48" fmla="*/ 0 w 79"/>
                <a:gd name="T49" fmla="*/ 65 h 129"/>
                <a:gd name="T50" fmla="*/ 0 w 79"/>
                <a:gd name="T51" fmla="*/ 65 h 129"/>
                <a:gd name="T52" fmla="*/ 12 w 79"/>
                <a:gd name="T53" fmla="*/ 65 h 129"/>
                <a:gd name="T54" fmla="*/ 22 w 79"/>
                <a:gd name="T55" fmla="*/ 63 h 129"/>
                <a:gd name="T56" fmla="*/ 25 w 79"/>
                <a:gd name="T57" fmla="*/ 62 h 129"/>
                <a:gd name="T58" fmla="*/ 28 w 79"/>
                <a:gd name="T59" fmla="*/ 60 h 129"/>
                <a:gd name="T60" fmla="*/ 32 w 79"/>
                <a:gd name="T61" fmla="*/ 58 h 129"/>
                <a:gd name="T62" fmla="*/ 34 w 79"/>
                <a:gd name="T63" fmla="*/ 55 h 129"/>
                <a:gd name="T64" fmla="*/ 36 w 79"/>
                <a:gd name="T65" fmla="*/ 50 h 129"/>
                <a:gd name="T66" fmla="*/ 37 w 79"/>
                <a:gd name="T67" fmla="*/ 46 h 129"/>
                <a:gd name="T68" fmla="*/ 38 w 79"/>
                <a:gd name="T69" fmla="*/ 35 h 129"/>
                <a:gd name="T70" fmla="*/ 39 w 79"/>
                <a:gd name="T71" fmla="*/ 20 h 129"/>
                <a:gd name="T72" fmla="*/ 39 w 79"/>
                <a:gd name="T73" fmla="*/ 0 h 129"/>
                <a:gd name="T74" fmla="*/ 39 w 79"/>
                <a:gd name="T75" fmla="*/ 0 h 129"/>
                <a:gd name="T76" fmla="*/ 40 w 79"/>
                <a:gd name="T77" fmla="*/ 20 h 129"/>
                <a:gd name="T78" fmla="*/ 41 w 79"/>
                <a:gd name="T79" fmla="*/ 35 h 129"/>
                <a:gd name="T80" fmla="*/ 42 w 79"/>
                <a:gd name="T81" fmla="*/ 46 h 129"/>
                <a:gd name="T82" fmla="*/ 43 w 79"/>
                <a:gd name="T83" fmla="*/ 50 h 129"/>
                <a:gd name="T84" fmla="*/ 45 w 79"/>
                <a:gd name="T85" fmla="*/ 55 h 129"/>
                <a:gd name="T86" fmla="*/ 47 w 79"/>
                <a:gd name="T87" fmla="*/ 58 h 129"/>
                <a:gd name="T88" fmla="*/ 50 w 79"/>
                <a:gd name="T89" fmla="*/ 60 h 129"/>
                <a:gd name="T90" fmla="*/ 53 w 79"/>
                <a:gd name="T91" fmla="*/ 62 h 129"/>
                <a:gd name="T92" fmla="*/ 56 w 79"/>
                <a:gd name="T93" fmla="*/ 63 h 129"/>
                <a:gd name="T94" fmla="*/ 66 w 79"/>
                <a:gd name="T95" fmla="*/ 65 h 129"/>
                <a:gd name="T96" fmla="*/ 79 w 79"/>
                <a:gd name="T97" fmla="*/ 65 h 129"/>
                <a:gd name="T98" fmla="*/ 79 w 79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29">
                  <a:moveTo>
                    <a:pt x="79" y="65"/>
                  </a:moveTo>
                  <a:lnTo>
                    <a:pt x="79" y="65"/>
                  </a:lnTo>
                  <a:lnTo>
                    <a:pt x="66" y="66"/>
                  </a:lnTo>
                  <a:lnTo>
                    <a:pt x="56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29"/>
                  </a:lnTo>
                  <a:lnTo>
                    <a:pt x="39" y="129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8" y="70"/>
                  </a:lnTo>
                  <a:lnTo>
                    <a:pt x="25" y="69"/>
                  </a:lnTo>
                  <a:lnTo>
                    <a:pt x="22" y="67"/>
                  </a:lnTo>
                  <a:lnTo>
                    <a:pt x="12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5"/>
                  </a:lnTo>
                  <a:lnTo>
                    <a:pt x="22" y="63"/>
                  </a:lnTo>
                  <a:lnTo>
                    <a:pt x="25" y="62"/>
                  </a:lnTo>
                  <a:lnTo>
                    <a:pt x="28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3" y="50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6" y="63"/>
                  </a:lnTo>
                  <a:lnTo>
                    <a:pt x="66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1" name="Freeform 22">
              <a:extLst>
                <a:ext uri="{FF2B5EF4-FFF2-40B4-BE49-F238E27FC236}">
                  <a16:creationId xmlns:a16="http://schemas.microsoft.com/office/drawing/2014/main" id="{88D48F87-87AA-4D39-BE58-A0877B0BBA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52188" y="5291138"/>
              <a:ext cx="195263" cy="315913"/>
            </a:xfrm>
            <a:custGeom>
              <a:avLst/>
              <a:gdLst>
                <a:gd name="T0" fmla="*/ 123 w 123"/>
                <a:gd name="T1" fmla="*/ 100 h 199"/>
                <a:gd name="T2" fmla="*/ 123 w 123"/>
                <a:gd name="T3" fmla="*/ 100 h 199"/>
                <a:gd name="T4" fmla="*/ 102 w 123"/>
                <a:gd name="T5" fmla="*/ 101 h 199"/>
                <a:gd name="T6" fmla="*/ 94 w 123"/>
                <a:gd name="T7" fmla="*/ 102 h 199"/>
                <a:gd name="T8" fmla="*/ 88 w 123"/>
                <a:gd name="T9" fmla="*/ 103 h 199"/>
                <a:gd name="T10" fmla="*/ 82 w 123"/>
                <a:gd name="T11" fmla="*/ 105 h 199"/>
                <a:gd name="T12" fmla="*/ 77 w 123"/>
                <a:gd name="T13" fmla="*/ 108 h 199"/>
                <a:gd name="T14" fmla="*/ 72 w 123"/>
                <a:gd name="T15" fmla="*/ 112 h 199"/>
                <a:gd name="T16" fmla="*/ 69 w 123"/>
                <a:gd name="T17" fmla="*/ 116 h 199"/>
                <a:gd name="T18" fmla="*/ 67 w 123"/>
                <a:gd name="T19" fmla="*/ 122 h 199"/>
                <a:gd name="T20" fmla="*/ 65 w 123"/>
                <a:gd name="T21" fmla="*/ 128 h 199"/>
                <a:gd name="T22" fmla="*/ 63 w 123"/>
                <a:gd name="T23" fmla="*/ 136 h 199"/>
                <a:gd name="T24" fmla="*/ 62 w 123"/>
                <a:gd name="T25" fmla="*/ 146 h 199"/>
                <a:gd name="T26" fmla="*/ 61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6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2 h 199"/>
                <a:gd name="T42" fmla="*/ 52 w 123"/>
                <a:gd name="T43" fmla="*/ 116 h 199"/>
                <a:gd name="T44" fmla="*/ 49 w 123"/>
                <a:gd name="T45" fmla="*/ 112 h 199"/>
                <a:gd name="T46" fmla="*/ 45 w 123"/>
                <a:gd name="T47" fmla="*/ 108 h 199"/>
                <a:gd name="T48" fmla="*/ 40 w 123"/>
                <a:gd name="T49" fmla="*/ 105 h 199"/>
                <a:gd name="T50" fmla="*/ 34 w 123"/>
                <a:gd name="T51" fmla="*/ 103 h 199"/>
                <a:gd name="T52" fmla="*/ 27 w 123"/>
                <a:gd name="T53" fmla="*/ 102 h 199"/>
                <a:gd name="T54" fmla="*/ 19 w 123"/>
                <a:gd name="T55" fmla="*/ 101 h 199"/>
                <a:gd name="T56" fmla="*/ 0 w 123"/>
                <a:gd name="T57" fmla="*/ 100 h 199"/>
                <a:gd name="T58" fmla="*/ 0 w 123"/>
                <a:gd name="T59" fmla="*/ 100 h 199"/>
                <a:gd name="T60" fmla="*/ 19 w 123"/>
                <a:gd name="T61" fmla="*/ 100 h 199"/>
                <a:gd name="T62" fmla="*/ 27 w 123"/>
                <a:gd name="T63" fmla="*/ 99 h 199"/>
                <a:gd name="T64" fmla="*/ 34 w 123"/>
                <a:gd name="T65" fmla="*/ 96 h 199"/>
                <a:gd name="T66" fmla="*/ 40 w 123"/>
                <a:gd name="T67" fmla="*/ 94 h 199"/>
                <a:gd name="T68" fmla="*/ 45 w 123"/>
                <a:gd name="T69" fmla="*/ 92 h 199"/>
                <a:gd name="T70" fmla="*/ 49 w 123"/>
                <a:gd name="T71" fmla="*/ 88 h 199"/>
                <a:gd name="T72" fmla="*/ 52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4 h 199"/>
                <a:gd name="T80" fmla="*/ 59 w 123"/>
                <a:gd name="T81" fmla="*/ 54 h 199"/>
                <a:gd name="T82" fmla="*/ 60 w 123"/>
                <a:gd name="T83" fmla="*/ 31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1 h 199"/>
                <a:gd name="T90" fmla="*/ 62 w 123"/>
                <a:gd name="T91" fmla="*/ 54 h 199"/>
                <a:gd name="T92" fmla="*/ 63 w 123"/>
                <a:gd name="T93" fmla="*/ 64 h 199"/>
                <a:gd name="T94" fmla="*/ 65 w 123"/>
                <a:gd name="T95" fmla="*/ 72 h 199"/>
                <a:gd name="T96" fmla="*/ 67 w 123"/>
                <a:gd name="T97" fmla="*/ 78 h 199"/>
                <a:gd name="T98" fmla="*/ 69 w 123"/>
                <a:gd name="T99" fmla="*/ 84 h 199"/>
                <a:gd name="T100" fmla="*/ 72 w 123"/>
                <a:gd name="T101" fmla="*/ 88 h 199"/>
                <a:gd name="T102" fmla="*/ 77 w 123"/>
                <a:gd name="T103" fmla="*/ 92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9 h 199"/>
                <a:gd name="T110" fmla="*/ 102 w 123"/>
                <a:gd name="T111" fmla="*/ 100 h 199"/>
                <a:gd name="T112" fmla="*/ 123 w 123"/>
                <a:gd name="T113" fmla="*/ 100 h 199"/>
                <a:gd name="T114" fmla="*/ 123 w 123"/>
                <a:gd name="T11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100"/>
                  </a:moveTo>
                  <a:lnTo>
                    <a:pt x="123" y="100"/>
                  </a:lnTo>
                  <a:lnTo>
                    <a:pt x="102" y="101"/>
                  </a:lnTo>
                  <a:lnTo>
                    <a:pt x="94" y="102"/>
                  </a:lnTo>
                  <a:lnTo>
                    <a:pt x="88" y="103"/>
                  </a:lnTo>
                  <a:lnTo>
                    <a:pt x="82" y="105"/>
                  </a:lnTo>
                  <a:lnTo>
                    <a:pt x="77" y="108"/>
                  </a:lnTo>
                  <a:lnTo>
                    <a:pt x="72" y="112"/>
                  </a:lnTo>
                  <a:lnTo>
                    <a:pt x="69" y="116"/>
                  </a:lnTo>
                  <a:lnTo>
                    <a:pt x="67" y="122"/>
                  </a:lnTo>
                  <a:lnTo>
                    <a:pt x="65" y="128"/>
                  </a:lnTo>
                  <a:lnTo>
                    <a:pt x="63" y="136"/>
                  </a:lnTo>
                  <a:lnTo>
                    <a:pt x="62" y="146"/>
                  </a:lnTo>
                  <a:lnTo>
                    <a:pt x="61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6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2" y="116"/>
                  </a:lnTo>
                  <a:lnTo>
                    <a:pt x="49" y="112"/>
                  </a:lnTo>
                  <a:lnTo>
                    <a:pt x="45" y="108"/>
                  </a:lnTo>
                  <a:lnTo>
                    <a:pt x="40" y="105"/>
                  </a:lnTo>
                  <a:lnTo>
                    <a:pt x="34" y="103"/>
                  </a:lnTo>
                  <a:lnTo>
                    <a:pt x="27" y="102"/>
                  </a:lnTo>
                  <a:lnTo>
                    <a:pt x="19" y="101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100"/>
                  </a:lnTo>
                  <a:lnTo>
                    <a:pt x="27" y="99"/>
                  </a:lnTo>
                  <a:lnTo>
                    <a:pt x="34" y="96"/>
                  </a:lnTo>
                  <a:lnTo>
                    <a:pt x="40" y="94"/>
                  </a:lnTo>
                  <a:lnTo>
                    <a:pt x="45" y="92"/>
                  </a:lnTo>
                  <a:lnTo>
                    <a:pt x="49" y="88"/>
                  </a:lnTo>
                  <a:lnTo>
                    <a:pt x="52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4"/>
                  </a:lnTo>
                  <a:lnTo>
                    <a:pt x="59" y="54"/>
                  </a:lnTo>
                  <a:lnTo>
                    <a:pt x="60" y="3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1"/>
                  </a:lnTo>
                  <a:lnTo>
                    <a:pt x="62" y="54"/>
                  </a:lnTo>
                  <a:lnTo>
                    <a:pt x="63" y="64"/>
                  </a:lnTo>
                  <a:lnTo>
                    <a:pt x="65" y="72"/>
                  </a:lnTo>
                  <a:lnTo>
                    <a:pt x="67" y="78"/>
                  </a:lnTo>
                  <a:lnTo>
                    <a:pt x="69" y="84"/>
                  </a:lnTo>
                  <a:lnTo>
                    <a:pt x="72" y="88"/>
                  </a:lnTo>
                  <a:lnTo>
                    <a:pt x="77" y="92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9"/>
                  </a:lnTo>
                  <a:lnTo>
                    <a:pt x="102" y="100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2" name="Freeform 23">
              <a:extLst>
                <a:ext uri="{FF2B5EF4-FFF2-40B4-BE49-F238E27FC236}">
                  <a16:creationId xmlns:a16="http://schemas.microsoft.com/office/drawing/2014/main" id="{427BD45D-E6F5-400D-9D6D-F238352923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46800" y="4986338"/>
              <a:ext cx="195263" cy="315913"/>
            </a:xfrm>
            <a:custGeom>
              <a:avLst/>
              <a:gdLst>
                <a:gd name="T0" fmla="*/ 123 w 123"/>
                <a:gd name="T1" fmla="*/ 100 h 199"/>
                <a:gd name="T2" fmla="*/ 123 w 123"/>
                <a:gd name="T3" fmla="*/ 100 h 199"/>
                <a:gd name="T4" fmla="*/ 102 w 123"/>
                <a:gd name="T5" fmla="*/ 101 h 199"/>
                <a:gd name="T6" fmla="*/ 95 w 123"/>
                <a:gd name="T7" fmla="*/ 102 h 199"/>
                <a:gd name="T8" fmla="*/ 88 w 123"/>
                <a:gd name="T9" fmla="*/ 104 h 199"/>
                <a:gd name="T10" fmla="*/ 82 w 123"/>
                <a:gd name="T11" fmla="*/ 106 h 199"/>
                <a:gd name="T12" fmla="*/ 77 w 123"/>
                <a:gd name="T13" fmla="*/ 108 h 199"/>
                <a:gd name="T14" fmla="*/ 73 w 123"/>
                <a:gd name="T15" fmla="*/ 112 h 199"/>
                <a:gd name="T16" fmla="*/ 70 w 123"/>
                <a:gd name="T17" fmla="*/ 116 h 199"/>
                <a:gd name="T18" fmla="*/ 67 w 123"/>
                <a:gd name="T19" fmla="*/ 122 h 199"/>
                <a:gd name="T20" fmla="*/ 65 w 123"/>
                <a:gd name="T21" fmla="*/ 128 h 199"/>
                <a:gd name="T22" fmla="*/ 63 w 123"/>
                <a:gd name="T23" fmla="*/ 137 h 199"/>
                <a:gd name="T24" fmla="*/ 62 w 123"/>
                <a:gd name="T25" fmla="*/ 146 h 199"/>
                <a:gd name="T26" fmla="*/ 61 w 123"/>
                <a:gd name="T27" fmla="*/ 170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70 h 199"/>
                <a:gd name="T34" fmla="*/ 59 w 123"/>
                <a:gd name="T35" fmla="*/ 146 h 199"/>
                <a:gd name="T36" fmla="*/ 58 w 123"/>
                <a:gd name="T37" fmla="*/ 137 h 199"/>
                <a:gd name="T38" fmla="*/ 57 w 123"/>
                <a:gd name="T39" fmla="*/ 128 h 199"/>
                <a:gd name="T40" fmla="*/ 55 w 123"/>
                <a:gd name="T41" fmla="*/ 122 h 199"/>
                <a:gd name="T42" fmla="*/ 52 w 123"/>
                <a:gd name="T43" fmla="*/ 116 h 199"/>
                <a:gd name="T44" fmla="*/ 49 w 123"/>
                <a:gd name="T45" fmla="*/ 112 h 199"/>
                <a:gd name="T46" fmla="*/ 45 w 123"/>
                <a:gd name="T47" fmla="*/ 108 h 199"/>
                <a:gd name="T48" fmla="*/ 41 w 123"/>
                <a:gd name="T49" fmla="*/ 106 h 199"/>
                <a:gd name="T50" fmla="*/ 35 w 123"/>
                <a:gd name="T51" fmla="*/ 104 h 199"/>
                <a:gd name="T52" fmla="*/ 27 w 123"/>
                <a:gd name="T53" fmla="*/ 102 h 199"/>
                <a:gd name="T54" fmla="*/ 19 w 123"/>
                <a:gd name="T55" fmla="*/ 101 h 199"/>
                <a:gd name="T56" fmla="*/ 0 w 123"/>
                <a:gd name="T57" fmla="*/ 100 h 199"/>
                <a:gd name="T58" fmla="*/ 0 w 123"/>
                <a:gd name="T59" fmla="*/ 100 h 199"/>
                <a:gd name="T60" fmla="*/ 19 w 123"/>
                <a:gd name="T61" fmla="*/ 100 h 199"/>
                <a:gd name="T62" fmla="*/ 27 w 123"/>
                <a:gd name="T63" fmla="*/ 99 h 199"/>
                <a:gd name="T64" fmla="*/ 35 w 123"/>
                <a:gd name="T65" fmla="*/ 97 h 199"/>
                <a:gd name="T66" fmla="*/ 41 w 123"/>
                <a:gd name="T67" fmla="*/ 95 h 199"/>
                <a:gd name="T68" fmla="*/ 45 w 123"/>
                <a:gd name="T69" fmla="*/ 93 h 199"/>
                <a:gd name="T70" fmla="*/ 49 w 123"/>
                <a:gd name="T71" fmla="*/ 89 h 199"/>
                <a:gd name="T72" fmla="*/ 52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4 h 199"/>
                <a:gd name="T80" fmla="*/ 59 w 123"/>
                <a:gd name="T81" fmla="*/ 55 h 199"/>
                <a:gd name="T82" fmla="*/ 60 w 123"/>
                <a:gd name="T83" fmla="*/ 31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1 h 199"/>
                <a:gd name="T90" fmla="*/ 62 w 123"/>
                <a:gd name="T91" fmla="*/ 55 h 199"/>
                <a:gd name="T92" fmla="*/ 63 w 123"/>
                <a:gd name="T93" fmla="*/ 64 h 199"/>
                <a:gd name="T94" fmla="*/ 65 w 123"/>
                <a:gd name="T95" fmla="*/ 72 h 199"/>
                <a:gd name="T96" fmla="*/ 67 w 123"/>
                <a:gd name="T97" fmla="*/ 78 h 199"/>
                <a:gd name="T98" fmla="*/ 70 w 123"/>
                <a:gd name="T99" fmla="*/ 84 h 199"/>
                <a:gd name="T100" fmla="*/ 73 w 123"/>
                <a:gd name="T101" fmla="*/ 89 h 199"/>
                <a:gd name="T102" fmla="*/ 77 w 123"/>
                <a:gd name="T103" fmla="*/ 93 h 199"/>
                <a:gd name="T104" fmla="*/ 82 w 123"/>
                <a:gd name="T105" fmla="*/ 95 h 199"/>
                <a:gd name="T106" fmla="*/ 88 w 123"/>
                <a:gd name="T107" fmla="*/ 97 h 199"/>
                <a:gd name="T108" fmla="*/ 95 w 123"/>
                <a:gd name="T109" fmla="*/ 99 h 199"/>
                <a:gd name="T110" fmla="*/ 102 w 123"/>
                <a:gd name="T111" fmla="*/ 100 h 199"/>
                <a:gd name="T112" fmla="*/ 123 w 123"/>
                <a:gd name="T113" fmla="*/ 100 h 199"/>
                <a:gd name="T114" fmla="*/ 123 w 123"/>
                <a:gd name="T11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100"/>
                  </a:moveTo>
                  <a:lnTo>
                    <a:pt x="123" y="100"/>
                  </a:lnTo>
                  <a:lnTo>
                    <a:pt x="102" y="101"/>
                  </a:lnTo>
                  <a:lnTo>
                    <a:pt x="95" y="102"/>
                  </a:lnTo>
                  <a:lnTo>
                    <a:pt x="88" y="104"/>
                  </a:lnTo>
                  <a:lnTo>
                    <a:pt x="82" y="106"/>
                  </a:lnTo>
                  <a:lnTo>
                    <a:pt x="77" y="108"/>
                  </a:lnTo>
                  <a:lnTo>
                    <a:pt x="73" y="112"/>
                  </a:lnTo>
                  <a:lnTo>
                    <a:pt x="70" y="116"/>
                  </a:lnTo>
                  <a:lnTo>
                    <a:pt x="67" y="122"/>
                  </a:lnTo>
                  <a:lnTo>
                    <a:pt x="65" y="128"/>
                  </a:lnTo>
                  <a:lnTo>
                    <a:pt x="63" y="137"/>
                  </a:lnTo>
                  <a:lnTo>
                    <a:pt x="62" y="146"/>
                  </a:lnTo>
                  <a:lnTo>
                    <a:pt x="61" y="170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70"/>
                  </a:lnTo>
                  <a:lnTo>
                    <a:pt x="59" y="146"/>
                  </a:lnTo>
                  <a:lnTo>
                    <a:pt x="58" y="137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2" y="116"/>
                  </a:lnTo>
                  <a:lnTo>
                    <a:pt x="49" y="112"/>
                  </a:lnTo>
                  <a:lnTo>
                    <a:pt x="45" y="108"/>
                  </a:lnTo>
                  <a:lnTo>
                    <a:pt x="41" y="106"/>
                  </a:lnTo>
                  <a:lnTo>
                    <a:pt x="35" y="104"/>
                  </a:lnTo>
                  <a:lnTo>
                    <a:pt x="27" y="102"/>
                  </a:lnTo>
                  <a:lnTo>
                    <a:pt x="19" y="101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100"/>
                  </a:lnTo>
                  <a:lnTo>
                    <a:pt x="27" y="99"/>
                  </a:lnTo>
                  <a:lnTo>
                    <a:pt x="35" y="97"/>
                  </a:lnTo>
                  <a:lnTo>
                    <a:pt x="41" y="95"/>
                  </a:lnTo>
                  <a:lnTo>
                    <a:pt x="45" y="93"/>
                  </a:lnTo>
                  <a:lnTo>
                    <a:pt x="49" y="89"/>
                  </a:lnTo>
                  <a:lnTo>
                    <a:pt x="52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4"/>
                  </a:lnTo>
                  <a:lnTo>
                    <a:pt x="59" y="55"/>
                  </a:lnTo>
                  <a:lnTo>
                    <a:pt x="60" y="3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1"/>
                  </a:lnTo>
                  <a:lnTo>
                    <a:pt x="62" y="55"/>
                  </a:lnTo>
                  <a:lnTo>
                    <a:pt x="63" y="64"/>
                  </a:lnTo>
                  <a:lnTo>
                    <a:pt x="65" y="72"/>
                  </a:lnTo>
                  <a:lnTo>
                    <a:pt x="67" y="78"/>
                  </a:lnTo>
                  <a:lnTo>
                    <a:pt x="70" y="84"/>
                  </a:lnTo>
                  <a:lnTo>
                    <a:pt x="73" y="89"/>
                  </a:lnTo>
                  <a:lnTo>
                    <a:pt x="77" y="93"/>
                  </a:lnTo>
                  <a:lnTo>
                    <a:pt x="82" y="95"/>
                  </a:lnTo>
                  <a:lnTo>
                    <a:pt x="88" y="97"/>
                  </a:lnTo>
                  <a:lnTo>
                    <a:pt x="95" y="99"/>
                  </a:lnTo>
                  <a:lnTo>
                    <a:pt x="102" y="100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3" name="Freeform 24">
              <a:extLst>
                <a:ext uri="{FF2B5EF4-FFF2-40B4-BE49-F238E27FC236}">
                  <a16:creationId xmlns:a16="http://schemas.microsoft.com/office/drawing/2014/main" id="{BB24CE05-3FF4-4CA6-B343-E819641E3D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70138" y="490220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5 w 123"/>
                <a:gd name="T7" fmla="*/ 102 h 199"/>
                <a:gd name="T8" fmla="*/ 89 w 123"/>
                <a:gd name="T9" fmla="*/ 103 h 199"/>
                <a:gd name="T10" fmla="*/ 82 w 123"/>
                <a:gd name="T11" fmla="*/ 105 h 199"/>
                <a:gd name="T12" fmla="*/ 77 w 123"/>
                <a:gd name="T13" fmla="*/ 108 h 199"/>
                <a:gd name="T14" fmla="*/ 73 w 123"/>
                <a:gd name="T15" fmla="*/ 111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4 w 123"/>
                <a:gd name="T23" fmla="*/ 136 h 199"/>
                <a:gd name="T24" fmla="*/ 63 w 123"/>
                <a:gd name="T25" fmla="*/ 146 h 199"/>
                <a:gd name="T26" fmla="*/ 62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9 h 199"/>
                <a:gd name="T34" fmla="*/ 60 w 123"/>
                <a:gd name="T35" fmla="*/ 146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3 w 123"/>
                <a:gd name="T43" fmla="*/ 116 h 199"/>
                <a:gd name="T44" fmla="*/ 50 w 123"/>
                <a:gd name="T45" fmla="*/ 111 h 199"/>
                <a:gd name="T46" fmla="*/ 45 w 123"/>
                <a:gd name="T47" fmla="*/ 108 h 199"/>
                <a:gd name="T48" fmla="*/ 41 w 123"/>
                <a:gd name="T49" fmla="*/ 105 h 199"/>
                <a:gd name="T50" fmla="*/ 35 w 123"/>
                <a:gd name="T51" fmla="*/ 103 h 199"/>
                <a:gd name="T52" fmla="*/ 28 w 123"/>
                <a:gd name="T53" fmla="*/ 102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50 w 123"/>
                <a:gd name="T71" fmla="*/ 88 h 199"/>
                <a:gd name="T72" fmla="*/ 53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3 h 199"/>
                <a:gd name="T80" fmla="*/ 60 w 123"/>
                <a:gd name="T81" fmla="*/ 53 h 199"/>
                <a:gd name="T82" fmla="*/ 61 w 123"/>
                <a:gd name="T83" fmla="*/ 31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1 h 199"/>
                <a:gd name="T90" fmla="*/ 63 w 123"/>
                <a:gd name="T91" fmla="*/ 53 h 199"/>
                <a:gd name="T92" fmla="*/ 64 w 123"/>
                <a:gd name="T93" fmla="*/ 63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9 w 123"/>
                <a:gd name="T107" fmla="*/ 96 h 199"/>
                <a:gd name="T108" fmla="*/ 95 w 123"/>
                <a:gd name="T109" fmla="*/ 97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5" y="102"/>
                  </a:lnTo>
                  <a:lnTo>
                    <a:pt x="89" y="103"/>
                  </a:lnTo>
                  <a:lnTo>
                    <a:pt x="82" y="105"/>
                  </a:lnTo>
                  <a:lnTo>
                    <a:pt x="77" y="108"/>
                  </a:lnTo>
                  <a:lnTo>
                    <a:pt x="73" y="111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4" y="136"/>
                  </a:lnTo>
                  <a:lnTo>
                    <a:pt x="63" y="146"/>
                  </a:lnTo>
                  <a:lnTo>
                    <a:pt x="62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9"/>
                  </a:lnTo>
                  <a:lnTo>
                    <a:pt x="60" y="146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3" y="116"/>
                  </a:lnTo>
                  <a:lnTo>
                    <a:pt x="50" y="111"/>
                  </a:lnTo>
                  <a:lnTo>
                    <a:pt x="45" y="108"/>
                  </a:lnTo>
                  <a:lnTo>
                    <a:pt x="41" y="105"/>
                  </a:lnTo>
                  <a:lnTo>
                    <a:pt x="35" y="103"/>
                  </a:lnTo>
                  <a:lnTo>
                    <a:pt x="28" y="102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50" y="88"/>
                  </a:lnTo>
                  <a:lnTo>
                    <a:pt x="53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3"/>
                  </a:lnTo>
                  <a:lnTo>
                    <a:pt x="60" y="53"/>
                  </a:lnTo>
                  <a:lnTo>
                    <a:pt x="61" y="31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1"/>
                  </a:lnTo>
                  <a:lnTo>
                    <a:pt x="63" y="53"/>
                  </a:lnTo>
                  <a:lnTo>
                    <a:pt x="64" y="63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9" y="96"/>
                  </a:lnTo>
                  <a:lnTo>
                    <a:pt x="95" y="97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4" name="Freeform 25">
              <a:extLst>
                <a:ext uri="{FF2B5EF4-FFF2-40B4-BE49-F238E27FC236}">
                  <a16:creationId xmlns:a16="http://schemas.microsoft.com/office/drawing/2014/main" id="{095FB6CF-706B-4152-B45A-D0FB2A1F607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47188" y="4176713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2 w 123"/>
                <a:gd name="T5" fmla="*/ 100 h 199"/>
                <a:gd name="T6" fmla="*/ 94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2 w 123"/>
                <a:gd name="T15" fmla="*/ 110 h 199"/>
                <a:gd name="T16" fmla="*/ 69 w 123"/>
                <a:gd name="T17" fmla="*/ 116 h 199"/>
                <a:gd name="T18" fmla="*/ 67 w 123"/>
                <a:gd name="T19" fmla="*/ 121 h 199"/>
                <a:gd name="T20" fmla="*/ 65 w 123"/>
                <a:gd name="T21" fmla="*/ 128 h 199"/>
                <a:gd name="T22" fmla="*/ 63 w 123"/>
                <a:gd name="T23" fmla="*/ 136 h 199"/>
                <a:gd name="T24" fmla="*/ 62 w 123"/>
                <a:gd name="T25" fmla="*/ 145 h 199"/>
                <a:gd name="T26" fmla="*/ 61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1 h 199"/>
                <a:gd name="T42" fmla="*/ 52 w 123"/>
                <a:gd name="T43" fmla="*/ 116 h 199"/>
                <a:gd name="T44" fmla="*/ 49 w 123"/>
                <a:gd name="T45" fmla="*/ 110 h 199"/>
                <a:gd name="T46" fmla="*/ 45 w 123"/>
                <a:gd name="T47" fmla="*/ 107 h 199"/>
                <a:gd name="T48" fmla="*/ 41 w 123"/>
                <a:gd name="T49" fmla="*/ 104 h 199"/>
                <a:gd name="T50" fmla="*/ 34 w 123"/>
                <a:gd name="T51" fmla="*/ 102 h 199"/>
                <a:gd name="T52" fmla="*/ 27 w 123"/>
                <a:gd name="T53" fmla="*/ 101 h 199"/>
                <a:gd name="T54" fmla="*/ 19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19 w 123"/>
                <a:gd name="T61" fmla="*/ 98 h 199"/>
                <a:gd name="T62" fmla="*/ 27 w 123"/>
                <a:gd name="T63" fmla="*/ 97 h 199"/>
                <a:gd name="T64" fmla="*/ 34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49 w 123"/>
                <a:gd name="T71" fmla="*/ 88 h 199"/>
                <a:gd name="T72" fmla="*/ 52 w 123"/>
                <a:gd name="T73" fmla="*/ 83 h 199"/>
                <a:gd name="T74" fmla="*/ 55 w 123"/>
                <a:gd name="T75" fmla="*/ 78 h 199"/>
                <a:gd name="T76" fmla="*/ 57 w 123"/>
                <a:gd name="T77" fmla="*/ 70 h 199"/>
                <a:gd name="T78" fmla="*/ 58 w 123"/>
                <a:gd name="T79" fmla="*/ 62 h 199"/>
                <a:gd name="T80" fmla="*/ 59 w 123"/>
                <a:gd name="T81" fmla="*/ 53 h 199"/>
                <a:gd name="T82" fmla="*/ 60 w 123"/>
                <a:gd name="T83" fmla="*/ 30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0 h 199"/>
                <a:gd name="T90" fmla="*/ 62 w 123"/>
                <a:gd name="T91" fmla="*/ 53 h 199"/>
                <a:gd name="T92" fmla="*/ 63 w 123"/>
                <a:gd name="T93" fmla="*/ 62 h 199"/>
                <a:gd name="T94" fmla="*/ 65 w 123"/>
                <a:gd name="T95" fmla="*/ 70 h 199"/>
                <a:gd name="T96" fmla="*/ 67 w 123"/>
                <a:gd name="T97" fmla="*/ 78 h 199"/>
                <a:gd name="T98" fmla="*/ 69 w 123"/>
                <a:gd name="T99" fmla="*/ 83 h 199"/>
                <a:gd name="T100" fmla="*/ 72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7 h 199"/>
                <a:gd name="T110" fmla="*/ 102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2" y="100"/>
                  </a:lnTo>
                  <a:lnTo>
                    <a:pt x="94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2" y="110"/>
                  </a:lnTo>
                  <a:lnTo>
                    <a:pt x="69" y="116"/>
                  </a:lnTo>
                  <a:lnTo>
                    <a:pt x="67" y="121"/>
                  </a:lnTo>
                  <a:lnTo>
                    <a:pt x="65" y="128"/>
                  </a:lnTo>
                  <a:lnTo>
                    <a:pt x="63" y="136"/>
                  </a:lnTo>
                  <a:lnTo>
                    <a:pt x="62" y="145"/>
                  </a:lnTo>
                  <a:lnTo>
                    <a:pt x="61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1"/>
                  </a:lnTo>
                  <a:lnTo>
                    <a:pt x="52" y="116"/>
                  </a:lnTo>
                  <a:lnTo>
                    <a:pt x="49" y="110"/>
                  </a:lnTo>
                  <a:lnTo>
                    <a:pt x="45" y="107"/>
                  </a:lnTo>
                  <a:lnTo>
                    <a:pt x="41" y="104"/>
                  </a:lnTo>
                  <a:lnTo>
                    <a:pt x="34" y="102"/>
                  </a:lnTo>
                  <a:lnTo>
                    <a:pt x="27" y="101"/>
                  </a:lnTo>
                  <a:lnTo>
                    <a:pt x="19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19" y="98"/>
                  </a:lnTo>
                  <a:lnTo>
                    <a:pt x="27" y="97"/>
                  </a:lnTo>
                  <a:lnTo>
                    <a:pt x="34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49" y="88"/>
                  </a:lnTo>
                  <a:lnTo>
                    <a:pt x="52" y="83"/>
                  </a:lnTo>
                  <a:lnTo>
                    <a:pt x="55" y="78"/>
                  </a:lnTo>
                  <a:lnTo>
                    <a:pt x="57" y="70"/>
                  </a:lnTo>
                  <a:lnTo>
                    <a:pt x="58" y="62"/>
                  </a:lnTo>
                  <a:lnTo>
                    <a:pt x="59" y="53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0"/>
                  </a:lnTo>
                  <a:lnTo>
                    <a:pt x="62" y="53"/>
                  </a:lnTo>
                  <a:lnTo>
                    <a:pt x="63" y="62"/>
                  </a:lnTo>
                  <a:lnTo>
                    <a:pt x="65" y="70"/>
                  </a:lnTo>
                  <a:lnTo>
                    <a:pt x="67" y="78"/>
                  </a:lnTo>
                  <a:lnTo>
                    <a:pt x="69" y="83"/>
                  </a:lnTo>
                  <a:lnTo>
                    <a:pt x="72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7"/>
                  </a:lnTo>
                  <a:lnTo>
                    <a:pt x="102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5" name="Freeform 26">
              <a:extLst>
                <a:ext uri="{FF2B5EF4-FFF2-40B4-BE49-F238E27FC236}">
                  <a16:creationId xmlns:a16="http://schemas.microsoft.com/office/drawing/2014/main" id="{3548DDE6-EADF-483E-A860-E7C735615B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858500" y="263525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4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3 w 123"/>
                <a:gd name="T15" fmla="*/ 111 h 199"/>
                <a:gd name="T16" fmla="*/ 70 w 123"/>
                <a:gd name="T17" fmla="*/ 115 h 199"/>
                <a:gd name="T18" fmla="*/ 68 w 123"/>
                <a:gd name="T19" fmla="*/ 121 h 199"/>
                <a:gd name="T20" fmla="*/ 66 w 123"/>
                <a:gd name="T21" fmla="*/ 128 h 199"/>
                <a:gd name="T22" fmla="*/ 64 w 123"/>
                <a:gd name="T23" fmla="*/ 136 h 199"/>
                <a:gd name="T24" fmla="*/ 63 w 123"/>
                <a:gd name="T25" fmla="*/ 145 h 199"/>
                <a:gd name="T26" fmla="*/ 62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1 h 199"/>
                <a:gd name="T42" fmla="*/ 52 w 123"/>
                <a:gd name="T43" fmla="*/ 115 h 199"/>
                <a:gd name="T44" fmla="*/ 49 w 123"/>
                <a:gd name="T45" fmla="*/ 111 h 199"/>
                <a:gd name="T46" fmla="*/ 45 w 123"/>
                <a:gd name="T47" fmla="*/ 107 h 199"/>
                <a:gd name="T48" fmla="*/ 40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19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19 w 123"/>
                <a:gd name="T61" fmla="*/ 98 h 199"/>
                <a:gd name="T62" fmla="*/ 28 w 123"/>
                <a:gd name="T63" fmla="*/ 98 h 199"/>
                <a:gd name="T64" fmla="*/ 35 w 123"/>
                <a:gd name="T65" fmla="*/ 96 h 199"/>
                <a:gd name="T66" fmla="*/ 40 w 123"/>
                <a:gd name="T67" fmla="*/ 94 h 199"/>
                <a:gd name="T68" fmla="*/ 45 w 123"/>
                <a:gd name="T69" fmla="*/ 91 h 199"/>
                <a:gd name="T70" fmla="*/ 49 w 123"/>
                <a:gd name="T71" fmla="*/ 88 h 199"/>
                <a:gd name="T72" fmla="*/ 52 w 123"/>
                <a:gd name="T73" fmla="*/ 83 h 199"/>
                <a:gd name="T74" fmla="*/ 55 w 123"/>
                <a:gd name="T75" fmla="*/ 78 h 199"/>
                <a:gd name="T76" fmla="*/ 57 w 123"/>
                <a:gd name="T77" fmla="*/ 70 h 199"/>
                <a:gd name="T78" fmla="*/ 58 w 123"/>
                <a:gd name="T79" fmla="*/ 63 h 199"/>
                <a:gd name="T80" fmla="*/ 59 w 123"/>
                <a:gd name="T81" fmla="*/ 53 h 199"/>
                <a:gd name="T82" fmla="*/ 61 w 123"/>
                <a:gd name="T83" fmla="*/ 30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0 h 199"/>
                <a:gd name="T90" fmla="*/ 63 w 123"/>
                <a:gd name="T91" fmla="*/ 53 h 199"/>
                <a:gd name="T92" fmla="*/ 64 w 123"/>
                <a:gd name="T93" fmla="*/ 63 h 199"/>
                <a:gd name="T94" fmla="*/ 66 w 123"/>
                <a:gd name="T95" fmla="*/ 70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8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4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3" y="111"/>
                  </a:lnTo>
                  <a:lnTo>
                    <a:pt x="70" y="115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4" y="136"/>
                  </a:lnTo>
                  <a:lnTo>
                    <a:pt x="63" y="145"/>
                  </a:lnTo>
                  <a:lnTo>
                    <a:pt x="62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1"/>
                  </a:lnTo>
                  <a:lnTo>
                    <a:pt x="52" y="115"/>
                  </a:lnTo>
                  <a:lnTo>
                    <a:pt x="49" y="111"/>
                  </a:lnTo>
                  <a:lnTo>
                    <a:pt x="45" y="107"/>
                  </a:lnTo>
                  <a:lnTo>
                    <a:pt x="40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19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19" y="98"/>
                  </a:lnTo>
                  <a:lnTo>
                    <a:pt x="28" y="98"/>
                  </a:lnTo>
                  <a:lnTo>
                    <a:pt x="35" y="96"/>
                  </a:lnTo>
                  <a:lnTo>
                    <a:pt x="40" y="94"/>
                  </a:lnTo>
                  <a:lnTo>
                    <a:pt x="45" y="91"/>
                  </a:lnTo>
                  <a:lnTo>
                    <a:pt x="49" y="88"/>
                  </a:lnTo>
                  <a:lnTo>
                    <a:pt x="52" y="83"/>
                  </a:lnTo>
                  <a:lnTo>
                    <a:pt x="55" y="78"/>
                  </a:lnTo>
                  <a:lnTo>
                    <a:pt x="57" y="70"/>
                  </a:lnTo>
                  <a:lnTo>
                    <a:pt x="58" y="63"/>
                  </a:lnTo>
                  <a:lnTo>
                    <a:pt x="59" y="53"/>
                  </a:lnTo>
                  <a:lnTo>
                    <a:pt x="61" y="3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0"/>
                  </a:lnTo>
                  <a:lnTo>
                    <a:pt x="63" y="53"/>
                  </a:lnTo>
                  <a:lnTo>
                    <a:pt x="64" y="63"/>
                  </a:lnTo>
                  <a:lnTo>
                    <a:pt x="66" y="70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8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6" name="Freeform 27">
              <a:extLst>
                <a:ext uri="{FF2B5EF4-FFF2-40B4-BE49-F238E27FC236}">
                  <a16:creationId xmlns:a16="http://schemas.microsoft.com/office/drawing/2014/main" id="{FD6AA844-7371-4D6A-9BBE-04B8C077B5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50450" y="1511300"/>
              <a:ext cx="195263" cy="314325"/>
            </a:xfrm>
            <a:custGeom>
              <a:avLst/>
              <a:gdLst>
                <a:gd name="T0" fmla="*/ 123 w 123"/>
                <a:gd name="T1" fmla="*/ 100 h 198"/>
                <a:gd name="T2" fmla="*/ 123 w 123"/>
                <a:gd name="T3" fmla="*/ 100 h 198"/>
                <a:gd name="T4" fmla="*/ 102 w 123"/>
                <a:gd name="T5" fmla="*/ 100 h 198"/>
                <a:gd name="T6" fmla="*/ 94 w 123"/>
                <a:gd name="T7" fmla="*/ 101 h 198"/>
                <a:gd name="T8" fmla="*/ 88 w 123"/>
                <a:gd name="T9" fmla="*/ 103 h 198"/>
                <a:gd name="T10" fmla="*/ 82 w 123"/>
                <a:gd name="T11" fmla="*/ 105 h 198"/>
                <a:gd name="T12" fmla="*/ 77 w 123"/>
                <a:gd name="T13" fmla="*/ 107 h 198"/>
                <a:gd name="T14" fmla="*/ 73 w 123"/>
                <a:gd name="T15" fmla="*/ 111 h 198"/>
                <a:gd name="T16" fmla="*/ 69 w 123"/>
                <a:gd name="T17" fmla="*/ 115 h 198"/>
                <a:gd name="T18" fmla="*/ 67 w 123"/>
                <a:gd name="T19" fmla="*/ 121 h 198"/>
                <a:gd name="T20" fmla="*/ 65 w 123"/>
                <a:gd name="T21" fmla="*/ 127 h 198"/>
                <a:gd name="T22" fmla="*/ 63 w 123"/>
                <a:gd name="T23" fmla="*/ 135 h 198"/>
                <a:gd name="T24" fmla="*/ 62 w 123"/>
                <a:gd name="T25" fmla="*/ 145 h 198"/>
                <a:gd name="T26" fmla="*/ 61 w 123"/>
                <a:gd name="T27" fmla="*/ 168 h 198"/>
                <a:gd name="T28" fmla="*/ 61 w 123"/>
                <a:gd name="T29" fmla="*/ 198 h 198"/>
                <a:gd name="T30" fmla="*/ 61 w 123"/>
                <a:gd name="T31" fmla="*/ 198 h 198"/>
                <a:gd name="T32" fmla="*/ 60 w 123"/>
                <a:gd name="T33" fmla="*/ 168 h 198"/>
                <a:gd name="T34" fmla="*/ 59 w 123"/>
                <a:gd name="T35" fmla="*/ 145 h 198"/>
                <a:gd name="T36" fmla="*/ 58 w 123"/>
                <a:gd name="T37" fmla="*/ 135 h 198"/>
                <a:gd name="T38" fmla="*/ 57 w 123"/>
                <a:gd name="T39" fmla="*/ 127 h 198"/>
                <a:gd name="T40" fmla="*/ 55 w 123"/>
                <a:gd name="T41" fmla="*/ 121 h 198"/>
                <a:gd name="T42" fmla="*/ 52 w 123"/>
                <a:gd name="T43" fmla="*/ 115 h 198"/>
                <a:gd name="T44" fmla="*/ 49 w 123"/>
                <a:gd name="T45" fmla="*/ 111 h 198"/>
                <a:gd name="T46" fmla="*/ 45 w 123"/>
                <a:gd name="T47" fmla="*/ 107 h 198"/>
                <a:gd name="T48" fmla="*/ 41 w 123"/>
                <a:gd name="T49" fmla="*/ 105 h 198"/>
                <a:gd name="T50" fmla="*/ 35 w 123"/>
                <a:gd name="T51" fmla="*/ 103 h 198"/>
                <a:gd name="T52" fmla="*/ 27 w 123"/>
                <a:gd name="T53" fmla="*/ 101 h 198"/>
                <a:gd name="T54" fmla="*/ 19 w 123"/>
                <a:gd name="T55" fmla="*/ 100 h 198"/>
                <a:gd name="T56" fmla="*/ 0 w 123"/>
                <a:gd name="T57" fmla="*/ 100 h 198"/>
                <a:gd name="T58" fmla="*/ 0 w 123"/>
                <a:gd name="T59" fmla="*/ 100 h 198"/>
                <a:gd name="T60" fmla="*/ 19 w 123"/>
                <a:gd name="T61" fmla="*/ 99 h 198"/>
                <a:gd name="T62" fmla="*/ 27 w 123"/>
                <a:gd name="T63" fmla="*/ 97 h 198"/>
                <a:gd name="T64" fmla="*/ 35 w 123"/>
                <a:gd name="T65" fmla="*/ 95 h 198"/>
                <a:gd name="T66" fmla="*/ 41 w 123"/>
                <a:gd name="T67" fmla="*/ 93 h 198"/>
                <a:gd name="T68" fmla="*/ 45 w 123"/>
                <a:gd name="T69" fmla="*/ 91 h 198"/>
                <a:gd name="T70" fmla="*/ 49 w 123"/>
                <a:gd name="T71" fmla="*/ 87 h 198"/>
                <a:gd name="T72" fmla="*/ 52 w 123"/>
                <a:gd name="T73" fmla="*/ 83 h 198"/>
                <a:gd name="T74" fmla="*/ 55 w 123"/>
                <a:gd name="T75" fmla="*/ 77 h 198"/>
                <a:gd name="T76" fmla="*/ 57 w 123"/>
                <a:gd name="T77" fmla="*/ 71 h 198"/>
                <a:gd name="T78" fmla="*/ 58 w 123"/>
                <a:gd name="T79" fmla="*/ 63 h 198"/>
                <a:gd name="T80" fmla="*/ 59 w 123"/>
                <a:gd name="T81" fmla="*/ 53 h 198"/>
                <a:gd name="T82" fmla="*/ 60 w 123"/>
                <a:gd name="T83" fmla="*/ 30 h 198"/>
                <a:gd name="T84" fmla="*/ 61 w 123"/>
                <a:gd name="T85" fmla="*/ 0 h 198"/>
                <a:gd name="T86" fmla="*/ 61 w 123"/>
                <a:gd name="T87" fmla="*/ 0 h 198"/>
                <a:gd name="T88" fmla="*/ 61 w 123"/>
                <a:gd name="T89" fmla="*/ 30 h 198"/>
                <a:gd name="T90" fmla="*/ 62 w 123"/>
                <a:gd name="T91" fmla="*/ 53 h 198"/>
                <a:gd name="T92" fmla="*/ 63 w 123"/>
                <a:gd name="T93" fmla="*/ 63 h 198"/>
                <a:gd name="T94" fmla="*/ 65 w 123"/>
                <a:gd name="T95" fmla="*/ 71 h 198"/>
                <a:gd name="T96" fmla="*/ 67 w 123"/>
                <a:gd name="T97" fmla="*/ 77 h 198"/>
                <a:gd name="T98" fmla="*/ 69 w 123"/>
                <a:gd name="T99" fmla="*/ 83 h 198"/>
                <a:gd name="T100" fmla="*/ 73 w 123"/>
                <a:gd name="T101" fmla="*/ 87 h 198"/>
                <a:gd name="T102" fmla="*/ 77 w 123"/>
                <a:gd name="T103" fmla="*/ 91 h 198"/>
                <a:gd name="T104" fmla="*/ 82 w 123"/>
                <a:gd name="T105" fmla="*/ 93 h 198"/>
                <a:gd name="T106" fmla="*/ 88 w 123"/>
                <a:gd name="T107" fmla="*/ 95 h 198"/>
                <a:gd name="T108" fmla="*/ 94 w 123"/>
                <a:gd name="T109" fmla="*/ 97 h 198"/>
                <a:gd name="T110" fmla="*/ 102 w 123"/>
                <a:gd name="T111" fmla="*/ 99 h 198"/>
                <a:gd name="T112" fmla="*/ 123 w 123"/>
                <a:gd name="T113" fmla="*/ 100 h 198"/>
                <a:gd name="T114" fmla="*/ 123 w 123"/>
                <a:gd name="T115" fmla="*/ 10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8">
                  <a:moveTo>
                    <a:pt x="123" y="100"/>
                  </a:moveTo>
                  <a:lnTo>
                    <a:pt x="123" y="100"/>
                  </a:lnTo>
                  <a:lnTo>
                    <a:pt x="102" y="100"/>
                  </a:lnTo>
                  <a:lnTo>
                    <a:pt x="94" y="101"/>
                  </a:lnTo>
                  <a:lnTo>
                    <a:pt x="88" y="103"/>
                  </a:lnTo>
                  <a:lnTo>
                    <a:pt x="82" y="105"/>
                  </a:lnTo>
                  <a:lnTo>
                    <a:pt x="77" y="107"/>
                  </a:lnTo>
                  <a:lnTo>
                    <a:pt x="73" y="111"/>
                  </a:lnTo>
                  <a:lnTo>
                    <a:pt x="69" y="115"/>
                  </a:lnTo>
                  <a:lnTo>
                    <a:pt x="67" y="121"/>
                  </a:lnTo>
                  <a:lnTo>
                    <a:pt x="65" y="127"/>
                  </a:lnTo>
                  <a:lnTo>
                    <a:pt x="63" y="135"/>
                  </a:lnTo>
                  <a:lnTo>
                    <a:pt x="62" y="145"/>
                  </a:lnTo>
                  <a:lnTo>
                    <a:pt x="61" y="168"/>
                  </a:lnTo>
                  <a:lnTo>
                    <a:pt x="61" y="198"/>
                  </a:lnTo>
                  <a:lnTo>
                    <a:pt x="61" y="198"/>
                  </a:lnTo>
                  <a:lnTo>
                    <a:pt x="60" y="168"/>
                  </a:lnTo>
                  <a:lnTo>
                    <a:pt x="59" y="145"/>
                  </a:lnTo>
                  <a:lnTo>
                    <a:pt x="58" y="135"/>
                  </a:lnTo>
                  <a:lnTo>
                    <a:pt x="57" y="127"/>
                  </a:lnTo>
                  <a:lnTo>
                    <a:pt x="55" y="121"/>
                  </a:lnTo>
                  <a:lnTo>
                    <a:pt x="52" y="115"/>
                  </a:lnTo>
                  <a:lnTo>
                    <a:pt x="49" y="111"/>
                  </a:lnTo>
                  <a:lnTo>
                    <a:pt x="45" y="107"/>
                  </a:lnTo>
                  <a:lnTo>
                    <a:pt x="41" y="105"/>
                  </a:lnTo>
                  <a:lnTo>
                    <a:pt x="35" y="103"/>
                  </a:lnTo>
                  <a:lnTo>
                    <a:pt x="27" y="101"/>
                  </a:lnTo>
                  <a:lnTo>
                    <a:pt x="19" y="10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99"/>
                  </a:lnTo>
                  <a:lnTo>
                    <a:pt x="27" y="97"/>
                  </a:lnTo>
                  <a:lnTo>
                    <a:pt x="35" y="95"/>
                  </a:lnTo>
                  <a:lnTo>
                    <a:pt x="41" y="93"/>
                  </a:lnTo>
                  <a:lnTo>
                    <a:pt x="45" y="91"/>
                  </a:lnTo>
                  <a:lnTo>
                    <a:pt x="49" y="87"/>
                  </a:lnTo>
                  <a:lnTo>
                    <a:pt x="52" y="83"/>
                  </a:lnTo>
                  <a:lnTo>
                    <a:pt x="55" y="77"/>
                  </a:lnTo>
                  <a:lnTo>
                    <a:pt x="57" y="71"/>
                  </a:lnTo>
                  <a:lnTo>
                    <a:pt x="58" y="63"/>
                  </a:lnTo>
                  <a:lnTo>
                    <a:pt x="59" y="53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0"/>
                  </a:lnTo>
                  <a:lnTo>
                    <a:pt x="62" y="53"/>
                  </a:lnTo>
                  <a:lnTo>
                    <a:pt x="63" y="63"/>
                  </a:lnTo>
                  <a:lnTo>
                    <a:pt x="65" y="71"/>
                  </a:lnTo>
                  <a:lnTo>
                    <a:pt x="67" y="77"/>
                  </a:lnTo>
                  <a:lnTo>
                    <a:pt x="69" y="83"/>
                  </a:lnTo>
                  <a:lnTo>
                    <a:pt x="73" y="87"/>
                  </a:lnTo>
                  <a:lnTo>
                    <a:pt x="77" y="91"/>
                  </a:lnTo>
                  <a:lnTo>
                    <a:pt x="82" y="93"/>
                  </a:lnTo>
                  <a:lnTo>
                    <a:pt x="88" y="95"/>
                  </a:lnTo>
                  <a:lnTo>
                    <a:pt x="94" y="97"/>
                  </a:lnTo>
                  <a:lnTo>
                    <a:pt x="102" y="99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7" name="Freeform 28">
              <a:extLst>
                <a:ext uri="{FF2B5EF4-FFF2-40B4-BE49-F238E27FC236}">
                  <a16:creationId xmlns:a16="http://schemas.microsoft.com/office/drawing/2014/main" id="{F206CAFF-7C60-462B-9742-31E3EF4D47D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96738" y="386080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4 w 123"/>
                <a:gd name="T5" fmla="*/ 100 h 199"/>
                <a:gd name="T6" fmla="*/ 95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4 w 123"/>
                <a:gd name="T15" fmla="*/ 112 h 199"/>
                <a:gd name="T16" fmla="*/ 70 w 123"/>
                <a:gd name="T17" fmla="*/ 116 h 199"/>
                <a:gd name="T18" fmla="*/ 68 w 123"/>
                <a:gd name="T19" fmla="*/ 122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2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2 h 199"/>
                <a:gd name="T42" fmla="*/ 53 w 123"/>
                <a:gd name="T43" fmla="*/ 116 h 199"/>
                <a:gd name="T44" fmla="*/ 49 w 123"/>
                <a:gd name="T45" fmla="*/ 112 h 199"/>
                <a:gd name="T46" fmla="*/ 46 w 123"/>
                <a:gd name="T47" fmla="*/ 107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9 h 199"/>
                <a:gd name="T62" fmla="*/ 28 w 123"/>
                <a:gd name="T63" fmla="*/ 98 h 199"/>
                <a:gd name="T64" fmla="*/ 35 w 123"/>
                <a:gd name="T65" fmla="*/ 96 h 199"/>
                <a:gd name="T66" fmla="*/ 41 w 123"/>
                <a:gd name="T67" fmla="*/ 94 h 199"/>
                <a:gd name="T68" fmla="*/ 46 w 123"/>
                <a:gd name="T69" fmla="*/ 91 h 199"/>
                <a:gd name="T70" fmla="*/ 49 w 123"/>
                <a:gd name="T71" fmla="*/ 88 h 199"/>
                <a:gd name="T72" fmla="*/ 53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3 h 199"/>
                <a:gd name="T80" fmla="*/ 59 w 123"/>
                <a:gd name="T81" fmla="*/ 54 h 199"/>
                <a:gd name="T82" fmla="*/ 60 w 123"/>
                <a:gd name="T83" fmla="*/ 30 h 199"/>
                <a:gd name="T84" fmla="*/ 61 w 123"/>
                <a:gd name="T85" fmla="*/ 0 h 199"/>
                <a:gd name="T86" fmla="*/ 61 w 123"/>
                <a:gd name="T87" fmla="*/ 0 h 199"/>
                <a:gd name="T88" fmla="*/ 62 w 123"/>
                <a:gd name="T89" fmla="*/ 30 h 199"/>
                <a:gd name="T90" fmla="*/ 64 w 123"/>
                <a:gd name="T91" fmla="*/ 54 h 199"/>
                <a:gd name="T92" fmla="*/ 65 w 123"/>
                <a:gd name="T93" fmla="*/ 63 h 199"/>
                <a:gd name="T94" fmla="*/ 66 w 123"/>
                <a:gd name="T95" fmla="*/ 72 h 199"/>
                <a:gd name="T96" fmla="*/ 68 w 123"/>
                <a:gd name="T97" fmla="*/ 78 h 199"/>
                <a:gd name="T98" fmla="*/ 70 w 123"/>
                <a:gd name="T99" fmla="*/ 84 h 199"/>
                <a:gd name="T100" fmla="*/ 74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5 w 123"/>
                <a:gd name="T109" fmla="*/ 98 h 199"/>
                <a:gd name="T110" fmla="*/ 104 w 123"/>
                <a:gd name="T111" fmla="*/ 99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4" y="100"/>
                  </a:lnTo>
                  <a:lnTo>
                    <a:pt x="95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4" y="112"/>
                  </a:lnTo>
                  <a:lnTo>
                    <a:pt x="70" y="116"/>
                  </a:lnTo>
                  <a:lnTo>
                    <a:pt x="68" y="122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2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3" y="116"/>
                  </a:lnTo>
                  <a:lnTo>
                    <a:pt x="49" y="112"/>
                  </a:lnTo>
                  <a:lnTo>
                    <a:pt x="46" y="107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9"/>
                  </a:lnTo>
                  <a:lnTo>
                    <a:pt x="28" y="98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6" y="91"/>
                  </a:lnTo>
                  <a:lnTo>
                    <a:pt x="49" y="88"/>
                  </a:lnTo>
                  <a:lnTo>
                    <a:pt x="53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3"/>
                  </a:lnTo>
                  <a:lnTo>
                    <a:pt x="59" y="54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2" y="30"/>
                  </a:lnTo>
                  <a:lnTo>
                    <a:pt x="64" y="54"/>
                  </a:lnTo>
                  <a:lnTo>
                    <a:pt x="65" y="63"/>
                  </a:lnTo>
                  <a:lnTo>
                    <a:pt x="66" y="72"/>
                  </a:lnTo>
                  <a:lnTo>
                    <a:pt x="68" y="78"/>
                  </a:lnTo>
                  <a:lnTo>
                    <a:pt x="70" y="84"/>
                  </a:lnTo>
                  <a:lnTo>
                    <a:pt x="74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5" y="98"/>
                  </a:lnTo>
                  <a:lnTo>
                    <a:pt x="104" y="99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8" name="Freeform 29">
              <a:extLst>
                <a:ext uri="{FF2B5EF4-FFF2-40B4-BE49-F238E27FC236}">
                  <a16:creationId xmlns:a16="http://schemas.microsoft.com/office/drawing/2014/main" id="{409DA13C-1975-462C-9E59-22A33BBCA2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5050" y="3741738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6 w 123"/>
                <a:gd name="T7" fmla="*/ 101 h 199"/>
                <a:gd name="T8" fmla="*/ 89 w 123"/>
                <a:gd name="T9" fmla="*/ 102 h 199"/>
                <a:gd name="T10" fmla="*/ 82 w 123"/>
                <a:gd name="T11" fmla="*/ 104 h 199"/>
                <a:gd name="T12" fmla="*/ 77 w 123"/>
                <a:gd name="T13" fmla="*/ 108 h 199"/>
                <a:gd name="T14" fmla="*/ 73 w 123"/>
                <a:gd name="T15" fmla="*/ 111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2 w 123"/>
                <a:gd name="T27" fmla="*/ 168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8 h 199"/>
                <a:gd name="T34" fmla="*/ 60 w 123"/>
                <a:gd name="T35" fmla="*/ 145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4 w 123"/>
                <a:gd name="T43" fmla="*/ 116 h 199"/>
                <a:gd name="T44" fmla="*/ 50 w 123"/>
                <a:gd name="T45" fmla="*/ 111 h 199"/>
                <a:gd name="T46" fmla="*/ 45 w 123"/>
                <a:gd name="T47" fmla="*/ 108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50 w 123"/>
                <a:gd name="T71" fmla="*/ 88 h 199"/>
                <a:gd name="T72" fmla="*/ 54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2 h 199"/>
                <a:gd name="T80" fmla="*/ 60 w 123"/>
                <a:gd name="T81" fmla="*/ 53 h 199"/>
                <a:gd name="T82" fmla="*/ 61 w 123"/>
                <a:gd name="T83" fmla="*/ 30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0 h 199"/>
                <a:gd name="T90" fmla="*/ 64 w 123"/>
                <a:gd name="T91" fmla="*/ 53 h 199"/>
                <a:gd name="T92" fmla="*/ 65 w 123"/>
                <a:gd name="T93" fmla="*/ 62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9 w 123"/>
                <a:gd name="T107" fmla="*/ 96 h 199"/>
                <a:gd name="T108" fmla="*/ 96 w 123"/>
                <a:gd name="T109" fmla="*/ 97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6" y="101"/>
                  </a:lnTo>
                  <a:lnTo>
                    <a:pt x="89" y="102"/>
                  </a:lnTo>
                  <a:lnTo>
                    <a:pt x="82" y="104"/>
                  </a:lnTo>
                  <a:lnTo>
                    <a:pt x="77" y="108"/>
                  </a:lnTo>
                  <a:lnTo>
                    <a:pt x="73" y="111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2" y="168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8"/>
                  </a:lnTo>
                  <a:lnTo>
                    <a:pt x="60" y="145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4" y="116"/>
                  </a:lnTo>
                  <a:lnTo>
                    <a:pt x="50" y="111"/>
                  </a:lnTo>
                  <a:lnTo>
                    <a:pt x="45" y="108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50" y="88"/>
                  </a:lnTo>
                  <a:lnTo>
                    <a:pt x="54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2"/>
                  </a:lnTo>
                  <a:lnTo>
                    <a:pt x="60" y="53"/>
                  </a:lnTo>
                  <a:lnTo>
                    <a:pt x="61" y="3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0"/>
                  </a:lnTo>
                  <a:lnTo>
                    <a:pt x="64" y="53"/>
                  </a:lnTo>
                  <a:lnTo>
                    <a:pt x="65" y="62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9" y="96"/>
                  </a:lnTo>
                  <a:lnTo>
                    <a:pt x="96" y="97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9" name="Freeform 30">
              <a:extLst>
                <a:ext uri="{FF2B5EF4-FFF2-40B4-BE49-F238E27FC236}">
                  <a16:creationId xmlns:a16="http://schemas.microsoft.com/office/drawing/2014/main" id="{2156BF8F-B2BA-411D-8F02-F0EDF6B384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79900" y="1354138"/>
              <a:ext cx="193675" cy="315913"/>
            </a:xfrm>
            <a:custGeom>
              <a:avLst/>
              <a:gdLst>
                <a:gd name="T0" fmla="*/ 122 w 122"/>
                <a:gd name="T1" fmla="*/ 99 h 199"/>
                <a:gd name="T2" fmla="*/ 122 w 122"/>
                <a:gd name="T3" fmla="*/ 99 h 199"/>
                <a:gd name="T4" fmla="*/ 103 w 122"/>
                <a:gd name="T5" fmla="*/ 99 h 199"/>
                <a:gd name="T6" fmla="*/ 95 w 122"/>
                <a:gd name="T7" fmla="*/ 100 h 199"/>
                <a:gd name="T8" fmla="*/ 88 w 122"/>
                <a:gd name="T9" fmla="*/ 102 h 199"/>
                <a:gd name="T10" fmla="*/ 82 w 122"/>
                <a:gd name="T11" fmla="*/ 104 h 199"/>
                <a:gd name="T12" fmla="*/ 77 w 122"/>
                <a:gd name="T13" fmla="*/ 106 h 199"/>
                <a:gd name="T14" fmla="*/ 73 w 122"/>
                <a:gd name="T15" fmla="*/ 110 h 199"/>
                <a:gd name="T16" fmla="*/ 70 w 122"/>
                <a:gd name="T17" fmla="*/ 114 h 199"/>
                <a:gd name="T18" fmla="*/ 67 w 122"/>
                <a:gd name="T19" fmla="*/ 121 h 199"/>
                <a:gd name="T20" fmla="*/ 65 w 122"/>
                <a:gd name="T21" fmla="*/ 127 h 199"/>
                <a:gd name="T22" fmla="*/ 64 w 122"/>
                <a:gd name="T23" fmla="*/ 135 h 199"/>
                <a:gd name="T24" fmla="*/ 63 w 122"/>
                <a:gd name="T25" fmla="*/ 144 h 199"/>
                <a:gd name="T26" fmla="*/ 62 w 122"/>
                <a:gd name="T27" fmla="*/ 168 h 199"/>
                <a:gd name="T28" fmla="*/ 61 w 122"/>
                <a:gd name="T29" fmla="*/ 199 h 199"/>
                <a:gd name="T30" fmla="*/ 61 w 122"/>
                <a:gd name="T31" fmla="*/ 199 h 199"/>
                <a:gd name="T32" fmla="*/ 61 w 122"/>
                <a:gd name="T33" fmla="*/ 168 h 199"/>
                <a:gd name="T34" fmla="*/ 60 w 122"/>
                <a:gd name="T35" fmla="*/ 144 h 199"/>
                <a:gd name="T36" fmla="*/ 59 w 122"/>
                <a:gd name="T37" fmla="*/ 135 h 199"/>
                <a:gd name="T38" fmla="*/ 57 w 122"/>
                <a:gd name="T39" fmla="*/ 127 h 199"/>
                <a:gd name="T40" fmla="*/ 56 w 122"/>
                <a:gd name="T41" fmla="*/ 121 h 199"/>
                <a:gd name="T42" fmla="*/ 53 w 122"/>
                <a:gd name="T43" fmla="*/ 114 h 199"/>
                <a:gd name="T44" fmla="*/ 50 w 122"/>
                <a:gd name="T45" fmla="*/ 110 h 199"/>
                <a:gd name="T46" fmla="*/ 46 w 122"/>
                <a:gd name="T47" fmla="*/ 106 h 199"/>
                <a:gd name="T48" fmla="*/ 40 w 122"/>
                <a:gd name="T49" fmla="*/ 104 h 199"/>
                <a:gd name="T50" fmla="*/ 34 w 122"/>
                <a:gd name="T51" fmla="*/ 102 h 199"/>
                <a:gd name="T52" fmla="*/ 28 w 122"/>
                <a:gd name="T53" fmla="*/ 100 h 199"/>
                <a:gd name="T54" fmla="*/ 20 w 122"/>
                <a:gd name="T55" fmla="*/ 99 h 199"/>
                <a:gd name="T56" fmla="*/ 0 w 122"/>
                <a:gd name="T57" fmla="*/ 99 h 199"/>
                <a:gd name="T58" fmla="*/ 0 w 122"/>
                <a:gd name="T59" fmla="*/ 99 h 199"/>
                <a:gd name="T60" fmla="*/ 20 w 122"/>
                <a:gd name="T61" fmla="*/ 98 h 199"/>
                <a:gd name="T62" fmla="*/ 28 w 122"/>
                <a:gd name="T63" fmla="*/ 97 h 199"/>
                <a:gd name="T64" fmla="*/ 34 w 122"/>
                <a:gd name="T65" fmla="*/ 96 h 199"/>
                <a:gd name="T66" fmla="*/ 40 w 122"/>
                <a:gd name="T67" fmla="*/ 94 h 199"/>
                <a:gd name="T68" fmla="*/ 46 w 122"/>
                <a:gd name="T69" fmla="*/ 91 h 199"/>
                <a:gd name="T70" fmla="*/ 50 w 122"/>
                <a:gd name="T71" fmla="*/ 87 h 199"/>
                <a:gd name="T72" fmla="*/ 53 w 122"/>
                <a:gd name="T73" fmla="*/ 83 h 199"/>
                <a:gd name="T74" fmla="*/ 56 w 122"/>
                <a:gd name="T75" fmla="*/ 77 h 199"/>
                <a:gd name="T76" fmla="*/ 57 w 122"/>
                <a:gd name="T77" fmla="*/ 70 h 199"/>
                <a:gd name="T78" fmla="*/ 59 w 122"/>
                <a:gd name="T79" fmla="*/ 62 h 199"/>
                <a:gd name="T80" fmla="*/ 60 w 122"/>
                <a:gd name="T81" fmla="*/ 53 h 199"/>
                <a:gd name="T82" fmla="*/ 61 w 122"/>
                <a:gd name="T83" fmla="*/ 29 h 199"/>
                <a:gd name="T84" fmla="*/ 61 w 122"/>
                <a:gd name="T85" fmla="*/ 0 h 199"/>
                <a:gd name="T86" fmla="*/ 61 w 122"/>
                <a:gd name="T87" fmla="*/ 0 h 199"/>
                <a:gd name="T88" fmla="*/ 62 w 122"/>
                <a:gd name="T89" fmla="*/ 29 h 199"/>
                <a:gd name="T90" fmla="*/ 63 w 122"/>
                <a:gd name="T91" fmla="*/ 53 h 199"/>
                <a:gd name="T92" fmla="*/ 64 w 122"/>
                <a:gd name="T93" fmla="*/ 62 h 199"/>
                <a:gd name="T94" fmla="*/ 65 w 122"/>
                <a:gd name="T95" fmla="*/ 70 h 199"/>
                <a:gd name="T96" fmla="*/ 67 w 122"/>
                <a:gd name="T97" fmla="*/ 77 h 199"/>
                <a:gd name="T98" fmla="*/ 70 w 122"/>
                <a:gd name="T99" fmla="*/ 83 h 199"/>
                <a:gd name="T100" fmla="*/ 73 w 122"/>
                <a:gd name="T101" fmla="*/ 87 h 199"/>
                <a:gd name="T102" fmla="*/ 77 w 122"/>
                <a:gd name="T103" fmla="*/ 91 h 199"/>
                <a:gd name="T104" fmla="*/ 82 w 122"/>
                <a:gd name="T105" fmla="*/ 94 h 199"/>
                <a:gd name="T106" fmla="*/ 88 w 122"/>
                <a:gd name="T107" fmla="*/ 96 h 199"/>
                <a:gd name="T108" fmla="*/ 95 w 122"/>
                <a:gd name="T109" fmla="*/ 97 h 199"/>
                <a:gd name="T110" fmla="*/ 103 w 122"/>
                <a:gd name="T111" fmla="*/ 98 h 199"/>
                <a:gd name="T112" fmla="*/ 122 w 122"/>
                <a:gd name="T113" fmla="*/ 99 h 199"/>
                <a:gd name="T114" fmla="*/ 122 w 122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2" h="199">
                  <a:moveTo>
                    <a:pt x="122" y="99"/>
                  </a:moveTo>
                  <a:lnTo>
                    <a:pt x="122" y="99"/>
                  </a:lnTo>
                  <a:lnTo>
                    <a:pt x="103" y="99"/>
                  </a:lnTo>
                  <a:lnTo>
                    <a:pt x="95" y="100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6"/>
                  </a:lnTo>
                  <a:lnTo>
                    <a:pt x="73" y="110"/>
                  </a:lnTo>
                  <a:lnTo>
                    <a:pt x="70" y="114"/>
                  </a:lnTo>
                  <a:lnTo>
                    <a:pt x="67" y="121"/>
                  </a:lnTo>
                  <a:lnTo>
                    <a:pt x="65" y="127"/>
                  </a:lnTo>
                  <a:lnTo>
                    <a:pt x="64" y="135"/>
                  </a:lnTo>
                  <a:lnTo>
                    <a:pt x="63" y="144"/>
                  </a:lnTo>
                  <a:lnTo>
                    <a:pt x="62" y="168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1" y="168"/>
                  </a:lnTo>
                  <a:lnTo>
                    <a:pt x="60" y="144"/>
                  </a:lnTo>
                  <a:lnTo>
                    <a:pt x="59" y="135"/>
                  </a:lnTo>
                  <a:lnTo>
                    <a:pt x="57" y="127"/>
                  </a:lnTo>
                  <a:lnTo>
                    <a:pt x="56" y="121"/>
                  </a:lnTo>
                  <a:lnTo>
                    <a:pt x="53" y="114"/>
                  </a:lnTo>
                  <a:lnTo>
                    <a:pt x="50" y="110"/>
                  </a:lnTo>
                  <a:lnTo>
                    <a:pt x="46" y="106"/>
                  </a:lnTo>
                  <a:lnTo>
                    <a:pt x="40" y="104"/>
                  </a:lnTo>
                  <a:lnTo>
                    <a:pt x="34" y="102"/>
                  </a:lnTo>
                  <a:lnTo>
                    <a:pt x="28" y="100"/>
                  </a:lnTo>
                  <a:lnTo>
                    <a:pt x="20" y="99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4" y="96"/>
                  </a:lnTo>
                  <a:lnTo>
                    <a:pt x="40" y="94"/>
                  </a:lnTo>
                  <a:lnTo>
                    <a:pt x="46" y="91"/>
                  </a:lnTo>
                  <a:lnTo>
                    <a:pt x="50" y="87"/>
                  </a:lnTo>
                  <a:lnTo>
                    <a:pt x="53" y="83"/>
                  </a:lnTo>
                  <a:lnTo>
                    <a:pt x="56" y="77"/>
                  </a:lnTo>
                  <a:lnTo>
                    <a:pt x="57" y="70"/>
                  </a:lnTo>
                  <a:lnTo>
                    <a:pt x="59" y="62"/>
                  </a:lnTo>
                  <a:lnTo>
                    <a:pt x="60" y="53"/>
                  </a:lnTo>
                  <a:lnTo>
                    <a:pt x="61" y="29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2" y="29"/>
                  </a:lnTo>
                  <a:lnTo>
                    <a:pt x="63" y="53"/>
                  </a:lnTo>
                  <a:lnTo>
                    <a:pt x="64" y="62"/>
                  </a:lnTo>
                  <a:lnTo>
                    <a:pt x="65" y="70"/>
                  </a:lnTo>
                  <a:lnTo>
                    <a:pt x="67" y="77"/>
                  </a:lnTo>
                  <a:lnTo>
                    <a:pt x="70" y="83"/>
                  </a:lnTo>
                  <a:lnTo>
                    <a:pt x="73" y="87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5" y="97"/>
                  </a:lnTo>
                  <a:lnTo>
                    <a:pt x="103" y="98"/>
                  </a:lnTo>
                  <a:lnTo>
                    <a:pt x="122" y="99"/>
                  </a:lnTo>
                  <a:lnTo>
                    <a:pt x="122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0" name="Freeform 31">
              <a:extLst>
                <a:ext uri="{FF2B5EF4-FFF2-40B4-BE49-F238E27FC236}">
                  <a16:creationId xmlns:a16="http://schemas.microsoft.com/office/drawing/2014/main" id="{6BD454B1-C6EB-42E5-A1FE-FE612AE44A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7375" y="2132013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4 w 123"/>
                <a:gd name="T5" fmla="*/ 100 h 199"/>
                <a:gd name="T6" fmla="*/ 96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4 w 123"/>
                <a:gd name="T15" fmla="*/ 112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3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2 w 123"/>
                <a:gd name="T33" fmla="*/ 169 h 199"/>
                <a:gd name="T34" fmla="*/ 60 w 123"/>
                <a:gd name="T35" fmla="*/ 145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4 w 123"/>
                <a:gd name="T43" fmla="*/ 116 h 199"/>
                <a:gd name="T44" fmla="*/ 51 w 123"/>
                <a:gd name="T45" fmla="*/ 112 h 199"/>
                <a:gd name="T46" fmla="*/ 46 w 123"/>
                <a:gd name="T47" fmla="*/ 107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1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1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6 w 123"/>
                <a:gd name="T69" fmla="*/ 91 h 199"/>
                <a:gd name="T70" fmla="*/ 51 w 123"/>
                <a:gd name="T71" fmla="*/ 88 h 199"/>
                <a:gd name="T72" fmla="*/ 54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3 h 199"/>
                <a:gd name="T80" fmla="*/ 60 w 123"/>
                <a:gd name="T81" fmla="*/ 53 h 199"/>
                <a:gd name="T82" fmla="*/ 62 w 123"/>
                <a:gd name="T83" fmla="*/ 31 h 199"/>
                <a:gd name="T84" fmla="*/ 62 w 123"/>
                <a:gd name="T85" fmla="*/ 0 h 199"/>
                <a:gd name="T86" fmla="*/ 62 w 123"/>
                <a:gd name="T87" fmla="*/ 0 h 199"/>
                <a:gd name="T88" fmla="*/ 63 w 123"/>
                <a:gd name="T89" fmla="*/ 31 h 199"/>
                <a:gd name="T90" fmla="*/ 64 w 123"/>
                <a:gd name="T91" fmla="*/ 53 h 199"/>
                <a:gd name="T92" fmla="*/ 65 w 123"/>
                <a:gd name="T93" fmla="*/ 63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4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6 w 123"/>
                <a:gd name="T109" fmla="*/ 97 h 199"/>
                <a:gd name="T110" fmla="*/ 104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4" y="100"/>
                  </a:lnTo>
                  <a:lnTo>
                    <a:pt x="96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4" y="112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3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2" y="169"/>
                  </a:lnTo>
                  <a:lnTo>
                    <a:pt x="60" y="145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4" y="116"/>
                  </a:lnTo>
                  <a:lnTo>
                    <a:pt x="51" y="112"/>
                  </a:lnTo>
                  <a:lnTo>
                    <a:pt x="46" y="107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1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1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6" y="91"/>
                  </a:lnTo>
                  <a:lnTo>
                    <a:pt x="51" y="88"/>
                  </a:lnTo>
                  <a:lnTo>
                    <a:pt x="54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3"/>
                  </a:lnTo>
                  <a:lnTo>
                    <a:pt x="60" y="53"/>
                  </a:lnTo>
                  <a:lnTo>
                    <a:pt x="62" y="31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3" y="31"/>
                  </a:lnTo>
                  <a:lnTo>
                    <a:pt x="64" y="53"/>
                  </a:lnTo>
                  <a:lnTo>
                    <a:pt x="65" y="63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4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6" y="97"/>
                  </a:lnTo>
                  <a:lnTo>
                    <a:pt x="104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1" name="Rectangle 20488">
              <a:extLst>
                <a:ext uri="{FF2B5EF4-FFF2-40B4-BE49-F238E27FC236}">
                  <a16:creationId xmlns:a16="http://schemas.microsoft.com/office/drawing/2014/main" id="{B6DA5175-3400-4258-8CB9-CE51B77238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072438" y="3946525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2" name="Freeform 20489">
              <a:extLst>
                <a:ext uri="{FF2B5EF4-FFF2-40B4-BE49-F238E27FC236}">
                  <a16:creationId xmlns:a16="http://schemas.microsoft.com/office/drawing/2014/main" id="{45470886-1134-471F-94B5-F914488FFC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48 w 48"/>
                <a:gd name="T2" fmla="*/ 48 w 48"/>
                <a:gd name="T3" fmla="*/ 48 w 48"/>
                <a:gd name="T4" fmla="*/ 0 w 48"/>
                <a:gd name="T5" fmla="*/ 0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3" name="Freeform 20490">
              <a:extLst>
                <a:ext uri="{FF2B5EF4-FFF2-40B4-BE49-F238E27FC236}">
                  <a16:creationId xmlns:a16="http://schemas.microsoft.com/office/drawing/2014/main" id="{4C97F3EB-A398-497E-91F2-293C89D838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0 w 48"/>
                <a:gd name="T2" fmla="*/ 0 w 48"/>
                <a:gd name="T3" fmla="*/ 0 w 48"/>
                <a:gd name="T4" fmla="*/ 0 w 48"/>
                <a:gd name="T5" fmla="*/ 48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4" name="Freeform 20491">
              <a:extLst>
                <a:ext uri="{FF2B5EF4-FFF2-40B4-BE49-F238E27FC236}">
                  <a16:creationId xmlns:a16="http://schemas.microsoft.com/office/drawing/2014/main" id="{CACFB40B-6AD7-4C15-A056-9A048AE2CC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0 w 48"/>
                <a:gd name="T2" fmla="*/ 0 w 48"/>
                <a:gd name="T3" fmla="*/ 0 w 48"/>
                <a:gd name="T4" fmla="*/ 0 w 48"/>
                <a:gd name="T5" fmla="*/ 48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5" name="Freeform 20493">
              <a:extLst>
                <a:ext uri="{FF2B5EF4-FFF2-40B4-BE49-F238E27FC236}">
                  <a16:creationId xmlns:a16="http://schemas.microsoft.com/office/drawing/2014/main" id="{B8095AD7-8CBB-4A5F-84E2-4A3B283835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3997325"/>
              <a:ext cx="74613" cy="38100"/>
            </a:xfrm>
            <a:custGeom>
              <a:avLst/>
              <a:gdLst>
                <a:gd name="T0" fmla="*/ 24 w 47"/>
                <a:gd name="T1" fmla="*/ 0 h 24"/>
                <a:gd name="T2" fmla="*/ 24 w 47"/>
                <a:gd name="T3" fmla="*/ 0 h 24"/>
                <a:gd name="T4" fmla="*/ 29 w 47"/>
                <a:gd name="T5" fmla="*/ 0 h 24"/>
                <a:gd name="T6" fmla="*/ 33 w 47"/>
                <a:gd name="T7" fmla="*/ 2 h 24"/>
                <a:gd name="T8" fmla="*/ 37 w 47"/>
                <a:gd name="T9" fmla="*/ 4 h 24"/>
                <a:gd name="T10" fmla="*/ 41 w 47"/>
                <a:gd name="T11" fmla="*/ 7 h 24"/>
                <a:gd name="T12" fmla="*/ 43 w 47"/>
                <a:gd name="T13" fmla="*/ 11 h 24"/>
                <a:gd name="T14" fmla="*/ 46 w 47"/>
                <a:gd name="T15" fmla="*/ 15 h 24"/>
                <a:gd name="T16" fmla="*/ 47 w 47"/>
                <a:gd name="T17" fmla="*/ 18 h 24"/>
                <a:gd name="T18" fmla="*/ 47 w 47"/>
                <a:gd name="T19" fmla="*/ 24 h 24"/>
                <a:gd name="T20" fmla="*/ 0 w 47"/>
                <a:gd name="T21" fmla="*/ 24 h 24"/>
                <a:gd name="T22" fmla="*/ 0 w 47"/>
                <a:gd name="T23" fmla="*/ 24 h 24"/>
                <a:gd name="T24" fmla="*/ 0 w 47"/>
                <a:gd name="T25" fmla="*/ 18 h 24"/>
                <a:gd name="T26" fmla="*/ 2 w 47"/>
                <a:gd name="T27" fmla="*/ 15 h 24"/>
                <a:gd name="T28" fmla="*/ 4 w 47"/>
                <a:gd name="T29" fmla="*/ 11 h 24"/>
                <a:gd name="T30" fmla="*/ 7 w 47"/>
                <a:gd name="T31" fmla="*/ 7 h 24"/>
                <a:gd name="T32" fmla="*/ 11 w 47"/>
                <a:gd name="T33" fmla="*/ 4 h 24"/>
                <a:gd name="T34" fmla="*/ 15 w 47"/>
                <a:gd name="T35" fmla="*/ 2 h 24"/>
                <a:gd name="T36" fmla="*/ 19 w 47"/>
                <a:gd name="T37" fmla="*/ 0 h 24"/>
                <a:gd name="T38" fmla="*/ 24 w 47"/>
                <a:gd name="T3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4">
                  <a:moveTo>
                    <a:pt x="24" y="0"/>
                  </a:moveTo>
                  <a:lnTo>
                    <a:pt x="24" y="0"/>
                  </a:lnTo>
                  <a:lnTo>
                    <a:pt x="29" y="0"/>
                  </a:lnTo>
                  <a:lnTo>
                    <a:pt x="33" y="2"/>
                  </a:lnTo>
                  <a:lnTo>
                    <a:pt x="37" y="4"/>
                  </a:lnTo>
                  <a:lnTo>
                    <a:pt x="41" y="7"/>
                  </a:lnTo>
                  <a:lnTo>
                    <a:pt x="43" y="11"/>
                  </a:lnTo>
                  <a:lnTo>
                    <a:pt x="46" y="15"/>
                  </a:lnTo>
                  <a:lnTo>
                    <a:pt x="47" y="18"/>
                  </a:lnTo>
                  <a:lnTo>
                    <a:pt x="47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19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6" name="Freeform 20494">
              <a:extLst>
                <a:ext uri="{FF2B5EF4-FFF2-40B4-BE49-F238E27FC236}">
                  <a16:creationId xmlns:a16="http://schemas.microsoft.com/office/drawing/2014/main" id="{2BCAF225-2FF3-4E56-A9B8-C1423A6199C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7" name="Rectangle 20495">
              <a:extLst>
                <a:ext uri="{FF2B5EF4-FFF2-40B4-BE49-F238E27FC236}">
                  <a16:creationId xmlns:a16="http://schemas.microsoft.com/office/drawing/2014/main" id="{9EF3A953-C6C3-4691-8E0B-A3924054D1F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724901" y="4035425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8" name="Freeform 20496">
              <a:extLst>
                <a:ext uri="{FF2B5EF4-FFF2-40B4-BE49-F238E27FC236}">
                  <a16:creationId xmlns:a16="http://schemas.microsoft.com/office/drawing/2014/main" id="{C10C453C-BFCF-451F-8D8D-17375401D9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9" name="Freeform 20497">
              <a:extLst>
                <a:ext uri="{FF2B5EF4-FFF2-40B4-BE49-F238E27FC236}">
                  <a16:creationId xmlns:a16="http://schemas.microsoft.com/office/drawing/2014/main" id="{BDDE3C36-8096-4A0C-B7C1-D22AE42C6A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0" name="Freeform 20498">
              <a:extLst>
                <a:ext uri="{FF2B5EF4-FFF2-40B4-BE49-F238E27FC236}">
                  <a16:creationId xmlns:a16="http://schemas.microsoft.com/office/drawing/2014/main" id="{43CD14A9-BC27-4533-AE80-6FD3D41F95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1" name="Freeform 20500">
              <a:extLst>
                <a:ext uri="{FF2B5EF4-FFF2-40B4-BE49-F238E27FC236}">
                  <a16:creationId xmlns:a16="http://schemas.microsoft.com/office/drawing/2014/main" id="{F03F01CB-0CD2-4DED-A364-82120466C8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05250"/>
              <a:ext cx="74613" cy="36513"/>
            </a:xfrm>
            <a:custGeom>
              <a:avLst/>
              <a:gdLst>
                <a:gd name="T0" fmla="*/ 24 w 47"/>
                <a:gd name="T1" fmla="*/ 0 h 23"/>
                <a:gd name="T2" fmla="*/ 24 w 47"/>
                <a:gd name="T3" fmla="*/ 0 h 23"/>
                <a:gd name="T4" fmla="*/ 29 w 47"/>
                <a:gd name="T5" fmla="*/ 0 h 23"/>
                <a:gd name="T6" fmla="*/ 33 w 47"/>
                <a:gd name="T7" fmla="*/ 1 h 23"/>
                <a:gd name="T8" fmla="*/ 37 w 47"/>
                <a:gd name="T9" fmla="*/ 4 h 23"/>
                <a:gd name="T10" fmla="*/ 41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3 w 47"/>
                <a:gd name="T27" fmla="*/ 14 h 23"/>
                <a:gd name="T28" fmla="*/ 4 w 47"/>
                <a:gd name="T29" fmla="*/ 10 h 23"/>
                <a:gd name="T30" fmla="*/ 7 w 47"/>
                <a:gd name="T31" fmla="*/ 6 h 23"/>
                <a:gd name="T32" fmla="*/ 11 w 47"/>
                <a:gd name="T33" fmla="*/ 4 h 23"/>
                <a:gd name="T34" fmla="*/ 15 w 47"/>
                <a:gd name="T35" fmla="*/ 1 h 23"/>
                <a:gd name="T36" fmla="*/ 20 w 47"/>
                <a:gd name="T37" fmla="*/ 0 h 23"/>
                <a:gd name="T38" fmla="*/ 24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4" y="0"/>
                  </a:moveTo>
                  <a:lnTo>
                    <a:pt x="24" y="0"/>
                  </a:lnTo>
                  <a:lnTo>
                    <a:pt x="29" y="0"/>
                  </a:lnTo>
                  <a:lnTo>
                    <a:pt x="33" y="1"/>
                  </a:lnTo>
                  <a:lnTo>
                    <a:pt x="37" y="4"/>
                  </a:lnTo>
                  <a:lnTo>
                    <a:pt x="41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3" y="14"/>
                  </a:lnTo>
                  <a:lnTo>
                    <a:pt x="4" y="10"/>
                  </a:lnTo>
                  <a:lnTo>
                    <a:pt x="7" y="6"/>
                  </a:lnTo>
                  <a:lnTo>
                    <a:pt x="11" y="4"/>
                  </a:lnTo>
                  <a:lnTo>
                    <a:pt x="15" y="1"/>
                  </a:lnTo>
                  <a:lnTo>
                    <a:pt x="20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2" name="Freeform 20501">
              <a:extLst>
                <a:ext uri="{FF2B5EF4-FFF2-40B4-BE49-F238E27FC236}">
                  <a16:creationId xmlns:a16="http://schemas.microsoft.com/office/drawing/2014/main" id="{2FD45B28-4603-4345-94F9-632A41BC1A6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3" name="Rectangle 20502">
              <a:extLst>
                <a:ext uri="{FF2B5EF4-FFF2-40B4-BE49-F238E27FC236}">
                  <a16:creationId xmlns:a16="http://schemas.microsoft.com/office/drawing/2014/main" id="{37A84F86-8A55-4323-811A-340930E1CB2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855076" y="3941763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4" name="Freeform 20503">
              <a:extLst>
                <a:ext uri="{FF2B5EF4-FFF2-40B4-BE49-F238E27FC236}">
                  <a16:creationId xmlns:a16="http://schemas.microsoft.com/office/drawing/2014/main" id="{C4E88D4F-82B7-404E-BF65-42229C307F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5" name="Freeform 20504">
              <a:extLst>
                <a:ext uri="{FF2B5EF4-FFF2-40B4-BE49-F238E27FC236}">
                  <a16:creationId xmlns:a16="http://schemas.microsoft.com/office/drawing/2014/main" id="{A3B69819-690A-4624-A301-A07A71E4D0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6" name="Freeform 20505">
              <a:extLst>
                <a:ext uri="{FF2B5EF4-FFF2-40B4-BE49-F238E27FC236}">
                  <a16:creationId xmlns:a16="http://schemas.microsoft.com/office/drawing/2014/main" id="{EB3CA798-1B80-4716-842A-4AEC341E3B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7" name="Freeform 20507">
              <a:extLst>
                <a:ext uri="{FF2B5EF4-FFF2-40B4-BE49-F238E27FC236}">
                  <a16:creationId xmlns:a16="http://schemas.microsoft.com/office/drawing/2014/main" id="{802506F4-53F3-48A0-83B7-C9017C62B4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40175"/>
              <a:ext cx="73025" cy="36513"/>
            </a:xfrm>
            <a:custGeom>
              <a:avLst/>
              <a:gdLst>
                <a:gd name="T0" fmla="*/ 23 w 46"/>
                <a:gd name="T1" fmla="*/ 0 h 23"/>
                <a:gd name="T2" fmla="*/ 23 w 46"/>
                <a:gd name="T3" fmla="*/ 0 h 23"/>
                <a:gd name="T4" fmla="*/ 28 w 46"/>
                <a:gd name="T5" fmla="*/ 0 h 23"/>
                <a:gd name="T6" fmla="*/ 32 w 46"/>
                <a:gd name="T7" fmla="*/ 1 h 23"/>
                <a:gd name="T8" fmla="*/ 36 w 46"/>
                <a:gd name="T9" fmla="*/ 4 h 23"/>
                <a:gd name="T10" fmla="*/ 40 w 46"/>
                <a:gd name="T11" fmla="*/ 6 h 23"/>
                <a:gd name="T12" fmla="*/ 43 w 46"/>
                <a:gd name="T13" fmla="*/ 10 h 23"/>
                <a:gd name="T14" fmla="*/ 45 w 46"/>
                <a:gd name="T15" fmla="*/ 14 h 23"/>
                <a:gd name="T16" fmla="*/ 46 w 46"/>
                <a:gd name="T17" fmla="*/ 18 h 23"/>
                <a:gd name="T18" fmla="*/ 46 w 46"/>
                <a:gd name="T19" fmla="*/ 23 h 23"/>
                <a:gd name="T20" fmla="*/ 0 w 46"/>
                <a:gd name="T21" fmla="*/ 23 h 23"/>
                <a:gd name="T22" fmla="*/ 0 w 46"/>
                <a:gd name="T23" fmla="*/ 23 h 23"/>
                <a:gd name="T24" fmla="*/ 0 w 46"/>
                <a:gd name="T25" fmla="*/ 18 h 23"/>
                <a:gd name="T26" fmla="*/ 1 w 46"/>
                <a:gd name="T27" fmla="*/ 14 h 23"/>
                <a:gd name="T28" fmla="*/ 3 w 46"/>
                <a:gd name="T29" fmla="*/ 10 h 23"/>
                <a:gd name="T30" fmla="*/ 6 w 46"/>
                <a:gd name="T31" fmla="*/ 6 h 23"/>
                <a:gd name="T32" fmla="*/ 10 w 46"/>
                <a:gd name="T33" fmla="*/ 4 h 23"/>
                <a:gd name="T34" fmla="*/ 14 w 46"/>
                <a:gd name="T35" fmla="*/ 1 h 23"/>
                <a:gd name="T36" fmla="*/ 18 w 46"/>
                <a:gd name="T37" fmla="*/ 0 h 23"/>
                <a:gd name="T38" fmla="*/ 23 w 46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23">
                  <a:moveTo>
                    <a:pt x="23" y="0"/>
                  </a:moveTo>
                  <a:lnTo>
                    <a:pt x="23" y="0"/>
                  </a:lnTo>
                  <a:lnTo>
                    <a:pt x="28" y="0"/>
                  </a:lnTo>
                  <a:lnTo>
                    <a:pt x="32" y="1"/>
                  </a:lnTo>
                  <a:lnTo>
                    <a:pt x="36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5" y="14"/>
                  </a:lnTo>
                  <a:lnTo>
                    <a:pt x="46" y="18"/>
                  </a:lnTo>
                  <a:lnTo>
                    <a:pt x="46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3" y="10"/>
                  </a:lnTo>
                  <a:lnTo>
                    <a:pt x="6" y="6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8" name="Freeform 20508">
              <a:extLst>
                <a:ext uri="{FF2B5EF4-FFF2-40B4-BE49-F238E27FC236}">
                  <a16:creationId xmlns:a16="http://schemas.microsoft.com/office/drawing/2014/main" id="{D5D0B312-2DB9-484B-82A9-47EA00821A4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0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  <a:gd name="T8" fmla="*/ 46 w 46"/>
                <a:gd name="T9" fmla="*/ 0 w 46"/>
                <a:gd name="T10" fmla="*/ 0 w 46"/>
                <a:gd name="T11" fmla="*/ 46 w 46"/>
                <a:gd name="T12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6" y="0"/>
                  </a:move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9" name="Rectangle 20509">
              <a:extLst>
                <a:ext uri="{FF2B5EF4-FFF2-40B4-BE49-F238E27FC236}">
                  <a16:creationId xmlns:a16="http://schemas.microsoft.com/office/drawing/2014/main" id="{5714707F-7DD7-42A5-B9E8-6A721FA4BFC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94776" y="3976688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0" name="Freeform 20510">
              <a:extLst>
                <a:ext uri="{FF2B5EF4-FFF2-40B4-BE49-F238E27FC236}">
                  <a16:creationId xmlns:a16="http://schemas.microsoft.com/office/drawing/2014/main" id="{2CA28BEF-D474-4B50-97C9-CE6E318AD9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46 w 46"/>
                <a:gd name="T2" fmla="*/ 46 w 46"/>
                <a:gd name="T3" fmla="*/ 46 w 46"/>
                <a:gd name="T4" fmla="*/ 0 w 46"/>
                <a:gd name="T5" fmla="*/ 0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1" name="Freeform 20511">
              <a:extLst>
                <a:ext uri="{FF2B5EF4-FFF2-40B4-BE49-F238E27FC236}">
                  <a16:creationId xmlns:a16="http://schemas.microsoft.com/office/drawing/2014/main" id="{39DC8184-B55A-4C8D-8EF3-F4FD271E8F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2" name="Freeform 20512">
              <a:extLst>
                <a:ext uri="{FF2B5EF4-FFF2-40B4-BE49-F238E27FC236}">
                  <a16:creationId xmlns:a16="http://schemas.microsoft.com/office/drawing/2014/main" id="{7740627D-26A9-4EF8-92A0-A241A6E56A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3" name="Freeform 20514">
              <a:extLst>
                <a:ext uri="{FF2B5EF4-FFF2-40B4-BE49-F238E27FC236}">
                  <a16:creationId xmlns:a16="http://schemas.microsoft.com/office/drawing/2014/main" id="{94F021BF-D221-416F-98B7-F2F7977D23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22725"/>
              <a:ext cx="74613" cy="36513"/>
            </a:xfrm>
            <a:custGeom>
              <a:avLst/>
              <a:gdLst>
                <a:gd name="T0" fmla="*/ 24 w 47"/>
                <a:gd name="T1" fmla="*/ 0 h 23"/>
                <a:gd name="T2" fmla="*/ 24 w 47"/>
                <a:gd name="T3" fmla="*/ 0 h 23"/>
                <a:gd name="T4" fmla="*/ 27 w 47"/>
                <a:gd name="T5" fmla="*/ 0 h 23"/>
                <a:gd name="T6" fmla="*/ 33 w 47"/>
                <a:gd name="T7" fmla="*/ 1 h 23"/>
                <a:gd name="T8" fmla="*/ 37 w 47"/>
                <a:gd name="T9" fmla="*/ 4 h 23"/>
                <a:gd name="T10" fmla="*/ 40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1 w 47"/>
                <a:gd name="T27" fmla="*/ 14 h 23"/>
                <a:gd name="T28" fmla="*/ 4 w 47"/>
                <a:gd name="T29" fmla="*/ 10 h 23"/>
                <a:gd name="T30" fmla="*/ 7 w 47"/>
                <a:gd name="T31" fmla="*/ 6 h 23"/>
                <a:gd name="T32" fmla="*/ 11 w 47"/>
                <a:gd name="T33" fmla="*/ 4 h 23"/>
                <a:gd name="T34" fmla="*/ 14 w 47"/>
                <a:gd name="T35" fmla="*/ 1 h 23"/>
                <a:gd name="T36" fmla="*/ 18 w 47"/>
                <a:gd name="T37" fmla="*/ 0 h 23"/>
                <a:gd name="T38" fmla="*/ 24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4" y="0"/>
                  </a:moveTo>
                  <a:lnTo>
                    <a:pt x="24" y="0"/>
                  </a:lnTo>
                  <a:lnTo>
                    <a:pt x="27" y="0"/>
                  </a:lnTo>
                  <a:lnTo>
                    <a:pt x="33" y="1"/>
                  </a:lnTo>
                  <a:lnTo>
                    <a:pt x="37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4" y="10"/>
                  </a:lnTo>
                  <a:lnTo>
                    <a:pt x="7" y="6"/>
                  </a:lnTo>
                  <a:lnTo>
                    <a:pt x="11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4" name="Freeform 20515">
              <a:extLst>
                <a:ext uri="{FF2B5EF4-FFF2-40B4-BE49-F238E27FC236}">
                  <a16:creationId xmlns:a16="http://schemas.microsoft.com/office/drawing/2014/main" id="{CA65686D-392D-4532-A6CC-AD83A0FD004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5" name="Rectangle 20516">
              <a:extLst>
                <a:ext uri="{FF2B5EF4-FFF2-40B4-BE49-F238E27FC236}">
                  <a16:creationId xmlns:a16="http://schemas.microsoft.com/office/drawing/2014/main" id="{DBD9AF45-515A-4EBD-83EE-551ADD000F0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134476" y="4059238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6" name="Freeform 20517">
              <a:extLst>
                <a:ext uri="{FF2B5EF4-FFF2-40B4-BE49-F238E27FC236}">
                  <a16:creationId xmlns:a16="http://schemas.microsoft.com/office/drawing/2014/main" id="{7C838B96-173E-43DF-A288-105A8E4D29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7" name="Freeform 20518">
              <a:extLst>
                <a:ext uri="{FF2B5EF4-FFF2-40B4-BE49-F238E27FC236}">
                  <a16:creationId xmlns:a16="http://schemas.microsoft.com/office/drawing/2014/main" id="{C1F0670D-9E37-490F-A625-FBA80F2265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8" name="Freeform 20519">
              <a:extLst>
                <a:ext uri="{FF2B5EF4-FFF2-40B4-BE49-F238E27FC236}">
                  <a16:creationId xmlns:a16="http://schemas.microsoft.com/office/drawing/2014/main" id="{1FDA89C8-B5D6-4B16-877C-3032042A82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9" name="Freeform 20521">
              <a:extLst>
                <a:ext uri="{FF2B5EF4-FFF2-40B4-BE49-F238E27FC236}">
                  <a16:creationId xmlns:a16="http://schemas.microsoft.com/office/drawing/2014/main" id="{7511D112-0D40-4E32-998E-140ADA5E208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02088"/>
              <a:ext cx="74613" cy="36513"/>
            </a:xfrm>
            <a:custGeom>
              <a:avLst/>
              <a:gdLst>
                <a:gd name="T0" fmla="*/ 23 w 47"/>
                <a:gd name="T1" fmla="*/ 0 h 23"/>
                <a:gd name="T2" fmla="*/ 23 w 47"/>
                <a:gd name="T3" fmla="*/ 0 h 23"/>
                <a:gd name="T4" fmla="*/ 29 w 47"/>
                <a:gd name="T5" fmla="*/ 0 h 23"/>
                <a:gd name="T6" fmla="*/ 33 w 47"/>
                <a:gd name="T7" fmla="*/ 1 h 23"/>
                <a:gd name="T8" fmla="*/ 36 w 47"/>
                <a:gd name="T9" fmla="*/ 4 h 23"/>
                <a:gd name="T10" fmla="*/ 40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1 w 47"/>
                <a:gd name="T27" fmla="*/ 14 h 23"/>
                <a:gd name="T28" fmla="*/ 4 w 47"/>
                <a:gd name="T29" fmla="*/ 10 h 23"/>
                <a:gd name="T30" fmla="*/ 6 w 47"/>
                <a:gd name="T31" fmla="*/ 6 h 23"/>
                <a:gd name="T32" fmla="*/ 10 w 47"/>
                <a:gd name="T33" fmla="*/ 4 h 23"/>
                <a:gd name="T34" fmla="*/ 14 w 47"/>
                <a:gd name="T35" fmla="*/ 1 h 23"/>
                <a:gd name="T36" fmla="*/ 18 w 47"/>
                <a:gd name="T37" fmla="*/ 0 h 23"/>
                <a:gd name="T38" fmla="*/ 23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3" y="0"/>
                  </a:moveTo>
                  <a:lnTo>
                    <a:pt x="23" y="0"/>
                  </a:lnTo>
                  <a:lnTo>
                    <a:pt x="29" y="0"/>
                  </a:lnTo>
                  <a:lnTo>
                    <a:pt x="33" y="1"/>
                  </a:lnTo>
                  <a:lnTo>
                    <a:pt x="36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4" y="10"/>
                  </a:lnTo>
                  <a:lnTo>
                    <a:pt x="6" y="6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0" name="Freeform 20522">
              <a:extLst>
                <a:ext uri="{FF2B5EF4-FFF2-40B4-BE49-F238E27FC236}">
                  <a16:creationId xmlns:a16="http://schemas.microsoft.com/office/drawing/2014/main" id="{D66DD0CC-AE8F-4A51-9E8D-9802B6DF9A7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1" name="Rectangle 20523">
              <a:extLst>
                <a:ext uri="{FF2B5EF4-FFF2-40B4-BE49-F238E27FC236}">
                  <a16:creationId xmlns:a16="http://schemas.microsoft.com/office/drawing/2014/main" id="{357AE593-EC2E-49C9-8A36-5FE5F309E4E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202613" y="4038600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2" name="Freeform 20524">
              <a:extLst>
                <a:ext uri="{FF2B5EF4-FFF2-40B4-BE49-F238E27FC236}">
                  <a16:creationId xmlns:a16="http://schemas.microsoft.com/office/drawing/2014/main" id="{E1C59BAC-94DD-4FE7-9DFF-2D6F54D1FA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3" name="Freeform 20525">
              <a:extLst>
                <a:ext uri="{FF2B5EF4-FFF2-40B4-BE49-F238E27FC236}">
                  <a16:creationId xmlns:a16="http://schemas.microsoft.com/office/drawing/2014/main" id="{3A3DC0B9-9A38-41FB-B949-B4AD5E528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4" name="Freeform 20526">
              <a:extLst>
                <a:ext uri="{FF2B5EF4-FFF2-40B4-BE49-F238E27FC236}">
                  <a16:creationId xmlns:a16="http://schemas.microsoft.com/office/drawing/2014/main" id="{4C462AA5-5FCA-47A9-B656-34A8071AFD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5" name="Freeform 20545">
              <a:extLst>
                <a:ext uri="{FF2B5EF4-FFF2-40B4-BE49-F238E27FC236}">
                  <a16:creationId xmlns:a16="http://schemas.microsoft.com/office/drawing/2014/main" id="{D991AAD5-C94A-467E-AC1C-1966EB5B38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18688" y="5068888"/>
              <a:ext cx="0" cy="25400"/>
            </a:xfrm>
            <a:custGeom>
              <a:avLst/>
              <a:gdLst>
                <a:gd name="T0" fmla="*/ 16 h 16"/>
                <a:gd name="T1" fmla="*/ 0 h 16"/>
                <a:gd name="T2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lnTo>
                    <a:pt x="0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</p:grpSp>
      <p:pic>
        <p:nvPicPr>
          <p:cNvPr id="76" name="图形 75">
            <a:extLst>
              <a:ext uri="{FF2B5EF4-FFF2-40B4-BE49-F238E27FC236}">
                <a16:creationId xmlns:a16="http://schemas.microsoft.com/office/drawing/2014/main" id="{C7E021DF-5163-44B5-97E4-D19F8CEE81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4912" y="561701"/>
            <a:ext cx="2052085" cy="123408"/>
          </a:xfrm>
          <a:prstGeom prst="rect">
            <a:avLst/>
          </a:prstGeom>
        </p:spPr>
      </p:pic>
      <p:sp>
        <p:nvSpPr>
          <p:cNvPr id="77" name="矩形 76">
            <a:extLst>
              <a:ext uri="{FF2B5EF4-FFF2-40B4-BE49-F238E27FC236}">
                <a16:creationId xmlns:a16="http://schemas.microsoft.com/office/drawing/2014/main" id="{7BB6D576-8116-4D54-A024-5737E1B3ED2E}"/>
              </a:ext>
            </a:extLst>
          </p:cNvPr>
          <p:cNvSpPr/>
          <p:nvPr/>
        </p:nvSpPr>
        <p:spPr>
          <a:xfrm>
            <a:off x="9441359" y="6226214"/>
            <a:ext cx="2229462" cy="32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600" spc="1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 Quality Control Manual of Chinese Standard PPT</a:t>
            </a:r>
          </a:p>
        </p:txBody>
      </p:sp>
    </p:spTree>
    <p:extLst>
      <p:ext uri="{BB962C8B-B14F-4D97-AF65-F5344CB8AC3E}">
        <p14:creationId xmlns:p14="http://schemas.microsoft.com/office/powerpoint/2010/main" val="2504983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2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>
            <a:extLst>
              <a:ext uri="{FF2B5EF4-FFF2-40B4-BE49-F238E27FC236}">
                <a16:creationId xmlns:a16="http://schemas.microsoft.com/office/drawing/2014/main" id="{D3B42B00-BC25-4B05-923C-64D1E67E2992}"/>
              </a:ext>
            </a:extLst>
          </p:cNvPr>
          <p:cNvGrpSpPr/>
          <p:nvPr/>
        </p:nvGrpSpPr>
        <p:grpSpPr>
          <a:xfrm>
            <a:off x="0" y="1250950"/>
            <a:ext cx="12192001" cy="4356101"/>
            <a:chOff x="0" y="1250950"/>
            <a:chExt cx="12192001" cy="4356101"/>
          </a:xfrm>
        </p:grpSpPr>
        <p:sp>
          <p:nvSpPr>
            <p:cNvPr id="62" name="Freeform 5">
              <a:extLst>
                <a:ext uri="{FF2B5EF4-FFF2-40B4-BE49-F238E27FC236}">
                  <a16:creationId xmlns:a16="http://schemas.microsoft.com/office/drawing/2014/main" id="{34392EDE-97A0-4736-AEFA-A9E12BB11F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70550" y="2187575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7 w 80"/>
                <a:gd name="T5" fmla="*/ 65 h 129"/>
                <a:gd name="T6" fmla="*/ 58 w 80"/>
                <a:gd name="T7" fmla="*/ 66 h 129"/>
                <a:gd name="T8" fmla="*/ 54 w 80"/>
                <a:gd name="T9" fmla="*/ 68 h 129"/>
                <a:gd name="T10" fmla="*/ 51 w 80"/>
                <a:gd name="T11" fmla="*/ 69 h 129"/>
                <a:gd name="T12" fmla="*/ 47 w 80"/>
                <a:gd name="T13" fmla="*/ 72 h 129"/>
                <a:gd name="T14" fmla="*/ 45 w 80"/>
                <a:gd name="T15" fmla="*/ 74 h 129"/>
                <a:gd name="T16" fmla="*/ 44 w 80"/>
                <a:gd name="T17" fmla="*/ 79 h 129"/>
                <a:gd name="T18" fmla="*/ 42 w 80"/>
                <a:gd name="T19" fmla="*/ 83 h 129"/>
                <a:gd name="T20" fmla="*/ 41 w 80"/>
                <a:gd name="T21" fmla="*/ 94 h 129"/>
                <a:gd name="T22" fmla="*/ 40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39 w 80"/>
                <a:gd name="T29" fmla="*/ 109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4 w 80"/>
                <a:gd name="T37" fmla="*/ 74 h 129"/>
                <a:gd name="T38" fmla="*/ 32 w 80"/>
                <a:gd name="T39" fmla="*/ 72 h 129"/>
                <a:gd name="T40" fmla="*/ 30 w 80"/>
                <a:gd name="T41" fmla="*/ 69 h 129"/>
                <a:gd name="T42" fmla="*/ 27 w 80"/>
                <a:gd name="T43" fmla="*/ 68 h 129"/>
                <a:gd name="T44" fmla="*/ 23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3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2 w 80"/>
                <a:gd name="T61" fmla="*/ 57 h 129"/>
                <a:gd name="T62" fmla="*/ 34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4 h 129"/>
                <a:gd name="T70" fmla="*/ 39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4 h 129"/>
                <a:gd name="T80" fmla="*/ 42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1 w 80"/>
                <a:gd name="T89" fmla="*/ 59 h 129"/>
                <a:gd name="T90" fmla="*/ 54 w 80"/>
                <a:gd name="T91" fmla="*/ 61 h 129"/>
                <a:gd name="T92" fmla="*/ 58 w 80"/>
                <a:gd name="T93" fmla="*/ 62 h 129"/>
                <a:gd name="T94" fmla="*/ 67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7" y="65"/>
                  </a:lnTo>
                  <a:lnTo>
                    <a:pt x="58" y="66"/>
                  </a:lnTo>
                  <a:lnTo>
                    <a:pt x="54" y="68"/>
                  </a:lnTo>
                  <a:lnTo>
                    <a:pt x="51" y="69"/>
                  </a:lnTo>
                  <a:lnTo>
                    <a:pt x="47" y="72"/>
                  </a:lnTo>
                  <a:lnTo>
                    <a:pt x="45" y="74"/>
                  </a:lnTo>
                  <a:lnTo>
                    <a:pt x="44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39" y="109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4"/>
                  </a:lnTo>
                  <a:lnTo>
                    <a:pt x="32" y="72"/>
                  </a:lnTo>
                  <a:lnTo>
                    <a:pt x="30" y="69"/>
                  </a:lnTo>
                  <a:lnTo>
                    <a:pt x="27" y="68"/>
                  </a:lnTo>
                  <a:lnTo>
                    <a:pt x="23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3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4"/>
                  </a:lnTo>
                  <a:lnTo>
                    <a:pt x="39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4"/>
                  </a:lnTo>
                  <a:lnTo>
                    <a:pt x="42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1" y="59"/>
                  </a:lnTo>
                  <a:lnTo>
                    <a:pt x="54" y="61"/>
                  </a:lnTo>
                  <a:lnTo>
                    <a:pt x="58" y="62"/>
                  </a:lnTo>
                  <a:lnTo>
                    <a:pt x="67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3" name="Freeform 6">
              <a:extLst>
                <a:ext uri="{FF2B5EF4-FFF2-40B4-BE49-F238E27FC236}">
                  <a16:creationId xmlns:a16="http://schemas.microsoft.com/office/drawing/2014/main" id="{AEBDBD0E-B343-4F13-9CC0-75161E14C5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98975" y="2792413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7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2 w 80"/>
                <a:gd name="T61" fmla="*/ 57 h 129"/>
                <a:gd name="T62" fmla="*/ 34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4" name="Freeform 7">
              <a:extLst>
                <a:ext uri="{FF2B5EF4-FFF2-40B4-BE49-F238E27FC236}">
                  <a16:creationId xmlns:a16="http://schemas.microsoft.com/office/drawing/2014/main" id="{6E261B3D-4F58-40F3-9EE7-4689A2D228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97050" y="4389438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8 w 80"/>
                <a:gd name="T7" fmla="*/ 67 h 129"/>
                <a:gd name="T8" fmla="*/ 54 w 80"/>
                <a:gd name="T9" fmla="*/ 68 h 129"/>
                <a:gd name="T10" fmla="*/ 51 w 80"/>
                <a:gd name="T11" fmla="*/ 70 h 129"/>
                <a:gd name="T12" fmla="*/ 47 w 80"/>
                <a:gd name="T13" fmla="*/ 72 h 129"/>
                <a:gd name="T14" fmla="*/ 45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2 w 80"/>
                <a:gd name="T39" fmla="*/ 72 h 129"/>
                <a:gd name="T40" fmla="*/ 30 w 80"/>
                <a:gd name="T41" fmla="*/ 70 h 129"/>
                <a:gd name="T42" fmla="*/ 27 w 80"/>
                <a:gd name="T43" fmla="*/ 68 h 129"/>
                <a:gd name="T44" fmla="*/ 23 w 80"/>
                <a:gd name="T45" fmla="*/ 67 h 129"/>
                <a:gd name="T46" fmla="*/ 14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4 w 80"/>
                <a:gd name="T53" fmla="*/ 64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59 h 129"/>
                <a:gd name="T60" fmla="*/ 32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1 w 80"/>
                <a:gd name="T89" fmla="*/ 59 h 129"/>
                <a:gd name="T90" fmla="*/ 54 w 80"/>
                <a:gd name="T91" fmla="*/ 62 h 129"/>
                <a:gd name="T92" fmla="*/ 58 w 80"/>
                <a:gd name="T93" fmla="*/ 63 h 129"/>
                <a:gd name="T94" fmla="*/ 67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8" y="67"/>
                  </a:lnTo>
                  <a:lnTo>
                    <a:pt x="54" y="68"/>
                  </a:lnTo>
                  <a:lnTo>
                    <a:pt x="51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2" y="72"/>
                  </a:lnTo>
                  <a:lnTo>
                    <a:pt x="30" y="70"/>
                  </a:lnTo>
                  <a:lnTo>
                    <a:pt x="27" y="68"/>
                  </a:lnTo>
                  <a:lnTo>
                    <a:pt x="23" y="67"/>
                  </a:lnTo>
                  <a:lnTo>
                    <a:pt x="14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4" y="64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59"/>
                  </a:lnTo>
                  <a:lnTo>
                    <a:pt x="32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1" y="59"/>
                  </a:lnTo>
                  <a:lnTo>
                    <a:pt x="54" y="62"/>
                  </a:lnTo>
                  <a:lnTo>
                    <a:pt x="58" y="63"/>
                  </a:lnTo>
                  <a:lnTo>
                    <a:pt x="67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5" name="Freeform 8">
              <a:extLst>
                <a:ext uri="{FF2B5EF4-FFF2-40B4-BE49-F238E27FC236}">
                  <a16:creationId xmlns:a16="http://schemas.microsoft.com/office/drawing/2014/main" id="{2ACD73EC-0CDE-477D-AD34-B7D268E2B7B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6738" y="534670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6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1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5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6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1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6" name="Freeform 9">
              <a:extLst>
                <a:ext uri="{FF2B5EF4-FFF2-40B4-BE49-F238E27FC236}">
                  <a16:creationId xmlns:a16="http://schemas.microsoft.com/office/drawing/2014/main" id="{3ADC9355-7428-401D-BFFE-57480E2986C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4646613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5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3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3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7" name="Freeform 10">
              <a:extLst>
                <a:ext uri="{FF2B5EF4-FFF2-40B4-BE49-F238E27FC236}">
                  <a16:creationId xmlns:a16="http://schemas.microsoft.com/office/drawing/2014/main" id="{C9E0BB66-6294-45ED-BD0B-A966A745E0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89738" y="4176713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8 w 80"/>
                <a:gd name="T5" fmla="*/ 65 h 129"/>
                <a:gd name="T6" fmla="*/ 57 w 80"/>
                <a:gd name="T7" fmla="*/ 66 h 129"/>
                <a:gd name="T8" fmla="*/ 53 w 80"/>
                <a:gd name="T9" fmla="*/ 68 h 129"/>
                <a:gd name="T10" fmla="*/ 50 w 80"/>
                <a:gd name="T11" fmla="*/ 69 h 129"/>
                <a:gd name="T12" fmla="*/ 48 w 80"/>
                <a:gd name="T13" fmla="*/ 72 h 129"/>
                <a:gd name="T14" fmla="*/ 46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1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09 h 129"/>
                <a:gd name="T30" fmla="*/ 39 w 80"/>
                <a:gd name="T31" fmla="*/ 94 h 129"/>
                <a:gd name="T32" fmla="*/ 38 w 80"/>
                <a:gd name="T33" fmla="*/ 83 h 129"/>
                <a:gd name="T34" fmla="*/ 36 w 80"/>
                <a:gd name="T35" fmla="*/ 79 h 129"/>
                <a:gd name="T36" fmla="*/ 35 w 80"/>
                <a:gd name="T37" fmla="*/ 76 h 129"/>
                <a:gd name="T38" fmla="*/ 33 w 80"/>
                <a:gd name="T39" fmla="*/ 72 h 129"/>
                <a:gd name="T40" fmla="*/ 30 w 80"/>
                <a:gd name="T41" fmla="*/ 69 h 129"/>
                <a:gd name="T42" fmla="*/ 27 w 80"/>
                <a:gd name="T43" fmla="*/ 68 h 129"/>
                <a:gd name="T44" fmla="*/ 22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1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8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8" y="65"/>
                  </a:lnTo>
                  <a:lnTo>
                    <a:pt x="57" y="66"/>
                  </a:lnTo>
                  <a:lnTo>
                    <a:pt x="53" y="68"/>
                  </a:lnTo>
                  <a:lnTo>
                    <a:pt x="50" y="69"/>
                  </a:lnTo>
                  <a:lnTo>
                    <a:pt x="48" y="72"/>
                  </a:lnTo>
                  <a:lnTo>
                    <a:pt x="46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1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09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6" y="79"/>
                  </a:lnTo>
                  <a:lnTo>
                    <a:pt x="35" y="76"/>
                  </a:lnTo>
                  <a:lnTo>
                    <a:pt x="33" y="72"/>
                  </a:lnTo>
                  <a:lnTo>
                    <a:pt x="30" y="69"/>
                  </a:lnTo>
                  <a:lnTo>
                    <a:pt x="27" y="68"/>
                  </a:lnTo>
                  <a:lnTo>
                    <a:pt x="22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1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8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8" name="Freeform 11">
              <a:extLst>
                <a:ext uri="{FF2B5EF4-FFF2-40B4-BE49-F238E27FC236}">
                  <a16:creationId xmlns:a16="http://schemas.microsoft.com/office/drawing/2014/main" id="{AF019CC3-04BA-417E-A3B5-9E2120480F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75050" y="47815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8 w 80"/>
                <a:gd name="T7" fmla="*/ 67 h 129"/>
                <a:gd name="T8" fmla="*/ 54 w 80"/>
                <a:gd name="T9" fmla="*/ 69 h 129"/>
                <a:gd name="T10" fmla="*/ 51 w 80"/>
                <a:gd name="T11" fmla="*/ 71 h 129"/>
                <a:gd name="T12" fmla="*/ 47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4 h 129"/>
                <a:gd name="T20" fmla="*/ 41 w 80"/>
                <a:gd name="T21" fmla="*/ 95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7 w 80"/>
                <a:gd name="T33" fmla="*/ 84 h 129"/>
                <a:gd name="T34" fmla="*/ 36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30 w 80"/>
                <a:gd name="T41" fmla="*/ 71 h 129"/>
                <a:gd name="T42" fmla="*/ 27 w 80"/>
                <a:gd name="T43" fmla="*/ 69 h 129"/>
                <a:gd name="T44" fmla="*/ 23 w 80"/>
                <a:gd name="T45" fmla="*/ 67 h 129"/>
                <a:gd name="T46" fmla="*/ 14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4 w 80"/>
                <a:gd name="T53" fmla="*/ 65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2 w 80"/>
                <a:gd name="T61" fmla="*/ 58 h 129"/>
                <a:gd name="T62" fmla="*/ 34 w 80"/>
                <a:gd name="T63" fmla="*/ 54 h 129"/>
                <a:gd name="T64" fmla="*/ 36 w 80"/>
                <a:gd name="T65" fmla="*/ 51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5 w 80"/>
                <a:gd name="T85" fmla="*/ 54 h 129"/>
                <a:gd name="T86" fmla="*/ 47 w 80"/>
                <a:gd name="T87" fmla="*/ 58 h 129"/>
                <a:gd name="T88" fmla="*/ 51 w 80"/>
                <a:gd name="T89" fmla="*/ 60 h 129"/>
                <a:gd name="T90" fmla="*/ 54 w 80"/>
                <a:gd name="T91" fmla="*/ 62 h 129"/>
                <a:gd name="T92" fmla="*/ 58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8" y="67"/>
                  </a:lnTo>
                  <a:lnTo>
                    <a:pt x="54" y="69"/>
                  </a:lnTo>
                  <a:lnTo>
                    <a:pt x="51" y="71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4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7" y="84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30" y="71"/>
                  </a:lnTo>
                  <a:lnTo>
                    <a:pt x="27" y="69"/>
                  </a:lnTo>
                  <a:lnTo>
                    <a:pt x="23" y="67"/>
                  </a:lnTo>
                  <a:lnTo>
                    <a:pt x="14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4" y="65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2" y="58"/>
                  </a:lnTo>
                  <a:lnTo>
                    <a:pt x="34" y="54"/>
                  </a:lnTo>
                  <a:lnTo>
                    <a:pt x="36" y="51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7" y="58"/>
                  </a:lnTo>
                  <a:lnTo>
                    <a:pt x="51" y="60"/>
                  </a:lnTo>
                  <a:lnTo>
                    <a:pt x="54" y="62"/>
                  </a:lnTo>
                  <a:lnTo>
                    <a:pt x="58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9" name="Freeform 12">
              <a:extLst>
                <a:ext uri="{FF2B5EF4-FFF2-40B4-BE49-F238E27FC236}">
                  <a16:creationId xmlns:a16="http://schemas.microsoft.com/office/drawing/2014/main" id="{B5BA949B-FE87-45B8-91A6-F3761072FC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37163" y="5402263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8 w 80"/>
                <a:gd name="T5" fmla="*/ 65 h 129"/>
                <a:gd name="T6" fmla="*/ 58 w 80"/>
                <a:gd name="T7" fmla="*/ 66 h 129"/>
                <a:gd name="T8" fmla="*/ 55 w 80"/>
                <a:gd name="T9" fmla="*/ 69 h 129"/>
                <a:gd name="T10" fmla="*/ 52 w 80"/>
                <a:gd name="T11" fmla="*/ 70 h 129"/>
                <a:gd name="T12" fmla="*/ 49 w 80"/>
                <a:gd name="T13" fmla="*/ 73 h 129"/>
                <a:gd name="T14" fmla="*/ 47 w 80"/>
                <a:gd name="T15" fmla="*/ 75 h 129"/>
                <a:gd name="T16" fmla="*/ 45 w 80"/>
                <a:gd name="T17" fmla="*/ 79 h 129"/>
                <a:gd name="T18" fmla="*/ 44 w 80"/>
                <a:gd name="T19" fmla="*/ 83 h 129"/>
                <a:gd name="T20" fmla="*/ 43 w 80"/>
                <a:gd name="T21" fmla="*/ 94 h 129"/>
                <a:gd name="T22" fmla="*/ 42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8 w 80"/>
                <a:gd name="T33" fmla="*/ 83 h 129"/>
                <a:gd name="T34" fmla="*/ 37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4 w 80"/>
                <a:gd name="T45" fmla="*/ 66 h 129"/>
                <a:gd name="T46" fmla="*/ 14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4 w 80"/>
                <a:gd name="T53" fmla="*/ 64 h 129"/>
                <a:gd name="T54" fmla="*/ 24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7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2 w 80"/>
                <a:gd name="T77" fmla="*/ 19 h 129"/>
                <a:gd name="T78" fmla="*/ 43 w 80"/>
                <a:gd name="T79" fmla="*/ 35 h 129"/>
                <a:gd name="T80" fmla="*/ 44 w 80"/>
                <a:gd name="T81" fmla="*/ 46 h 129"/>
                <a:gd name="T82" fmla="*/ 45 w 80"/>
                <a:gd name="T83" fmla="*/ 50 h 129"/>
                <a:gd name="T84" fmla="*/ 47 w 80"/>
                <a:gd name="T85" fmla="*/ 54 h 129"/>
                <a:gd name="T86" fmla="*/ 49 w 80"/>
                <a:gd name="T87" fmla="*/ 57 h 129"/>
                <a:gd name="T88" fmla="*/ 52 w 80"/>
                <a:gd name="T89" fmla="*/ 59 h 129"/>
                <a:gd name="T90" fmla="*/ 55 w 80"/>
                <a:gd name="T91" fmla="*/ 61 h 129"/>
                <a:gd name="T92" fmla="*/ 58 w 80"/>
                <a:gd name="T93" fmla="*/ 62 h 129"/>
                <a:gd name="T94" fmla="*/ 68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8" y="65"/>
                  </a:lnTo>
                  <a:lnTo>
                    <a:pt x="58" y="66"/>
                  </a:lnTo>
                  <a:lnTo>
                    <a:pt x="55" y="69"/>
                  </a:lnTo>
                  <a:lnTo>
                    <a:pt x="52" y="70"/>
                  </a:lnTo>
                  <a:lnTo>
                    <a:pt x="49" y="73"/>
                  </a:lnTo>
                  <a:lnTo>
                    <a:pt x="47" y="75"/>
                  </a:lnTo>
                  <a:lnTo>
                    <a:pt x="45" y="79"/>
                  </a:lnTo>
                  <a:lnTo>
                    <a:pt x="44" y="83"/>
                  </a:lnTo>
                  <a:lnTo>
                    <a:pt x="43" y="94"/>
                  </a:lnTo>
                  <a:lnTo>
                    <a:pt x="42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7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4" y="66"/>
                  </a:lnTo>
                  <a:lnTo>
                    <a:pt x="14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4" y="64"/>
                  </a:lnTo>
                  <a:lnTo>
                    <a:pt x="24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7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2" y="19"/>
                  </a:lnTo>
                  <a:lnTo>
                    <a:pt x="43" y="35"/>
                  </a:lnTo>
                  <a:lnTo>
                    <a:pt x="44" y="46"/>
                  </a:lnTo>
                  <a:lnTo>
                    <a:pt x="45" y="50"/>
                  </a:lnTo>
                  <a:lnTo>
                    <a:pt x="47" y="54"/>
                  </a:lnTo>
                  <a:lnTo>
                    <a:pt x="49" y="57"/>
                  </a:lnTo>
                  <a:lnTo>
                    <a:pt x="52" y="59"/>
                  </a:lnTo>
                  <a:lnTo>
                    <a:pt x="55" y="61"/>
                  </a:lnTo>
                  <a:lnTo>
                    <a:pt x="58" y="62"/>
                  </a:lnTo>
                  <a:lnTo>
                    <a:pt x="68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0" name="Freeform 13">
              <a:extLst>
                <a:ext uri="{FF2B5EF4-FFF2-40B4-BE49-F238E27FC236}">
                  <a16:creationId xmlns:a16="http://schemas.microsoft.com/office/drawing/2014/main" id="{41ADF27D-0ECE-44CC-9D86-610CB38ECB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39038" y="12509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6 w 80"/>
                <a:gd name="T5" fmla="*/ 65 h 129"/>
                <a:gd name="T6" fmla="*/ 57 w 80"/>
                <a:gd name="T7" fmla="*/ 67 h 129"/>
                <a:gd name="T8" fmla="*/ 53 w 80"/>
                <a:gd name="T9" fmla="*/ 68 h 129"/>
                <a:gd name="T10" fmla="*/ 50 w 80"/>
                <a:gd name="T11" fmla="*/ 70 h 129"/>
                <a:gd name="T12" fmla="*/ 48 w 80"/>
                <a:gd name="T13" fmla="*/ 72 h 129"/>
                <a:gd name="T14" fmla="*/ 46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2 h 129"/>
                <a:gd name="T40" fmla="*/ 29 w 80"/>
                <a:gd name="T41" fmla="*/ 70 h 129"/>
                <a:gd name="T42" fmla="*/ 26 w 80"/>
                <a:gd name="T43" fmla="*/ 68 h 129"/>
                <a:gd name="T44" fmla="*/ 22 w 80"/>
                <a:gd name="T45" fmla="*/ 67 h 129"/>
                <a:gd name="T46" fmla="*/ 13 w 80"/>
                <a:gd name="T47" fmla="*/ 65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4 h 129"/>
                <a:gd name="T54" fmla="*/ 22 w 80"/>
                <a:gd name="T55" fmla="*/ 63 h 129"/>
                <a:gd name="T56" fmla="*/ 26 w 80"/>
                <a:gd name="T57" fmla="*/ 60 h 129"/>
                <a:gd name="T58" fmla="*/ 29 w 80"/>
                <a:gd name="T59" fmla="*/ 59 h 129"/>
                <a:gd name="T60" fmla="*/ 33 w 80"/>
                <a:gd name="T61" fmla="*/ 56 h 129"/>
                <a:gd name="T62" fmla="*/ 35 w 80"/>
                <a:gd name="T63" fmla="*/ 53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3 h 129"/>
                <a:gd name="T86" fmla="*/ 48 w 80"/>
                <a:gd name="T87" fmla="*/ 56 h 129"/>
                <a:gd name="T88" fmla="*/ 50 w 80"/>
                <a:gd name="T89" fmla="*/ 59 h 129"/>
                <a:gd name="T90" fmla="*/ 53 w 80"/>
                <a:gd name="T91" fmla="*/ 60 h 129"/>
                <a:gd name="T92" fmla="*/ 57 w 80"/>
                <a:gd name="T93" fmla="*/ 63 h 129"/>
                <a:gd name="T94" fmla="*/ 66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6" y="65"/>
                  </a:lnTo>
                  <a:lnTo>
                    <a:pt x="57" y="67"/>
                  </a:lnTo>
                  <a:lnTo>
                    <a:pt x="53" y="68"/>
                  </a:lnTo>
                  <a:lnTo>
                    <a:pt x="50" y="70"/>
                  </a:lnTo>
                  <a:lnTo>
                    <a:pt x="48" y="72"/>
                  </a:lnTo>
                  <a:lnTo>
                    <a:pt x="46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2" y="67"/>
                  </a:lnTo>
                  <a:lnTo>
                    <a:pt x="13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4"/>
                  </a:lnTo>
                  <a:lnTo>
                    <a:pt x="22" y="63"/>
                  </a:lnTo>
                  <a:lnTo>
                    <a:pt x="26" y="60"/>
                  </a:lnTo>
                  <a:lnTo>
                    <a:pt x="29" y="59"/>
                  </a:lnTo>
                  <a:lnTo>
                    <a:pt x="33" y="56"/>
                  </a:lnTo>
                  <a:lnTo>
                    <a:pt x="35" y="53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3"/>
                  </a:lnTo>
                  <a:lnTo>
                    <a:pt x="48" y="56"/>
                  </a:lnTo>
                  <a:lnTo>
                    <a:pt x="50" y="59"/>
                  </a:lnTo>
                  <a:lnTo>
                    <a:pt x="53" y="60"/>
                  </a:lnTo>
                  <a:lnTo>
                    <a:pt x="57" y="63"/>
                  </a:lnTo>
                  <a:lnTo>
                    <a:pt x="66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1" name="Freeform 14">
              <a:extLst>
                <a:ext uri="{FF2B5EF4-FFF2-40B4-BE49-F238E27FC236}">
                  <a16:creationId xmlns:a16="http://schemas.microsoft.com/office/drawing/2014/main" id="{EC8BFAA3-36CD-4899-810E-E4F98AA805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16963" y="3392488"/>
              <a:ext cx="125413" cy="206375"/>
            </a:xfrm>
            <a:custGeom>
              <a:avLst/>
              <a:gdLst>
                <a:gd name="T0" fmla="*/ 79 w 79"/>
                <a:gd name="T1" fmla="*/ 65 h 130"/>
                <a:gd name="T2" fmla="*/ 79 w 79"/>
                <a:gd name="T3" fmla="*/ 65 h 130"/>
                <a:gd name="T4" fmla="*/ 67 w 79"/>
                <a:gd name="T5" fmla="*/ 66 h 130"/>
                <a:gd name="T6" fmla="*/ 57 w 79"/>
                <a:gd name="T7" fmla="*/ 67 h 130"/>
                <a:gd name="T8" fmla="*/ 54 w 79"/>
                <a:gd name="T9" fmla="*/ 68 h 130"/>
                <a:gd name="T10" fmla="*/ 51 w 79"/>
                <a:gd name="T11" fmla="*/ 70 h 130"/>
                <a:gd name="T12" fmla="*/ 47 w 79"/>
                <a:gd name="T13" fmla="*/ 72 h 130"/>
                <a:gd name="T14" fmla="*/ 45 w 79"/>
                <a:gd name="T15" fmla="*/ 75 h 130"/>
                <a:gd name="T16" fmla="*/ 43 w 79"/>
                <a:gd name="T17" fmla="*/ 79 h 130"/>
                <a:gd name="T18" fmla="*/ 42 w 79"/>
                <a:gd name="T19" fmla="*/ 83 h 130"/>
                <a:gd name="T20" fmla="*/ 41 w 79"/>
                <a:gd name="T21" fmla="*/ 95 h 130"/>
                <a:gd name="T22" fmla="*/ 40 w 79"/>
                <a:gd name="T23" fmla="*/ 110 h 130"/>
                <a:gd name="T24" fmla="*/ 39 w 79"/>
                <a:gd name="T25" fmla="*/ 130 h 130"/>
                <a:gd name="T26" fmla="*/ 39 w 79"/>
                <a:gd name="T27" fmla="*/ 130 h 130"/>
                <a:gd name="T28" fmla="*/ 39 w 79"/>
                <a:gd name="T29" fmla="*/ 110 h 130"/>
                <a:gd name="T30" fmla="*/ 38 w 79"/>
                <a:gd name="T31" fmla="*/ 95 h 130"/>
                <a:gd name="T32" fmla="*/ 37 w 79"/>
                <a:gd name="T33" fmla="*/ 83 h 130"/>
                <a:gd name="T34" fmla="*/ 36 w 79"/>
                <a:gd name="T35" fmla="*/ 79 h 130"/>
                <a:gd name="T36" fmla="*/ 34 w 79"/>
                <a:gd name="T37" fmla="*/ 75 h 130"/>
                <a:gd name="T38" fmla="*/ 32 w 79"/>
                <a:gd name="T39" fmla="*/ 72 h 130"/>
                <a:gd name="T40" fmla="*/ 29 w 79"/>
                <a:gd name="T41" fmla="*/ 70 h 130"/>
                <a:gd name="T42" fmla="*/ 26 w 79"/>
                <a:gd name="T43" fmla="*/ 68 h 130"/>
                <a:gd name="T44" fmla="*/ 23 w 79"/>
                <a:gd name="T45" fmla="*/ 67 h 130"/>
                <a:gd name="T46" fmla="*/ 13 w 79"/>
                <a:gd name="T47" fmla="*/ 66 h 130"/>
                <a:gd name="T48" fmla="*/ 0 w 79"/>
                <a:gd name="T49" fmla="*/ 65 h 130"/>
                <a:gd name="T50" fmla="*/ 0 w 79"/>
                <a:gd name="T51" fmla="*/ 65 h 130"/>
                <a:gd name="T52" fmla="*/ 13 w 79"/>
                <a:gd name="T53" fmla="*/ 65 h 130"/>
                <a:gd name="T54" fmla="*/ 23 w 79"/>
                <a:gd name="T55" fmla="*/ 63 h 130"/>
                <a:gd name="T56" fmla="*/ 26 w 79"/>
                <a:gd name="T57" fmla="*/ 62 h 130"/>
                <a:gd name="T58" fmla="*/ 29 w 79"/>
                <a:gd name="T59" fmla="*/ 60 h 130"/>
                <a:gd name="T60" fmla="*/ 32 w 79"/>
                <a:gd name="T61" fmla="*/ 58 h 130"/>
                <a:gd name="T62" fmla="*/ 34 w 79"/>
                <a:gd name="T63" fmla="*/ 55 h 130"/>
                <a:gd name="T64" fmla="*/ 36 w 79"/>
                <a:gd name="T65" fmla="*/ 51 h 130"/>
                <a:gd name="T66" fmla="*/ 37 w 79"/>
                <a:gd name="T67" fmla="*/ 47 h 130"/>
                <a:gd name="T68" fmla="*/ 38 w 79"/>
                <a:gd name="T69" fmla="*/ 35 h 130"/>
                <a:gd name="T70" fmla="*/ 39 w 79"/>
                <a:gd name="T71" fmla="*/ 20 h 130"/>
                <a:gd name="T72" fmla="*/ 39 w 79"/>
                <a:gd name="T73" fmla="*/ 0 h 130"/>
                <a:gd name="T74" fmla="*/ 39 w 79"/>
                <a:gd name="T75" fmla="*/ 0 h 130"/>
                <a:gd name="T76" fmla="*/ 40 w 79"/>
                <a:gd name="T77" fmla="*/ 20 h 130"/>
                <a:gd name="T78" fmla="*/ 41 w 79"/>
                <a:gd name="T79" fmla="*/ 35 h 130"/>
                <a:gd name="T80" fmla="*/ 42 w 79"/>
                <a:gd name="T81" fmla="*/ 47 h 130"/>
                <a:gd name="T82" fmla="*/ 43 w 79"/>
                <a:gd name="T83" fmla="*/ 51 h 130"/>
                <a:gd name="T84" fmla="*/ 45 w 79"/>
                <a:gd name="T85" fmla="*/ 55 h 130"/>
                <a:gd name="T86" fmla="*/ 47 w 79"/>
                <a:gd name="T87" fmla="*/ 58 h 130"/>
                <a:gd name="T88" fmla="*/ 51 w 79"/>
                <a:gd name="T89" fmla="*/ 60 h 130"/>
                <a:gd name="T90" fmla="*/ 54 w 79"/>
                <a:gd name="T91" fmla="*/ 62 h 130"/>
                <a:gd name="T92" fmla="*/ 57 w 79"/>
                <a:gd name="T93" fmla="*/ 63 h 130"/>
                <a:gd name="T94" fmla="*/ 67 w 79"/>
                <a:gd name="T95" fmla="*/ 65 h 130"/>
                <a:gd name="T96" fmla="*/ 79 w 79"/>
                <a:gd name="T97" fmla="*/ 65 h 130"/>
                <a:gd name="T98" fmla="*/ 79 w 79"/>
                <a:gd name="T9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30">
                  <a:moveTo>
                    <a:pt x="79" y="65"/>
                  </a:moveTo>
                  <a:lnTo>
                    <a:pt x="79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4" y="68"/>
                  </a:lnTo>
                  <a:lnTo>
                    <a:pt x="51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30"/>
                  </a:lnTo>
                  <a:lnTo>
                    <a:pt x="39" y="130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5"/>
                  </a:lnTo>
                  <a:lnTo>
                    <a:pt x="32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3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3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1"/>
                  </a:lnTo>
                  <a:lnTo>
                    <a:pt x="37" y="47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7"/>
                  </a:lnTo>
                  <a:lnTo>
                    <a:pt x="43" y="51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1" y="60"/>
                  </a:lnTo>
                  <a:lnTo>
                    <a:pt x="54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2" name="Freeform 15">
              <a:extLst>
                <a:ext uri="{FF2B5EF4-FFF2-40B4-BE49-F238E27FC236}">
                  <a16:creationId xmlns:a16="http://schemas.microsoft.com/office/drawing/2014/main" id="{E16DB001-BFF3-4DF9-9462-5141E7CD98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25013" y="47815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1 h 129"/>
                <a:gd name="T12" fmla="*/ 48 w 80"/>
                <a:gd name="T13" fmla="*/ 73 h 129"/>
                <a:gd name="T14" fmla="*/ 46 w 80"/>
                <a:gd name="T15" fmla="*/ 76 h 129"/>
                <a:gd name="T16" fmla="*/ 44 w 80"/>
                <a:gd name="T17" fmla="*/ 79 h 129"/>
                <a:gd name="T18" fmla="*/ 43 w 80"/>
                <a:gd name="T19" fmla="*/ 84 h 129"/>
                <a:gd name="T20" fmla="*/ 41 w 80"/>
                <a:gd name="T21" fmla="*/ 95 h 129"/>
                <a:gd name="T22" fmla="*/ 41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8 w 80"/>
                <a:gd name="T33" fmla="*/ 84 h 129"/>
                <a:gd name="T34" fmla="*/ 35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29 w 80"/>
                <a:gd name="T41" fmla="*/ 71 h 129"/>
                <a:gd name="T42" fmla="*/ 26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6 w 80"/>
                <a:gd name="T57" fmla="*/ 62 h 129"/>
                <a:gd name="T58" fmla="*/ 29 w 80"/>
                <a:gd name="T59" fmla="*/ 60 h 129"/>
                <a:gd name="T60" fmla="*/ 32 w 80"/>
                <a:gd name="T61" fmla="*/ 58 h 129"/>
                <a:gd name="T62" fmla="*/ 34 w 80"/>
                <a:gd name="T63" fmla="*/ 54 h 129"/>
                <a:gd name="T64" fmla="*/ 35 w 80"/>
                <a:gd name="T65" fmla="*/ 51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1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6 w 80"/>
                <a:gd name="T85" fmla="*/ 54 h 129"/>
                <a:gd name="T86" fmla="*/ 48 w 80"/>
                <a:gd name="T87" fmla="*/ 58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1"/>
                  </a:lnTo>
                  <a:lnTo>
                    <a:pt x="48" y="73"/>
                  </a:lnTo>
                  <a:lnTo>
                    <a:pt x="46" y="76"/>
                  </a:lnTo>
                  <a:lnTo>
                    <a:pt x="44" y="79"/>
                  </a:lnTo>
                  <a:lnTo>
                    <a:pt x="43" y="84"/>
                  </a:lnTo>
                  <a:lnTo>
                    <a:pt x="41" y="95"/>
                  </a:lnTo>
                  <a:lnTo>
                    <a:pt x="41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8" y="84"/>
                  </a:lnTo>
                  <a:lnTo>
                    <a:pt x="35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9" y="71"/>
                  </a:lnTo>
                  <a:lnTo>
                    <a:pt x="26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4"/>
                  </a:lnTo>
                  <a:lnTo>
                    <a:pt x="35" y="51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1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6" y="54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3" name="Freeform 16">
              <a:extLst>
                <a:ext uri="{FF2B5EF4-FFF2-40B4-BE49-F238E27FC236}">
                  <a16:creationId xmlns:a16="http://schemas.microsoft.com/office/drawing/2014/main" id="{400CE87C-E82A-4FD3-A374-6FB5D585FB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96738" y="5299075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6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5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3 w 80"/>
                <a:gd name="T61" fmla="*/ 58 h 129"/>
                <a:gd name="T62" fmla="*/ 35 w 80"/>
                <a:gd name="T63" fmla="*/ 55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5 h 129"/>
                <a:gd name="T86" fmla="*/ 48 w 80"/>
                <a:gd name="T87" fmla="*/ 58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6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3" y="58"/>
                  </a:lnTo>
                  <a:lnTo>
                    <a:pt x="35" y="55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5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4" name="Freeform 17">
              <a:extLst>
                <a:ext uri="{FF2B5EF4-FFF2-40B4-BE49-F238E27FC236}">
                  <a16:creationId xmlns:a16="http://schemas.microsoft.com/office/drawing/2014/main" id="{DD1DD01D-201D-447D-979B-6676F6AE21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18788" y="3797300"/>
              <a:ext cx="125413" cy="204788"/>
            </a:xfrm>
            <a:custGeom>
              <a:avLst/>
              <a:gdLst>
                <a:gd name="T0" fmla="*/ 79 w 79"/>
                <a:gd name="T1" fmla="*/ 64 h 129"/>
                <a:gd name="T2" fmla="*/ 79 w 79"/>
                <a:gd name="T3" fmla="*/ 64 h 129"/>
                <a:gd name="T4" fmla="*/ 67 w 79"/>
                <a:gd name="T5" fmla="*/ 64 h 129"/>
                <a:gd name="T6" fmla="*/ 57 w 79"/>
                <a:gd name="T7" fmla="*/ 66 h 129"/>
                <a:gd name="T8" fmla="*/ 54 w 79"/>
                <a:gd name="T9" fmla="*/ 67 h 129"/>
                <a:gd name="T10" fmla="*/ 50 w 79"/>
                <a:gd name="T11" fmla="*/ 69 h 129"/>
                <a:gd name="T12" fmla="*/ 47 w 79"/>
                <a:gd name="T13" fmla="*/ 72 h 129"/>
                <a:gd name="T14" fmla="*/ 45 w 79"/>
                <a:gd name="T15" fmla="*/ 75 h 129"/>
                <a:gd name="T16" fmla="*/ 43 w 79"/>
                <a:gd name="T17" fmla="*/ 79 h 129"/>
                <a:gd name="T18" fmla="*/ 42 w 79"/>
                <a:gd name="T19" fmla="*/ 83 h 129"/>
                <a:gd name="T20" fmla="*/ 41 w 79"/>
                <a:gd name="T21" fmla="*/ 94 h 129"/>
                <a:gd name="T22" fmla="*/ 40 w 79"/>
                <a:gd name="T23" fmla="*/ 109 h 129"/>
                <a:gd name="T24" fmla="*/ 39 w 79"/>
                <a:gd name="T25" fmla="*/ 129 h 129"/>
                <a:gd name="T26" fmla="*/ 39 w 79"/>
                <a:gd name="T27" fmla="*/ 129 h 129"/>
                <a:gd name="T28" fmla="*/ 39 w 79"/>
                <a:gd name="T29" fmla="*/ 109 h 129"/>
                <a:gd name="T30" fmla="*/ 38 w 79"/>
                <a:gd name="T31" fmla="*/ 94 h 129"/>
                <a:gd name="T32" fmla="*/ 37 w 79"/>
                <a:gd name="T33" fmla="*/ 83 h 129"/>
                <a:gd name="T34" fmla="*/ 36 w 79"/>
                <a:gd name="T35" fmla="*/ 79 h 129"/>
                <a:gd name="T36" fmla="*/ 34 w 79"/>
                <a:gd name="T37" fmla="*/ 75 h 129"/>
                <a:gd name="T38" fmla="*/ 32 w 79"/>
                <a:gd name="T39" fmla="*/ 72 h 129"/>
                <a:gd name="T40" fmla="*/ 29 w 79"/>
                <a:gd name="T41" fmla="*/ 69 h 129"/>
                <a:gd name="T42" fmla="*/ 26 w 79"/>
                <a:gd name="T43" fmla="*/ 67 h 129"/>
                <a:gd name="T44" fmla="*/ 23 w 79"/>
                <a:gd name="T45" fmla="*/ 66 h 129"/>
                <a:gd name="T46" fmla="*/ 13 w 79"/>
                <a:gd name="T47" fmla="*/ 64 h 129"/>
                <a:gd name="T48" fmla="*/ 0 w 79"/>
                <a:gd name="T49" fmla="*/ 64 h 129"/>
                <a:gd name="T50" fmla="*/ 0 w 79"/>
                <a:gd name="T51" fmla="*/ 64 h 129"/>
                <a:gd name="T52" fmla="*/ 13 w 79"/>
                <a:gd name="T53" fmla="*/ 63 h 129"/>
                <a:gd name="T54" fmla="*/ 23 w 79"/>
                <a:gd name="T55" fmla="*/ 62 h 129"/>
                <a:gd name="T56" fmla="*/ 26 w 79"/>
                <a:gd name="T57" fmla="*/ 61 h 129"/>
                <a:gd name="T58" fmla="*/ 29 w 79"/>
                <a:gd name="T59" fmla="*/ 59 h 129"/>
                <a:gd name="T60" fmla="*/ 32 w 79"/>
                <a:gd name="T61" fmla="*/ 57 h 129"/>
                <a:gd name="T62" fmla="*/ 34 w 79"/>
                <a:gd name="T63" fmla="*/ 54 h 129"/>
                <a:gd name="T64" fmla="*/ 36 w 79"/>
                <a:gd name="T65" fmla="*/ 50 h 129"/>
                <a:gd name="T66" fmla="*/ 37 w 79"/>
                <a:gd name="T67" fmla="*/ 46 h 129"/>
                <a:gd name="T68" fmla="*/ 38 w 79"/>
                <a:gd name="T69" fmla="*/ 35 h 129"/>
                <a:gd name="T70" fmla="*/ 39 w 79"/>
                <a:gd name="T71" fmla="*/ 19 h 129"/>
                <a:gd name="T72" fmla="*/ 39 w 79"/>
                <a:gd name="T73" fmla="*/ 0 h 129"/>
                <a:gd name="T74" fmla="*/ 39 w 79"/>
                <a:gd name="T75" fmla="*/ 0 h 129"/>
                <a:gd name="T76" fmla="*/ 40 w 79"/>
                <a:gd name="T77" fmla="*/ 19 h 129"/>
                <a:gd name="T78" fmla="*/ 41 w 79"/>
                <a:gd name="T79" fmla="*/ 35 h 129"/>
                <a:gd name="T80" fmla="*/ 42 w 79"/>
                <a:gd name="T81" fmla="*/ 46 h 129"/>
                <a:gd name="T82" fmla="*/ 43 w 79"/>
                <a:gd name="T83" fmla="*/ 50 h 129"/>
                <a:gd name="T84" fmla="*/ 45 w 79"/>
                <a:gd name="T85" fmla="*/ 54 h 129"/>
                <a:gd name="T86" fmla="*/ 47 w 79"/>
                <a:gd name="T87" fmla="*/ 57 h 129"/>
                <a:gd name="T88" fmla="*/ 50 w 79"/>
                <a:gd name="T89" fmla="*/ 59 h 129"/>
                <a:gd name="T90" fmla="*/ 54 w 79"/>
                <a:gd name="T91" fmla="*/ 61 h 129"/>
                <a:gd name="T92" fmla="*/ 57 w 79"/>
                <a:gd name="T93" fmla="*/ 62 h 129"/>
                <a:gd name="T94" fmla="*/ 67 w 79"/>
                <a:gd name="T95" fmla="*/ 63 h 129"/>
                <a:gd name="T96" fmla="*/ 79 w 79"/>
                <a:gd name="T97" fmla="*/ 64 h 129"/>
                <a:gd name="T98" fmla="*/ 79 w 79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29">
                  <a:moveTo>
                    <a:pt x="79" y="64"/>
                  </a:moveTo>
                  <a:lnTo>
                    <a:pt x="79" y="64"/>
                  </a:lnTo>
                  <a:lnTo>
                    <a:pt x="67" y="64"/>
                  </a:lnTo>
                  <a:lnTo>
                    <a:pt x="57" y="66"/>
                  </a:lnTo>
                  <a:lnTo>
                    <a:pt x="54" y="67"/>
                  </a:lnTo>
                  <a:lnTo>
                    <a:pt x="50" y="69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39" y="129"/>
                  </a:lnTo>
                  <a:lnTo>
                    <a:pt x="39" y="129"/>
                  </a:lnTo>
                  <a:lnTo>
                    <a:pt x="39" y="109"/>
                  </a:lnTo>
                  <a:lnTo>
                    <a:pt x="38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5"/>
                  </a:lnTo>
                  <a:lnTo>
                    <a:pt x="32" y="72"/>
                  </a:lnTo>
                  <a:lnTo>
                    <a:pt x="29" y="69"/>
                  </a:lnTo>
                  <a:lnTo>
                    <a:pt x="26" y="67"/>
                  </a:lnTo>
                  <a:lnTo>
                    <a:pt x="23" y="66"/>
                  </a:lnTo>
                  <a:lnTo>
                    <a:pt x="13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3"/>
                  </a:lnTo>
                  <a:lnTo>
                    <a:pt x="23" y="62"/>
                  </a:lnTo>
                  <a:lnTo>
                    <a:pt x="26" y="61"/>
                  </a:lnTo>
                  <a:lnTo>
                    <a:pt x="29" y="59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8" y="35"/>
                  </a:lnTo>
                  <a:lnTo>
                    <a:pt x="39" y="19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3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0" y="59"/>
                  </a:lnTo>
                  <a:lnTo>
                    <a:pt x="54" y="61"/>
                  </a:lnTo>
                  <a:lnTo>
                    <a:pt x="57" y="62"/>
                  </a:lnTo>
                  <a:lnTo>
                    <a:pt x="67" y="63"/>
                  </a:lnTo>
                  <a:lnTo>
                    <a:pt x="79" y="64"/>
                  </a:lnTo>
                  <a:lnTo>
                    <a:pt x="79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5" name="Freeform 18">
              <a:extLst>
                <a:ext uri="{FF2B5EF4-FFF2-40B4-BE49-F238E27FC236}">
                  <a16:creationId xmlns:a16="http://schemas.microsoft.com/office/drawing/2014/main" id="{FBD4AB3D-EC16-4625-AFD8-AE3546055A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33238" y="1997075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7 w 80"/>
                <a:gd name="T5" fmla="*/ 65 h 129"/>
                <a:gd name="T6" fmla="*/ 57 w 80"/>
                <a:gd name="T7" fmla="*/ 66 h 129"/>
                <a:gd name="T8" fmla="*/ 53 w 80"/>
                <a:gd name="T9" fmla="*/ 67 h 129"/>
                <a:gd name="T10" fmla="*/ 50 w 80"/>
                <a:gd name="T11" fmla="*/ 69 h 129"/>
                <a:gd name="T12" fmla="*/ 48 w 80"/>
                <a:gd name="T13" fmla="*/ 72 h 129"/>
                <a:gd name="T14" fmla="*/ 46 w 80"/>
                <a:gd name="T15" fmla="*/ 74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09 h 129"/>
                <a:gd name="T30" fmla="*/ 39 w 80"/>
                <a:gd name="T31" fmla="*/ 94 h 129"/>
                <a:gd name="T32" fmla="*/ 38 w 80"/>
                <a:gd name="T33" fmla="*/ 83 h 129"/>
                <a:gd name="T34" fmla="*/ 36 w 80"/>
                <a:gd name="T35" fmla="*/ 79 h 129"/>
                <a:gd name="T36" fmla="*/ 35 w 80"/>
                <a:gd name="T37" fmla="*/ 74 h 129"/>
                <a:gd name="T38" fmla="*/ 33 w 80"/>
                <a:gd name="T39" fmla="*/ 72 h 129"/>
                <a:gd name="T40" fmla="*/ 30 w 80"/>
                <a:gd name="T41" fmla="*/ 69 h 129"/>
                <a:gd name="T42" fmla="*/ 27 w 80"/>
                <a:gd name="T43" fmla="*/ 67 h 129"/>
                <a:gd name="T44" fmla="*/ 22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7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7" y="65"/>
                  </a:lnTo>
                  <a:lnTo>
                    <a:pt x="57" y="66"/>
                  </a:lnTo>
                  <a:lnTo>
                    <a:pt x="53" y="67"/>
                  </a:lnTo>
                  <a:lnTo>
                    <a:pt x="50" y="69"/>
                  </a:lnTo>
                  <a:lnTo>
                    <a:pt x="48" y="72"/>
                  </a:lnTo>
                  <a:lnTo>
                    <a:pt x="46" y="74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09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6" y="79"/>
                  </a:lnTo>
                  <a:lnTo>
                    <a:pt x="35" y="74"/>
                  </a:lnTo>
                  <a:lnTo>
                    <a:pt x="33" y="72"/>
                  </a:lnTo>
                  <a:lnTo>
                    <a:pt x="30" y="69"/>
                  </a:lnTo>
                  <a:lnTo>
                    <a:pt x="27" y="67"/>
                  </a:lnTo>
                  <a:lnTo>
                    <a:pt x="22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7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6" name="Freeform 19">
              <a:extLst>
                <a:ext uri="{FF2B5EF4-FFF2-40B4-BE49-F238E27FC236}">
                  <a16:creationId xmlns:a16="http://schemas.microsoft.com/office/drawing/2014/main" id="{6AEFB60C-77BA-4CDC-82A8-E2685A6E72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26613" y="2689225"/>
              <a:ext cx="125413" cy="206375"/>
            </a:xfrm>
            <a:custGeom>
              <a:avLst/>
              <a:gdLst>
                <a:gd name="T0" fmla="*/ 79 w 79"/>
                <a:gd name="T1" fmla="*/ 65 h 130"/>
                <a:gd name="T2" fmla="*/ 79 w 79"/>
                <a:gd name="T3" fmla="*/ 65 h 130"/>
                <a:gd name="T4" fmla="*/ 67 w 79"/>
                <a:gd name="T5" fmla="*/ 66 h 130"/>
                <a:gd name="T6" fmla="*/ 57 w 79"/>
                <a:gd name="T7" fmla="*/ 67 h 130"/>
                <a:gd name="T8" fmla="*/ 54 w 79"/>
                <a:gd name="T9" fmla="*/ 69 h 130"/>
                <a:gd name="T10" fmla="*/ 50 w 79"/>
                <a:gd name="T11" fmla="*/ 70 h 130"/>
                <a:gd name="T12" fmla="*/ 47 w 79"/>
                <a:gd name="T13" fmla="*/ 73 h 130"/>
                <a:gd name="T14" fmla="*/ 45 w 79"/>
                <a:gd name="T15" fmla="*/ 76 h 130"/>
                <a:gd name="T16" fmla="*/ 43 w 79"/>
                <a:gd name="T17" fmla="*/ 79 h 130"/>
                <a:gd name="T18" fmla="*/ 42 w 79"/>
                <a:gd name="T19" fmla="*/ 84 h 130"/>
                <a:gd name="T20" fmla="*/ 41 w 79"/>
                <a:gd name="T21" fmla="*/ 95 h 130"/>
                <a:gd name="T22" fmla="*/ 40 w 79"/>
                <a:gd name="T23" fmla="*/ 110 h 130"/>
                <a:gd name="T24" fmla="*/ 39 w 79"/>
                <a:gd name="T25" fmla="*/ 130 h 130"/>
                <a:gd name="T26" fmla="*/ 39 w 79"/>
                <a:gd name="T27" fmla="*/ 130 h 130"/>
                <a:gd name="T28" fmla="*/ 39 w 79"/>
                <a:gd name="T29" fmla="*/ 110 h 130"/>
                <a:gd name="T30" fmla="*/ 38 w 79"/>
                <a:gd name="T31" fmla="*/ 95 h 130"/>
                <a:gd name="T32" fmla="*/ 37 w 79"/>
                <a:gd name="T33" fmla="*/ 84 h 130"/>
                <a:gd name="T34" fmla="*/ 36 w 79"/>
                <a:gd name="T35" fmla="*/ 79 h 130"/>
                <a:gd name="T36" fmla="*/ 34 w 79"/>
                <a:gd name="T37" fmla="*/ 76 h 130"/>
                <a:gd name="T38" fmla="*/ 32 w 79"/>
                <a:gd name="T39" fmla="*/ 73 h 130"/>
                <a:gd name="T40" fmla="*/ 29 w 79"/>
                <a:gd name="T41" fmla="*/ 70 h 130"/>
                <a:gd name="T42" fmla="*/ 26 w 79"/>
                <a:gd name="T43" fmla="*/ 69 h 130"/>
                <a:gd name="T44" fmla="*/ 23 w 79"/>
                <a:gd name="T45" fmla="*/ 67 h 130"/>
                <a:gd name="T46" fmla="*/ 12 w 79"/>
                <a:gd name="T47" fmla="*/ 66 h 130"/>
                <a:gd name="T48" fmla="*/ 0 w 79"/>
                <a:gd name="T49" fmla="*/ 65 h 130"/>
                <a:gd name="T50" fmla="*/ 0 w 79"/>
                <a:gd name="T51" fmla="*/ 65 h 130"/>
                <a:gd name="T52" fmla="*/ 12 w 79"/>
                <a:gd name="T53" fmla="*/ 65 h 130"/>
                <a:gd name="T54" fmla="*/ 23 w 79"/>
                <a:gd name="T55" fmla="*/ 63 h 130"/>
                <a:gd name="T56" fmla="*/ 26 w 79"/>
                <a:gd name="T57" fmla="*/ 62 h 130"/>
                <a:gd name="T58" fmla="*/ 29 w 79"/>
                <a:gd name="T59" fmla="*/ 60 h 130"/>
                <a:gd name="T60" fmla="*/ 32 w 79"/>
                <a:gd name="T61" fmla="*/ 58 h 130"/>
                <a:gd name="T62" fmla="*/ 34 w 79"/>
                <a:gd name="T63" fmla="*/ 55 h 130"/>
                <a:gd name="T64" fmla="*/ 36 w 79"/>
                <a:gd name="T65" fmla="*/ 51 h 130"/>
                <a:gd name="T66" fmla="*/ 37 w 79"/>
                <a:gd name="T67" fmla="*/ 47 h 130"/>
                <a:gd name="T68" fmla="*/ 38 w 79"/>
                <a:gd name="T69" fmla="*/ 35 h 130"/>
                <a:gd name="T70" fmla="*/ 39 w 79"/>
                <a:gd name="T71" fmla="*/ 20 h 130"/>
                <a:gd name="T72" fmla="*/ 39 w 79"/>
                <a:gd name="T73" fmla="*/ 0 h 130"/>
                <a:gd name="T74" fmla="*/ 39 w 79"/>
                <a:gd name="T75" fmla="*/ 0 h 130"/>
                <a:gd name="T76" fmla="*/ 40 w 79"/>
                <a:gd name="T77" fmla="*/ 20 h 130"/>
                <a:gd name="T78" fmla="*/ 41 w 79"/>
                <a:gd name="T79" fmla="*/ 35 h 130"/>
                <a:gd name="T80" fmla="*/ 42 w 79"/>
                <a:gd name="T81" fmla="*/ 47 h 130"/>
                <a:gd name="T82" fmla="*/ 43 w 79"/>
                <a:gd name="T83" fmla="*/ 51 h 130"/>
                <a:gd name="T84" fmla="*/ 45 w 79"/>
                <a:gd name="T85" fmla="*/ 55 h 130"/>
                <a:gd name="T86" fmla="*/ 47 w 79"/>
                <a:gd name="T87" fmla="*/ 58 h 130"/>
                <a:gd name="T88" fmla="*/ 50 w 79"/>
                <a:gd name="T89" fmla="*/ 60 h 130"/>
                <a:gd name="T90" fmla="*/ 54 w 79"/>
                <a:gd name="T91" fmla="*/ 62 h 130"/>
                <a:gd name="T92" fmla="*/ 57 w 79"/>
                <a:gd name="T93" fmla="*/ 63 h 130"/>
                <a:gd name="T94" fmla="*/ 67 w 79"/>
                <a:gd name="T95" fmla="*/ 65 h 130"/>
                <a:gd name="T96" fmla="*/ 79 w 79"/>
                <a:gd name="T97" fmla="*/ 65 h 130"/>
                <a:gd name="T98" fmla="*/ 79 w 79"/>
                <a:gd name="T9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30">
                  <a:moveTo>
                    <a:pt x="79" y="65"/>
                  </a:moveTo>
                  <a:lnTo>
                    <a:pt x="79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4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3" y="79"/>
                  </a:lnTo>
                  <a:lnTo>
                    <a:pt x="42" y="84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30"/>
                  </a:lnTo>
                  <a:lnTo>
                    <a:pt x="39" y="130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4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9" y="70"/>
                  </a:lnTo>
                  <a:lnTo>
                    <a:pt x="26" y="69"/>
                  </a:lnTo>
                  <a:lnTo>
                    <a:pt x="23" y="67"/>
                  </a:lnTo>
                  <a:lnTo>
                    <a:pt x="12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5"/>
                  </a:lnTo>
                  <a:lnTo>
                    <a:pt x="23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1"/>
                  </a:lnTo>
                  <a:lnTo>
                    <a:pt x="37" y="47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7"/>
                  </a:lnTo>
                  <a:lnTo>
                    <a:pt x="43" y="51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0" y="60"/>
                  </a:lnTo>
                  <a:lnTo>
                    <a:pt x="54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7" name="Freeform 20">
              <a:extLst>
                <a:ext uri="{FF2B5EF4-FFF2-40B4-BE49-F238E27FC236}">
                  <a16:creationId xmlns:a16="http://schemas.microsoft.com/office/drawing/2014/main" id="{8431AE51-E4FA-4564-868D-2ECA5CCEB3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88688" y="12509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6 w 80"/>
                <a:gd name="T5" fmla="*/ 65 h 129"/>
                <a:gd name="T6" fmla="*/ 57 w 80"/>
                <a:gd name="T7" fmla="*/ 67 h 129"/>
                <a:gd name="T8" fmla="*/ 53 w 80"/>
                <a:gd name="T9" fmla="*/ 68 h 129"/>
                <a:gd name="T10" fmla="*/ 50 w 80"/>
                <a:gd name="T11" fmla="*/ 70 h 129"/>
                <a:gd name="T12" fmla="*/ 47 w 80"/>
                <a:gd name="T13" fmla="*/ 72 h 129"/>
                <a:gd name="T14" fmla="*/ 45 w 80"/>
                <a:gd name="T15" fmla="*/ 75 h 129"/>
                <a:gd name="T16" fmla="*/ 44 w 80"/>
                <a:gd name="T17" fmla="*/ 79 h 129"/>
                <a:gd name="T18" fmla="*/ 42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39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3 w 80"/>
                <a:gd name="T37" fmla="*/ 75 h 129"/>
                <a:gd name="T38" fmla="*/ 31 w 80"/>
                <a:gd name="T39" fmla="*/ 72 h 129"/>
                <a:gd name="T40" fmla="*/ 29 w 80"/>
                <a:gd name="T41" fmla="*/ 70 h 129"/>
                <a:gd name="T42" fmla="*/ 26 w 80"/>
                <a:gd name="T43" fmla="*/ 68 h 129"/>
                <a:gd name="T44" fmla="*/ 22 w 80"/>
                <a:gd name="T45" fmla="*/ 67 h 129"/>
                <a:gd name="T46" fmla="*/ 12 w 80"/>
                <a:gd name="T47" fmla="*/ 65 h 129"/>
                <a:gd name="T48" fmla="*/ 0 w 80"/>
                <a:gd name="T49" fmla="*/ 65 h 129"/>
                <a:gd name="T50" fmla="*/ 0 w 80"/>
                <a:gd name="T51" fmla="*/ 65 h 129"/>
                <a:gd name="T52" fmla="*/ 12 w 80"/>
                <a:gd name="T53" fmla="*/ 64 h 129"/>
                <a:gd name="T54" fmla="*/ 22 w 80"/>
                <a:gd name="T55" fmla="*/ 63 h 129"/>
                <a:gd name="T56" fmla="*/ 26 w 80"/>
                <a:gd name="T57" fmla="*/ 60 h 129"/>
                <a:gd name="T58" fmla="*/ 29 w 80"/>
                <a:gd name="T59" fmla="*/ 59 h 129"/>
                <a:gd name="T60" fmla="*/ 31 w 80"/>
                <a:gd name="T61" fmla="*/ 56 h 129"/>
                <a:gd name="T62" fmla="*/ 33 w 80"/>
                <a:gd name="T63" fmla="*/ 53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39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2 w 80"/>
                <a:gd name="T81" fmla="*/ 46 h 129"/>
                <a:gd name="T82" fmla="*/ 44 w 80"/>
                <a:gd name="T83" fmla="*/ 50 h 129"/>
                <a:gd name="T84" fmla="*/ 45 w 80"/>
                <a:gd name="T85" fmla="*/ 53 h 129"/>
                <a:gd name="T86" fmla="*/ 47 w 80"/>
                <a:gd name="T87" fmla="*/ 56 h 129"/>
                <a:gd name="T88" fmla="*/ 50 w 80"/>
                <a:gd name="T89" fmla="*/ 59 h 129"/>
                <a:gd name="T90" fmla="*/ 53 w 80"/>
                <a:gd name="T91" fmla="*/ 60 h 129"/>
                <a:gd name="T92" fmla="*/ 57 w 80"/>
                <a:gd name="T93" fmla="*/ 63 h 129"/>
                <a:gd name="T94" fmla="*/ 66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6" y="65"/>
                  </a:lnTo>
                  <a:lnTo>
                    <a:pt x="57" y="67"/>
                  </a:lnTo>
                  <a:lnTo>
                    <a:pt x="53" y="68"/>
                  </a:lnTo>
                  <a:lnTo>
                    <a:pt x="50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39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3" y="75"/>
                  </a:lnTo>
                  <a:lnTo>
                    <a:pt x="31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2" y="67"/>
                  </a:lnTo>
                  <a:lnTo>
                    <a:pt x="12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4"/>
                  </a:lnTo>
                  <a:lnTo>
                    <a:pt x="22" y="63"/>
                  </a:lnTo>
                  <a:lnTo>
                    <a:pt x="26" y="60"/>
                  </a:lnTo>
                  <a:lnTo>
                    <a:pt x="29" y="59"/>
                  </a:lnTo>
                  <a:lnTo>
                    <a:pt x="31" y="56"/>
                  </a:lnTo>
                  <a:lnTo>
                    <a:pt x="33" y="53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39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4" y="50"/>
                  </a:lnTo>
                  <a:lnTo>
                    <a:pt x="45" y="53"/>
                  </a:lnTo>
                  <a:lnTo>
                    <a:pt x="47" y="56"/>
                  </a:lnTo>
                  <a:lnTo>
                    <a:pt x="50" y="59"/>
                  </a:lnTo>
                  <a:lnTo>
                    <a:pt x="53" y="60"/>
                  </a:lnTo>
                  <a:lnTo>
                    <a:pt x="57" y="63"/>
                  </a:lnTo>
                  <a:lnTo>
                    <a:pt x="66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8" name="Freeform 21">
              <a:extLst>
                <a:ext uri="{FF2B5EF4-FFF2-40B4-BE49-F238E27FC236}">
                  <a16:creationId xmlns:a16="http://schemas.microsoft.com/office/drawing/2014/main" id="{FD751730-F5D0-48C6-B126-03B1ED4862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33213" y="3182938"/>
              <a:ext cx="125413" cy="204788"/>
            </a:xfrm>
            <a:custGeom>
              <a:avLst/>
              <a:gdLst>
                <a:gd name="T0" fmla="*/ 79 w 79"/>
                <a:gd name="T1" fmla="*/ 65 h 129"/>
                <a:gd name="T2" fmla="*/ 79 w 79"/>
                <a:gd name="T3" fmla="*/ 65 h 129"/>
                <a:gd name="T4" fmla="*/ 66 w 79"/>
                <a:gd name="T5" fmla="*/ 66 h 129"/>
                <a:gd name="T6" fmla="*/ 56 w 79"/>
                <a:gd name="T7" fmla="*/ 67 h 129"/>
                <a:gd name="T8" fmla="*/ 53 w 79"/>
                <a:gd name="T9" fmla="*/ 69 h 129"/>
                <a:gd name="T10" fmla="*/ 50 w 79"/>
                <a:gd name="T11" fmla="*/ 70 h 129"/>
                <a:gd name="T12" fmla="*/ 47 w 79"/>
                <a:gd name="T13" fmla="*/ 73 h 129"/>
                <a:gd name="T14" fmla="*/ 45 w 79"/>
                <a:gd name="T15" fmla="*/ 76 h 129"/>
                <a:gd name="T16" fmla="*/ 43 w 79"/>
                <a:gd name="T17" fmla="*/ 79 h 129"/>
                <a:gd name="T18" fmla="*/ 42 w 79"/>
                <a:gd name="T19" fmla="*/ 83 h 129"/>
                <a:gd name="T20" fmla="*/ 41 w 79"/>
                <a:gd name="T21" fmla="*/ 95 h 129"/>
                <a:gd name="T22" fmla="*/ 40 w 79"/>
                <a:gd name="T23" fmla="*/ 110 h 129"/>
                <a:gd name="T24" fmla="*/ 39 w 79"/>
                <a:gd name="T25" fmla="*/ 129 h 129"/>
                <a:gd name="T26" fmla="*/ 39 w 79"/>
                <a:gd name="T27" fmla="*/ 129 h 129"/>
                <a:gd name="T28" fmla="*/ 39 w 79"/>
                <a:gd name="T29" fmla="*/ 110 h 129"/>
                <a:gd name="T30" fmla="*/ 38 w 79"/>
                <a:gd name="T31" fmla="*/ 95 h 129"/>
                <a:gd name="T32" fmla="*/ 37 w 79"/>
                <a:gd name="T33" fmla="*/ 83 h 129"/>
                <a:gd name="T34" fmla="*/ 36 w 79"/>
                <a:gd name="T35" fmla="*/ 79 h 129"/>
                <a:gd name="T36" fmla="*/ 34 w 79"/>
                <a:gd name="T37" fmla="*/ 76 h 129"/>
                <a:gd name="T38" fmla="*/ 32 w 79"/>
                <a:gd name="T39" fmla="*/ 73 h 129"/>
                <a:gd name="T40" fmla="*/ 28 w 79"/>
                <a:gd name="T41" fmla="*/ 70 h 129"/>
                <a:gd name="T42" fmla="*/ 25 w 79"/>
                <a:gd name="T43" fmla="*/ 69 h 129"/>
                <a:gd name="T44" fmla="*/ 22 w 79"/>
                <a:gd name="T45" fmla="*/ 67 h 129"/>
                <a:gd name="T46" fmla="*/ 12 w 79"/>
                <a:gd name="T47" fmla="*/ 66 h 129"/>
                <a:gd name="T48" fmla="*/ 0 w 79"/>
                <a:gd name="T49" fmla="*/ 65 h 129"/>
                <a:gd name="T50" fmla="*/ 0 w 79"/>
                <a:gd name="T51" fmla="*/ 65 h 129"/>
                <a:gd name="T52" fmla="*/ 12 w 79"/>
                <a:gd name="T53" fmla="*/ 65 h 129"/>
                <a:gd name="T54" fmla="*/ 22 w 79"/>
                <a:gd name="T55" fmla="*/ 63 h 129"/>
                <a:gd name="T56" fmla="*/ 25 w 79"/>
                <a:gd name="T57" fmla="*/ 62 h 129"/>
                <a:gd name="T58" fmla="*/ 28 w 79"/>
                <a:gd name="T59" fmla="*/ 60 h 129"/>
                <a:gd name="T60" fmla="*/ 32 w 79"/>
                <a:gd name="T61" fmla="*/ 58 h 129"/>
                <a:gd name="T62" fmla="*/ 34 w 79"/>
                <a:gd name="T63" fmla="*/ 55 h 129"/>
                <a:gd name="T64" fmla="*/ 36 w 79"/>
                <a:gd name="T65" fmla="*/ 50 h 129"/>
                <a:gd name="T66" fmla="*/ 37 w 79"/>
                <a:gd name="T67" fmla="*/ 46 h 129"/>
                <a:gd name="T68" fmla="*/ 38 w 79"/>
                <a:gd name="T69" fmla="*/ 35 h 129"/>
                <a:gd name="T70" fmla="*/ 39 w 79"/>
                <a:gd name="T71" fmla="*/ 20 h 129"/>
                <a:gd name="T72" fmla="*/ 39 w 79"/>
                <a:gd name="T73" fmla="*/ 0 h 129"/>
                <a:gd name="T74" fmla="*/ 39 w 79"/>
                <a:gd name="T75" fmla="*/ 0 h 129"/>
                <a:gd name="T76" fmla="*/ 40 w 79"/>
                <a:gd name="T77" fmla="*/ 20 h 129"/>
                <a:gd name="T78" fmla="*/ 41 w 79"/>
                <a:gd name="T79" fmla="*/ 35 h 129"/>
                <a:gd name="T80" fmla="*/ 42 w 79"/>
                <a:gd name="T81" fmla="*/ 46 h 129"/>
                <a:gd name="T82" fmla="*/ 43 w 79"/>
                <a:gd name="T83" fmla="*/ 50 h 129"/>
                <a:gd name="T84" fmla="*/ 45 w 79"/>
                <a:gd name="T85" fmla="*/ 55 h 129"/>
                <a:gd name="T86" fmla="*/ 47 w 79"/>
                <a:gd name="T87" fmla="*/ 58 h 129"/>
                <a:gd name="T88" fmla="*/ 50 w 79"/>
                <a:gd name="T89" fmla="*/ 60 h 129"/>
                <a:gd name="T90" fmla="*/ 53 w 79"/>
                <a:gd name="T91" fmla="*/ 62 h 129"/>
                <a:gd name="T92" fmla="*/ 56 w 79"/>
                <a:gd name="T93" fmla="*/ 63 h 129"/>
                <a:gd name="T94" fmla="*/ 66 w 79"/>
                <a:gd name="T95" fmla="*/ 65 h 129"/>
                <a:gd name="T96" fmla="*/ 79 w 79"/>
                <a:gd name="T97" fmla="*/ 65 h 129"/>
                <a:gd name="T98" fmla="*/ 79 w 79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29">
                  <a:moveTo>
                    <a:pt x="79" y="65"/>
                  </a:moveTo>
                  <a:lnTo>
                    <a:pt x="79" y="65"/>
                  </a:lnTo>
                  <a:lnTo>
                    <a:pt x="66" y="66"/>
                  </a:lnTo>
                  <a:lnTo>
                    <a:pt x="56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29"/>
                  </a:lnTo>
                  <a:lnTo>
                    <a:pt x="39" y="129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8" y="70"/>
                  </a:lnTo>
                  <a:lnTo>
                    <a:pt x="25" y="69"/>
                  </a:lnTo>
                  <a:lnTo>
                    <a:pt x="22" y="67"/>
                  </a:lnTo>
                  <a:lnTo>
                    <a:pt x="12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5"/>
                  </a:lnTo>
                  <a:lnTo>
                    <a:pt x="22" y="63"/>
                  </a:lnTo>
                  <a:lnTo>
                    <a:pt x="25" y="62"/>
                  </a:lnTo>
                  <a:lnTo>
                    <a:pt x="28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3" y="50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6" y="63"/>
                  </a:lnTo>
                  <a:lnTo>
                    <a:pt x="66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9" name="Freeform 22">
              <a:extLst>
                <a:ext uri="{FF2B5EF4-FFF2-40B4-BE49-F238E27FC236}">
                  <a16:creationId xmlns:a16="http://schemas.microsoft.com/office/drawing/2014/main" id="{CDF5972F-1861-4820-B5B3-C176B43E76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52188" y="5291138"/>
              <a:ext cx="195263" cy="315913"/>
            </a:xfrm>
            <a:custGeom>
              <a:avLst/>
              <a:gdLst>
                <a:gd name="T0" fmla="*/ 123 w 123"/>
                <a:gd name="T1" fmla="*/ 100 h 199"/>
                <a:gd name="T2" fmla="*/ 123 w 123"/>
                <a:gd name="T3" fmla="*/ 100 h 199"/>
                <a:gd name="T4" fmla="*/ 102 w 123"/>
                <a:gd name="T5" fmla="*/ 101 h 199"/>
                <a:gd name="T6" fmla="*/ 94 w 123"/>
                <a:gd name="T7" fmla="*/ 102 h 199"/>
                <a:gd name="T8" fmla="*/ 88 w 123"/>
                <a:gd name="T9" fmla="*/ 103 h 199"/>
                <a:gd name="T10" fmla="*/ 82 w 123"/>
                <a:gd name="T11" fmla="*/ 105 h 199"/>
                <a:gd name="T12" fmla="*/ 77 w 123"/>
                <a:gd name="T13" fmla="*/ 108 h 199"/>
                <a:gd name="T14" fmla="*/ 72 w 123"/>
                <a:gd name="T15" fmla="*/ 112 h 199"/>
                <a:gd name="T16" fmla="*/ 69 w 123"/>
                <a:gd name="T17" fmla="*/ 116 h 199"/>
                <a:gd name="T18" fmla="*/ 67 w 123"/>
                <a:gd name="T19" fmla="*/ 122 h 199"/>
                <a:gd name="T20" fmla="*/ 65 w 123"/>
                <a:gd name="T21" fmla="*/ 128 h 199"/>
                <a:gd name="T22" fmla="*/ 63 w 123"/>
                <a:gd name="T23" fmla="*/ 136 h 199"/>
                <a:gd name="T24" fmla="*/ 62 w 123"/>
                <a:gd name="T25" fmla="*/ 146 h 199"/>
                <a:gd name="T26" fmla="*/ 61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6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2 h 199"/>
                <a:gd name="T42" fmla="*/ 52 w 123"/>
                <a:gd name="T43" fmla="*/ 116 h 199"/>
                <a:gd name="T44" fmla="*/ 49 w 123"/>
                <a:gd name="T45" fmla="*/ 112 h 199"/>
                <a:gd name="T46" fmla="*/ 45 w 123"/>
                <a:gd name="T47" fmla="*/ 108 h 199"/>
                <a:gd name="T48" fmla="*/ 40 w 123"/>
                <a:gd name="T49" fmla="*/ 105 h 199"/>
                <a:gd name="T50" fmla="*/ 34 w 123"/>
                <a:gd name="T51" fmla="*/ 103 h 199"/>
                <a:gd name="T52" fmla="*/ 27 w 123"/>
                <a:gd name="T53" fmla="*/ 102 h 199"/>
                <a:gd name="T54" fmla="*/ 19 w 123"/>
                <a:gd name="T55" fmla="*/ 101 h 199"/>
                <a:gd name="T56" fmla="*/ 0 w 123"/>
                <a:gd name="T57" fmla="*/ 100 h 199"/>
                <a:gd name="T58" fmla="*/ 0 w 123"/>
                <a:gd name="T59" fmla="*/ 100 h 199"/>
                <a:gd name="T60" fmla="*/ 19 w 123"/>
                <a:gd name="T61" fmla="*/ 100 h 199"/>
                <a:gd name="T62" fmla="*/ 27 w 123"/>
                <a:gd name="T63" fmla="*/ 99 h 199"/>
                <a:gd name="T64" fmla="*/ 34 w 123"/>
                <a:gd name="T65" fmla="*/ 96 h 199"/>
                <a:gd name="T66" fmla="*/ 40 w 123"/>
                <a:gd name="T67" fmla="*/ 94 h 199"/>
                <a:gd name="T68" fmla="*/ 45 w 123"/>
                <a:gd name="T69" fmla="*/ 92 h 199"/>
                <a:gd name="T70" fmla="*/ 49 w 123"/>
                <a:gd name="T71" fmla="*/ 88 h 199"/>
                <a:gd name="T72" fmla="*/ 52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4 h 199"/>
                <a:gd name="T80" fmla="*/ 59 w 123"/>
                <a:gd name="T81" fmla="*/ 54 h 199"/>
                <a:gd name="T82" fmla="*/ 60 w 123"/>
                <a:gd name="T83" fmla="*/ 31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1 h 199"/>
                <a:gd name="T90" fmla="*/ 62 w 123"/>
                <a:gd name="T91" fmla="*/ 54 h 199"/>
                <a:gd name="T92" fmla="*/ 63 w 123"/>
                <a:gd name="T93" fmla="*/ 64 h 199"/>
                <a:gd name="T94" fmla="*/ 65 w 123"/>
                <a:gd name="T95" fmla="*/ 72 h 199"/>
                <a:gd name="T96" fmla="*/ 67 w 123"/>
                <a:gd name="T97" fmla="*/ 78 h 199"/>
                <a:gd name="T98" fmla="*/ 69 w 123"/>
                <a:gd name="T99" fmla="*/ 84 h 199"/>
                <a:gd name="T100" fmla="*/ 72 w 123"/>
                <a:gd name="T101" fmla="*/ 88 h 199"/>
                <a:gd name="T102" fmla="*/ 77 w 123"/>
                <a:gd name="T103" fmla="*/ 92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9 h 199"/>
                <a:gd name="T110" fmla="*/ 102 w 123"/>
                <a:gd name="T111" fmla="*/ 100 h 199"/>
                <a:gd name="T112" fmla="*/ 123 w 123"/>
                <a:gd name="T113" fmla="*/ 100 h 199"/>
                <a:gd name="T114" fmla="*/ 123 w 123"/>
                <a:gd name="T11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100"/>
                  </a:moveTo>
                  <a:lnTo>
                    <a:pt x="123" y="100"/>
                  </a:lnTo>
                  <a:lnTo>
                    <a:pt x="102" y="101"/>
                  </a:lnTo>
                  <a:lnTo>
                    <a:pt x="94" y="102"/>
                  </a:lnTo>
                  <a:lnTo>
                    <a:pt x="88" y="103"/>
                  </a:lnTo>
                  <a:lnTo>
                    <a:pt x="82" y="105"/>
                  </a:lnTo>
                  <a:lnTo>
                    <a:pt x="77" y="108"/>
                  </a:lnTo>
                  <a:lnTo>
                    <a:pt x="72" y="112"/>
                  </a:lnTo>
                  <a:lnTo>
                    <a:pt x="69" y="116"/>
                  </a:lnTo>
                  <a:lnTo>
                    <a:pt x="67" y="122"/>
                  </a:lnTo>
                  <a:lnTo>
                    <a:pt x="65" y="128"/>
                  </a:lnTo>
                  <a:lnTo>
                    <a:pt x="63" y="136"/>
                  </a:lnTo>
                  <a:lnTo>
                    <a:pt x="62" y="146"/>
                  </a:lnTo>
                  <a:lnTo>
                    <a:pt x="61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6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2" y="116"/>
                  </a:lnTo>
                  <a:lnTo>
                    <a:pt x="49" y="112"/>
                  </a:lnTo>
                  <a:lnTo>
                    <a:pt x="45" y="108"/>
                  </a:lnTo>
                  <a:lnTo>
                    <a:pt x="40" y="105"/>
                  </a:lnTo>
                  <a:lnTo>
                    <a:pt x="34" y="103"/>
                  </a:lnTo>
                  <a:lnTo>
                    <a:pt x="27" y="102"/>
                  </a:lnTo>
                  <a:lnTo>
                    <a:pt x="19" y="101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100"/>
                  </a:lnTo>
                  <a:lnTo>
                    <a:pt x="27" y="99"/>
                  </a:lnTo>
                  <a:lnTo>
                    <a:pt x="34" y="96"/>
                  </a:lnTo>
                  <a:lnTo>
                    <a:pt x="40" y="94"/>
                  </a:lnTo>
                  <a:lnTo>
                    <a:pt x="45" y="92"/>
                  </a:lnTo>
                  <a:lnTo>
                    <a:pt x="49" y="88"/>
                  </a:lnTo>
                  <a:lnTo>
                    <a:pt x="52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4"/>
                  </a:lnTo>
                  <a:lnTo>
                    <a:pt x="59" y="54"/>
                  </a:lnTo>
                  <a:lnTo>
                    <a:pt x="60" y="3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1"/>
                  </a:lnTo>
                  <a:lnTo>
                    <a:pt x="62" y="54"/>
                  </a:lnTo>
                  <a:lnTo>
                    <a:pt x="63" y="64"/>
                  </a:lnTo>
                  <a:lnTo>
                    <a:pt x="65" y="72"/>
                  </a:lnTo>
                  <a:lnTo>
                    <a:pt x="67" y="78"/>
                  </a:lnTo>
                  <a:lnTo>
                    <a:pt x="69" y="84"/>
                  </a:lnTo>
                  <a:lnTo>
                    <a:pt x="72" y="88"/>
                  </a:lnTo>
                  <a:lnTo>
                    <a:pt x="77" y="92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9"/>
                  </a:lnTo>
                  <a:lnTo>
                    <a:pt x="102" y="100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0" name="Freeform 23">
              <a:extLst>
                <a:ext uri="{FF2B5EF4-FFF2-40B4-BE49-F238E27FC236}">
                  <a16:creationId xmlns:a16="http://schemas.microsoft.com/office/drawing/2014/main" id="{629BCC5A-3DDC-49CB-8450-FB81193FD3D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46800" y="4986338"/>
              <a:ext cx="195263" cy="315913"/>
            </a:xfrm>
            <a:custGeom>
              <a:avLst/>
              <a:gdLst>
                <a:gd name="T0" fmla="*/ 123 w 123"/>
                <a:gd name="T1" fmla="*/ 100 h 199"/>
                <a:gd name="T2" fmla="*/ 123 w 123"/>
                <a:gd name="T3" fmla="*/ 100 h 199"/>
                <a:gd name="T4" fmla="*/ 102 w 123"/>
                <a:gd name="T5" fmla="*/ 101 h 199"/>
                <a:gd name="T6" fmla="*/ 95 w 123"/>
                <a:gd name="T7" fmla="*/ 102 h 199"/>
                <a:gd name="T8" fmla="*/ 88 w 123"/>
                <a:gd name="T9" fmla="*/ 104 h 199"/>
                <a:gd name="T10" fmla="*/ 82 w 123"/>
                <a:gd name="T11" fmla="*/ 106 h 199"/>
                <a:gd name="T12" fmla="*/ 77 w 123"/>
                <a:gd name="T13" fmla="*/ 108 h 199"/>
                <a:gd name="T14" fmla="*/ 73 w 123"/>
                <a:gd name="T15" fmla="*/ 112 h 199"/>
                <a:gd name="T16" fmla="*/ 70 w 123"/>
                <a:gd name="T17" fmla="*/ 116 h 199"/>
                <a:gd name="T18" fmla="*/ 67 w 123"/>
                <a:gd name="T19" fmla="*/ 122 h 199"/>
                <a:gd name="T20" fmla="*/ 65 w 123"/>
                <a:gd name="T21" fmla="*/ 128 h 199"/>
                <a:gd name="T22" fmla="*/ 63 w 123"/>
                <a:gd name="T23" fmla="*/ 137 h 199"/>
                <a:gd name="T24" fmla="*/ 62 w 123"/>
                <a:gd name="T25" fmla="*/ 146 h 199"/>
                <a:gd name="T26" fmla="*/ 61 w 123"/>
                <a:gd name="T27" fmla="*/ 170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70 h 199"/>
                <a:gd name="T34" fmla="*/ 59 w 123"/>
                <a:gd name="T35" fmla="*/ 146 h 199"/>
                <a:gd name="T36" fmla="*/ 58 w 123"/>
                <a:gd name="T37" fmla="*/ 137 h 199"/>
                <a:gd name="T38" fmla="*/ 57 w 123"/>
                <a:gd name="T39" fmla="*/ 128 h 199"/>
                <a:gd name="T40" fmla="*/ 55 w 123"/>
                <a:gd name="T41" fmla="*/ 122 h 199"/>
                <a:gd name="T42" fmla="*/ 52 w 123"/>
                <a:gd name="T43" fmla="*/ 116 h 199"/>
                <a:gd name="T44" fmla="*/ 49 w 123"/>
                <a:gd name="T45" fmla="*/ 112 h 199"/>
                <a:gd name="T46" fmla="*/ 45 w 123"/>
                <a:gd name="T47" fmla="*/ 108 h 199"/>
                <a:gd name="T48" fmla="*/ 41 w 123"/>
                <a:gd name="T49" fmla="*/ 106 h 199"/>
                <a:gd name="T50" fmla="*/ 35 w 123"/>
                <a:gd name="T51" fmla="*/ 104 h 199"/>
                <a:gd name="T52" fmla="*/ 27 w 123"/>
                <a:gd name="T53" fmla="*/ 102 h 199"/>
                <a:gd name="T54" fmla="*/ 19 w 123"/>
                <a:gd name="T55" fmla="*/ 101 h 199"/>
                <a:gd name="T56" fmla="*/ 0 w 123"/>
                <a:gd name="T57" fmla="*/ 100 h 199"/>
                <a:gd name="T58" fmla="*/ 0 w 123"/>
                <a:gd name="T59" fmla="*/ 100 h 199"/>
                <a:gd name="T60" fmla="*/ 19 w 123"/>
                <a:gd name="T61" fmla="*/ 100 h 199"/>
                <a:gd name="T62" fmla="*/ 27 w 123"/>
                <a:gd name="T63" fmla="*/ 99 h 199"/>
                <a:gd name="T64" fmla="*/ 35 w 123"/>
                <a:gd name="T65" fmla="*/ 97 h 199"/>
                <a:gd name="T66" fmla="*/ 41 w 123"/>
                <a:gd name="T67" fmla="*/ 95 h 199"/>
                <a:gd name="T68" fmla="*/ 45 w 123"/>
                <a:gd name="T69" fmla="*/ 93 h 199"/>
                <a:gd name="T70" fmla="*/ 49 w 123"/>
                <a:gd name="T71" fmla="*/ 89 h 199"/>
                <a:gd name="T72" fmla="*/ 52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4 h 199"/>
                <a:gd name="T80" fmla="*/ 59 w 123"/>
                <a:gd name="T81" fmla="*/ 55 h 199"/>
                <a:gd name="T82" fmla="*/ 60 w 123"/>
                <a:gd name="T83" fmla="*/ 31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1 h 199"/>
                <a:gd name="T90" fmla="*/ 62 w 123"/>
                <a:gd name="T91" fmla="*/ 55 h 199"/>
                <a:gd name="T92" fmla="*/ 63 w 123"/>
                <a:gd name="T93" fmla="*/ 64 h 199"/>
                <a:gd name="T94" fmla="*/ 65 w 123"/>
                <a:gd name="T95" fmla="*/ 72 h 199"/>
                <a:gd name="T96" fmla="*/ 67 w 123"/>
                <a:gd name="T97" fmla="*/ 78 h 199"/>
                <a:gd name="T98" fmla="*/ 70 w 123"/>
                <a:gd name="T99" fmla="*/ 84 h 199"/>
                <a:gd name="T100" fmla="*/ 73 w 123"/>
                <a:gd name="T101" fmla="*/ 89 h 199"/>
                <a:gd name="T102" fmla="*/ 77 w 123"/>
                <a:gd name="T103" fmla="*/ 93 h 199"/>
                <a:gd name="T104" fmla="*/ 82 w 123"/>
                <a:gd name="T105" fmla="*/ 95 h 199"/>
                <a:gd name="T106" fmla="*/ 88 w 123"/>
                <a:gd name="T107" fmla="*/ 97 h 199"/>
                <a:gd name="T108" fmla="*/ 95 w 123"/>
                <a:gd name="T109" fmla="*/ 99 h 199"/>
                <a:gd name="T110" fmla="*/ 102 w 123"/>
                <a:gd name="T111" fmla="*/ 100 h 199"/>
                <a:gd name="T112" fmla="*/ 123 w 123"/>
                <a:gd name="T113" fmla="*/ 100 h 199"/>
                <a:gd name="T114" fmla="*/ 123 w 123"/>
                <a:gd name="T11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100"/>
                  </a:moveTo>
                  <a:lnTo>
                    <a:pt x="123" y="100"/>
                  </a:lnTo>
                  <a:lnTo>
                    <a:pt x="102" y="101"/>
                  </a:lnTo>
                  <a:lnTo>
                    <a:pt x="95" y="102"/>
                  </a:lnTo>
                  <a:lnTo>
                    <a:pt x="88" y="104"/>
                  </a:lnTo>
                  <a:lnTo>
                    <a:pt x="82" y="106"/>
                  </a:lnTo>
                  <a:lnTo>
                    <a:pt x="77" y="108"/>
                  </a:lnTo>
                  <a:lnTo>
                    <a:pt x="73" y="112"/>
                  </a:lnTo>
                  <a:lnTo>
                    <a:pt x="70" y="116"/>
                  </a:lnTo>
                  <a:lnTo>
                    <a:pt x="67" y="122"/>
                  </a:lnTo>
                  <a:lnTo>
                    <a:pt x="65" y="128"/>
                  </a:lnTo>
                  <a:lnTo>
                    <a:pt x="63" y="137"/>
                  </a:lnTo>
                  <a:lnTo>
                    <a:pt x="62" y="146"/>
                  </a:lnTo>
                  <a:lnTo>
                    <a:pt x="61" y="170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70"/>
                  </a:lnTo>
                  <a:lnTo>
                    <a:pt x="59" y="146"/>
                  </a:lnTo>
                  <a:lnTo>
                    <a:pt x="58" y="137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2" y="116"/>
                  </a:lnTo>
                  <a:lnTo>
                    <a:pt x="49" y="112"/>
                  </a:lnTo>
                  <a:lnTo>
                    <a:pt x="45" y="108"/>
                  </a:lnTo>
                  <a:lnTo>
                    <a:pt x="41" y="106"/>
                  </a:lnTo>
                  <a:lnTo>
                    <a:pt x="35" y="104"/>
                  </a:lnTo>
                  <a:lnTo>
                    <a:pt x="27" y="102"/>
                  </a:lnTo>
                  <a:lnTo>
                    <a:pt x="19" y="101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100"/>
                  </a:lnTo>
                  <a:lnTo>
                    <a:pt x="27" y="99"/>
                  </a:lnTo>
                  <a:lnTo>
                    <a:pt x="35" y="97"/>
                  </a:lnTo>
                  <a:lnTo>
                    <a:pt x="41" y="95"/>
                  </a:lnTo>
                  <a:lnTo>
                    <a:pt x="45" y="93"/>
                  </a:lnTo>
                  <a:lnTo>
                    <a:pt x="49" y="89"/>
                  </a:lnTo>
                  <a:lnTo>
                    <a:pt x="52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4"/>
                  </a:lnTo>
                  <a:lnTo>
                    <a:pt x="59" y="55"/>
                  </a:lnTo>
                  <a:lnTo>
                    <a:pt x="60" y="3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1"/>
                  </a:lnTo>
                  <a:lnTo>
                    <a:pt x="62" y="55"/>
                  </a:lnTo>
                  <a:lnTo>
                    <a:pt x="63" y="64"/>
                  </a:lnTo>
                  <a:lnTo>
                    <a:pt x="65" y="72"/>
                  </a:lnTo>
                  <a:lnTo>
                    <a:pt x="67" y="78"/>
                  </a:lnTo>
                  <a:lnTo>
                    <a:pt x="70" y="84"/>
                  </a:lnTo>
                  <a:lnTo>
                    <a:pt x="73" y="89"/>
                  </a:lnTo>
                  <a:lnTo>
                    <a:pt x="77" y="93"/>
                  </a:lnTo>
                  <a:lnTo>
                    <a:pt x="82" y="95"/>
                  </a:lnTo>
                  <a:lnTo>
                    <a:pt x="88" y="97"/>
                  </a:lnTo>
                  <a:lnTo>
                    <a:pt x="95" y="99"/>
                  </a:lnTo>
                  <a:lnTo>
                    <a:pt x="102" y="100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1" name="Freeform 24">
              <a:extLst>
                <a:ext uri="{FF2B5EF4-FFF2-40B4-BE49-F238E27FC236}">
                  <a16:creationId xmlns:a16="http://schemas.microsoft.com/office/drawing/2014/main" id="{1A8996F0-2424-46B4-815A-1DC4E499C1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70138" y="490220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5 w 123"/>
                <a:gd name="T7" fmla="*/ 102 h 199"/>
                <a:gd name="T8" fmla="*/ 89 w 123"/>
                <a:gd name="T9" fmla="*/ 103 h 199"/>
                <a:gd name="T10" fmla="*/ 82 w 123"/>
                <a:gd name="T11" fmla="*/ 105 h 199"/>
                <a:gd name="T12" fmla="*/ 77 w 123"/>
                <a:gd name="T13" fmla="*/ 108 h 199"/>
                <a:gd name="T14" fmla="*/ 73 w 123"/>
                <a:gd name="T15" fmla="*/ 111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4 w 123"/>
                <a:gd name="T23" fmla="*/ 136 h 199"/>
                <a:gd name="T24" fmla="*/ 63 w 123"/>
                <a:gd name="T25" fmla="*/ 146 h 199"/>
                <a:gd name="T26" fmla="*/ 62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9 h 199"/>
                <a:gd name="T34" fmla="*/ 60 w 123"/>
                <a:gd name="T35" fmla="*/ 146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3 w 123"/>
                <a:gd name="T43" fmla="*/ 116 h 199"/>
                <a:gd name="T44" fmla="*/ 50 w 123"/>
                <a:gd name="T45" fmla="*/ 111 h 199"/>
                <a:gd name="T46" fmla="*/ 45 w 123"/>
                <a:gd name="T47" fmla="*/ 108 h 199"/>
                <a:gd name="T48" fmla="*/ 41 w 123"/>
                <a:gd name="T49" fmla="*/ 105 h 199"/>
                <a:gd name="T50" fmla="*/ 35 w 123"/>
                <a:gd name="T51" fmla="*/ 103 h 199"/>
                <a:gd name="T52" fmla="*/ 28 w 123"/>
                <a:gd name="T53" fmla="*/ 102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50 w 123"/>
                <a:gd name="T71" fmla="*/ 88 h 199"/>
                <a:gd name="T72" fmla="*/ 53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3 h 199"/>
                <a:gd name="T80" fmla="*/ 60 w 123"/>
                <a:gd name="T81" fmla="*/ 53 h 199"/>
                <a:gd name="T82" fmla="*/ 61 w 123"/>
                <a:gd name="T83" fmla="*/ 31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1 h 199"/>
                <a:gd name="T90" fmla="*/ 63 w 123"/>
                <a:gd name="T91" fmla="*/ 53 h 199"/>
                <a:gd name="T92" fmla="*/ 64 w 123"/>
                <a:gd name="T93" fmla="*/ 63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9 w 123"/>
                <a:gd name="T107" fmla="*/ 96 h 199"/>
                <a:gd name="T108" fmla="*/ 95 w 123"/>
                <a:gd name="T109" fmla="*/ 97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5" y="102"/>
                  </a:lnTo>
                  <a:lnTo>
                    <a:pt x="89" y="103"/>
                  </a:lnTo>
                  <a:lnTo>
                    <a:pt x="82" y="105"/>
                  </a:lnTo>
                  <a:lnTo>
                    <a:pt x="77" y="108"/>
                  </a:lnTo>
                  <a:lnTo>
                    <a:pt x="73" y="111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4" y="136"/>
                  </a:lnTo>
                  <a:lnTo>
                    <a:pt x="63" y="146"/>
                  </a:lnTo>
                  <a:lnTo>
                    <a:pt x="62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9"/>
                  </a:lnTo>
                  <a:lnTo>
                    <a:pt x="60" y="146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3" y="116"/>
                  </a:lnTo>
                  <a:lnTo>
                    <a:pt x="50" y="111"/>
                  </a:lnTo>
                  <a:lnTo>
                    <a:pt x="45" y="108"/>
                  </a:lnTo>
                  <a:lnTo>
                    <a:pt x="41" y="105"/>
                  </a:lnTo>
                  <a:lnTo>
                    <a:pt x="35" y="103"/>
                  </a:lnTo>
                  <a:lnTo>
                    <a:pt x="28" y="102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50" y="88"/>
                  </a:lnTo>
                  <a:lnTo>
                    <a:pt x="53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3"/>
                  </a:lnTo>
                  <a:lnTo>
                    <a:pt x="60" y="53"/>
                  </a:lnTo>
                  <a:lnTo>
                    <a:pt x="61" y="31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1"/>
                  </a:lnTo>
                  <a:lnTo>
                    <a:pt x="63" y="53"/>
                  </a:lnTo>
                  <a:lnTo>
                    <a:pt x="64" y="63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9" y="96"/>
                  </a:lnTo>
                  <a:lnTo>
                    <a:pt x="95" y="97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2" name="Freeform 25">
              <a:extLst>
                <a:ext uri="{FF2B5EF4-FFF2-40B4-BE49-F238E27FC236}">
                  <a16:creationId xmlns:a16="http://schemas.microsoft.com/office/drawing/2014/main" id="{DE3FD683-6FA6-440D-8D85-BF3C9C4CD25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47188" y="4176713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2 w 123"/>
                <a:gd name="T5" fmla="*/ 100 h 199"/>
                <a:gd name="T6" fmla="*/ 94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2 w 123"/>
                <a:gd name="T15" fmla="*/ 110 h 199"/>
                <a:gd name="T16" fmla="*/ 69 w 123"/>
                <a:gd name="T17" fmla="*/ 116 h 199"/>
                <a:gd name="T18" fmla="*/ 67 w 123"/>
                <a:gd name="T19" fmla="*/ 121 h 199"/>
                <a:gd name="T20" fmla="*/ 65 w 123"/>
                <a:gd name="T21" fmla="*/ 128 h 199"/>
                <a:gd name="T22" fmla="*/ 63 w 123"/>
                <a:gd name="T23" fmla="*/ 136 h 199"/>
                <a:gd name="T24" fmla="*/ 62 w 123"/>
                <a:gd name="T25" fmla="*/ 145 h 199"/>
                <a:gd name="T26" fmla="*/ 61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1 h 199"/>
                <a:gd name="T42" fmla="*/ 52 w 123"/>
                <a:gd name="T43" fmla="*/ 116 h 199"/>
                <a:gd name="T44" fmla="*/ 49 w 123"/>
                <a:gd name="T45" fmla="*/ 110 h 199"/>
                <a:gd name="T46" fmla="*/ 45 w 123"/>
                <a:gd name="T47" fmla="*/ 107 h 199"/>
                <a:gd name="T48" fmla="*/ 41 w 123"/>
                <a:gd name="T49" fmla="*/ 104 h 199"/>
                <a:gd name="T50" fmla="*/ 34 w 123"/>
                <a:gd name="T51" fmla="*/ 102 h 199"/>
                <a:gd name="T52" fmla="*/ 27 w 123"/>
                <a:gd name="T53" fmla="*/ 101 h 199"/>
                <a:gd name="T54" fmla="*/ 19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19 w 123"/>
                <a:gd name="T61" fmla="*/ 98 h 199"/>
                <a:gd name="T62" fmla="*/ 27 w 123"/>
                <a:gd name="T63" fmla="*/ 97 h 199"/>
                <a:gd name="T64" fmla="*/ 34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49 w 123"/>
                <a:gd name="T71" fmla="*/ 88 h 199"/>
                <a:gd name="T72" fmla="*/ 52 w 123"/>
                <a:gd name="T73" fmla="*/ 83 h 199"/>
                <a:gd name="T74" fmla="*/ 55 w 123"/>
                <a:gd name="T75" fmla="*/ 78 h 199"/>
                <a:gd name="T76" fmla="*/ 57 w 123"/>
                <a:gd name="T77" fmla="*/ 70 h 199"/>
                <a:gd name="T78" fmla="*/ 58 w 123"/>
                <a:gd name="T79" fmla="*/ 62 h 199"/>
                <a:gd name="T80" fmla="*/ 59 w 123"/>
                <a:gd name="T81" fmla="*/ 53 h 199"/>
                <a:gd name="T82" fmla="*/ 60 w 123"/>
                <a:gd name="T83" fmla="*/ 30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0 h 199"/>
                <a:gd name="T90" fmla="*/ 62 w 123"/>
                <a:gd name="T91" fmla="*/ 53 h 199"/>
                <a:gd name="T92" fmla="*/ 63 w 123"/>
                <a:gd name="T93" fmla="*/ 62 h 199"/>
                <a:gd name="T94" fmla="*/ 65 w 123"/>
                <a:gd name="T95" fmla="*/ 70 h 199"/>
                <a:gd name="T96" fmla="*/ 67 w 123"/>
                <a:gd name="T97" fmla="*/ 78 h 199"/>
                <a:gd name="T98" fmla="*/ 69 w 123"/>
                <a:gd name="T99" fmla="*/ 83 h 199"/>
                <a:gd name="T100" fmla="*/ 72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7 h 199"/>
                <a:gd name="T110" fmla="*/ 102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2" y="100"/>
                  </a:lnTo>
                  <a:lnTo>
                    <a:pt x="94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2" y="110"/>
                  </a:lnTo>
                  <a:lnTo>
                    <a:pt x="69" y="116"/>
                  </a:lnTo>
                  <a:lnTo>
                    <a:pt x="67" y="121"/>
                  </a:lnTo>
                  <a:lnTo>
                    <a:pt x="65" y="128"/>
                  </a:lnTo>
                  <a:lnTo>
                    <a:pt x="63" y="136"/>
                  </a:lnTo>
                  <a:lnTo>
                    <a:pt x="62" y="145"/>
                  </a:lnTo>
                  <a:lnTo>
                    <a:pt x="61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1"/>
                  </a:lnTo>
                  <a:lnTo>
                    <a:pt x="52" y="116"/>
                  </a:lnTo>
                  <a:lnTo>
                    <a:pt x="49" y="110"/>
                  </a:lnTo>
                  <a:lnTo>
                    <a:pt x="45" y="107"/>
                  </a:lnTo>
                  <a:lnTo>
                    <a:pt x="41" y="104"/>
                  </a:lnTo>
                  <a:lnTo>
                    <a:pt x="34" y="102"/>
                  </a:lnTo>
                  <a:lnTo>
                    <a:pt x="27" y="101"/>
                  </a:lnTo>
                  <a:lnTo>
                    <a:pt x="19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19" y="98"/>
                  </a:lnTo>
                  <a:lnTo>
                    <a:pt x="27" y="97"/>
                  </a:lnTo>
                  <a:lnTo>
                    <a:pt x="34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49" y="88"/>
                  </a:lnTo>
                  <a:lnTo>
                    <a:pt x="52" y="83"/>
                  </a:lnTo>
                  <a:lnTo>
                    <a:pt x="55" y="78"/>
                  </a:lnTo>
                  <a:lnTo>
                    <a:pt x="57" y="70"/>
                  </a:lnTo>
                  <a:lnTo>
                    <a:pt x="58" y="62"/>
                  </a:lnTo>
                  <a:lnTo>
                    <a:pt x="59" y="53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0"/>
                  </a:lnTo>
                  <a:lnTo>
                    <a:pt x="62" y="53"/>
                  </a:lnTo>
                  <a:lnTo>
                    <a:pt x="63" y="62"/>
                  </a:lnTo>
                  <a:lnTo>
                    <a:pt x="65" y="70"/>
                  </a:lnTo>
                  <a:lnTo>
                    <a:pt x="67" y="78"/>
                  </a:lnTo>
                  <a:lnTo>
                    <a:pt x="69" y="83"/>
                  </a:lnTo>
                  <a:lnTo>
                    <a:pt x="72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7"/>
                  </a:lnTo>
                  <a:lnTo>
                    <a:pt x="102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3" name="Freeform 26">
              <a:extLst>
                <a:ext uri="{FF2B5EF4-FFF2-40B4-BE49-F238E27FC236}">
                  <a16:creationId xmlns:a16="http://schemas.microsoft.com/office/drawing/2014/main" id="{07B4E646-1C0E-4190-8B14-016A666E2C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858500" y="263525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4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3 w 123"/>
                <a:gd name="T15" fmla="*/ 111 h 199"/>
                <a:gd name="T16" fmla="*/ 70 w 123"/>
                <a:gd name="T17" fmla="*/ 115 h 199"/>
                <a:gd name="T18" fmla="*/ 68 w 123"/>
                <a:gd name="T19" fmla="*/ 121 h 199"/>
                <a:gd name="T20" fmla="*/ 66 w 123"/>
                <a:gd name="T21" fmla="*/ 128 h 199"/>
                <a:gd name="T22" fmla="*/ 64 w 123"/>
                <a:gd name="T23" fmla="*/ 136 h 199"/>
                <a:gd name="T24" fmla="*/ 63 w 123"/>
                <a:gd name="T25" fmla="*/ 145 h 199"/>
                <a:gd name="T26" fmla="*/ 62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1 h 199"/>
                <a:gd name="T42" fmla="*/ 52 w 123"/>
                <a:gd name="T43" fmla="*/ 115 h 199"/>
                <a:gd name="T44" fmla="*/ 49 w 123"/>
                <a:gd name="T45" fmla="*/ 111 h 199"/>
                <a:gd name="T46" fmla="*/ 45 w 123"/>
                <a:gd name="T47" fmla="*/ 107 h 199"/>
                <a:gd name="T48" fmla="*/ 40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19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19 w 123"/>
                <a:gd name="T61" fmla="*/ 98 h 199"/>
                <a:gd name="T62" fmla="*/ 28 w 123"/>
                <a:gd name="T63" fmla="*/ 98 h 199"/>
                <a:gd name="T64" fmla="*/ 35 w 123"/>
                <a:gd name="T65" fmla="*/ 96 h 199"/>
                <a:gd name="T66" fmla="*/ 40 w 123"/>
                <a:gd name="T67" fmla="*/ 94 h 199"/>
                <a:gd name="T68" fmla="*/ 45 w 123"/>
                <a:gd name="T69" fmla="*/ 91 h 199"/>
                <a:gd name="T70" fmla="*/ 49 w 123"/>
                <a:gd name="T71" fmla="*/ 88 h 199"/>
                <a:gd name="T72" fmla="*/ 52 w 123"/>
                <a:gd name="T73" fmla="*/ 83 h 199"/>
                <a:gd name="T74" fmla="*/ 55 w 123"/>
                <a:gd name="T75" fmla="*/ 78 h 199"/>
                <a:gd name="T76" fmla="*/ 57 w 123"/>
                <a:gd name="T77" fmla="*/ 70 h 199"/>
                <a:gd name="T78" fmla="*/ 58 w 123"/>
                <a:gd name="T79" fmla="*/ 63 h 199"/>
                <a:gd name="T80" fmla="*/ 59 w 123"/>
                <a:gd name="T81" fmla="*/ 53 h 199"/>
                <a:gd name="T82" fmla="*/ 61 w 123"/>
                <a:gd name="T83" fmla="*/ 30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0 h 199"/>
                <a:gd name="T90" fmla="*/ 63 w 123"/>
                <a:gd name="T91" fmla="*/ 53 h 199"/>
                <a:gd name="T92" fmla="*/ 64 w 123"/>
                <a:gd name="T93" fmla="*/ 63 h 199"/>
                <a:gd name="T94" fmla="*/ 66 w 123"/>
                <a:gd name="T95" fmla="*/ 70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8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4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3" y="111"/>
                  </a:lnTo>
                  <a:lnTo>
                    <a:pt x="70" y="115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4" y="136"/>
                  </a:lnTo>
                  <a:lnTo>
                    <a:pt x="63" y="145"/>
                  </a:lnTo>
                  <a:lnTo>
                    <a:pt x="62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1"/>
                  </a:lnTo>
                  <a:lnTo>
                    <a:pt x="52" y="115"/>
                  </a:lnTo>
                  <a:lnTo>
                    <a:pt x="49" y="111"/>
                  </a:lnTo>
                  <a:lnTo>
                    <a:pt x="45" y="107"/>
                  </a:lnTo>
                  <a:lnTo>
                    <a:pt x="40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19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19" y="98"/>
                  </a:lnTo>
                  <a:lnTo>
                    <a:pt x="28" y="98"/>
                  </a:lnTo>
                  <a:lnTo>
                    <a:pt x="35" y="96"/>
                  </a:lnTo>
                  <a:lnTo>
                    <a:pt x="40" y="94"/>
                  </a:lnTo>
                  <a:lnTo>
                    <a:pt x="45" y="91"/>
                  </a:lnTo>
                  <a:lnTo>
                    <a:pt x="49" y="88"/>
                  </a:lnTo>
                  <a:lnTo>
                    <a:pt x="52" y="83"/>
                  </a:lnTo>
                  <a:lnTo>
                    <a:pt x="55" y="78"/>
                  </a:lnTo>
                  <a:lnTo>
                    <a:pt x="57" y="70"/>
                  </a:lnTo>
                  <a:lnTo>
                    <a:pt x="58" y="63"/>
                  </a:lnTo>
                  <a:lnTo>
                    <a:pt x="59" y="53"/>
                  </a:lnTo>
                  <a:lnTo>
                    <a:pt x="61" y="3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0"/>
                  </a:lnTo>
                  <a:lnTo>
                    <a:pt x="63" y="53"/>
                  </a:lnTo>
                  <a:lnTo>
                    <a:pt x="64" y="63"/>
                  </a:lnTo>
                  <a:lnTo>
                    <a:pt x="66" y="70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8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4" name="Freeform 27">
              <a:extLst>
                <a:ext uri="{FF2B5EF4-FFF2-40B4-BE49-F238E27FC236}">
                  <a16:creationId xmlns:a16="http://schemas.microsoft.com/office/drawing/2014/main" id="{75DAA7A9-C7BA-4F63-A26F-316D50F6AF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50450" y="1511300"/>
              <a:ext cx="195263" cy="314325"/>
            </a:xfrm>
            <a:custGeom>
              <a:avLst/>
              <a:gdLst>
                <a:gd name="T0" fmla="*/ 123 w 123"/>
                <a:gd name="T1" fmla="*/ 100 h 198"/>
                <a:gd name="T2" fmla="*/ 123 w 123"/>
                <a:gd name="T3" fmla="*/ 100 h 198"/>
                <a:gd name="T4" fmla="*/ 102 w 123"/>
                <a:gd name="T5" fmla="*/ 100 h 198"/>
                <a:gd name="T6" fmla="*/ 94 w 123"/>
                <a:gd name="T7" fmla="*/ 101 h 198"/>
                <a:gd name="T8" fmla="*/ 88 w 123"/>
                <a:gd name="T9" fmla="*/ 103 h 198"/>
                <a:gd name="T10" fmla="*/ 82 w 123"/>
                <a:gd name="T11" fmla="*/ 105 h 198"/>
                <a:gd name="T12" fmla="*/ 77 w 123"/>
                <a:gd name="T13" fmla="*/ 107 h 198"/>
                <a:gd name="T14" fmla="*/ 73 w 123"/>
                <a:gd name="T15" fmla="*/ 111 h 198"/>
                <a:gd name="T16" fmla="*/ 69 w 123"/>
                <a:gd name="T17" fmla="*/ 115 h 198"/>
                <a:gd name="T18" fmla="*/ 67 w 123"/>
                <a:gd name="T19" fmla="*/ 121 h 198"/>
                <a:gd name="T20" fmla="*/ 65 w 123"/>
                <a:gd name="T21" fmla="*/ 127 h 198"/>
                <a:gd name="T22" fmla="*/ 63 w 123"/>
                <a:gd name="T23" fmla="*/ 135 h 198"/>
                <a:gd name="T24" fmla="*/ 62 w 123"/>
                <a:gd name="T25" fmla="*/ 145 h 198"/>
                <a:gd name="T26" fmla="*/ 61 w 123"/>
                <a:gd name="T27" fmla="*/ 168 h 198"/>
                <a:gd name="T28" fmla="*/ 61 w 123"/>
                <a:gd name="T29" fmla="*/ 198 h 198"/>
                <a:gd name="T30" fmla="*/ 61 w 123"/>
                <a:gd name="T31" fmla="*/ 198 h 198"/>
                <a:gd name="T32" fmla="*/ 60 w 123"/>
                <a:gd name="T33" fmla="*/ 168 h 198"/>
                <a:gd name="T34" fmla="*/ 59 w 123"/>
                <a:gd name="T35" fmla="*/ 145 h 198"/>
                <a:gd name="T36" fmla="*/ 58 w 123"/>
                <a:gd name="T37" fmla="*/ 135 h 198"/>
                <a:gd name="T38" fmla="*/ 57 w 123"/>
                <a:gd name="T39" fmla="*/ 127 h 198"/>
                <a:gd name="T40" fmla="*/ 55 w 123"/>
                <a:gd name="T41" fmla="*/ 121 h 198"/>
                <a:gd name="T42" fmla="*/ 52 w 123"/>
                <a:gd name="T43" fmla="*/ 115 h 198"/>
                <a:gd name="T44" fmla="*/ 49 w 123"/>
                <a:gd name="T45" fmla="*/ 111 h 198"/>
                <a:gd name="T46" fmla="*/ 45 w 123"/>
                <a:gd name="T47" fmla="*/ 107 h 198"/>
                <a:gd name="T48" fmla="*/ 41 w 123"/>
                <a:gd name="T49" fmla="*/ 105 h 198"/>
                <a:gd name="T50" fmla="*/ 35 w 123"/>
                <a:gd name="T51" fmla="*/ 103 h 198"/>
                <a:gd name="T52" fmla="*/ 27 w 123"/>
                <a:gd name="T53" fmla="*/ 101 h 198"/>
                <a:gd name="T54" fmla="*/ 19 w 123"/>
                <a:gd name="T55" fmla="*/ 100 h 198"/>
                <a:gd name="T56" fmla="*/ 0 w 123"/>
                <a:gd name="T57" fmla="*/ 100 h 198"/>
                <a:gd name="T58" fmla="*/ 0 w 123"/>
                <a:gd name="T59" fmla="*/ 100 h 198"/>
                <a:gd name="T60" fmla="*/ 19 w 123"/>
                <a:gd name="T61" fmla="*/ 99 h 198"/>
                <a:gd name="T62" fmla="*/ 27 w 123"/>
                <a:gd name="T63" fmla="*/ 97 h 198"/>
                <a:gd name="T64" fmla="*/ 35 w 123"/>
                <a:gd name="T65" fmla="*/ 95 h 198"/>
                <a:gd name="T66" fmla="*/ 41 w 123"/>
                <a:gd name="T67" fmla="*/ 93 h 198"/>
                <a:gd name="T68" fmla="*/ 45 w 123"/>
                <a:gd name="T69" fmla="*/ 91 h 198"/>
                <a:gd name="T70" fmla="*/ 49 w 123"/>
                <a:gd name="T71" fmla="*/ 87 h 198"/>
                <a:gd name="T72" fmla="*/ 52 w 123"/>
                <a:gd name="T73" fmla="*/ 83 h 198"/>
                <a:gd name="T74" fmla="*/ 55 w 123"/>
                <a:gd name="T75" fmla="*/ 77 h 198"/>
                <a:gd name="T76" fmla="*/ 57 w 123"/>
                <a:gd name="T77" fmla="*/ 71 h 198"/>
                <a:gd name="T78" fmla="*/ 58 w 123"/>
                <a:gd name="T79" fmla="*/ 63 h 198"/>
                <a:gd name="T80" fmla="*/ 59 w 123"/>
                <a:gd name="T81" fmla="*/ 53 h 198"/>
                <a:gd name="T82" fmla="*/ 60 w 123"/>
                <a:gd name="T83" fmla="*/ 30 h 198"/>
                <a:gd name="T84" fmla="*/ 61 w 123"/>
                <a:gd name="T85" fmla="*/ 0 h 198"/>
                <a:gd name="T86" fmla="*/ 61 w 123"/>
                <a:gd name="T87" fmla="*/ 0 h 198"/>
                <a:gd name="T88" fmla="*/ 61 w 123"/>
                <a:gd name="T89" fmla="*/ 30 h 198"/>
                <a:gd name="T90" fmla="*/ 62 w 123"/>
                <a:gd name="T91" fmla="*/ 53 h 198"/>
                <a:gd name="T92" fmla="*/ 63 w 123"/>
                <a:gd name="T93" fmla="*/ 63 h 198"/>
                <a:gd name="T94" fmla="*/ 65 w 123"/>
                <a:gd name="T95" fmla="*/ 71 h 198"/>
                <a:gd name="T96" fmla="*/ 67 w 123"/>
                <a:gd name="T97" fmla="*/ 77 h 198"/>
                <a:gd name="T98" fmla="*/ 69 w 123"/>
                <a:gd name="T99" fmla="*/ 83 h 198"/>
                <a:gd name="T100" fmla="*/ 73 w 123"/>
                <a:gd name="T101" fmla="*/ 87 h 198"/>
                <a:gd name="T102" fmla="*/ 77 w 123"/>
                <a:gd name="T103" fmla="*/ 91 h 198"/>
                <a:gd name="T104" fmla="*/ 82 w 123"/>
                <a:gd name="T105" fmla="*/ 93 h 198"/>
                <a:gd name="T106" fmla="*/ 88 w 123"/>
                <a:gd name="T107" fmla="*/ 95 h 198"/>
                <a:gd name="T108" fmla="*/ 94 w 123"/>
                <a:gd name="T109" fmla="*/ 97 h 198"/>
                <a:gd name="T110" fmla="*/ 102 w 123"/>
                <a:gd name="T111" fmla="*/ 99 h 198"/>
                <a:gd name="T112" fmla="*/ 123 w 123"/>
                <a:gd name="T113" fmla="*/ 100 h 198"/>
                <a:gd name="T114" fmla="*/ 123 w 123"/>
                <a:gd name="T115" fmla="*/ 10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8">
                  <a:moveTo>
                    <a:pt x="123" y="100"/>
                  </a:moveTo>
                  <a:lnTo>
                    <a:pt x="123" y="100"/>
                  </a:lnTo>
                  <a:lnTo>
                    <a:pt x="102" y="100"/>
                  </a:lnTo>
                  <a:lnTo>
                    <a:pt x="94" y="101"/>
                  </a:lnTo>
                  <a:lnTo>
                    <a:pt x="88" y="103"/>
                  </a:lnTo>
                  <a:lnTo>
                    <a:pt x="82" y="105"/>
                  </a:lnTo>
                  <a:lnTo>
                    <a:pt x="77" y="107"/>
                  </a:lnTo>
                  <a:lnTo>
                    <a:pt x="73" y="111"/>
                  </a:lnTo>
                  <a:lnTo>
                    <a:pt x="69" y="115"/>
                  </a:lnTo>
                  <a:lnTo>
                    <a:pt x="67" y="121"/>
                  </a:lnTo>
                  <a:lnTo>
                    <a:pt x="65" y="127"/>
                  </a:lnTo>
                  <a:lnTo>
                    <a:pt x="63" y="135"/>
                  </a:lnTo>
                  <a:lnTo>
                    <a:pt x="62" y="145"/>
                  </a:lnTo>
                  <a:lnTo>
                    <a:pt x="61" y="168"/>
                  </a:lnTo>
                  <a:lnTo>
                    <a:pt x="61" y="198"/>
                  </a:lnTo>
                  <a:lnTo>
                    <a:pt x="61" y="198"/>
                  </a:lnTo>
                  <a:lnTo>
                    <a:pt x="60" y="168"/>
                  </a:lnTo>
                  <a:lnTo>
                    <a:pt x="59" y="145"/>
                  </a:lnTo>
                  <a:lnTo>
                    <a:pt x="58" y="135"/>
                  </a:lnTo>
                  <a:lnTo>
                    <a:pt x="57" y="127"/>
                  </a:lnTo>
                  <a:lnTo>
                    <a:pt x="55" y="121"/>
                  </a:lnTo>
                  <a:lnTo>
                    <a:pt x="52" y="115"/>
                  </a:lnTo>
                  <a:lnTo>
                    <a:pt x="49" y="111"/>
                  </a:lnTo>
                  <a:lnTo>
                    <a:pt x="45" y="107"/>
                  </a:lnTo>
                  <a:lnTo>
                    <a:pt x="41" y="105"/>
                  </a:lnTo>
                  <a:lnTo>
                    <a:pt x="35" y="103"/>
                  </a:lnTo>
                  <a:lnTo>
                    <a:pt x="27" y="101"/>
                  </a:lnTo>
                  <a:lnTo>
                    <a:pt x="19" y="10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99"/>
                  </a:lnTo>
                  <a:lnTo>
                    <a:pt x="27" y="97"/>
                  </a:lnTo>
                  <a:lnTo>
                    <a:pt x="35" y="95"/>
                  </a:lnTo>
                  <a:lnTo>
                    <a:pt x="41" y="93"/>
                  </a:lnTo>
                  <a:lnTo>
                    <a:pt x="45" y="91"/>
                  </a:lnTo>
                  <a:lnTo>
                    <a:pt x="49" y="87"/>
                  </a:lnTo>
                  <a:lnTo>
                    <a:pt x="52" y="83"/>
                  </a:lnTo>
                  <a:lnTo>
                    <a:pt x="55" y="77"/>
                  </a:lnTo>
                  <a:lnTo>
                    <a:pt x="57" y="71"/>
                  </a:lnTo>
                  <a:lnTo>
                    <a:pt x="58" y="63"/>
                  </a:lnTo>
                  <a:lnTo>
                    <a:pt x="59" y="53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0"/>
                  </a:lnTo>
                  <a:lnTo>
                    <a:pt x="62" y="53"/>
                  </a:lnTo>
                  <a:lnTo>
                    <a:pt x="63" y="63"/>
                  </a:lnTo>
                  <a:lnTo>
                    <a:pt x="65" y="71"/>
                  </a:lnTo>
                  <a:lnTo>
                    <a:pt x="67" y="77"/>
                  </a:lnTo>
                  <a:lnTo>
                    <a:pt x="69" y="83"/>
                  </a:lnTo>
                  <a:lnTo>
                    <a:pt x="73" y="87"/>
                  </a:lnTo>
                  <a:lnTo>
                    <a:pt x="77" y="91"/>
                  </a:lnTo>
                  <a:lnTo>
                    <a:pt x="82" y="93"/>
                  </a:lnTo>
                  <a:lnTo>
                    <a:pt x="88" y="95"/>
                  </a:lnTo>
                  <a:lnTo>
                    <a:pt x="94" y="97"/>
                  </a:lnTo>
                  <a:lnTo>
                    <a:pt x="102" y="99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5" name="Freeform 28">
              <a:extLst>
                <a:ext uri="{FF2B5EF4-FFF2-40B4-BE49-F238E27FC236}">
                  <a16:creationId xmlns:a16="http://schemas.microsoft.com/office/drawing/2014/main" id="{C7FFC9D0-48D6-4653-8417-8C5B4D71BD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96738" y="386080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4 w 123"/>
                <a:gd name="T5" fmla="*/ 100 h 199"/>
                <a:gd name="T6" fmla="*/ 95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4 w 123"/>
                <a:gd name="T15" fmla="*/ 112 h 199"/>
                <a:gd name="T16" fmla="*/ 70 w 123"/>
                <a:gd name="T17" fmla="*/ 116 h 199"/>
                <a:gd name="T18" fmla="*/ 68 w 123"/>
                <a:gd name="T19" fmla="*/ 122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2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2 h 199"/>
                <a:gd name="T42" fmla="*/ 53 w 123"/>
                <a:gd name="T43" fmla="*/ 116 h 199"/>
                <a:gd name="T44" fmla="*/ 49 w 123"/>
                <a:gd name="T45" fmla="*/ 112 h 199"/>
                <a:gd name="T46" fmla="*/ 46 w 123"/>
                <a:gd name="T47" fmla="*/ 107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9 h 199"/>
                <a:gd name="T62" fmla="*/ 28 w 123"/>
                <a:gd name="T63" fmla="*/ 98 h 199"/>
                <a:gd name="T64" fmla="*/ 35 w 123"/>
                <a:gd name="T65" fmla="*/ 96 h 199"/>
                <a:gd name="T66" fmla="*/ 41 w 123"/>
                <a:gd name="T67" fmla="*/ 94 h 199"/>
                <a:gd name="T68" fmla="*/ 46 w 123"/>
                <a:gd name="T69" fmla="*/ 91 h 199"/>
                <a:gd name="T70" fmla="*/ 49 w 123"/>
                <a:gd name="T71" fmla="*/ 88 h 199"/>
                <a:gd name="T72" fmla="*/ 53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3 h 199"/>
                <a:gd name="T80" fmla="*/ 59 w 123"/>
                <a:gd name="T81" fmla="*/ 54 h 199"/>
                <a:gd name="T82" fmla="*/ 60 w 123"/>
                <a:gd name="T83" fmla="*/ 30 h 199"/>
                <a:gd name="T84" fmla="*/ 61 w 123"/>
                <a:gd name="T85" fmla="*/ 0 h 199"/>
                <a:gd name="T86" fmla="*/ 61 w 123"/>
                <a:gd name="T87" fmla="*/ 0 h 199"/>
                <a:gd name="T88" fmla="*/ 62 w 123"/>
                <a:gd name="T89" fmla="*/ 30 h 199"/>
                <a:gd name="T90" fmla="*/ 64 w 123"/>
                <a:gd name="T91" fmla="*/ 54 h 199"/>
                <a:gd name="T92" fmla="*/ 65 w 123"/>
                <a:gd name="T93" fmla="*/ 63 h 199"/>
                <a:gd name="T94" fmla="*/ 66 w 123"/>
                <a:gd name="T95" fmla="*/ 72 h 199"/>
                <a:gd name="T96" fmla="*/ 68 w 123"/>
                <a:gd name="T97" fmla="*/ 78 h 199"/>
                <a:gd name="T98" fmla="*/ 70 w 123"/>
                <a:gd name="T99" fmla="*/ 84 h 199"/>
                <a:gd name="T100" fmla="*/ 74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5 w 123"/>
                <a:gd name="T109" fmla="*/ 98 h 199"/>
                <a:gd name="T110" fmla="*/ 104 w 123"/>
                <a:gd name="T111" fmla="*/ 99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4" y="100"/>
                  </a:lnTo>
                  <a:lnTo>
                    <a:pt x="95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4" y="112"/>
                  </a:lnTo>
                  <a:lnTo>
                    <a:pt x="70" y="116"/>
                  </a:lnTo>
                  <a:lnTo>
                    <a:pt x="68" y="122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2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3" y="116"/>
                  </a:lnTo>
                  <a:lnTo>
                    <a:pt x="49" y="112"/>
                  </a:lnTo>
                  <a:lnTo>
                    <a:pt x="46" y="107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9"/>
                  </a:lnTo>
                  <a:lnTo>
                    <a:pt x="28" y="98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6" y="91"/>
                  </a:lnTo>
                  <a:lnTo>
                    <a:pt x="49" y="88"/>
                  </a:lnTo>
                  <a:lnTo>
                    <a:pt x="53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3"/>
                  </a:lnTo>
                  <a:lnTo>
                    <a:pt x="59" y="54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2" y="30"/>
                  </a:lnTo>
                  <a:lnTo>
                    <a:pt x="64" y="54"/>
                  </a:lnTo>
                  <a:lnTo>
                    <a:pt x="65" y="63"/>
                  </a:lnTo>
                  <a:lnTo>
                    <a:pt x="66" y="72"/>
                  </a:lnTo>
                  <a:lnTo>
                    <a:pt x="68" y="78"/>
                  </a:lnTo>
                  <a:lnTo>
                    <a:pt x="70" y="84"/>
                  </a:lnTo>
                  <a:lnTo>
                    <a:pt x="74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5" y="98"/>
                  </a:lnTo>
                  <a:lnTo>
                    <a:pt x="104" y="99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6" name="Freeform 29">
              <a:extLst>
                <a:ext uri="{FF2B5EF4-FFF2-40B4-BE49-F238E27FC236}">
                  <a16:creationId xmlns:a16="http://schemas.microsoft.com/office/drawing/2014/main" id="{A1F69991-3C50-49D3-A1AA-B4BBD946DF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5050" y="3741738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6 w 123"/>
                <a:gd name="T7" fmla="*/ 101 h 199"/>
                <a:gd name="T8" fmla="*/ 89 w 123"/>
                <a:gd name="T9" fmla="*/ 102 h 199"/>
                <a:gd name="T10" fmla="*/ 82 w 123"/>
                <a:gd name="T11" fmla="*/ 104 h 199"/>
                <a:gd name="T12" fmla="*/ 77 w 123"/>
                <a:gd name="T13" fmla="*/ 108 h 199"/>
                <a:gd name="T14" fmla="*/ 73 w 123"/>
                <a:gd name="T15" fmla="*/ 111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2 w 123"/>
                <a:gd name="T27" fmla="*/ 168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8 h 199"/>
                <a:gd name="T34" fmla="*/ 60 w 123"/>
                <a:gd name="T35" fmla="*/ 145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4 w 123"/>
                <a:gd name="T43" fmla="*/ 116 h 199"/>
                <a:gd name="T44" fmla="*/ 50 w 123"/>
                <a:gd name="T45" fmla="*/ 111 h 199"/>
                <a:gd name="T46" fmla="*/ 45 w 123"/>
                <a:gd name="T47" fmla="*/ 108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50 w 123"/>
                <a:gd name="T71" fmla="*/ 88 h 199"/>
                <a:gd name="T72" fmla="*/ 54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2 h 199"/>
                <a:gd name="T80" fmla="*/ 60 w 123"/>
                <a:gd name="T81" fmla="*/ 53 h 199"/>
                <a:gd name="T82" fmla="*/ 61 w 123"/>
                <a:gd name="T83" fmla="*/ 30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0 h 199"/>
                <a:gd name="T90" fmla="*/ 64 w 123"/>
                <a:gd name="T91" fmla="*/ 53 h 199"/>
                <a:gd name="T92" fmla="*/ 65 w 123"/>
                <a:gd name="T93" fmla="*/ 62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9 w 123"/>
                <a:gd name="T107" fmla="*/ 96 h 199"/>
                <a:gd name="T108" fmla="*/ 96 w 123"/>
                <a:gd name="T109" fmla="*/ 97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6" y="101"/>
                  </a:lnTo>
                  <a:lnTo>
                    <a:pt x="89" y="102"/>
                  </a:lnTo>
                  <a:lnTo>
                    <a:pt x="82" y="104"/>
                  </a:lnTo>
                  <a:lnTo>
                    <a:pt x="77" y="108"/>
                  </a:lnTo>
                  <a:lnTo>
                    <a:pt x="73" y="111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2" y="168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8"/>
                  </a:lnTo>
                  <a:lnTo>
                    <a:pt x="60" y="145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4" y="116"/>
                  </a:lnTo>
                  <a:lnTo>
                    <a:pt x="50" y="111"/>
                  </a:lnTo>
                  <a:lnTo>
                    <a:pt x="45" y="108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50" y="88"/>
                  </a:lnTo>
                  <a:lnTo>
                    <a:pt x="54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2"/>
                  </a:lnTo>
                  <a:lnTo>
                    <a:pt x="60" y="53"/>
                  </a:lnTo>
                  <a:lnTo>
                    <a:pt x="61" y="3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0"/>
                  </a:lnTo>
                  <a:lnTo>
                    <a:pt x="64" y="53"/>
                  </a:lnTo>
                  <a:lnTo>
                    <a:pt x="65" y="62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9" y="96"/>
                  </a:lnTo>
                  <a:lnTo>
                    <a:pt x="96" y="97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7" name="Freeform 30">
              <a:extLst>
                <a:ext uri="{FF2B5EF4-FFF2-40B4-BE49-F238E27FC236}">
                  <a16:creationId xmlns:a16="http://schemas.microsoft.com/office/drawing/2014/main" id="{6548F6EF-450B-474F-A01B-5144246A597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79900" y="1354138"/>
              <a:ext cx="193675" cy="315913"/>
            </a:xfrm>
            <a:custGeom>
              <a:avLst/>
              <a:gdLst>
                <a:gd name="T0" fmla="*/ 122 w 122"/>
                <a:gd name="T1" fmla="*/ 99 h 199"/>
                <a:gd name="T2" fmla="*/ 122 w 122"/>
                <a:gd name="T3" fmla="*/ 99 h 199"/>
                <a:gd name="T4" fmla="*/ 103 w 122"/>
                <a:gd name="T5" fmla="*/ 99 h 199"/>
                <a:gd name="T6" fmla="*/ 95 w 122"/>
                <a:gd name="T7" fmla="*/ 100 h 199"/>
                <a:gd name="T8" fmla="*/ 88 w 122"/>
                <a:gd name="T9" fmla="*/ 102 h 199"/>
                <a:gd name="T10" fmla="*/ 82 w 122"/>
                <a:gd name="T11" fmla="*/ 104 h 199"/>
                <a:gd name="T12" fmla="*/ 77 w 122"/>
                <a:gd name="T13" fmla="*/ 106 h 199"/>
                <a:gd name="T14" fmla="*/ 73 w 122"/>
                <a:gd name="T15" fmla="*/ 110 h 199"/>
                <a:gd name="T16" fmla="*/ 70 w 122"/>
                <a:gd name="T17" fmla="*/ 114 h 199"/>
                <a:gd name="T18" fmla="*/ 67 w 122"/>
                <a:gd name="T19" fmla="*/ 121 h 199"/>
                <a:gd name="T20" fmla="*/ 65 w 122"/>
                <a:gd name="T21" fmla="*/ 127 h 199"/>
                <a:gd name="T22" fmla="*/ 64 w 122"/>
                <a:gd name="T23" fmla="*/ 135 h 199"/>
                <a:gd name="T24" fmla="*/ 63 w 122"/>
                <a:gd name="T25" fmla="*/ 144 h 199"/>
                <a:gd name="T26" fmla="*/ 62 w 122"/>
                <a:gd name="T27" fmla="*/ 168 h 199"/>
                <a:gd name="T28" fmla="*/ 61 w 122"/>
                <a:gd name="T29" fmla="*/ 199 h 199"/>
                <a:gd name="T30" fmla="*/ 61 w 122"/>
                <a:gd name="T31" fmla="*/ 199 h 199"/>
                <a:gd name="T32" fmla="*/ 61 w 122"/>
                <a:gd name="T33" fmla="*/ 168 h 199"/>
                <a:gd name="T34" fmla="*/ 60 w 122"/>
                <a:gd name="T35" fmla="*/ 144 h 199"/>
                <a:gd name="T36" fmla="*/ 59 w 122"/>
                <a:gd name="T37" fmla="*/ 135 h 199"/>
                <a:gd name="T38" fmla="*/ 57 w 122"/>
                <a:gd name="T39" fmla="*/ 127 h 199"/>
                <a:gd name="T40" fmla="*/ 56 w 122"/>
                <a:gd name="T41" fmla="*/ 121 h 199"/>
                <a:gd name="T42" fmla="*/ 53 w 122"/>
                <a:gd name="T43" fmla="*/ 114 h 199"/>
                <a:gd name="T44" fmla="*/ 50 w 122"/>
                <a:gd name="T45" fmla="*/ 110 h 199"/>
                <a:gd name="T46" fmla="*/ 46 w 122"/>
                <a:gd name="T47" fmla="*/ 106 h 199"/>
                <a:gd name="T48" fmla="*/ 40 w 122"/>
                <a:gd name="T49" fmla="*/ 104 h 199"/>
                <a:gd name="T50" fmla="*/ 34 w 122"/>
                <a:gd name="T51" fmla="*/ 102 h 199"/>
                <a:gd name="T52" fmla="*/ 28 w 122"/>
                <a:gd name="T53" fmla="*/ 100 h 199"/>
                <a:gd name="T54" fmla="*/ 20 w 122"/>
                <a:gd name="T55" fmla="*/ 99 h 199"/>
                <a:gd name="T56" fmla="*/ 0 w 122"/>
                <a:gd name="T57" fmla="*/ 99 h 199"/>
                <a:gd name="T58" fmla="*/ 0 w 122"/>
                <a:gd name="T59" fmla="*/ 99 h 199"/>
                <a:gd name="T60" fmla="*/ 20 w 122"/>
                <a:gd name="T61" fmla="*/ 98 h 199"/>
                <a:gd name="T62" fmla="*/ 28 w 122"/>
                <a:gd name="T63" fmla="*/ 97 h 199"/>
                <a:gd name="T64" fmla="*/ 34 w 122"/>
                <a:gd name="T65" fmla="*/ 96 h 199"/>
                <a:gd name="T66" fmla="*/ 40 w 122"/>
                <a:gd name="T67" fmla="*/ 94 h 199"/>
                <a:gd name="T68" fmla="*/ 46 w 122"/>
                <a:gd name="T69" fmla="*/ 91 h 199"/>
                <a:gd name="T70" fmla="*/ 50 w 122"/>
                <a:gd name="T71" fmla="*/ 87 h 199"/>
                <a:gd name="T72" fmla="*/ 53 w 122"/>
                <a:gd name="T73" fmla="*/ 83 h 199"/>
                <a:gd name="T74" fmla="*/ 56 w 122"/>
                <a:gd name="T75" fmla="*/ 77 h 199"/>
                <a:gd name="T76" fmla="*/ 57 w 122"/>
                <a:gd name="T77" fmla="*/ 70 h 199"/>
                <a:gd name="T78" fmla="*/ 59 w 122"/>
                <a:gd name="T79" fmla="*/ 62 h 199"/>
                <a:gd name="T80" fmla="*/ 60 w 122"/>
                <a:gd name="T81" fmla="*/ 53 h 199"/>
                <a:gd name="T82" fmla="*/ 61 w 122"/>
                <a:gd name="T83" fmla="*/ 29 h 199"/>
                <a:gd name="T84" fmla="*/ 61 w 122"/>
                <a:gd name="T85" fmla="*/ 0 h 199"/>
                <a:gd name="T86" fmla="*/ 61 w 122"/>
                <a:gd name="T87" fmla="*/ 0 h 199"/>
                <a:gd name="T88" fmla="*/ 62 w 122"/>
                <a:gd name="T89" fmla="*/ 29 h 199"/>
                <a:gd name="T90" fmla="*/ 63 w 122"/>
                <a:gd name="T91" fmla="*/ 53 h 199"/>
                <a:gd name="T92" fmla="*/ 64 w 122"/>
                <a:gd name="T93" fmla="*/ 62 h 199"/>
                <a:gd name="T94" fmla="*/ 65 w 122"/>
                <a:gd name="T95" fmla="*/ 70 h 199"/>
                <a:gd name="T96" fmla="*/ 67 w 122"/>
                <a:gd name="T97" fmla="*/ 77 h 199"/>
                <a:gd name="T98" fmla="*/ 70 w 122"/>
                <a:gd name="T99" fmla="*/ 83 h 199"/>
                <a:gd name="T100" fmla="*/ 73 w 122"/>
                <a:gd name="T101" fmla="*/ 87 h 199"/>
                <a:gd name="T102" fmla="*/ 77 w 122"/>
                <a:gd name="T103" fmla="*/ 91 h 199"/>
                <a:gd name="T104" fmla="*/ 82 w 122"/>
                <a:gd name="T105" fmla="*/ 94 h 199"/>
                <a:gd name="T106" fmla="*/ 88 w 122"/>
                <a:gd name="T107" fmla="*/ 96 h 199"/>
                <a:gd name="T108" fmla="*/ 95 w 122"/>
                <a:gd name="T109" fmla="*/ 97 h 199"/>
                <a:gd name="T110" fmla="*/ 103 w 122"/>
                <a:gd name="T111" fmla="*/ 98 h 199"/>
                <a:gd name="T112" fmla="*/ 122 w 122"/>
                <a:gd name="T113" fmla="*/ 99 h 199"/>
                <a:gd name="T114" fmla="*/ 122 w 122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2" h="199">
                  <a:moveTo>
                    <a:pt x="122" y="99"/>
                  </a:moveTo>
                  <a:lnTo>
                    <a:pt x="122" y="99"/>
                  </a:lnTo>
                  <a:lnTo>
                    <a:pt x="103" y="99"/>
                  </a:lnTo>
                  <a:lnTo>
                    <a:pt x="95" y="100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6"/>
                  </a:lnTo>
                  <a:lnTo>
                    <a:pt x="73" y="110"/>
                  </a:lnTo>
                  <a:lnTo>
                    <a:pt x="70" y="114"/>
                  </a:lnTo>
                  <a:lnTo>
                    <a:pt x="67" y="121"/>
                  </a:lnTo>
                  <a:lnTo>
                    <a:pt x="65" y="127"/>
                  </a:lnTo>
                  <a:lnTo>
                    <a:pt x="64" y="135"/>
                  </a:lnTo>
                  <a:lnTo>
                    <a:pt x="63" y="144"/>
                  </a:lnTo>
                  <a:lnTo>
                    <a:pt x="62" y="168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1" y="168"/>
                  </a:lnTo>
                  <a:lnTo>
                    <a:pt x="60" y="144"/>
                  </a:lnTo>
                  <a:lnTo>
                    <a:pt x="59" y="135"/>
                  </a:lnTo>
                  <a:lnTo>
                    <a:pt x="57" y="127"/>
                  </a:lnTo>
                  <a:lnTo>
                    <a:pt x="56" y="121"/>
                  </a:lnTo>
                  <a:lnTo>
                    <a:pt x="53" y="114"/>
                  </a:lnTo>
                  <a:lnTo>
                    <a:pt x="50" y="110"/>
                  </a:lnTo>
                  <a:lnTo>
                    <a:pt x="46" y="106"/>
                  </a:lnTo>
                  <a:lnTo>
                    <a:pt x="40" y="104"/>
                  </a:lnTo>
                  <a:lnTo>
                    <a:pt x="34" y="102"/>
                  </a:lnTo>
                  <a:lnTo>
                    <a:pt x="28" y="100"/>
                  </a:lnTo>
                  <a:lnTo>
                    <a:pt x="20" y="99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4" y="96"/>
                  </a:lnTo>
                  <a:lnTo>
                    <a:pt x="40" y="94"/>
                  </a:lnTo>
                  <a:lnTo>
                    <a:pt x="46" y="91"/>
                  </a:lnTo>
                  <a:lnTo>
                    <a:pt x="50" y="87"/>
                  </a:lnTo>
                  <a:lnTo>
                    <a:pt x="53" y="83"/>
                  </a:lnTo>
                  <a:lnTo>
                    <a:pt x="56" y="77"/>
                  </a:lnTo>
                  <a:lnTo>
                    <a:pt x="57" y="70"/>
                  </a:lnTo>
                  <a:lnTo>
                    <a:pt x="59" y="62"/>
                  </a:lnTo>
                  <a:lnTo>
                    <a:pt x="60" y="53"/>
                  </a:lnTo>
                  <a:lnTo>
                    <a:pt x="61" y="29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2" y="29"/>
                  </a:lnTo>
                  <a:lnTo>
                    <a:pt x="63" y="53"/>
                  </a:lnTo>
                  <a:lnTo>
                    <a:pt x="64" y="62"/>
                  </a:lnTo>
                  <a:lnTo>
                    <a:pt x="65" y="70"/>
                  </a:lnTo>
                  <a:lnTo>
                    <a:pt x="67" y="77"/>
                  </a:lnTo>
                  <a:lnTo>
                    <a:pt x="70" y="83"/>
                  </a:lnTo>
                  <a:lnTo>
                    <a:pt x="73" y="87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5" y="97"/>
                  </a:lnTo>
                  <a:lnTo>
                    <a:pt x="103" y="98"/>
                  </a:lnTo>
                  <a:lnTo>
                    <a:pt x="122" y="99"/>
                  </a:lnTo>
                  <a:lnTo>
                    <a:pt x="122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8" name="Freeform 31">
              <a:extLst>
                <a:ext uri="{FF2B5EF4-FFF2-40B4-BE49-F238E27FC236}">
                  <a16:creationId xmlns:a16="http://schemas.microsoft.com/office/drawing/2014/main" id="{72C3EEE8-4BDD-4A9B-9D33-15A3D28509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7375" y="2132013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4 w 123"/>
                <a:gd name="T5" fmla="*/ 100 h 199"/>
                <a:gd name="T6" fmla="*/ 96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4 w 123"/>
                <a:gd name="T15" fmla="*/ 112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3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2 w 123"/>
                <a:gd name="T33" fmla="*/ 169 h 199"/>
                <a:gd name="T34" fmla="*/ 60 w 123"/>
                <a:gd name="T35" fmla="*/ 145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4 w 123"/>
                <a:gd name="T43" fmla="*/ 116 h 199"/>
                <a:gd name="T44" fmla="*/ 51 w 123"/>
                <a:gd name="T45" fmla="*/ 112 h 199"/>
                <a:gd name="T46" fmla="*/ 46 w 123"/>
                <a:gd name="T47" fmla="*/ 107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1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1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6 w 123"/>
                <a:gd name="T69" fmla="*/ 91 h 199"/>
                <a:gd name="T70" fmla="*/ 51 w 123"/>
                <a:gd name="T71" fmla="*/ 88 h 199"/>
                <a:gd name="T72" fmla="*/ 54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3 h 199"/>
                <a:gd name="T80" fmla="*/ 60 w 123"/>
                <a:gd name="T81" fmla="*/ 53 h 199"/>
                <a:gd name="T82" fmla="*/ 62 w 123"/>
                <a:gd name="T83" fmla="*/ 31 h 199"/>
                <a:gd name="T84" fmla="*/ 62 w 123"/>
                <a:gd name="T85" fmla="*/ 0 h 199"/>
                <a:gd name="T86" fmla="*/ 62 w 123"/>
                <a:gd name="T87" fmla="*/ 0 h 199"/>
                <a:gd name="T88" fmla="*/ 63 w 123"/>
                <a:gd name="T89" fmla="*/ 31 h 199"/>
                <a:gd name="T90" fmla="*/ 64 w 123"/>
                <a:gd name="T91" fmla="*/ 53 h 199"/>
                <a:gd name="T92" fmla="*/ 65 w 123"/>
                <a:gd name="T93" fmla="*/ 63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4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6 w 123"/>
                <a:gd name="T109" fmla="*/ 97 h 199"/>
                <a:gd name="T110" fmla="*/ 104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4" y="100"/>
                  </a:lnTo>
                  <a:lnTo>
                    <a:pt x="96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4" y="112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3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2" y="169"/>
                  </a:lnTo>
                  <a:lnTo>
                    <a:pt x="60" y="145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4" y="116"/>
                  </a:lnTo>
                  <a:lnTo>
                    <a:pt x="51" y="112"/>
                  </a:lnTo>
                  <a:lnTo>
                    <a:pt x="46" y="107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1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1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6" y="91"/>
                  </a:lnTo>
                  <a:lnTo>
                    <a:pt x="51" y="88"/>
                  </a:lnTo>
                  <a:lnTo>
                    <a:pt x="54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3"/>
                  </a:lnTo>
                  <a:lnTo>
                    <a:pt x="60" y="53"/>
                  </a:lnTo>
                  <a:lnTo>
                    <a:pt x="62" y="31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3" y="31"/>
                  </a:lnTo>
                  <a:lnTo>
                    <a:pt x="64" y="53"/>
                  </a:lnTo>
                  <a:lnTo>
                    <a:pt x="65" y="63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4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6" y="97"/>
                  </a:lnTo>
                  <a:lnTo>
                    <a:pt x="104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9" name="Rectangle 20488">
              <a:extLst>
                <a:ext uri="{FF2B5EF4-FFF2-40B4-BE49-F238E27FC236}">
                  <a16:creationId xmlns:a16="http://schemas.microsoft.com/office/drawing/2014/main" id="{60C618D4-9F35-4456-ABFA-93D0E987CD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072438" y="3946525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0" name="Freeform 20489">
              <a:extLst>
                <a:ext uri="{FF2B5EF4-FFF2-40B4-BE49-F238E27FC236}">
                  <a16:creationId xmlns:a16="http://schemas.microsoft.com/office/drawing/2014/main" id="{9A5F718B-65E2-49B0-8DB2-C964F68B91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48 w 48"/>
                <a:gd name="T2" fmla="*/ 48 w 48"/>
                <a:gd name="T3" fmla="*/ 48 w 48"/>
                <a:gd name="T4" fmla="*/ 0 w 48"/>
                <a:gd name="T5" fmla="*/ 0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1" name="Freeform 20490">
              <a:extLst>
                <a:ext uri="{FF2B5EF4-FFF2-40B4-BE49-F238E27FC236}">
                  <a16:creationId xmlns:a16="http://schemas.microsoft.com/office/drawing/2014/main" id="{77AFD5B8-508D-4FCC-BED2-E6C36F8DCA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0 w 48"/>
                <a:gd name="T2" fmla="*/ 0 w 48"/>
                <a:gd name="T3" fmla="*/ 0 w 48"/>
                <a:gd name="T4" fmla="*/ 0 w 48"/>
                <a:gd name="T5" fmla="*/ 48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2" name="Freeform 20491">
              <a:extLst>
                <a:ext uri="{FF2B5EF4-FFF2-40B4-BE49-F238E27FC236}">
                  <a16:creationId xmlns:a16="http://schemas.microsoft.com/office/drawing/2014/main" id="{C006A5FB-3D88-403D-9C39-BA153B22FA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0 w 48"/>
                <a:gd name="T2" fmla="*/ 0 w 48"/>
                <a:gd name="T3" fmla="*/ 0 w 48"/>
                <a:gd name="T4" fmla="*/ 0 w 48"/>
                <a:gd name="T5" fmla="*/ 48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3" name="Freeform 20493">
              <a:extLst>
                <a:ext uri="{FF2B5EF4-FFF2-40B4-BE49-F238E27FC236}">
                  <a16:creationId xmlns:a16="http://schemas.microsoft.com/office/drawing/2014/main" id="{6C779DF6-33E7-43C5-82A6-A42FA93413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3997325"/>
              <a:ext cx="74613" cy="38100"/>
            </a:xfrm>
            <a:custGeom>
              <a:avLst/>
              <a:gdLst>
                <a:gd name="T0" fmla="*/ 24 w 47"/>
                <a:gd name="T1" fmla="*/ 0 h 24"/>
                <a:gd name="T2" fmla="*/ 24 w 47"/>
                <a:gd name="T3" fmla="*/ 0 h 24"/>
                <a:gd name="T4" fmla="*/ 29 w 47"/>
                <a:gd name="T5" fmla="*/ 0 h 24"/>
                <a:gd name="T6" fmla="*/ 33 w 47"/>
                <a:gd name="T7" fmla="*/ 2 h 24"/>
                <a:gd name="T8" fmla="*/ 37 w 47"/>
                <a:gd name="T9" fmla="*/ 4 h 24"/>
                <a:gd name="T10" fmla="*/ 41 w 47"/>
                <a:gd name="T11" fmla="*/ 7 h 24"/>
                <a:gd name="T12" fmla="*/ 43 w 47"/>
                <a:gd name="T13" fmla="*/ 11 h 24"/>
                <a:gd name="T14" fmla="*/ 46 w 47"/>
                <a:gd name="T15" fmla="*/ 15 h 24"/>
                <a:gd name="T16" fmla="*/ 47 w 47"/>
                <a:gd name="T17" fmla="*/ 18 h 24"/>
                <a:gd name="T18" fmla="*/ 47 w 47"/>
                <a:gd name="T19" fmla="*/ 24 h 24"/>
                <a:gd name="T20" fmla="*/ 0 w 47"/>
                <a:gd name="T21" fmla="*/ 24 h 24"/>
                <a:gd name="T22" fmla="*/ 0 w 47"/>
                <a:gd name="T23" fmla="*/ 24 h 24"/>
                <a:gd name="T24" fmla="*/ 0 w 47"/>
                <a:gd name="T25" fmla="*/ 18 h 24"/>
                <a:gd name="T26" fmla="*/ 2 w 47"/>
                <a:gd name="T27" fmla="*/ 15 h 24"/>
                <a:gd name="T28" fmla="*/ 4 w 47"/>
                <a:gd name="T29" fmla="*/ 11 h 24"/>
                <a:gd name="T30" fmla="*/ 7 w 47"/>
                <a:gd name="T31" fmla="*/ 7 h 24"/>
                <a:gd name="T32" fmla="*/ 11 w 47"/>
                <a:gd name="T33" fmla="*/ 4 h 24"/>
                <a:gd name="T34" fmla="*/ 15 w 47"/>
                <a:gd name="T35" fmla="*/ 2 h 24"/>
                <a:gd name="T36" fmla="*/ 19 w 47"/>
                <a:gd name="T37" fmla="*/ 0 h 24"/>
                <a:gd name="T38" fmla="*/ 24 w 47"/>
                <a:gd name="T3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4">
                  <a:moveTo>
                    <a:pt x="24" y="0"/>
                  </a:moveTo>
                  <a:lnTo>
                    <a:pt x="24" y="0"/>
                  </a:lnTo>
                  <a:lnTo>
                    <a:pt x="29" y="0"/>
                  </a:lnTo>
                  <a:lnTo>
                    <a:pt x="33" y="2"/>
                  </a:lnTo>
                  <a:lnTo>
                    <a:pt x="37" y="4"/>
                  </a:lnTo>
                  <a:lnTo>
                    <a:pt x="41" y="7"/>
                  </a:lnTo>
                  <a:lnTo>
                    <a:pt x="43" y="11"/>
                  </a:lnTo>
                  <a:lnTo>
                    <a:pt x="46" y="15"/>
                  </a:lnTo>
                  <a:lnTo>
                    <a:pt x="47" y="18"/>
                  </a:lnTo>
                  <a:lnTo>
                    <a:pt x="47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19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4" name="Freeform 20494">
              <a:extLst>
                <a:ext uri="{FF2B5EF4-FFF2-40B4-BE49-F238E27FC236}">
                  <a16:creationId xmlns:a16="http://schemas.microsoft.com/office/drawing/2014/main" id="{0EA023AD-9D45-419D-A5DB-3E83CCFD659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5" name="Rectangle 20495">
              <a:extLst>
                <a:ext uri="{FF2B5EF4-FFF2-40B4-BE49-F238E27FC236}">
                  <a16:creationId xmlns:a16="http://schemas.microsoft.com/office/drawing/2014/main" id="{0C7737F7-77A6-4FA8-ADBA-39729F54AB8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724901" y="4035425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6" name="Freeform 20496">
              <a:extLst>
                <a:ext uri="{FF2B5EF4-FFF2-40B4-BE49-F238E27FC236}">
                  <a16:creationId xmlns:a16="http://schemas.microsoft.com/office/drawing/2014/main" id="{6B21E22D-C26E-4F47-BCC1-3504A49159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7" name="Freeform 20497">
              <a:extLst>
                <a:ext uri="{FF2B5EF4-FFF2-40B4-BE49-F238E27FC236}">
                  <a16:creationId xmlns:a16="http://schemas.microsoft.com/office/drawing/2014/main" id="{71C64A76-5DE6-4FB3-9F0B-90A5BBE134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8" name="Freeform 20498">
              <a:extLst>
                <a:ext uri="{FF2B5EF4-FFF2-40B4-BE49-F238E27FC236}">
                  <a16:creationId xmlns:a16="http://schemas.microsoft.com/office/drawing/2014/main" id="{54CF7C3F-DB10-475D-A883-B0F87337E1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9" name="Freeform 20500">
              <a:extLst>
                <a:ext uri="{FF2B5EF4-FFF2-40B4-BE49-F238E27FC236}">
                  <a16:creationId xmlns:a16="http://schemas.microsoft.com/office/drawing/2014/main" id="{EAB9ACC4-7052-4547-900F-4DA5E17717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05250"/>
              <a:ext cx="74613" cy="36513"/>
            </a:xfrm>
            <a:custGeom>
              <a:avLst/>
              <a:gdLst>
                <a:gd name="T0" fmla="*/ 24 w 47"/>
                <a:gd name="T1" fmla="*/ 0 h 23"/>
                <a:gd name="T2" fmla="*/ 24 w 47"/>
                <a:gd name="T3" fmla="*/ 0 h 23"/>
                <a:gd name="T4" fmla="*/ 29 w 47"/>
                <a:gd name="T5" fmla="*/ 0 h 23"/>
                <a:gd name="T6" fmla="*/ 33 w 47"/>
                <a:gd name="T7" fmla="*/ 1 h 23"/>
                <a:gd name="T8" fmla="*/ 37 w 47"/>
                <a:gd name="T9" fmla="*/ 4 h 23"/>
                <a:gd name="T10" fmla="*/ 41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3 w 47"/>
                <a:gd name="T27" fmla="*/ 14 h 23"/>
                <a:gd name="T28" fmla="*/ 4 w 47"/>
                <a:gd name="T29" fmla="*/ 10 h 23"/>
                <a:gd name="T30" fmla="*/ 7 w 47"/>
                <a:gd name="T31" fmla="*/ 6 h 23"/>
                <a:gd name="T32" fmla="*/ 11 w 47"/>
                <a:gd name="T33" fmla="*/ 4 h 23"/>
                <a:gd name="T34" fmla="*/ 15 w 47"/>
                <a:gd name="T35" fmla="*/ 1 h 23"/>
                <a:gd name="T36" fmla="*/ 20 w 47"/>
                <a:gd name="T37" fmla="*/ 0 h 23"/>
                <a:gd name="T38" fmla="*/ 24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4" y="0"/>
                  </a:moveTo>
                  <a:lnTo>
                    <a:pt x="24" y="0"/>
                  </a:lnTo>
                  <a:lnTo>
                    <a:pt x="29" y="0"/>
                  </a:lnTo>
                  <a:lnTo>
                    <a:pt x="33" y="1"/>
                  </a:lnTo>
                  <a:lnTo>
                    <a:pt x="37" y="4"/>
                  </a:lnTo>
                  <a:lnTo>
                    <a:pt x="41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3" y="14"/>
                  </a:lnTo>
                  <a:lnTo>
                    <a:pt x="4" y="10"/>
                  </a:lnTo>
                  <a:lnTo>
                    <a:pt x="7" y="6"/>
                  </a:lnTo>
                  <a:lnTo>
                    <a:pt x="11" y="4"/>
                  </a:lnTo>
                  <a:lnTo>
                    <a:pt x="15" y="1"/>
                  </a:lnTo>
                  <a:lnTo>
                    <a:pt x="20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0" name="Freeform 20501">
              <a:extLst>
                <a:ext uri="{FF2B5EF4-FFF2-40B4-BE49-F238E27FC236}">
                  <a16:creationId xmlns:a16="http://schemas.microsoft.com/office/drawing/2014/main" id="{93F2BF9A-CC6D-4465-BCAD-76C4D2EAD00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1" name="Rectangle 20502">
              <a:extLst>
                <a:ext uri="{FF2B5EF4-FFF2-40B4-BE49-F238E27FC236}">
                  <a16:creationId xmlns:a16="http://schemas.microsoft.com/office/drawing/2014/main" id="{C1904C05-7E87-4D7B-8FFA-50DC39007DE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855076" y="3941763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2" name="Freeform 20503">
              <a:extLst>
                <a:ext uri="{FF2B5EF4-FFF2-40B4-BE49-F238E27FC236}">
                  <a16:creationId xmlns:a16="http://schemas.microsoft.com/office/drawing/2014/main" id="{E199E559-9501-4FC4-BA88-39F86D7A69C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3" name="Freeform 20504">
              <a:extLst>
                <a:ext uri="{FF2B5EF4-FFF2-40B4-BE49-F238E27FC236}">
                  <a16:creationId xmlns:a16="http://schemas.microsoft.com/office/drawing/2014/main" id="{AF93CCA8-5FE0-4513-A906-07F9DB3A4C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4" name="Freeform 20505">
              <a:extLst>
                <a:ext uri="{FF2B5EF4-FFF2-40B4-BE49-F238E27FC236}">
                  <a16:creationId xmlns:a16="http://schemas.microsoft.com/office/drawing/2014/main" id="{5A36DC17-E0DB-44DE-A0B1-3CF15C346E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5" name="Freeform 20507">
              <a:extLst>
                <a:ext uri="{FF2B5EF4-FFF2-40B4-BE49-F238E27FC236}">
                  <a16:creationId xmlns:a16="http://schemas.microsoft.com/office/drawing/2014/main" id="{59733561-807C-4165-9563-19763F04BD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40175"/>
              <a:ext cx="73025" cy="36513"/>
            </a:xfrm>
            <a:custGeom>
              <a:avLst/>
              <a:gdLst>
                <a:gd name="T0" fmla="*/ 23 w 46"/>
                <a:gd name="T1" fmla="*/ 0 h 23"/>
                <a:gd name="T2" fmla="*/ 23 w 46"/>
                <a:gd name="T3" fmla="*/ 0 h 23"/>
                <a:gd name="T4" fmla="*/ 28 w 46"/>
                <a:gd name="T5" fmla="*/ 0 h 23"/>
                <a:gd name="T6" fmla="*/ 32 w 46"/>
                <a:gd name="T7" fmla="*/ 1 h 23"/>
                <a:gd name="T8" fmla="*/ 36 w 46"/>
                <a:gd name="T9" fmla="*/ 4 h 23"/>
                <a:gd name="T10" fmla="*/ 40 w 46"/>
                <a:gd name="T11" fmla="*/ 6 h 23"/>
                <a:gd name="T12" fmla="*/ 43 w 46"/>
                <a:gd name="T13" fmla="*/ 10 h 23"/>
                <a:gd name="T14" fmla="*/ 45 w 46"/>
                <a:gd name="T15" fmla="*/ 14 h 23"/>
                <a:gd name="T16" fmla="*/ 46 w 46"/>
                <a:gd name="T17" fmla="*/ 18 h 23"/>
                <a:gd name="T18" fmla="*/ 46 w 46"/>
                <a:gd name="T19" fmla="*/ 23 h 23"/>
                <a:gd name="T20" fmla="*/ 0 w 46"/>
                <a:gd name="T21" fmla="*/ 23 h 23"/>
                <a:gd name="T22" fmla="*/ 0 w 46"/>
                <a:gd name="T23" fmla="*/ 23 h 23"/>
                <a:gd name="T24" fmla="*/ 0 w 46"/>
                <a:gd name="T25" fmla="*/ 18 h 23"/>
                <a:gd name="T26" fmla="*/ 1 w 46"/>
                <a:gd name="T27" fmla="*/ 14 h 23"/>
                <a:gd name="T28" fmla="*/ 3 w 46"/>
                <a:gd name="T29" fmla="*/ 10 h 23"/>
                <a:gd name="T30" fmla="*/ 6 w 46"/>
                <a:gd name="T31" fmla="*/ 6 h 23"/>
                <a:gd name="T32" fmla="*/ 10 w 46"/>
                <a:gd name="T33" fmla="*/ 4 h 23"/>
                <a:gd name="T34" fmla="*/ 14 w 46"/>
                <a:gd name="T35" fmla="*/ 1 h 23"/>
                <a:gd name="T36" fmla="*/ 18 w 46"/>
                <a:gd name="T37" fmla="*/ 0 h 23"/>
                <a:gd name="T38" fmla="*/ 23 w 46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23">
                  <a:moveTo>
                    <a:pt x="23" y="0"/>
                  </a:moveTo>
                  <a:lnTo>
                    <a:pt x="23" y="0"/>
                  </a:lnTo>
                  <a:lnTo>
                    <a:pt x="28" y="0"/>
                  </a:lnTo>
                  <a:lnTo>
                    <a:pt x="32" y="1"/>
                  </a:lnTo>
                  <a:lnTo>
                    <a:pt x="36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5" y="14"/>
                  </a:lnTo>
                  <a:lnTo>
                    <a:pt x="46" y="18"/>
                  </a:lnTo>
                  <a:lnTo>
                    <a:pt x="46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3" y="10"/>
                  </a:lnTo>
                  <a:lnTo>
                    <a:pt x="6" y="6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6" name="Freeform 20508">
              <a:extLst>
                <a:ext uri="{FF2B5EF4-FFF2-40B4-BE49-F238E27FC236}">
                  <a16:creationId xmlns:a16="http://schemas.microsoft.com/office/drawing/2014/main" id="{D8FBA28A-0CF8-4CE1-A415-EFA6C9F635E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0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  <a:gd name="T8" fmla="*/ 46 w 46"/>
                <a:gd name="T9" fmla="*/ 0 w 46"/>
                <a:gd name="T10" fmla="*/ 0 w 46"/>
                <a:gd name="T11" fmla="*/ 46 w 46"/>
                <a:gd name="T12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6" y="0"/>
                  </a:move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7" name="Rectangle 20509">
              <a:extLst>
                <a:ext uri="{FF2B5EF4-FFF2-40B4-BE49-F238E27FC236}">
                  <a16:creationId xmlns:a16="http://schemas.microsoft.com/office/drawing/2014/main" id="{4B7941F0-7E10-4454-B357-052C5712BBD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94776" y="3976688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8" name="Freeform 20510">
              <a:extLst>
                <a:ext uri="{FF2B5EF4-FFF2-40B4-BE49-F238E27FC236}">
                  <a16:creationId xmlns:a16="http://schemas.microsoft.com/office/drawing/2014/main" id="{12169B81-754A-496E-B6F9-B8AF3A718B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46 w 46"/>
                <a:gd name="T2" fmla="*/ 46 w 46"/>
                <a:gd name="T3" fmla="*/ 46 w 46"/>
                <a:gd name="T4" fmla="*/ 0 w 46"/>
                <a:gd name="T5" fmla="*/ 0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9" name="Freeform 20511">
              <a:extLst>
                <a:ext uri="{FF2B5EF4-FFF2-40B4-BE49-F238E27FC236}">
                  <a16:creationId xmlns:a16="http://schemas.microsoft.com/office/drawing/2014/main" id="{AF00A8E6-2F64-4BD4-A2A6-B2C662B818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10" name="Freeform 20512">
              <a:extLst>
                <a:ext uri="{FF2B5EF4-FFF2-40B4-BE49-F238E27FC236}">
                  <a16:creationId xmlns:a16="http://schemas.microsoft.com/office/drawing/2014/main" id="{ABD5A54D-17CD-4AF8-844C-8CA91712C9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11" name="Freeform 20514">
              <a:extLst>
                <a:ext uri="{FF2B5EF4-FFF2-40B4-BE49-F238E27FC236}">
                  <a16:creationId xmlns:a16="http://schemas.microsoft.com/office/drawing/2014/main" id="{1D436F9D-F103-4CB0-A518-1CE6976353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22725"/>
              <a:ext cx="74613" cy="36513"/>
            </a:xfrm>
            <a:custGeom>
              <a:avLst/>
              <a:gdLst>
                <a:gd name="T0" fmla="*/ 24 w 47"/>
                <a:gd name="T1" fmla="*/ 0 h 23"/>
                <a:gd name="T2" fmla="*/ 24 w 47"/>
                <a:gd name="T3" fmla="*/ 0 h 23"/>
                <a:gd name="T4" fmla="*/ 27 w 47"/>
                <a:gd name="T5" fmla="*/ 0 h 23"/>
                <a:gd name="T6" fmla="*/ 33 w 47"/>
                <a:gd name="T7" fmla="*/ 1 h 23"/>
                <a:gd name="T8" fmla="*/ 37 w 47"/>
                <a:gd name="T9" fmla="*/ 4 h 23"/>
                <a:gd name="T10" fmla="*/ 40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1 w 47"/>
                <a:gd name="T27" fmla="*/ 14 h 23"/>
                <a:gd name="T28" fmla="*/ 4 w 47"/>
                <a:gd name="T29" fmla="*/ 10 h 23"/>
                <a:gd name="T30" fmla="*/ 7 w 47"/>
                <a:gd name="T31" fmla="*/ 6 h 23"/>
                <a:gd name="T32" fmla="*/ 11 w 47"/>
                <a:gd name="T33" fmla="*/ 4 h 23"/>
                <a:gd name="T34" fmla="*/ 14 w 47"/>
                <a:gd name="T35" fmla="*/ 1 h 23"/>
                <a:gd name="T36" fmla="*/ 18 w 47"/>
                <a:gd name="T37" fmla="*/ 0 h 23"/>
                <a:gd name="T38" fmla="*/ 24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4" y="0"/>
                  </a:moveTo>
                  <a:lnTo>
                    <a:pt x="24" y="0"/>
                  </a:lnTo>
                  <a:lnTo>
                    <a:pt x="27" y="0"/>
                  </a:lnTo>
                  <a:lnTo>
                    <a:pt x="33" y="1"/>
                  </a:lnTo>
                  <a:lnTo>
                    <a:pt x="37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4" y="10"/>
                  </a:lnTo>
                  <a:lnTo>
                    <a:pt x="7" y="6"/>
                  </a:lnTo>
                  <a:lnTo>
                    <a:pt x="11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12" name="Freeform 20515">
              <a:extLst>
                <a:ext uri="{FF2B5EF4-FFF2-40B4-BE49-F238E27FC236}">
                  <a16:creationId xmlns:a16="http://schemas.microsoft.com/office/drawing/2014/main" id="{27C185A8-10ED-4351-A622-E58BDFFAA67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13" name="Rectangle 20516">
              <a:extLst>
                <a:ext uri="{FF2B5EF4-FFF2-40B4-BE49-F238E27FC236}">
                  <a16:creationId xmlns:a16="http://schemas.microsoft.com/office/drawing/2014/main" id="{F10884DA-D8F0-422D-A3C0-0F26E29CB00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134476" y="4059238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14" name="Freeform 20517">
              <a:extLst>
                <a:ext uri="{FF2B5EF4-FFF2-40B4-BE49-F238E27FC236}">
                  <a16:creationId xmlns:a16="http://schemas.microsoft.com/office/drawing/2014/main" id="{957FB4C8-D031-4473-8B10-051FD78ECF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15" name="Freeform 20518">
              <a:extLst>
                <a:ext uri="{FF2B5EF4-FFF2-40B4-BE49-F238E27FC236}">
                  <a16:creationId xmlns:a16="http://schemas.microsoft.com/office/drawing/2014/main" id="{A98A1703-745D-4979-B021-A50600DEA35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16" name="Freeform 20519">
              <a:extLst>
                <a:ext uri="{FF2B5EF4-FFF2-40B4-BE49-F238E27FC236}">
                  <a16:creationId xmlns:a16="http://schemas.microsoft.com/office/drawing/2014/main" id="{050C9009-7B51-4F9E-8A21-193BA07F34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17" name="Freeform 20521">
              <a:extLst>
                <a:ext uri="{FF2B5EF4-FFF2-40B4-BE49-F238E27FC236}">
                  <a16:creationId xmlns:a16="http://schemas.microsoft.com/office/drawing/2014/main" id="{F53BE319-5A97-424B-B8A6-A22769D2BB2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02088"/>
              <a:ext cx="74613" cy="36513"/>
            </a:xfrm>
            <a:custGeom>
              <a:avLst/>
              <a:gdLst>
                <a:gd name="T0" fmla="*/ 23 w 47"/>
                <a:gd name="T1" fmla="*/ 0 h 23"/>
                <a:gd name="T2" fmla="*/ 23 w 47"/>
                <a:gd name="T3" fmla="*/ 0 h 23"/>
                <a:gd name="T4" fmla="*/ 29 w 47"/>
                <a:gd name="T5" fmla="*/ 0 h 23"/>
                <a:gd name="T6" fmla="*/ 33 w 47"/>
                <a:gd name="T7" fmla="*/ 1 h 23"/>
                <a:gd name="T8" fmla="*/ 36 w 47"/>
                <a:gd name="T9" fmla="*/ 4 h 23"/>
                <a:gd name="T10" fmla="*/ 40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1 w 47"/>
                <a:gd name="T27" fmla="*/ 14 h 23"/>
                <a:gd name="T28" fmla="*/ 4 w 47"/>
                <a:gd name="T29" fmla="*/ 10 h 23"/>
                <a:gd name="T30" fmla="*/ 6 w 47"/>
                <a:gd name="T31" fmla="*/ 6 h 23"/>
                <a:gd name="T32" fmla="*/ 10 w 47"/>
                <a:gd name="T33" fmla="*/ 4 h 23"/>
                <a:gd name="T34" fmla="*/ 14 w 47"/>
                <a:gd name="T35" fmla="*/ 1 h 23"/>
                <a:gd name="T36" fmla="*/ 18 w 47"/>
                <a:gd name="T37" fmla="*/ 0 h 23"/>
                <a:gd name="T38" fmla="*/ 23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3" y="0"/>
                  </a:moveTo>
                  <a:lnTo>
                    <a:pt x="23" y="0"/>
                  </a:lnTo>
                  <a:lnTo>
                    <a:pt x="29" y="0"/>
                  </a:lnTo>
                  <a:lnTo>
                    <a:pt x="33" y="1"/>
                  </a:lnTo>
                  <a:lnTo>
                    <a:pt x="36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4" y="10"/>
                  </a:lnTo>
                  <a:lnTo>
                    <a:pt x="6" y="6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18" name="Freeform 20522">
              <a:extLst>
                <a:ext uri="{FF2B5EF4-FFF2-40B4-BE49-F238E27FC236}">
                  <a16:creationId xmlns:a16="http://schemas.microsoft.com/office/drawing/2014/main" id="{D3EB7832-BA08-4F9C-B5BE-B5FC9D96DE3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19" name="Rectangle 20523">
              <a:extLst>
                <a:ext uri="{FF2B5EF4-FFF2-40B4-BE49-F238E27FC236}">
                  <a16:creationId xmlns:a16="http://schemas.microsoft.com/office/drawing/2014/main" id="{1ACED4A1-C14F-4AC9-88CD-CC98058A100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202613" y="4038600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20" name="Freeform 20524">
              <a:extLst>
                <a:ext uri="{FF2B5EF4-FFF2-40B4-BE49-F238E27FC236}">
                  <a16:creationId xmlns:a16="http://schemas.microsoft.com/office/drawing/2014/main" id="{C127C10D-30C7-4D3C-BDAD-CD8532F4EF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21" name="Freeform 20525">
              <a:extLst>
                <a:ext uri="{FF2B5EF4-FFF2-40B4-BE49-F238E27FC236}">
                  <a16:creationId xmlns:a16="http://schemas.microsoft.com/office/drawing/2014/main" id="{A5B00274-EEA5-4484-A6EB-2465F3637E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22" name="Freeform 20526">
              <a:extLst>
                <a:ext uri="{FF2B5EF4-FFF2-40B4-BE49-F238E27FC236}">
                  <a16:creationId xmlns:a16="http://schemas.microsoft.com/office/drawing/2014/main" id="{B2F23FBD-C782-465D-A746-A3B861D233C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23" name="Freeform 20545">
              <a:extLst>
                <a:ext uri="{FF2B5EF4-FFF2-40B4-BE49-F238E27FC236}">
                  <a16:creationId xmlns:a16="http://schemas.microsoft.com/office/drawing/2014/main" id="{DA085D7D-7236-4835-B14A-1405FD7BD2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18688" y="5068888"/>
              <a:ext cx="0" cy="25400"/>
            </a:xfrm>
            <a:custGeom>
              <a:avLst/>
              <a:gdLst>
                <a:gd name="T0" fmla="*/ 16 h 16"/>
                <a:gd name="T1" fmla="*/ 0 h 16"/>
                <a:gd name="T2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lnTo>
                    <a:pt x="0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</p:grpSp>
      <p:sp>
        <p:nvSpPr>
          <p:cNvPr id="11" name="Rectangle 90">
            <a:extLst>
              <a:ext uri="{FF2B5EF4-FFF2-40B4-BE49-F238E27FC236}">
                <a16:creationId xmlns:a16="http://schemas.microsoft.com/office/drawing/2014/main" id="{A36066A4-D207-4E31-9133-9AC0693C66E9}"/>
              </a:ext>
            </a:extLst>
          </p:cNvPr>
          <p:cNvSpPr/>
          <p:nvPr/>
        </p:nvSpPr>
        <p:spPr>
          <a:xfrm>
            <a:off x="1247186" y="4713485"/>
            <a:ext cx="5814566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bg1"/>
                </a:solidFill>
                <a:cs typeface="+mn-ea"/>
                <a:sym typeface="+mn-lt"/>
              </a:rPr>
              <a:t>quis nostrud exerci tation ullamcorper suscipit lobortis nisl ut aliquip ex ea commodo consequat. Lorem ipsum dolor sit amet, consectetuer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7A263FC-6218-4E64-875F-8F7842CE2911}"/>
              </a:ext>
            </a:extLst>
          </p:cNvPr>
          <p:cNvGrpSpPr/>
          <p:nvPr/>
        </p:nvGrpSpPr>
        <p:grpSpPr>
          <a:xfrm>
            <a:off x="1135291" y="1193751"/>
            <a:ext cx="3384077" cy="1569660"/>
            <a:chOff x="6194447" y="209449"/>
            <a:chExt cx="2901045" cy="1569660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A66612E-8073-4BFE-A519-48A257D323F5}"/>
                </a:ext>
              </a:extLst>
            </p:cNvPr>
            <p:cNvSpPr txBox="1"/>
            <p:nvPr/>
          </p:nvSpPr>
          <p:spPr>
            <a:xfrm>
              <a:off x="6194447" y="209449"/>
              <a:ext cx="158542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60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sym typeface="+mn-lt"/>
                </a:rPr>
                <a:t>P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6E8BA81-2F33-4B51-B6B3-9CC24765BC1F}"/>
                </a:ext>
              </a:extLst>
            </p:cNvPr>
            <p:cNvSpPr txBox="1"/>
            <p:nvPr/>
          </p:nvSpPr>
          <p:spPr>
            <a:xfrm>
              <a:off x="6569046" y="209449"/>
              <a:ext cx="158542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60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sym typeface="+mn-lt"/>
                </a:rPr>
                <a:t>A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9219116-723A-4E68-9EC6-C037C85A6EAA}"/>
                </a:ext>
              </a:extLst>
            </p:cNvPr>
            <p:cNvSpPr txBox="1"/>
            <p:nvPr/>
          </p:nvSpPr>
          <p:spPr>
            <a:xfrm>
              <a:off x="7064128" y="209449"/>
              <a:ext cx="158542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60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sym typeface="+mn-lt"/>
                </a:rPr>
                <a:t>R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FA76BFE-6646-4640-AA06-353AB0ABF598}"/>
                </a:ext>
              </a:extLst>
            </p:cNvPr>
            <p:cNvSpPr txBox="1"/>
            <p:nvPr/>
          </p:nvSpPr>
          <p:spPr>
            <a:xfrm>
              <a:off x="7510070" y="209449"/>
              <a:ext cx="158542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60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sym typeface="+mn-lt"/>
                </a:rPr>
                <a:t>T</a:t>
              </a:r>
              <a:endParaRPr lang="zh-CN" altLang="en-US" dirty="0"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D0A99B0-1B8E-4EE4-9852-A20749F09C16}"/>
              </a:ext>
            </a:extLst>
          </p:cNvPr>
          <p:cNvGrpSpPr/>
          <p:nvPr/>
        </p:nvGrpSpPr>
        <p:grpSpPr>
          <a:xfrm>
            <a:off x="3539425" y="1193751"/>
            <a:ext cx="3587294" cy="1569660"/>
            <a:chOff x="3187922" y="966682"/>
            <a:chExt cx="3587294" cy="1569660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7FE9207-A007-4EAB-ADBE-2FA2B25CC551}"/>
                </a:ext>
              </a:extLst>
            </p:cNvPr>
            <p:cNvSpPr txBox="1"/>
            <p:nvPr/>
          </p:nvSpPr>
          <p:spPr>
            <a:xfrm>
              <a:off x="3187922" y="966682"/>
              <a:ext cx="184939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60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sym typeface="+mn-lt"/>
                </a:rPr>
                <a:t>T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E94B9EB-DB3D-46DD-8F98-39438DA5B66B}"/>
                </a:ext>
              </a:extLst>
            </p:cNvPr>
            <p:cNvSpPr txBox="1"/>
            <p:nvPr/>
          </p:nvSpPr>
          <p:spPr>
            <a:xfrm>
              <a:off x="3552987" y="966682"/>
              <a:ext cx="184939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60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sym typeface="+mn-lt"/>
                </a:rPr>
                <a:t>H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42920FA-BDC5-4422-88FB-9AB29B316445}"/>
                </a:ext>
              </a:extLst>
            </p:cNvPr>
            <p:cNvSpPr txBox="1"/>
            <p:nvPr/>
          </p:nvSpPr>
          <p:spPr>
            <a:xfrm>
              <a:off x="4042973" y="966682"/>
              <a:ext cx="184939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60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sym typeface="+mn-lt"/>
                </a:rPr>
                <a:t>R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id="{687665B6-7A0E-42B1-9EEA-5DA3F02C8C40}"/>
                </a:ext>
              </a:extLst>
            </p:cNvPr>
            <p:cNvSpPr txBox="1"/>
            <p:nvPr/>
          </p:nvSpPr>
          <p:spPr>
            <a:xfrm>
              <a:off x="4549588" y="966682"/>
              <a:ext cx="184939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60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sym typeface="+mn-lt"/>
                </a:rPr>
                <a:t>E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0CF123D2-9B46-4FE8-9B2B-D27A3ADE7F4B}"/>
                </a:ext>
              </a:extLst>
            </p:cNvPr>
            <p:cNvSpPr txBox="1"/>
            <p:nvPr/>
          </p:nvSpPr>
          <p:spPr>
            <a:xfrm>
              <a:off x="4925817" y="966682"/>
              <a:ext cx="184939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60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sym typeface="+mn-lt"/>
                </a:rPr>
                <a:t>E</a:t>
              </a:r>
              <a:endParaRPr lang="zh-CN" altLang="en-US" dirty="0">
                <a:sym typeface="+mn-lt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6D9C0783-B688-430C-A49F-BFFF55547083}"/>
              </a:ext>
            </a:extLst>
          </p:cNvPr>
          <p:cNvSpPr txBox="1"/>
          <p:nvPr/>
        </p:nvSpPr>
        <p:spPr>
          <a:xfrm>
            <a:off x="1135291" y="2804686"/>
            <a:ext cx="55263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gradFill>
                  <a:gsLst>
                    <a:gs pos="0">
                      <a:srgbClr val="4C08DD"/>
                    </a:gs>
                    <a:gs pos="76000">
                      <a:schemeClr val="bg1"/>
                    </a:gs>
                  </a:gsLst>
                  <a:lin ang="8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年度工作开展</a:t>
            </a:r>
          </a:p>
        </p:txBody>
      </p:sp>
      <p:sp>
        <p:nvSpPr>
          <p:cNvPr id="40" name="Freeform 9">
            <a:extLst>
              <a:ext uri="{FF2B5EF4-FFF2-40B4-BE49-F238E27FC236}">
                <a16:creationId xmlns:a16="http://schemas.microsoft.com/office/drawing/2014/main" id="{3C252FFC-71B3-45B0-9927-A1665B396D89}"/>
              </a:ext>
            </a:extLst>
          </p:cNvPr>
          <p:cNvSpPr>
            <a:spLocks/>
          </p:cNvSpPr>
          <p:nvPr/>
        </p:nvSpPr>
        <p:spPr bwMode="auto">
          <a:xfrm>
            <a:off x="8088139" y="1189957"/>
            <a:ext cx="4711700" cy="6107113"/>
          </a:xfrm>
          <a:custGeom>
            <a:avLst/>
            <a:gdLst>
              <a:gd name="T0" fmla="*/ 2473 w 2473"/>
              <a:gd name="T1" fmla="*/ 140 h 3208"/>
              <a:gd name="T2" fmla="*/ 1665 w 2473"/>
              <a:gd name="T3" fmla="*/ 76 h 3208"/>
              <a:gd name="T4" fmla="*/ 425 w 2473"/>
              <a:gd name="T5" fmla="*/ 344 h 3208"/>
              <a:gd name="T6" fmla="*/ 153 w 2473"/>
              <a:gd name="T7" fmla="*/ 1344 h 3208"/>
              <a:gd name="T8" fmla="*/ 861 w 2473"/>
              <a:gd name="T9" fmla="*/ 2156 h 3208"/>
              <a:gd name="T10" fmla="*/ 1573 w 2473"/>
              <a:gd name="T11" fmla="*/ 3208 h 3208"/>
              <a:gd name="T12" fmla="*/ 2473 w 2473"/>
              <a:gd name="T13" fmla="*/ 3208 h 3208"/>
              <a:gd name="T14" fmla="*/ 2473 w 2473"/>
              <a:gd name="T15" fmla="*/ 140 h 3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73" h="3208">
                <a:moveTo>
                  <a:pt x="2473" y="140"/>
                </a:moveTo>
                <a:cubicBezTo>
                  <a:pt x="2473" y="140"/>
                  <a:pt x="2197" y="152"/>
                  <a:pt x="1665" y="76"/>
                </a:cubicBezTo>
                <a:cubicBezTo>
                  <a:pt x="1133" y="0"/>
                  <a:pt x="657" y="68"/>
                  <a:pt x="425" y="344"/>
                </a:cubicBezTo>
                <a:cubicBezTo>
                  <a:pt x="193" y="620"/>
                  <a:pt x="0" y="1012"/>
                  <a:pt x="153" y="1344"/>
                </a:cubicBezTo>
                <a:cubicBezTo>
                  <a:pt x="361" y="1796"/>
                  <a:pt x="497" y="1820"/>
                  <a:pt x="861" y="2156"/>
                </a:cubicBezTo>
                <a:cubicBezTo>
                  <a:pt x="1148" y="2421"/>
                  <a:pt x="1457" y="2708"/>
                  <a:pt x="1573" y="3208"/>
                </a:cubicBezTo>
                <a:cubicBezTo>
                  <a:pt x="2001" y="3208"/>
                  <a:pt x="2473" y="3208"/>
                  <a:pt x="2473" y="3208"/>
                </a:cubicBezTo>
                <a:cubicBezTo>
                  <a:pt x="2473" y="140"/>
                  <a:pt x="2473" y="140"/>
                  <a:pt x="2473" y="140"/>
                </a:cubicBezTo>
              </a:path>
            </a:pathLst>
          </a:custGeom>
          <a:gradFill>
            <a:gsLst>
              <a:gs pos="23000">
                <a:srgbClr val="000B67">
                  <a:alpha val="60000"/>
                </a:srgbClr>
              </a:gs>
              <a:gs pos="76000">
                <a:srgbClr val="000B67"/>
              </a:gs>
            </a:gsLst>
            <a:lin ang="14400000" scaled="0"/>
          </a:gradFill>
          <a:ln w="9525" cap="flat">
            <a:noFill/>
            <a:prstDash val="solid"/>
            <a:miter/>
          </a:ln>
          <a:effectLst>
            <a:innerShdw blurRad="330200" dist="152400" dir="13500000">
              <a:prstClr val="black">
                <a:alpha val="66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Freeform 10">
            <a:extLst>
              <a:ext uri="{FF2B5EF4-FFF2-40B4-BE49-F238E27FC236}">
                <a16:creationId xmlns:a16="http://schemas.microsoft.com/office/drawing/2014/main" id="{46AA2B0B-8DB9-457F-8017-023E20E02E08}"/>
              </a:ext>
            </a:extLst>
          </p:cNvPr>
          <p:cNvSpPr>
            <a:spLocks/>
          </p:cNvSpPr>
          <p:nvPr/>
        </p:nvSpPr>
        <p:spPr bwMode="auto">
          <a:xfrm>
            <a:off x="9030650" y="1594770"/>
            <a:ext cx="3178175" cy="5297488"/>
          </a:xfrm>
          <a:custGeom>
            <a:avLst/>
            <a:gdLst>
              <a:gd name="T0" fmla="*/ 1143 w 1668"/>
              <a:gd name="T1" fmla="*/ 0 h 2783"/>
              <a:gd name="T2" fmla="*/ 720 w 1668"/>
              <a:gd name="T3" fmla="*/ 71 h 2783"/>
              <a:gd name="T4" fmla="*/ 24 w 1668"/>
              <a:gd name="T5" fmla="*/ 811 h 2783"/>
              <a:gd name="T6" fmla="*/ 252 w 1668"/>
              <a:gd name="T7" fmla="*/ 1515 h 2783"/>
              <a:gd name="T8" fmla="*/ 1088 w 1668"/>
              <a:gd name="T9" fmla="*/ 2263 h 2783"/>
              <a:gd name="T10" fmla="*/ 1344 w 1668"/>
              <a:gd name="T11" fmla="*/ 2783 h 2783"/>
              <a:gd name="T12" fmla="*/ 1668 w 1668"/>
              <a:gd name="T13" fmla="*/ 2783 h 2783"/>
              <a:gd name="T14" fmla="*/ 1668 w 1668"/>
              <a:gd name="T15" fmla="*/ 79 h 2783"/>
              <a:gd name="T16" fmla="*/ 1640 w 1668"/>
              <a:gd name="T17" fmla="*/ 71 h 2783"/>
              <a:gd name="T18" fmla="*/ 1143 w 1668"/>
              <a:gd name="T19" fmla="*/ 0 h 2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68" h="2783">
                <a:moveTo>
                  <a:pt x="1143" y="0"/>
                </a:moveTo>
                <a:cubicBezTo>
                  <a:pt x="1007" y="0"/>
                  <a:pt x="859" y="18"/>
                  <a:pt x="720" y="71"/>
                </a:cubicBezTo>
                <a:cubicBezTo>
                  <a:pt x="304" y="231"/>
                  <a:pt x="48" y="431"/>
                  <a:pt x="24" y="811"/>
                </a:cubicBezTo>
                <a:cubicBezTo>
                  <a:pt x="0" y="1191"/>
                  <a:pt x="56" y="1343"/>
                  <a:pt x="252" y="1515"/>
                </a:cubicBezTo>
                <a:cubicBezTo>
                  <a:pt x="448" y="1687"/>
                  <a:pt x="968" y="2075"/>
                  <a:pt x="1088" y="2263"/>
                </a:cubicBezTo>
                <a:cubicBezTo>
                  <a:pt x="1208" y="2451"/>
                  <a:pt x="1328" y="2719"/>
                  <a:pt x="1344" y="2783"/>
                </a:cubicBezTo>
                <a:cubicBezTo>
                  <a:pt x="1668" y="2783"/>
                  <a:pt x="1668" y="2783"/>
                  <a:pt x="1668" y="2783"/>
                </a:cubicBezTo>
                <a:cubicBezTo>
                  <a:pt x="1668" y="79"/>
                  <a:pt x="1668" y="79"/>
                  <a:pt x="1668" y="79"/>
                </a:cubicBezTo>
                <a:cubicBezTo>
                  <a:pt x="1640" y="71"/>
                  <a:pt x="1640" y="71"/>
                  <a:pt x="1640" y="71"/>
                </a:cubicBezTo>
                <a:cubicBezTo>
                  <a:pt x="1640" y="71"/>
                  <a:pt x="1416" y="0"/>
                  <a:pt x="1143" y="0"/>
                </a:cubicBezTo>
              </a:path>
            </a:pathLst>
          </a:custGeom>
          <a:gradFill>
            <a:gsLst>
              <a:gs pos="53000">
                <a:srgbClr val="000F8A"/>
              </a:gs>
              <a:gs pos="92000">
                <a:srgbClr val="5807EB"/>
              </a:gs>
              <a:gs pos="100000">
                <a:srgbClr val="0643E7"/>
              </a:gs>
            </a:gsLst>
            <a:lin ang="6600000" scaled="0"/>
          </a:gradFill>
          <a:ln w="9525" cap="flat">
            <a:noFill/>
            <a:prstDash val="solid"/>
            <a:miter/>
          </a:ln>
          <a:effectLst>
            <a:innerShdw blurRad="457200" dist="3302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59EEE033-9283-45D3-A77F-42610A280FB8}"/>
              </a:ext>
            </a:extLst>
          </p:cNvPr>
          <p:cNvGrpSpPr/>
          <p:nvPr/>
        </p:nvGrpSpPr>
        <p:grpSpPr>
          <a:xfrm rot="10800000">
            <a:off x="-82397" y="4634404"/>
            <a:ext cx="1980008" cy="2344780"/>
            <a:chOff x="10342230" y="-183592"/>
            <a:chExt cx="1980008" cy="2344780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16B889CA-6168-4E88-A71E-E5320CED7490}"/>
                </a:ext>
              </a:extLst>
            </p:cNvPr>
            <p:cNvSpPr/>
            <p:nvPr/>
          </p:nvSpPr>
          <p:spPr>
            <a:xfrm>
              <a:off x="10342230" y="-76079"/>
              <a:ext cx="1924531" cy="2237267"/>
            </a:xfrm>
            <a:custGeom>
              <a:avLst/>
              <a:gdLst>
                <a:gd name="connsiteX0" fmla="*/ 7144 w 2286000"/>
                <a:gd name="connsiteY0" fmla="*/ 7144 h 2657475"/>
                <a:gd name="connsiteX1" fmla="*/ 445294 w 2286000"/>
                <a:gd name="connsiteY1" fmla="*/ 407194 h 2657475"/>
                <a:gd name="connsiteX2" fmla="*/ 1226344 w 2286000"/>
                <a:gd name="connsiteY2" fmla="*/ 807244 h 2657475"/>
                <a:gd name="connsiteX3" fmla="*/ 1359694 w 2286000"/>
                <a:gd name="connsiteY3" fmla="*/ 1302544 h 2657475"/>
                <a:gd name="connsiteX4" fmla="*/ 1788319 w 2286000"/>
                <a:gd name="connsiteY4" fmla="*/ 2302669 h 2657475"/>
                <a:gd name="connsiteX5" fmla="*/ 2283619 w 2286000"/>
                <a:gd name="connsiteY5" fmla="*/ 2655094 h 2657475"/>
                <a:gd name="connsiteX6" fmla="*/ 2283619 w 2286000"/>
                <a:gd name="connsiteY6" fmla="*/ 73819 h 2657475"/>
                <a:gd name="connsiteX7" fmla="*/ 2283619 w 2286000"/>
                <a:gd name="connsiteY7" fmla="*/ 7144 h 2657475"/>
                <a:gd name="connsiteX8" fmla="*/ 7144 w 2286000"/>
                <a:gd name="connsiteY8" fmla="*/ 7144 h 2657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6000" h="2657475">
                  <a:moveTo>
                    <a:pt x="7144" y="7144"/>
                  </a:moveTo>
                  <a:cubicBezTo>
                    <a:pt x="7144" y="7144"/>
                    <a:pt x="159544" y="302419"/>
                    <a:pt x="445294" y="407194"/>
                  </a:cubicBezTo>
                  <a:cubicBezTo>
                    <a:pt x="731044" y="511969"/>
                    <a:pt x="1112044" y="645319"/>
                    <a:pt x="1226344" y="807244"/>
                  </a:cubicBezTo>
                  <a:cubicBezTo>
                    <a:pt x="1340644" y="969169"/>
                    <a:pt x="1369219" y="997744"/>
                    <a:pt x="1359694" y="1302544"/>
                  </a:cubicBezTo>
                  <a:cubicBezTo>
                    <a:pt x="1350169" y="1607344"/>
                    <a:pt x="1407319" y="1988344"/>
                    <a:pt x="1788319" y="2302669"/>
                  </a:cubicBezTo>
                  <a:cubicBezTo>
                    <a:pt x="2169319" y="2616994"/>
                    <a:pt x="2283619" y="2655094"/>
                    <a:pt x="2283619" y="2655094"/>
                  </a:cubicBezTo>
                  <a:lnTo>
                    <a:pt x="2283619" y="73819"/>
                  </a:lnTo>
                  <a:lnTo>
                    <a:pt x="2283619" y="7144"/>
                  </a:lnTo>
                  <a:lnTo>
                    <a:pt x="7144" y="7144"/>
                  </a:lnTo>
                  <a:close/>
                </a:path>
              </a:pathLst>
            </a:custGeom>
            <a:gradFill>
              <a:gsLst>
                <a:gs pos="37000">
                  <a:srgbClr val="00119F"/>
                </a:gs>
                <a:gs pos="82000">
                  <a:srgbClr val="0018C8"/>
                </a:gs>
              </a:gsLst>
              <a:lin ang="13200000" scaled="0"/>
            </a:gradFill>
            <a:ln w="9525" cap="flat">
              <a:noFill/>
              <a:prstDash val="solid"/>
              <a:miter/>
            </a:ln>
            <a:effectLst>
              <a:innerShdw blurRad="241300" dist="330200" dir="6060000">
                <a:prstClr val="black">
                  <a:alpha val="21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77DDDA0B-4E00-44B5-A4E8-B5CFCCB43A51}"/>
                </a:ext>
              </a:extLst>
            </p:cNvPr>
            <p:cNvSpPr/>
            <p:nvPr/>
          </p:nvSpPr>
          <p:spPr>
            <a:xfrm>
              <a:off x="10867369" y="-183592"/>
              <a:ext cx="1454869" cy="2052084"/>
            </a:xfrm>
            <a:custGeom>
              <a:avLst/>
              <a:gdLst>
                <a:gd name="connsiteX0" fmla="*/ 34162 w 1485900"/>
                <a:gd name="connsiteY0" fmla="*/ 7144 h 2057400"/>
                <a:gd name="connsiteX1" fmla="*/ 300862 w 1485900"/>
                <a:gd name="connsiteY1" fmla="*/ 540544 h 2057400"/>
                <a:gd name="connsiteX2" fmla="*/ 977137 w 1485900"/>
                <a:gd name="connsiteY2" fmla="*/ 1026319 h 2057400"/>
                <a:gd name="connsiteX3" fmla="*/ 1234312 w 1485900"/>
                <a:gd name="connsiteY3" fmla="*/ 1845469 h 2057400"/>
                <a:gd name="connsiteX4" fmla="*/ 1481962 w 1485900"/>
                <a:gd name="connsiteY4" fmla="*/ 2055019 h 2057400"/>
                <a:gd name="connsiteX5" fmla="*/ 1481962 w 1485900"/>
                <a:gd name="connsiteY5" fmla="*/ 7144 h 2057400"/>
                <a:gd name="connsiteX6" fmla="*/ 34162 w 1485900"/>
                <a:gd name="connsiteY6" fmla="*/ 7144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5900" h="2057400">
                  <a:moveTo>
                    <a:pt x="34162" y="7144"/>
                  </a:moveTo>
                  <a:cubicBezTo>
                    <a:pt x="34162" y="7144"/>
                    <a:pt x="-118238" y="378619"/>
                    <a:pt x="300862" y="540544"/>
                  </a:cubicBezTo>
                  <a:cubicBezTo>
                    <a:pt x="719962" y="702469"/>
                    <a:pt x="967612" y="769144"/>
                    <a:pt x="977137" y="1026319"/>
                  </a:cubicBezTo>
                  <a:cubicBezTo>
                    <a:pt x="986662" y="1283494"/>
                    <a:pt x="986662" y="1635919"/>
                    <a:pt x="1234312" y="1845469"/>
                  </a:cubicBezTo>
                  <a:cubicBezTo>
                    <a:pt x="1481962" y="2055019"/>
                    <a:pt x="1481962" y="2055019"/>
                    <a:pt x="1481962" y="2055019"/>
                  </a:cubicBezTo>
                  <a:lnTo>
                    <a:pt x="1481962" y="7144"/>
                  </a:lnTo>
                  <a:lnTo>
                    <a:pt x="34162" y="7144"/>
                  </a:lnTo>
                  <a:close/>
                </a:path>
              </a:pathLst>
            </a:custGeom>
            <a:gradFill>
              <a:gsLst>
                <a:gs pos="20000">
                  <a:srgbClr val="000F8A"/>
                </a:gs>
                <a:gs pos="65000">
                  <a:srgbClr val="5807EB"/>
                </a:gs>
                <a:gs pos="100000">
                  <a:srgbClr val="0643E7"/>
                </a:gs>
              </a:gsLst>
              <a:lin ang="6600000" scaled="0"/>
            </a:gradFill>
            <a:ln w="9525" cap="flat">
              <a:noFill/>
              <a:prstDash val="solid"/>
              <a:miter/>
            </a:ln>
            <a:effectLst>
              <a:outerShdw blurRad="228600" dir="6840000" sx="94000" sy="94000" algn="t" rotWithShape="0">
                <a:prstClr val="black">
                  <a:alpha val="74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799732F1-D8CA-4E87-868E-77464E50D840}"/>
              </a:ext>
            </a:extLst>
          </p:cNvPr>
          <p:cNvGrpSpPr/>
          <p:nvPr/>
        </p:nvGrpSpPr>
        <p:grpSpPr>
          <a:xfrm>
            <a:off x="1372472" y="4146358"/>
            <a:ext cx="1536486" cy="316343"/>
            <a:chOff x="1372472" y="4146358"/>
            <a:chExt cx="1536486" cy="316343"/>
          </a:xfrm>
        </p:grpSpPr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063BA149-B4F1-451A-8BE9-0A63F3F84913}"/>
                </a:ext>
              </a:extLst>
            </p:cNvPr>
            <p:cNvSpPr/>
            <p:nvPr/>
          </p:nvSpPr>
          <p:spPr>
            <a:xfrm>
              <a:off x="1372472" y="4146358"/>
              <a:ext cx="1536486" cy="31634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FC000"/>
                </a:gs>
                <a:gs pos="91000">
                  <a:srgbClr val="5E03E3"/>
                </a:gs>
              </a:gsLst>
              <a:lin ang="4200000" scaled="0"/>
            </a:gradFill>
            <a:ln w="9525" cap="flat">
              <a:noFill/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E6A094F9-BEAD-4BB6-9210-4378B4CD918D}"/>
                </a:ext>
              </a:extLst>
            </p:cNvPr>
            <p:cNvSpPr/>
            <p:nvPr/>
          </p:nvSpPr>
          <p:spPr>
            <a:xfrm>
              <a:off x="1390594" y="4166029"/>
              <a:ext cx="151836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spc="300" dirty="0">
                  <a:solidFill>
                    <a:schemeClr val="bg1"/>
                  </a:solidFill>
                  <a:cs typeface="+mn-ea"/>
                  <a:sym typeface="+mn-lt"/>
                </a:rPr>
                <a:t>RAPIDESIGN</a:t>
              </a: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1D0FDD33-0783-40DA-AFED-42EEFDC4A44F}"/>
              </a:ext>
            </a:extLst>
          </p:cNvPr>
          <p:cNvGrpSpPr/>
          <p:nvPr/>
        </p:nvGrpSpPr>
        <p:grpSpPr>
          <a:xfrm>
            <a:off x="8759702" y="1403720"/>
            <a:ext cx="1901674" cy="4042181"/>
            <a:chOff x="8759702" y="1403720"/>
            <a:chExt cx="1901674" cy="4042181"/>
          </a:xfrm>
        </p:grpSpPr>
        <p:grpSp>
          <p:nvGrpSpPr>
            <p:cNvPr id="165" name="组合 164">
              <a:extLst>
                <a:ext uri="{FF2B5EF4-FFF2-40B4-BE49-F238E27FC236}">
                  <a16:creationId xmlns:a16="http://schemas.microsoft.com/office/drawing/2014/main" id="{E26C7E80-B5C9-4A5E-B7A1-187F2D364A77}"/>
                </a:ext>
              </a:extLst>
            </p:cNvPr>
            <p:cNvGrpSpPr/>
            <p:nvPr/>
          </p:nvGrpSpPr>
          <p:grpSpPr>
            <a:xfrm rot="21259600">
              <a:off x="8759702" y="2670967"/>
              <a:ext cx="1901674" cy="2774934"/>
              <a:chOff x="8630281" y="2681570"/>
              <a:chExt cx="2561684" cy="3738024"/>
            </a:xfr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grpSpPr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F85EDA76-8AAF-46D5-9F2B-25E4E7614E46}"/>
                  </a:ext>
                </a:extLst>
              </p:cNvPr>
              <p:cNvSpPr/>
              <p:nvPr/>
            </p:nvSpPr>
            <p:spPr>
              <a:xfrm rot="20621113">
                <a:off x="8630281" y="2681570"/>
                <a:ext cx="2071504" cy="2620122"/>
              </a:xfrm>
              <a:custGeom>
                <a:avLst/>
                <a:gdLst>
                  <a:gd name="connsiteX0" fmla="*/ 2003453 w 2071503"/>
                  <a:gd name="connsiteY0" fmla="*/ 72723 h 5888359"/>
                  <a:gd name="connsiteX1" fmla="*/ 72723 w 2071503"/>
                  <a:gd name="connsiteY1" fmla="*/ 5817577 h 5888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71503" h="5888359">
                    <a:moveTo>
                      <a:pt x="2003453" y="72723"/>
                    </a:moveTo>
                    <a:lnTo>
                      <a:pt x="72723" y="5817577"/>
                    </a:lnTo>
                  </a:path>
                </a:pathLst>
              </a:custGeom>
              <a:ln w="104775" cap="flat">
                <a:solidFill>
                  <a:srgbClr val="2D38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51" name="组合 150">
                <a:extLst>
                  <a:ext uri="{FF2B5EF4-FFF2-40B4-BE49-F238E27FC236}">
                    <a16:creationId xmlns:a16="http://schemas.microsoft.com/office/drawing/2014/main" id="{89150FD7-2243-4406-93AB-847B66E78B33}"/>
                  </a:ext>
                </a:extLst>
              </p:cNvPr>
              <p:cNvGrpSpPr/>
              <p:nvPr/>
            </p:nvGrpSpPr>
            <p:grpSpPr>
              <a:xfrm>
                <a:off x="9136150" y="2865015"/>
                <a:ext cx="2055815" cy="3554579"/>
                <a:chOff x="9136150" y="2865015"/>
                <a:chExt cx="2055815" cy="3554579"/>
              </a:xfrm>
            </p:grpSpPr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0DC66E55-414E-45A9-AE98-F2109EAC3DAE}"/>
                    </a:ext>
                  </a:extLst>
                </p:cNvPr>
                <p:cNvSpPr/>
                <p:nvPr/>
              </p:nvSpPr>
              <p:spPr>
                <a:xfrm>
                  <a:off x="10039702" y="2915877"/>
                  <a:ext cx="1152263" cy="3503717"/>
                </a:xfrm>
                <a:custGeom>
                  <a:avLst/>
                  <a:gdLst>
                    <a:gd name="connsiteX0" fmla="*/ 1876253 w 1948095"/>
                    <a:gd name="connsiteY0" fmla="*/ 72723 h 5923619"/>
                    <a:gd name="connsiteX1" fmla="*/ 72723 w 1948095"/>
                    <a:gd name="connsiteY1" fmla="*/ 5859623 h 5923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48095" h="5923619">
                      <a:moveTo>
                        <a:pt x="1876253" y="72723"/>
                      </a:moveTo>
                      <a:lnTo>
                        <a:pt x="72723" y="5859623"/>
                      </a:lnTo>
                    </a:path>
                  </a:pathLst>
                </a:custGeom>
                <a:ln w="104775" cap="flat">
                  <a:solidFill>
                    <a:srgbClr val="2D38C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F1A84575-4179-4C03-B0C1-6E33668A62F1}"/>
                    </a:ext>
                  </a:extLst>
                </p:cNvPr>
                <p:cNvSpPr/>
                <p:nvPr/>
              </p:nvSpPr>
              <p:spPr>
                <a:xfrm>
                  <a:off x="9919619" y="2865015"/>
                  <a:ext cx="1137123" cy="617044"/>
                </a:xfrm>
                <a:custGeom>
                  <a:avLst/>
                  <a:gdLst>
                    <a:gd name="connsiteX0" fmla="*/ 72723 w 1137123"/>
                    <a:gd name="connsiteY0" fmla="*/ 72723 h 617043"/>
                    <a:gd name="connsiteX1" fmla="*/ 1067662 w 1137123"/>
                    <a:gd name="connsiteY1" fmla="*/ 550050 h 617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37123" h="617043">
                      <a:moveTo>
                        <a:pt x="72723" y="72723"/>
                      </a:moveTo>
                      <a:lnTo>
                        <a:pt x="1067662" y="550050"/>
                      </a:lnTo>
                    </a:path>
                  </a:pathLst>
                </a:custGeom>
                <a:ln w="104775" cap="flat">
                  <a:solidFill>
                    <a:srgbClr val="2D38C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任意多边形: 形状 140">
                  <a:extLst>
                    <a:ext uri="{FF2B5EF4-FFF2-40B4-BE49-F238E27FC236}">
                      <a16:creationId xmlns:a16="http://schemas.microsoft.com/office/drawing/2014/main" id="{8CAF933D-E641-4CA1-8549-D1172770FF7B}"/>
                    </a:ext>
                  </a:extLst>
                </p:cNvPr>
                <p:cNvSpPr/>
                <p:nvPr/>
              </p:nvSpPr>
              <p:spPr>
                <a:xfrm>
                  <a:off x="9762890" y="3358033"/>
                  <a:ext cx="1137123" cy="617044"/>
                </a:xfrm>
                <a:custGeom>
                  <a:avLst/>
                  <a:gdLst>
                    <a:gd name="connsiteX0" fmla="*/ 72723 w 1137123"/>
                    <a:gd name="connsiteY0" fmla="*/ 72723 h 617043"/>
                    <a:gd name="connsiteX1" fmla="*/ 1067662 w 1137123"/>
                    <a:gd name="connsiteY1" fmla="*/ 549962 h 617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37123" h="617043">
                      <a:moveTo>
                        <a:pt x="72723" y="72723"/>
                      </a:moveTo>
                      <a:lnTo>
                        <a:pt x="1067662" y="549962"/>
                      </a:lnTo>
                    </a:path>
                  </a:pathLst>
                </a:custGeom>
                <a:ln w="104775" cap="flat">
                  <a:solidFill>
                    <a:srgbClr val="2D38C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id="{1770796D-B249-40AE-97A9-3B15A1BE0C1C}"/>
                    </a:ext>
                  </a:extLst>
                </p:cNvPr>
                <p:cNvSpPr/>
                <p:nvPr/>
              </p:nvSpPr>
              <p:spPr>
                <a:xfrm>
                  <a:off x="9606161" y="3850963"/>
                  <a:ext cx="1137123" cy="617044"/>
                </a:xfrm>
                <a:custGeom>
                  <a:avLst/>
                  <a:gdLst>
                    <a:gd name="connsiteX0" fmla="*/ 72723 w 1137123"/>
                    <a:gd name="connsiteY0" fmla="*/ 72723 h 617043"/>
                    <a:gd name="connsiteX1" fmla="*/ 1067662 w 1137123"/>
                    <a:gd name="connsiteY1" fmla="*/ 550050 h 617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37123" h="617043">
                      <a:moveTo>
                        <a:pt x="72723" y="72723"/>
                      </a:moveTo>
                      <a:lnTo>
                        <a:pt x="1067662" y="550050"/>
                      </a:lnTo>
                    </a:path>
                  </a:pathLst>
                </a:custGeom>
                <a:ln w="104775" cap="flat">
                  <a:solidFill>
                    <a:srgbClr val="2D38C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任意多边形: 形状 142">
                  <a:extLst>
                    <a:ext uri="{FF2B5EF4-FFF2-40B4-BE49-F238E27FC236}">
                      <a16:creationId xmlns:a16="http://schemas.microsoft.com/office/drawing/2014/main" id="{983D706B-2E57-445B-B0B9-00A3690FB73F}"/>
                    </a:ext>
                  </a:extLst>
                </p:cNvPr>
                <p:cNvSpPr/>
                <p:nvPr/>
              </p:nvSpPr>
              <p:spPr>
                <a:xfrm>
                  <a:off x="9449520" y="4343981"/>
                  <a:ext cx="1137123" cy="617044"/>
                </a:xfrm>
                <a:custGeom>
                  <a:avLst/>
                  <a:gdLst>
                    <a:gd name="connsiteX0" fmla="*/ 72723 w 1137123"/>
                    <a:gd name="connsiteY0" fmla="*/ 72723 h 617043"/>
                    <a:gd name="connsiteX1" fmla="*/ 1067662 w 1137123"/>
                    <a:gd name="connsiteY1" fmla="*/ 550050 h 617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37123" h="617043">
                      <a:moveTo>
                        <a:pt x="72723" y="72723"/>
                      </a:moveTo>
                      <a:lnTo>
                        <a:pt x="1067662" y="550050"/>
                      </a:lnTo>
                    </a:path>
                  </a:pathLst>
                </a:custGeom>
                <a:ln w="104775" cap="flat">
                  <a:solidFill>
                    <a:srgbClr val="2D38C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A78759A3-ABA5-4474-A9F7-F3D387113967}"/>
                    </a:ext>
                  </a:extLst>
                </p:cNvPr>
                <p:cNvSpPr/>
                <p:nvPr/>
              </p:nvSpPr>
              <p:spPr>
                <a:xfrm>
                  <a:off x="9292791" y="4836999"/>
                  <a:ext cx="1137123" cy="617044"/>
                </a:xfrm>
                <a:custGeom>
                  <a:avLst/>
                  <a:gdLst>
                    <a:gd name="connsiteX0" fmla="*/ 72723 w 1137123"/>
                    <a:gd name="connsiteY0" fmla="*/ 72723 h 617043"/>
                    <a:gd name="connsiteX1" fmla="*/ 1067662 w 1137123"/>
                    <a:gd name="connsiteY1" fmla="*/ 549962 h 617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37123" h="617043">
                      <a:moveTo>
                        <a:pt x="72723" y="72723"/>
                      </a:moveTo>
                      <a:lnTo>
                        <a:pt x="1067662" y="549962"/>
                      </a:lnTo>
                    </a:path>
                  </a:pathLst>
                </a:custGeom>
                <a:ln w="104775" cap="flat">
                  <a:solidFill>
                    <a:srgbClr val="2D38C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CBA0366E-7427-40FD-B4AC-FE3C8ADB9601}"/>
                    </a:ext>
                  </a:extLst>
                </p:cNvPr>
                <p:cNvSpPr/>
                <p:nvPr/>
              </p:nvSpPr>
              <p:spPr>
                <a:xfrm>
                  <a:off x="9136150" y="5329929"/>
                  <a:ext cx="1137123" cy="617044"/>
                </a:xfrm>
                <a:custGeom>
                  <a:avLst/>
                  <a:gdLst>
                    <a:gd name="connsiteX0" fmla="*/ 72723 w 1137123"/>
                    <a:gd name="connsiteY0" fmla="*/ 72723 h 617043"/>
                    <a:gd name="connsiteX1" fmla="*/ 1067662 w 1137123"/>
                    <a:gd name="connsiteY1" fmla="*/ 550051 h 617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37123" h="617043">
                      <a:moveTo>
                        <a:pt x="72723" y="72723"/>
                      </a:moveTo>
                      <a:lnTo>
                        <a:pt x="1067662" y="550051"/>
                      </a:lnTo>
                    </a:path>
                  </a:pathLst>
                </a:custGeom>
                <a:ln w="104775" cap="flat">
                  <a:solidFill>
                    <a:srgbClr val="2D38C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66" name="图形 25">
              <a:extLst>
                <a:ext uri="{FF2B5EF4-FFF2-40B4-BE49-F238E27FC236}">
                  <a16:creationId xmlns:a16="http://schemas.microsoft.com/office/drawing/2014/main" id="{049EB7CB-1BC1-476C-AB2E-AF2F83A7F32C}"/>
                </a:ext>
              </a:extLst>
            </p:cNvPr>
            <p:cNvGrpSpPr/>
            <p:nvPr/>
          </p:nvGrpSpPr>
          <p:grpSpPr>
            <a:xfrm>
              <a:off x="9511571" y="1735365"/>
              <a:ext cx="743377" cy="2302253"/>
              <a:chOff x="9136829" y="2096642"/>
              <a:chExt cx="1276350" cy="3952875"/>
            </a:xfrm>
            <a:gradFill>
              <a:gsLst>
                <a:gs pos="4000">
                  <a:srgbClr val="0F78B9"/>
                </a:gs>
                <a:gs pos="71000">
                  <a:srgbClr val="0A1194"/>
                </a:gs>
              </a:gsLst>
              <a:lin ang="5400000" scaled="0"/>
            </a:gradFill>
          </p:grpSpPr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61D7CF23-FFD1-4BB3-B925-58149442575A}"/>
                  </a:ext>
                </a:extLst>
              </p:cNvPr>
              <p:cNvSpPr/>
              <p:nvPr/>
            </p:nvSpPr>
            <p:spPr>
              <a:xfrm>
                <a:off x="9639091" y="5473445"/>
                <a:ext cx="476250" cy="295275"/>
              </a:xfrm>
              <a:custGeom>
                <a:avLst/>
                <a:gdLst>
                  <a:gd name="connsiteX0" fmla="*/ 91336 w 476250"/>
                  <a:gd name="connsiteY0" fmla="*/ 7144 h 295275"/>
                  <a:gd name="connsiteX1" fmla="*/ 43044 w 476250"/>
                  <a:gd name="connsiteY1" fmla="*/ 103918 h 295275"/>
                  <a:gd name="connsiteX2" fmla="*/ 19994 w 476250"/>
                  <a:gd name="connsiteY2" fmla="*/ 184690 h 295275"/>
                  <a:gd name="connsiteX3" fmla="*/ 161631 w 476250"/>
                  <a:gd name="connsiteY3" fmla="*/ 227362 h 295275"/>
                  <a:gd name="connsiteX4" fmla="*/ 260215 w 476250"/>
                  <a:gd name="connsiteY4" fmla="*/ 259271 h 295275"/>
                  <a:gd name="connsiteX5" fmla="*/ 418139 w 476250"/>
                  <a:gd name="connsiteY5" fmla="*/ 283464 h 295275"/>
                  <a:gd name="connsiteX6" fmla="*/ 461097 w 476250"/>
                  <a:gd name="connsiteY6" fmla="*/ 189929 h 295275"/>
                  <a:gd name="connsiteX7" fmla="*/ 332319 w 476250"/>
                  <a:gd name="connsiteY7" fmla="*/ 128969 h 295275"/>
                  <a:gd name="connsiteX8" fmla="*/ 237926 w 476250"/>
                  <a:gd name="connsiteY8" fmla="*/ 57245 h 295275"/>
                  <a:gd name="connsiteX9" fmla="*/ 91336 w 476250"/>
                  <a:gd name="connsiteY9" fmla="*/ 7144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6250" h="295275">
                    <a:moveTo>
                      <a:pt x="91336" y="7144"/>
                    </a:moveTo>
                    <a:cubicBezTo>
                      <a:pt x="79335" y="43244"/>
                      <a:pt x="67714" y="72295"/>
                      <a:pt x="43044" y="103918"/>
                    </a:cubicBezTo>
                    <a:cubicBezTo>
                      <a:pt x="26852" y="124682"/>
                      <a:pt x="-13343" y="150304"/>
                      <a:pt x="19994" y="184690"/>
                    </a:cubicBezTo>
                    <a:cubicBezTo>
                      <a:pt x="53427" y="219075"/>
                      <a:pt x="101909" y="228124"/>
                      <a:pt x="161631" y="227362"/>
                    </a:cubicBezTo>
                    <a:cubicBezTo>
                      <a:pt x="179443" y="227076"/>
                      <a:pt x="239736" y="244031"/>
                      <a:pt x="260215" y="259271"/>
                    </a:cubicBezTo>
                    <a:cubicBezTo>
                      <a:pt x="316603" y="282131"/>
                      <a:pt x="349654" y="306896"/>
                      <a:pt x="418139" y="283464"/>
                    </a:cubicBezTo>
                    <a:cubicBezTo>
                      <a:pt x="443095" y="274892"/>
                      <a:pt x="502626" y="247269"/>
                      <a:pt x="461097" y="189929"/>
                    </a:cubicBezTo>
                    <a:cubicBezTo>
                      <a:pt x="440047" y="160877"/>
                      <a:pt x="383468" y="123730"/>
                      <a:pt x="332319" y="128969"/>
                    </a:cubicBezTo>
                    <a:cubicBezTo>
                      <a:pt x="296409" y="116777"/>
                      <a:pt x="232782" y="103061"/>
                      <a:pt x="237926" y="57245"/>
                    </a:cubicBezTo>
                    <a:cubicBezTo>
                      <a:pt x="189063" y="40481"/>
                      <a:pt x="140104" y="24098"/>
                      <a:pt x="91336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F49B3C76-6363-45FD-84E1-7F806B25EECE}"/>
                  </a:ext>
                </a:extLst>
              </p:cNvPr>
              <p:cNvSpPr/>
              <p:nvPr/>
            </p:nvSpPr>
            <p:spPr>
              <a:xfrm>
                <a:off x="9639772" y="5438012"/>
                <a:ext cx="476250" cy="314325"/>
              </a:xfrm>
              <a:custGeom>
                <a:avLst/>
                <a:gdLst>
                  <a:gd name="connsiteX0" fmla="*/ 99418 w 476250"/>
                  <a:gd name="connsiteY0" fmla="*/ 7144 h 314325"/>
                  <a:gd name="connsiteX1" fmla="*/ 43316 w 476250"/>
                  <a:gd name="connsiteY1" fmla="*/ 119539 h 314325"/>
                  <a:gd name="connsiteX2" fmla="*/ 20075 w 476250"/>
                  <a:gd name="connsiteY2" fmla="*/ 200692 h 314325"/>
                  <a:gd name="connsiteX3" fmla="*/ 161521 w 476250"/>
                  <a:gd name="connsiteY3" fmla="*/ 243459 h 314325"/>
                  <a:gd name="connsiteX4" fmla="*/ 260105 w 476250"/>
                  <a:gd name="connsiteY4" fmla="*/ 275273 h 314325"/>
                  <a:gd name="connsiteX5" fmla="*/ 418029 w 476250"/>
                  <a:gd name="connsiteY5" fmla="*/ 299466 h 314325"/>
                  <a:gd name="connsiteX6" fmla="*/ 460987 w 476250"/>
                  <a:gd name="connsiteY6" fmla="*/ 205835 h 314325"/>
                  <a:gd name="connsiteX7" fmla="*/ 332304 w 476250"/>
                  <a:gd name="connsiteY7" fmla="*/ 144875 h 314325"/>
                  <a:gd name="connsiteX8" fmla="*/ 238007 w 476250"/>
                  <a:gd name="connsiteY8" fmla="*/ 73247 h 314325"/>
                  <a:gd name="connsiteX9" fmla="*/ 99418 w 476250"/>
                  <a:gd name="connsiteY9" fmla="*/ 7144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6250" h="314325">
                    <a:moveTo>
                      <a:pt x="99418" y="7144"/>
                    </a:moveTo>
                    <a:cubicBezTo>
                      <a:pt x="85035" y="47244"/>
                      <a:pt x="70081" y="85058"/>
                      <a:pt x="43316" y="119539"/>
                    </a:cubicBezTo>
                    <a:cubicBezTo>
                      <a:pt x="25695" y="142113"/>
                      <a:pt x="-12977" y="165735"/>
                      <a:pt x="20075" y="200692"/>
                    </a:cubicBezTo>
                    <a:cubicBezTo>
                      <a:pt x="53031" y="235649"/>
                      <a:pt x="102085" y="243935"/>
                      <a:pt x="161521" y="243459"/>
                    </a:cubicBezTo>
                    <a:cubicBezTo>
                      <a:pt x="179333" y="243269"/>
                      <a:pt x="239721" y="260033"/>
                      <a:pt x="260105" y="275273"/>
                    </a:cubicBezTo>
                    <a:cubicBezTo>
                      <a:pt x="316493" y="298133"/>
                      <a:pt x="349545" y="322898"/>
                      <a:pt x="418029" y="299466"/>
                    </a:cubicBezTo>
                    <a:cubicBezTo>
                      <a:pt x="443080" y="290894"/>
                      <a:pt x="502516" y="263176"/>
                      <a:pt x="460987" y="205835"/>
                    </a:cubicBezTo>
                    <a:cubicBezTo>
                      <a:pt x="439937" y="176784"/>
                      <a:pt x="383358" y="139637"/>
                      <a:pt x="332304" y="144875"/>
                    </a:cubicBezTo>
                    <a:cubicBezTo>
                      <a:pt x="296300" y="132683"/>
                      <a:pt x="232959" y="119063"/>
                      <a:pt x="238007" y="73247"/>
                    </a:cubicBezTo>
                    <a:cubicBezTo>
                      <a:pt x="191715" y="51245"/>
                      <a:pt x="145614" y="29242"/>
                      <a:pt x="99418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5544E852-BABC-487D-913E-233155F414AC}"/>
                  </a:ext>
                </a:extLst>
              </p:cNvPr>
              <p:cNvSpPr/>
              <p:nvPr/>
            </p:nvSpPr>
            <p:spPr>
              <a:xfrm>
                <a:off x="9129596" y="5833585"/>
                <a:ext cx="438150" cy="219075"/>
              </a:xfrm>
              <a:custGeom>
                <a:avLst/>
                <a:gdLst>
                  <a:gd name="connsiteX0" fmla="*/ 30093 w 438150"/>
                  <a:gd name="connsiteY0" fmla="*/ 7144 h 219075"/>
                  <a:gd name="connsiteX1" fmla="*/ 19330 w 438150"/>
                  <a:gd name="connsiteY1" fmla="*/ 127540 h 219075"/>
                  <a:gd name="connsiteX2" fmla="*/ 31427 w 438150"/>
                  <a:gd name="connsiteY2" fmla="*/ 205169 h 219075"/>
                  <a:gd name="connsiteX3" fmla="*/ 167634 w 438150"/>
                  <a:gd name="connsiteY3" fmla="*/ 183737 h 219075"/>
                  <a:gd name="connsiteX4" fmla="*/ 263265 w 438150"/>
                  <a:gd name="connsiteY4" fmla="*/ 170498 h 219075"/>
                  <a:gd name="connsiteX5" fmla="*/ 405950 w 438150"/>
                  <a:gd name="connsiteY5" fmla="*/ 126778 h 219075"/>
                  <a:gd name="connsiteX6" fmla="*/ 405188 w 438150"/>
                  <a:gd name="connsiteY6" fmla="*/ 30480 h 219075"/>
                  <a:gd name="connsiteX7" fmla="*/ 272314 w 438150"/>
                  <a:gd name="connsiteY7" fmla="*/ 31623 h 219075"/>
                  <a:gd name="connsiteX8" fmla="*/ 164491 w 438150"/>
                  <a:gd name="connsiteY8" fmla="*/ 9906 h 219075"/>
                  <a:gd name="connsiteX9" fmla="*/ 30093 w 438150"/>
                  <a:gd name="connsiteY9" fmla="*/ 7144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8150" h="219075">
                    <a:moveTo>
                      <a:pt x="30093" y="7144"/>
                    </a:moveTo>
                    <a:cubicBezTo>
                      <a:pt x="30855" y="47816"/>
                      <a:pt x="28950" y="87440"/>
                      <a:pt x="19330" y="127540"/>
                    </a:cubicBezTo>
                    <a:cubicBezTo>
                      <a:pt x="13043" y="153829"/>
                      <a:pt x="-10293" y="188881"/>
                      <a:pt x="31427" y="205169"/>
                    </a:cubicBezTo>
                    <a:cubicBezTo>
                      <a:pt x="73051" y="221361"/>
                      <a:pt x="118009" y="208217"/>
                      <a:pt x="167634" y="183737"/>
                    </a:cubicBezTo>
                    <a:cubicBezTo>
                      <a:pt x="182493" y="176403"/>
                      <a:pt x="240024" y="165926"/>
                      <a:pt x="263265" y="170498"/>
                    </a:cubicBezTo>
                    <a:cubicBezTo>
                      <a:pt x="320034" y="166973"/>
                      <a:pt x="357848" y="174022"/>
                      <a:pt x="405950" y="126778"/>
                    </a:cubicBezTo>
                    <a:cubicBezTo>
                      <a:pt x="423571" y="109538"/>
                      <a:pt x="463195" y="62198"/>
                      <a:pt x="405188" y="30480"/>
                    </a:cubicBezTo>
                    <a:cubicBezTo>
                      <a:pt x="375755" y="14383"/>
                      <a:pt x="313176" y="6572"/>
                      <a:pt x="272314" y="31623"/>
                    </a:cubicBezTo>
                    <a:cubicBezTo>
                      <a:pt x="237548" y="35909"/>
                      <a:pt x="178397" y="50197"/>
                      <a:pt x="164491" y="9906"/>
                    </a:cubicBezTo>
                    <a:cubicBezTo>
                      <a:pt x="119819" y="8954"/>
                      <a:pt x="75051" y="8096"/>
                      <a:pt x="30093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CCC1121B-C2D4-477B-8884-DD18BBF8C569}"/>
                  </a:ext>
                </a:extLst>
              </p:cNvPr>
              <p:cNvSpPr/>
              <p:nvPr/>
            </p:nvSpPr>
            <p:spPr>
              <a:xfrm>
                <a:off x="9130335" y="5809487"/>
                <a:ext cx="438150" cy="209550"/>
              </a:xfrm>
              <a:custGeom>
                <a:avLst/>
                <a:gdLst>
                  <a:gd name="connsiteX0" fmla="*/ 20591 w 438150"/>
                  <a:gd name="connsiteY0" fmla="*/ 51530 h 209550"/>
                  <a:gd name="connsiteX1" fmla="*/ 18876 w 438150"/>
                  <a:gd name="connsiteY1" fmla="*/ 126397 h 209550"/>
                  <a:gd name="connsiteX2" fmla="*/ 31164 w 438150"/>
                  <a:gd name="connsiteY2" fmla="*/ 202787 h 209550"/>
                  <a:gd name="connsiteX3" fmla="*/ 167371 w 438150"/>
                  <a:gd name="connsiteY3" fmla="*/ 180975 h 209550"/>
                  <a:gd name="connsiteX4" fmla="*/ 263097 w 438150"/>
                  <a:gd name="connsiteY4" fmla="*/ 167735 h 209550"/>
                  <a:gd name="connsiteX5" fmla="*/ 405687 w 438150"/>
                  <a:gd name="connsiteY5" fmla="*/ 124016 h 209550"/>
                  <a:gd name="connsiteX6" fmla="*/ 404925 w 438150"/>
                  <a:gd name="connsiteY6" fmla="*/ 27718 h 209550"/>
                  <a:gd name="connsiteX7" fmla="*/ 272337 w 438150"/>
                  <a:gd name="connsiteY7" fmla="*/ 28861 h 209550"/>
                  <a:gd name="connsiteX8" fmla="*/ 164514 w 438150"/>
                  <a:gd name="connsiteY8" fmla="*/ 7144 h 209550"/>
                  <a:gd name="connsiteX9" fmla="*/ 20591 w 438150"/>
                  <a:gd name="connsiteY9" fmla="*/ 5153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8150" h="209550">
                    <a:moveTo>
                      <a:pt x="20591" y="51530"/>
                    </a:moveTo>
                    <a:cubicBezTo>
                      <a:pt x="25544" y="79820"/>
                      <a:pt x="26211" y="95250"/>
                      <a:pt x="18876" y="126397"/>
                    </a:cubicBezTo>
                    <a:cubicBezTo>
                      <a:pt x="14114" y="146780"/>
                      <a:pt x="-10937" y="188309"/>
                      <a:pt x="31164" y="202787"/>
                    </a:cubicBezTo>
                    <a:cubicBezTo>
                      <a:pt x="73169" y="217265"/>
                      <a:pt x="117555" y="206407"/>
                      <a:pt x="167371" y="180975"/>
                    </a:cubicBezTo>
                    <a:cubicBezTo>
                      <a:pt x="182325" y="173355"/>
                      <a:pt x="239666" y="163449"/>
                      <a:pt x="263097" y="167735"/>
                    </a:cubicBezTo>
                    <a:cubicBezTo>
                      <a:pt x="319771" y="164211"/>
                      <a:pt x="357681" y="171260"/>
                      <a:pt x="405687" y="124016"/>
                    </a:cubicBezTo>
                    <a:cubicBezTo>
                      <a:pt x="423308" y="106775"/>
                      <a:pt x="462837" y="59436"/>
                      <a:pt x="404925" y="27718"/>
                    </a:cubicBezTo>
                    <a:cubicBezTo>
                      <a:pt x="375492" y="11621"/>
                      <a:pt x="313008" y="3810"/>
                      <a:pt x="272337" y="28861"/>
                    </a:cubicBezTo>
                    <a:cubicBezTo>
                      <a:pt x="237570" y="33147"/>
                      <a:pt x="178420" y="47530"/>
                      <a:pt x="164514" y="7144"/>
                    </a:cubicBezTo>
                    <a:cubicBezTo>
                      <a:pt x="116603" y="21908"/>
                      <a:pt x="68597" y="37148"/>
                      <a:pt x="20591" y="5153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72E39DF3-8AAB-4990-9813-1B34ECE77E2F}"/>
                  </a:ext>
                </a:extLst>
              </p:cNvPr>
              <p:cNvSpPr/>
              <p:nvPr/>
            </p:nvSpPr>
            <p:spPr>
              <a:xfrm>
                <a:off x="9132067" y="3934130"/>
                <a:ext cx="590550" cy="1962150"/>
              </a:xfrm>
              <a:custGeom>
                <a:avLst/>
                <a:gdLst>
                  <a:gd name="connsiteX0" fmla="*/ 163163 w 590550"/>
                  <a:gd name="connsiteY0" fmla="*/ 430415 h 1962150"/>
                  <a:gd name="connsiteX1" fmla="*/ 155448 w 590550"/>
                  <a:gd name="connsiteY1" fmla="*/ 320210 h 1962150"/>
                  <a:gd name="connsiteX2" fmla="*/ 185071 w 590550"/>
                  <a:gd name="connsiteY2" fmla="*/ 9981 h 1962150"/>
                  <a:gd name="connsiteX3" fmla="*/ 476250 w 590550"/>
                  <a:gd name="connsiteY3" fmla="*/ 50367 h 1962150"/>
                  <a:gd name="connsiteX4" fmla="*/ 585978 w 590550"/>
                  <a:gd name="connsiteY4" fmla="*/ 394791 h 1962150"/>
                  <a:gd name="connsiteX5" fmla="*/ 188119 w 590550"/>
                  <a:gd name="connsiteY5" fmla="*/ 1898789 h 1962150"/>
                  <a:gd name="connsiteX6" fmla="*/ 184976 w 590550"/>
                  <a:gd name="connsiteY6" fmla="*/ 1938889 h 1962150"/>
                  <a:gd name="connsiteX7" fmla="*/ 7144 w 590550"/>
                  <a:gd name="connsiteY7" fmla="*/ 1934602 h 1962150"/>
                  <a:gd name="connsiteX8" fmla="*/ 157544 w 590550"/>
                  <a:gd name="connsiteY8" fmla="*/ 722737 h 1962150"/>
                  <a:gd name="connsiteX9" fmla="*/ 163163 w 590550"/>
                  <a:gd name="connsiteY9" fmla="*/ 430415 h 1962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90550" h="1962150">
                    <a:moveTo>
                      <a:pt x="163163" y="430415"/>
                    </a:moveTo>
                    <a:cubicBezTo>
                      <a:pt x="163259" y="385171"/>
                      <a:pt x="160687" y="373931"/>
                      <a:pt x="155448" y="320210"/>
                    </a:cubicBezTo>
                    <a:cubicBezTo>
                      <a:pt x="151162" y="276681"/>
                      <a:pt x="121730" y="20078"/>
                      <a:pt x="185071" y="9981"/>
                    </a:cubicBezTo>
                    <a:cubicBezTo>
                      <a:pt x="286036" y="-6212"/>
                      <a:pt x="377000" y="52272"/>
                      <a:pt x="476250" y="50367"/>
                    </a:cubicBezTo>
                    <a:cubicBezTo>
                      <a:pt x="516922" y="165524"/>
                      <a:pt x="549497" y="280015"/>
                      <a:pt x="585978" y="394791"/>
                    </a:cubicBezTo>
                    <a:cubicBezTo>
                      <a:pt x="420719" y="881518"/>
                      <a:pt x="247364" y="1385582"/>
                      <a:pt x="188119" y="1898789"/>
                    </a:cubicBezTo>
                    <a:cubicBezTo>
                      <a:pt x="186976" y="1908314"/>
                      <a:pt x="185928" y="1927935"/>
                      <a:pt x="184976" y="1938889"/>
                    </a:cubicBezTo>
                    <a:cubicBezTo>
                      <a:pt x="127635" y="1978799"/>
                      <a:pt x="65532" y="1965844"/>
                      <a:pt x="7144" y="1934602"/>
                    </a:cubicBezTo>
                    <a:cubicBezTo>
                      <a:pt x="20574" y="1537601"/>
                      <a:pt x="139256" y="1105547"/>
                      <a:pt x="157544" y="722737"/>
                    </a:cubicBezTo>
                    <a:cubicBezTo>
                      <a:pt x="164592" y="578433"/>
                      <a:pt x="162973" y="552144"/>
                      <a:pt x="163163" y="4304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821F42B3-A254-4763-8F10-1041A9256D06}"/>
                  </a:ext>
                </a:extLst>
              </p:cNvPr>
              <p:cNvSpPr/>
              <p:nvPr/>
            </p:nvSpPr>
            <p:spPr>
              <a:xfrm>
                <a:off x="9480952" y="3926680"/>
                <a:ext cx="819150" cy="1600200"/>
              </a:xfrm>
              <a:custGeom>
                <a:avLst/>
                <a:gdLst>
                  <a:gd name="connsiteX0" fmla="*/ 21542 w 819150"/>
                  <a:gd name="connsiteY0" fmla="*/ 7144 h 1600200"/>
                  <a:gd name="connsiteX1" fmla="*/ 443213 w 819150"/>
                  <a:gd name="connsiteY1" fmla="*/ 91916 h 1600200"/>
                  <a:gd name="connsiteX2" fmla="*/ 818784 w 819150"/>
                  <a:gd name="connsiteY2" fmla="*/ 766096 h 1600200"/>
                  <a:gd name="connsiteX3" fmla="*/ 448262 w 819150"/>
                  <a:gd name="connsiteY3" fmla="*/ 1594771 h 1600200"/>
                  <a:gd name="connsiteX4" fmla="*/ 250713 w 819150"/>
                  <a:gd name="connsiteY4" fmla="*/ 1524857 h 1600200"/>
                  <a:gd name="connsiteX5" fmla="*/ 250713 w 819150"/>
                  <a:gd name="connsiteY5" fmla="*/ 1524857 h 1600200"/>
                  <a:gd name="connsiteX6" fmla="*/ 547988 w 819150"/>
                  <a:gd name="connsiteY6" fmla="*/ 787432 h 1600200"/>
                  <a:gd name="connsiteX7" fmla="*/ 65357 w 819150"/>
                  <a:gd name="connsiteY7" fmla="*/ 375666 h 1600200"/>
                  <a:gd name="connsiteX8" fmla="*/ 21542 w 819150"/>
                  <a:gd name="connsiteY8" fmla="*/ 7144 h 16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9150" h="1600200">
                    <a:moveTo>
                      <a:pt x="21542" y="7144"/>
                    </a:moveTo>
                    <a:cubicBezTo>
                      <a:pt x="161940" y="35623"/>
                      <a:pt x="301386" y="69056"/>
                      <a:pt x="443213" y="91916"/>
                    </a:cubicBezTo>
                    <a:cubicBezTo>
                      <a:pt x="616759" y="325564"/>
                      <a:pt x="759824" y="418624"/>
                      <a:pt x="818784" y="766096"/>
                    </a:cubicBezTo>
                    <a:cubicBezTo>
                      <a:pt x="853360" y="969740"/>
                      <a:pt x="515127" y="1364171"/>
                      <a:pt x="448262" y="1594771"/>
                    </a:cubicBezTo>
                    <a:cubicBezTo>
                      <a:pt x="369109" y="1607725"/>
                      <a:pt x="306434" y="1574673"/>
                      <a:pt x="250713" y="1524857"/>
                    </a:cubicBezTo>
                    <a:cubicBezTo>
                      <a:pt x="250808" y="1524667"/>
                      <a:pt x="250713" y="1524857"/>
                      <a:pt x="250713" y="1524857"/>
                    </a:cubicBezTo>
                    <a:cubicBezTo>
                      <a:pt x="319484" y="1269587"/>
                      <a:pt x="566276" y="1061275"/>
                      <a:pt x="547988" y="787432"/>
                    </a:cubicBezTo>
                    <a:cubicBezTo>
                      <a:pt x="377491" y="659130"/>
                      <a:pt x="196421" y="552640"/>
                      <a:pt x="65357" y="375666"/>
                    </a:cubicBezTo>
                    <a:cubicBezTo>
                      <a:pt x="-12653" y="270224"/>
                      <a:pt x="4682" y="135731"/>
                      <a:pt x="21542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71BD8A9A-BB04-4180-AA0A-E32190A8E748}"/>
                  </a:ext>
                </a:extLst>
              </p:cNvPr>
              <p:cNvSpPr/>
              <p:nvPr/>
            </p:nvSpPr>
            <p:spPr>
              <a:xfrm>
                <a:off x="9478967" y="2293238"/>
                <a:ext cx="352425" cy="485775"/>
              </a:xfrm>
              <a:custGeom>
                <a:avLst/>
                <a:gdLst>
                  <a:gd name="connsiteX0" fmla="*/ 311182 w 352425"/>
                  <a:gd name="connsiteY0" fmla="*/ 7144 h 485775"/>
                  <a:gd name="connsiteX1" fmla="*/ 320421 w 352425"/>
                  <a:gd name="connsiteY1" fmla="*/ 287560 h 485775"/>
                  <a:gd name="connsiteX2" fmla="*/ 246507 w 352425"/>
                  <a:gd name="connsiteY2" fmla="*/ 381191 h 485775"/>
                  <a:gd name="connsiteX3" fmla="*/ 267843 w 352425"/>
                  <a:gd name="connsiteY3" fmla="*/ 459486 h 485775"/>
                  <a:gd name="connsiteX4" fmla="*/ 7144 w 352425"/>
                  <a:gd name="connsiteY4" fmla="*/ 405003 h 485775"/>
                  <a:gd name="connsiteX5" fmla="*/ 33623 w 352425"/>
                  <a:gd name="connsiteY5" fmla="*/ 326422 h 485775"/>
                  <a:gd name="connsiteX6" fmla="*/ 209645 w 352425"/>
                  <a:gd name="connsiteY6" fmla="*/ 59627 h 485775"/>
                  <a:gd name="connsiteX7" fmla="*/ 311182 w 352425"/>
                  <a:gd name="connsiteY7" fmla="*/ 7144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2425" h="485775">
                    <a:moveTo>
                      <a:pt x="311182" y="7144"/>
                    </a:moveTo>
                    <a:cubicBezTo>
                      <a:pt x="346900" y="101060"/>
                      <a:pt x="365474" y="194501"/>
                      <a:pt x="320421" y="287560"/>
                    </a:cubicBezTo>
                    <a:cubicBezTo>
                      <a:pt x="291656" y="313182"/>
                      <a:pt x="251746" y="338995"/>
                      <a:pt x="246507" y="381191"/>
                    </a:cubicBezTo>
                    <a:cubicBezTo>
                      <a:pt x="243173" y="407861"/>
                      <a:pt x="246793" y="439007"/>
                      <a:pt x="267843" y="459486"/>
                    </a:cubicBezTo>
                    <a:cubicBezTo>
                      <a:pt x="167545" y="502063"/>
                      <a:pt x="86678" y="473583"/>
                      <a:pt x="7144" y="405003"/>
                    </a:cubicBezTo>
                    <a:cubicBezTo>
                      <a:pt x="27813" y="383858"/>
                      <a:pt x="32385" y="354711"/>
                      <a:pt x="33623" y="326422"/>
                    </a:cubicBezTo>
                    <a:cubicBezTo>
                      <a:pt x="90392" y="236315"/>
                      <a:pt x="149638" y="147733"/>
                      <a:pt x="209645" y="59627"/>
                    </a:cubicBezTo>
                    <a:cubicBezTo>
                      <a:pt x="243459" y="42101"/>
                      <a:pt x="277368" y="24575"/>
                      <a:pt x="311182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C67D1088-082E-4EC3-A7B9-0240844495F0}"/>
                  </a:ext>
                </a:extLst>
              </p:cNvPr>
              <p:cNvSpPr/>
              <p:nvPr/>
            </p:nvSpPr>
            <p:spPr>
              <a:xfrm>
                <a:off x="9364933" y="2190540"/>
                <a:ext cx="438150" cy="504825"/>
              </a:xfrm>
              <a:custGeom>
                <a:avLst/>
                <a:gdLst>
                  <a:gd name="connsiteX0" fmla="*/ 44311 w 438150"/>
                  <a:gd name="connsiteY0" fmla="*/ 128606 h 504825"/>
                  <a:gd name="connsiteX1" fmla="*/ 230716 w 438150"/>
                  <a:gd name="connsiteY1" fmla="*/ 9068 h 504825"/>
                  <a:gd name="connsiteX2" fmla="*/ 245956 w 438150"/>
                  <a:gd name="connsiteY2" fmla="*/ 7639 h 504825"/>
                  <a:gd name="connsiteX3" fmla="*/ 245956 w 438150"/>
                  <a:gd name="connsiteY3" fmla="*/ 7639 h 504825"/>
                  <a:gd name="connsiteX4" fmla="*/ 247099 w 438150"/>
                  <a:gd name="connsiteY4" fmla="*/ 7544 h 504825"/>
                  <a:gd name="connsiteX5" fmla="*/ 264148 w 438150"/>
                  <a:gd name="connsiteY5" fmla="*/ 7163 h 504825"/>
                  <a:gd name="connsiteX6" fmla="*/ 280341 w 438150"/>
                  <a:gd name="connsiteY6" fmla="*/ 7734 h 504825"/>
                  <a:gd name="connsiteX7" fmla="*/ 281960 w 438150"/>
                  <a:gd name="connsiteY7" fmla="*/ 7829 h 504825"/>
                  <a:gd name="connsiteX8" fmla="*/ 429598 w 438150"/>
                  <a:gd name="connsiteY8" fmla="*/ 81648 h 504825"/>
                  <a:gd name="connsiteX9" fmla="*/ 418263 w 438150"/>
                  <a:gd name="connsiteY9" fmla="*/ 114128 h 504825"/>
                  <a:gd name="connsiteX10" fmla="*/ 367018 w 438150"/>
                  <a:gd name="connsiteY10" fmla="*/ 278054 h 504825"/>
                  <a:gd name="connsiteX11" fmla="*/ 359970 w 438150"/>
                  <a:gd name="connsiteY11" fmla="*/ 372256 h 504825"/>
                  <a:gd name="connsiteX12" fmla="*/ 293295 w 438150"/>
                  <a:gd name="connsiteY12" fmla="*/ 358159 h 504825"/>
                  <a:gd name="connsiteX13" fmla="*/ 318346 w 438150"/>
                  <a:gd name="connsiteY13" fmla="*/ 440550 h 504825"/>
                  <a:gd name="connsiteX14" fmla="*/ 243955 w 438150"/>
                  <a:gd name="connsiteY14" fmla="*/ 504939 h 504825"/>
                  <a:gd name="connsiteX15" fmla="*/ 64219 w 438150"/>
                  <a:gd name="connsiteY15" fmla="*/ 410356 h 504825"/>
                  <a:gd name="connsiteX16" fmla="*/ 44311 w 438150"/>
                  <a:gd name="connsiteY16" fmla="*/ 128606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38150" h="504825">
                    <a:moveTo>
                      <a:pt x="44311" y="128606"/>
                    </a:moveTo>
                    <a:cubicBezTo>
                      <a:pt x="85936" y="57836"/>
                      <a:pt x="154992" y="29356"/>
                      <a:pt x="230716" y="9068"/>
                    </a:cubicBezTo>
                    <a:cubicBezTo>
                      <a:pt x="233002" y="8496"/>
                      <a:pt x="242241" y="7829"/>
                      <a:pt x="245956" y="7639"/>
                    </a:cubicBezTo>
                    <a:cubicBezTo>
                      <a:pt x="245765" y="7639"/>
                      <a:pt x="245956" y="7639"/>
                      <a:pt x="245956" y="7639"/>
                    </a:cubicBezTo>
                    <a:cubicBezTo>
                      <a:pt x="246051" y="7639"/>
                      <a:pt x="244622" y="7734"/>
                      <a:pt x="247099" y="7544"/>
                    </a:cubicBezTo>
                    <a:cubicBezTo>
                      <a:pt x="249670" y="7353"/>
                      <a:pt x="259481" y="7067"/>
                      <a:pt x="264148" y="7163"/>
                    </a:cubicBezTo>
                    <a:cubicBezTo>
                      <a:pt x="268816" y="7258"/>
                      <a:pt x="275578" y="7353"/>
                      <a:pt x="280341" y="7734"/>
                    </a:cubicBezTo>
                    <a:cubicBezTo>
                      <a:pt x="280722" y="7734"/>
                      <a:pt x="281770" y="7829"/>
                      <a:pt x="281960" y="7829"/>
                    </a:cubicBezTo>
                    <a:cubicBezTo>
                      <a:pt x="339967" y="14497"/>
                      <a:pt x="404452" y="30404"/>
                      <a:pt x="429598" y="81648"/>
                    </a:cubicBezTo>
                    <a:cubicBezTo>
                      <a:pt x="441313" y="105556"/>
                      <a:pt x="445695" y="88125"/>
                      <a:pt x="418263" y="114128"/>
                    </a:cubicBezTo>
                    <a:cubicBezTo>
                      <a:pt x="390831" y="140132"/>
                      <a:pt x="346635" y="217189"/>
                      <a:pt x="367018" y="278054"/>
                    </a:cubicBezTo>
                    <a:cubicBezTo>
                      <a:pt x="379115" y="314153"/>
                      <a:pt x="408357" y="353682"/>
                      <a:pt x="359970" y="372256"/>
                    </a:cubicBezTo>
                    <a:cubicBezTo>
                      <a:pt x="340348" y="351682"/>
                      <a:pt x="315679" y="330822"/>
                      <a:pt x="293295" y="358159"/>
                    </a:cubicBezTo>
                    <a:cubicBezTo>
                      <a:pt x="288056" y="390163"/>
                      <a:pt x="294914" y="415499"/>
                      <a:pt x="318346" y="440550"/>
                    </a:cubicBezTo>
                    <a:cubicBezTo>
                      <a:pt x="295390" y="471792"/>
                      <a:pt x="312154" y="512940"/>
                      <a:pt x="243955" y="504939"/>
                    </a:cubicBezTo>
                    <a:cubicBezTo>
                      <a:pt x="186901" y="498176"/>
                      <a:pt x="119654" y="493604"/>
                      <a:pt x="64219" y="410356"/>
                    </a:cubicBezTo>
                    <a:cubicBezTo>
                      <a:pt x="22309" y="347110"/>
                      <a:pt x="-29412" y="215189"/>
                      <a:pt x="44311" y="12860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61BCEF32-5E0E-4F19-89ED-7EDB54DFD391}"/>
                  </a:ext>
                </a:extLst>
              </p:cNvPr>
              <p:cNvSpPr/>
              <p:nvPr/>
            </p:nvSpPr>
            <p:spPr>
              <a:xfrm>
                <a:off x="9841965" y="3280123"/>
                <a:ext cx="19050" cy="19050"/>
              </a:xfrm>
              <a:custGeom>
                <a:avLst/>
                <a:gdLst>
                  <a:gd name="connsiteX0" fmla="*/ 7144 w 19050"/>
                  <a:gd name="connsiteY0" fmla="*/ 7144 h 19050"/>
                  <a:gd name="connsiteX1" fmla="*/ 12192 w 19050"/>
                  <a:gd name="connsiteY1" fmla="*/ 18574 h 19050"/>
                  <a:gd name="connsiteX2" fmla="*/ 9811 w 19050"/>
                  <a:gd name="connsiteY2" fmla="*/ 18193 h 19050"/>
                  <a:gd name="connsiteX3" fmla="*/ 7144 w 19050"/>
                  <a:gd name="connsiteY3" fmla="*/ 714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7144" y="7144"/>
                    </a:moveTo>
                    <a:cubicBezTo>
                      <a:pt x="8763" y="10858"/>
                      <a:pt x="10287" y="14764"/>
                      <a:pt x="12192" y="18574"/>
                    </a:cubicBezTo>
                    <a:cubicBezTo>
                      <a:pt x="10954" y="18002"/>
                      <a:pt x="11525" y="19907"/>
                      <a:pt x="9811" y="18193"/>
                    </a:cubicBezTo>
                    <a:cubicBezTo>
                      <a:pt x="8001" y="16573"/>
                      <a:pt x="7144" y="10382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105B8E88-B7A1-4653-AD42-43BD84132AC0}"/>
                  </a:ext>
                </a:extLst>
              </p:cNvPr>
              <p:cNvSpPr/>
              <p:nvPr/>
            </p:nvSpPr>
            <p:spPr>
              <a:xfrm>
                <a:off x="9267103" y="2680620"/>
                <a:ext cx="695325" cy="1447800"/>
              </a:xfrm>
              <a:custGeom>
                <a:avLst/>
                <a:gdLst>
                  <a:gd name="connsiteX0" fmla="*/ 11649 w 695325"/>
                  <a:gd name="connsiteY0" fmla="*/ 126016 h 1447800"/>
                  <a:gd name="connsiteX1" fmla="*/ 183004 w 695325"/>
                  <a:gd name="connsiteY1" fmla="*/ 7239 h 1447800"/>
                  <a:gd name="connsiteX2" fmla="*/ 226152 w 695325"/>
                  <a:gd name="connsiteY2" fmla="*/ 8096 h 1447800"/>
                  <a:gd name="connsiteX3" fmla="*/ 479898 w 695325"/>
                  <a:gd name="connsiteY3" fmla="*/ 72200 h 1447800"/>
                  <a:gd name="connsiteX4" fmla="*/ 653443 w 695325"/>
                  <a:gd name="connsiteY4" fmla="*/ 180404 h 1447800"/>
                  <a:gd name="connsiteX5" fmla="*/ 682018 w 695325"/>
                  <a:gd name="connsiteY5" fmla="*/ 829818 h 1447800"/>
                  <a:gd name="connsiteX6" fmla="*/ 656301 w 695325"/>
                  <a:gd name="connsiteY6" fmla="*/ 1341787 h 1447800"/>
                  <a:gd name="connsiteX7" fmla="*/ 34128 w 695325"/>
                  <a:gd name="connsiteY7" fmla="*/ 1252443 h 1447800"/>
                  <a:gd name="connsiteX8" fmla="*/ 34795 w 695325"/>
                  <a:gd name="connsiteY8" fmla="*/ 542449 h 1447800"/>
                  <a:gd name="connsiteX9" fmla="*/ 11649 w 695325"/>
                  <a:gd name="connsiteY9" fmla="*/ 126016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95325" h="1447800">
                    <a:moveTo>
                      <a:pt x="11649" y="126016"/>
                    </a:moveTo>
                    <a:cubicBezTo>
                      <a:pt x="20031" y="38195"/>
                      <a:pt x="102232" y="13526"/>
                      <a:pt x="183004" y="7239"/>
                    </a:cubicBezTo>
                    <a:cubicBezTo>
                      <a:pt x="188528" y="6858"/>
                      <a:pt x="217389" y="7715"/>
                      <a:pt x="226152" y="8096"/>
                    </a:cubicBezTo>
                    <a:cubicBezTo>
                      <a:pt x="286540" y="90678"/>
                      <a:pt x="390458" y="84201"/>
                      <a:pt x="479898" y="72200"/>
                    </a:cubicBezTo>
                    <a:cubicBezTo>
                      <a:pt x="534762" y="113633"/>
                      <a:pt x="592674" y="148304"/>
                      <a:pt x="653443" y="180404"/>
                    </a:cubicBezTo>
                    <a:cubicBezTo>
                      <a:pt x="662397" y="430530"/>
                      <a:pt x="725643" y="557498"/>
                      <a:pt x="682018" y="829818"/>
                    </a:cubicBezTo>
                    <a:cubicBezTo>
                      <a:pt x="653158" y="998411"/>
                      <a:pt x="649157" y="1170623"/>
                      <a:pt x="656301" y="1341787"/>
                    </a:cubicBezTo>
                    <a:cubicBezTo>
                      <a:pt x="488280" y="1561719"/>
                      <a:pt x="219961" y="1379125"/>
                      <a:pt x="34128" y="1252443"/>
                    </a:cubicBezTo>
                    <a:cubicBezTo>
                      <a:pt x="46606" y="1043178"/>
                      <a:pt x="56512" y="727520"/>
                      <a:pt x="34795" y="542449"/>
                    </a:cubicBezTo>
                    <a:cubicBezTo>
                      <a:pt x="13078" y="357473"/>
                      <a:pt x="-353" y="288417"/>
                      <a:pt x="11649" y="1260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977A48DD-1DA9-40B8-830C-BF26DEFAFFF0}"/>
                  </a:ext>
                </a:extLst>
              </p:cNvPr>
              <p:cNvSpPr/>
              <p:nvPr/>
            </p:nvSpPr>
            <p:spPr>
              <a:xfrm>
                <a:off x="10045810" y="2089423"/>
                <a:ext cx="190500" cy="285750"/>
              </a:xfrm>
              <a:custGeom>
                <a:avLst/>
                <a:gdLst>
                  <a:gd name="connsiteX0" fmla="*/ 76285 w 190500"/>
                  <a:gd name="connsiteY0" fmla="*/ 204768 h 285750"/>
                  <a:gd name="connsiteX1" fmla="*/ 12848 w 190500"/>
                  <a:gd name="connsiteY1" fmla="*/ 119709 h 285750"/>
                  <a:gd name="connsiteX2" fmla="*/ 10372 w 190500"/>
                  <a:gd name="connsiteY2" fmla="*/ 114947 h 285750"/>
                  <a:gd name="connsiteX3" fmla="*/ 17897 w 190500"/>
                  <a:gd name="connsiteY3" fmla="*/ 78942 h 285750"/>
                  <a:gd name="connsiteX4" fmla="*/ 28279 w 190500"/>
                  <a:gd name="connsiteY4" fmla="*/ 75132 h 285750"/>
                  <a:gd name="connsiteX5" fmla="*/ 41900 w 190500"/>
                  <a:gd name="connsiteY5" fmla="*/ 50558 h 285750"/>
                  <a:gd name="connsiteX6" fmla="*/ 53996 w 190500"/>
                  <a:gd name="connsiteY6" fmla="*/ 48462 h 285750"/>
                  <a:gd name="connsiteX7" fmla="*/ 66569 w 190500"/>
                  <a:gd name="connsiteY7" fmla="*/ 29984 h 285750"/>
                  <a:gd name="connsiteX8" fmla="*/ 83333 w 190500"/>
                  <a:gd name="connsiteY8" fmla="*/ 28555 h 285750"/>
                  <a:gd name="connsiteX9" fmla="*/ 97145 w 190500"/>
                  <a:gd name="connsiteY9" fmla="*/ 9029 h 285750"/>
                  <a:gd name="connsiteX10" fmla="*/ 127910 w 190500"/>
                  <a:gd name="connsiteY10" fmla="*/ 21792 h 285750"/>
                  <a:gd name="connsiteX11" fmla="*/ 138007 w 190500"/>
                  <a:gd name="connsiteY11" fmla="*/ 45319 h 285750"/>
                  <a:gd name="connsiteX12" fmla="*/ 145246 w 190500"/>
                  <a:gd name="connsiteY12" fmla="*/ 57606 h 285750"/>
                  <a:gd name="connsiteX13" fmla="*/ 165058 w 190500"/>
                  <a:gd name="connsiteY13" fmla="*/ 174954 h 285750"/>
                  <a:gd name="connsiteX14" fmla="*/ 189156 w 190500"/>
                  <a:gd name="connsiteY14" fmla="*/ 272967 h 285750"/>
                  <a:gd name="connsiteX15" fmla="*/ 102002 w 190500"/>
                  <a:gd name="connsiteY15" fmla="*/ 286016 h 285750"/>
                  <a:gd name="connsiteX16" fmla="*/ 76285 w 190500"/>
                  <a:gd name="connsiteY16" fmla="*/ 204768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0500" h="285750">
                    <a:moveTo>
                      <a:pt x="76285" y="204768"/>
                    </a:moveTo>
                    <a:cubicBezTo>
                      <a:pt x="42757" y="184479"/>
                      <a:pt x="20183" y="158000"/>
                      <a:pt x="12848" y="119709"/>
                    </a:cubicBezTo>
                    <a:cubicBezTo>
                      <a:pt x="12277" y="116566"/>
                      <a:pt x="10943" y="116280"/>
                      <a:pt x="10372" y="114947"/>
                    </a:cubicBezTo>
                    <a:cubicBezTo>
                      <a:pt x="4371" y="100850"/>
                      <a:pt x="6657" y="88658"/>
                      <a:pt x="17897" y="78942"/>
                    </a:cubicBezTo>
                    <a:cubicBezTo>
                      <a:pt x="21230" y="76085"/>
                      <a:pt x="24469" y="76180"/>
                      <a:pt x="28279" y="75132"/>
                    </a:cubicBezTo>
                    <a:cubicBezTo>
                      <a:pt x="28660" y="64560"/>
                      <a:pt x="32756" y="55987"/>
                      <a:pt x="41900" y="50558"/>
                    </a:cubicBezTo>
                    <a:cubicBezTo>
                      <a:pt x="45995" y="48177"/>
                      <a:pt x="49615" y="48558"/>
                      <a:pt x="53996" y="48462"/>
                    </a:cubicBezTo>
                    <a:cubicBezTo>
                      <a:pt x="55425" y="40842"/>
                      <a:pt x="60188" y="33508"/>
                      <a:pt x="66569" y="29984"/>
                    </a:cubicBezTo>
                    <a:cubicBezTo>
                      <a:pt x="72951" y="26460"/>
                      <a:pt x="77237" y="27507"/>
                      <a:pt x="83333" y="28555"/>
                    </a:cubicBezTo>
                    <a:cubicBezTo>
                      <a:pt x="86953" y="20078"/>
                      <a:pt x="86381" y="13696"/>
                      <a:pt x="97145" y="9029"/>
                    </a:cubicBezTo>
                    <a:cubicBezTo>
                      <a:pt x="107908" y="4362"/>
                      <a:pt x="122100" y="8267"/>
                      <a:pt x="127910" y="21792"/>
                    </a:cubicBezTo>
                    <a:cubicBezTo>
                      <a:pt x="130577" y="28079"/>
                      <a:pt x="134768" y="39318"/>
                      <a:pt x="138007" y="45319"/>
                    </a:cubicBezTo>
                    <a:cubicBezTo>
                      <a:pt x="141245" y="51320"/>
                      <a:pt x="142103" y="51320"/>
                      <a:pt x="145246" y="57606"/>
                    </a:cubicBezTo>
                    <a:cubicBezTo>
                      <a:pt x="163534" y="94944"/>
                      <a:pt x="181060" y="133235"/>
                      <a:pt x="165058" y="174954"/>
                    </a:cubicBezTo>
                    <a:cubicBezTo>
                      <a:pt x="173440" y="207625"/>
                      <a:pt x="180965" y="240391"/>
                      <a:pt x="189156" y="272967"/>
                    </a:cubicBezTo>
                    <a:cubicBezTo>
                      <a:pt x="160105" y="277253"/>
                      <a:pt x="131054" y="281634"/>
                      <a:pt x="102002" y="286016"/>
                    </a:cubicBezTo>
                    <a:cubicBezTo>
                      <a:pt x="93144" y="259251"/>
                      <a:pt x="84953" y="232009"/>
                      <a:pt x="76285" y="2047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4967701C-A31F-430E-A388-E923D0600492}"/>
                  </a:ext>
                </a:extLst>
              </p:cNvPr>
              <p:cNvSpPr/>
              <p:nvPr/>
            </p:nvSpPr>
            <p:spPr>
              <a:xfrm>
                <a:off x="9851299" y="2314954"/>
                <a:ext cx="561975" cy="800100"/>
              </a:xfrm>
              <a:custGeom>
                <a:avLst/>
                <a:gdLst>
                  <a:gd name="connsiteX0" fmla="*/ 56770 w 561975"/>
                  <a:gd name="connsiteY0" fmla="*/ 555499 h 800100"/>
                  <a:gd name="connsiteX1" fmla="*/ 18955 w 561975"/>
                  <a:gd name="connsiteY1" fmla="*/ 613697 h 800100"/>
                  <a:gd name="connsiteX2" fmla="*/ 65914 w 561975"/>
                  <a:gd name="connsiteY2" fmla="*/ 772288 h 800100"/>
                  <a:gd name="connsiteX3" fmla="*/ 479489 w 561975"/>
                  <a:gd name="connsiteY3" fmla="*/ 690183 h 800100"/>
                  <a:gd name="connsiteX4" fmla="*/ 523685 w 561975"/>
                  <a:gd name="connsiteY4" fmla="*/ 518733 h 800100"/>
                  <a:gd name="connsiteX5" fmla="*/ 413195 w 561975"/>
                  <a:gd name="connsiteY5" fmla="*/ 23433 h 800100"/>
                  <a:gd name="connsiteX6" fmla="*/ 262891 w 561975"/>
                  <a:gd name="connsiteY6" fmla="*/ 65819 h 800100"/>
                  <a:gd name="connsiteX7" fmla="*/ 332233 w 561975"/>
                  <a:gd name="connsiteY7" fmla="*/ 528639 h 800100"/>
                  <a:gd name="connsiteX8" fmla="*/ 56770 w 561975"/>
                  <a:gd name="connsiteY8" fmla="*/ 555499 h 800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1975" h="800100">
                    <a:moveTo>
                      <a:pt x="56770" y="555499"/>
                    </a:moveTo>
                    <a:cubicBezTo>
                      <a:pt x="34481" y="563024"/>
                      <a:pt x="18670" y="576073"/>
                      <a:pt x="18955" y="613697"/>
                    </a:cubicBezTo>
                    <a:cubicBezTo>
                      <a:pt x="19241" y="664656"/>
                      <a:pt x="-28479" y="707804"/>
                      <a:pt x="65914" y="772288"/>
                    </a:cubicBezTo>
                    <a:cubicBezTo>
                      <a:pt x="178785" y="849441"/>
                      <a:pt x="314707" y="752000"/>
                      <a:pt x="479489" y="690183"/>
                    </a:cubicBezTo>
                    <a:cubicBezTo>
                      <a:pt x="511303" y="678276"/>
                      <a:pt x="608172" y="606934"/>
                      <a:pt x="523685" y="518733"/>
                    </a:cubicBezTo>
                    <a:cubicBezTo>
                      <a:pt x="467773" y="355093"/>
                      <a:pt x="449485" y="194406"/>
                      <a:pt x="413195" y="23433"/>
                    </a:cubicBezTo>
                    <a:cubicBezTo>
                      <a:pt x="350616" y="-11143"/>
                      <a:pt x="302896" y="12288"/>
                      <a:pt x="262891" y="65819"/>
                    </a:cubicBezTo>
                    <a:cubicBezTo>
                      <a:pt x="279559" y="221076"/>
                      <a:pt x="315659" y="373857"/>
                      <a:pt x="332233" y="528639"/>
                    </a:cubicBezTo>
                    <a:cubicBezTo>
                      <a:pt x="140113" y="644558"/>
                      <a:pt x="197835" y="507588"/>
                      <a:pt x="56770" y="55549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2A420318-F4F2-41B5-BA01-92DE987CC7C5}"/>
                  </a:ext>
                </a:extLst>
              </p:cNvPr>
              <p:cNvSpPr/>
              <p:nvPr/>
            </p:nvSpPr>
            <p:spPr>
              <a:xfrm>
                <a:off x="9209745" y="2293238"/>
                <a:ext cx="581025" cy="1143000"/>
              </a:xfrm>
              <a:custGeom>
                <a:avLst/>
                <a:gdLst>
                  <a:gd name="connsiteX0" fmla="*/ 580403 w 581025"/>
                  <a:gd name="connsiteY0" fmla="*/ 7144 h 1143000"/>
                  <a:gd name="connsiteX1" fmla="*/ 531540 w 581025"/>
                  <a:gd name="connsiteY1" fmla="*/ 207359 h 1143000"/>
                  <a:gd name="connsiteX2" fmla="*/ 157779 w 581025"/>
                  <a:gd name="connsiteY2" fmla="*/ 404622 h 1143000"/>
                  <a:gd name="connsiteX3" fmla="*/ 24905 w 581025"/>
                  <a:gd name="connsiteY3" fmla="*/ 562166 h 1143000"/>
                  <a:gd name="connsiteX4" fmla="*/ 7760 w 581025"/>
                  <a:gd name="connsiteY4" fmla="*/ 976694 h 1143000"/>
                  <a:gd name="connsiteX5" fmla="*/ 98819 w 581025"/>
                  <a:gd name="connsiteY5" fmla="*/ 1127379 h 1143000"/>
                  <a:gd name="connsiteX6" fmla="*/ 222359 w 581025"/>
                  <a:gd name="connsiteY6" fmla="*/ 1136618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1025" h="1143000">
                    <a:moveTo>
                      <a:pt x="580403" y="7144"/>
                    </a:moveTo>
                    <a:cubicBezTo>
                      <a:pt x="479343" y="45910"/>
                      <a:pt x="485344" y="123634"/>
                      <a:pt x="531540" y="207359"/>
                    </a:cubicBezTo>
                    <a:lnTo>
                      <a:pt x="157779" y="404622"/>
                    </a:lnTo>
                    <a:cubicBezTo>
                      <a:pt x="78626" y="441293"/>
                      <a:pt x="29287" y="440912"/>
                      <a:pt x="24905" y="562166"/>
                    </a:cubicBezTo>
                    <a:cubicBezTo>
                      <a:pt x="21381" y="659606"/>
                      <a:pt x="16809" y="861632"/>
                      <a:pt x="7760" y="976694"/>
                    </a:cubicBezTo>
                    <a:cubicBezTo>
                      <a:pt x="1950" y="1050322"/>
                      <a:pt x="37574" y="1098328"/>
                      <a:pt x="98819" y="1127379"/>
                    </a:cubicBezTo>
                    <a:cubicBezTo>
                      <a:pt x="138348" y="1146143"/>
                      <a:pt x="180925" y="1145000"/>
                      <a:pt x="222359" y="1136618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80" name="星形: 四角 179">
              <a:extLst>
                <a:ext uri="{FF2B5EF4-FFF2-40B4-BE49-F238E27FC236}">
                  <a16:creationId xmlns:a16="http://schemas.microsoft.com/office/drawing/2014/main" id="{4F672590-A21C-4175-B4A4-32225DEDD462}"/>
                </a:ext>
              </a:extLst>
            </p:cNvPr>
            <p:cNvSpPr/>
            <p:nvPr/>
          </p:nvSpPr>
          <p:spPr>
            <a:xfrm>
              <a:off x="10195620" y="1403720"/>
              <a:ext cx="238841" cy="238841"/>
            </a:xfrm>
            <a:prstGeom prst="star4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3377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-#ppt_h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-#ppt_h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80AFACD-AD02-4076-8A0F-D621229DF600}"/>
              </a:ext>
            </a:extLst>
          </p:cNvPr>
          <p:cNvGrpSpPr/>
          <p:nvPr/>
        </p:nvGrpSpPr>
        <p:grpSpPr>
          <a:xfrm>
            <a:off x="3173" y="3174"/>
            <a:ext cx="7226966" cy="6890684"/>
            <a:chOff x="3173" y="3174"/>
            <a:chExt cx="7509222" cy="6890684"/>
          </a:xfrm>
        </p:grpSpPr>
        <p:sp>
          <p:nvSpPr>
            <p:cNvPr id="58" name="Freeform 5">
              <a:extLst>
                <a:ext uri="{FF2B5EF4-FFF2-40B4-BE49-F238E27FC236}">
                  <a16:creationId xmlns:a16="http://schemas.microsoft.com/office/drawing/2014/main" id="{C0AF58E6-F296-466E-A5D3-0276FFAF83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3" y="3174"/>
              <a:ext cx="7509222" cy="6878911"/>
            </a:xfrm>
            <a:custGeom>
              <a:avLst/>
              <a:gdLst>
                <a:gd name="T0" fmla="*/ 2884 w 2884"/>
                <a:gd name="T1" fmla="*/ 0 h 2248"/>
                <a:gd name="T2" fmla="*/ 2640 w 2884"/>
                <a:gd name="T3" fmla="*/ 592 h 2248"/>
                <a:gd name="T4" fmla="*/ 2224 w 2884"/>
                <a:gd name="T5" fmla="*/ 1004 h 2248"/>
                <a:gd name="T6" fmla="*/ 2088 w 2884"/>
                <a:gd name="T7" fmla="*/ 1684 h 2248"/>
                <a:gd name="T8" fmla="*/ 2208 w 2884"/>
                <a:gd name="T9" fmla="*/ 2248 h 2248"/>
                <a:gd name="T10" fmla="*/ 23 w 2884"/>
                <a:gd name="T11" fmla="*/ 2236 h 2248"/>
                <a:gd name="T12" fmla="*/ 0 w 2884"/>
                <a:gd name="T13" fmla="*/ 0 h 2248"/>
                <a:gd name="T14" fmla="*/ 2884 w 2884"/>
                <a:gd name="T15" fmla="*/ 0 h 2248"/>
                <a:gd name="connsiteX0" fmla="*/ 8880 w 9201"/>
                <a:gd name="connsiteY0" fmla="*/ 0 h 10018"/>
                <a:gd name="connsiteX1" fmla="*/ 9154 w 9201"/>
                <a:gd name="connsiteY1" fmla="*/ 2651 h 10018"/>
                <a:gd name="connsiteX2" fmla="*/ 7712 w 9201"/>
                <a:gd name="connsiteY2" fmla="*/ 4484 h 10018"/>
                <a:gd name="connsiteX3" fmla="*/ 7240 w 9201"/>
                <a:gd name="connsiteY3" fmla="*/ 7509 h 10018"/>
                <a:gd name="connsiteX4" fmla="*/ 7656 w 9201"/>
                <a:gd name="connsiteY4" fmla="*/ 10018 h 10018"/>
                <a:gd name="connsiteX5" fmla="*/ 80 w 9201"/>
                <a:gd name="connsiteY5" fmla="*/ 9965 h 10018"/>
                <a:gd name="connsiteX6" fmla="*/ 0 w 9201"/>
                <a:gd name="connsiteY6" fmla="*/ 18 h 10018"/>
                <a:gd name="connsiteX7" fmla="*/ 8880 w 9201"/>
                <a:gd name="connsiteY7" fmla="*/ 0 h 10018"/>
                <a:gd name="connsiteX0" fmla="*/ 9651 w 9731"/>
                <a:gd name="connsiteY0" fmla="*/ 0 h 10000"/>
                <a:gd name="connsiteX1" fmla="*/ 9632 w 9731"/>
                <a:gd name="connsiteY1" fmla="*/ 2609 h 10000"/>
                <a:gd name="connsiteX2" fmla="*/ 8382 w 9731"/>
                <a:gd name="connsiteY2" fmla="*/ 4476 h 10000"/>
                <a:gd name="connsiteX3" fmla="*/ 7869 w 9731"/>
                <a:gd name="connsiteY3" fmla="*/ 7496 h 10000"/>
                <a:gd name="connsiteX4" fmla="*/ 8321 w 9731"/>
                <a:gd name="connsiteY4" fmla="*/ 10000 h 10000"/>
                <a:gd name="connsiteX5" fmla="*/ 87 w 9731"/>
                <a:gd name="connsiteY5" fmla="*/ 9947 h 10000"/>
                <a:gd name="connsiteX6" fmla="*/ 0 w 9731"/>
                <a:gd name="connsiteY6" fmla="*/ 18 h 10000"/>
                <a:gd name="connsiteX7" fmla="*/ 9651 w 9731"/>
                <a:gd name="connsiteY7" fmla="*/ 0 h 10000"/>
                <a:gd name="connsiteX0" fmla="*/ 9918 w 10000"/>
                <a:gd name="connsiteY0" fmla="*/ 0 h 10000"/>
                <a:gd name="connsiteX1" fmla="*/ 9898 w 10000"/>
                <a:gd name="connsiteY1" fmla="*/ 2609 h 10000"/>
                <a:gd name="connsiteX2" fmla="*/ 8614 w 10000"/>
                <a:gd name="connsiteY2" fmla="*/ 4476 h 10000"/>
                <a:gd name="connsiteX3" fmla="*/ 8087 w 10000"/>
                <a:gd name="connsiteY3" fmla="*/ 7496 h 10000"/>
                <a:gd name="connsiteX4" fmla="*/ 8551 w 10000"/>
                <a:gd name="connsiteY4" fmla="*/ 10000 h 10000"/>
                <a:gd name="connsiteX5" fmla="*/ 89 w 10000"/>
                <a:gd name="connsiteY5" fmla="*/ 9947 h 10000"/>
                <a:gd name="connsiteX6" fmla="*/ 0 w 10000"/>
                <a:gd name="connsiteY6" fmla="*/ 18 h 10000"/>
                <a:gd name="connsiteX7" fmla="*/ 9918 w 10000"/>
                <a:gd name="connsiteY7" fmla="*/ 0 h 10000"/>
                <a:gd name="connsiteX0" fmla="*/ 9918 w 10000"/>
                <a:gd name="connsiteY0" fmla="*/ 0 h 10000"/>
                <a:gd name="connsiteX1" fmla="*/ 9898 w 10000"/>
                <a:gd name="connsiteY1" fmla="*/ 2609 h 10000"/>
                <a:gd name="connsiteX2" fmla="*/ 8614 w 10000"/>
                <a:gd name="connsiteY2" fmla="*/ 4476 h 10000"/>
                <a:gd name="connsiteX3" fmla="*/ 7659 w 10000"/>
                <a:gd name="connsiteY3" fmla="*/ 7533 h 10000"/>
                <a:gd name="connsiteX4" fmla="*/ 8551 w 10000"/>
                <a:gd name="connsiteY4" fmla="*/ 10000 h 10000"/>
                <a:gd name="connsiteX5" fmla="*/ 89 w 10000"/>
                <a:gd name="connsiteY5" fmla="*/ 9947 h 10000"/>
                <a:gd name="connsiteX6" fmla="*/ 0 w 10000"/>
                <a:gd name="connsiteY6" fmla="*/ 18 h 10000"/>
                <a:gd name="connsiteX7" fmla="*/ 9918 w 10000"/>
                <a:gd name="connsiteY7" fmla="*/ 0 h 10000"/>
                <a:gd name="connsiteX0" fmla="*/ 9918 w 10000"/>
                <a:gd name="connsiteY0" fmla="*/ 0 h 10000"/>
                <a:gd name="connsiteX1" fmla="*/ 9898 w 10000"/>
                <a:gd name="connsiteY1" fmla="*/ 2609 h 10000"/>
                <a:gd name="connsiteX2" fmla="*/ 8614 w 10000"/>
                <a:gd name="connsiteY2" fmla="*/ 4476 h 10000"/>
                <a:gd name="connsiteX3" fmla="*/ 7590 w 10000"/>
                <a:gd name="connsiteY3" fmla="*/ 7533 h 10000"/>
                <a:gd name="connsiteX4" fmla="*/ 8551 w 10000"/>
                <a:gd name="connsiteY4" fmla="*/ 10000 h 10000"/>
                <a:gd name="connsiteX5" fmla="*/ 89 w 10000"/>
                <a:gd name="connsiteY5" fmla="*/ 9947 h 10000"/>
                <a:gd name="connsiteX6" fmla="*/ 0 w 10000"/>
                <a:gd name="connsiteY6" fmla="*/ 18 h 10000"/>
                <a:gd name="connsiteX7" fmla="*/ 9918 w 10000"/>
                <a:gd name="connsiteY7" fmla="*/ 0 h 10000"/>
                <a:gd name="connsiteX0" fmla="*/ 9918 w 10022"/>
                <a:gd name="connsiteY0" fmla="*/ 0 h 10000"/>
                <a:gd name="connsiteX1" fmla="*/ 9898 w 10022"/>
                <a:gd name="connsiteY1" fmla="*/ 2609 h 10000"/>
                <a:gd name="connsiteX2" fmla="*/ 8306 w 10022"/>
                <a:gd name="connsiteY2" fmla="*/ 4678 h 10000"/>
                <a:gd name="connsiteX3" fmla="*/ 7590 w 10022"/>
                <a:gd name="connsiteY3" fmla="*/ 7533 h 10000"/>
                <a:gd name="connsiteX4" fmla="*/ 8551 w 10022"/>
                <a:gd name="connsiteY4" fmla="*/ 10000 h 10000"/>
                <a:gd name="connsiteX5" fmla="*/ 89 w 10022"/>
                <a:gd name="connsiteY5" fmla="*/ 9947 h 10000"/>
                <a:gd name="connsiteX6" fmla="*/ 0 w 10022"/>
                <a:gd name="connsiteY6" fmla="*/ 18 h 10000"/>
                <a:gd name="connsiteX7" fmla="*/ 9918 w 10022"/>
                <a:gd name="connsiteY7" fmla="*/ 0 h 10000"/>
                <a:gd name="connsiteX0" fmla="*/ 9918 w 9957"/>
                <a:gd name="connsiteY0" fmla="*/ 0 h 10000"/>
                <a:gd name="connsiteX1" fmla="*/ 9795 w 9957"/>
                <a:gd name="connsiteY1" fmla="*/ 2627 h 10000"/>
                <a:gd name="connsiteX2" fmla="*/ 8306 w 9957"/>
                <a:gd name="connsiteY2" fmla="*/ 4678 h 10000"/>
                <a:gd name="connsiteX3" fmla="*/ 7590 w 9957"/>
                <a:gd name="connsiteY3" fmla="*/ 7533 h 10000"/>
                <a:gd name="connsiteX4" fmla="*/ 8551 w 9957"/>
                <a:gd name="connsiteY4" fmla="*/ 10000 h 10000"/>
                <a:gd name="connsiteX5" fmla="*/ 89 w 9957"/>
                <a:gd name="connsiteY5" fmla="*/ 9947 h 10000"/>
                <a:gd name="connsiteX6" fmla="*/ 0 w 9957"/>
                <a:gd name="connsiteY6" fmla="*/ 18 h 10000"/>
                <a:gd name="connsiteX7" fmla="*/ 9918 w 9957"/>
                <a:gd name="connsiteY7" fmla="*/ 0 h 10000"/>
                <a:gd name="connsiteX0" fmla="*/ 9961 w 10039"/>
                <a:gd name="connsiteY0" fmla="*/ 0 h 10000"/>
                <a:gd name="connsiteX1" fmla="*/ 9837 w 10039"/>
                <a:gd name="connsiteY1" fmla="*/ 2627 h 10000"/>
                <a:gd name="connsiteX2" fmla="*/ 7757 w 10039"/>
                <a:gd name="connsiteY2" fmla="*/ 4365 h 10000"/>
                <a:gd name="connsiteX3" fmla="*/ 7623 w 10039"/>
                <a:gd name="connsiteY3" fmla="*/ 7533 h 10000"/>
                <a:gd name="connsiteX4" fmla="*/ 8588 w 10039"/>
                <a:gd name="connsiteY4" fmla="*/ 10000 h 10000"/>
                <a:gd name="connsiteX5" fmla="*/ 89 w 10039"/>
                <a:gd name="connsiteY5" fmla="*/ 9947 h 10000"/>
                <a:gd name="connsiteX6" fmla="*/ 0 w 10039"/>
                <a:gd name="connsiteY6" fmla="*/ 18 h 10000"/>
                <a:gd name="connsiteX7" fmla="*/ 9961 w 10039"/>
                <a:gd name="connsiteY7" fmla="*/ 0 h 10000"/>
                <a:gd name="connsiteX0" fmla="*/ 9961 w 9961"/>
                <a:gd name="connsiteY0" fmla="*/ 0 h 10000"/>
                <a:gd name="connsiteX1" fmla="*/ 9562 w 9961"/>
                <a:gd name="connsiteY1" fmla="*/ 2535 h 10000"/>
                <a:gd name="connsiteX2" fmla="*/ 7757 w 9961"/>
                <a:gd name="connsiteY2" fmla="*/ 4365 h 10000"/>
                <a:gd name="connsiteX3" fmla="*/ 7623 w 9961"/>
                <a:gd name="connsiteY3" fmla="*/ 7533 h 10000"/>
                <a:gd name="connsiteX4" fmla="*/ 8588 w 9961"/>
                <a:gd name="connsiteY4" fmla="*/ 10000 h 10000"/>
                <a:gd name="connsiteX5" fmla="*/ 89 w 9961"/>
                <a:gd name="connsiteY5" fmla="*/ 9947 h 10000"/>
                <a:gd name="connsiteX6" fmla="*/ 0 w 9961"/>
                <a:gd name="connsiteY6" fmla="*/ 18 h 10000"/>
                <a:gd name="connsiteX7" fmla="*/ 9961 w 9961"/>
                <a:gd name="connsiteY7" fmla="*/ 0 h 10000"/>
                <a:gd name="connsiteX0" fmla="*/ 10000 w 10000"/>
                <a:gd name="connsiteY0" fmla="*/ 0 h 9982"/>
                <a:gd name="connsiteX1" fmla="*/ 9599 w 10000"/>
                <a:gd name="connsiteY1" fmla="*/ 2535 h 9982"/>
                <a:gd name="connsiteX2" fmla="*/ 7787 w 10000"/>
                <a:gd name="connsiteY2" fmla="*/ 4365 h 9982"/>
                <a:gd name="connsiteX3" fmla="*/ 7653 w 10000"/>
                <a:gd name="connsiteY3" fmla="*/ 7533 h 9982"/>
                <a:gd name="connsiteX4" fmla="*/ 8726 w 10000"/>
                <a:gd name="connsiteY4" fmla="*/ 9982 h 9982"/>
                <a:gd name="connsiteX5" fmla="*/ 89 w 10000"/>
                <a:gd name="connsiteY5" fmla="*/ 9947 h 9982"/>
                <a:gd name="connsiteX6" fmla="*/ 0 w 10000"/>
                <a:gd name="connsiteY6" fmla="*/ 18 h 9982"/>
                <a:gd name="connsiteX7" fmla="*/ 10000 w 10000"/>
                <a:gd name="connsiteY7" fmla="*/ 0 h 9982"/>
                <a:gd name="connsiteX0" fmla="*/ 10000 w 10000"/>
                <a:gd name="connsiteY0" fmla="*/ 0 h 10000"/>
                <a:gd name="connsiteX1" fmla="*/ 9402 w 10000"/>
                <a:gd name="connsiteY1" fmla="*/ 2540 h 10000"/>
                <a:gd name="connsiteX2" fmla="*/ 7787 w 10000"/>
                <a:gd name="connsiteY2" fmla="*/ 4373 h 10000"/>
                <a:gd name="connsiteX3" fmla="*/ 7653 w 10000"/>
                <a:gd name="connsiteY3" fmla="*/ 7547 h 10000"/>
                <a:gd name="connsiteX4" fmla="*/ 8726 w 10000"/>
                <a:gd name="connsiteY4" fmla="*/ 10000 h 10000"/>
                <a:gd name="connsiteX5" fmla="*/ 89 w 10000"/>
                <a:gd name="connsiteY5" fmla="*/ 9965 h 10000"/>
                <a:gd name="connsiteX6" fmla="*/ 0 w 10000"/>
                <a:gd name="connsiteY6" fmla="*/ 18 h 10000"/>
                <a:gd name="connsiteX7" fmla="*/ 10000 w 10000"/>
                <a:gd name="connsiteY7" fmla="*/ 0 h 10000"/>
                <a:gd name="connsiteX0" fmla="*/ 10000 w 10000"/>
                <a:gd name="connsiteY0" fmla="*/ 0 h 10000"/>
                <a:gd name="connsiteX1" fmla="*/ 9402 w 10000"/>
                <a:gd name="connsiteY1" fmla="*/ 2540 h 10000"/>
                <a:gd name="connsiteX2" fmla="*/ 7629 w 10000"/>
                <a:gd name="connsiteY2" fmla="*/ 4373 h 10000"/>
                <a:gd name="connsiteX3" fmla="*/ 7653 w 10000"/>
                <a:gd name="connsiteY3" fmla="*/ 7547 h 10000"/>
                <a:gd name="connsiteX4" fmla="*/ 8726 w 10000"/>
                <a:gd name="connsiteY4" fmla="*/ 10000 h 10000"/>
                <a:gd name="connsiteX5" fmla="*/ 89 w 10000"/>
                <a:gd name="connsiteY5" fmla="*/ 9965 h 10000"/>
                <a:gd name="connsiteX6" fmla="*/ 0 w 10000"/>
                <a:gd name="connsiteY6" fmla="*/ 18 h 10000"/>
                <a:gd name="connsiteX7" fmla="*/ 10000 w 10000"/>
                <a:gd name="connsiteY7" fmla="*/ 0 h 10000"/>
                <a:gd name="connsiteX0" fmla="*/ 10000 w 10000"/>
                <a:gd name="connsiteY0" fmla="*/ 0 h 10000"/>
                <a:gd name="connsiteX1" fmla="*/ 9402 w 10000"/>
                <a:gd name="connsiteY1" fmla="*/ 2540 h 10000"/>
                <a:gd name="connsiteX2" fmla="*/ 7590 w 10000"/>
                <a:gd name="connsiteY2" fmla="*/ 4563 h 10000"/>
                <a:gd name="connsiteX3" fmla="*/ 7653 w 10000"/>
                <a:gd name="connsiteY3" fmla="*/ 7547 h 10000"/>
                <a:gd name="connsiteX4" fmla="*/ 8726 w 10000"/>
                <a:gd name="connsiteY4" fmla="*/ 10000 h 10000"/>
                <a:gd name="connsiteX5" fmla="*/ 89 w 10000"/>
                <a:gd name="connsiteY5" fmla="*/ 9965 h 10000"/>
                <a:gd name="connsiteX6" fmla="*/ 0 w 10000"/>
                <a:gd name="connsiteY6" fmla="*/ 18 h 10000"/>
                <a:gd name="connsiteX7" fmla="*/ 10000 w 10000"/>
                <a:gd name="connsiteY7" fmla="*/ 0 h 10000"/>
                <a:gd name="connsiteX0" fmla="*/ 10000 w 10000"/>
                <a:gd name="connsiteY0" fmla="*/ 0 h 10000"/>
                <a:gd name="connsiteX1" fmla="*/ 9402 w 10000"/>
                <a:gd name="connsiteY1" fmla="*/ 2540 h 10000"/>
                <a:gd name="connsiteX2" fmla="*/ 7590 w 10000"/>
                <a:gd name="connsiteY2" fmla="*/ 4563 h 10000"/>
                <a:gd name="connsiteX3" fmla="*/ 7653 w 10000"/>
                <a:gd name="connsiteY3" fmla="*/ 7547 h 10000"/>
                <a:gd name="connsiteX4" fmla="*/ 8726 w 10000"/>
                <a:gd name="connsiteY4" fmla="*/ 10000 h 10000"/>
                <a:gd name="connsiteX5" fmla="*/ 89 w 10000"/>
                <a:gd name="connsiteY5" fmla="*/ 9965 h 10000"/>
                <a:gd name="connsiteX6" fmla="*/ 0 w 10000"/>
                <a:gd name="connsiteY6" fmla="*/ 18 h 10000"/>
                <a:gd name="connsiteX7" fmla="*/ 10000 w 10000"/>
                <a:gd name="connsiteY7" fmla="*/ 0 h 10000"/>
                <a:gd name="connsiteX0" fmla="*/ 10000 w 10000"/>
                <a:gd name="connsiteY0" fmla="*/ 0 h 10000"/>
                <a:gd name="connsiteX1" fmla="*/ 9185 w 10000"/>
                <a:gd name="connsiteY1" fmla="*/ 2540 h 10000"/>
                <a:gd name="connsiteX2" fmla="*/ 7590 w 10000"/>
                <a:gd name="connsiteY2" fmla="*/ 4563 h 10000"/>
                <a:gd name="connsiteX3" fmla="*/ 7653 w 10000"/>
                <a:gd name="connsiteY3" fmla="*/ 7547 h 10000"/>
                <a:gd name="connsiteX4" fmla="*/ 8726 w 10000"/>
                <a:gd name="connsiteY4" fmla="*/ 10000 h 10000"/>
                <a:gd name="connsiteX5" fmla="*/ 89 w 10000"/>
                <a:gd name="connsiteY5" fmla="*/ 9965 h 10000"/>
                <a:gd name="connsiteX6" fmla="*/ 0 w 10000"/>
                <a:gd name="connsiteY6" fmla="*/ 18 h 10000"/>
                <a:gd name="connsiteX7" fmla="*/ 10000 w 10000"/>
                <a:gd name="connsiteY7" fmla="*/ 0 h 10000"/>
                <a:gd name="connsiteX0" fmla="*/ 9388 w 9402"/>
                <a:gd name="connsiteY0" fmla="*/ 24 h 9982"/>
                <a:gd name="connsiteX1" fmla="*/ 9185 w 9402"/>
                <a:gd name="connsiteY1" fmla="*/ 2522 h 9982"/>
                <a:gd name="connsiteX2" fmla="*/ 7590 w 9402"/>
                <a:gd name="connsiteY2" fmla="*/ 4545 h 9982"/>
                <a:gd name="connsiteX3" fmla="*/ 7653 w 9402"/>
                <a:gd name="connsiteY3" fmla="*/ 7529 h 9982"/>
                <a:gd name="connsiteX4" fmla="*/ 8726 w 9402"/>
                <a:gd name="connsiteY4" fmla="*/ 9982 h 9982"/>
                <a:gd name="connsiteX5" fmla="*/ 89 w 9402"/>
                <a:gd name="connsiteY5" fmla="*/ 9947 h 9982"/>
                <a:gd name="connsiteX6" fmla="*/ 0 w 9402"/>
                <a:gd name="connsiteY6" fmla="*/ 0 h 9982"/>
                <a:gd name="connsiteX7" fmla="*/ 9388 w 9402"/>
                <a:gd name="connsiteY7" fmla="*/ 24 h 9982"/>
                <a:gd name="connsiteX0" fmla="*/ 9985 w 9985"/>
                <a:gd name="connsiteY0" fmla="*/ 24 h 10000"/>
                <a:gd name="connsiteX1" fmla="*/ 9475 w 9985"/>
                <a:gd name="connsiteY1" fmla="*/ 2717 h 10000"/>
                <a:gd name="connsiteX2" fmla="*/ 8073 w 9985"/>
                <a:gd name="connsiteY2" fmla="*/ 4553 h 10000"/>
                <a:gd name="connsiteX3" fmla="*/ 8140 w 9985"/>
                <a:gd name="connsiteY3" fmla="*/ 7543 h 10000"/>
                <a:gd name="connsiteX4" fmla="*/ 9281 w 9985"/>
                <a:gd name="connsiteY4" fmla="*/ 10000 h 10000"/>
                <a:gd name="connsiteX5" fmla="*/ 95 w 9985"/>
                <a:gd name="connsiteY5" fmla="*/ 9965 h 10000"/>
                <a:gd name="connsiteX6" fmla="*/ 0 w 9985"/>
                <a:gd name="connsiteY6" fmla="*/ 0 h 10000"/>
                <a:gd name="connsiteX7" fmla="*/ 9985 w 9985"/>
                <a:gd name="connsiteY7" fmla="*/ 24 h 10000"/>
                <a:gd name="connsiteX0" fmla="*/ 10000 w 10039"/>
                <a:gd name="connsiteY0" fmla="*/ 24 h 10000"/>
                <a:gd name="connsiteX1" fmla="*/ 9489 w 10039"/>
                <a:gd name="connsiteY1" fmla="*/ 2717 h 10000"/>
                <a:gd name="connsiteX2" fmla="*/ 8085 w 10039"/>
                <a:gd name="connsiteY2" fmla="*/ 4553 h 10000"/>
                <a:gd name="connsiteX3" fmla="*/ 8152 w 10039"/>
                <a:gd name="connsiteY3" fmla="*/ 7543 h 10000"/>
                <a:gd name="connsiteX4" fmla="*/ 9295 w 10039"/>
                <a:gd name="connsiteY4" fmla="*/ 10000 h 10000"/>
                <a:gd name="connsiteX5" fmla="*/ 95 w 10039"/>
                <a:gd name="connsiteY5" fmla="*/ 9965 h 10000"/>
                <a:gd name="connsiteX6" fmla="*/ 0 w 10039"/>
                <a:gd name="connsiteY6" fmla="*/ 0 h 10000"/>
                <a:gd name="connsiteX7" fmla="*/ 10000 w 10039"/>
                <a:gd name="connsiteY7" fmla="*/ 24 h 10000"/>
                <a:gd name="connsiteX0" fmla="*/ 10000 w 10000"/>
                <a:gd name="connsiteY0" fmla="*/ 24 h 10000"/>
                <a:gd name="connsiteX1" fmla="*/ 9489 w 10000"/>
                <a:gd name="connsiteY1" fmla="*/ 2717 h 10000"/>
                <a:gd name="connsiteX2" fmla="*/ 7959 w 10000"/>
                <a:gd name="connsiteY2" fmla="*/ 4827 h 10000"/>
                <a:gd name="connsiteX3" fmla="*/ 8152 w 10000"/>
                <a:gd name="connsiteY3" fmla="*/ 7543 h 10000"/>
                <a:gd name="connsiteX4" fmla="*/ 9295 w 10000"/>
                <a:gd name="connsiteY4" fmla="*/ 10000 h 10000"/>
                <a:gd name="connsiteX5" fmla="*/ 95 w 10000"/>
                <a:gd name="connsiteY5" fmla="*/ 9965 h 10000"/>
                <a:gd name="connsiteX6" fmla="*/ 0 w 10000"/>
                <a:gd name="connsiteY6" fmla="*/ 0 h 10000"/>
                <a:gd name="connsiteX7" fmla="*/ 10000 w 10000"/>
                <a:gd name="connsiteY7" fmla="*/ 24 h 10000"/>
                <a:gd name="connsiteX0" fmla="*/ 10000 w 10000"/>
                <a:gd name="connsiteY0" fmla="*/ 24 h 10000"/>
                <a:gd name="connsiteX1" fmla="*/ 9489 w 10000"/>
                <a:gd name="connsiteY1" fmla="*/ 2717 h 10000"/>
                <a:gd name="connsiteX2" fmla="*/ 7959 w 10000"/>
                <a:gd name="connsiteY2" fmla="*/ 4827 h 10000"/>
                <a:gd name="connsiteX3" fmla="*/ 8152 w 10000"/>
                <a:gd name="connsiteY3" fmla="*/ 7543 h 10000"/>
                <a:gd name="connsiteX4" fmla="*/ 9295 w 10000"/>
                <a:gd name="connsiteY4" fmla="*/ 10000 h 10000"/>
                <a:gd name="connsiteX5" fmla="*/ 95 w 10000"/>
                <a:gd name="connsiteY5" fmla="*/ 9965 h 10000"/>
                <a:gd name="connsiteX6" fmla="*/ 0 w 10000"/>
                <a:gd name="connsiteY6" fmla="*/ 0 h 10000"/>
                <a:gd name="connsiteX7" fmla="*/ 10000 w 10000"/>
                <a:gd name="connsiteY7" fmla="*/ 24 h 10000"/>
                <a:gd name="connsiteX0" fmla="*/ 10000 w 10000"/>
                <a:gd name="connsiteY0" fmla="*/ 24 h 10000"/>
                <a:gd name="connsiteX1" fmla="*/ 9489 w 10000"/>
                <a:gd name="connsiteY1" fmla="*/ 2717 h 10000"/>
                <a:gd name="connsiteX2" fmla="*/ 8274 w 10000"/>
                <a:gd name="connsiteY2" fmla="*/ 4827 h 10000"/>
                <a:gd name="connsiteX3" fmla="*/ 8152 w 10000"/>
                <a:gd name="connsiteY3" fmla="*/ 7543 h 10000"/>
                <a:gd name="connsiteX4" fmla="*/ 9295 w 10000"/>
                <a:gd name="connsiteY4" fmla="*/ 10000 h 10000"/>
                <a:gd name="connsiteX5" fmla="*/ 95 w 10000"/>
                <a:gd name="connsiteY5" fmla="*/ 9965 h 10000"/>
                <a:gd name="connsiteX6" fmla="*/ 0 w 10000"/>
                <a:gd name="connsiteY6" fmla="*/ 0 h 10000"/>
                <a:gd name="connsiteX7" fmla="*/ 10000 w 10000"/>
                <a:gd name="connsiteY7" fmla="*/ 24 h 10000"/>
                <a:gd name="connsiteX0" fmla="*/ 10000 w 10000"/>
                <a:gd name="connsiteY0" fmla="*/ 24 h 10000"/>
                <a:gd name="connsiteX1" fmla="*/ 9489 w 10000"/>
                <a:gd name="connsiteY1" fmla="*/ 2717 h 10000"/>
                <a:gd name="connsiteX2" fmla="*/ 8274 w 10000"/>
                <a:gd name="connsiteY2" fmla="*/ 4827 h 10000"/>
                <a:gd name="connsiteX3" fmla="*/ 8152 w 10000"/>
                <a:gd name="connsiteY3" fmla="*/ 7543 h 10000"/>
                <a:gd name="connsiteX4" fmla="*/ 9295 w 10000"/>
                <a:gd name="connsiteY4" fmla="*/ 10000 h 10000"/>
                <a:gd name="connsiteX5" fmla="*/ 95 w 10000"/>
                <a:gd name="connsiteY5" fmla="*/ 9965 h 10000"/>
                <a:gd name="connsiteX6" fmla="*/ 0 w 10000"/>
                <a:gd name="connsiteY6" fmla="*/ 0 h 10000"/>
                <a:gd name="connsiteX7" fmla="*/ 10000 w 10000"/>
                <a:gd name="connsiteY7" fmla="*/ 24 h 10000"/>
                <a:gd name="connsiteX0" fmla="*/ 10000 w 10000"/>
                <a:gd name="connsiteY0" fmla="*/ 24 h 10000"/>
                <a:gd name="connsiteX1" fmla="*/ 9489 w 10000"/>
                <a:gd name="connsiteY1" fmla="*/ 2717 h 10000"/>
                <a:gd name="connsiteX2" fmla="*/ 8085 w 10000"/>
                <a:gd name="connsiteY2" fmla="*/ 4785 h 10000"/>
                <a:gd name="connsiteX3" fmla="*/ 8152 w 10000"/>
                <a:gd name="connsiteY3" fmla="*/ 7543 h 10000"/>
                <a:gd name="connsiteX4" fmla="*/ 9295 w 10000"/>
                <a:gd name="connsiteY4" fmla="*/ 10000 h 10000"/>
                <a:gd name="connsiteX5" fmla="*/ 95 w 10000"/>
                <a:gd name="connsiteY5" fmla="*/ 9965 h 10000"/>
                <a:gd name="connsiteX6" fmla="*/ 0 w 10000"/>
                <a:gd name="connsiteY6" fmla="*/ 0 h 10000"/>
                <a:gd name="connsiteX7" fmla="*/ 10000 w 10000"/>
                <a:gd name="connsiteY7" fmla="*/ 24 h 10000"/>
                <a:gd name="connsiteX0" fmla="*/ 10000 w 10000"/>
                <a:gd name="connsiteY0" fmla="*/ 24 h 10000"/>
                <a:gd name="connsiteX1" fmla="*/ 9489 w 10000"/>
                <a:gd name="connsiteY1" fmla="*/ 2717 h 10000"/>
                <a:gd name="connsiteX2" fmla="*/ 8085 w 10000"/>
                <a:gd name="connsiteY2" fmla="*/ 4785 h 10000"/>
                <a:gd name="connsiteX3" fmla="*/ 8152 w 10000"/>
                <a:gd name="connsiteY3" fmla="*/ 7543 h 10000"/>
                <a:gd name="connsiteX4" fmla="*/ 9295 w 10000"/>
                <a:gd name="connsiteY4" fmla="*/ 10000 h 10000"/>
                <a:gd name="connsiteX5" fmla="*/ 95 w 10000"/>
                <a:gd name="connsiteY5" fmla="*/ 9965 h 10000"/>
                <a:gd name="connsiteX6" fmla="*/ 0 w 10000"/>
                <a:gd name="connsiteY6" fmla="*/ 0 h 10000"/>
                <a:gd name="connsiteX7" fmla="*/ 10000 w 10000"/>
                <a:gd name="connsiteY7" fmla="*/ 24 h 10000"/>
                <a:gd name="connsiteX0" fmla="*/ 10000 w 10000"/>
                <a:gd name="connsiteY0" fmla="*/ 24 h 10000"/>
                <a:gd name="connsiteX1" fmla="*/ 9489 w 10000"/>
                <a:gd name="connsiteY1" fmla="*/ 2717 h 10000"/>
                <a:gd name="connsiteX2" fmla="*/ 8001 w 10000"/>
                <a:gd name="connsiteY2" fmla="*/ 4722 h 10000"/>
                <a:gd name="connsiteX3" fmla="*/ 8152 w 10000"/>
                <a:gd name="connsiteY3" fmla="*/ 7543 h 10000"/>
                <a:gd name="connsiteX4" fmla="*/ 9295 w 10000"/>
                <a:gd name="connsiteY4" fmla="*/ 10000 h 10000"/>
                <a:gd name="connsiteX5" fmla="*/ 95 w 10000"/>
                <a:gd name="connsiteY5" fmla="*/ 9965 h 10000"/>
                <a:gd name="connsiteX6" fmla="*/ 0 w 10000"/>
                <a:gd name="connsiteY6" fmla="*/ 0 h 10000"/>
                <a:gd name="connsiteX7" fmla="*/ 10000 w 10000"/>
                <a:gd name="connsiteY7" fmla="*/ 24 h 10000"/>
                <a:gd name="connsiteX0" fmla="*/ 10000 w 10000"/>
                <a:gd name="connsiteY0" fmla="*/ 24 h 10000"/>
                <a:gd name="connsiteX1" fmla="*/ 9489 w 10000"/>
                <a:gd name="connsiteY1" fmla="*/ 2717 h 10000"/>
                <a:gd name="connsiteX2" fmla="*/ 8001 w 10000"/>
                <a:gd name="connsiteY2" fmla="*/ 4722 h 10000"/>
                <a:gd name="connsiteX3" fmla="*/ 8152 w 10000"/>
                <a:gd name="connsiteY3" fmla="*/ 7543 h 10000"/>
                <a:gd name="connsiteX4" fmla="*/ 9295 w 10000"/>
                <a:gd name="connsiteY4" fmla="*/ 10000 h 10000"/>
                <a:gd name="connsiteX5" fmla="*/ 95 w 10000"/>
                <a:gd name="connsiteY5" fmla="*/ 9965 h 10000"/>
                <a:gd name="connsiteX6" fmla="*/ 0 w 10000"/>
                <a:gd name="connsiteY6" fmla="*/ 0 h 10000"/>
                <a:gd name="connsiteX7" fmla="*/ 10000 w 10000"/>
                <a:gd name="connsiteY7" fmla="*/ 24 h 10000"/>
                <a:gd name="connsiteX0" fmla="*/ 10189 w 10189"/>
                <a:gd name="connsiteY0" fmla="*/ 24 h 10000"/>
                <a:gd name="connsiteX1" fmla="*/ 9489 w 10189"/>
                <a:gd name="connsiteY1" fmla="*/ 2717 h 10000"/>
                <a:gd name="connsiteX2" fmla="*/ 8001 w 10189"/>
                <a:gd name="connsiteY2" fmla="*/ 4722 h 10000"/>
                <a:gd name="connsiteX3" fmla="*/ 8152 w 10189"/>
                <a:gd name="connsiteY3" fmla="*/ 7543 h 10000"/>
                <a:gd name="connsiteX4" fmla="*/ 9295 w 10189"/>
                <a:gd name="connsiteY4" fmla="*/ 10000 h 10000"/>
                <a:gd name="connsiteX5" fmla="*/ 95 w 10189"/>
                <a:gd name="connsiteY5" fmla="*/ 9965 h 10000"/>
                <a:gd name="connsiteX6" fmla="*/ 0 w 10189"/>
                <a:gd name="connsiteY6" fmla="*/ 0 h 10000"/>
                <a:gd name="connsiteX7" fmla="*/ 10189 w 10189"/>
                <a:gd name="connsiteY7" fmla="*/ 24 h 10000"/>
                <a:gd name="connsiteX0" fmla="*/ 10189 w 10189"/>
                <a:gd name="connsiteY0" fmla="*/ 24 h 10000"/>
                <a:gd name="connsiteX1" fmla="*/ 9384 w 10189"/>
                <a:gd name="connsiteY1" fmla="*/ 2907 h 10000"/>
                <a:gd name="connsiteX2" fmla="*/ 8001 w 10189"/>
                <a:gd name="connsiteY2" fmla="*/ 4722 h 10000"/>
                <a:gd name="connsiteX3" fmla="*/ 8152 w 10189"/>
                <a:gd name="connsiteY3" fmla="*/ 7543 h 10000"/>
                <a:gd name="connsiteX4" fmla="*/ 9295 w 10189"/>
                <a:gd name="connsiteY4" fmla="*/ 10000 h 10000"/>
                <a:gd name="connsiteX5" fmla="*/ 95 w 10189"/>
                <a:gd name="connsiteY5" fmla="*/ 9965 h 10000"/>
                <a:gd name="connsiteX6" fmla="*/ 0 w 10189"/>
                <a:gd name="connsiteY6" fmla="*/ 0 h 10000"/>
                <a:gd name="connsiteX7" fmla="*/ 10189 w 10189"/>
                <a:gd name="connsiteY7" fmla="*/ 24 h 10000"/>
                <a:gd name="connsiteX0" fmla="*/ 10189 w 10189"/>
                <a:gd name="connsiteY0" fmla="*/ 24 h 10000"/>
                <a:gd name="connsiteX1" fmla="*/ 9384 w 10189"/>
                <a:gd name="connsiteY1" fmla="*/ 2907 h 10000"/>
                <a:gd name="connsiteX2" fmla="*/ 8001 w 10189"/>
                <a:gd name="connsiteY2" fmla="*/ 4722 h 10000"/>
                <a:gd name="connsiteX3" fmla="*/ 8152 w 10189"/>
                <a:gd name="connsiteY3" fmla="*/ 7543 h 10000"/>
                <a:gd name="connsiteX4" fmla="*/ 9295 w 10189"/>
                <a:gd name="connsiteY4" fmla="*/ 10000 h 10000"/>
                <a:gd name="connsiteX5" fmla="*/ 95 w 10189"/>
                <a:gd name="connsiteY5" fmla="*/ 9965 h 10000"/>
                <a:gd name="connsiteX6" fmla="*/ 0 w 10189"/>
                <a:gd name="connsiteY6" fmla="*/ 0 h 10000"/>
                <a:gd name="connsiteX7" fmla="*/ 10189 w 10189"/>
                <a:gd name="connsiteY7" fmla="*/ 24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89" h="10000">
                  <a:moveTo>
                    <a:pt x="10189" y="24"/>
                  </a:moveTo>
                  <a:cubicBezTo>
                    <a:pt x="10189" y="24"/>
                    <a:pt x="9875" y="2103"/>
                    <a:pt x="9384" y="2907"/>
                  </a:cubicBezTo>
                  <a:cubicBezTo>
                    <a:pt x="8893" y="3711"/>
                    <a:pt x="8206" y="3949"/>
                    <a:pt x="8001" y="4722"/>
                  </a:cubicBezTo>
                  <a:cubicBezTo>
                    <a:pt x="7796" y="5495"/>
                    <a:pt x="7936" y="6663"/>
                    <a:pt x="8152" y="7543"/>
                  </a:cubicBezTo>
                  <a:cubicBezTo>
                    <a:pt x="8368" y="8423"/>
                    <a:pt x="9212" y="9893"/>
                    <a:pt x="9295" y="10000"/>
                  </a:cubicBezTo>
                  <a:cubicBezTo>
                    <a:pt x="8396" y="9947"/>
                    <a:pt x="95" y="9965"/>
                    <a:pt x="95" y="9965"/>
                  </a:cubicBezTo>
                  <a:cubicBezTo>
                    <a:pt x="64" y="6643"/>
                    <a:pt x="32" y="3322"/>
                    <a:pt x="0" y="0"/>
                  </a:cubicBezTo>
                  <a:lnTo>
                    <a:pt x="10189" y="24"/>
                  </a:lnTo>
                  <a:close/>
                </a:path>
              </a:pathLst>
            </a:custGeom>
            <a:solidFill>
              <a:srgbClr val="000C82"/>
            </a:solidFill>
            <a:ln w="9525" cap="flat">
              <a:noFill/>
              <a:prstDash val="solid"/>
              <a:miter/>
            </a:ln>
            <a:effectLst>
              <a:outerShdw blurRad="266700" dist="50800" dir="240000" sx="102000" sy="102000" algn="tl" rotWithShape="0">
                <a:prstClr val="black">
                  <a:alpha val="42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6">
              <a:extLst>
                <a:ext uri="{FF2B5EF4-FFF2-40B4-BE49-F238E27FC236}">
                  <a16:creationId xmlns:a16="http://schemas.microsoft.com/office/drawing/2014/main" id="{00F8E127-BBA4-484F-A839-7D53310AB7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4" y="3226"/>
              <a:ext cx="7372622" cy="6890632"/>
            </a:xfrm>
            <a:custGeom>
              <a:avLst/>
              <a:gdLst>
                <a:gd name="T0" fmla="*/ 2332 w 2464"/>
                <a:gd name="T1" fmla="*/ 0 h 2288"/>
                <a:gd name="T2" fmla="*/ 2464 w 2464"/>
                <a:gd name="T3" fmla="*/ 276 h 2288"/>
                <a:gd name="T4" fmla="*/ 2252 w 2464"/>
                <a:gd name="T5" fmla="*/ 560 h 2288"/>
                <a:gd name="T6" fmla="*/ 1832 w 2464"/>
                <a:gd name="T7" fmla="*/ 612 h 2288"/>
                <a:gd name="T8" fmla="*/ 1540 w 2464"/>
                <a:gd name="T9" fmla="*/ 788 h 2288"/>
                <a:gd name="T10" fmla="*/ 1476 w 2464"/>
                <a:gd name="T11" fmla="*/ 1216 h 2288"/>
                <a:gd name="T12" fmla="*/ 1672 w 2464"/>
                <a:gd name="T13" fmla="*/ 1664 h 2288"/>
                <a:gd name="T14" fmla="*/ 1996 w 2464"/>
                <a:gd name="T15" fmla="*/ 2172 h 2288"/>
                <a:gd name="T16" fmla="*/ 2020 w 2464"/>
                <a:gd name="T17" fmla="*/ 2236 h 2288"/>
                <a:gd name="T18" fmla="*/ 0 w 2464"/>
                <a:gd name="T19" fmla="*/ 2236 h 2288"/>
                <a:gd name="T20" fmla="*/ 0 w 2464"/>
                <a:gd name="T21" fmla="*/ 0 h 2288"/>
                <a:gd name="T22" fmla="*/ 2332 w 2464"/>
                <a:gd name="T23" fmla="*/ 0 h 2288"/>
                <a:gd name="connsiteX0" fmla="*/ 10003 w 10064"/>
                <a:gd name="connsiteY0" fmla="*/ 0 h 9823"/>
                <a:gd name="connsiteX1" fmla="*/ 10000 w 10064"/>
                <a:gd name="connsiteY1" fmla="*/ 1206 h 9823"/>
                <a:gd name="connsiteX2" fmla="*/ 9140 w 10064"/>
                <a:gd name="connsiteY2" fmla="*/ 2448 h 9823"/>
                <a:gd name="connsiteX3" fmla="*/ 7435 w 10064"/>
                <a:gd name="connsiteY3" fmla="*/ 2675 h 9823"/>
                <a:gd name="connsiteX4" fmla="*/ 6250 w 10064"/>
                <a:gd name="connsiteY4" fmla="*/ 3444 h 9823"/>
                <a:gd name="connsiteX5" fmla="*/ 5990 w 10064"/>
                <a:gd name="connsiteY5" fmla="*/ 5315 h 9823"/>
                <a:gd name="connsiteX6" fmla="*/ 6786 w 10064"/>
                <a:gd name="connsiteY6" fmla="*/ 7273 h 9823"/>
                <a:gd name="connsiteX7" fmla="*/ 8101 w 10064"/>
                <a:gd name="connsiteY7" fmla="*/ 9493 h 9823"/>
                <a:gd name="connsiteX8" fmla="*/ 8198 w 10064"/>
                <a:gd name="connsiteY8" fmla="*/ 9773 h 9823"/>
                <a:gd name="connsiteX9" fmla="*/ 0 w 10064"/>
                <a:gd name="connsiteY9" fmla="*/ 9773 h 9823"/>
                <a:gd name="connsiteX10" fmla="*/ 0 w 10064"/>
                <a:gd name="connsiteY10" fmla="*/ 0 h 9823"/>
                <a:gd name="connsiteX11" fmla="*/ 10003 w 10064"/>
                <a:gd name="connsiteY11" fmla="*/ 0 h 9823"/>
                <a:gd name="connsiteX0" fmla="*/ 9939 w 10000"/>
                <a:gd name="connsiteY0" fmla="*/ 0 h 10000"/>
                <a:gd name="connsiteX1" fmla="*/ 9936 w 10000"/>
                <a:gd name="connsiteY1" fmla="*/ 1228 h 10000"/>
                <a:gd name="connsiteX2" fmla="*/ 9082 w 10000"/>
                <a:gd name="connsiteY2" fmla="*/ 2492 h 10000"/>
                <a:gd name="connsiteX3" fmla="*/ 7464 w 10000"/>
                <a:gd name="connsiteY3" fmla="*/ 2892 h 10000"/>
                <a:gd name="connsiteX4" fmla="*/ 6210 w 10000"/>
                <a:gd name="connsiteY4" fmla="*/ 3506 h 10000"/>
                <a:gd name="connsiteX5" fmla="*/ 5952 w 10000"/>
                <a:gd name="connsiteY5" fmla="*/ 5411 h 10000"/>
                <a:gd name="connsiteX6" fmla="*/ 6743 w 10000"/>
                <a:gd name="connsiteY6" fmla="*/ 7404 h 10000"/>
                <a:gd name="connsiteX7" fmla="*/ 8049 w 10000"/>
                <a:gd name="connsiteY7" fmla="*/ 9664 h 10000"/>
                <a:gd name="connsiteX8" fmla="*/ 8146 w 10000"/>
                <a:gd name="connsiteY8" fmla="*/ 9949 h 10000"/>
                <a:gd name="connsiteX9" fmla="*/ 0 w 10000"/>
                <a:gd name="connsiteY9" fmla="*/ 9949 h 10000"/>
                <a:gd name="connsiteX10" fmla="*/ 0 w 10000"/>
                <a:gd name="connsiteY10" fmla="*/ 0 h 10000"/>
                <a:gd name="connsiteX11" fmla="*/ 9939 w 10000"/>
                <a:gd name="connsiteY11" fmla="*/ 0 h 10000"/>
                <a:gd name="connsiteX0" fmla="*/ 9939 w 10000"/>
                <a:gd name="connsiteY0" fmla="*/ 0 h 10000"/>
                <a:gd name="connsiteX1" fmla="*/ 9936 w 10000"/>
                <a:gd name="connsiteY1" fmla="*/ 1228 h 10000"/>
                <a:gd name="connsiteX2" fmla="*/ 9082 w 10000"/>
                <a:gd name="connsiteY2" fmla="*/ 2492 h 10000"/>
                <a:gd name="connsiteX3" fmla="*/ 7464 w 10000"/>
                <a:gd name="connsiteY3" fmla="*/ 2892 h 10000"/>
                <a:gd name="connsiteX4" fmla="*/ 6210 w 10000"/>
                <a:gd name="connsiteY4" fmla="*/ 3506 h 10000"/>
                <a:gd name="connsiteX5" fmla="*/ 6698 w 10000"/>
                <a:gd name="connsiteY5" fmla="*/ 5432 h 10000"/>
                <a:gd name="connsiteX6" fmla="*/ 6743 w 10000"/>
                <a:gd name="connsiteY6" fmla="*/ 7404 h 10000"/>
                <a:gd name="connsiteX7" fmla="*/ 8049 w 10000"/>
                <a:gd name="connsiteY7" fmla="*/ 9664 h 10000"/>
                <a:gd name="connsiteX8" fmla="*/ 8146 w 10000"/>
                <a:gd name="connsiteY8" fmla="*/ 9949 h 10000"/>
                <a:gd name="connsiteX9" fmla="*/ 0 w 10000"/>
                <a:gd name="connsiteY9" fmla="*/ 9949 h 10000"/>
                <a:gd name="connsiteX10" fmla="*/ 0 w 10000"/>
                <a:gd name="connsiteY10" fmla="*/ 0 h 10000"/>
                <a:gd name="connsiteX11" fmla="*/ 9939 w 10000"/>
                <a:gd name="connsiteY11" fmla="*/ 0 h 10000"/>
                <a:gd name="connsiteX0" fmla="*/ 9939 w 10000"/>
                <a:gd name="connsiteY0" fmla="*/ 0 h 9950"/>
                <a:gd name="connsiteX1" fmla="*/ 9936 w 10000"/>
                <a:gd name="connsiteY1" fmla="*/ 1228 h 9950"/>
                <a:gd name="connsiteX2" fmla="*/ 9082 w 10000"/>
                <a:gd name="connsiteY2" fmla="*/ 2492 h 9950"/>
                <a:gd name="connsiteX3" fmla="*/ 7464 w 10000"/>
                <a:gd name="connsiteY3" fmla="*/ 2892 h 9950"/>
                <a:gd name="connsiteX4" fmla="*/ 6210 w 10000"/>
                <a:gd name="connsiteY4" fmla="*/ 3506 h 9950"/>
                <a:gd name="connsiteX5" fmla="*/ 6698 w 10000"/>
                <a:gd name="connsiteY5" fmla="*/ 5432 h 9950"/>
                <a:gd name="connsiteX6" fmla="*/ 6858 w 10000"/>
                <a:gd name="connsiteY6" fmla="*/ 7994 h 9950"/>
                <a:gd name="connsiteX7" fmla="*/ 8049 w 10000"/>
                <a:gd name="connsiteY7" fmla="*/ 9664 h 9950"/>
                <a:gd name="connsiteX8" fmla="*/ 8146 w 10000"/>
                <a:gd name="connsiteY8" fmla="*/ 9949 h 9950"/>
                <a:gd name="connsiteX9" fmla="*/ 0 w 10000"/>
                <a:gd name="connsiteY9" fmla="*/ 9949 h 9950"/>
                <a:gd name="connsiteX10" fmla="*/ 0 w 10000"/>
                <a:gd name="connsiteY10" fmla="*/ 0 h 9950"/>
                <a:gd name="connsiteX11" fmla="*/ 9939 w 10000"/>
                <a:gd name="connsiteY11" fmla="*/ 0 h 9950"/>
                <a:gd name="connsiteX0" fmla="*/ 9939 w 10000"/>
                <a:gd name="connsiteY0" fmla="*/ 0 h 10000"/>
                <a:gd name="connsiteX1" fmla="*/ 9936 w 10000"/>
                <a:gd name="connsiteY1" fmla="*/ 1234 h 10000"/>
                <a:gd name="connsiteX2" fmla="*/ 9082 w 10000"/>
                <a:gd name="connsiteY2" fmla="*/ 2505 h 10000"/>
                <a:gd name="connsiteX3" fmla="*/ 7464 w 10000"/>
                <a:gd name="connsiteY3" fmla="*/ 2907 h 10000"/>
                <a:gd name="connsiteX4" fmla="*/ 6210 w 10000"/>
                <a:gd name="connsiteY4" fmla="*/ 3524 h 10000"/>
                <a:gd name="connsiteX5" fmla="*/ 6679 w 10000"/>
                <a:gd name="connsiteY5" fmla="*/ 5861 h 10000"/>
                <a:gd name="connsiteX6" fmla="*/ 6858 w 10000"/>
                <a:gd name="connsiteY6" fmla="*/ 8034 h 10000"/>
                <a:gd name="connsiteX7" fmla="*/ 8049 w 10000"/>
                <a:gd name="connsiteY7" fmla="*/ 9713 h 10000"/>
                <a:gd name="connsiteX8" fmla="*/ 8146 w 10000"/>
                <a:gd name="connsiteY8" fmla="*/ 9999 h 10000"/>
                <a:gd name="connsiteX9" fmla="*/ 0 w 10000"/>
                <a:gd name="connsiteY9" fmla="*/ 9999 h 10000"/>
                <a:gd name="connsiteX10" fmla="*/ 0 w 10000"/>
                <a:gd name="connsiteY10" fmla="*/ 0 h 10000"/>
                <a:gd name="connsiteX11" fmla="*/ 9939 w 10000"/>
                <a:gd name="connsiteY11" fmla="*/ 0 h 10000"/>
                <a:gd name="connsiteX0" fmla="*/ 9939 w 10000"/>
                <a:gd name="connsiteY0" fmla="*/ 0 h 10000"/>
                <a:gd name="connsiteX1" fmla="*/ 9936 w 10000"/>
                <a:gd name="connsiteY1" fmla="*/ 1234 h 10000"/>
                <a:gd name="connsiteX2" fmla="*/ 9082 w 10000"/>
                <a:gd name="connsiteY2" fmla="*/ 2505 h 10000"/>
                <a:gd name="connsiteX3" fmla="*/ 7464 w 10000"/>
                <a:gd name="connsiteY3" fmla="*/ 2907 h 10000"/>
                <a:gd name="connsiteX4" fmla="*/ 6688 w 10000"/>
                <a:gd name="connsiteY4" fmla="*/ 3439 h 10000"/>
                <a:gd name="connsiteX5" fmla="*/ 6679 w 10000"/>
                <a:gd name="connsiteY5" fmla="*/ 5861 h 10000"/>
                <a:gd name="connsiteX6" fmla="*/ 6858 w 10000"/>
                <a:gd name="connsiteY6" fmla="*/ 8034 h 10000"/>
                <a:gd name="connsiteX7" fmla="*/ 8049 w 10000"/>
                <a:gd name="connsiteY7" fmla="*/ 9713 h 10000"/>
                <a:gd name="connsiteX8" fmla="*/ 8146 w 10000"/>
                <a:gd name="connsiteY8" fmla="*/ 9999 h 10000"/>
                <a:gd name="connsiteX9" fmla="*/ 0 w 10000"/>
                <a:gd name="connsiteY9" fmla="*/ 9999 h 10000"/>
                <a:gd name="connsiteX10" fmla="*/ 0 w 10000"/>
                <a:gd name="connsiteY10" fmla="*/ 0 h 10000"/>
                <a:gd name="connsiteX11" fmla="*/ 9939 w 10000"/>
                <a:gd name="connsiteY11" fmla="*/ 0 h 10000"/>
                <a:gd name="connsiteX0" fmla="*/ 9939 w 10000"/>
                <a:gd name="connsiteY0" fmla="*/ 0 h 10000"/>
                <a:gd name="connsiteX1" fmla="*/ 9936 w 10000"/>
                <a:gd name="connsiteY1" fmla="*/ 1234 h 10000"/>
                <a:gd name="connsiteX2" fmla="*/ 9082 w 10000"/>
                <a:gd name="connsiteY2" fmla="*/ 2505 h 10000"/>
                <a:gd name="connsiteX3" fmla="*/ 7942 w 10000"/>
                <a:gd name="connsiteY3" fmla="*/ 2780 h 10000"/>
                <a:gd name="connsiteX4" fmla="*/ 6688 w 10000"/>
                <a:gd name="connsiteY4" fmla="*/ 3439 h 10000"/>
                <a:gd name="connsiteX5" fmla="*/ 6679 w 10000"/>
                <a:gd name="connsiteY5" fmla="*/ 5861 h 10000"/>
                <a:gd name="connsiteX6" fmla="*/ 6858 w 10000"/>
                <a:gd name="connsiteY6" fmla="*/ 8034 h 10000"/>
                <a:gd name="connsiteX7" fmla="*/ 8049 w 10000"/>
                <a:gd name="connsiteY7" fmla="*/ 9713 h 10000"/>
                <a:gd name="connsiteX8" fmla="*/ 8146 w 10000"/>
                <a:gd name="connsiteY8" fmla="*/ 9999 h 10000"/>
                <a:gd name="connsiteX9" fmla="*/ 0 w 10000"/>
                <a:gd name="connsiteY9" fmla="*/ 9999 h 10000"/>
                <a:gd name="connsiteX10" fmla="*/ 0 w 10000"/>
                <a:gd name="connsiteY10" fmla="*/ 0 h 10000"/>
                <a:gd name="connsiteX11" fmla="*/ 9939 w 10000"/>
                <a:gd name="connsiteY11" fmla="*/ 0 h 10000"/>
                <a:gd name="connsiteX0" fmla="*/ 9939 w 10000"/>
                <a:gd name="connsiteY0" fmla="*/ 0 h 10000"/>
                <a:gd name="connsiteX1" fmla="*/ 9936 w 10000"/>
                <a:gd name="connsiteY1" fmla="*/ 1234 h 10000"/>
                <a:gd name="connsiteX2" fmla="*/ 9082 w 10000"/>
                <a:gd name="connsiteY2" fmla="*/ 2505 h 10000"/>
                <a:gd name="connsiteX3" fmla="*/ 8018 w 10000"/>
                <a:gd name="connsiteY3" fmla="*/ 2653 h 10000"/>
                <a:gd name="connsiteX4" fmla="*/ 6688 w 10000"/>
                <a:gd name="connsiteY4" fmla="*/ 3439 h 10000"/>
                <a:gd name="connsiteX5" fmla="*/ 6679 w 10000"/>
                <a:gd name="connsiteY5" fmla="*/ 5861 h 10000"/>
                <a:gd name="connsiteX6" fmla="*/ 6858 w 10000"/>
                <a:gd name="connsiteY6" fmla="*/ 8034 h 10000"/>
                <a:gd name="connsiteX7" fmla="*/ 8049 w 10000"/>
                <a:gd name="connsiteY7" fmla="*/ 9713 h 10000"/>
                <a:gd name="connsiteX8" fmla="*/ 8146 w 10000"/>
                <a:gd name="connsiteY8" fmla="*/ 9999 h 10000"/>
                <a:gd name="connsiteX9" fmla="*/ 0 w 10000"/>
                <a:gd name="connsiteY9" fmla="*/ 9999 h 10000"/>
                <a:gd name="connsiteX10" fmla="*/ 0 w 10000"/>
                <a:gd name="connsiteY10" fmla="*/ 0 h 10000"/>
                <a:gd name="connsiteX11" fmla="*/ 9939 w 10000"/>
                <a:gd name="connsiteY11" fmla="*/ 0 h 10000"/>
                <a:gd name="connsiteX0" fmla="*/ 9939 w 10000"/>
                <a:gd name="connsiteY0" fmla="*/ 0 h 10000"/>
                <a:gd name="connsiteX1" fmla="*/ 9936 w 10000"/>
                <a:gd name="connsiteY1" fmla="*/ 1234 h 10000"/>
                <a:gd name="connsiteX2" fmla="*/ 9082 w 10000"/>
                <a:gd name="connsiteY2" fmla="*/ 2505 h 10000"/>
                <a:gd name="connsiteX3" fmla="*/ 8018 w 10000"/>
                <a:gd name="connsiteY3" fmla="*/ 2653 h 10000"/>
                <a:gd name="connsiteX4" fmla="*/ 6688 w 10000"/>
                <a:gd name="connsiteY4" fmla="*/ 3439 h 10000"/>
                <a:gd name="connsiteX5" fmla="*/ 6679 w 10000"/>
                <a:gd name="connsiteY5" fmla="*/ 5861 h 10000"/>
                <a:gd name="connsiteX6" fmla="*/ 6858 w 10000"/>
                <a:gd name="connsiteY6" fmla="*/ 8034 h 10000"/>
                <a:gd name="connsiteX7" fmla="*/ 8049 w 10000"/>
                <a:gd name="connsiteY7" fmla="*/ 9713 h 10000"/>
                <a:gd name="connsiteX8" fmla="*/ 8146 w 10000"/>
                <a:gd name="connsiteY8" fmla="*/ 9999 h 10000"/>
                <a:gd name="connsiteX9" fmla="*/ 0 w 10000"/>
                <a:gd name="connsiteY9" fmla="*/ 9999 h 10000"/>
                <a:gd name="connsiteX10" fmla="*/ 0 w 10000"/>
                <a:gd name="connsiteY10" fmla="*/ 0 h 10000"/>
                <a:gd name="connsiteX11" fmla="*/ 9939 w 10000"/>
                <a:gd name="connsiteY11" fmla="*/ 0 h 10000"/>
                <a:gd name="connsiteX0" fmla="*/ 9939 w 9976"/>
                <a:gd name="connsiteY0" fmla="*/ 0 h 10000"/>
                <a:gd name="connsiteX1" fmla="*/ 9936 w 9976"/>
                <a:gd name="connsiteY1" fmla="*/ 1234 h 10000"/>
                <a:gd name="connsiteX2" fmla="*/ 9400 w 9976"/>
                <a:gd name="connsiteY2" fmla="*/ 2301 h 10000"/>
                <a:gd name="connsiteX3" fmla="*/ 8018 w 9976"/>
                <a:gd name="connsiteY3" fmla="*/ 2653 h 10000"/>
                <a:gd name="connsiteX4" fmla="*/ 6688 w 9976"/>
                <a:gd name="connsiteY4" fmla="*/ 3439 h 10000"/>
                <a:gd name="connsiteX5" fmla="*/ 6679 w 9976"/>
                <a:gd name="connsiteY5" fmla="*/ 5861 h 10000"/>
                <a:gd name="connsiteX6" fmla="*/ 6858 w 9976"/>
                <a:gd name="connsiteY6" fmla="*/ 8034 h 10000"/>
                <a:gd name="connsiteX7" fmla="*/ 8049 w 9976"/>
                <a:gd name="connsiteY7" fmla="*/ 9713 h 10000"/>
                <a:gd name="connsiteX8" fmla="*/ 8146 w 9976"/>
                <a:gd name="connsiteY8" fmla="*/ 9999 h 10000"/>
                <a:gd name="connsiteX9" fmla="*/ 0 w 9976"/>
                <a:gd name="connsiteY9" fmla="*/ 9999 h 10000"/>
                <a:gd name="connsiteX10" fmla="*/ 0 w 9976"/>
                <a:gd name="connsiteY10" fmla="*/ 0 h 10000"/>
                <a:gd name="connsiteX11" fmla="*/ 9939 w 9976"/>
                <a:gd name="connsiteY11" fmla="*/ 0 h 10000"/>
                <a:gd name="connsiteX0" fmla="*/ 9963 w 10000"/>
                <a:gd name="connsiteY0" fmla="*/ 0 h 10000"/>
                <a:gd name="connsiteX1" fmla="*/ 9960 w 10000"/>
                <a:gd name="connsiteY1" fmla="*/ 1234 h 10000"/>
                <a:gd name="connsiteX2" fmla="*/ 9423 w 10000"/>
                <a:gd name="connsiteY2" fmla="*/ 2301 h 10000"/>
                <a:gd name="connsiteX3" fmla="*/ 8037 w 10000"/>
                <a:gd name="connsiteY3" fmla="*/ 2653 h 10000"/>
                <a:gd name="connsiteX4" fmla="*/ 6704 w 10000"/>
                <a:gd name="connsiteY4" fmla="*/ 3439 h 10000"/>
                <a:gd name="connsiteX5" fmla="*/ 6695 w 10000"/>
                <a:gd name="connsiteY5" fmla="*/ 5861 h 10000"/>
                <a:gd name="connsiteX6" fmla="*/ 6874 w 10000"/>
                <a:gd name="connsiteY6" fmla="*/ 8034 h 10000"/>
                <a:gd name="connsiteX7" fmla="*/ 8068 w 10000"/>
                <a:gd name="connsiteY7" fmla="*/ 9713 h 10000"/>
                <a:gd name="connsiteX8" fmla="*/ 8166 w 10000"/>
                <a:gd name="connsiteY8" fmla="*/ 9999 h 10000"/>
                <a:gd name="connsiteX9" fmla="*/ 0 w 10000"/>
                <a:gd name="connsiteY9" fmla="*/ 9999 h 10000"/>
                <a:gd name="connsiteX10" fmla="*/ 0 w 10000"/>
                <a:gd name="connsiteY10" fmla="*/ 0 h 10000"/>
                <a:gd name="connsiteX11" fmla="*/ 9963 w 10000"/>
                <a:gd name="connsiteY11" fmla="*/ 0 h 10000"/>
                <a:gd name="connsiteX0" fmla="*/ 9963 w 10000"/>
                <a:gd name="connsiteY0" fmla="*/ 0 h 10000"/>
                <a:gd name="connsiteX1" fmla="*/ 9960 w 10000"/>
                <a:gd name="connsiteY1" fmla="*/ 1234 h 10000"/>
                <a:gd name="connsiteX2" fmla="*/ 9423 w 10000"/>
                <a:gd name="connsiteY2" fmla="*/ 2301 h 10000"/>
                <a:gd name="connsiteX3" fmla="*/ 8054 w 10000"/>
                <a:gd name="connsiteY3" fmla="*/ 2505 h 10000"/>
                <a:gd name="connsiteX4" fmla="*/ 6704 w 10000"/>
                <a:gd name="connsiteY4" fmla="*/ 3439 h 10000"/>
                <a:gd name="connsiteX5" fmla="*/ 6695 w 10000"/>
                <a:gd name="connsiteY5" fmla="*/ 5861 h 10000"/>
                <a:gd name="connsiteX6" fmla="*/ 6874 w 10000"/>
                <a:gd name="connsiteY6" fmla="*/ 8034 h 10000"/>
                <a:gd name="connsiteX7" fmla="*/ 8068 w 10000"/>
                <a:gd name="connsiteY7" fmla="*/ 9713 h 10000"/>
                <a:gd name="connsiteX8" fmla="*/ 8166 w 10000"/>
                <a:gd name="connsiteY8" fmla="*/ 9999 h 10000"/>
                <a:gd name="connsiteX9" fmla="*/ 0 w 10000"/>
                <a:gd name="connsiteY9" fmla="*/ 9999 h 10000"/>
                <a:gd name="connsiteX10" fmla="*/ 0 w 10000"/>
                <a:gd name="connsiteY10" fmla="*/ 0 h 10000"/>
                <a:gd name="connsiteX11" fmla="*/ 9963 w 10000"/>
                <a:gd name="connsiteY11" fmla="*/ 0 h 10000"/>
                <a:gd name="connsiteX0" fmla="*/ 9963 w 10000"/>
                <a:gd name="connsiteY0" fmla="*/ 0 h 10000"/>
                <a:gd name="connsiteX1" fmla="*/ 9960 w 10000"/>
                <a:gd name="connsiteY1" fmla="*/ 1234 h 10000"/>
                <a:gd name="connsiteX2" fmla="*/ 9423 w 10000"/>
                <a:gd name="connsiteY2" fmla="*/ 2301 h 10000"/>
                <a:gd name="connsiteX3" fmla="*/ 8054 w 10000"/>
                <a:gd name="connsiteY3" fmla="*/ 2505 h 10000"/>
                <a:gd name="connsiteX4" fmla="*/ 6704 w 10000"/>
                <a:gd name="connsiteY4" fmla="*/ 3439 h 10000"/>
                <a:gd name="connsiteX5" fmla="*/ 6695 w 10000"/>
                <a:gd name="connsiteY5" fmla="*/ 5861 h 10000"/>
                <a:gd name="connsiteX6" fmla="*/ 6874 w 10000"/>
                <a:gd name="connsiteY6" fmla="*/ 8034 h 10000"/>
                <a:gd name="connsiteX7" fmla="*/ 8068 w 10000"/>
                <a:gd name="connsiteY7" fmla="*/ 9713 h 10000"/>
                <a:gd name="connsiteX8" fmla="*/ 8166 w 10000"/>
                <a:gd name="connsiteY8" fmla="*/ 9999 h 10000"/>
                <a:gd name="connsiteX9" fmla="*/ 0 w 10000"/>
                <a:gd name="connsiteY9" fmla="*/ 9999 h 10000"/>
                <a:gd name="connsiteX10" fmla="*/ 0 w 10000"/>
                <a:gd name="connsiteY10" fmla="*/ 0 h 10000"/>
                <a:gd name="connsiteX11" fmla="*/ 9963 w 10000"/>
                <a:gd name="connsiteY11" fmla="*/ 0 h 10000"/>
                <a:gd name="connsiteX0" fmla="*/ 9963 w 10000"/>
                <a:gd name="connsiteY0" fmla="*/ 0 h 10000"/>
                <a:gd name="connsiteX1" fmla="*/ 9960 w 10000"/>
                <a:gd name="connsiteY1" fmla="*/ 1234 h 10000"/>
                <a:gd name="connsiteX2" fmla="*/ 9423 w 10000"/>
                <a:gd name="connsiteY2" fmla="*/ 2301 h 10000"/>
                <a:gd name="connsiteX3" fmla="*/ 8054 w 10000"/>
                <a:gd name="connsiteY3" fmla="*/ 2505 h 10000"/>
                <a:gd name="connsiteX4" fmla="*/ 6905 w 10000"/>
                <a:gd name="connsiteY4" fmla="*/ 3587 h 10000"/>
                <a:gd name="connsiteX5" fmla="*/ 6695 w 10000"/>
                <a:gd name="connsiteY5" fmla="*/ 5861 h 10000"/>
                <a:gd name="connsiteX6" fmla="*/ 6874 w 10000"/>
                <a:gd name="connsiteY6" fmla="*/ 8034 h 10000"/>
                <a:gd name="connsiteX7" fmla="*/ 8068 w 10000"/>
                <a:gd name="connsiteY7" fmla="*/ 9713 h 10000"/>
                <a:gd name="connsiteX8" fmla="*/ 8166 w 10000"/>
                <a:gd name="connsiteY8" fmla="*/ 9999 h 10000"/>
                <a:gd name="connsiteX9" fmla="*/ 0 w 10000"/>
                <a:gd name="connsiteY9" fmla="*/ 9999 h 10000"/>
                <a:gd name="connsiteX10" fmla="*/ 0 w 10000"/>
                <a:gd name="connsiteY10" fmla="*/ 0 h 10000"/>
                <a:gd name="connsiteX11" fmla="*/ 9963 w 10000"/>
                <a:gd name="connsiteY11" fmla="*/ 0 h 10000"/>
                <a:gd name="connsiteX0" fmla="*/ 9963 w 10000"/>
                <a:gd name="connsiteY0" fmla="*/ 0 h 10000"/>
                <a:gd name="connsiteX1" fmla="*/ 9960 w 10000"/>
                <a:gd name="connsiteY1" fmla="*/ 1234 h 10000"/>
                <a:gd name="connsiteX2" fmla="*/ 9423 w 10000"/>
                <a:gd name="connsiteY2" fmla="*/ 2301 h 10000"/>
                <a:gd name="connsiteX3" fmla="*/ 8054 w 10000"/>
                <a:gd name="connsiteY3" fmla="*/ 2505 h 10000"/>
                <a:gd name="connsiteX4" fmla="*/ 6905 w 10000"/>
                <a:gd name="connsiteY4" fmla="*/ 3587 h 10000"/>
                <a:gd name="connsiteX5" fmla="*/ 6712 w 10000"/>
                <a:gd name="connsiteY5" fmla="*/ 5861 h 10000"/>
                <a:gd name="connsiteX6" fmla="*/ 6874 w 10000"/>
                <a:gd name="connsiteY6" fmla="*/ 8034 h 10000"/>
                <a:gd name="connsiteX7" fmla="*/ 8068 w 10000"/>
                <a:gd name="connsiteY7" fmla="*/ 9713 h 10000"/>
                <a:gd name="connsiteX8" fmla="*/ 8166 w 10000"/>
                <a:gd name="connsiteY8" fmla="*/ 9999 h 10000"/>
                <a:gd name="connsiteX9" fmla="*/ 0 w 10000"/>
                <a:gd name="connsiteY9" fmla="*/ 9999 h 10000"/>
                <a:gd name="connsiteX10" fmla="*/ 0 w 10000"/>
                <a:gd name="connsiteY10" fmla="*/ 0 h 10000"/>
                <a:gd name="connsiteX11" fmla="*/ 9963 w 10000"/>
                <a:gd name="connsiteY11" fmla="*/ 0 h 10000"/>
                <a:gd name="connsiteX0" fmla="*/ 9963 w 10000"/>
                <a:gd name="connsiteY0" fmla="*/ 0 h 10000"/>
                <a:gd name="connsiteX1" fmla="*/ 9960 w 10000"/>
                <a:gd name="connsiteY1" fmla="*/ 1234 h 10000"/>
                <a:gd name="connsiteX2" fmla="*/ 9423 w 10000"/>
                <a:gd name="connsiteY2" fmla="*/ 2301 h 10000"/>
                <a:gd name="connsiteX3" fmla="*/ 8054 w 10000"/>
                <a:gd name="connsiteY3" fmla="*/ 2505 h 10000"/>
                <a:gd name="connsiteX4" fmla="*/ 6905 w 10000"/>
                <a:gd name="connsiteY4" fmla="*/ 3587 h 10000"/>
                <a:gd name="connsiteX5" fmla="*/ 6712 w 10000"/>
                <a:gd name="connsiteY5" fmla="*/ 5861 h 10000"/>
                <a:gd name="connsiteX6" fmla="*/ 7193 w 10000"/>
                <a:gd name="connsiteY6" fmla="*/ 8071 h 10000"/>
                <a:gd name="connsiteX7" fmla="*/ 8068 w 10000"/>
                <a:gd name="connsiteY7" fmla="*/ 9713 h 10000"/>
                <a:gd name="connsiteX8" fmla="*/ 8166 w 10000"/>
                <a:gd name="connsiteY8" fmla="*/ 9999 h 10000"/>
                <a:gd name="connsiteX9" fmla="*/ 0 w 10000"/>
                <a:gd name="connsiteY9" fmla="*/ 9999 h 10000"/>
                <a:gd name="connsiteX10" fmla="*/ 0 w 10000"/>
                <a:gd name="connsiteY10" fmla="*/ 0 h 10000"/>
                <a:gd name="connsiteX11" fmla="*/ 9963 w 10000"/>
                <a:gd name="connsiteY11" fmla="*/ 0 h 10000"/>
                <a:gd name="connsiteX0" fmla="*/ 9963 w 10000"/>
                <a:gd name="connsiteY0" fmla="*/ 0 h 10000"/>
                <a:gd name="connsiteX1" fmla="*/ 9960 w 10000"/>
                <a:gd name="connsiteY1" fmla="*/ 1234 h 10000"/>
                <a:gd name="connsiteX2" fmla="*/ 9423 w 10000"/>
                <a:gd name="connsiteY2" fmla="*/ 2301 h 10000"/>
                <a:gd name="connsiteX3" fmla="*/ 8054 w 10000"/>
                <a:gd name="connsiteY3" fmla="*/ 2505 h 10000"/>
                <a:gd name="connsiteX4" fmla="*/ 6905 w 10000"/>
                <a:gd name="connsiteY4" fmla="*/ 3587 h 10000"/>
                <a:gd name="connsiteX5" fmla="*/ 6712 w 10000"/>
                <a:gd name="connsiteY5" fmla="*/ 5861 h 10000"/>
                <a:gd name="connsiteX6" fmla="*/ 7193 w 10000"/>
                <a:gd name="connsiteY6" fmla="*/ 8071 h 10000"/>
                <a:gd name="connsiteX7" fmla="*/ 8068 w 10000"/>
                <a:gd name="connsiteY7" fmla="*/ 9713 h 10000"/>
                <a:gd name="connsiteX8" fmla="*/ 8602 w 10000"/>
                <a:gd name="connsiteY8" fmla="*/ 9999 h 10000"/>
                <a:gd name="connsiteX9" fmla="*/ 0 w 10000"/>
                <a:gd name="connsiteY9" fmla="*/ 9999 h 10000"/>
                <a:gd name="connsiteX10" fmla="*/ 0 w 10000"/>
                <a:gd name="connsiteY10" fmla="*/ 0 h 10000"/>
                <a:gd name="connsiteX11" fmla="*/ 9963 w 10000"/>
                <a:gd name="connsiteY11" fmla="*/ 0 h 10000"/>
                <a:gd name="connsiteX0" fmla="*/ 9963 w 10000"/>
                <a:gd name="connsiteY0" fmla="*/ 0 h 10027"/>
                <a:gd name="connsiteX1" fmla="*/ 9960 w 10000"/>
                <a:gd name="connsiteY1" fmla="*/ 1234 h 10027"/>
                <a:gd name="connsiteX2" fmla="*/ 9423 w 10000"/>
                <a:gd name="connsiteY2" fmla="*/ 2301 h 10027"/>
                <a:gd name="connsiteX3" fmla="*/ 8054 w 10000"/>
                <a:gd name="connsiteY3" fmla="*/ 2505 h 10027"/>
                <a:gd name="connsiteX4" fmla="*/ 6905 w 10000"/>
                <a:gd name="connsiteY4" fmla="*/ 3587 h 10027"/>
                <a:gd name="connsiteX5" fmla="*/ 6712 w 10000"/>
                <a:gd name="connsiteY5" fmla="*/ 5861 h 10027"/>
                <a:gd name="connsiteX6" fmla="*/ 7193 w 10000"/>
                <a:gd name="connsiteY6" fmla="*/ 8071 h 10027"/>
                <a:gd name="connsiteX7" fmla="*/ 8202 w 10000"/>
                <a:gd name="connsiteY7" fmla="*/ 9620 h 10027"/>
                <a:gd name="connsiteX8" fmla="*/ 8602 w 10000"/>
                <a:gd name="connsiteY8" fmla="*/ 9999 h 10027"/>
                <a:gd name="connsiteX9" fmla="*/ 0 w 10000"/>
                <a:gd name="connsiteY9" fmla="*/ 9999 h 10027"/>
                <a:gd name="connsiteX10" fmla="*/ 0 w 10000"/>
                <a:gd name="connsiteY10" fmla="*/ 0 h 10027"/>
                <a:gd name="connsiteX11" fmla="*/ 9963 w 10000"/>
                <a:gd name="connsiteY11" fmla="*/ 0 h 10027"/>
                <a:gd name="connsiteX0" fmla="*/ 9963 w 10000"/>
                <a:gd name="connsiteY0" fmla="*/ 0 h 10004"/>
                <a:gd name="connsiteX1" fmla="*/ 9960 w 10000"/>
                <a:gd name="connsiteY1" fmla="*/ 1234 h 10004"/>
                <a:gd name="connsiteX2" fmla="*/ 9423 w 10000"/>
                <a:gd name="connsiteY2" fmla="*/ 2301 h 10004"/>
                <a:gd name="connsiteX3" fmla="*/ 8054 w 10000"/>
                <a:gd name="connsiteY3" fmla="*/ 2505 h 10004"/>
                <a:gd name="connsiteX4" fmla="*/ 6905 w 10000"/>
                <a:gd name="connsiteY4" fmla="*/ 3587 h 10004"/>
                <a:gd name="connsiteX5" fmla="*/ 6712 w 10000"/>
                <a:gd name="connsiteY5" fmla="*/ 5861 h 10004"/>
                <a:gd name="connsiteX6" fmla="*/ 7193 w 10000"/>
                <a:gd name="connsiteY6" fmla="*/ 8071 h 10004"/>
                <a:gd name="connsiteX7" fmla="*/ 8202 w 10000"/>
                <a:gd name="connsiteY7" fmla="*/ 9620 h 10004"/>
                <a:gd name="connsiteX8" fmla="*/ 8602 w 10000"/>
                <a:gd name="connsiteY8" fmla="*/ 9999 h 10004"/>
                <a:gd name="connsiteX9" fmla="*/ 0 w 10000"/>
                <a:gd name="connsiteY9" fmla="*/ 9999 h 10004"/>
                <a:gd name="connsiteX10" fmla="*/ 0 w 10000"/>
                <a:gd name="connsiteY10" fmla="*/ 0 h 10004"/>
                <a:gd name="connsiteX11" fmla="*/ 9963 w 10000"/>
                <a:gd name="connsiteY11" fmla="*/ 0 h 10004"/>
                <a:gd name="connsiteX0" fmla="*/ 9963 w 10000"/>
                <a:gd name="connsiteY0" fmla="*/ 0 h 10001"/>
                <a:gd name="connsiteX1" fmla="*/ 9960 w 10000"/>
                <a:gd name="connsiteY1" fmla="*/ 1234 h 10001"/>
                <a:gd name="connsiteX2" fmla="*/ 9423 w 10000"/>
                <a:gd name="connsiteY2" fmla="*/ 2301 h 10001"/>
                <a:gd name="connsiteX3" fmla="*/ 8054 w 10000"/>
                <a:gd name="connsiteY3" fmla="*/ 2505 h 10001"/>
                <a:gd name="connsiteX4" fmla="*/ 6905 w 10000"/>
                <a:gd name="connsiteY4" fmla="*/ 3587 h 10001"/>
                <a:gd name="connsiteX5" fmla="*/ 6712 w 10000"/>
                <a:gd name="connsiteY5" fmla="*/ 5861 h 10001"/>
                <a:gd name="connsiteX6" fmla="*/ 7193 w 10000"/>
                <a:gd name="connsiteY6" fmla="*/ 8071 h 10001"/>
                <a:gd name="connsiteX7" fmla="*/ 8202 w 10000"/>
                <a:gd name="connsiteY7" fmla="*/ 9620 h 10001"/>
                <a:gd name="connsiteX8" fmla="*/ 8602 w 10000"/>
                <a:gd name="connsiteY8" fmla="*/ 9999 h 10001"/>
                <a:gd name="connsiteX9" fmla="*/ 0 w 10000"/>
                <a:gd name="connsiteY9" fmla="*/ 9999 h 10001"/>
                <a:gd name="connsiteX10" fmla="*/ 0 w 10000"/>
                <a:gd name="connsiteY10" fmla="*/ 0 h 10001"/>
                <a:gd name="connsiteX11" fmla="*/ 9963 w 10000"/>
                <a:gd name="connsiteY11" fmla="*/ 0 h 10001"/>
                <a:gd name="connsiteX0" fmla="*/ 9963 w 10000"/>
                <a:gd name="connsiteY0" fmla="*/ 0 h 10015"/>
                <a:gd name="connsiteX1" fmla="*/ 9960 w 10000"/>
                <a:gd name="connsiteY1" fmla="*/ 1234 h 10015"/>
                <a:gd name="connsiteX2" fmla="*/ 9423 w 10000"/>
                <a:gd name="connsiteY2" fmla="*/ 2301 h 10015"/>
                <a:gd name="connsiteX3" fmla="*/ 8054 w 10000"/>
                <a:gd name="connsiteY3" fmla="*/ 2505 h 10015"/>
                <a:gd name="connsiteX4" fmla="*/ 6905 w 10000"/>
                <a:gd name="connsiteY4" fmla="*/ 3587 h 10015"/>
                <a:gd name="connsiteX5" fmla="*/ 6712 w 10000"/>
                <a:gd name="connsiteY5" fmla="*/ 5861 h 10015"/>
                <a:gd name="connsiteX6" fmla="*/ 7193 w 10000"/>
                <a:gd name="connsiteY6" fmla="*/ 8071 h 10015"/>
                <a:gd name="connsiteX7" fmla="*/ 8202 w 10000"/>
                <a:gd name="connsiteY7" fmla="*/ 9620 h 10015"/>
                <a:gd name="connsiteX8" fmla="*/ 8602 w 10000"/>
                <a:gd name="connsiteY8" fmla="*/ 9999 h 10015"/>
                <a:gd name="connsiteX9" fmla="*/ 0 w 10000"/>
                <a:gd name="connsiteY9" fmla="*/ 9999 h 10015"/>
                <a:gd name="connsiteX10" fmla="*/ 0 w 10000"/>
                <a:gd name="connsiteY10" fmla="*/ 0 h 10015"/>
                <a:gd name="connsiteX11" fmla="*/ 9963 w 10000"/>
                <a:gd name="connsiteY11" fmla="*/ 0 h 10015"/>
                <a:gd name="connsiteX0" fmla="*/ 9963 w 10000"/>
                <a:gd name="connsiteY0" fmla="*/ 0 h 10034"/>
                <a:gd name="connsiteX1" fmla="*/ 9960 w 10000"/>
                <a:gd name="connsiteY1" fmla="*/ 1234 h 10034"/>
                <a:gd name="connsiteX2" fmla="*/ 9423 w 10000"/>
                <a:gd name="connsiteY2" fmla="*/ 2301 h 10034"/>
                <a:gd name="connsiteX3" fmla="*/ 8054 w 10000"/>
                <a:gd name="connsiteY3" fmla="*/ 2505 h 10034"/>
                <a:gd name="connsiteX4" fmla="*/ 6905 w 10000"/>
                <a:gd name="connsiteY4" fmla="*/ 3587 h 10034"/>
                <a:gd name="connsiteX5" fmla="*/ 6712 w 10000"/>
                <a:gd name="connsiteY5" fmla="*/ 5861 h 10034"/>
                <a:gd name="connsiteX6" fmla="*/ 7193 w 10000"/>
                <a:gd name="connsiteY6" fmla="*/ 8071 h 10034"/>
                <a:gd name="connsiteX7" fmla="*/ 8269 w 10000"/>
                <a:gd name="connsiteY7" fmla="*/ 9527 h 10034"/>
                <a:gd name="connsiteX8" fmla="*/ 8602 w 10000"/>
                <a:gd name="connsiteY8" fmla="*/ 9999 h 10034"/>
                <a:gd name="connsiteX9" fmla="*/ 0 w 10000"/>
                <a:gd name="connsiteY9" fmla="*/ 9999 h 10034"/>
                <a:gd name="connsiteX10" fmla="*/ 0 w 10000"/>
                <a:gd name="connsiteY10" fmla="*/ 0 h 10034"/>
                <a:gd name="connsiteX11" fmla="*/ 9963 w 10000"/>
                <a:gd name="connsiteY11" fmla="*/ 0 h 10034"/>
                <a:gd name="connsiteX0" fmla="*/ 10327 w 10327"/>
                <a:gd name="connsiteY0" fmla="*/ 0 h 10076"/>
                <a:gd name="connsiteX1" fmla="*/ 9960 w 10327"/>
                <a:gd name="connsiteY1" fmla="*/ 1276 h 10076"/>
                <a:gd name="connsiteX2" fmla="*/ 9423 w 10327"/>
                <a:gd name="connsiteY2" fmla="*/ 2343 h 10076"/>
                <a:gd name="connsiteX3" fmla="*/ 8054 w 10327"/>
                <a:gd name="connsiteY3" fmla="*/ 2547 h 10076"/>
                <a:gd name="connsiteX4" fmla="*/ 6905 w 10327"/>
                <a:gd name="connsiteY4" fmla="*/ 3629 h 10076"/>
                <a:gd name="connsiteX5" fmla="*/ 6712 w 10327"/>
                <a:gd name="connsiteY5" fmla="*/ 5903 h 10076"/>
                <a:gd name="connsiteX6" fmla="*/ 7193 w 10327"/>
                <a:gd name="connsiteY6" fmla="*/ 8113 h 10076"/>
                <a:gd name="connsiteX7" fmla="*/ 8269 w 10327"/>
                <a:gd name="connsiteY7" fmla="*/ 9569 h 10076"/>
                <a:gd name="connsiteX8" fmla="*/ 8602 w 10327"/>
                <a:gd name="connsiteY8" fmla="*/ 10041 h 10076"/>
                <a:gd name="connsiteX9" fmla="*/ 0 w 10327"/>
                <a:gd name="connsiteY9" fmla="*/ 10041 h 10076"/>
                <a:gd name="connsiteX10" fmla="*/ 0 w 10327"/>
                <a:gd name="connsiteY10" fmla="*/ 42 h 10076"/>
                <a:gd name="connsiteX11" fmla="*/ 10327 w 10327"/>
                <a:gd name="connsiteY11" fmla="*/ 0 h 10076"/>
                <a:gd name="connsiteX0" fmla="*/ 10327 w 10327"/>
                <a:gd name="connsiteY0" fmla="*/ 0 h 10076"/>
                <a:gd name="connsiteX1" fmla="*/ 9960 w 10327"/>
                <a:gd name="connsiteY1" fmla="*/ 1276 h 10076"/>
                <a:gd name="connsiteX2" fmla="*/ 9199 w 10327"/>
                <a:gd name="connsiteY2" fmla="*/ 2152 h 10076"/>
                <a:gd name="connsiteX3" fmla="*/ 8054 w 10327"/>
                <a:gd name="connsiteY3" fmla="*/ 2547 h 10076"/>
                <a:gd name="connsiteX4" fmla="*/ 6905 w 10327"/>
                <a:gd name="connsiteY4" fmla="*/ 3629 h 10076"/>
                <a:gd name="connsiteX5" fmla="*/ 6712 w 10327"/>
                <a:gd name="connsiteY5" fmla="*/ 5903 h 10076"/>
                <a:gd name="connsiteX6" fmla="*/ 7193 w 10327"/>
                <a:gd name="connsiteY6" fmla="*/ 8113 h 10076"/>
                <a:gd name="connsiteX7" fmla="*/ 8269 w 10327"/>
                <a:gd name="connsiteY7" fmla="*/ 9569 h 10076"/>
                <a:gd name="connsiteX8" fmla="*/ 8602 w 10327"/>
                <a:gd name="connsiteY8" fmla="*/ 10041 h 10076"/>
                <a:gd name="connsiteX9" fmla="*/ 0 w 10327"/>
                <a:gd name="connsiteY9" fmla="*/ 10041 h 10076"/>
                <a:gd name="connsiteX10" fmla="*/ 0 w 10327"/>
                <a:gd name="connsiteY10" fmla="*/ 42 h 10076"/>
                <a:gd name="connsiteX11" fmla="*/ 10327 w 10327"/>
                <a:gd name="connsiteY11" fmla="*/ 0 h 10076"/>
                <a:gd name="connsiteX0" fmla="*/ 10327 w 10327"/>
                <a:gd name="connsiteY0" fmla="*/ 0 h 10043"/>
                <a:gd name="connsiteX1" fmla="*/ 9960 w 10327"/>
                <a:gd name="connsiteY1" fmla="*/ 1276 h 10043"/>
                <a:gd name="connsiteX2" fmla="*/ 9199 w 10327"/>
                <a:gd name="connsiteY2" fmla="*/ 2152 h 10043"/>
                <a:gd name="connsiteX3" fmla="*/ 8054 w 10327"/>
                <a:gd name="connsiteY3" fmla="*/ 2547 h 10043"/>
                <a:gd name="connsiteX4" fmla="*/ 6905 w 10327"/>
                <a:gd name="connsiteY4" fmla="*/ 3629 h 10043"/>
                <a:gd name="connsiteX5" fmla="*/ 6712 w 10327"/>
                <a:gd name="connsiteY5" fmla="*/ 5903 h 10043"/>
                <a:gd name="connsiteX6" fmla="*/ 7193 w 10327"/>
                <a:gd name="connsiteY6" fmla="*/ 8113 h 10043"/>
                <a:gd name="connsiteX7" fmla="*/ 8269 w 10327"/>
                <a:gd name="connsiteY7" fmla="*/ 9569 h 10043"/>
                <a:gd name="connsiteX8" fmla="*/ 8602 w 10327"/>
                <a:gd name="connsiteY8" fmla="*/ 10041 h 10043"/>
                <a:gd name="connsiteX9" fmla="*/ 0 w 10327"/>
                <a:gd name="connsiteY9" fmla="*/ 10041 h 10043"/>
                <a:gd name="connsiteX10" fmla="*/ 0 w 10327"/>
                <a:gd name="connsiteY10" fmla="*/ 42 h 10043"/>
                <a:gd name="connsiteX11" fmla="*/ 10327 w 10327"/>
                <a:gd name="connsiteY11" fmla="*/ 0 h 10043"/>
                <a:gd name="connsiteX0" fmla="*/ 10327 w 10327"/>
                <a:gd name="connsiteY0" fmla="*/ 0 h 10043"/>
                <a:gd name="connsiteX1" fmla="*/ 9960 w 10327"/>
                <a:gd name="connsiteY1" fmla="*/ 1276 h 10043"/>
                <a:gd name="connsiteX2" fmla="*/ 9199 w 10327"/>
                <a:gd name="connsiteY2" fmla="*/ 2152 h 10043"/>
                <a:gd name="connsiteX3" fmla="*/ 8054 w 10327"/>
                <a:gd name="connsiteY3" fmla="*/ 2547 h 10043"/>
                <a:gd name="connsiteX4" fmla="*/ 6905 w 10327"/>
                <a:gd name="connsiteY4" fmla="*/ 3629 h 10043"/>
                <a:gd name="connsiteX5" fmla="*/ 6712 w 10327"/>
                <a:gd name="connsiteY5" fmla="*/ 5903 h 10043"/>
                <a:gd name="connsiteX6" fmla="*/ 7193 w 10327"/>
                <a:gd name="connsiteY6" fmla="*/ 8113 h 10043"/>
                <a:gd name="connsiteX7" fmla="*/ 8269 w 10327"/>
                <a:gd name="connsiteY7" fmla="*/ 9569 h 10043"/>
                <a:gd name="connsiteX8" fmla="*/ 8602 w 10327"/>
                <a:gd name="connsiteY8" fmla="*/ 10041 h 10043"/>
                <a:gd name="connsiteX9" fmla="*/ 0 w 10327"/>
                <a:gd name="connsiteY9" fmla="*/ 10041 h 10043"/>
                <a:gd name="connsiteX10" fmla="*/ 0 w 10327"/>
                <a:gd name="connsiteY10" fmla="*/ 42 h 10043"/>
                <a:gd name="connsiteX11" fmla="*/ 10327 w 10327"/>
                <a:gd name="connsiteY11" fmla="*/ 0 h 10043"/>
                <a:gd name="connsiteX0" fmla="*/ 10327 w 10327"/>
                <a:gd name="connsiteY0" fmla="*/ 0 h 10055"/>
                <a:gd name="connsiteX1" fmla="*/ 9960 w 10327"/>
                <a:gd name="connsiteY1" fmla="*/ 1276 h 10055"/>
                <a:gd name="connsiteX2" fmla="*/ 9199 w 10327"/>
                <a:gd name="connsiteY2" fmla="*/ 2152 h 10055"/>
                <a:gd name="connsiteX3" fmla="*/ 8054 w 10327"/>
                <a:gd name="connsiteY3" fmla="*/ 2547 h 10055"/>
                <a:gd name="connsiteX4" fmla="*/ 6905 w 10327"/>
                <a:gd name="connsiteY4" fmla="*/ 3629 h 10055"/>
                <a:gd name="connsiteX5" fmla="*/ 6712 w 10327"/>
                <a:gd name="connsiteY5" fmla="*/ 5903 h 10055"/>
                <a:gd name="connsiteX6" fmla="*/ 7193 w 10327"/>
                <a:gd name="connsiteY6" fmla="*/ 8113 h 10055"/>
                <a:gd name="connsiteX7" fmla="*/ 8269 w 10327"/>
                <a:gd name="connsiteY7" fmla="*/ 9569 h 10055"/>
                <a:gd name="connsiteX8" fmla="*/ 8602 w 10327"/>
                <a:gd name="connsiteY8" fmla="*/ 10041 h 10055"/>
                <a:gd name="connsiteX9" fmla="*/ 0 w 10327"/>
                <a:gd name="connsiteY9" fmla="*/ 10041 h 10055"/>
                <a:gd name="connsiteX10" fmla="*/ 0 w 10327"/>
                <a:gd name="connsiteY10" fmla="*/ 42 h 10055"/>
                <a:gd name="connsiteX11" fmla="*/ 10327 w 10327"/>
                <a:gd name="connsiteY11" fmla="*/ 0 h 10055"/>
                <a:gd name="connsiteX0" fmla="*/ 10327 w 10327"/>
                <a:gd name="connsiteY0" fmla="*/ 0 h 10055"/>
                <a:gd name="connsiteX1" fmla="*/ 9960 w 10327"/>
                <a:gd name="connsiteY1" fmla="*/ 1276 h 10055"/>
                <a:gd name="connsiteX2" fmla="*/ 9199 w 10327"/>
                <a:gd name="connsiteY2" fmla="*/ 2152 h 10055"/>
                <a:gd name="connsiteX3" fmla="*/ 8054 w 10327"/>
                <a:gd name="connsiteY3" fmla="*/ 2547 h 10055"/>
                <a:gd name="connsiteX4" fmla="*/ 6905 w 10327"/>
                <a:gd name="connsiteY4" fmla="*/ 3629 h 10055"/>
                <a:gd name="connsiteX5" fmla="*/ 6712 w 10327"/>
                <a:gd name="connsiteY5" fmla="*/ 5903 h 10055"/>
                <a:gd name="connsiteX6" fmla="*/ 7193 w 10327"/>
                <a:gd name="connsiteY6" fmla="*/ 8113 h 10055"/>
                <a:gd name="connsiteX7" fmla="*/ 8269 w 10327"/>
                <a:gd name="connsiteY7" fmla="*/ 9569 h 10055"/>
                <a:gd name="connsiteX8" fmla="*/ 8602 w 10327"/>
                <a:gd name="connsiteY8" fmla="*/ 10041 h 10055"/>
                <a:gd name="connsiteX9" fmla="*/ 0 w 10327"/>
                <a:gd name="connsiteY9" fmla="*/ 10041 h 10055"/>
                <a:gd name="connsiteX10" fmla="*/ 0 w 10327"/>
                <a:gd name="connsiteY10" fmla="*/ 42 h 10055"/>
                <a:gd name="connsiteX11" fmla="*/ 10327 w 10327"/>
                <a:gd name="connsiteY11" fmla="*/ 0 h 10055"/>
                <a:gd name="connsiteX0" fmla="*/ 8599 w 9972"/>
                <a:gd name="connsiteY0" fmla="*/ 0 h 10036"/>
                <a:gd name="connsiteX1" fmla="*/ 9960 w 9972"/>
                <a:gd name="connsiteY1" fmla="*/ 1257 h 10036"/>
                <a:gd name="connsiteX2" fmla="*/ 9199 w 9972"/>
                <a:gd name="connsiteY2" fmla="*/ 2133 h 10036"/>
                <a:gd name="connsiteX3" fmla="*/ 8054 w 9972"/>
                <a:gd name="connsiteY3" fmla="*/ 2528 h 10036"/>
                <a:gd name="connsiteX4" fmla="*/ 6905 w 9972"/>
                <a:gd name="connsiteY4" fmla="*/ 3610 h 10036"/>
                <a:gd name="connsiteX5" fmla="*/ 6712 w 9972"/>
                <a:gd name="connsiteY5" fmla="*/ 5884 h 10036"/>
                <a:gd name="connsiteX6" fmla="*/ 7193 w 9972"/>
                <a:gd name="connsiteY6" fmla="*/ 8094 h 10036"/>
                <a:gd name="connsiteX7" fmla="*/ 8269 w 9972"/>
                <a:gd name="connsiteY7" fmla="*/ 9550 h 10036"/>
                <a:gd name="connsiteX8" fmla="*/ 8602 w 9972"/>
                <a:gd name="connsiteY8" fmla="*/ 10022 h 10036"/>
                <a:gd name="connsiteX9" fmla="*/ 0 w 9972"/>
                <a:gd name="connsiteY9" fmla="*/ 10022 h 10036"/>
                <a:gd name="connsiteX10" fmla="*/ 0 w 9972"/>
                <a:gd name="connsiteY10" fmla="*/ 23 h 10036"/>
                <a:gd name="connsiteX11" fmla="*/ 8599 w 9972"/>
                <a:gd name="connsiteY11" fmla="*/ 0 h 10036"/>
                <a:gd name="connsiteX0" fmla="*/ 8623 w 9282"/>
                <a:gd name="connsiteY0" fmla="*/ 0 h 10000"/>
                <a:gd name="connsiteX1" fmla="*/ 9063 w 9282"/>
                <a:gd name="connsiteY1" fmla="*/ 1123 h 10000"/>
                <a:gd name="connsiteX2" fmla="*/ 9225 w 9282"/>
                <a:gd name="connsiteY2" fmla="*/ 2125 h 10000"/>
                <a:gd name="connsiteX3" fmla="*/ 8077 w 9282"/>
                <a:gd name="connsiteY3" fmla="*/ 2519 h 10000"/>
                <a:gd name="connsiteX4" fmla="*/ 6924 w 9282"/>
                <a:gd name="connsiteY4" fmla="*/ 3597 h 10000"/>
                <a:gd name="connsiteX5" fmla="*/ 6731 w 9282"/>
                <a:gd name="connsiteY5" fmla="*/ 5863 h 10000"/>
                <a:gd name="connsiteX6" fmla="*/ 7213 w 9282"/>
                <a:gd name="connsiteY6" fmla="*/ 8065 h 10000"/>
                <a:gd name="connsiteX7" fmla="*/ 8292 w 9282"/>
                <a:gd name="connsiteY7" fmla="*/ 9516 h 10000"/>
                <a:gd name="connsiteX8" fmla="*/ 8626 w 9282"/>
                <a:gd name="connsiteY8" fmla="*/ 9986 h 10000"/>
                <a:gd name="connsiteX9" fmla="*/ 0 w 9282"/>
                <a:gd name="connsiteY9" fmla="*/ 9986 h 10000"/>
                <a:gd name="connsiteX10" fmla="*/ 0 w 9282"/>
                <a:gd name="connsiteY10" fmla="*/ 23 h 10000"/>
                <a:gd name="connsiteX11" fmla="*/ 8623 w 9282"/>
                <a:gd name="connsiteY11" fmla="*/ 0 h 10000"/>
                <a:gd name="connsiteX0" fmla="*/ 9290 w 9793"/>
                <a:gd name="connsiteY0" fmla="*/ 0 h 10000"/>
                <a:gd name="connsiteX1" fmla="*/ 9764 w 9793"/>
                <a:gd name="connsiteY1" fmla="*/ 1123 h 10000"/>
                <a:gd name="connsiteX2" fmla="*/ 9160 w 9793"/>
                <a:gd name="connsiteY2" fmla="*/ 2107 h 10000"/>
                <a:gd name="connsiteX3" fmla="*/ 8702 w 9793"/>
                <a:gd name="connsiteY3" fmla="*/ 2519 h 10000"/>
                <a:gd name="connsiteX4" fmla="*/ 7460 w 9793"/>
                <a:gd name="connsiteY4" fmla="*/ 3597 h 10000"/>
                <a:gd name="connsiteX5" fmla="*/ 7252 w 9793"/>
                <a:gd name="connsiteY5" fmla="*/ 5863 h 10000"/>
                <a:gd name="connsiteX6" fmla="*/ 7771 w 9793"/>
                <a:gd name="connsiteY6" fmla="*/ 8065 h 10000"/>
                <a:gd name="connsiteX7" fmla="*/ 8933 w 9793"/>
                <a:gd name="connsiteY7" fmla="*/ 9516 h 10000"/>
                <a:gd name="connsiteX8" fmla="*/ 9293 w 9793"/>
                <a:gd name="connsiteY8" fmla="*/ 9986 h 10000"/>
                <a:gd name="connsiteX9" fmla="*/ 0 w 9793"/>
                <a:gd name="connsiteY9" fmla="*/ 9986 h 10000"/>
                <a:gd name="connsiteX10" fmla="*/ 0 w 9793"/>
                <a:gd name="connsiteY10" fmla="*/ 23 h 10000"/>
                <a:gd name="connsiteX11" fmla="*/ 9290 w 9793"/>
                <a:gd name="connsiteY11" fmla="*/ 0 h 10000"/>
                <a:gd name="connsiteX0" fmla="*/ 9986 w 10000"/>
                <a:gd name="connsiteY0" fmla="*/ 0 h 9982"/>
                <a:gd name="connsiteX1" fmla="*/ 9970 w 10000"/>
                <a:gd name="connsiteY1" fmla="*/ 1105 h 9982"/>
                <a:gd name="connsiteX2" fmla="*/ 9354 w 10000"/>
                <a:gd name="connsiteY2" fmla="*/ 2089 h 9982"/>
                <a:gd name="connsiteX3" fmla="*/ 8886 w 10000"/>
                <a:gd name="connsiteY3" fmla="*/ 2501 h 9982"/>
                <a:gd name="connsiteX4" fmla="*/ 7618 w 10000"/>
                <a:gd name="connsiteY4" fmla="*/ 3579 h 9982"/>
                <a:gd name="connsiteX5" fmla="*/ 7405 w 10000"/>
                <a:gd name="connsiteY5" fmla="*/ 5845 h 9982"/>
                <a:gd name="connsiteX6" fmla="*/ 7935 w 10000"/>
                <a:gd name="connsiteY6" fmla="*/ 8047 h 9982"/>
                <a:gd name="connsiteX7" fmla="*/ 9122 w 10000"/>
                <a:gd name="connsiteY7" fmla="*/ 9498 h 9982"/>
                <a:gd name="connsiteX8" fmla="*/ 9489 w 10000"/>
                <a:gd name="connsiteY8" fmla="*/ 9968 h 9982"/>
                <a:gd name="connsiteX9" fmla="*/ 0 w 10000"/>
                <a:gd name="connsiteY9" fmla="*/ 9968 h 9982"/>
                <a:gd name="connsiteX10" fmla="*/ 0 w 10000"/>
                <a:gd name="connsiteY10" fmla="*/ 5 h 9982"/>
                <a:gd name="connsiteX11" fmla="*/ 9986 w 10000"/>
                <a:gd name="connsiteY11" fmla="*/ 0 h 9982"/>
                <a:gd name="connsiteX0" fmla="*/ 9986 w 10000"/>
                <a:gd name="connsiteY0" fmla="*/ 0 h 10000"/>
                <a:gd name="connsiteX1" fmla="*/ 9840 w 10000"/>
                <a:gd name="connsiteY1" fmla="*/ 1218 h 10000"/>
                <a:gd name="connsiteX2" fmla="*/ 9354 w 10000"/>
                <a:gd name="connsiteY2" fmla="*/ 2093 h 10000"/>
                <a:gd name="connsiteX3" fmla="*/ 8886 w 10000"/>
                <a:gd name="connsiteY3" fmla="*/ 2506 h 10000"/>
                <a:gd name="connsiteX4" fmla="*/ 7618 w 10000"/>
                <a:gd name="connsiteY4" fmla="*/ 3585 h 10000"/>
                <a:gd name="connsiteX5" fmla="*/ 7405 w 10000"/>
                <a:gd name="connsiteY5" fmla="*/ 5856 h 10000"/>
                <a:gd name="connsiteX6" fmla="*/ 7935 w 10000"/>
                <a:gd name="connsiteY6" fmla="*/ 8062 h 10000"/>
                <a:gd name="connsiteX7" fmla="*/ 9122 w 10000"/>
                <a:gd name="connsiteY7" fmla="*/ 9515 h 10000"/>
                <a:gd name="connsiteX8" fmla="*/ 9489 w 10000"/>
                <a:gd name="connsiteY8" fmla="*/ 9986 h 10000"/>
                <a:gd name="connsiteX9" fmla="*/ 0 w 10000"/>
                <a:gd name="connsiteY9" fmla="*/ 9986 h 10000"/>
                <a:gd name="connsiteX10" fmla="*/ 0 w 10000"/>
                <a:gd name="connsiteY10" fmla="*/ 5 h 10000"/>
                <a:gd name="connsiteX11" fmla="*/ 9986 w 10000"/>
                <a:gd name="connsiteY11" fmla="*/ 0 h 10000"/>
                <a:gd name="connsiteX0" fmla="*/ 9986 w 10000"/>
                <a:gd name="connsiteY0" fmla="*/ 0 h 10000"/>
                <a:gd name="connsiteX1" fmla="*/ 9840 w 10000"/>
                <a:gd name="connsiteY1" fmla="*/ 1218 h 10000"/>
                <a:gd name="connsiteX2" fmla="*/ 9354 w 10000"/>
                <a:gd name="connsiteY2" fmla="*/ 2093 h 10000"/>
                <a:gd name="connsiteX3" fmla="*/ 8886 w 10000"/>
                <a:gd name="connsiteY3" fmla="*/ 2506 h 10000"/>
                <a:gd name="connsiteX4" fmla="*/ 7618 w 10000"/>
                <a:gd name="connsiteY4" fmla="*/ 3585 h 10000"/>
                <a:gd name="connsiteX5" fmla="*/ 7405 w 10000"/>
                <a:gd name="connsiteY5" fmla="*/ 5856 h 10000"/>
                <a:gd name="connsiteX6" fmla="*/ 7935 w 10000"/>
                <a:gd name="connsiteY6" fmla="*/ 8062 h 10000"/>
                <a:gd name="connsiteX7" fmla="*/ 9122 w 10000"/>
                <a:gd name="connsiteY7" fmla="*/ 9515 h 10000"/>
                <a:gd name="connsiteX8" fmla="*/ 9489 w 10000"/>
                <a:gd name="connsiteY8" fmla="*/ 9986 h 10000"/>
                <a:gd name="connsiteX9" fmla="*/ 0 w 10000"/>
                <a:gd name="connsiteY9" fmla="*/ 9986 h 10000"/>
                <a:gd name="connsiteX10" fmla="*/ 0 w 10000"/>
                <a:gd name="connsiteY10" fmla="*/ 5 h 10000"/>
                <a:gd name="connsiteX11" fmla="*/ 9986 w 10000"/>
                <a:gd name="connsiteY11" fmla="*/ 0 h 10000"/>
                <a:gd name="connsiteX0" fmla="*/ 9986 w 10000"/>
                <a:gd name="connsiteY0" fmla="*/ 0 h 10000"/>
                <a:gd name="connsiteX1" fmla="*/ 9803 w 10000"/>
                <a:gd name="connsiteY1" fmla="*/ 1347 h 10000"/>
                <a:gd name="connsiteX2" fmla="*/ 9354 w 10000"/>
                <a:gd name="connsiteY2" fmla="*/ 2093 h 10000"/>
                <a:gd name="connsiteX3" fmla="*/ 8886 w 10000"/>
                <a:gd name="connsiteY3" fmla="*/ 2506 h 10000"/>
                <a:gd name="connsiteX4" fmla="*/ 7618 w 10000"/>
                <a:gd name="connsiteY4" fmla="*/ 3585 h 10000"/>
                <a:gd name="connsiteX5" fmla="*/ 7405 w 10000"/>
                <a:gd name="connsiteY5" fmla="*/ 5856 h 10000"/>
                <a:gd name="connsiteX6" fmla="*/ 7935 w 10000"/>
                <a:gd name="connsiteY6" fmla="*/ 8062 h 10000"/>
                <a:gd name="connsiteX7" fmla="*/ 9122 w 10000"/>
                <a:gd name="connsiteY7" fmla="*/ 9515 h 10000"/>
                <a:gd name="connsiteX8" fmla="*/ 9489 w 10000"/>
                <a:gd name="connsiteY8" fmla="*/ 9986 h 10000"/>
                <a:gd name="connsiteX9" fmla="*/ 0 w 10000"/>
                <a:gd name="connsiteY9" fmla="*/ 9986 h 10000"/>
                <a:gd name="connsiteX10" fmla="*/ 0 w 10000"/>
                <a:gd name="connsiteY10" fmla="*/ 5 h 10000"/>
                <a:gd name="connsiteX11" fmla="*/ 9986 w 10000"/>
                <a:gd name="connsiteY11" fmla="*/ 0 h 10000"/>
                <a:gd name="connsiteX0" fmla="*/ 9986 w 10000"/>
                <a:gd name="connsiteY0" fmla="*/ 0 h 10000"/>
                <a:gd name="connsiteX1" fmla="*/ 9784 w 10000"/>
                <a:gd name="connsiteY1" fmla="*/ 1532 h 10000"/>
                <a:gd name="connsiteX2" fmla="*/ 9354 w 10000"/>
                <a:gd name="connsiteY2" fmla="*/ 2093 h 10000"/>
                <a:gd name="connsiteX3" fmla="*/ 8886 w 10000"/>
                <a:gd name="connsiteY3" fmla="*/ 2506 h 10000"/>
                <a:gd name="connsiteX4" fmla="*/ 7618 w 10000"/>
                <a:gd name="connsiteY4" fmla="*/ 3585 h 10000"/>
                <a:gd name="connsiteX5" fmla="*/ 7405 w 10000"/>
                <a:gd name="connsiteY5" fmla="*/ 5856 h 10000"/>
                <a:gd name="connsiteX6" fmla="*/ 7935 w 10000"/>
                <a:gd name="connsiteY6" fmla="*/ 8062 h 10000"/>
                <a:gd name="connsiteX7" fmla="*/ 9122 w 10000"/>
                <a:gd name="connsiteY7" fmla="*/ 9515 h 10000"/>
                <a:gd name="connsiteX8" fmla="*/ 9489 w 10000"/>
                <a:gd name="connsiteY8" fmla="*/ 9986 h 10000"/>
                <a:gd name="connsiteX9" fmla="*/ 0 w 10000"/>
                <a:gd name="connsiteY9" fmla="*/ 9986 h 10000"/>
                <a:gd name="connsiteX10" fmla="*/ 0 w 10000"/>
                <a:gd name="connsiteY10" fmla="*/ 5 h 10000"/>
                <a:gd name="connsiteX11" fmla="*/ 9986 w 10000"/>
                <a:gd name="connsiteY11" fmla="*/ 0 h 10000"/>
                <a:gd name="connsiteX0" fmla="*/ 9986 w 10000"/>
                <a:gd name="connsiteY0" fmla="*/ 0 h 10000"/>
                <a:gd name="connsiteX1" fmla="*/ 9784 w 10000"/>
                <a:gd name="connsiteY1" fmla="*/ 1532 h 10000"/>
                <a:gd name="connsiteX2" fmla="*/ 9354 w 10000"/>
                <a:gd name="connsiteY2" fmla="*/ 2093 h 10000"/>
                <a:gd name="connsiteX3" fmla="*/ 8608 w 10000"/>
                <a:gd name="connsiteY3" fmla="*/ 2728 h 10000"/>
                <a:gd name="connsiteX4" fmla="*/ 7618 w 10000"/>
                <a:gd name="connsiteY4" fmla="*/ 3585 h 10000"/>
                <a:gd name="connsiteX5" fmla="*/ 7405 w 10000"/>
                <a:gd name="connsiteY5" fmla="*/ 5856 h 10000"/>
                <a:gd name="connsiteX6" fmla="*/ 7935 w 10000"/>
                <a:gd name="connsiteY6" fmla="*/ 8062 h 10000"/>
                <a:gd name="connsiteX7" fmla="*/ 9122 w 10000"/>
                <a:gd name="connsiteY7" fmla="*/ 9515 h 10000"/>
                <a:gd name="connsiteX8" fmla="*/ 9489 w 10000"/>
                <a:gd name="connsiteY8" fmla="*/ 9986 h 10000"/>
                <a:gd name="connsiteX9" fmla="*/ 0 w 10000"/>
                <a:gd name="connsiteY9" fmla="*/ 9986 h 10000"/>
                <a:gd name="connsiteX10" fmla="*/ 0 w 10000"/>
                <a:gd name="connsiteY10" fmla="*/ 5 h 10000"/>
                <a:gd name="connsiteX11" fmla="*/ 9986 w 10000"/>
                <a:gd name="connsiteY11" fmla="*/ 0 h 10000"/>
                <a:gd name="connsiteX0" fmla="*/ 9986 w 10000"/>
                <a:gd name="connsiteY0" fmla="*/ 0 h 10000"/>
                <a:gd name="connsiteX1" fmla="*/ 9784 w 10000"/>
                <a:gd name="connsiteY1" fmla="*/ 1532 h 10000"/>
                <a:gd name="connsiteX2" fmla="*/ 9243 w 10000"/>
                <a:gd name="connsiteY2" fmla="*/ 2333 h 10000"/>
                <a:gd name="connsiteX3" fmla="*/ 8608 w 10000"/>
                <a:gd name="connsiteY3" fmla="*/ 2728 h 10000"/>
                <a:gd name="connsiteX4" fmla="*/ 7618 w 10000"/>
                <a:gd name="connsiteY4" fmla="*/ 3585 h 10000"/>
                <a:gd name="connsiteX5" fmla="*/ 7405 w 10000"/>
                <a:gd name="connsiteY5" fmla="*/ 5856 h 10000"/>
                <a:gd name="connsiteX6" fmla="*/ 7935 w 10000"/>
                <a:gd name="connsiteY6" fmla="*/ 8062 h 10000"/>
                <a:gd name="connsiteX7" fmla="*/ 9122 w 10000"/>
                <a:gd name="connsiteY7" fmla="*/ 9515 h 10000"/>
                <a:gd name="connsiteX8" fmla="*/ 9489 w 10000"/>
                <a:gd name="connsiteY8" fmla="*/ 9986 h 10000"/>
                <a:gd name="connsiteX9" fmla="*/ 0 w 10000"/>
                <a:gd name="connsiteY9" fmla="*/ 9986 h 10000"/>
                <a:gd name="connsiteX10" fmla="*/ 0 w 10000"/>
                <a:gd name="connsiteY10" fmla="*/ 5 h 10000"/>
                <a:gd name="connsiteX11" fmla="*/ 9986 w 10000"/>
                <a:gd name="connsiteY11" fmla="*/ 0 h 10000"/>
                <a:gd name="connsiteX0" fmla="*/ 9986 w 10000"/>
                <a:gd name="connsiteY0" fmla="*/ 0 h 10000"/>
                <a:gd name="connsiteX1" fmla="*/ 9691 w 10000"/>
                <a:gd name="connsiteY1" fmla="*/ 1532 h 10000"/>
                <a:gd name="connsiteX2" fmla="*/ 9243 w 10000"/>
                <a:gd name="connsiteY2" fmla="*/ 2333 h 10000"/>
                <a:gd name="connsiteX3" fmla="*/ 8608 w 10000"/>
                <a:gd name="connsiteY3" fmla="*/ 2728 h 10000"/>
                <a:gd name="connsiteX4" fmla="*/ 7618 w 10000"/>
                <a:gd name="connsiteY4" fmla="*/ 3585 h 10000"/>
                <a:gd name="connsiteX5" fmla="*/ 7405 w 10000"/>
                <a:gd name="connsiteY5" fmla="*/ 5856 h 10000"/>
                <a:gd name="connsiteX6" fmla="*/ 7935 w 10000"/>
                <a:gd name="connsiteY6" fmla="*/ 8062 h 10000"/>
                <a:gd name="connsiteX7" fmla="*/ 9122 w 10000"/>
                <a:gd name="connsiteY7" fmla="*/ 9515 h 10000"/>
                <a:gd name="connsiteX8" fmla="*/ 9489 w 10000"/>
                <a:gd name="connsiteY8" fmla="*/ 9986 h 10000"/>
                <a:gd name="connsiteX9" fmla="*/ 0 w 10000"/>
                <a:gd name="connsiteY9" fmla="*/ 9986 h 10000"/>
                <a:gd name="connsiteX10" fmla="*/ 0 w 10000"/>
                <a:gd name="connsiteY10" fmla="*/ 5 h 10000"/>
                <a:gd name="connsiteX11" fmla="*/ 9986 w 10000"/>
                <a:gd name="connsiteY11" fmla="*/ 0 h 10000"/>
                <a:gd name="connsiteX0" fmla="*/ 9986 w 10000"/>
                <a:gd name="connsiteY0" fmla="*/ 0 h 10000"/>
                <a:gd name="connsiteX1" fmla="*/ 9691 w 10000"/>
                <a:gd name="connsiteY1" fmla="*/ 1532 h 10000"/>
                <a:gd name="connsiteX2" fmla="*/ 9243 w 10000"/>
                <a:gd name="connsiteY2" fmla="*/ 2333 h 10000"/>
                <a:gd name="connsiteX3" fmla="*/ 8608 w 10000"/>
                <a:gd name="connsiteY3" fmla="*/ 2728 h 10000"/>
                <a:gd name="connsiteX4" fmla="*/ 7488 w 10000"/>
                <a:gd name="connsiteY4" fmla="*/ 3788 h 10000"/>
                <a:gd name="connsiteX5" fmla="*/ 7405 w 10000"/>
                <a:gd name="connsiteY5" fmla="*/ 5856 h 10000"/>
                <a:gd name="connsiteX6" fmla="*/ 7935 w 10000"/>
                <a:gd name="connsiteY6" fmla="*/ 8062 h 10000"/>
                <a:gd name="connsiteX7" fmla="*/ 9122 w 10000"/>
                <a:gd name="connsiteY7" fmla="*/ 9515 h 10000"/>
                <a:gd name="connsiteX8" fmla="*/ 9489 w 10000"/>
                <a:gd name="connsiteY8" fmla="*/ 9986 h 10000"/>
                <a:gd name="connsiteX9" fmla="*/ 0 w 10000"/>
                <a:gd name="connsiteY9" fmla="*/ 9986 h 10000"/>
                <a:gd name="connsiteX10" fmla="*/ 0 w 10000"/>
                <a:gd name="connsiteY10" fmla="*/ 5 h 10000"/>
                <a:gd name="connsiteX11" fmla="*/ 9986 w 10000"/>
                <a:gd name="connsiteY11" fmla="*/ 0 h 10000"/>
                <a:gd name="connsiteX0" fmla="*/ 9986 w 10000"/>
                <a:gd name="connsiteY0" fmla="*/ 0 h 10000"/>
                <a:gd name="connsiteX1" fmla="*/ 9691 w 10000"/>
                <a:gd name="connsiteY1" fmla="*/ 1532 h 10000"/>
                <a:gd name="connsiteX2" fmla="*/ 9243 w 10000"/>
                <a:gd name="connsiteY2" fmla="*/ 2333 h 10000"/>
                <a:gd name="connsiteX3" fmla="*/ 8441 w 10000"/>
                <a:gd name="connsiteY3" fmla="*/ 2820 h 10000"/>
                <a:gd name="connsiteX4" fmla="*/ 7488 w 10000"/>
                <a:gd name="connsiteY4" fmla="*/ 3788 h 10000"/>
                <a:gd name="connsiteX5" fmla="*/ 7405 w 10000"/>
                <a:gd name="connsiteY5" fmla="*/ 5856 h 10000"/>
                <a:gd name="connsiteX6" fmla="*/ 7935 w 10000"/>
                <a:gd name="connsiteY6" fmla="*/ 8062 h 10000"/>
                <a:gd name="connsiteX7" fmla="*/ 9122 w 10000"/>
                <a:gd name="connsiteY7" fmla="*/ 9515 h 10000"/>
                <a:gd name="connsiteX8" fmla="*/ 9489 w 10000"/>
                <a:gd name="connsiteY8" fmla="*/ 9986 h 10000"/>
                <a:gd name="connsiteX9" fmla="*/ 0 w 10000"/>
                <a:gd name="connsiteY9" fmla="*/ 9986 h 10000"/>
                <a:gd name="connsiteX10" fmla="*/ 0 w 10000"/>
                <a:gd name="connsiteY10" fmla="*/ 5 h 10000"/>
                <a:gd name="connsiteX11" fmla="*/ 9986 w 10000"/>
                <a:gd name="connsiteY11" fmla="*/ 0 h 10000"/>
                <a:gd name="connsiteX0" fmla="*/ 9986 w 10000"/>
                <a:gd name="connsiteY0" fmla="*/ 0 h 10000"/>
                <a:gd name="connsiteX1" fmla="*/ 9691 w 10000"/>
                <a:gd name="connsiteY1" fmla="*/ 1532 h 10000"/>
                <a:gd name="connsiteX2" fmla="*/ 9243 w 10000"/>
                <a:gd name="connsiteY2" fmla="*/ 2333 h 10000"/>
                <a:gd name="connsiteX3" fmla="*/ 8348 w 10000"/>
                <a:gd name="connsiteY3" fmla="*/ 2875 h 10000"/>
                <a:gd name="connsiteX4" fmla="*/ 7488 w 10000"/>
                <a:gd name="connsiteY4" fmla="*/ 3788 h 10000"/>
                <a:gd name="connsiteX5" fmla="*/ 7405 w 10000"/>
                <a:gd name="connsiteY5" fmla="*/ 5856 h 10000"/>
                <a:gd name="connsiteX6" fmla="*/ 7935 w 10000"/>
                <a:gd name="connsiteY6" fmla="*/ 8062 h 10000"/>
                <a:gd name="connsiteX7" fmla="*/ 9122 w 10000"/>
                <a:gd name="connsiteY7" fmla="*/ 9515 h 10000"/>
                <a:gd name="connsiteX8" fmla="*/ 9489 w 10000"/>
                <a:gd name="connsiteY8" fmla="*/ 9986 h 10000"/>
                <a:gd name="connsiteX9" fmla="*/ 0 w 10000"/>
                <a:gd name="connsiteY9" fmla="*/ 9986 h 10000"/>
                <a:gd name="connsiteX10" fmla="*/ 0 w 10000"/>
                <a:gd name="connsiteY10" fmla="*/ 5 h 10000"/>
                <a:gd name="connsiteX11" fmla="*/ 9986 w 10000"/>
                <a:gd name="connsiteY11" fmla="*/ 0 h 10000"/>
                <a:gd name="connsiteX0" fmla="*/ 9986 w 10000"/>
                <a:gd name="connsiteY0" fmla="*/ 0 h 10000"/>
                <a:gd name="connsiteX1" fmla="*/ 9691 w 10000"/>
                <a:gd name="connsiteY1" fmla="*/ 1532 h 10000"/>
                <a:gd name="connsiteX2" fmla="*/ 9206 w 10000"/>
                <a:gd name="connsiteY2" fmla="*/ 2296 h 10000"/>
                <a:gd name="connsiteX3" fmla="*/ 8348 w 10000"/>
                <a:gd name="connsiteY3" fmla="*/ 2875 h 10000"/>
                <a:gd name="connsiteX4" fmla="*/ 7488 w 10000"/>
                <a:gd name="connsiteY4" fmla="*/ 3788 h 10000"/>
                <a:gd name="connsiteX5" fmla="*/ 7405 w 10000"/>
                <a:gd name="connsiteY5" fmla="*/ 5856 h 10000"/>
                <a:gd name="connsiteX6" fmla="*/ 7935 w 10000"/>
                <a:gd name="connsiteY6" fmla="*/ 8062 h 10000"/>
                <a:gd name="connsiteX7" fmla="*/ 9122 w 10000"/>
                <a:gd name="connsiteY7" fmla="*/ 9515 h 10000"/>
                <a:gd name="connsiteX8" fmla="*/ 9489 w 10000"/>
                <a:gd name="connsiteY8" fmla="*/ 9986 h 10000"/>
                <a:gd name="connsiteX9" fmla="*/ 0 w 10000"/>
                <a:gd name="connsiteY9" fmla="*/ 9986 h 10000"/>
                <a:gd name="connsiteX10" fmla="*/ 0 w 10000"/>
                <a:gd name="connsiteY10" fmla="*/ 5 h 10000"/>
                <a:gd name="connsiteX11" fmla="*/ 9986 w 10000"/>
                <a:gd name="connsiteY11" fmla="*/ 0 h 10000"/>
                <a:gd name="connsiteX0" fmla="*/ 9986 w 10000"/>
                <a:gd name="connsiteY0" fmla="*/ 0 h 10000"/>
                <a:gd name="connsiteX1" fmla="*/ 9691 w 10000"/>
                <a:gd name="connsiteY1" fmla="*/ 1514 h 10000"/>
                <a:gd name="connsiteX2" fmla="*/ 9206 w 10000"/>
                <a:gd name="connsiteY2" fmla="*/ 2296 h 10000"/>
                <a:gd name="connsiteX3" fmla="*/ 8348 w 10000"/>
                <a:gd name="connsiteY3" fmla="*/ 2875 h 10000"/>
                <a:gd name="connsiteX4" fmla="*/ 7488 w 10000"/>
                <a:gd name="connsiteY4" fmla="*/ 3788 h 10000"/>
                <a:gd name="connsiteX5" fmla="*/ 7405 w 10000"/>
                <a:gd name="connsiteY5" fmla="*/ 5856 h 10000"/>
                <a:gd name="connsiteX6" fmla="*/ 7935 w 10000"/>
                <a:gd name="connsiteY6" fmla="*/ 8062 h 10000"/>
                <a:gd name="connsiteX7" fmla="*/ 9122 w 10000"/>
                <a:gd name="connsiteY7" fmla="*/ 9515 h 10000"/>
                <a:gd name="connsiteX8" fmla="*/ 9489 w 10000"/>
                <a:gd name="connsiteY8" fmla="*/ 9986 h 10000"/>
                <a:gd name="connsiteX9" fmla="*/ 0 w 10000"/>
                <a:gd name="connsiteY9" fmla="*/ 9986 h 10000"/>
                <a:gd name="connsiteX10" fmla="*/ 0 w 10000"/>
                <a:gd name="connsiteY10" fmla="*/ 5 h 10000"/>
                <a:gd name="connsiteX11" fmla="*/ 9986 w 10000"/>
                <a:gd name="connsiteY11" fmla="*/ 0 h 10000"/>
                <a:gd name="connsiteX0" fmla="*/ 9986 w 10000"/>
                <a:gd name="connsiteY0" fmla="*/ 0 h 10000"/>
                <a:gd name="connsiteX1" fmla="*/ 9691 w 10000"/>
                <a:gd name="connsiteY1" fmla="*/ 1514 h 10000"/>
                <a:gd name="connsiteX2" fmla="*/ 9206 w 10000"/>
                <a:gd name="connsiteY2" fmla="*/ 2296 h 10000"/>
                <a:gd name="connsiteX3" fmla="*/ 8348 w 10000"/>
                <a:gd name="connsiteY3" fmla="*/ 2875 h 10000"/>
                <a:gd name="connsiteX4" fmla="*/ 7414 w 10000"/>
                <a:gd name="connsiteY4" fmla="*/ 4047 h 10000"/>
                <a:gd name="connsiteX5" fmla="*/ 7405 w 10000"/>
                <a:gd name="connsiteY5" fmla="*/ 5856 h 10000"/>
                <a:gd name="connsiteX6" fmla="*/ 7935 w 10000"/>
                <a:gd name="connsiteY6" fmla="*/ 8062 h 10000"/>
                <a:gd name="connsiteX7" fmla="*/ 9122 w 10000"/>
                <a:gd name="connsiteY7" fmla="*/ 9515 h 10000"/>
                <a:gd name="connsiteX8" fmla="*/ 9489 w 10000"/>
                <a:gd name="connsiteY8" fmla="*/ 9986 h 10000"/>
                <a:gd name="connsiteX9" fmla="*/ 0 w 10000"/>
                <a:gd name="connsiteY9" fmla="*/ 9986 h 10000"/>
                <a:gd name="connsiteX10" fmla="*/ 0 w 10000"/>
                <a:gd name="connsiteY10" fmla="*/ 5 h 10000"/>
                <a:gd name="connsiteX11" fmla="*/ 9986 w 10000"/>
                <a:gd name="connsiteY11" fmla="*/ 0 h 10000"/>
                <a:gd name="connsiteX0" fmla="*/ 9986 w 10000"/>
                <a:gd name="connsiteY0" fmla="*/ 0 h 10000"/>
                <a:gd name="connsiteX1" fmla="*/ 9691 w 10000"/>
                <a:gd name="connsiteY1" fmla="*/ 1514 h 10000"/>
                <a:gd name="connsiteX2" fmla="*/ 9206 w 10000"/>
                <a:gd name="connsiteY2" fmla="*/ 2296 h 10000"/>
                <a:gd name="connsiteX3" fmla="*/ 8348 w 10000"/>
                <a:gd name="connsiteY3" fmla="*/ 2875 h 10000"/>
                <a:gd name="connsiteX4" fmla="*/ 7414 w 10000"/>
                <a:gd name="connsiteY4" fmla="*/ 4047 h 10000"/>
                <a:gd name="connsiteX5" fmla="*/ 7405 w 10000"/>
                <a:gd name="connsiteY5" fmla="*/ 5856 h 10000"/>
                <a:gd name="connsiteX6" fmla="*/ 7935 w 10000"/>
                <a:gd name="connsiteY6" fmla="*/ 8062 h 10000"/>
                <a:gd name="connsiteX7" fmla="*/ 9122 w 10000"/>
                <a:gd name="connsiteY7" fmla="*/ 9515 h 10000"/>
                <a:gd name="connsiteX8" fmla="*/ 9489 w 10000"/>
                <a:gd name="connsiteY8" fmla="*/ 9986 h 10000"/>
                <a:gd name="connsiteX9" fmla="*/ 0 w 10000"/>
                <a:gd name="connsiteY9" fmla="*/ 9986 h 10000"/>
                <a:gd name="connsiteX10" fmla="*/ 0 w 10000"/>
                <a:gd name="connsiteY10" fmla="*/ 5 h 10000"/>
                <a:gd name="connsiteX11" fmla="*/ 9986 w 10000"/>
                <a:gd name="connsiteY11" fmla="*/ 0 h 10000"/>
                <a:gd name="connsiteX0" fmla="*/ 9986 w 10000"/>
                <a:gd name="connsiteY0" fmla="*/ 0 h 10000"/>
                <a:gd name="connsiteX1" fmla="*/ 9691 w 10000"/>
                <a:gd name="connsiteY1" fmla="*/ 1514 h 10000"/>
                <a:gd name="connsiteX2" fmla="*/ 9206 w 10000"/>
                <a:gd name="connsiteY2" fmla="*/ 2296 h 10000"/>
                <a:gd name="connsiteX3" fmla="*/ 8348 w 10000"/>
                <a:gd name="connsiteY3" fmla="*/ 2875 h 10000"/>
                <a:gd name="connsiteX4" fmla="*/ 7414 w 10000"/>
                <a:gd name="connsiteY4" fmla="*/ 4047 h 10000"/>
                <a:gd name="connsiteX5" fmla="*/ 7405 w 10000"/>
                <a:gd name="connsiteY5" fmla="*/ 6004 h 10000"/>
                <a:gd name="connsiteX6" fmla="*/ 7935 w 10000"/>
                <a:gd name="connsiteY6" fmla="*/ 8062 h 10000"/>
                <a:gd name="connsiteX7" fmla="*/ 9122 w 10000"/>
                <a:gd name="connsiteY7" fmla="*/ 9515 h 10000"/>
                <a:gd name="connsiteX8" fmla="*/ 9489 w 10000"/>
                <a:gd name="connsiteY8" fmla="*/ 9986 h 10000"/>
                <a:gd name="connsiteX9" fmla="*/ 0 w 10000"/>
                <a:gd name="connsiteY9" fmla="*/ 9986 h 10000"/>
                <a:gd name="connsiteX10" fmla="*/ 0 w 10000"/>
                <a:gd name="connsiteY10" fmla="*/ 5 h 10000"/>
                <a:gd name="connsiteX11" fmla="*/ 9986 w 10000"/>
                <a:gd name="connsiteY11" fmla="*/ 0 h 10000"/>
                <a:gd name="connsiteX0" fmla="*/ 9986 w 10000"/>
                <a:gd name="connsiteY0" fmla="*/ 0 h 10000"/>
                <a:gd name="connsiteX1" fmla="*/ 9691 w 10000"/>
                <a:gd name="connsiteY1" fmla="*/ 1514 h 10000"/>
                <a:gd name="connsiteX2" fmla="*/ 9206 w 10000"/>
                <a:gd name="connsiteY2" fmla="*/ 2296 h 10000"/>
                <a:gd name="connsiteX3" fmla="*/ 8348 w 10000"/>
                <a:gd name="connsiteY3" fmla="*/ 2875 h 10000"/>
                <a:gd name="connsiteX4" fmla="*/ 7414 w 10000"/>
                <a:gd name="connsiteY4" fmla="*/ 4047 h 10000"/>
                <a:gd name="connsiteX5" fmla="*/ 7405 w 10000"/>
                <a:gd name="connsiteY5" fmla="*/ 6004 h 10000"/>
                <a:gd name="connsiteX6" fmla="*/ 7935 w 10000"/>
                <a:gd name="connsiteY6" fmla="*/ 8062 h 10000"/>
                <a:gd name="connsiteX7" fmla="*/ 9122 w 10000"/>
                <a:gd name="connsiteY7" fmla="*/ 9515 h 10000"/>
                <a:gd name="connsiteX8" fmla="*/ 9489 w 10000"/>
                <a:gd name="connsiteY8" fmla="*/ 9986 h 10000"/>
                <a:gd name="connsiteX9" fmla="*/ 0 w 10000"/>
                <a:gd name="connsiteY9" fmla="*/ 9986 h 10000"/>
                <a:gd name="connsiteX10" fmla="*/ 0 w 10000"/>
                <a:gd name="connsiteY10" fmla="*/ 5 h 10000"/>
                <a:gd name="connsiteX11" fmla="*/ 9986 w 10000"/>
                <a:gd name="connsiteY11" fmla="*/ 0 h 10000"/>
                <a:gd name="connsiteX0" fmla="*/ 9986 w 10000"/>
                <a:gd name="connsiteY0" fmla="*/ 0 h 10000"/>
                <a:gd name="connsiteX1" fmla="*/ 9691 w 10000"/>
                <a:gd name="connsiteY1" fmla="*/ 1514 h 10000"/>
                <a:gd name="connsiteX2" fmla="*/ 9206 w 10000"/>
                <a:gd name="connsiteY2" fmla="*/ 2296 h 10000"/>
                <a:gd name="connsiteX3" fmla="*/ 8348 w 10000"/>
                <a:gd name="connsiteY3" fmla="*/ 2875 h 10000"/>
                <a:gd name="connsiteX4" fmla="*/ 7414 w 10000"/>
                <a:gd name="connsiteY4" fmla="*/ 4047 h 10000"/>
                <a:gd name="connsiteX5" fmla="*/ 7386 w 10000"/>
                <a:gd name="connsiteY5" fmla="*/ 6189 h 10000"/>
                <a:gd name="connsiteX6" fmla="*/ 7935 w 10000"/>
                <a:gd name="connsiteY6" fmla="*/ 8062 h 10000"/>
                <a:gd name="connsiteX7" fmla="*/ 9122 w 10000"/>
                <a:gd name="connsiteY7" fmla="*/ 9515 h 10000"/>
                <a:gd name="connsiteX8" fmla="*/ 9489 w 10000"/>
                <a:gd name="connsiteY8" fmla="*/ 9986 h 10000"/>
                <a:gd name="connsiteX9" fmla="*/ 0 w 10000"/>
                <a:gd name="connsiteY9" fmla="*/ 9986 h 10000"/>
                <a:gd name="connsiteX10" fmla="*/ 0 w 10000"/>
                <a:gd name="connsiteY10" fmla="*/ 5 h 10000"/>
                <a:gd name="connsiteX11" fmla="*/ 9986 w 10000"/>
                <a:gd name="connsiteY11" fmla="*/ 0 h 10000"/>
                <a:gd name="connsiteX0" fmla="*/ 9986 w 10000"/>
                <a:gd name="connsiteY0" fmla="*/ 0 h 10000"/>
                <a:gd name="connsiteX1" fmla="*/ 9691 w 10000"/>
                <a:gd name="connsiteY1" fmla="*/ 1514 h 10000"/>
                <a:gd name="connsiteX2" fmla="*/ 9206 w 10000"/>
                <a:gd name="connsiteY2" fmla="*/ 2296 h 10000"/>
                <a:gd name="connsiteX3" fmla="*/ 8348 w 10000"/>
                <a:gd name="connsiteY3" fmla="*/ 2875 h 10000"/>
                <a:gd name="connsiteX4" fmla="*/ 7414 w 10000"/>
                <a:gd name="connsiteY4" fmla="*/ 4047 h 10000"/>
                <a:gd name="connsiteX5" fmla="*/ 7386 w 10000"/>
                <a:gd name="connsiteY5" fmla="*/ 6189 h 10000"/>
                <a:gd name="connsiteX6" fmla="*/ 7935 w 10000"/>
                <a:gd name="connsiteY6" fmla="*/ 8062 h 10000"/>
                <a:gd name="connsiteX7" fmla="*/ 9122 w 10000"/>
                <a:gd name="connsiteY7" fmla="*/ 9515 h 10000"/>
                <a:gd name="connsiteX8" fmla="*/ 9489 w 10000"/>
                <a:gd name="connsiteY8" fmla="*/ 9986 h 10000"/>
                <a:gd name="connsiteX9" fmla="*/ 0 w 10000"/>
                <a:gd name="connsiteY9" fmla="*/ 9986 h 10000"/>
                <a:gd name="connsiteX10" fmla="*/ 0 w 10000"/>
                <a:gd name="connsiteY10" fmla="*/ 5 h 10000"/>
                <a:gd name="connsiteX11" fmla="*/ 9986 w 10000"/>
                <a:gd name="connsiteY11" fmla="*/ 0 h 10000"/>
                <a:gd name="connsiteX0" fmla="*/ 9986 w 10037"/>
                <a:gd name="connsiteY0" fmla="*/ 0 h 10000"/>
                <a:gd name="connsiteX1" fmla="*/ 9691 w 10037"/>
                <a:gd name="connsiteY1" fmla="*/ 1514 h 10000"/>
                <a:gd name="connsiteX2" fmla="*/ 9206 w 10037"/>
                <a:gd name="connsiteY2" fmla="*/ 2296 h 10000"/>
                <a:gd name="connsiteX3" fmla="*/ 8348 w 10037"/>
                <a:gd name="connsiteY3" fmla="*/ 2875 h 10000"/>
                <a:gd name="connsiteX4" fmla="*/ 7414 w 10037"/>
                <a:gd name="connsiteY4" fmla="*/ 4047 h 10000"/>
                <a:gd name="connsiteX5" fmla="*/ 7386 w 10037"/>
                <a:gd name="connsiteY5" fmla="*/ 6189 h 10000"/>
                <a:gd name="connsiteX6" fmla="*/ 7935 w 10037"/>
                <a:gd name="connsiteY6" fmla="*/ 8062 h 10000"/>
                <a:gd name="connsiteX7" fmla="*/ 9122 w 10037"/>
                <a:gd name="connsiteY7" fmla="*/ 9515 h 10000"/>
                <a:gd name="connsiteX8" fmla="*/ 9489 w 10037"/>
                <a:gd name="connsiteY8" fmla="*/ 9986 h 10000"/>
                <a:gd name="connsiteX9" fmla="*/ 0 w 10037"/>
                <a:gd name="connsiteY9" fmla="*/ 9986 h 10000"/>
                <a:gd name="connsiteX10" fmla="*/ 0 w 10037"/>
                <a:gd name="connsiteY10" fmla="*/ 5 h 10000"/>
                <a:gd name="connsiteX11" fmla="*/ 9986 w 10037"/>
                <a:gd name="connsiteY11" fmla="*/ 0 h 10000"/>
                <a:gd name="connsiteX0" fmla="*/ 9986 w 10000"/>
                <a:gd name="connsiteY0" fmla="*/ 0 h 10000"/>
                <a:gd name="connsiteX1" fmla="*/ 9691 w 10000"/>
                <a:gd name="connsiteY1" fmla="*/ 1514 h 10000"/>
                <a:gd name="connsiteX2" fmla="*/ 9206 w 10000"/>
                <a:gd name="connsiteY2" fmla="*/ 2296 h 10000"/>
                <a:gd name="connsiteX3" fmla="*/ 8348 w 10000"/>
                <a:gd name="connsiteY3" fmla="*/ 2875 h 10000"/>
                <a:gd name="connsiteX4" fmla="*/ 7414 w 10000"/>
                <a:gd name="connsiteY4" fmla="*/ 4047 h 10000"/>
                <a:gd name="connsiteX5" fmla="*/ 7386 w 10000"/>
                <a:gd name="connsiteY5" fmla="*/ 6189 h 10000"/>
                <a:gd name="connsiteX6" fmla="*/ 7935 w 10000"/>
                <a:gd name="connsiteY6" fmla="*/ 8062 h 10000"/>
                <a:gd name="connsiteX7" fmla="*/ 9122 w 10000"/>
                <a:gd name="connsiteY7" fmla="*/ 9515 h 10000"/>
                <a:gd name="connsiteX8" fmla="*/ 9489 w 10000"/>
                <a:gd name="connsiteY8" fmla="*/ 9986 h 10000"/>
                <a:gd name="connsiteX9" fmla="*/ 0 w 10000"/>
                <a:gd name="connsiteY9" fmla="*/ 9986 h 10000"/>
                <a:gd name="connsiteX10" fmla="*/ 0 w 10000"/>
                <a:gd name="connsiteY10" fmla="*/ 5 h 10000"/>
                <a:gd name="connsiteX11" fmla="*/ 9986 w 10000"/>
                <a:gd name="connsiteY11" fmla="*/ 0 h 10000"/>
                <a:gd name="connsiteX0" fmla="*/ 9986 w 10000"/>
                <a:gd name="connsiteY0" fmla="*/ 0 h 10000"/>
                <a:gd name="connsiteX1" fmla="*/ 9691 w 10000"/>
                <a:gd name="connsiteY1" fmla="*/ 1514 h 10000"/>
                <a:gd name="connsiteX2" fmla="*/ 9054 w 10000"/>
                <a:gd name="connsiteY2" fmla="*/ 2391 h 10000"/>
                <a:gd name="connsiteX3" fmla="*/ 8348 w 10000"/>
                <a:gd name="connsiteY3" fmla="*/ 2875 h 10000"/>
                <a:gd name="connsiteX4" fmla="*/ 7414 w 10000"/>
                <a:gd name="connsiteY4" fmla="*/ 4047 h 10000"/>
                <a:gd name="connsiteX5" fmla="*/ 7386 w 10000"/>
                <a:gd name="connsiteY5" fmla="*/ 6189 h 10000"/>
                <a:gd name="connsiteX6" fmla="*/ 7935 w 10000"/>
                <a:gd name="connsiteY6" fmla="*/ 8062 h 10000"/>
                <a:gd name="connsiteX7" fmla="*/ 9122 w 10000"/>
                <a:gd name="connsiteY7" fmla="*/ 9515 h 10000"/>
                <a:gd name="connsiteX8" fmla="*/ 9489 w 10000"/>
                <a:gd name="connsiteY8" fmla="*/ 9986 h 10000"/>
                <a:gd name="connsiteX9" fmla="*/ 0 w 10000"/>
                <a:gd name="connsiteY9" fmla="*/ 9986 h 10000"/>
                <a:gd name="connsiteX10" fmla="*/ 0 w 10000"/>
                <a:gd name="connsiteY10" fmla="*/ 5 h 10000"/>
                <a:gd name="connsiteX11" fmla="*/ 9986 w 10000"/>
                <a:gd name="connsiteY11" fmla="*/ 0 h 10000"/>
                <a:gd name="connsiteX0" fmla="*/ 9986 w 10001"/>
                <a:gd name="connsiteY0" fmla="*/ 0 h 10000"/>
                <a:gd name="connsiteX1" fmla="*/ 9691 w 10001"/>
                <a:gd name="connsiteY1" fmla="*/ 1514 h 10000"/>
                <a:gd name="connsiteX2" fmla="*/ 8348 w 10001"/>
                <a:gd name="connsiteY2" fmla="*/ 2875 h 10000"/>
                <a:gd name="connsiteX3" fmla="*/ 7414 w 10001"/>
                <a:gd name="connsiteY3" fmla="*/ 4047 h 10000"/>
                <a:gd name="connsiteX4" fmla="*/ 7386 w 10001"/>
                <a:gd name="connsiteY4" fmla="*/ 6189 h 10000"/>
                <a:gd name="connsiteX5" fmla="*/ 7935 w 10001"/>
                <a:gd name="connsiteY5" fmla="*/ 8062 h 10000"/>
                <a:gd name="connsiteX6" fmla="*/ 9122 w 10001"/>
                <a:gd name="connsiteY6" fmla="*/ 9515 h 10000"/>
                <a:gd name="connsiteX7" fmla="*/ 9489 w 10001"/>
                <a:gd name="connsiteY7" fmla="*/ 9986 h 10000"/>
                <a:gd name="connsiteX8" fmla="*/ 0 w 10001"/>
                <a:gd name="connsiteY8" fmla="*/ 9986 h 10000"/>
                <a:gd name="connsiteX9" fmla="*/ 0 w 10001"/>
                <a:gd name="connsiteY9" fmla="*/ 5 h 10000"/>
                <a:gd name="connsiteX10" fmla="*/ 9986 w 10001"/>
                <a:gd name="connsiteY10" fmla="*/ 0 h 10000"/>
                <a:gd name="connsiteX0" fmla="*/ 9986 w 10002"/>
                <a:gd name="connsiteY0" fmla="*/ 0 h 10000"/>
                <a:gd name="connsiteX1" fmla="*/ 9691 w 10002"/>
                <a:gd name="connsiteY1" fmla="*/ 1514 h 10000"/>
                <a:gd name="connsiteX2" fmla="*/ 8310 w 10002"/>
                <a:gd name="connsiteY2" fmla="*/ 2799 h 10000"/>
                <a:gd name="connsiteX3" fmla="*/ 7414 w 10002"/>
                <a:gd name="connsiteY3" fmla="*/ 4047 h 10000"/>
                <a:gd name="connsiteX4" fmla="*/ 7386 w 10002"/>
                <a:gd name="connsiteY4" fmla="*/ 6189 h 10000"/>
                <a:gd name="connsiteX5" fmla="*/ 7935 w 10002"/>
                <a:gd name="connsiteY5" fmla="*/ 8062 h 10000"/>
                <a:gd name="connsiteX6" fmla="*/ 9122 w 10002"/>
                <a:gd name="connsiteY6" fmla="*/ 9515 h 10000"/>
                <a:gd name="connsiteX7" fmla="*/ 9489 w 10002"/>
                <a:gd name="connsiteY7" fmla="*/ 9986 h 10000"/>
                <a:gd name="connsiteX8" fmla="*/ 0 w 10002"/>
                <a:gd name="connsiteY8" fmla="*/ 9986 h 10000"/>
                <a:gd name="connsiteX9" fmla="*/ 0 w 10002"/>
                <a:gd name="connsiteY9" fmla="*/ 5 h 10000"/>
                <a:gd name="connsiteX10" fmla="*/ 9986 w 10002"/>
                <a:gd name="connsiteY10" fmla="*/ 0 h 10000"/>
                <a:gd name="connsiteX0" fmla="*/ 9986 w 10002"/>
                <a:gd name="connsiteY0" fmla="*/ 0 h 10000"/>
                <a:gd name="connsiteX1" fmla="*/ 9691 w 10002"/>
                <a:gd name="connsiteY1" fmla="*/ 1514 h 10000"/>
                <a:gd name="connsiteX2" fmla="*/ 8310 w 10002"/>
                <a:gd name="connsiteY2" fmla="*/ 2799 h 10000"/>
                <a:gd name="connsiteX3" fmla="*/ 7357 w 10002"/>
                <a:gd name="connsiteY3" fmla="*/ 4351 h 10000"/>
                <a:gd name="connsiteX4" fmla="*/ 7386 w 10002"/>
                <a:gd name="connsiteY4" fmla="*/ 6189 h 10000"/>
                <a:gd name="connsiteX5" fmla="*/ 7935 w 10002"/>
                <a:gd name="connsiteY5" fmla="*/ 8062 h 10000"/>
                <a:gd name="connsiteX6" fmla="*/ 9122 w 10002"/>
                <a:gd name="connsiteY6" fmla="*/ 9515 h 10000"/>
                <a:gd name="connsiteX7" fmla="*/ 9489 w 10002"/>
                <a:gd name="connsiteY7" fmla="*/ 9986 h 10000"/>
                <a:gd name="connsiteX8" fmla="*/ 0 w 10002"/>
                <a:gd name="connsiteY8" fmla="*/ 9986 h 10000"/>
                <a:gd name="connsiteX9" fmla="*/ 0 w 10002"/>
                <a:gd name="connsiteY9" fmla="*/ 5 h 10000"/>
                <a:gd name="connsiteX10" fmla="*/ 9986 w 10002"/>
                <a:gd name="connsiteY10" fmla="*/ 0 h 10000"/>
                <a:gd name="connsiteX0" fmla="*/ 9986 w 10002"/>
                <a:gd name="connsiteY0" fmla="*/ 0 h 10000"/>
                <a:gd name="connsiteX1" fmla="*/ 9691 w 10002"/>
                <a:gd name="connsiteY1" fmla="*/ 1514 h 10000"/>
                <a:gd name="connsiteX2" fmla="*/ 8310 w 10002"/>
                <a:gd name="connsiteY2" fmla="*/ 2799 h 10000"/>
                <a:gd name="connsiteX3" fmla="*/ 7357 w 10002"/>
                <a:gd name="connsiteY3" fmla="*/ 4351 h 10000"/>
                <a:gd name="connsiteX4" fmla="*/ 7386 w 10002"/>
                <a:gd name="connsiteY4" fmla="*/ 6189 h 10000"/>
                <a:gd name="connsiteX5" fmla="*/ 7935 w 10002"/>
                <a:gd name="connsiteY5" fmla="*/ 8062 h 10000"/>
                <a:gd name="connsiteX6" fmla="*/ 9122 w 10002"/>
                <a:gd name="connsiteY6" fmla="*/ 9515 h 10000"/>
                <a:gd name="connsiteX7" fmla="*/ 9489 w 10002"/>
                <a:gd name="connsiteY7" fmla="*/ 9986 h 10000"/>
                <a:gd name="connsiteX8" fmla="*/ 0 w 10002"/>
                <a:gd name="connsiteY8" fmla="*/ 9986 h 10000"/>
                <a:gd name="connsiteX9" fmla="*/ 0 w 10002"/>
                <a:gd name="connsiteY9" fmla="*/ 5 h 10000"/>
                <a:gd name="connsiteX10" fmla="*/ 9986 w 10002"/>
                <a:gd name="connsiteY10" fmla="*/ 0 h 10000"/>
                <a:gd name="connsiteX0" fmla="*/ 9986 w 10002"/>
                <a:gd name="connsiteY0" fmla="*/ 0 h 10000"/>
                <a:gd name="connsiteX1" fmla="*/ 9691 w 10002"/>
                <a:gd name="connsiteY1" fmla="*/ 1685 h 10000"/>
                <a:gd name="connsiteX2" fmla="*/ 8310 w 10002"/>
                <a:gd name="connsiteY2" fmla="*/ 2799 h 10000"/>
                <a:gd name="connsiteX3" fmla="*/ 7357 w 10002"/>
                <a:gd name="connsiteY3" fmla="*/ 4351 h 10000"/>
                <a:gd name="connsiteX4" fmla="*/ 7386 w 10002"/>
                <a:gd name="connsiteY4" fmla="*/ 6189 h 10000"/>
                <a:gd name="connsiteX5" fmla="*/ 7935 w 10002"/>
                <a:gd name="connsiteY5" fmla="*/ 8062 h 10000"/>
                <a:gd name="connsiteX6" fmla="*/ 9122 w 10002"/>
                <a:gd name="connsiteY6" fmla="*/ 9515 h 10000"/>
                <a:gd name="connsiteX7" fmla="*/ 9489 w 10002"/>
                <a:gd name="connsiteY7" fmla="*/ 9986 h 10000"/>
                <a:gd name="connsiteX8" fmla="*/ 0 w 10002"/>
                <a:gd name="connsiteY8" fmla="*/ 9986 h 10000"/>
                <a:gd name="connsiteX9" fmla="*/ 0 w 10002"/>
                <a:gd name="connsiteY9" fmla="*/ 5 h 10000"/>
                <a:gd name="connsiteX10" fmla="*/ 9986 w 10002"/>
                <a:gd name="connsiteY10" fmla="*/ 0 h 10000"/>
                <a:gd name="connsiteX0" fmla="*/ 9986 w 10002"/>
                <a:gd name="connsiteY0" fmla="*/ 0 h 10021"/>
                <a:gd name="connsiteX1" fmla="*/ 9691 w 10002"/>
                <a:gd name="connsiteY1" fmla="*/ 1685 h 10021"/>
                <a:gd name="connsiteX2" fmla="*/ 8310 w 10002"/>
                <a:gd name="connsiteY2" fmla="*/ 2799 h 10021"/>
                <a:gd name="connsiteX3" fmla="*/ 7357 w 10002"/>
                <a:gd name="connsiteY3" fmla="*/ 4351 h 10021"/>
                <a:gd name="connsiteX4" fmla="*/ 7386 w 10002"/>
                <a:gd name="connsiteY4" fmla="*/ 6189 h 10021"/>
                <a:gd name="connsiteX5" fmla="*/ 7935 w 10002"/>
                <a:gd name="connsiteY5" fmla="*/ 8062 h 10021"/>
                <a:gd name="connsiteX6" fmla="*/ 9122 w 10002"/>
                <a:gd name="connsiteY6" fmla="*/ 9515 h 10021"/>
                <a:gd name="connsiteX7" fmla="*/ 9489 w 10002"/>
                <a:gd name="connsiteY7" fmla="*/ 10014 h 10021"/>
                <a:gd name="connsiteX8" fmla="*/ 0 w 10002"/>
                <a:gd name="connsiteY8" fmla="*/ 9986 h 10021"/>
                <a:gd name="connsiteX9" fmla="*/ 0 w 10002"/>
                <a:gd name="connsiteY9" fmla="*/ 5 h 10021"/>
                <a:gd name="connsiteX10" fmla="*/ 9986 w 10002"/>
                <a:gd name="connsiteY10" fmla="*/ 0 h 10021"/>
                <a:gd name="connsiteX0" fmla="*/ 9986 w 10002"/>
                <a:gd name="connsiteY0" fmla="*/ 0 h 10015"/>
                <a:gd name="connsiteX1" fmla="*/ 9691 w 10002"/>
                <a:gd name="connsiteY1" fmla="*/ 1685 h 10015"/>
                <a:gd name="connsiteX2" fmla="*/ 8310 w 10002"/>
                <a:gd name="connsiteY2" fmla="*/ 2799 h 10015"/>
                <a:gd name="connsiteX3" fmla="*/ 7357 w 10002"/>
                <a:gd name="connsiteY3" fmla="*/ 4351 h 10015"/>
                <a:gd name="connsiteX4" fmla="*/ 7386 w 10002"/>
                <a:gd name="connsiteY4" fmla="*/ 6189 h 10015"/>
                <a:gd name="connsiteX5" fmla="*/ 7935 w 10002"/>
                <a:gd name="connsiteY5" fmla="*/ 8062 h 10015"/>
                <a:gd name="connsiteX6" fmla="*/ 9122 w 10002"/>
                <a:gd name="connsiteY6" fmla="*/ 9515 h 10015"/>
                <a:gd name="connsiteX7" fmla="*/ 9489 w 10002"/>
                <a:gd name="connsiteY7" fmla="*/ 10014 h 10015"/>
                <a:gd name="connsiteX8" fmla="*/ 0 w 10002"/>
                <a:gd name="connsiteY8" fmla="*/ 9986 h 10015"/>
                <a:gd name="connsiteX9" fmla="*/ 0 w 10002"/>
                <a:gd name="connsiteY9" fmla="*/ 5 h 10015"/>
                <a:gd name="connsiteX10" fmla="*/ 9986 w 10002"/>
                <a:gd name="connsiteY10" fmla="*/ 0 h 10015"/>
                <a:gd name="connsiteX0" fmla="*/ 9986 w 10002"/>
                <a:gd name="connsiteY0" fmla="*/ 0 h 10015"/>
                <a:gd name="connsiteX1" fmla="*/ 9691 w 10002"/>
                <a:gd name="connsiteY1" fmla="*/ 1685 h 10015"/>
                <a:gd name="connsiteX2" fmla="*/ 8310 w 10002"/>
                <a:gd name="connsiteY2" fmla="*/ 2799 h 10015"/>
                <a:gd name="connsiteX3" fmla="*/ 7357 w 10002"/>
                <a:gd name="connsiteY3" fmla="*/ 4351 h 10015"/>
                <a:gd name="connsiteX4" fmla="*/ 7386 w 10002"/>
                <a:gd name="connsiteY4" fmla="*/ 6189 h 10015"/>
                <a:gd name="connsiteX5" fmla="*/ 7935 w 10002"/>
                <a:gd name="connsiteY5" fmla="*/ 8062 h 10015"/>
                <a:gd name="connsiteX6" fmla="*/ 9122 w 10002"/>
                <a:gd name="connsiteY6" fmla="*/ 9515 h 10015"/>
                <a:gd name="connsiteX7" fmla="*/ 9489 w 10002"/>
                <a:gd name="connsiteY7" fmla="*/ 10014 h 10015"/>
                <a:gd name="connsiteX8" fmla="*/ 0 w 10002"/>
                <a:gd name="connsiteY8" fmla="*/ 9986 h 10015"/>
                <a:gd name="connsiteX9" fmla="*/ 0 w 10002"/>
                <a:gd name="connsiteY9" fmla="*/ 5 h 10015"/>
                <a:gd name="connsiteX10" fmla="*/ 9986 w 10002"/>
                <a:gd name="connsiteY10" fmla="*/ 0 h 10015"/>
                <a:gd name="connsiteX0" fmla="*/ 9986 w 10370"/>
                <a:gd name="connsiteY0" fmla="*/ 0 h 10014"/>
                <a:gd name="connsiteX1" fmla="*/ 9691 w 10370"/>
                <a:gd name="connsiteY1" fmla="*/ 1685 h 10014"/>
                <a:gd name="connsiteX2" fmla="*/ 8310 w 10370"/>
                <a:gd name="connsiteY2" fmla="*/ 2799 h 10014"/>
                <a:gd name="connsiteX3" fmla="*/ 7357 w 10370"/>
                <a:gd name="connsiteY3" fmla="*/ 4351 h 10014"/>
                <a:gd name="connsiteX4" fmla="*/ 7386 w 10370"/>
                <a:gd name="connsiteY4" fmla="*/ 6189 h 10014"/>
                <a:gd name="connsiteX5" fmla="*/ 7935 w 10370"/>
                <a:gd name="connsiteY5" fmla="*/ 8062 h 10014"/>
                <a:gd name="connsiteX6" fmla="*/ 9122 w 10370"/>
                <a:gd name="connsiteY6" fmla="*/ 9515 h 10014"/>
                <a:gd name="connsiteX7" fmla="*/ 9914 w 10370"/>
                <a:gd name="connsiteY7" fmla="*/ 9945 h 10014"/>
                <a:gd name="connsiteX8" fmla="*/ 9489 w 10370"/>
                <a:gd name="connsiteY8" fmla="*/ 10014 h 10014"/>
                <a:gd name="connsiteX9" fmla="*/ 0 w 10370"/>
                <a:gd name="connsiteY9" fmla="*/ 9986 h 10014"/>
                <a:gd name="connsiteX10" fmla="*/ 0 w 10370"/>
                <a:gd name="connsiteY10" fmla="*/ 5 h 10014"/>
                <a:gd name="connsiteX11" fmla="*/ 9986 w 10370"/>
                <a:gd name="connsiteY11" fmla="*/ 0 h 10014"/>
                <a:gd name="connsiteX0" fmla="*/ 9986 w 10375"/>
                <a:gd name="connsiteY0" fmla="*/ 0 h 10015"/>
                <a:gd name="connsiteX1" fmla="*/ 9691 w 10375"/>
                <a:gd name="connsiteY1" fmla="*/ 1685 h 10015"/>
                <a:gd name="connsiteX2" fmla="*/ 8310 w 10375"/>
                <a:gd name="connsiteY2" fmla="*/ 2799 h 10015"/>
                <a:gd name="connsiteX3" fmla="*/ 7357 w 10375"/>
                <a:gd name="connsiteY3" fmla="*/ 4351 h 10015"/>
                <a:gd name="connsiteX4" fmla="*/ 7386 w 10375"/>
                <a:gd name="connsiteY4" fmla="*/ 6189 h 10015"/>
                <a:gd name="connsiteX5" fmla="*/ 7935 w 10375"/>
                <a:gd name="connsiteY5" fmla="*/ 8062 h 10015"/>
                <a:gd name="connsiteX6" fmla="*/ 9122 w 10375"/>
                <a:gd name="connsiteY6" fmla="*/ 9515 h 10015"/>
                <a:gd name="connsiteX7" fmla="*/ 9928 w 10375"/>
                <a:gd name="connsiteY7" fmla="*/ 9959 h 10015"/>
                <a:gd name="connsiteX8" fmla="*/ 9489 w 10375"/>
                <a:gd name="connsiteY8" fmla="*/ 10014 h 10015"/>
                <a:gd name="connsiteX9" fmla="*/ 0 w 10375"/>
                <a:gd name="connsiteY9" fmla="*/ 9986 h 10015"/>
                <a:gd name="connsiteX10" fmla="*/ 0 w 10375"/>
                <a:gd name="connsiteY10" fmla="*/ 5 h 10015"/>
                <a:gd name="connsiteX11" fmla="*/ 9986 w 10375"/>
                <a:gd name="connsiteY11" fmla="*/ 0 h 10015"/>
                <a:gd name="connsiteX0" fmla="*/ 10483 w 10487"/>
                <a:gd name="connsiteY0" fmla="*/ 16 h 10010"/>
                <a:gd name="connsiteX1" fmla="*/ 9691 w 10487"/>
                <a:gd name="connsiteY1" fmla="*/ 1680 h 10010"/>
                <a:gd name="connsiteX2" fmla="*/ 8310 w 10487"/>
                <a:gd name="connsiteY2" fmla="*/ 2794 h 10010"/>
                <a:gd name="connsiteX3" fmla="*/ 7357 w 10487"/>
                <a:gd name="connsiteY3" fmla="*/ 4346 h 10010"/>
                <a:gd name="connsiteX4" fmla="*/ 7386 w 10487"/>
                <a:gd name="connsiteY4" fmla="*/ 6184 h 10010"/>
                <a:gd name="connsiteX5" fmla="*/ 7935 w 10487"/>
                <a:gd name="connsiteY5" fmla="*/ 8057 h 10010"/>
                <a:gd name="connsiteX6" fmla="*/ 9122 w 10487"/>
                <a:gd name="connsiteY6" fmla="*/ 9510 h 10010"/>
                <a:gd name="connsiteX7" fmla="*/ 9928 w 10487"/>
                <a:gd name="connsiteY7" fmla="*/ 9954 h 10010"/>
                <a:gd name="connsiteX8" fmla="*/ 9489 w 10487"/>
                <a:gd name="connsiteY8" fmla="*/ 10009 h 10010"/>
                <a:gd name="connsiteX9" fmla="*/ 0 w 10487"/>
                <a:gd name="connsiteY9" fmla="*/ 9981 h 10010"/>
                <a:gd name="connsiteX10" fmla="*/ 0 w 10487"/>
                <a:gd name="connsiteY10" fmla="*/ 0 h 10010"/>
                <a:gd name="connsiteX11" fmla="*/ 10483 w 10487"/>
                <a:gd name="connsiteY11" fmla="*/ 16 h 10010"/>
                <a:gd name="connsiteX0" fmla="*/ 10483 w 10487"/>
                <a:gd name="connsiteY0" fmla="*/ 16 h 10024"/>
                <a:gd name="connsiteX1" fmla="*/ 9691 w 10487"/>
                <a:gd name="connsiteY1" fmla="*/ 1680 h 10024"/>
                <a:gd name="connsiteX2" fmla="*/ 8310 w 10487"/>
                <a:gd name="connsiteY2" fmla="*/ 2794 h 10024"/>
                <a:gd name="connsiteX3" fmla="*/ 7357 w 10487"/>
                <a:gd name="connsiteY3" fmla="*/ 4346 h 10024"/>
                <a:gd name="connsiteX4" fmla="*/ 7386 w 10487"/>
                <a:gd name="connsiteY4" fmla="*/ 6184 h 10024"/>
                <a:gd name="connsiteX5" fmla="*/ 7935 w 10487"/>
                <a:gd name="connsiteY5" fmla="*/ 8057 h 10024"/>
                <a:gd name="connsiteX6" fmla="*/ 9122 w 10487"/>
                <a:gd name="connsiteY6" fmla="*/ 9510 h 10024"/>
                <a:gd name="connsiteX7" fmla="*/ 9928 w 10487"/>
                <a:gd name="connsiteY7" fmla="*/ 9954 h 10024"/>
                <a:gd name="connsiteX8" fmla="*/ 9489 w 10487"/>
                <a:gd name="connsiteY8" fmla="*/ 10009 h 10024"/>
                <a:gd name="connsiteX9" fmla="*/ 0 w 10487"/>
                <a:gd name="connsiteY9" fmla="*/ 9981 h 10024"/>
                <a:gd name="connsiteX10" fmla="*/ 0 w 10487"/>
                <a:gd name="connsiteY10" fmla="*/ 0 h 10024"/>
                <a:gd name="connsiteX11" fmla="*/ 10483 w 10487"/>
                <a:gd name="connsiteY11" fmla="*/ 16 h 10024"/>
                <a:gd name="connsiteX0" fmla="*/ 10483 w 10492"/>
                <a:gd name="connsiteY0" fmla="*/ 16 h 10034"/>
                <a:gd name="connsiteX1" fmla="*/ 9691 w 10492"/>
                <a:gd name="connsiteY1" fmla="*/ 1680 h 10034"/>
                <a:gd name="connsiteX2" fmla="*/ 8310 w 10492"/>
                <a:gd name="connsiteY2" fmla="*/ 2794 h 10034"/>
                <a:gd name="connsiteX3" fmla="*/ 7357 w 10492"/>
                <a:gd name="connsiteY3" fmla="*/ 4346 h 10034"/>
                <a:gd name="connsiteX4" fmla="*/ 7386 w 10492"/>
                <a:gd name="connsiteY4" fmla="*/ 6184 h 10034"/>
                <a:gd name="connsiteX5" fmla="*/ 7935 w 10492"/>
                <a:gd name="connsiteY5" fmla="*/ 8057 h 10034"/>
                <a:gd name="connsiteX6" fmla="*/ 9122 w 10492"/>
                <a:gd name="connsiteY6" fmla="*/ 9510 h 10034"/>
                <a:gd name="connsiteX7" fmla="*/ 9986 w 10492"/>
                <a:gd name="connsiteY7" fmla="*/ 9972 h 10034"/>
                <a:gd name="connsiteX8" fmla="*/ 9489 w 10492"/>
                <a:gd name="connsiteY8" fmla="*/ 10009 h 10034"/>
                <a:gd name="connsiteX9" fmla="*/ 0 w 10492"/>
                <a:gd name="connsiteY9" fmla="*/ 9981 h 10034"/>
                <a:gd name="connsiteX10" fmla="*/ 0 w 10492"/>
                <a:gd name="connsiteY10" fmla="*/ 0 h 10034"/>
                <a:gd name="connsiteX11" fmla="*/ 10483 w 10492"/>
                <a:gd name="connsiteY11" fmla="*/ 16 h 1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492" h="10034">
                  <a:moveTo>
                    <a:pt x="10483" y="16"/>
                  </a:moveTo>
                  <a:cubicBezTo>
                    <a:pt x="10536" y="420"/>
                    <a:pt x="10053" y="1217"/>
                    <a:pt x="9691" y="1680"/>
                  </a:cubicBezTo>
                  <a:cubicBezTo>
                    <a:pt x="9329" y="2143"/>
                    <a:pt x="8699" y="2350"/>
                    <a:pt x="8310" y="2794"/>
                  </a:cubicBezTo>
                  <a:cubicBezTo>
                    <a:pt x="7921" y="3238"/>
                    <a:pt x="7454" y="3667"/>
                    <a:pt x="7357" y="4346"/>
                  </a:cubicBezTo>
                  <a:cubicBezTo>
                    <a:pt x="7260" y="5025"/>
                    <a:pt x="7290" y="5566"/>
                    <a:pt x="7386" y="6184"/>
                  </a:cubicBezTo>
                  <a:cubicBezTo>
                    <a:pt x="7482" y="6802"/>
                    <a:pt x="7646" y="7503"/>
                    <a:pt x="7935" y="8057"/>
                  </a:cubicBezTo>
                  <a:cubicBezTo>
                    <a:pt x="8224" y="8611"/>
                    <a:pt x="8780" y="9191"/>
                    <a:pt x="9122" y="9510"/>
                  </a:cubicBezTo>
                  <a:cubicBezTo>
                    <a:pt x="9464" y="9829"/>
                    <a:pt x="9925" y="9889"/>
                    <a:pt x="9986" y="9972"/>
                  </a:cubicBezTo>
                  <a:cubicBezTo>
                    <a:pt x="10337" y="10092"/>
                    <a:pt x="11141" y="10002"/>
                    <a:pt x="9489" y="10009"/>
                  </a:cubicBezTo>
                  <a:lnTo>
                    <a:pt x="0" y="9981"/>
                  </a:lnTo>
                  <a:lnTo>
                    <a:pt x="0" y="0"/>
                  </a:lnTo>
                  <a:lnTo>
                    <a:pt x="10483" y="16"/>
                  </a:lnTo>
                  <a:close/>
                </a:path>
              </a:pathLst>
            </a:custGeom>
            <a:gradFill>
              <a:gsLst>
                <a:gs pos="22000">
                  <a:srgbClr val="000C82"/>
                </a:gs>
                <a:gs pos="100000">
                  <a:srgbClr val="5807EB"/>
                </a:gs>
              </a:gsLst>
              <a:lin ang="14400000" scaled="0"/>
            </a:gradFill>
            <a:ln w="9525" cap="flat">
              <a:noFill/>
              <a:prstDash val="solid"/>
              <a:miter/>
            </a:ln>
            <a:effectLst>
              <a:outerShdw blurRad="177800" dist="2413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3" name="Rectangle 62"/>
          <p:cNvSpPr/>
          <p:nvPr/>
        </p:nvSpPr>
        <p:spPr>
          <a:xfrm>
            <a:off x="7222368" y="1601042"/>
            <a:ext cx="44505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7200"/>
              </a:spcAft>
            </a:pPr>
            <a:r>
              <a:rPr lang="zh-CN" altLang="en-US" sz="3600" b="1" dirty="0">
                <a:solidFill>
                  <a:srgbClr val="15054F"/>
                </a:solidFill>
                <a:cs typeface="+mn-ea"/>
                <a:sym typeface="+mn-lt"/>
              </a:rPr>
              <a:t>专注高端</a:t>
            </a:r>
            <a:r>
              <a:rPr lang="en-US" altLang="zh-CN" sz="3600" b="1" dirty="0">
                <a:solidFill>
                  <a:srgbClr val="15054F"/>
                </a:solidFill>
                <a:cs typeface="+mn-ea"/>
                <a:sym typeface="+mn-lt"/>
              </a:rPr>
              <a:t>PPT</a:t>
            </a:r>
            <a:r>
              <a:rPr lang="zh-CN" altLang="en-US" sz="3600" b="1" dirty="0">
                <a:solidFill>
                  <a:srgbClr val="15054F"/>
                </a:solidFill>
                <a:cs typeface="+mn-ea"/>
                <a:sym typeface="+mn-lt"/>
              </a:rPr>
              <a:t>设计</a:t>
            </a:r>
          </a:p>
        </p:txBody>
      </p:sp>
      <p:sp>
        <p:nvSpPr>
          <p:cNvPr id="64" name="Rectangle 63"/>
          <p:cNvSpPr/>
          <p:nvPr/>
        </p:nvSpPr>
        <p:spPr>
          <a:xfrm>
            <a:off x="7327191" y="1026722"/>
            <a:ext cx="2114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4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www.rapidesign.cn</a:t>
            </a:r>
            <a:endParaRPr lang="zh-CN" altLang="en-US" sz="1400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8192" name="Group 8191"/>
          <p:cNvGrpSpPr/>
          <p:nvPr/>
        </p:nvGrpSpPr>
        <p:grpSpPr>
          <a:xfrm>
            <a:off x="7004867" y="4336522"/>
            <a:ext cx="1348182" cy="1369118"/>
            <a:chOff x="6677051" y="4344083"/>
            <a:chExt cx="1348182" cy="1369118"/>
          </a:xfrm>
        </p:grpSpPr>
        <p:grpSp>
          <p:nvGrpSpPr>
            <p:cNvPr id="15" name="Group 14"/>
            <p:cNvGrpSpPr/>
            <p:nvPr/>
          </p:nvGrpSpPr>
          <p:grpSpPr>
            <a:xfrm>
              <a:off x="6867748" y="4344083"/>
              <a:ext cx="966790" cy="966786"/>
              <a:chOff x="4126706" y="2563416"/>
              <a:chExt cx="578645" cy="578644"/>
            </a:xfrm>
          </p:grpSpPr>
          <p:sp>
            <p:nvSpPr>
              <p:cNvPr id="19" name="Oval 18"/>
              <p:cNvSpPr/>
              <p:nvPr/>
            </p:nvSpPr>
            <p:spPr>
              <a:xfrm>
                <a:off x="4126706" y="2563416"/>
                <a:ext cx="578644" cy="578644"/>
              </a:xfrm>
              <a:prstGeom prst="ellipse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" name="Arc 19"/>
              <p:cNvSpPr/>
              <p:nvPr/>
            </p:nvSpPr>
            <p:spPr>
              <a:xfrm>
                <a:off x="4126707" y="2563416"/>
                <a:ext cx="578644" cy="578644"/>
              </a:xfrm>
              <a:prstGeom prst="arc">
                <a:avLst>
                  <a:gd name="adj1" fmla="val 7215818"/>
                  <a:gd name="adj2" fmla="val 16108834"/>
                </a:avLst>
              </a:prstGeom>
              <a:ln w="38100" cap="rnd">
                <a:solidFill>
                  <a:srgbClr val="1E0AA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6922149" y="4627421"/>
              <a:ext cx="8579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15054F"/>
                  </a:solidFill>
                  <a:effectLst/>
                  <a:uLnTx/>
                  <a:uFillTx/>
                  <a:cs typeface="+mn-ea"/>
                  <a:sym typeface="+mn-lt"/>
                </a:rPr>
                <a:t>125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5054F"/>
                  </a:solidFill>
                  <a:effectLst/>
                  <a:uLnTx/>
                  <a:uFillTx/>
                  <a:cs typeface="+mn-ea"/>
                  <a:sym typeface="+mn-lt"/>
                </a:rPr>
                <a:t>个</a:t>
              </a:r>
              <a:endParaRPr kumimoji="0" lang="id-ID" sz="2000" b="0" i="0" u="none" strike="noStrike" kern="1200" cap="none" spc="0" normalizeH="0" baseline="0" noProof="0" dirty="0">
                <a:ln>
                  <a:noFill/>
                </a:ln>
                <a:solidFill>
                  <a:srgbClr val="15054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6677051" y="5414914"/>
              <a:ext cx="1348182" cy="2982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“</a:t>
              </a:r>
              <a:r>
                <a:rPr kumimoji="0" lang="zh-CN" altLang="en-US" sz="1200" b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标题</a:t>
              </a:r>
              <a:r>
                <a:rPr kumimoji="0" lang="en-US" altLang="zh-CN" sz="1200" b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1</a:t>
              </a:r>
              <a:endParaRPr kumimoji="0" lang="en-US" sz="1200" b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193" name="Group 8192"/>
          <p:cNvGrpSpPr/>
          <p:nvPr/>
        </p:nvGrpSpPr>
        <p:grpSpPr>
          <a:xfrm>
            <a:off x="8474015" y="4336522"/>
            <a:ext cx="1348182" cy="1369118"/>
            <a:chOff x="8262739" y="4344083"/>
            <a:chExt cx="1348182" cy="1369118"/>
          </a:xfrm>
        </p:grpSpPr>
        <p:grpSp>
          <p:nvGrpSpPr>
            <p:cNvPr id="121" name="Group 120"/>
            <p:cNvGrpSpPr/>
            <p:nvPr/>
          </p:nvGrpSpPr>
          <p:grpSpPr>
            <a:xfrm>
              <a:off x="8453436" y="4344083"/>
              <a:ext cx="966790" cy="966786"/>
              <a:chOff x="4126706" y="2563416"/>
              <a:chExt cx="578645" cy="578644"/>
            </a:xfrm>
          </p:grpSpPr>
          <p:sp>
            <p:nvSpPr>
              <p:cNvPr id="124" name="Oval 123"/>
              <p:cNvSpPr/>
              <p:nvPr/>
            </p:nvSpPr>
            <p:spPr>
              <a:xfrm>
                <a:off x="4126706" y="2563416"/>
                <a:ext cx="578644" cy="578644"/>
              </a:xfrm>
              <a:prstGeom prst="ellipse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5" name="Arc 124"/>
              <p:cNvSpPr/>
              <p:nvPr/>
            </p:nvSpPr>
            <p:spPr>
              <a:xfrm>
                <a:off x="4126707" y="2563416"/>
                <a:ext cx="578644" cy="578644"/>
              </a:xfrm>
              <a:prstGeom prst="arc">
                <a:avLst>
                  <a:gd name="adj1" fmla="val 3160794"/>
                  <a:gd name="adj2" fmla="val 16108834"/>
                </a:avLst>
              </a:prstGeom>
              <a:ln w="38100" cap="rnd">
                <a:solidFill>
                  <a:srgbClr val="1E0AA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22" name="TextBox 121"/>
            <p:cNvSpPr txBox="1"/>
            <p:nvPr/>
          </p:nvSpPr>
          <p:spPr>
            <a:xfrm>
              <a:off x="8553128" y="4627421"/>
              <a:ext cx="847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15054F"/>
                  </a:solidFill>
                  <a:effectLst/>
                  <a:uLnTx/>
                  <a:uFillTx/>
                  <a:cs typeface="+mn-ea"/>
                  <a:sym typeface="+mn-lt"/>
                </a:rPr>
                <a:t>210</a:t>
              </a:r>
              <a:r>
                <a:rPr lang="zh-CN" altLang="en-US" sz="1400" dirty="0">
                  <a:solidFill>
                    <a:srgbClr val="15054F"/>
                  </a:solidFill>
                  <a:cs typeface="+mn-ea"/>
                  <a:sym typeface="+mn-lt"/>
                </a:rPr>
                <a:t>个</a:t>
              </a:r>
              <a:endParaRPr lang="id-ID" sz="1400" dirty="0">
                <a:solidFill>
                  <a:srgbClr val="15054F"/>
                </a:solidFill>
                <a:cs typeface="+mn-ea"/>
                <a:sym typeface="+mn-lt"/>
              </a:endParaRPr>
            </a:p>
          </p:txBody>
        </p:sp>
        <p:sp>
          <p:nvSpPr>
            <p:cNvPr id="123" name="Rectangle 122"/>
            <p:cNvSpPr/>
            <p:nvPr/>
          </p:nvSpPr>
          <p:spPr>
            <a:xfrm>
              <a:off x="8262739" y="5414914"/>
              <a:ext cx="1348182" cy="2982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kumimoji="0" lang="en-US" sz="12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“</a:t>
              </a:r>
              <a:r>
                <a:rPr lang="zh-CN" altLang="en-US" sz="12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标题</a:t>
              </a:r>
              <a:r>
                <a:rPr lang="en-US" altLang="zh-CN" sz="12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2</a:t>
              </a:r>
              <a:endPara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194" name="Group 8193"/>
          <p:cNvGrpSpPr/>
          <p:nvPr/>
        </p:nvGrpSpPr>
        <p:grpSpPr>
          <a:xfrm>
            <a:off x="9943164" y="4336522"/>
            <a:ext cx="1348182" cy="1369118"/>
            <a:chOff x="9848427" y="4344083"/>
            <a:chExt cx="1348182" cy="1369118"/>
          </a:xfrm>
        </p:grpSpPr>
        <p:grpSp>
          <p:nvGrpSpPr>
            <p:cNvPr id="127" name="Group 126"/>
            <p:cNvGrpSpPr/>
            <p:nvPr/>
          </p:nvGrpSpPr>
          <p:grpSpPr>
            <a:xfrm>
              <a:off x="10039124" y="4344083"/>
              <a:ext cx="966790" cy="966786"/>
              <a:chOff x="4126706" y="2563416"/>
              <a:chExt cx="578645" cy="578644"/>
            </a:xfrm>
          </p:grpSpPr>
          <p:sp>
            <p:nvSpPr>
              <p:cNvPr id="130" name="Oval 129"/>
              <p:cNvSpPr/>
              <p:nvPr/>
            </p:nvSpPr>
            <p:spPr>
              <a:xfrm>
                <a:off x="4126706" y="2563416"/>
                <a:ext cx="578644" cy="578644"/>
              </a:xfrm>
              <a:prstGeom prst="ellipse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1" name="Arc 130"/>
              <p:cNvSpPr/>
              <p:nvPr/>
            </p:nvSpPr>
            <p:spPr>
              <a:xfrm>
                <a:off x="4126707" y="2563416"/>
                <a:ext cx="578644" cy="578644"/>
              </a:xfrm>
              <a:prstGeom prst="arc">
                <a:avLst>
                  <a:gd name="adj1" fmla="val 1113564"/>
                  <a:gd name="adj2" fmla="val 16108834"/>
                </a:avLst>
              </a:prstGeom>
              <a:ln w="38100" cap="rnd">
                <a:solidFill>
                  <a:srgbClr val="1E0AA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28" name="TextBox 127"/>
            <p:cNvSpPr txBox="1"/>
            <p:nvPr/>
          </p:nvSpPr>
          <p:spPr>
            <a:xfrm>
              <a:off x="10124534" y="4627421"/>
              <a:ext cx="8280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15054F"/>
                  </a:solidFill>
                  <a:effectLst/>
                  <a:uLnTx/>
                  <a:uFillTx/>
                  <a:cs typeface="+mn-ea"/>
                  <a:sym typeface="+mn-lt"/>
                </a:rPr>
                <a:t>310</a:t>
              </a:r>
              <a:r>
                <a:rPr lang="zh-CN" altLang="en-US" sz="1400" dirty="0">
                  <a:solidFill>
                    <a:srgbClr val="15054F"/>
                  </a:solidFill>
                  <a:cs typeface="+mn-ea"/>
                  <a:sym typeface="+mn-lt"/>
                </a:rPr>
                <a:t>个</a:t>
              </a:r>
              <a:endParaRPr lang="id-ID" sz="1400" dirty="0">
                <a:solidFill>
                  <a:srgbClr val="15054F"/>
                </a:solidFill>
                <a:cs typeface="+mn-ea"/>
                <a:sym typeface="+mn-lt"/>
              </a:endParaRPr>
            </a:p>
          </p:txBody>
        </p:sp>
        <p:sp>
          <p:nvSpPr>
            <p:cNvPr id="129" name="Rectangle 128"/>
            <p:cNvSpPr/>
            <p:nvPr/>
          </p:nvSpPr>
          <p:spPr>
            <a:xfrm>
              <a:off x="9848427" y="5414914"/>
              <a:ext cx="1348182" cy="2982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kumimoji="0" lang="en-US" sz="12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“</a:t>
              </a:r>
              <a:r>
                <a:rPr lang="zh-CN" altLang="en-US" sz="12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标题</a:t>
              </a:r>
              <a:r>
                <a:rPr lang="en-US" altLang="zh-CN" sz="12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3</a:t>
              </a:r>
              <a:endPara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505117" y="3227206"/>
            <a:ext cx="4328735" cy="3047945"/>
            <a:chOff x="6621339" y="3311472"/>
            <a:chExt cx="4328735" cy="3047945"/>
          </a:xfrm>
        </p:grpSpPr>
        <p:sp>
          <p:nvSpPr>
            <p:cNvPr id="134" name="Rectangle: Rounded Corners 133"/>
            <p:cNvSpPr/>
            <p:nvPr/>
          </p:nvSpPr>
          <p:spPr>
            <a:xfrm rot="16200000">
              <a:off x="7477616" y="5105874"/>
              <a:ext cx="1398203" cy="29139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0" scaled="0"/>
              <a:tileRect/>
            </a:gradFill>
            <a:ln>
              <a:noFill/>
            </a:ln>
            <a:effectLst>
              <a:outerShdw blurRad="254000" dist="63500" dir="5400000" algn="t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5" name="Rectangle: Rounded Corners 134"/>
            <p:cNvSpPr/>
            <p:nvPr/>
          </p:nvSpPr>
          <p:spPr>
            <a:xfrm rot="16200000">
              <a:off x="7970049" y="4993675"/>
              <a:ext cx="1622600" cy="29139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0" scaled="0"/>
              <a:tileRect/>
            </a:gradFill>
            <a:ln>
              <a:noFill/>
            </a:ln>
            <a:effectLst>
              <a:outerShdw blurRad="254000" dist="63500" dir="5400000" algn="t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6" name="Rectangle: Rounded Corners 135"/>
            <p:cNvSpPr/>
            <p:nvPr/>
          </p:nvSpPr>
          <p:spPr>
            <a:xfrm rot="16200000">
              <a:off x="8174863" y="4593863"/>
              <a:ext cx="2422229" cy="29138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0" scaled="0"/>
              <a:tileRect/>
            </a:gradFill>
            <a:ln>
              <a:noFill/>
            </a:ln>
            <a:effectLst>
              <a:outerShdw blurRad="254000" dist="63500" dir="5400000" algn="t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7" name="Rectangle: Rounded Corners 136"/>
            <p:cNvSpPr/>
            <p:nvPr/>
          </p:nvSpPr>
          <p:spPr>
            <a:xfrm rot="16200000">
              <a:off x="8671008" y="4485378"/>
              <a:ext cx="2639199" cy="29138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0" scaled="0"/>
              <a:tileRect/>
            </a:gradFill>
            <a:ln>
              <a:noFill/>
            </a:ln>
            <a:effectLst>
              <a:outerShdw blurRad="254000" dist="63500" dir="5400000" algn="t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8" name="Rectangle: Rounded Corners 137"/>
            <p:cNvSpPr/>
            <p:nvPr/>
          </p:nvSpPr>
          <p:spPr>
            <a:xfrm rot="16200000">
              <a:off x="9537926" y="4747661"/>
              <a:ext cx="2114633" cy="29138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0" scaled="0"/>
              <a:tileRect/>
            </a:gradFill>
            <a:ln>
              <a:noFill/>
            </a:ln>
            <a:effectLst>
              <a:outerShdw blurRad="254000" dist="63500" dir="5400000" algn="t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0" name="Rectangle: Rounded Corners 139"/>
            <p:cNvSpPr/>
            <p:nvPr/>
          </p:nvSpPr>
          <p:spPr>
            <a:xfrm rot="16200000">
              <a:off x="7892628" y="5532097"/>
              <a:ext cx="568178" cy="29139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1" name="Rectangle: Rounded Corners 140"/>
            <p:cNvSpPr/>
            <p:nvPr/>
          </p:nvSpPr>
          <p:spPr>
            <a:xfrm rot="16200000">
              <a:off x="8590831" y="5625669"/>
              <a:ext cx="381034" cy="29139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2" name="Rectangle: Rounded Corners 141"/>
            <p:cNvSpPr/>
            <p:nvPr/>
          </p:nvSpPr>
          <p:spPr>
            <a:xfrm rot="16200000">
              <a:off x="8828971" y="5259181"/>
              <a:ext cx="1114015" cy="29138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3" name="Rectangle: Rounded Corners 142"/>
            <p:cNvSpPr/>
            <p:nvPr/>
          </p:nvSpPr>
          <p:spPr>
            <a:xfrm rot="16200000">
              <a:off x="9174640" y="5000221"/>
              <a:ext cx="1631940" cy="29138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4" name="Rectangle: Rounded Corners 143"/>
            <p:cNvSpPr/>
            <p:nvPr/>
          </p:nvSpPr>
          <p:spPr>
            <a:xfrm rot="16200000">
              <a:off x="10170795" y="5391742"/>
              <a:ext cx="848894" cy="29138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6" name="Rectangle: Rounded Corners 145"/>
            <p:cNvSpPr/>
            <p:nvPr/>
          </p:nvSpPr>
          <p:spPr>
            <a:xfrm rot="16200000">
              <a:off x="6590461" y="4834570"/>
              <a:ext cx="1940810" cy="29139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0" scaled="0"/>
              <a:tileRect/>
            </a:gradFill>
            <a:ln>
              <a:noFill/>
            </a:ln>
            <a:effectLst>
              <a:outerShdw blurRad="254000" dist="63500" dir="5400000" algn="t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7" name="Rectangle: Rounded Corners 146"/>
            <p:cNvSpPr/>
            <p:nvPr/>
          </p:nvSpPr>
          <p:spPr>
            <a:xfrm rot="16200000">
              <a:off x="7053696" y="5309017"/>
              <a:ext cx="1014341" cy="29139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8" name="Rectangle: Rounded Corners 147"/>
            <p:cNvSpPr/>
            <p:nvPr/>
          </p:nvSpPr>
          <p:spPr>
            <a:xfrm rot="16200000">
              <a:off x="5878059" y="4738020"/>
              <a:ext cx="2133909" cy="29139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0" scaled="0"/>
              <a:tileRect/>
            </a:gradFill>
            <a:ln>
              <a:noFill/>
            </a:ln>
            <a:effectLst>
              <a:outerShdw blurRad="254000" dist="63500" dir="5400000" algn="t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9" name="Rectangle: Rounded Corners 148"/>
            <p:cNvSpPr/>
            <p:nvPr/>
          </p:nvSpPr>
          <p:spPr>
            <a:xfrm rot="16200000">
              <a:off x="6561350" y="5432522"/>
              <a:ext cx="767329" cy="29139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6621339" y="6088802"/>
              <a:ext cx="64734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Data 1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7237191" y="6088802"/>
              <a:ext cx="64734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Data 2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7853043" y="6094751"/>
              <a:ext cx="64734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Data 3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3" name="TextBox 152"/>
            <p:cNvSpPr txBox="1"/>
            <p:nvPr/>
          </p:nvSpPr>
          <p:spPr>
            <a:xfrm>
              <a:off x="8457673" y="6094751"/>
              <a:ext cx="64734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Data 4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4" name="TextBox 153"/>
            <p:cNvSpPr txBox="1"/>
            <p:nvPr/>
          </p:nvSpPr>
          <p:spPr>
            <a:xfrm>
              <a:off x="9071023" y="6091859"/>
              <a:ext cx="64734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Data 5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9686875" y="6091859"/>
              <a:ext cx="64734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Data 6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6" name="TextBox 155"/>
            <p:cNvSpPr txBox="1"/>
            <p:nvPr/>
          </p:nvSpPr>
          <p:spPr>
            <a:xfrm>
              <a:off x="10302727" y="6097807"/>
              <a:ext cx="64734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Data 7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66" name="Rectangle 165"/>
          <p:cNvSpPr/>
          <p:nvPr/>
        </p:nvSpPr>
        <p:spPr>
          <a:xfrm>
            <a:off x="763609" y="1443237"/>
            <a:ext cx="2208429" cy="368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点击输入标题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198" name="Group 8197"/>
          <p:cNvGrpSpPr/>
          <p:nvPr/>
        </p:nvGrpSpPr>
        <p:grpSpPr>
          <a:xfrm>
            <a:off x="2806781" y="2361355"/>
            <a:ext cx="921911" cy="714936"/>
            <a:chOff x="1407287" y="2810873"/>
            <a:chExt cx="1015024" cy="787145"/>
          </a:xfrm>
        </p:grpSpPr>
        <p:sp>
          <p:nvSpPr>
            <p:cNvPr id="173" name="Rectangle: Rounded Corners 172"/>
            <p:cNvSpPr/>
            <p:nvPr/>
          </p:nvSpPr>
          <p:spPr>
            <a:xfrm>
              <a:off x="1407287" y="2810873"/>
              <a:ext cx="1015024" cy="701682"/>
            </a:xfrm>
            <a:prstGeom prst="roundRect">
              <a:avLst>
                <a:gd name="adj" fmla="val 3997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3000000" scaled="0"/>
            </a:gradFill>
            <a:ln>
              <a:noFill/>
            </a:ln>
            <a:effectLst>
              <a:outerShdw blurRad="381000" algn="ctr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79%</a:t>
              </a:r>
              <a:endParaRPr kumimoji="0" lang="id-ID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4" name="Isosceles Triangle 173"/>
            <p:cNvSpPr/>
            <p:nvPr/>
          </p:nvSpPr>
          <p:spPr>
            <a:xfrm flipH="1" flipV="1">
              <a:off x="1829506" y="3512555"/>
              <a:ext cx="170587" cy="85463"/>
            </a:xfrm>
            <a:prstGeom prst="triangl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61" name="图形 60">
            <a:extLst>
              <a:ext uri="{FF2B5EF4-FFF2-40B4-BE49-F238E27FC236}">
                <a16:creationId xmlns:a16="http://schemas.microsoft.com/office/drawing/2014/main" id="{E9A1C478-2231-4123-8621-16E3F4AE64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4912" y="561701"/>
            <a:ext cx="2052085" cy="123408"/>
          </a:xfrm>
          <a:prstGeom prst="rect">
            <a:avLst/>
          </a:prstGeom>
        </p:spPr>
      </p:pic>
      <p:sp>
        <p:nvSpPr>
          <p:cNvPr id="62" name="矩形 61">
            <a:extLst>
              <a:ext uri="{FF2B5EF4-FFF2-40B4-BE49-F238E27FC236}">
                <a16:creationId xmlns:a16="http://schemas.microsoft.com/office/drawing/2014/main" id="{C51E181D-14A4-4C9F-8B9C-4A1D1CE72604}"/>
              </a:ext>
            </a:extLst>
          </p:cNvPr>
          <p:cNvSpPr/>
          <p:nvPr/>
        </p:nvSpPr>
        <p:spPr>
          <a:xfrm>
            <a:off x="9441359" y="6226214"/>
            <a:ext cx="2229462" cy="32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600" spc="1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 Quality Control Manual of Chinese Standard PPT</a:t>
            </a: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8B589EDA-79C1-4200-9439-6915FF71BD92}"/>
              </a:ext>
            </a:extLst>
          </p:cNvPr>
          <p:cNvSpPr/>
          <p:nvPr/>
        </p:nvSpPr>
        <p:spPr>
          <a:xfrm>
            <a:off x="7327191" y="2261800"/>
            <a:ext cx="34495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15054F"/>
                </a:solidFill>
                <a:cs typeface="+mn-ea"/>
                <a:sym typeface="+mn-lt"/>
              </a:rPr>
              <a:t>TO CONCENTRATE ON HIGH-END PPT DESIGN</a:t>
            </a:r>
          </a:p>
        </p:txBody>
      </p:sp>
      <p:sp>
        <p:nvSpPr>
          <p:cNvPr id="68" name="Text Placeholder 4">
            <a:extLst>
              <a:ext uri="{FF2B5EF4-FFF2-40B4-BE49-F238E27FC236}">
                <a16:creationId xmlns:a16="http://schemas.microsoft.com/office/drawing/2014/main" id="{159406F2-3C2E-412B-B9D6-5A86F6E88763}"/>
              </a:ext>
            </a:extLst>
          </p:cNvPr>
          <p:cNvSpPr txBox="1">
            <a:spLocks/>
          </p:cNvSpPr>
          <p:nvPr/>
        </p:nvSpPr>
        <p:spPr>
          <a:xfrm flipH="1">
            <a:off x="7327191" y="2962722"/>
            <a:ext cx="3933363" cy="77045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专业平面设计师和动效师进行美学设计、可视化处理以及动画制作，让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具有极强的美感和冲击力。</a:t>
            </a: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415A4816-8546-4218-B1B4-72182E033E7B}"/>
              </a:ext>
            </a:extLst>
          </p:cNvPr>
          <p:cNvSpPr/>
          <p:nvPr/>
        </p:nvSpPr>
        <p:spPr>
          <a:xfrm>
            <a:off x="7410342" y="1543536"/>
            <a:ext cx="720000" cy="36000"/>
          </a:xfrm>
          <a:prstGeom prst="rect">
            <a:avLst/>
          </a:prstGeom>
          <a:gradFill>
            <a:gsLst>
              <a:gs pos="0">
                <a:srgbClr val="FFC000"/>
              </a:gs>
              <a:gs pos="91000">
                <a:srgbClr val="5E03E3"/>
              </a:gs>
            </a:gsLst>
            <a:lin ang="4200000" scaled="0"/>
          </a:gradFill>
          <a:ln w="9525" cap="flat">
            <a:noFill/>
            <a:prstDash val="solid"/>
            <a:miter/>
          </a:ln>
          <a:effectLst>
            <a:outerShdw blurRad="101600" dist="38100" dir="2700000" algn="tl" rotWithShape="0">
              <a:prstClr val="black">
                <a:alpha val="3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02456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166" grpId="0"/>
      <p:bldP spid="67" grpId="0"/>
      <p:bldP spid="68" grpId="0"/>
      <p:bldP spid="6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54182C79-5BFA-4F4A-B016-DCE99A7222F5}"/>
              </a:ext>
            </a:extLst>
          </p:cNvPr>
          <p:cNvGrpSpPr/>
          <p:nvPr/>
        </p:nvGrpSpPr>
        <p:grpSpPr>
          <a:xfrm>
            <a:off x="8088139" y="1189957"/>
            <a:ext cx="4711700" cy="6107113"/>
            <a:chOff x="8088139" y="1189957"/>
            <a:chExt cx="4711700" cy="6107113"/>
          </a:xfrm>
        </p:grpSpPr>
        <p:sp>
          <p:nvSpPr>
            <p:cNvPr id="29" name="Freeform 9">
              <a:extLst>
                <a:ext uri="{FF2B5EF4-FFF2-40B4-BE49-F238E27FC236}">
                  <a16:creationId xmlns:a16="http://schemas.microsoft.com/office/drawing/2014/main" id="{9BDFE867-6622-4195-BACF-609DCDACD8A6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8139" y="1189957"/>
              <a:ext cx="4711700" cy="6107113"/>
            </a:xfrm>
            <a:custGeom>
              <a:avLst/>
              <a:gdLst>
                <a:gd name="T0" fmla="*/ 2473 w 2473"/>
                <a:gd name="T1" fmla="*/ 140 h 3208"/>
                <a:gd name="T2" fmla="*/ 1665 w 2473"/>
                <a:gd name="T3" fmla="*/ 76 h 3208"/>
                <a:gd name="T4" fmla="*/ 425 w 2473"/>
                <a:gd name="T5" fmla="*/ 344 h 3208"/>
                <a:gd name="T6" fmla="*/ 153 w 2473"/>
                <a:gd name="T7" fmla="*/ 1344 h 3208"/>
                <a:gd name="T8" fmla="*/ 861 w 2473"/>
                <a:gd name="T9" fmla="*/ 2156 h 3208"/>
                <a:gd name="T10" fmla="*/ 1573 w 2473"/>
                <a:gd name="T11" fmla="*/ 3208 h 3208"/>
                <a:gd name="T12" fmla="*/ 2473 w 2473"/>
                <a:gd name="T13" fmla="*/ 3208 h 3208"/>
                <a:gd name="T14" fmla="*/ 2473 w 2473"/>
                <a:gd name="T15" fmla="*/ 140 h 3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73" h="3208">
                  <a:moveTo>
                    <a:pt x="2473" y="140"/>
                  </a:moveTo>
                  <a:cubicBezTo>
                    <a:pt x="2473" y="140"/>
                    <a:pt x="2197" y="152"/>
                    <a:pt x="1665" y="76"/>
                  </a:cubicBezTo>
                  <a:cubicBezTo>
                    <a:pt x="1133" y="0"/>
                    <a:pt x="657" y="68"/>
                    <a:pt x="425" y="344"/>
                  </a:cubicBezTo>
                  <a:cubicBezTo>
                    <a:pt x="193" y="620"/>
                    <a:pt x="0" y="1012"/>
                    <a:pt x="153" y="1344"/>
                  </a:cubicBezTo>
                  <a:cubicBezTo>
                    <a:pt x="361" y="1796"/>
                    <a:pt x="497" y="1820"/>
                    <a:pt x="861" y="2156"/>
                  </a:cubicBezTo>
                  <a:cubicBezTo>
                    <a:pt x="1148" y="2421"/>
                    <a:pt x="1457" y="2708"/>
                    <a:pt x="1573" y="3208"/>
                  </a:cubicBezTo>
                  <a:cubicBezTo>
                    <a:pt x="2001" y="3208"/>
                    <a:pt x="2473" y="3208"/>
                    <a:pt x="2473" y="3208"/>
                  </a:cubicBezTo>
                  <a:cubicBezTo>
                    <a:pt x="2473" y="140"/>
                    <a:pt x="2473" y="140"/>
                    <a:pt x="2473" y="140"/>
                  </a:cubicBezTo>
                </a:path>
              </a:pathLst>
            </a:custGeom>
            <a:gradFill>
              <a:gsLst>
                <a:gs pos="23000">
                  <a:srgbClr val="000B67">
                    <a:alpha val="60000"/>
                  </a:srgbClr>
                </a:gs>
                <a:gs pos="76000">
                  <a:srgbClr val="000B67"/>
                </a:gs>
              </a:gsLst>
              <a:lin ang="14400000" scaled="0"/>
            </a:gradFill>
            <a:ln w="9525" cap="flat">
              <a:noFill/>
              <a:prstDash val="solid"/>
              <a:miter/>
            </a:ln>
            <a:effectLst>
              <a:innerShdw blurRad="330200" dist="152400" dir="13500000">
                <a:prstClr val="black">
                  <a:alpha val="66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10">
              <a:extLst>
                <a:ext uri="{FF2B5EF4-FFF2-40B4-BE49-F238E27FC236}">
                  <a16:creationId xmlns:a16="http://schemas.microsoft.com/office/drawing/2014/main" id="{2D3901DF-6333-4109-8B3A-6DE0DC49297E}"/>
                </a:ext>
              </a:extLst>
            </p:cNvPr>
            <p:cNvSpPr>
              <a:spLocks/>
            </p:cNvSpPr>
            <p:nvPr/>
          </p:nvSpPr>
          <p:spPr bwMode="auto">
            <a:xfrm>
              <a:off x="9030650" y="1594770"/>
              <a:ext cx="3178175" cy="5297488"/>
            </a:xfrm>
            <a:custGeom>
              <a:avLst/>
              <a:gdLst>
                <a:gd name="T0" fmla="*/ 1143 w 1668"/>
                <a:gd name="T1" fmla="*/ 0 h 2783"/>
                <a:gd name="T2" fmla="*/ 720 w 1668"/>
                <a:gd name="T3" fmla="*/ 71 h 2783"/>
                <a:gd name="T4" fmla="*/ 24 w 1668"/>
                <a:gd name="T5" fmla="*/ 811 h 2783"/>
                <a:gd name="T6" fmla="*/ 252 w 1668"/>
                <a:gd name="T7" fmla="*/ 1515 h 2783"/>
                <a:gd name="T8" fmla="*/ 1088 w 1668"/>
                <a:gd name="T9" fmla="*/ 2263 h 2783"/>
                <a:gd name="T10" fmla="*/ 1344 w 1668"/>
                <a:gd name="T11" fmla="*/ 2783 h 2783"/>
                <a:gd name="T12" fmla="*/ 1668 w 1668"/>
                <a:gd name="T13" fmla="*/ 2783 h 2783"/>
                <a:gd name="T14" fmla="*/ 1668 w 1668"/>
                <a:gd name="T15" fmla="*/ 79 h 2783"/>
                <a:gd name="T16" fmla="*/ 1640 w 1668"/>
                <a:gd name="T17" fmla="*/ 71 h 2783"/>
                <a:gd name="T18" fmla="*/ 1143 w 1668"/>
                <a:gd name="T19" fmla="*/ 0 h 2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8" h="2783">
                  <a:moveTo>
                    <a:pt x="1143" y="0"/>
                  </a:moveTo>
                  <a:cubicBezTo>
                    <a:pt x="1007" y="0"/>
                    <a:pt x="859" y="18"/>
                    <a:pt x="720" y="71"/>
                  </a:cubicBezTo>
                  <a:cubicBezTo>
                    <a:pt x="304" y="231"/>
                    <a:pt x="48" y="431"/>
                    <a:pt x="24" y="811"/>
                  </a:cubicBezTo>
                  <a:cubicBezTo>
                    <a:pt x="0" y="1191"/>
                    <a:pt x="56" y="1343"/>
                    <a:pt x="252" y="1515"/>
                  </a:cubicBezTo>
                  <a:cubicBezTo>
                    <a:pt x="448" y="1687"/>
                    <a:pt x="968" y="2075"/>
                    <a:pt x="1088" y="2263"/>
                  </a:cubicBezTo>
                  <a:cubicBezTo>
                    <a:pt x="1208" y="2451"/>
                    <a:pt x="1328" y="2719"/>
                    <a:pt x="1344" y="2783"/>
                  </a:cubicBezTo>
                  <a:cubicBezTo>
                    <a:pt x="1668" y="2783"/>
                    <a:pt x="1668" y="2783"/>
                    <a:pt x="1668" y="2783"/>
                  </a:cubicBezTo>
                  <a:cubicBezTo>
                    <a:pt x="1668" y="79"/>
                    <a:pt x="1668" y="79"/>
                    <a:pt x="1668" y="79"/>
                  </a:cubicBezTo>
                  <a:cubicBezTo>
                    <a:pt x="1640" y="71"/>
                    <a:pt x="1640" y="71"/>
                    <a:pt x="1640" y="71"/>
                  </a:cubicBezTo>
                  <a:cubicBezTo>
                    <a:pt x="1640" y="71"/>
                    <a:pt x="1416" y="0"/>
                    <a:pt x="1143" y="0"/>
                  </a:cubicBezTo>
                </a:path>
              </a:pathLst>
            </a:custGeom>
            <a:gradFill>
              <a:gsLst>
                <a:gs pos="53000">
                  <a:srgbClr val="000F8A"/>
                </a:gs>
                <a:gs pos="92000">
                  <a:srgbClr val="5807EB"/>
                </a:gs>
                <a:gs pos="100000">
                  <a:srgbClr val="0643E7"/>
                </a:gs>
              </a:gsLst>
              <a:lin ang="6600000" scaled="0"/>
            </a:gradFill>
            <a:ln w="9525" cap="flat">
              <a:noFill/>
              <a:prstDash val="solid"/>
              <a:miter/>
            </a:ln>
            <a:effectLst>
              <a:innerShdw blurRad="457200" dist="330200" dir="13500000">
                <a:prstClr val="black">
                  <a:alpha val="50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711959B7-2B87-4B13-AE8E-0592650691F6}"/>
                </a:ext>
              </a:extLst>
            </p:cNvPr>
            <p:cNvGrpSpPr/>
            <p:nvPr/>
          </p:nvGrpSpPr>
          <p:grpSpPr>
            <a:xfrm>
              <a:off x="8581422" y="2011018"/>
              <a:ext cx="4056959" cy="4289902"/>
              <a:chOff x="8176245" y="11190256"/>
              <a:chExt cx="4119563" cy="4356101"/>
            </a:xfrm>
          </p:grpSpPr>
          <p:sp>
            <p:nvSpPr>
              <p:cNvPr id="70" name="Freeform 14">
                <a:extLst>
                  <a:ext uri="{FF2B5EF4-FFF2-40B4-BE49-F238E27FC236}">
                    <a16:creationId xmlns:a16="http://schemas.microsoft.com/office/drawing/2014/main" id="{D148CA3C-FB21-4698-8B71-F890CBE4BC3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820770" y="13331794"/>
                <a:ext cx="125413" cy="206375"/>
              </a:xfrm>
              <a:custGeom>
                <a:avLst/>
                <a:gdLst>
                  <a:gd name="T0" fmla="*/ 79 w 79"/>
                  <a:gd name="T1" fmla="*/ 65 h 130"/>
                  <a:gd name="T2" fmla="*/ 79 w 79"/>
                  <a:gd name="T3" fmla="*/ 65 h 130"/>
                  <a:gd name="T4" fmla="*/ 67 w 79"/>
                  <a:gd name="T5" fmla="*/ 66 h 130"/>
                  <a:gd name="T6" fmla="*/ 57 w 79"/>
                  <a:gd name="T7" fmla="*/ 67 h 130"/>
                  <a:gd name="T8" fmla="*/ 54 w 79"/>
                  <a:gd name="T9" fmla="*/ 68 h 130"/>
                  <a:gd name="T10" fmla="*/ 51 w 79"/>
                  <a:gd name="T11" fmla="*/ 70 h 130"/>
                  <a:gd name="T12" fmla="*/ 47 w 79"/>
                  <a:gd name="T13" fmla="*/ 72 h 130"/>
                  <a:gd name="T14" fmla="*/ 45 w 79"/>
                  <a:gd name="T15" fmla="*/ 75 h 130"/>
                  <a:gd name="T16" fmla="*/ 43 w 79"/>
                  <a:gd name="T17" fmla="*/ 79 h 130"/>
                  <a:gd name="T18" fmla="*/ 42 w 79"/>
                  <a:gd name="T19" fmla="*/ 83 h 130"/>
                  <a:gd name="T20" fmla="*/ 41 w 79"/>
                  <a:gd name="T21" fmla="*/ 95 h 130"/>
                  <a:gd name="T22" fmla="*/ 40 w 79"/>
                  <a:gd name="T23" fmla="*/ 110 h 130"/>
                  <a:gd name="T24" fmla="*/ 39 w 79"/>
                  <a:gd name="T25" fmla="*/ 130 h 130"/>
                  <a:gd name="T26" fmla="*/ 39 w 79"/>
                  <a:gd name="T27" fmla="*/ 130 h 130"/>
                  <a:gd name="T28" fmla="*/ 39 w 79"/>
                  <a:gd name="T29" fmla="*/ 110 h 130"/>
                  <a:gd name="T30" fmla="*/ 38 w 79"/>
                  <a:gd name="T31" fmla="*/ 95 h 130"/>
                  <a:gd name="T32" fmla="*/ 37 w 79"/>
                  <a:gd name="T33" fmla="*/ 83 h 130"/>
                  <a:gd name="T34" fmla="*/ 36 w 79"/>
                  <a:gd name="T35" fmla="*/ 79 h 130"/>
                  <a:gd name="T36" fmla="*/ 34 w 79"/>
                  <a:gd name="T37" fmla="*/ 75 h 130"/>
                  <a:gd name="T38" fmla="*/ 32 w 79"/>
                  <a:gd name="T39" fmla="*/ 72 h 130"/>
                  <a:gd name="T40" fmla="*/ 29 w 79"/>
                  <a:gd name="T41" fmla="*/ 70 h 130"/>
                  <a:gd name="T42" fmla="*/ 26 w 79"/>
                  <a:gd name="T43" fmla="*/ 68 h 130"/>
                  <a:gd name="T44" fmla="*/ 23 w 79"/>
                  <a:gd name="T45" fmla="*/ 67 h 130"/>
                  <a:gd name="T46" fmla="*/ 13 w 79"/>
                  <a:gd name="T47" fmla="*/ 66 h 130"/>
                  <a:gd name="T48" fmla="*/ 0 w 79"/>
                  <a:gd name="T49" fmla="*/ 65 h 130"/>
                  <a:gd name="T50" fmla="*/ 0 w 79"/>
                  <a:gd name="T51" fmla="*/ 65 h 130"/>
                  <a:gd name="T52" fmla="*/ 13 w 79"/>
                  <a:gd name="T53" fmla="*/ 65 h 130"/>
                  <a:gd name="T54" fmla="*/ 23 w 79"/>
                  <a:gd name="T55" fmla="*/ 63 h 130"/>
                  <a:gd name="T56" fmla="*/ 26 w 79"/>
                  <a:gd name="T57" fmla="*/ 62 h 130"/>
                  <a:gd name="T58" fmla="*/ 29 w 79"/>
                  <a:gd name="T59" fmla="*/ 60 h 130"/>
                  <a:gd name="T60" fmla="*/ 32 w 79"/>
                  <a:gd name="T61" fmla="*/ 58 h 130"/>
                  <a:gd name="T62" fmla="*/ 34 w 79"/>
                  <a:gd name="T63" fmla="*/ 55 h 130"/>
                  <a:gd name="T64" fmla="*/ 36 w 79"/>
                  <a:gd name="T65" fmla="*/ 51 h 130"/>
                  <a:gd name="T66" fmla="*/ 37 w 79"/>
                  <a:gd name="T67" fmla="*/ 47 h 130"/>
                  <a:gd name="T68" fmla="*/ 38 w 79"/>
                  <a:gd name="T69" fmla="*/ 35 h 130"/>
                  <a:gd name="T70" fmla="*/ 39 w 79"/>
                  <a:gd name="T71" fmla="*/ 20 h 130"/>
                  <a:gd name="T72" fmla="*/ 39 w 79"/>
                  <a:gd name="T73" fmla="*/ 0 h 130"/>
                  <a:gd name="T74" fmla="*/ 39 w 79"/>
                  <a:gd name="T75" fmla="*/ 0 h 130"/>
                  <a:gd name="T76" fmla="*/ 40 w 79"/>
                  <a:gd name="T77" fmla="*/ 20 h 130"/>
                  <a:gd name="T78" fmla="*/ 41 w 79"/>
                  <a:gd name="T79" fmla="*/ 35 h 130"/>
                  <a:gd name="T80" fmla="*/ 42 w 79"/>
                  <a:gd name="T81" fmla="*/ 47 h 130"/>
                  <a:gd name="T82" fmla="*/ 43 w 79"/>
                  <a:gd name="T83" fmla="*/ 51 h 130"/>
                  <a:gd name="T84" fmla="*/ 45 w 79"/>
                  <a:gd name="T85" fmla="*/ 55 h 130"/>
                  <a:gd name="T86" fmla="*/ 47 w 79"/>
                  <a:gd name="T87" fmla="*/ 58 h 130"/>
                  <a:gd name="T88" fmla="*/ 51 w 79"/>
                  <a:gd name="T89" fmla="*/ 60 h 130"/>
                  <a:gd name="T90" fmla="*/ 54 w 79"/>
                  <a:gd name="T91" fmla="*/ 62 h 130"/>
                  <a:gd name="T92" fmla="*/ 57 w 79"/>
                  <a:gd name="T93" fmla="*/ 63 h 130"/>
                  <a:gd name="T94" fmla="*/ 67 w 79"/>
                  <a:gd name="T95" fmla="*/ 65 h 130"/>
                  <a:gd name="T96" fmla="*/ 79 w 79"/>
                  <a:gd name="T97" fmla="*/ 65 h 130"/>
                  <a:gd name="T98" fmla="*/ 79 w 79"/>
                  <a:gd name="T99" fmla="*/ 6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9" h="130">
                    <a:moveTo>
                      <a:pt x="79" y="65"/>
                    </a:moveTo>
                    <a:lnTo>
                      <a:pt x="79" y="65"/>
                    </a:lnTo>
                    <a:lnTo>
                      <a:pt x="67" y="66"/>
                    </a:lnTo>
                    <a:lnTo>
                      <a:pt x="57" y="67"/>
                    </a:lnTo>
                    <a:lnTo>
                      <a:pt x="54" y="68"/>
                    </a:lnTo>
                    <a:lnTo>
                      <a:pt x="51" y="70"/>
                    </a:lnTo>
                    <a:lnTo>
                      <a:pt x="47" y="72"/>
                    </a:lnTo>
                    <a:lnTo>
                      <a:pt x="45" y="75"/>
                    </a:lnTo>
                    <a:lnTo>
                      <a:pt x="43" y="79"/>
                    </a:lnTo>
                    <a:lnTo>
                      <a:pt x="42" y="83"/>
                    </a:lnTo>
                    <a:lnTo>
                      <a:pt x="41" y="95"/>
                    </a:lnTo>
                    <a:lnTo>
                      <a:pt x="40" y="110"/>
                    </a:lnTo>
                    <a:lnTo>
                      <a:pt x="39" y="130"/>
                    </a:lnTo>
                    <a:lnTo>
                      <a:pt x="39" y="130"/>
                    </a:lnTo>
                    <a:lnTo>
                      <a:pt x="39" y="110"/>
                    </a:lnTo>
                    <a:lnTo>
                      <a:pt x="38" y="95"/>
                    </a:lnTo>
                    <a:lnTo>
                      <a:pt x="37" y="83"/>
                    </a:lnTo>
                    <a:lnTo>
                      <a:pt x="36" y="79"/>
                    </a:lnTo>
                    <a:lnTo>
                      <a:pt x="34" y="75"/>
                    </a:lnTo>
                    <a:lnTo>
                      <a:pt x="32" y="72"/>
                    </a:lnTo>
                    <a:lnTo>
                      <a:pt x="29" y="70"/>
                    </a:lnTo>
                    <a:lnTo>
                      <a:pt x="26" y="68"/>
                    </a:lnTo>
                    <a:lnTo>
                      <a:pt x="23" y="67"/>
                    </a:lnTo>
                    <a:lnTo>
                      <a:pt x="13" y="66"/>
                    </a:lnTo>
                    <a:lnTo>
                      <a:pt x="0" y="65"/>
                    </a:lnTo>
                    <a:lnTo>
                      <a:pt x="0" y="65"/>
                    </a:lnTo>
                    <a:lnTo>
                      <a:pt x="13" y="65"/>
                    </a:lnTo>
                    <a:lnTo>
                      <a:pt x="23" y="63"/>
                    </a:lnTo>
                    <a:lnTo>
                      <a:pt x="26" y="62"/>
                    </a:lnTo>
                    <a:lnTo>
                      <a:pt x="29" y="60"/>
                    </a:lnTo>
                    <a:lnTo>
                      <a:pt x="32" y="58"/>
                    </a:lnTo>
                    <a:lnTo>
                      <a:pt x="34" y="55"/>
                    </a:lnTo>
                    <a:lnTo>
                      <a:pt x="36" y="51"/>
                    </a:lnTo>
                    <a:lnTo>
                      <a:pt x="37" y="47"/>
                    </a:lnTo>
                    <a:lnTo>
                      <a:pt x="38" y="35"/>
                    </a:lnTo>
                    <a:lnTo>
                      <a:pt x="39" y="20"/>
                    </a:lnTo>
                    <a:lnTo>
                      <a:pt x="39" y="0"/>
                    </a:lnTo>
                    <a:lnTo>
                      <a:pt x="39" y="0"/>
                    </a:lnTo>
                    <a:lnTo>
                      <a:pt x="40" y="20"/>
                    </a:lnTo>
                    <a:lnTo>
                      <a:pt x="41" y="35"/>
                    </a:lnTo>
                    <a:lnTo>
                      <a:pt x="42" y="47"/>
                    </a:lnTo>
                    <a:lnTo>
                      <a:pt x="43" y="51"/>
                    </a:lnTo>
                    <a:lnTo>
                      <a:pt x="45" y="55"/>
                    </a:lnTo>
                    <a:lnTo>
                      <a:pt x="47" y="58"/>
                    </a:lnTo>
                    <a:lnTo>
                      <a:pt x="51" y="60"/>
                    </a:lnTo>
                    <a:lnTo>
                      <a:pt x="54" y="62"/>
                    </a:lnTo>
                    <a:lnTo>
                      <a:pt x="57" y="63"/>
                    </a:lnTo>
                    <a:lnTo>
                      <a:pt x="67" y="65"/>
                    </a:lnTo>
                    <a:lnTo>
                      <a:pt x="79" y="65"/>
                    </a:lnTo>
                    <a:lnTo>
                      <a:pt x="79" y="65"/>
                    </a:lnTo>
                    <a:close/>
                  </a:path>
                </a:pathLst>
              </a:custGeom>
              <a:solidFill>
                <a:srgbClr val="25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71" name="Freeform 15">
                <a:extLst>
                  <a:ext uri="{FF2B5EF4-FFF2-40B4-BE49-F238E27FC236}">
                    <a16:creationId xmlns:a16="http://schemas.microsoft.com/office/drawing/2014/main" id="{FF867E7C-82CB-4224-9DF5-E77C3C01131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728820" y="14720856"/>
                <a:ext cx="127000" cy="204788"/>
              </a:xfrm>
              <a:custGeom>
                <a:avLst/>
                <a:gdLst>
                  <a:gd name="T0" fmla="*/ 80 w 80"/>
                  <a:gd name="T1" fmla="*/ 65 h 129"/>
                  <a:gd name="T2" fmla="*/ 80 w 80"/>
                  <a:gd name="T3" fmla="*/ 65 h 129"/>
                  <a:gd name="T4" fmla="*/ 67 w 80"/>
                  <a:gd name="T5" fmla="*/ 66 h 129"/>
                  <a:gd name="T6" fmla="*/ 57 w 80"/>
                  <a:gd name="T7" fmla="*/ 67 h 129"/>
                  <a:gd name="T8" fmla="*/ 53 w 80"/>
                  <a:gd name="T9" fmla="*/ 69 h 129"/>
                  <a:gd name="T10" fmla="*/ 50 w 80"/>
                  <a:gd name="T11" fmla="*/ 71 h 129"/>
                  <a:gd name="T12" fmla="*/ 48 w 80"/>
                  <a:gd name="T13" fmla="*/ 73 h 129"/>
                  <a:gd name="T14" fmla="*/ 46 w 80"/>
                  <a:gd name="T15" fmla="*/ 76 h 129"/>
                  <a:gd name="T16" fmla="*/ 44 w 80"/>
                  <a:gd name="T17" fmla="*/ 79 h 129"/>
                  <a:gd name="T18" fmla="*/ 43 w 80"/>
                  <a:gd name="T19" fmla="*/ 84 h 129"/>
                  <a:gd name="T20" fmla="*/ 41 w 80"/>
                  <a:gd name="T21" fmla="*/ 95 h 129"/>
                  <a:gd name="T22" fmla="*/ 41 w 80"/>
                  <a:gd name="T23" fmla="*/ 110 h 129"/>
                  <a:gd name="T24" fmla="*/ 40 w 80"/>
                  <a:gd name="T25" fmla="*/ 129 h 129"/>
                  <a:gd name="T26" fmla="*/ 40 w 80"/>
                  <a:gd name="T27" fmla="*/ 129 h 129"/>
                  <a:gd name="T28" fmla="*/ 40 w 80"/>
                  <a:gd name="T29" fmla="*/ 110 h 129"/>
                  <a:gd name="T30" fmla="*/ 39 w 80"/>
                  <a:gd name="T31" fmla="*/ 95 h 129"/>
                  <a:gd name="T32" fmla="*/ 38 w 80"/>
                  <a:gd name="T33" fmla="*/ 84 h 129"/>
                  <a:gd name="T34" fmla="*/ 35 w 80"/>
                  <a:gd name="T35" fmla="*/ 79 h 129"/>
                  <a:gd name="T36" fmla="*/ 34 w 80"/>
                  <a:gd name="T37" fmla="*/ 76 h 129"/>
                  <a:gd name="T38" fmla="*/ 32 w 80"/>
                  <a:gd name="T39" fmla="*/ 73 h 129"/>
                  <a:gd name="T40" fmla="*/ 29 w 80"/>
                  <a:gd name="T41" fmla="*/ 71 h 129"/>
                  <a:gd name="T42" fmla="*/ 26 w 80"/>
                  <a:gd name="T43" fmla="*/ 69 h 129"/>
                  <a:gd name="T44" fmla="*/ 22 w 80"/>
                  <a:gd name="T45" fmla="*/ 67 h 129"/>
                  <a:gd name="T46" fmla="*/ 13 w 80"/>
                  <a:gd name="T47" fmla="*/ 66 h 129"/>
                  <a:gd name="T48" fmla="*/ 0 w 80"/>
                  <a:gd name="T49" fmla="*/ 65 h 129"/>
                  <a:gd name="T50" fmla="*/ 0 w 80"/>
                  <a:gd name="T51" fmla="*/ 65 h 129"/>
                  <a:gd name="T52" fmla="*/ 13 w 80"/>
                  <a:gd name="T53" fmla="*/ 65 h 129"/>
                  <a:gd name="T54" fmla="*/ 22 w 80"/>
                  <a:gd name="T55" fmla="*/ 63 h 129"/>
                  <a:gd name="T56" fmla="*/ 26 w 80"/>
                  <a:gd name="T57" fmla="*/ 62 h 129"/>
                  <a:gd name="T58" fmla="*/ 29 w 80"/>
                  <a:gd name="T59" fmla="*/ 60 h 129"/>
                  <a:gd name="T60" fmla="*/ 32 w 80"/>
                  <a:gd name="T61" fmla="*/ 58 h 129"/>
                  <a:gd name="T62" fmla="*/ 34 w 80"/>
                  <a:gd name="T63" fmla="*/ 54 h 129"/>
                  <a:gd name="T64" fmla="*/ 35 w 80"/>
                  <a:gd name="T65" fmla="*/ 51 h 129"/>
                  <a:gd name="T66" fmla="*/ 38 w 80"/>
                  <a:gd name="T67" fmla="*/ 46 h 129"/>
                  <a:gd name="T68" fmla="*/ 39 w 80"/>
                  <a:gd name="T69" fmla="*/ 35 h 129"/>
                  <a:gd name="T70" fmla="*/ 40 w 80"/>
                  <a:gd name="T71" fmla="*/ 20 h 129"/>
                  <a:gd name="T72" fmla="*/ 40 w 80"/>
                  <a:gd name="T73" fmla="*/ 0 h 129"/>
                  <a:gd name="T74" fmla="*/ 40 w 80"/>
                  <a:gd name="T75" fmla="*/ 0 h 129"/>
                  <a:gd name="T76" fmla="*/ 41 w 80"/>
                  <a:gd name="T77" fmla="*/ 20 h 129"/>
                  <a:gd name="T78" fmla="*/ 41 w 80"/>
                  <a:gd name="T79" fmla="*/ 35 h 129"/>
                  <a:gd name="T80" fmla="*/ 43 w 80"/>
                  <a:gd name="T81" fmla="*/ 46 h 129"/>
                  <a:gd name="T82" fmla="*/ 44 w 80"/>
                  <a:gd name="T83" fmla="*/ 51 h 129"/>
                  <a:gd name="T84" fmla="*/ 46 w 80"/>
                  <a:gd name="T85" fmla="*/ 54 h 129"/>
                  <a:gd name="T86" fmla="*/ 48 w 80"/>
                  <a:gd name="T87" fmla="*/ 58 h 129"/>
                  <a:gd name="T88" fmla="*/ 50 w 80"/>
                  <a:gd name="T89" fmla="*/ 60 h 129"/>
                  <a:gd name="T90" fmla="*/ 53 w 80"/>
                  <a:gd name="T91" fmla="*/ 62 h 129"/>
                  <a:gd name="T92" fmla="*/ 57 w 80"/>
                  <a:gd name="T93" fmla="*/ 63 h 129"/>
                  <a:gd name="T94" fmla="*/ 67 w 80"/>
                  <a:gd name="T95" fmla="*/ 65 h 129"/>
                  <a:gd name="T96" fmla="*/ 80 w 80"/>
                  <a:gd name="T97" fmla="*/ 65 h 129"/>
                  <a:gd name="T98" fmla="*/ 80 w 80"/>
                  <a:gd name="T99" fmla="*/ 65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0" h="129">
                    <a:moveTo>
                      <a:pt x="80" y="65"/>
                    </a:moveTo>
                    <a:lnTo>
                      <a:pt x="80" y="65"/>
                    </a:lnTo>
                    <a:lnTo>
                      <a:pt x="67" y="66"/>
                    </a:lnTo>
                    <a:lnTo>
                      <a:pt x="57" y="67"/>
                    </a:lnTo>
                    <a:lnTo>
                      <a:pt x="53" y="69"/>
                    </a:lnTo>
                    <a:lnTo>
                      <a:pt x="50" y="71"/>
                    </a:lnTo>
                    <a:lnTo>
                      <a:pt x="48" y="73"/>
                    </a:lnTo>
                    <a:lnTo>
                      <a:pt x="46" y="76"/>
                    </a:lnTo>
                    <a:lnTo>
                      <a:pt x="44" y="79"/>
                    </a:lnTo>
                    <a:lnTo>
                      <a:pt x="43" y="84"/>
                    </a:lnTo>
                    <a:lnTo>
                      <a:pt x="41" y="95"/>
                    </a:lnTo>
                    <a:lnTo>
                      <a:pt x="41" y="110"/>
                    </a:lnTo>
                    <a:lnTo>
                      <a:pt x="40" y="129"/>
                    </a:lnTo>
                    <a:lnTo>
                      <a:pt x="40" y="129"/>
                    </a:lnTo>
                    <a:lnTo>
                      <a:pt x="40" y="110"/>
                    </a:lnTo>
                    <a:lnTo>
                      <a:pt x="39" y="95"/>
                    </a:lnTo>
                    <a:lnTo>
                      <a:pt x="38" y="84"/>
                    </a:lnTo>
                    <a:lnTo>
                      <a:pt x="35" y="79"/>
                    </a:lnTo>
                    <a:lnTo>
                      <a:pt x="34" y="76"/>
                    </a:lnTo>
                    <a:lnTo>
                      <a:pt x="32" y="73"/>
                    </a:lnTo>
                    <a:lnTo>
                      <a:pt x="29" y="71"/>
                    </a:lnTo>
                    <a:lnTo>
                      <a:pt x="26" y="69"/>
                    </a:lnTo>
                    <a:lnTo>
                      <a:pt x="22" y="67"/>
                    </a:lnTo>
                    <a:lnTo>
                      <a:pt x="13" y="66"/>
                    </a:lnTo>
                    <a:lnTo>
                      <a:pt x="0" y="65"/>
                    </a:lnTo>
                    <a:lnTo>
                      <a:pt x="0" y="65"/>
                    </a:lnTo>
                    <a:lnTo>
                      <a:pt x="13" y="65"/>
                    </a:lnTo>
                    <a:lnTo>
                      <a:pt x="22" y="63"/>
                    </a:lnTo>
                    <a:lnTo>
                      <a:pt x="26" y="62"/>
                    </a:lnTo>
                    <a:lnTo>
                      <a:pt x="29" y="60"/>
                    </a:lnTo>
                    <a:lnTo>
                      <a:pt x="32" y="58"/>
                    </a:lnTo>
                    <a:lnTo>
                      <a:pt x="34" y="54"/>
                    </a:lnTo>
                    <a:lnTo>
                      <a:pt x="35" y="51"/>
                    </a:lnTo>
                    <a:lnTo>
                      <a:pt x="38" y="46"/>
                    </a:lnTo>
                    <a:lnTo>
                      <a:pt x="39" y="35"/>
                    </a:lnTo>
                    <a:lnTo>
                      <a:pt x="40" y="2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1" y="20"/>
                    </a:lnTo>
                    <a:lnTo>
                      <a:pt x="41" y="35"/>
                    </a:lnTo>
                    <a:lnTo>
                      <a:pt x="43" y="46"/>
                    </a:lnTo>
                    <a:lnTo>
                      <a:pt x="44" y="51"/>
                    </a:lnTo>
                    <a:lnTo>
                      <a:pt x="46" y="54"/>
                    </a:lnTo>
                    <a:lnTo>
                      <a:pt x="48" y="58"/>
                    </a:lnTo>
                    <a:lnTo>
                      <a:pt x="50" y="60"/>
                    </a:lnTo>
                    <a:lnTo>
                      <a:pt x="53" y="62"/>
                    </a:lnTo>
                    <a:lnTo>
                      <a:pt x="57" y="63"/>
                    </a:lnTo>
                    <a:lnTo>
                      <a:pt x="67" y="65"/>
                    </a:lnTo>
                    <a:lnTo>
                      <a:pt x="80" y="65"/>
                    </a:lnTo>
                    <a:lnTo>
                      <a:pt x="80" y="65"/>
                    </a:lnTo>
                    <a:close/>
                  </a:path>
                </a:pathLst>
              </a:custGeom>
              <a:solidFill>
                <a:srgbClr val="25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72" name="Freeform 16">
                <a:extLst>
                  <a:ext uri="{FF2B5EF4-FFF2-40B4-BE49-F238E27FC236}">
                    <a16:creationId xmlns:a16="http://schemas.microsoft.com/office/drawing/2014/main" id="{11D87E10-6C96-401B-8855-82112B8BB0F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2100545" y="15238381"/>
                <a:ext cx="127000" cy="204788"/>
              </a:xfrm>
              <a:custGeom>
                <a:avLst/>
                <a:gdLst>
                  <a:gd name="T0" fmla="*/ 80 w 80"/>
                  <a:gd name="T1" fmla="*/ 65 h 129"/>
                  <a:gd name="T2" fmla="*/ 80 w 80"/>
                  <a:gd name="T3" fmla="*/ 65 h 129"/>
                  <a:gd name="T4" fmla="*/ 67 w 80"/>
                  <a:gd name="T5" fmla="*/ 66 h 129"/>
                  <a:gd name="T6" fmla="*/ 57 w 80"/>
                  <a:gd name="T7" fmla="*/ 67 h 129"/>
                  <a:gd name="T8" fmla="*/ 53 w 80"/>
                  <a:gd name="T9" fmla="*/ 69 h 129"/>
                  <a:gd name="T10" fmla="*/ 50 w 80"/>
                  <a:gd name="T11" fmla="*/ 70 h 129"/>
                  <a:gd name="T12" fmla="*/ 48 w 80"/>
                  <a:gd name="T13" fmla="*/ 73 h 129"/>
                  <a:gd name="T14" fmla="*/ 46 w 80"/>
                  <a:gd name="T15" fmla="*/ 75 h 129"/>
                  <a:gd name="T16" fmla="*/ 44 w 80"/>
                  <a:gd name="T17" fmla="*/ 79 h 129"/>
                  <a:gd name="T18" fmla="*/ 43 w 80"/>
                  <a:gd name="T19" fmla="*/ 83 h 129"/>
                  <a:gd name="T20" fmla="*/ 41 w 80"/>
                  <a:gd name="T21" fmla="*/ 95 h 129"/>
                  <a:gd name="T22" fmla="*/ 40 w 80"/>
                  <a:gd name="T23" fmla="*/ 110 h 129"/>
                  <a:gd name="T24" fmla="*/ 40 w 80"/>
                  <a:gd name="T25" fmla="*/ 129 h 129"/>
                  <a:gd name="T26" fmla="*/ 40 w 80"/>
                  <a:gd name="T27" fmla="*/ 129 h 129"/>
                  <a:gd name="T28" fmla="*/ 40 w 80"/>
                  <a:gd name="T29" fmla="*/ 110 h 129"/>
                  <a:gd name="T30" fmla="*/ 39 w 80"/>
                  <a:gd name="T31" fmla="*/ 95 h 129"/>
                  <a:gd name="T32" fmla="*/ 37 w 80"/>
                  <a:gd name="T33" fmla="*/ 83 h 129"/>
                  <a:gd name="T34" fmla="*/ 36 w 80"/>
                  <a:gd name="T35" fmla="*/ 79 h 129"/>
                  <a:gd name="T36" fmla="*/ 35 w 80"/>
                  <a:gd name="T37" fmla="*/ 75 h 129"/>
                  <a:gd name="T38" fmla="*/ 33 w 80"/>
                  <a:gd name="T39" fmla="*/ 73 h 129"/>
                  <a:gd name="T40" fmla="*/ 30 w 80"/>
                  <a:gd name="T41" fmla="*/ 70 h 129"/>
                  <a:gd name="T42" fmla="*/ 27 w 80"/>
                  <a:gd name="T43" fmla="*/ 69 h 129"/>
                  <a:gd name="T44" fmla="*/ 22 w 80"/>
                  <a:gd name="T45" fmla="*/ 67 h 129"/>
                  <a:gd name="T46" fmla="*/ 13 w 80"/>
                  <a:gd name="T47" fmla="*/ 66 h 129"/>
                  <a:gd name="T48" fmla="*/ 0 w 80"/>
                  <a:gd name="T49" fmla="*/ 65 h 129"/>
                  <a:gd name="T50" fmla="*/ 0 w 80"/>
                  <a:gd name="T51" fmla="*/ 65 h 129"/>
                  <a:gd name="T52" fmla="*/ 13 w 80"/>
                  <a:gd name="T53" fmla="*/ 65 h 129"/>
                  <a:gd name="T54" fmla="*/ 22 w 80"/>
                  <a:gd name="T55" fmla="*/ 63 h 129"/>
                  <a:gd name="T56" fmla="*/ 27 w 80"/>
                  <a:gd name="T57" fmla="*/ 62 h 129"/>
                  <a:gd name="T58" fmla="*/ 30 w 80"/>
                  <a:gd name="T59" fmla="*/ 60 h 129"/>
                  <a:gd name="T60" fmla="*/ 33 w 80"/>
                  <a:gd name="T61" fmla="*/ 58 h 129"/>
                  <a:gd name="T62" fmla="*/ 35 w 80"/>
                  <a:gd name="T63" fmla="*/ 55 h 129"/>
                  <a:gd name="T64" fmla="*/ 36 w 80"/>
                  <a:gd name="T65" fmla="*/ 50 h 129"/>
                  <a:gd name="T66" fmla="*/ 37 w 80"/>
                  <a:gd name="T67" fmla="*/ 46 h 129"/>
                  <a:gd name="T68" fmla="*/ 39 w 80"/>
                  <a:gd name="T69" fmla="*/ 35 h 129"/>
                  <a:gd name="T70" fmla="*/ 40 w 80"/>
                  <a:gd name="T71" fmla="*/ 20 h 129"/>
                  <a:gd name="T72" fmla="*/ 40 w 80"/>
                  <a:gd name="T73" fmla="*/ 0 h 129"/>
                  <a:gd name="T74" fmla="*/ 40 w 80"/>
                  <a:gd name="T75" fmla="*/ 0 h 129"/>
                  <a:gd name="T76" fmla="*/ 40 w 80"/>
                  <a:gd name="T77" fmla="*/ 20 h 129"/>
                  <a:gd name="T78" fmla="*/ 41 w 80"/>
                  <a:gd name="T79" fmla="*/ 35 h 129"/>
                  <a:gd name="T80" fmla="*/ 43 w 80"/>
                  <a:gd name="T81" fmla="*/ 46 h 129"/>
                  <a:gd name="T82" fmla="*/ 44 w 80"/>
                  <a:gd name="T83" fmla="*/ 50 h 129"/>
                  <a:gd name="T84" fmla="*/ 46 w 80"/>
                  <a:gd name="T85" fmla="*/ 55 h 129"/>
                  <a:gd name="T86" fmla="*/ 48 w 80"/>
                  <a:gd name="T87" fmla="*/ 58 h 129"/>
                  <a:gd name="T88" fmla="*/ 50 w 80"/>
                  <a:gd name="T89" fmla="*/ 60 h 129"/>
                  <a:gd name="T90" fmla="*/ 53 w 80"/>
                  <a:gd name="T91" fmla="*/ 62 h 129"/>
                  <a:gd name="T92" fmla="*/ 57 w 80"/>
                  <a:gd name="T93" fmla="*/ 63 h 129"/>
                  <a:gd name="T94" fmla="*/ 67 w 80"/>
                  <a:gd name="T95" fmla="*/ 65 h 129"/>
                  <a:gd name="T96" fmla="*/ 80 w 80"/>
                  <a:gd name="T97" fmla="*/ 65 h 129"/>
                  <a:gd name="T98" fmla="*/ 80 w 80"/>
                  <a:gd name="T99" fmla="*/ 65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0" h="129">
                    <a:moveTo>
                      <a:pt x="80" y="65"/>
                    </a:moveTo>
                    <a:lnTo>
                      <a:pt x="80" y="65"/>
                    </a:lnTo>
                    <a:lnTo>
                      <a:pt x="67" y="66"/>
                    </a:lnTo>
                    <a:lnTo>
                      <a:pt x="57" y="67"/>
                    </a:lnTo>
                    <a:lnTo>
                      <a:pt x="53" y="69"/>
                    </a:lnTo>
                    <a:lnTo>
                      <a:pt x="50" y="70"/>
                    </a:lnTo>
                    <a:lnTo>
                      <a:pt x="48" y="73"/>
                    </a:lnTo>
                    <a:lnTo>
                      <a:pt x="46" y="75"/>
                    </a:lnTo>
                    <a:lnTo>
                      <a:pt x="44" y="79"/>
                    </a:lnTo>
                    <a:lnTo>
                      <a:pt x="43" y="83"/>
                    </a:lnTo>
                    <a:lnTo>
                      <a:pt x="41" y="95"/>
                    </a:lnTo>
                    <a:lnTo>
                      <a:pt x="40" y="110"/>
                    </a:lnTo>
                    <a:lnTo>
                      <a:pt x="40" y="129"/>
                    </a:lnTo>
                    <a:lnTo>
                      <a:pt x="40" y="129"/>
                    </a:lnTo>
                    <a:lnTo>
                      <a:pt x="40" y="110"/>
                    </a:lnTo>
                    <a:lnTo>
                      <a:pt x="39" y="95"/>
                    </a:lnTo>
                    <a:lnTo>
                      <a:pt x="37" y="83"/>
                    </a:lnTo>
                    <a:lnTo>
                      <a:pt x="36" y="79"/>
                    </a:lnTo>
                    <a:lnTo>
                      <a:pt x="35" y="75"/>
                    </a:lnTo>
                    <a:lnTo>
                      <a:pt x="33" y="73"/>
                    </a:lnTo>
                    <a:lnTo>
                      <a:pt x="30" y="70"/>
                    </a:lnTo>
                    <a:lnTo>
                      <a:pt x="27" y="69"/>
                    </a:lnTo>
                    <a:lnTo>
                      <a:pt x="22" y="67"/>
                    </a:lnTo>
                    <a:lnTo>
                      <a:pt x="13" y="66"/>
                    </a:lnTo>
                    <a:lnTo>
                      <a:pt x="0" y="65"/>
                    </a:lnTo>
                    <a:lnTo>
                      <a:pt x="0" y="65"/>
                    </a:lnTo>
                    <a:lnTo>
                      <a:pt x="13" y="65"/>
                    </a:lnTo>
                    <a:lnTo>
                      <a:pt x="22" y="63"/>
                    </a:lnTo>
                    <a:lnTo>
                      <a:pt x="27" y="62"/>
                    </a:lnTo>
                    <a:lnTo>
                      <a:pt x="30" y="60"/>
                    </a:lnTo>
                    <a:lnTo>
                      <a:pt x="33" y="58"/>
                    </a:lnTo>
                    <a:lnTo>
                      <a:pt x="35" y="55"/>
                    </a:lnTo>
                    <a:lnTo>
                      <a:pt x="36" y="50"/>
                    </a:lnTo>
                    <a:lnTo>
                      <a:pt x="37" y="46"/>
                    </a:lnTo>
                    <a:lnTo>
                      <a:pt x="39" y="35"/>
                    </a:lnTo>
                    <a:lnTo>
                      <a:pt x="40" y="2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0" y="20"/>
                    </a:lnTo>
                    <a:lnTo>
                      <a:pt x="41" y="35"/>
                    </a:lnTo>
                    <a:lnTo>
                      <a:pt x="43" y="46"/>
                    </a:lnTo>
                    <a:lnTo>
                      <a:pt x="44" y="50"/>
                    </a:lnTo>
                    <a:lnTo>
                      <a:pt x="46" y="55"/>
                    </a:lnTo>
                    <a:lnTo>
                      <a:pt x="48" y="58"/>
                    </a:lnTo>
                    <a:lnTo>
                      <a:pt x="50" y="60"/>
                    </a:lnTo>
                    <a:lnTo>
                      <a:pt x="53" y="62"/>
                    </a:lnTo>
                    <a:lnTo>
                      <a:pt x="57" y="63"/>
                    </a:lnTo>
                    <a:lnTo>
                      <a:pt x="67" y="65"/>
                    </a:lnTo>
                    <a:lnTo>
                      <a:pt x="80" y="65"/>
                    </a:lnTo>
                    <a:lnTo>
                      <a:pt x="80" y="65"/>
                    </a:lnTo>
                    <a:close/>
                  </a:path>
                </a:pathLst>
              </a:custGeom>
              <a:solidFill>
                <a:srgbClr val="25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73" name="Freeform 17">
                <a:extLst>
                  <a:ext uri="{FF2B5EF4-FFF2-40B4-BE49-F238E27FC236}">
                    <a16:creationId xmlns:a16="http://schemas.microsoft.com/office/drawing/2014/main" id="{14411888-B743-48ED-8346-370B3AD4D13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722595" y="13736606"/>
                <a:ext cx="125413" cy="204788"/>
              </a:xfrm>
              <a:custGeom>
                <a:avLst/>
                <a:gdLst>
                  <a:gd name="T0" fmla="*/ 79 w 79"/>
                  <a:gd name="T1" fmla="*/ 64 h 129"/>
                  <a:gd name="T2" fmla="*/ 79 w 79"/>
                  <a:gd name="T3" fmla="*/ 64 h 129"/>
                  <a:gd name="T4" fmla="*/ 67 w 79"/>
                  <a:gd name="T5" fmla="*/ 64 h 129"/>
                  <a:gd name="T6" fmla="*/ 57 w 79"/>
                  <a:gd name="T7" fmla="*/ 66 h 129"/>
                  <a:gd name="T8" fmla="*/ 54 w 79"/>
                  <a:gd name="T9" fmla="*/ 67 h 129"/>
                  <a:gd name="T10" fmla="*/ 50 w 79"/>
                  <a:gd name="T11" fmla="*/ 69 h 129"/>
                  <a:gd name="T12" fmla="*/ 47 w 79"/>
                  <a:gd name="T13" fmla="*/ 72 h 129"/>
                  <a:gd name="T14" fmla="*/ 45 w 79"/>
                  <a:gd name="T15" fmla="*/ 75 h 129"/>
                  <a:gd name="T16" fmla="*/ 43 w 79"/>
                  <a:gd name="T17" fmla="*/ 79 h 129"/>
                  <a:gd name="T18" fmla="*/ 42 w 79"/>
                  <a:gd name="T19" fmla="*/ 83 h 129"/>
                  <a:gd name="T20" fmla="*/ 41 w 79"/>
                  <a:gd name="T21" fmla="*/ 94 h 129"/>
                  <a:gd name="T22" fmla="*/ 40 w 79"/>
                  <a:gd name="T23" fmla="*/ 109 h 129"/>
                  <a:gd name="T24" fmla="*/ 39 w 79"/>
                  <a:gd name="T25" fmla="*/ 129 h 129"/>
                  <a:gd name="T26" fmla="*/ 39 w 79"/>
                  <a:gd name="T27" fmla="*/ 129 h 129"/>
                  <a:gd name="T28" fmla="*/ 39 w 79"/>
                  <a:gd name="T29" fmla="*/ 109 h 129"/>
                  <a:gd name="T30" fmla="*/ 38 w 79"/>
                  <a:gd name="T31" fmla="*/ 94 h 129"/>
                  <a:gd name="T32" fmla="*/ 37 w 79"/>
                  <a:gd name="T33" fmla="*/ 83 h 129"/>
                  <a:gd name="T34" fmla="*/ 36 w 79"/>
                  <a:gd name="T35" fmla="*/ 79 h 129"/>
                  <a:gd name="T36" fmla="*/ 34 w 79"/>
                  <a:gd name="T37" fmla="*/ 75 h 129"/>
                  <a:gd name="T38" fmla="*/ 32 w 79"/>
                  <a:gd name="T39" fmla="*/ 72 h 129"/>
                  <a:gd name="T40" fmla="*/ 29 w 79"/>
                  <a:gd name="T41" fmla="*/ 69 h 129"/>
                  <a:gd name="T42" fmla="*/ 26 w 79"/>
                  <a:gd name="T43" fmla="*/ 67 h 129"/>
                  <a:gd name="T44" fmla="*/ 23 w 79"/>
                  <a:gd name="T45" fmla="*/ 66 h 129"/>
                  <a:gd name="T46" fmla="*/ 13 w 79"/>
                  <a:gd name="T47" fmla="*/ 64 h 129"/>
                  <a:gd name="T48" fmla="*/ 0 w 79"/>
                  <a:gd name="T49" fmla="*/ 64 h 129"/>
                  <a:gd name="T50" fmla="*/ 0 w 79"/>
                  <a:gd name="T51" fmla="*/ 64 h 129"/>
                  <a:gd name="T52" fmla="*/ 13 w 79"/>
                  <a:gd name="T53" fmla="*/ 63 h 129"/>
                  <a:gd name="T54" fmla="*/ 23 w 79"/>
                  <a:gd name="T55" fmla="*/ 62 h 129"/>
                  <a:gd name="T56" fmla="*/ 26 w 79"/>
                  <a:gd name="T57" fmla="*/ 61 h 129"/>
                  <a:gd name="T58" fmla="*/ 29 w 79"/>
                  <a:gd name="T59" fmla="*/ 59 h 129"/>
                  <a:gd name="T60" fmla="*/ 32 w 79"/>
                  <a:gd name="T61" fmla="*/ 57 h 129"/>
                  <a:gd name="T62" fmla="*/ 34 w 79"/>
                  <a:gd name="T63" fmla="*/ 54 h 129"/>
                  <a:gd name="T64" fmla="*/ 36 w 79"/>
                  <a:gd name="T65" fmla="*/ 50 h 129"/>
                  <a:gd name="T66" fmla="*/ 37 w 79"/>
                  <a:gd name="T67" fmla="*/ 46 h 129"/>
                  <a:gd name="T68" fmla="*/ 38 w 79"/>
                  <a:gd name="T69" fmla="*/ 35 h 129"/>
                  <a:gd name="T70" fmla="*/ 39 w 79"/>
                  <a:gd name="T71" fmla="*/ 19 h 129"/>
                  <a:gd name="T72" fmla="*/ 39 w 79"/>
                  <a:gd name="T73" fmla="*/ 0 h 129"/>
                  <a:gd name="T74" fmla="*/ 39 w 79"/>
                  <a:gd name="T75" fmla="*/ 0 h 129"/>
                  <a:gd name="T76" fmla="*/ 40 w 79"/>
                  <a:gd name="T77" fmla="*/ 19 h 129"/>
                  <a:gd name="T78" fmla="*/ 41 w 79"/>
                  <a:gd name="T79" fmla="*/ 35 h 129"/>
                  <a:gd name="T80" fmla="*/ 42 w 79"/>
                  <a:gd name="T81" fmla="*/ 46 h 129"/>
                  <a:gd name="T82" fmla="*/ 43 w 79"/>
                  <a:gd name="T83" fmla="*/ 50 h 129"/>
                  <a:gd name="T84" fmla="*/ 45 w 79"/>
                  <a:gd name="T85" fmla="*/ 54 h 129"/>
                  <a:gd name="T86" fmla="*/ 47 w 79"/>
                  <a:gd name="T87" fmla="*/ 57 h 129"/>
                  <a:gd name="T88" fmla="*/ 50 w 79"/>
                  <a:gd name="T89" fmla="*/ 59 h 129"/>
                  <a:gd name="T90" fmla="*/ 54 w 79"/>
                  <a:gd name="T91" fmla="*/ 61 h 129"/>
                  <a:gd name="T92" fmla="*/ 57 w 79"/>
                  <a:gd name="T93" fmla="*/ 62 h 129"/>
                  <a:gd name="T94" fmla="*/ 67 w 79"/>
                  <a:gd name="T95" fmla="*/ 63 h 129"/>
                  <a:gd name="T96" fmla="*/ 79 w 79"/>
                  <a:gd name="T97" fmla="*/ 64 h 129"/>
                  <a:gd name="T98" fmla="*/ 79 w 79"/>
                  <a:gd name="T99" fmla="*/ 6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9" h="129">
                    <a:moveTo>
                      <a:pt x="79" y="64"/>
                    </a:moveTo>
                    <a:lnTo>
                      <a:pt x="79" y="64"/>
                    </a:lnTo>
                    <a:lnTo>
                      <a:pt x="67" y="64"/>
                    </a:lnTo>
                    <a:lnTo>
                      <a:pt x="57" y="66"/>
                    </a:lnTo>
                    <a:lnTo>
                      <a:pt x="54" y="67"/>
                    </a:lnTo>
                    <a:lnTo>
                      <a:pt x="50" y="69"/>
                    </a:lnTo>
                    <a:lnTo>
                      <a:pt x="47" y="72"/>
                    </a:lnTo>
                    <a:lnTo>
                      <a:pt x="45" y="75"/>
                    </a:lnTo>
                    <a:lnTo>
                      <a:pt x="43" y="79"/>
                    </a:lnTo>
                    <a:lnTo>
                      <a:pt x="42" y="83"/>
                    </a:lnTo>
                    <a:lnTo>
                      <a:pt x="41" y="94"/>
                    </a:lnTo>
                    <a:lnTo>
                      <a:pt x="40" y="109"/>
                    </a:lnTo>
                    <a:lnTo>
                      <a:pt x="39" y="129"/>
                    </a:lnTo>
                    <a:lnTo>
                      <a:pt x="39" y="129"/>
                    </a:lnTo>
                    <a:lnTo>
                      <a:pt x="39" y="109"/>
                    </a:lnTo>
                    <a:lnTo>
                      <a:pt x="38" y="94"/>
                    </a:lnTo>
                    <a:lnTo>
                      <a:pt x="37" y="83"/>
                    </a:lnTo>
                    <a:lnTo>
                      <a:pt x="36" y="79"/>
                    </a:lnTo>
                    <a:lnTo>
                      <a:pt x="34" y="75"/>
                    </a:lnTo>
                    <a:lnTo>
                      <a:pt x="32" y="72"/>
                    </a:lnTo>
                    <a:lnTo>
                      <a:pt x="29" y="69"/>
                    </a:lnTo>
                    <a:lnTo>
                      <a:pt x="26" y="67"/>
                    </a:lnTo>
                    <a:lnTo>
                      <a:pt x="23" y="66"/>
                    </a:lnTo>
                    <a:lnTo>
                      <a:pt x="13" y="64"/>
                    </a:lnTo>
                    <a:lnTo>
                      <a:pt x="0" y="64"/>
                    </a:lnTo>
                    <a:lnTo>
                      <a:pt x="0" y="64"/>
                    </a:lnTo>
                    <a:lnTo>
                      <a:pt x="13" y="63"/>
                    </a:lnTo>
                    <a:lnTo>
                      <a:pt x="23" y="62"/>
                    </a:lnTo>
                    <a:lnTo>
                      <a:pt x="26" y="61"/>
                    </a:lnTo>
                    <a:lnTo>
                      <a:pt x="29" y="59"/>
                    </a:lnTo>
                    <a:lnTo>
                      <a:pt x="32" y="57"/>
                    </a:lnTo>
                    <a:lnTo>
                      <a:pt x="34" y="54"/>
                    </a:lnTo>
                    <a:lnTo>
                      <a:pt x="36" y="50"/>
                    </a:lnTo>
                    <a:lnTo>
                      <a:pt x="37" y="46"/>
                    </a:lnTo>
                    <a:lnTo>
                      <a:pt x="38" y="35"/>
                    </a:lnTo>
                    <a:lnTo>
                      <a:pt x="39" y="19"/>
                    </a:lnTo>
                    <a:lnTo>
                      <a:pt x="39" y="0"/>
                    </a:lnTo>
                    <a:lnTo>
                      <a:pt x="39" y="0"/>
                    </a:lnTo>
                    <a:lnTo>
                      <a:pt x="40" y="19"/>
                    </a:lnTo>
                    <a:lnTo>
                      <a:pt x="41" y="35"/>
                    </a:lnTo>
                    <a:lnTo>
                      <a:pt x="42" y="46"/>
                    </a:lnTo>
                    <a:lnTo>
                      <a:pt x="43" y="50"/>
                    </a:lnTo>
                    <a:lnTo>
                      <a:pt x="45" y="54"/>
                    </a:lnTo>
                    <a:lnTo>
                      <a:pt x="47" y="57"/>
                    </a:lnTo>
                    <a:lnTo>
                      <a:pt x="50" y="59"/>
                    </a:lnTo>
                    <a:lnTo>
                      <a:pt x="54" y="61"/>
                    </a:lnTo>
                    <a:lnTo>
                      <a:pt x="57" y="62"/>
                    </a:lnTo>
                    <a:lnTo>
                      <a:pt x="67" y="63"/>
                    </a:lnTo>
                    <a:lnTo>
                      <a:pt x="79" y="64"/>
                    </a:lnTo>
                    <a:lnTo>
                      <a:pt x="79" y="64"/>
                    </a:lnTo>
                    <a:close/>
                  </a:path>
                </a:pathLst>
              </a:custGeom>
              <a:solidFill>
                <a:srgbClr val="25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76" name="Freeform 18">
                <a:extLst>
                  <a:ext uri="{FF2B5EF4-FFF2-40B4-BE49-F238E27FC236}">
                    <a16:creationId xmlns:a16="http://schemas.microsoft.com/office/drawing/2014/main" id="{2E235589-61A8-4BDB-A525-CFA85577771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2037045" y="11936381"/>
                <a:ext cx="127000" cy="204788"/>
              </a:xfrm>
              <a:custGeom>
                <a:avLst/>
                <a:gdLst>
                  <a:gd name="T0" fmla="*/ 80 w 80"/>
                  <a:gd name="T1" fmla="*/ 64 h 129"/>
                  <a:gd name="T2" fmla="*/ 80 w 80"/>
                  <a:gd name="T3" fmla="*/ 64 h 129"/>
                  <a:gd name="T4" fmla="*/ 67 w 80"/>
                  <a:gd name="T5" fmla="*/ 65 h 129"/>
                  <a:gd name="T6" fmla="*/ 57 w 80"/>
                  <a:gd name="T7" fmla="*/ 66 h 129"/>
                  <a:gd name="T8" fmla="*/ 53 w 80"/>
                  <a:gd name="T9" fmla="*/ 67 h 129"/>
                  <a:gd name="T10" fmla="*/ 50 w 80"/>
                  <a:gd name="T11" fmla="*/ 69 h 129"/>
                  <a:gd name="T12" fmla="*/ 48 w 80"/>
                  <a:gd name="T13" fmla="*/ 72 h 129"/>
                  <a:gd name="T14" fmla="*/ 46 w 80"/>
                  <a:gd name="T15" fmla="*/ 74 h 129"/>
                  <a:gd name="T16" fmla="*/ 44 w 80"/>
                  <a:gd name="T17" fmla="*/ 79 h 129"/>
                  <a:gd name="T18" fmla="*/ 43 w 80"/>
                  <a:gd name="T19" fmla="*/ 83 h 129"/>
                  <a:gd name="T20" fmla="*/ 41 w 80"/>
                  <a:gd name="T21" fmla="*/ 94 h 129"/>
                  <a:gd name="T22" fmla="*/ 40 w 80"/>
                  <a:gd name="T23" fmla="*/ 109 h 129"/>
                  <a:gd name="T24" fmla="*/ 40 w 80"/>
                  <a:gd name="T25" fmla="*/ 129 h 129"/>
                  <a:gd name="T26" fmla="*/ 40 w 80"/>
                  <a:gd name="T27" fmla="*/ 129 h 129"/>
                  <a:gd name="T28" fmla="*/ 40 w 80"/>
                  <a:gd name="T29" fmla="*/ 109 h 129"/>
                  <a:gd name="T30" fmla="*/ 39 w 80"/>
                  <a:gd name="T31" fmla="*/ 94 h 129"/>
                  <a:gd name="T32" fmla="*/ 38 w 80"/>
                  <a:gd name="T33" fmla="*/ 83 h 129"/>
                  <a:gd name="T34" fmla="*/ 36 w 80"/>
                  <a:gd name="T35" fmla="*/ 79 h 129"/>
                  <a:gd name="T36" fmla="*/ 35 w 80"/>
                  <a:gd name="T37" fmla="*/ 74 h 129"/>
                  <a:gd name="T38" fmla="*/ 33 w 80"/>
                  <a:gd name="T39" fmla="*/ 72 h 129"/>
                  <a:gd name="T40" fmla="*/ 30 w 80"/>
                  <a:gd name="T41" fmla="*/ 69 h 129"/>
                  <a:gd name="T42" fmla="*/ 27 w 80"/>
                  <a:gd name="T43" fmla="*/ 67 h 129"/>
                  <a:gd name="T44" fmla="*/ 22 w 80"/>
                  <a:gd name="T45" fmla="*/ 66 h 129"/>
                  <a:gd name="T46" fmla="*/ 13 w 80"/>
                  <a:gd name="T47" fmla="*/ 65 h 129"/>
                  <a:gd name="T48" fmla="*/ 0 w 80"/>
                  <a:gd name="T49" fmla="*/ 64 h 129"/>
                  <a:gd name="T50" fmla="*/ 0 w 80"/>
                  <a:gd name="T51" fmla="*/ 64 h 129"/>
                  <a:gd name="T52" fmla="*/ 13 w 80"/>
                  <a:gd name="T53" fmla="*/ 64 h 129"/>
                  <a:gd name="T54" fmla="*/ 22 w 80"/>
                  <a:gd name="T55" fmla="*/ 62 h 129"/>
                  <a:gd name="T56" fmla="*/ 27 w 80"/>
                  <a:gd name="T57" fmla="*/ 61 h 129"/>
                  <a:gd name="T58" fmla="*/ 30 w 80"/>
                  <a:gd name="T59" fmla="*/ 59 h 129"/>
                  <a:gd name="T60" fmla="*/ 33 w 80"/>
                  <a:gd name="T61" fmla="*/ 57 h 129"/>
                  <a:gd name="T62" fmla="*/ 35 w 80"/>
                  <a:gd name="T63" fmla="*/ 54 h 129"/>
                  <a:gd name="T64" fmla="*/ 36 w 80"/>
                  <a:gd name="T65" fmla="*/ 50 h 129"/>
                  <a:gd name="T66" fmla="*/ 38 w 80"/>
                  <a:gd name="T67" fmla="*/ 46 h 129"/>
                  <a:gd name="T68" fmla="*/ 39 w 80"/>
                  <a:gd name="T69" fmla="*/ 35 h 129"/>
                  <a:gd name="T70" fmla="*/ 40 w 80"/>
                  <a:gd name="T71" fmla="*/ 19 h 129"/>
                  <a:gd name="T72" fmla="*/ 40 w 80"/>
                  <a:gd name="T73" fmla="*/ 0 h 129"/>
                  <a:gd name="T74" fmla="*/ 40 w 80"/>
                  <a:gd name="T75" fmla="*/ 0 h 129"/>
                  <a:gd name="T76" fmla="*/ 40 w 80"/>
                  <a:gd name="T77" fmla="*/ 19 h 129"/>
                  <a:gd name="T78" fmla="*/ 41 w 80"/>
                  <a:gd name="T79" fmla="*/ 35 h 129"/>
                  <a:gd name="T80" fmla="*/ 43 w 80"/>
                  <a:gd name="T81" fmla="*/ 46 h 129"/>
                  <a:gd name="T82" fmla="*/ 44 w 80"/>
                  <a:gd name="T83" fmla="*/ 50 h 129"/>
                  <a:gd name="T84" fmla="*/ 46 w 80"/>
                  <a:gd name="T85" fmla="*/ 54 h 129"/>
                  <a:gd name="T86" fmla="*/ 48 w 80"/>
                  <a:gd name="T87" fmla="*/ 57 h 129"/>
                  <a:gd name="T88" fmla="*/ 50 w 80"/>
                  <a:gd name="T89" fmla="*/ 59 h 129"/>
                  <a:gd name="T90" fmla="*/ 53 w 80"/>
                  <a:gd name="T91" fmla="*/ 61 h 129"/>
                  <a:gd name="T92" fmla="*/ 57 w 80"/>
                  <a:gd name="T93" fmla="*/ 62 h 129"/>
                  <a:gd name="T94" fmla="*/ 67 w 80"/>
                  <a:gd name="T95" fmla="*/ 64 h 129"/>
                  <a:gd name="T96" fmla="*/ 80 w 80"/>
                  <a:gd name="T97" fmla="*/ 64 h 129"/>
                  <a:gd name="T98" fmla="*/ 80 w 80"/>
                  <a:gd name="T99" fmla="*/ 6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0" h="129">
                    <a:moveTo>
                      <a:pt x="80" y="64"/>
                    </a:moveTo>
                    <a:lnTo>
                      <a:pt x="80" y="64"/>
                    </a:lnTo>
                    <a:lnTo>
                      <a:pt x="67" y="65"/>
                    </a:lnTo>
                    <a:lnTo>
                      <a:pt x="57" y="66"/>
                    </a:lnTo>
                    <a:lnTo>
                      <a:pt x="53" y="67"/>
                    </a:lnTo>
                    <a:lnTo>
                      <a:pt x="50" y="69"/>
                    </a:lnTo>
                    <a:lnTo>
                      <a:pt x="48" y="72"/>
                    </a:lnTo>
                    <a:lnTo>
                      <a:pt x="46" y="74"/>
                    </a:lnTo>
                    <a:lnTo>
                      <a:pt x="44" y="79"/>
                    </a:lnTo>
                    <a:lnTo>
                      <a:pt x="43" y="83"/>
                    </a:lnTo>
                    <a:lnTo>
                      <a:pt x="41" y="94"/>
                    </a:lnTo>
                    <a:lnTo>
                      <a:pt x="40" y="109"/>
                    </a:lnTo>
                    <a:lnTo>
                      <a:pt x="40" y="129"/>
                    </a:lnTo>
                    <a:lnTo>
                      <a:pt x="40" y="129"/>
                    </a:lnTo>
                    <a:lnTo>
                      <a:pt x="40" y="109"/>
                    </a:lnTo>
                    <a:lnTo>
                      <a:pt x="39" y="94"/>
                    </a:lnTo>
                    <a:lnTo>
                      <a:pt x="38" y="83"/>
                    </a:lnTo>
                    <a:lnTo>
                      <a:pt x="36" y="79"/>
                    </a:lnTo>
                    <a:lnTo>
                      <a:pt x="35" y="74"/>
                    </a:lnTo>
                    <a:lnTo>
                      <a:pt x="33" y="72"/>
                    </a:lnTo>
                    <a:lnTo>
                      <a:pt x="30" y="69"/>
                    </a:lnTo>
                    <a:lnTo>
                      <a:pt x="27" y="67"/>
                    </a:lnTo>
                    <a:lnTo>
                      <a:pt x="22" y="66"/>
                    </a:lnTo>
                    <a:lnTo>
                      <a:pt x="13" y="65"/>
                    </a:lnTo>
                    <a:lnTo>
                      <a:pt x="0" y="64"/>
                    </a:lnTo>
                    <a:lnTo>
                      <a:pt x="0" y="64"/>
                    </a:lnTo>
                    <a:lnTo>
                      <a:pt x="13" y="64"/>
                    </a:lnTo>
                    <a:lnTo>
                      <a:pt x="22" y="62"/>
                    </a:lnTo>
                    <a:lnTo>
                      <a:pt x="27" y="61"/>
                    </a:lnTo>
                    <a:lnTo>
                      <a:pt x="30" y="59"/>
                    </a:lnTo>
                    <a:lnTo>
                      <a:pt x="33" y="57"/>
                    </a:lnTo>
                    <a:lnTo>
                      <a:pt x="35" y="54"/>
                    </a:lnTo>
                    <a:lnTo>
                      <a:pt x="36" y="50"/>
                    </a:lnTo>
                    <a:lnTo>
                      <a:pt x="38" y="46"/>
                    </a:lnTo>
                    <a:lnTo>
                      <a:pt x="39" y="35"/>
                    </a:lnTo>
                    <a:lnTo>
                      <a:pt x="40" y="19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0" y="19"/>
                    </a:lnTo>
                    <a:lnTo>
                      <a:pt x="41" y="35"/>
                    </a:lnTo>
                    <a:lnTo>
                      <a:pt x="43" y="46"/>
                    </a:lnTo>
                    <a:lnTo>
                      <a:pt x="44" y="50"/>
                    </a:lnTo>
                    <a:lnTo>
                      <a:pt x="46" y="54"/>
                    </a:lnTo>
                    <a:lnTo>
                      <a:pt x="48" y="57"/>
                    </a:lnTo>
                    <a:lnTo>
                      <a:pt x="50" y="59"/>
                    </a:lnTo>
                    <a:lnTo>
                      <a:pt x="53" y="61"/>
                    </a:lnTo>
                    <a:lnTo>
                      <a:pt x="57" y="62"/>
                    </a:lnTo>
                    <a:lnTo>
                      <a:pt x="67" y="64"/>
                    </a:lnTo>
                    <a:lnTo>
                      <a:pt x="80" y="64"/>
                    </a:lnTo>
                    <a:lnTo>
                      <a:pt x="80" y="64"/>
                    </a:lnTo>
                    <a:close/>
                  </a:path>
                </a:pathLst>
              </a:custGeom>
              <a:solidFill>
                <a:srgbClr val="25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77" name="Freeform 19">
                <a:extLst>
                  <a:ext uri="{FF2B5EF4-FFF2-40B4-BE49-F238E27FC236}">
                    <a16:creationId xmlns:a16="http://schemas.microsoft.com/office/drawing/2014/main" id="{488E375E-8F0D-4D78-B564-095B2FA19FF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830420" y="12628531"/>
                <a:ext cx="125413" cy="206375"/>
              </a:xfrm>
              <a:custGeom>
                <a:avLst/>
                <a:gdLst>
                  <a:gd name="T0" fmla="*/ 79 w 79"/>
                  <a:gd name="T1" fmla="*/ 65 h 130"/>
                  <a:gd name="T2" fmla="*/ 79 w 79"/>
                  <a:gd name="T3" fmla="*/ 65 h 130"/>
                  <a:gd name="T4" fmla="*/ 67 w 79"/>
                  <a:gd name="T5" fmla="*/ 66 h 130"/>
                  <a:gd name="T6" fmla="*/ 57 w 79"/>
                  <a:gd name="T7" fmla="*/ 67 h 130"/>
                  <a:gd name="T8" fmla="*/ 54 w 79"/>
                  <a:gd name="T9" fmla="*/ 69 h 130"/>
                  <a:gd name="T10" fmla="*/ 50 w 79"/>
                  <a:gd name="T11" fmla="*/ 70 h 130"/>
                  <a:gd name="T12" fmla="*/ 47 w 79"/>
                  <a:gd name="T13" fmla="*/ 73 h 130"/>
                  <a:gd name="T14" fmla="*/ 45 w 79"/>
                  <a:gd name="T15" fmla="*/ 76 h 130"/>
                  <a:gd name="T16" fmla="*/ 43 w 79"/>
                  <a:gd name="T17" fmla="*/ 79 h 130"/>
                  <a:gd name="T18" fmla="*/ 42 w 79"/>
                  <a:gd name="T19" fmla="*/ 84 h 130"/>
                  <a:gd name="T20" fmla="*/ 41 w 79"/>
                  <a:gd name="T21" fmla="*/ 95 h 130"/>
                  <a:gd name="T22" fmla="*/ 40 w 79"/>
                  <a:gd name="T23" fmla="*/ 110 h 130"/>
                  <a:gd name="T24" fmla="*/ 39 w 79"/>
                  <a:gd name="T25" fmla="*/ 130 h 130"/>
                  <a:gd name="T26" fmla="*/ 39 w 79"/>
                  <a:gd name="T27" fmla="*/ 130 h 130"/>
                  <a:gd name="T28" fmla="*/ 39 w 79"/>
                  <a:gd name="T29" fmla="*/ 110 h 130"/>
                  <a:gd name="T30" fmla="*/ 38 w 79"/>
                  <a:gd name="T31" fmla="*/ 95 h 130"/>
                  <a:gd name="T32" fmla="*/ 37 w 79"/>
                  <a:gd name="T33" fmla="*/ 84 h 130"/>
                  <a:gd name="T34" fmla="*/ 36 w 79"/>
                  <a:gd name="T35" fmla="*/ 79 h 130"/>
                  <a:gd name="T36" fmla="*/ 34 w 79"/>
                  <a:gd name="T37" fmla="*/ 76 h 130"/>
                  <a:gd name="T38" fmla="*/ 32 w 79"/>
                  <a:gd name="T39" fmla="*/ 73 h 130"/>
                  <a:gd name="T40" fmla="*/ 29 w 79"/>
                  <a:gd name="T41" fmla="*/ 70 h 130"/>
                  <a:gd name="T42" fmla="*/ 26 w 79"/>
                  <a:gd name="T43" fmla="*/ 69 h 130"/>
                  <a:gd name="T44" fmla="*/ 23 w 79"/>
                  <a:gd name="T45" fmla="*/ 67 h 130"/>
                  <a:gd name="T46" fmla="*/ 12 w 79"/>
                  <a:gd name="T47" fmla="*/ 66 h 130"/>
                  <a:gd name="T48" fmla="*/ 0 w 79"/>
                  <a:gd name="T49" fmla="*/ 65 h 130"/>
                  <a:gd name="T50" fmla="*/ 0 w 79"/>
                  <a:gd name="T51" fmla="*/ 65 h 130"/>
                  <a:gd name="T52" fmla="*/ 12 w 79"/>
                  <a:gd name="T53" fmla="*/ 65 h 130"/>
                  <a:gd name="T54" fmla="*/ 23 w 79"/>
                  <a:gd name="T55" fmla="*/ 63 h 130"/>
                  <a:gd name="T56" fmla="*/ 26 w 79"/>
                  <a:gd name="T57" fmla="*/ 62 h 130"/>
                  <a:gd name="T58" fmla="*/ 29 w 79"/>
                  <a:gd name="T59" fmla="*/ 60 h 130"/>
                  <a:gd name="T60" fmla="*/ 32 w 79"/>
                  <a:gd name="T61" fmla="*/ 58 h 130"/>
                  <a:gd name="T62" fmla="*/ 34 w 79"/>
                  <a:gd name="T63" fmla="*/ 55 h 130"/>
                  <a:gd name="T64" fmla="*/ 36 w 79"/>
                  <a:gd name="T65" fmla="*/ 51 h 130"/>
                  <a:gd name="T66" fmla="*/ 37 w 79"/>
                  <a:gd name="T67" fmla="*/ 47 h 130"/>
                  <a:gd name="T68" fmla="*/ 38 w 79"/>
                  <a:gd name="T69" fmla="*/ 35 h 130"/>
                  <a:gd name="T70" fmla="*/ 39 w 79"/>
                  <a:gd name="T71" fmla="*/ 20 h 130"/>
                  <a:gd name="T72" fmla="*/ 39 w 79"/>
                  <a:gd name="T73" fmla="*/ 0 h 130"/>
                  <a:gd name="T74" fmla="*/ 39 w 79"/>
                  <a:gd name="T75" fmla="*/ 0 h 130"/>
                  <a:gd name="T76" fmla="*/ 40 w 79"/>
                  <a:gd name="T77" fmla="*/ 20 h 130"/>
                  <a:gd name="T78" fmla="*/ 41 w 79"/>
                  <a:gd name="T79" fmla="*/ 35 h 130"/>
                  <a:gd name="T80" fmla="*/ 42 w 79"/>
                  <a:gd name="T81" fmla="*/ 47 h 130"/>
                  <a:gd name="T82" fmla="*/ 43 w 79"/>
                  <a:gd name="T83" fmla="*/ 51 h 130"/>
                  <a:gd name="T84" fmla="*/ 45 w 79"/>
                  <a:gd name="T85" fmla="*/ 55 h 130"/>
                  <a:gd name="T86" fmla="*/ 47 w 79"/>
                  <a:gd name="T87" fmla="*/ 58 h 130"/>
                  <a:gd name="T88" fmla="*/ 50 w 79"/>
                  <a:gd name="T89" fmla="*/ 60 h 130"/>
                  <a:gd name="T90" fmla="*/ 54 w 79"/>
                  <a:gd name="T91" fmla="*/ 62 h 130"/>
                  <a:gd name="T92" fmla="*/ 57 w 79"/>
                  <a:gd name="T93" fmla="*/ 63 h 130"/>
                  <a:gd name="T94" fmla="*/ 67 w 79"/>
                  <a:gd name="T95" fmla="*/ 65 h 130"/>
                  <a:gd name="T96" fmla="*/ 79 w 79"/>
                  <a:gd name="T97" fmla="*/ 65 h 130"/>
                  <a:gd name="T98" fmla="*/ 79 w 79"/>
                  <a:gd name="T99" fmla="*/ 6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9" h="130">
                    <a:moveTo>
                      <a:pt x="79" y="65"/>
                    </a:moveTo>
                    <a:lnTo>
                      <a:pt x="79" y="65"/>
                    </a:lnTo>
                    <a:lnTo>
                      <a:pt x="67" y="66"/>
                    </a:lnTo>
                    <a:lnTo>
                      <a:pt x="57" y="67"/>
                    </a:lnTo>
                    <a:lnTo>
                      <a:pt x="54" y="69"/>
                    </a:lnTo>
                    <a:lnTo>
                      <a:pt x="50" y="70"/>
                    </a:lnTo>
                    <a:lnTo>
                      <a:pt x="47" y="73"/>
                    </a:lnTo>
                    <a:lnTo>
                      <a:pt x="45" y="76"/>
                    </a:lnTo>
                    <a:lnTo>
                      <a:pt x="43" y="79"/>
                    </a:lnTo>
                    <a:lnTo>
                      <a:pt x="42" y="84"/>
                    </a:lnTo>
                    <a:lnTo>
                      <a:pt x="41" y="95"/>
                    </a:lnTo>
                    <a:lnTo>
                      <a:pt x="40" y="110"/>
                    </a:lnTo>
                    <a:lnTo>
                      <a:pt x="39" y="130"/>
                    </a:lnTo>
                    <a:lnTo>
                      <a:pt x="39" y="130"/>
                    </a:lnTo>
                    <a:lnTo>
                      <a:pt x="39" y="110"/>
                    </a:lnTo>
                    <a:lnTo>
                      <a:pt x="38" y="95"/>
                    </a:lnTo>
                    <a:lnTo>
                      <a:pt x="37" y="84"/>
                    </a:lnTo>
                    <a:lnTo>
                      <a:pt x="36" y="79"/>
                    </a:lnTo>
                    <a:lnTo>
                      <a:pt x="34" y="76"/>
                    </a:lnTo>
                    <a:lnTo>
                      <a:pt x="32" y="73"/>
                    </a:lnTo>
                    <a:lnTo>
                      <a:pt x="29" y="70"/>
                    </a:lnTo>
                    <a:lnTo>
                      <a:pt x="26" y="69"/>
                    </a:lnTo>
                    <a:lnTo>
                      <a:pt x="23" y="67"/>
                    </a:lnTo>
                    <a:lnTo>
                      <a:pt x="12" y="66"/>
                    </a:lnTo>
                    <a:lnTo>
                      <a:pt x="0" y="65"/>
                    </a:lnTo>
                    <a:lnTo>
                      <a:pt x="0" y="65"/>
                    </a:lnTo>
                    <a:lnTo>
                      <a:pt x="12" y="65"/>
                    </a:lnTo>
                    <a:lnTo>
                      <a:pt x="23" y="63"/>
                    </a:lnTo>
                    <a:lnTo>
                      <a:pt x="26" y="62"/>
                    </a:lnTo>
                    <a:lnTo>
                      <a:pt x="29" y="60"/>
                    </a:lnTo>
                    <a:lnTo>
                      <a:pt x="32" y="58"/>
                    </a:lnTo>
                    <a:lnTo>
                      <a:pt x="34" y="55"/>
                    </a:lnTo>
                    <a:lnTo>
                      <a:pt x="36" y="51"/>
                    </a:lnTo>
                    <a:lnTo>
                      <a:pt x="37" y="47"/>
                    </a:lnTo>
                    <a:lnTo>
                      <a:pt x="38" y="35"/>
                    </a:lnTo>
                    <a:lnTo>
                      <a:pt x="39" y="20"/>
                    </a:lnTo>
                    <a:lnTo>
                      <a:pt x="39" y="0"/>
                    </a:lnTo>
                    <a:lnTo>
                      <a:pt x="39" y="0"/>
                    </a:lnTo>
                    <a:lnTo>
                      <a:pt x="40" y="20"/>
                    </a:lnTo>
                    <a:lnTo>
                      <a:pt x="41" y="35"/>
                    </a:lnTo>
                    <a:lnTo>
                      <a:pt x="42" y="47"/>
                    </a:lnTo>
                    <a:lnTo>
                      <a:pt x="43" y="51"/>
                    </a:lnTo>
                    <a:lnTo>
                      <a:pt x="45" y="55"/>
                    </a:lnTo>
                    <a:lnTo>
                      <a:pt x="47" y="58"/>
                    </a:lnTo>
                    <a:lnTo>
                      <a:pt x="50" y="60"/>
                    </a:lnTo>
                    <a:lnTo>
                      <a:pt x="54" y="62"/>
                    </a:lnTo>
                    <a:lnTo>
                      <a:pt x="57" y="63"/>
                    </a:lnTo>
                    <a:lnTo>
                      <a:pt x="67" y="65"/>
                    </a:lnTo>
                    <a:lnTo>
                      <a:pt x="79" y="65"/>
                    </a:lnTo>
                    <a:lnTo>
                      <a:pt x="79" y="65"/>
                    </a:lnTo>
                    <a:close/>
                  </a:path>
                </a:pathLst>
              </a:custGeom>
              <a:solidFill>
                <a:srgbClr val="25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78" name="Freeform 20">
                <a:extLst>
                  <a:ext uri="{FF2B5EF4-FFF2-40B4-BE49-F238E27FC236}">
                    <a16:creationId xmlns:a16="http://schemas.microsoft.com/office/drawing/2014/main" id="{1CF61131-EC53-43C7-9542-26060FEB990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192495" y="11190256"/>
                <a:ext cx="127000" cy="204788"/>
              </a:xfrm>
              <a:custGeom>
                <a:avLst/>
                <a:gdLst>
                  <a:gd name="T0" fmla="*/ 80 w 80"/>
                  <a:gd name="T1" fmla="*/ 65 h 129"/>
                  <a:gd name="T2" fmla="*/ 80 w 80"/>
                  <a:gd name="T3" fmla="*/ 65 h 129"/>
                  <a:gd name="T4" fmla="*/ 66 w 80"/>
                  <a:gd name="T5" fmla="*/ 65 h 129"/>
                  <a:gd name="T6" fmla="*/ 57 w 80"/>
                  <a:gd name="T7" fmla="*/ 67 h 129"/>
                  <a:gd name="T8" fmla="*/ 53 w 80"/>
                  <a:gd name="T9" fmla="*/ 68 h 129"/>
                  <a:gd name="T10" fmla="*/ 50 w 80"/>
                  <a:gd name="T11" fmla="*/ 70 h 129"/>
                  <a:gd name="T12" fmla="*/ 47 w 80"/>
                  <a:gd name="T13" fmla="*/ 72 h 129"/>
                  <a:gd name="T14" fmla="*/ 45 w 80"/>
                  <a:gd name="T15" fmla="*/ 75 h 129"/>
                  <a:gd name="T16" fmla="*/ 44 w 80"/>
                  <a:gd name="T17" fmla="*/ 79 h 129"/>
                  <a:gd name="T18" fmla="*/ 42 w 80"/>
                  <a:gd name="T19" fmla="*/ 83 h 129"/>
                  <a:gd name="T20" fmla="*/ 41 w 80"/>
                  <a:gd name="T21" fmla="*/ 94 h 129"/>
                  <a:gd name="T22" fmla="*/ 40 w 80"/>
                  <a:gd name="T23" fmla="*/ 110 h 129"/>
                  <a:gd name="T24" fmla="*/ 40 w 80"/>
                  <a:gd name="T25" fmla="*/ 129 h 129"/>
                  <a:gd name="T26" fmla="*/ 40 w 80"/>
                  <a:gd name="T27" fmla="*/ 129 h 129"/>
                  <a:gd name="T28" fmla="*/ 39 w 80"/>
                  <a:gd name="T29" fmla="*/ 110 h 129"/>
                  <a:gd name="T30" fmla="*/ 39 w 80"/>
                  <a:gd name="T31" fmla="*/ 94 h 129"/>
                  <a:gd name="T32" fmla="*/ 37 w 80"/>
                  <a:gd name="T33" fmla="*/ 83 h 129"/>
                  <a:gd name="T34" fmla="*/ 36 w 80"/>
                  <a:gd name="T35" fmla="*/ 79 h 129"/>
                  <a:gd name="T36" fmla="*/ 33 w 80"/>
                  <a:gd name="T37" fmla="*/ 75 h 129"/>
                  <a:gd name="T38" fmla="*/ 31 w 80"/>
                  <a:gd name="T39" fmla="*/ 72 h 129"/>
                  <a:gd name="T40" fmla="*/ 29 w 80"/>
                  <a:gd name="T41" fmla="*/ 70 h 129"/>
                  <a:gd name="T42" fmla="*/ 26 w 80"/>
                  <a:gd name="T43" fmla="*/ 68 h 129"/>
                  <a:gd name="T44" fmla="*/ 22 w 80"/>
                  <a:gd name="T45" fmla="*/ 67 h 129"/>
                  <a:gd name="T46" fmla="*/ 12 w 80"/>
                  <a:gd name="T47" fmla="*/ 65 h 129"/>
                  <a:gd name="T48" fmla="*/ 0 w 80"/>
                  <a:gd name="T49" fmla="*/ 65 h 129"/>
                  <a:gd name="T50" fmla="*/ 0 w 80"/>
                  <a:gd name="T51" fmla="*/ 65 h 129"/>
                  <a:gd name="T52" fmla="*/ 12 w 80"/>
                  <a:gd name="T53" fmla="*/ 64 h 129"/>
                  <a:gd name="T54" fmla="*/ 22 w 80"/>
                  <a:gd name="T55" fmla="*/ 63 h 129"/>
                  <a:gd name="T56" fmla="*/ 26 w 80"/>
                  <a:gd name="T57" fmla="*/ 60 h 129"/>
                  <a:gd name="T58" fmla="*/ 29 w 80"/>
                  <a:gd name="T59" fmla="*/ 59 h 129"/>
                  <a:gd name="T60" fmla="*/ 31 w 80"/>
                  <a:gd name="T61" fmla="*/ 56 h 129"/>
                  <a:gd name="T62" fmla="*/ 33 w 80"/>
                  <a:gd name="T63" fmla="*/ 53 h 129"/>
                  <a:gd name="T64" fmla="*/ 36 w 80"/>
                  <a:gd name="T65" fmla="*/ 50 h 129"/>
                  <a:gd name="T66" fmla="*/ 37 w 80"/>
                  <a:gd name="T67" fmla="*/ 46 h 129"/>
                  <a:gd name="T68" fmla="*/ 39 w 80"/>
                  <a:gd name="T69" fmla="*/ 35 h 129"/>
                  <a:gd name="T70" fmla="*/ 39 w 80"/>
                  <a:gd name="T71" fmla="*/ 19 h 129"/>
                  <a:gd name="T72" fmla="*/ 40 w 80"/>
                  <a:gd name="T73" fmla="*/ 0 h 129"/>
                  <a:gd name="T74" fmla="*/ 40 w 80"/>
                  <a:gd name="T75" fmla="*/ 0 h 129"/>
                  <a:gd name="T76" fmla="*/ 40 w 80"/>
                  <a:gd name="T77" fmla="*/ 19 h 129"/>
                  <a:gd name="T78" fmla="*/ 41 w 80"/>
                  <a:gd name="T79" fmla="*/ 35 h 129"/>
                  <a:gd name="T80" fmla="*/ 42 w 80"/>
                  <a:gd name="T81" fmla="*/ 46 h 129"/>
                  <a:gd name="T82" fmla="*/ 44 w 80"/>
                  <a:gd name="T83" fmla="*/ 50 h 129"/>
                  <a:gd name="T84" fmla="*/ 45 w 80"/>
                  <a:gd name="T85" fmla="*/ 53 h 129"/>
                  <a:gd name="T86" fmla="*/ 47 w 80"/>
                  <a:gd name="T87" fmla="*/ 56 h 129"/>
                  <a:gd name="T88" fmla="*/ 50 w 80"/>
                  <a:gd name="T89" fmla="*/ 59 h 129"/>
                  <a:gd name="T90" fmla="*/ 53 w 80"/>
                  <a:gd name="T91" fmla="*/ 60 h 129"/>
                  <a:gd name="T92" fmla="*/ 57 w 80"/>
                  <a:gd name="T93" fmla="*/ 63 h 129"/>
                  <a:gd name="T94" fmla="*/ 66 w 80"/>
                  <a:gd name="T95" fmla="*/ 64 h 129"/>
                  <a:gd name="T96" fmla="*/ 80 w 80"/>
                  <a:gd name="T97" fmla="*/ 65 h 129"/>
                  <a:gd name="T98" fmla="*/ 80 w 80"/>
                  <a:gd name="T99" fmla="*/ 65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0" h="129">
                    <a:moveTo>
                      <a:pt x="80" y="65"/>
                    </a:moveTo>
                    <a:lnTo>
                      <a:pt x="80" y="65"/>
                    </a:lnTo>
                    <a:lnTo>
                      <a:pt x="66" y="65"/>
                    </a:lnTo>
                    <a:lnTo>
                      <a:pt x="57" y="67"/>
                    </a:lnTo>
                    <a:lnTo>
                      <a:pt x="53" y="68"/>
                    </a:lnTo>
                    <a:lnTo>
                      <a:pt x="50" y="70"/>
                    </a:lnTo>
                    <a:lnTo>
                      <a:pt x="47" y="72"/>
                    </a:lnTo>
                    <a:lnTo>
                      <a:pt x="45" y="75"/>
                    </a:lnTo>
                    <a:lnTo>
                      <a:pt x="44" y="79"/>
                    </a:lnTo>
                    <a:lnTo>
                      <a:pt x="42" y="83"/>
                    </a:lnTo>
                    <a:lnTo>
                      <a:pt x="41" y="94"/>
                    </a:lnTo>
                    <a:lnTo>
                      <a:pt x="40" y="110"/>
                    </a:lnTo>
                    <a:lnTo>
                      <a:pt x="40" y="129"/>
                    </a:lnTo>
                    <a:lnTo>
                      <a:pt x="40" y="129"/>
                    </a:lnTo>
                    <a:lnTo>
                      <a:pt x="39" y="110"/>
                    </a:lnTo>
                    <a:lnTo>
                      <a:pt x="39" y="94"/>
                    </a:lnTo>
                    <a:lnTo>
                      <a:pt x="37" y="83"/>
                    </a:lnTo>
                    <a:lnTo>
                      <a:pt x="36" y="79"/>
                    </a:lnTo>
                    <a:lnTo>
                      <a:pt x="33" y="75"/>
                    </a:lnTo>
                    <a:lnTo>
                      <a:pt x="31" y="72"/>
                    </a:lnTo>
                    <a:lnTo>
                      <a:pt x="29" y="70"/>
                    </a:lnTo>
                    <a:lnTo>
                      <a:pt x="26" y="68"/>
                    </a:lnTo>
                    <a:lnTo>
                      <a:pt x="22" y="67"/>
                    </a:lnTo>
                    <a:lnTo>
                      <a:pt x="12" y="65"/>
                    </a:lnTo>
                    <a:lnTo>
                      <a:pt x="0" y="65"/>
                    </a:lnTo>
                    <a:lnTo>
                      <a:pt x="0" y="65"/>
                    </a:lnTo>
                    <a:lnTo>
                      <a:pt x="12" y="64"/>
                    </a:lnTo>
                    <a:lnTo>
                      <a:pt x="22" y="63"/>
                    </a:lnTo>
                    <a:lnTo>
                      <a:pt x="26" y="60"/>
                    </a:lnTo>
                    <a:lnTo>
                      <a:pt x="29" y="59"/>
                    </a:lnTo>
                    <a:lnTo>
                      <a:pt x="31" y="56"/>
                    </a:lnTo>
                    <a:lnTo>
                      <a:pt x="33" y="53"/>
                    </a:lnTo>
                    <a:lnTo>
                      <a:pt x="36" y="50"/>
                    </a:lnTo>
                    <a:lnTo>
                      <a:pt x="37" y="46"/>
                    </a:lnTo>
                    <a:lnTo>
                      <a:pt x="39" y="35"/>
                    </a:lnTo>
                    <a:lnTo>
                      <a:pt x="39" y="19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0" y="19"/>
                    </a:lnTo>
                    <a:lnTo>
                      <a:pt x="41" y="35"/>
                    </a:lnTo>
                    <a:lnTo>
                      <a:pt x="42" y="46"/>
                    </a:lnTo>
                    <a:lnTo>
                      <a:pt x="44" y="50"/>
                    </a:lnTo>
                    <a:lnTo>
                      <a:pt x="45" y="53"/>
                    </a:lnTo>
                    <a:lnTo>
                      <a:pt x="47" y="56"/>
                    </a:lnTo>
                    <a:lnTo>
                      <a:pt x="50" y="59"/>
                    </a:lnTo>
                    <a:lnTo>
                      <a:pt x="53" y="60"/>
                    </a:lnTo>
                    <a:lnTo>
                      <a:pt x="57" y="63"/>
                    </a:lnTo>
                    <a:lnTo>
                      <a:pt x="66" y="64"/>
                    </a:lnTo>
                    <a:lnTo>
                      <a:pt x="80" y="65"/>
                    </a:lnTo>
                    <a:lnTo>
                      <a:pt x="80" y="65"/>
                    </a:lnTo>
                    <a:close/>
                  </a:path>
                </a:pathLst>
              </a:custGeom>
              <a:solidFill>
                <a:srgbClr val="25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79" name="Freeform 21">
                <a:extLst>
                  <a:ext uri="{FF2B5EF4-FFF2-40B4-BE49-F238E27FC236}">
                    <a16:creationId xmlns:a16="http://schemas.microsoft.com/office/drawing/2014/main" id="{468CFE38-1612-4D6C-BE01-A886A1ED043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837020" y="13122244"/>
                <a:ext cx="125413" cy="204788"/>
              </a:xfrm>
              <a:custGeom>
                <a:avLst/>
                <a:gdLst>
                  <a:gd name="T0" fmla="*/ 79 w 79"/>
                  <a:gd name="T1" fmla="*/ 65 h 129"/>
                  <a:gd name="T2" fmla="*/ 79 w 79"/>
                  <a:gd name="T3" fmla="*/ 65 h 129"/>
                  <a:gd name="T4" fmla="*/ 66 w 79"/>
                  <a:gd name="T5" fmla="*/ 66 h 129"/>
                  <a:gd name="T6" fmla="*/ 56 w 79"/>
                  <a:gd name="T7" fmla="*/ 67 h 129"/>
                  <a:gd name="T8" fmla="*/ 53 w 79"/>
                  <a:gd name="T9" fmla="*/ 69 h 129"/>
                  <a:gd name="T10" fmla="*/ 50 w 79"/>
                  <a:gd name="T11" fmla="*/ 70 h 129"/>
                  <a:gd name="T12" fmla="*/ 47 w 79"/>
                  <a:gd name="T13" fmla="*/ 73 h 129"/>
                  <a:gd name="T14" fmla="*/ 45 w 79"/>
                  <a:gd name="T15" fmla="*/ 76 h 129"/>
                  <a:gd name="T16" fmla="*/ 43 w 79"/>
                  <a:gd name="T17" fmla="*/ 79 h 129"/>
                  <a:gd name="T18" fmla="*/ 42 w 79"/>
                  <a:gd name="T19" fmla="*/ 83 h 129"/>
                  <a:gd name="T20" fmla="*/ 41 w 79"/>
                  <a:gd name="T21" fmla="*/ 95 h 129"/>
                  <a:gd name="T22" fmla="*/ 40 w 79"/>
                  <a:gd name="T23" fmla="*/ 110 h 129"/>
                  <a:gd name="T24" fmla="*/ 39 w 79"/>
                  <a:gd name="T25" fmla="*/ 129 h 129"/>
                  <a:gd name="T26" fmla="*/ 39 w 79"/>
                  <a:gd name="T27" fmla="*/ 129 h 129"/>
                  <a:gd name="T28" fmla="*/ 39 w 79"/>
                  <a:gd name="T29" fmla="*/ 110 h 129"/>
                  <a:gd name="T30" fmla="*/ 38 w 79"/>
                  <a:gd name="T31" fmla="*/ 95 h 129"/>
                  <a:gd name="T32" fmla="*/ 37 w 79"/>
                  <a:gd name="T33" fmla="*/ 83 h 129"/>
                  <a:gd name="T34" fmla="*/ 36 w 79"/>
                  <a:gd name="T35" fmla="*/ 79 h 129"/>
                  <a:gd name="T36" fmla="*/ 34 w 79"/>
                  <a:gd name="T37" fmla="*/ 76 h 129"/>
                  <a:gd name="T38" fmla="*/ 32 w 79"/>
                  <a:gd name="T39" fmla="*/ 73 h 129"/>
                  <a:gd name="T40" fmla="*/ 28 w 79"/>
                  <a:gd name="T41" fmla="*/ 70 h 129"/>
                  <a:gd name="T42" fmla="*/ 25 w 79"/>
                  <a:gd name="T43" fmla="*/ 69 h 129"/>
                  <a:gd name="T44" fmla="*/ 22 w 79"/>
                  <a:gd name="T45" fmla="*/ 67 h 129"/>
                  <a:gd name="T46" fmla="*/ 12 w 79"/>
                  <a:gd name="T47" fmla="*/ 66 h 129"/>
                  <a:gd name="T48" fmla="*/ 0 w 79"/>
                  <a:gd name="T49" fmla="*/ 65 h 129"/>
                  <a:gd name="T50" fmla="*/ 0 w 79"/>
                  <a:gd name="T51" fmla="*/ 65 h 129"/>
                  <a:gd name="T52" fmla="*/ 12 w 79"/>
                  <a:gd name="T53" fmla="*/ 65 h 129"/>
                  <a:gd name="T54" fmla="*/ 22 w 79"/>
                  <a:gd name="T55" fmla="*/ 63 h 129"/>
                  <a:gd name="T56" fmla="*/ 25 w 79"/>
                  <a:gd name="T57" fmla="*/ 62 h 129"/>
                  <a:gd name="T58" fmla="*/ 28 w 79"/>
                  <a:gd name="T59" fmla="*/ 60 h 129"/>
                  <a:gd name="T60" fmla="*/ 32 w 79"/>
                  <a:gd name="T61" fmla="*/ 58 h 129"/>
                  <a:gd name="T62" fmla="*/ 34 w 79"/>
                  <a:gd name="T63" fmla="*/ 55 h 129"/>
                  <a:gd name="T64" fmla="*/ 36 w 79"/>
                  <a:gd name="T65" fmla="*/ 50 h 129"/>
                  <a:gd name="T66" fmla="*/ 37 w 79"/>
                  <a:gd name="T67" fmla="*/ 46 h 129"/>
                  <a:gd name="T68" fmla="*/ 38 w 79"/>
                  <a:gd name="T69" fmla="*/ 35 h 129"/>
                  <a:gd name="T70" fmla="*/ 39 w 79"/>
                  <a:gd name="T71" fmla="*/ 20 h 129"/>
                  <a:gd name="T72" fmla="*/ 39 w 79"/>
                  <a:gd name="T73" fmla="*/ 0 h 129"/>
                  <a:gd name="T74" fmla="*/ 39 w 79"/>
                  <a:gd name="T75" fmla="*/ 0 h 129"/>
                  <a:gd name="T76" fmla="*/ 40 w 79"/>
                  <a:gd name="T77" fmla="*/ 20 h 129"/>
                  <a:gd name="T78" fmla="*/ 41 w 79"/>
                  <a:gd name="T79" fmla="*/ 35 h 129"/>
                  <a:gd name="T80" fmla="*/ 42 w 79"/>
                  <a:gd name="T81" fmla="*/ 46 h 129"/>
                  <a:gd name="T82" fmla="*/ 43 w 79"/>
                  <a:gd name="T83" fmla="*/ 50 h 129"/>
                  <a:gd name="T84" fmla="*/ 45 w 79"/>
                  <a:gd name="T85" fmla="*/ 55 h 129"/>
                  <a:gd name="T86" fmla="*/ 47 w 79"/>
                  <a:gd name="T87" fmla="*/ 58 h 129"/>
                  <a:gd name="T88" fmla="*/ 50 w 79"/>
                  <a:gd name="T89" fmla="*/ 60 h 129"/>
                  <a:gd name="T90" fmla="*/ 53 w 79"/>
                  <a:gd name="T91" fmla="*/ 62 h 129"/>
                  <a:gd name="T92" fmla="*/ 56 w 79"/>
                  <a:gd name="T93" fmla="*/ 63 h 129"/>
                  <a:gd name="T94" fmla="*/ 66 w 79"/>
                  <a:gd name="T95" fmla="*/ 65 h 129"/>
                  <a:gd name="T96" fmla="*/ 79 w 79"/>
                  <a:gd name="T97" fmla="*/ 65 h 129"/>
                  <a:gd name="T98" fmla="*/ 79 w 79"/>
                  <a:gd name="T99" fmla="*/ 65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9" h="129">
                    <a:moveTo>
                      <a:pt x="79" y="65"/>
                    </a:moveTo>
                    <a:lnTo>
                      <a:pt x="79" y="65"/>
                    </a:lnTo>
                    <a:lnTo>
                      <a:pt x="66" y="66"/>
                    </a:lnTo>
                    <a:lnTo>
                      <a:pt x="56" y="67"/>
                    </a:lnTo>
                    <a:lnTo>
                      <a:pt x="53" y="69"/>
                    </a:lnTo>
                    <a:lnTo>
                      <a:pt x="50" y="70"/>
                    </a:lnTo>
                    <a:lnTo>
                      <a:pt x="47" y="73"/>
                    </a:lnTo>
                    <a:lnTo>
                      <a:pt x="45" y="76"/>
                    </a:lnTo>
                    <a:lnTo>
                      <a:pt x="43" y="79"/>
                    </a:lnTo>
                    <a:lnTo>
                      <a:pt x="42" y="83"/>
                    </a:lnTo>
                    <a:lnTo>
                      <a:pt x="41" y="95"/>
                    </a:lnTo>
                    <a:lnTo>
                      <a:pt x="40" y="110"/>
                    </a:lnTo>
                    <a:lnTo>
                      <a:pt x="39" y="129"/>
                    </a:lnTo>
                    <a:lnTo>
                      <a:pt x="39" y="129"/>
                    </a:lnTo>
                    <a:lnTo>
                      <a:pt x="39" y="110"/>
                    </a:lnTo>
                    <a:lnTo>
                      <a:pt x="38" y="95"/>
                    </a:lnTo>
                    <a:lnTo>
                      <a:pt x="37" y="83"/>
                    </a:lnTo>
                    <a:lnTo>
                      <a:pt x="36" y="79"/>
                    </a:lnTo>
                    <a:lnTo>
                      <a:pt x="34" y="76"/>
                    </a:lnTo>
                    <a:lnTo>
                      <a:pt x="32" y="73"/>
                    </a:lnTo>
                    <a:lnTo>
                      <a:pt x="28" y="70"/>
                    </a:lnTo>
                    <a:lnTo>
                      <a:pt x="25" y="69"/>
                    </a:lnTo>
                    <a:lnTo>
                      <a:pt x="22" y="67"/>
                    </a:lnTo>
                    <a:lnTo>
                      <a:pt x="12" y="66"/>
                    </a:lnTo>
                    <a:lnTo>
                      <a:pt x="0" y="65"/>
                    </a:lnTo>
                    <a:lnTo>
                      <a:pt x="0" y="65"/>
                    </a:lnTo>
                    <a:lnTo>
                      <a:pt x="12" y="65"/>
                    </a:lnTo>
                    <a:lnTo>
                      <a:pt x="22" y="63"/>
                    </a:lnTo>
                    <a:lnTo>
                      <a:pt x="25" y="62"/>
                    </a:lnTo>
                    <a:lnTo>
                      <a:pt x="28" y="60"/>
                    </a:lnTo>
                    <a:lnTo>
                      <a:pt x="32" y="58"/>
                    </a:lnTo>
                    <a:lnTo>
                      <a:pt x="34" y="55"/>
                    </a:lnTo>
                    <a:lnTo>
                      <a:pt x="36" y="50"/>
                    </a:lnTo>
                    <a:lnTo>
                      <a:pt x="37" y="46"/>
                    </a:lnTo>
                    <a:lnTo>
                      <a:pt x="38" y="35"/>
                    </a:lnTo>
                    <a:lnTo>
                      <a:pt x="39" y="20"/>
                    </a:lnTo>
                    <a:lnTo>
                      <a:pt x="39" y="0"/>
                    </a:lnTo>
                    <a:lnTo>
                      <a:pt x="39" y="0"/>
                    </a:lnTo>
                    <a:lnTo>
                      <a:pt x="40" y="20"/>
                    </a:lnTo>
                    <a:lnTo>
                      <a:pt x="41" y="35"/>
                    </a:lnTo>
                    <a:lnTo>
                      <a:pt x="42" y="46"/>
                    </a:lnTo>
                    <a:lnTo>
                      <a:pt x="43" y="50"/>
                    </a:lnTo>
                    <a:lnTo>
                      <a:pt x="45" y="55"/>
                    </a:lnTo>
                    <a:lnTo>
                      <a:pt x="47" y="58"/>
                    </a:lnTo>
                    <a:lnTo>
                      <a:pt x="50" y="60"/>
                    </a:lnTo>
                    <a:lnTo>
                      <a:pt x="53" y="62"/>
                    </a:lnTo>
                    <a:lnTo>
                      <a:pt x="56" y="63"/>
                    </a:lnTo>
                    <a:lnTo>
                      <a:pt x="66" y="65"/>
                    </a:lnTo>
                    <a:lnTo>
                      <a:pt x="79" y="65"/>
                    </a:lnTo>
                    <a:lnTo>
                      <a:pt x="79" y="65"/>
                    </a:lnTo>
                    <a:close/>
                  </a:path>
                </a:pathLst>
              </a:custGeom>
              <a:solidFill>
                <a:srgbClr val="25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80" name="Freeform 22">
                <a:extLst>
                  <a:ext uri="{FF2B5EF4-FFF2-40B4-BE49-F238E27FC236}">
                    <a16:creationId xmlns:a16="http://schemas.microsoft.com/office/drawing/2014/main" id="{672F90DC-BF7C-4CCF-BF4A-F6452A00D85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255995" y="15230444"/>
                <a:ext cx="195263" cy="315913"/>
              </a:xfrm>
              <a:custGeom>
                <a:avLst/>
                <a:gdLst>
                  <a:gd name="T0" fmla="*/ 123 w 123"/>
                  <a:gd name="T1" fmla="*/ 100 h 199"/>
                  <a:gd name="T2" fmla="*/ 123 w 123"/>
                  <a:gd name="T3" fmla="*/ 100 h 199"/>
                  <a:gd name="T4" fmla="*/ 102 w 123"/>
                  <a:gd name="T5" fmla="*/ 101 h 199"/>
                  <a:gd name="T6" fmla="*/ 94 w 123"/>
                  <a:gd name="T7" fmla="*/ 102 h 199"/>
                  <a:gd name="T8" fmla="*/ 88 w 123"/>
                  <a:gd name="T9" fmla="*/ 103 h 199"/>
                  <a:gd name="T10" fmla="*/ 82 w 123"/>
                  <a:gd name="T11" fmla="*/ 105 h 199"/>
                  <a:gd name="T12" fmla="*/ 77 w 123"/>
                  <a:gd name="T13" fmla="*/ 108 h 199"/>
                  <a:gd name="T14" fmla="*/ 72 w 123"/>
                  <a:gd name="T15" fmla="*/ 112 h 199"/>
                  <a:gd name="T16" fmla="*/ 69 w 123"/>
                  <a:gd name="T17" fmla="*/ 116 h 199"/>
                  <a:gd name="T18" fmla="*/ 67 w 123"/>
                  <a:gd name="T19" fmla="*/ 122 h 199"/>
                  <a:gd name="T20" fmla="*/ 65 w 123"/>
                  <a:gd name="T21" fmla="*/ 128 h 199"/>
                  <a:gd name="T22" fmla="*/ 63 w 123"/>
                  <a:gd name="T23" fmla="*/ 136 h 199"/>
                  <a:gd name="T24" fmla="*/ 62 w 123"/>
                  <a:gd name="T25" fmla="*/ 146 h 199"/>
                  <a:gd name="T26" fmla="*/ 61 w 123"/>
                  <a:gd name="T27" fmla="*/ 169 h 199"/>
                  <a:gd name="T28" fmla="*/ 61 w 123"/>
                  <a:gd name="T29" fmla="*/ 199 h 199"/>
                  <a:gd name="T30" fmla="*/ 61 w 123"/>
                  <a:gd name="T31" fmla="*/ 199 h 199"/>
                  <a:gd name="T32" fmla="*/ 60 w 123"/>
                  <a:gd name="T33" fmla="*/ 169 h 199"/>
                  <a:gd name="T34" fmla="*/ 59 w 123"/>
                  <a:gd name="T35" fmla="*/ 146 h 199"/>
                  <a:gd name="T36" fmla="*/ 58 w 123"/>
                  <a:gd name="T37" fmla="*/ 136 h 199"/>
                  <a:gd name="T38" fmla="*/ 57 w 123"/>
                  <a:gd name="T39" fmla="*/ 128 h 199"/>
                  <a:gd name="T40" fmla="*/ 55 w 123"/>
                  <a:gd name="T41" fmla="*/ 122 h 199"/>
                  <a:gd name="T42" fmla="*/ 52 w 123"/>
                  <a:gd name="T43" fmla="*/ 116 h 199"/>
                  <a:gd name="T44" fmla="*/ 49 w 123"/>
                  <a:gd name="T45" fmla="*/ 112 h 199"/>
                  <a:gd name="T46" fmla="*/ 45 w 123"/>
                  <a:gd name="T47" fmla="*/ 108 h 199"/>
                  <a:gd name="T48" fmla="*/ 40 w 123"/>
                  <a:gd name="T49" fmla="*/ 105 h 199"/>
                  <a:gd name="T50" fmla="*/ 34 w 123"/>
                  <a:gd name="T51" fmla="*/ 103 h 199"/>
                  <a:gd name="T52" fmla="*/ 27 w 123"/>
                  <a:gd name="T53" fmla="*/ 102 h 199"/>
                  <a:gd name="T54" fmla="*/ 19 w 123"/>
                  <a:gd name="T55" fmla="*/ 101 h 199"/>
                  <a:gd name="T56" fmla="*/ 0 w 123"/>
                  <a:gd name="T57" fmla="*/ 100 h 199"/>
                  <a:gd name="T58" fmla="*/ 0 w 123"/>
                  <a:gd name="T59" fmla="*/ 100 h 199"/>
                  <a:gd name="T60" fmla="*/ 19 w 123"/>
                  <a:gd name="T61" fmla="*/ 100 h 199"/>
                  <a:gd name="T62" fmla="*/ 27 w 123"/>
                  <a:gd name="T63" fmla="*/ 99 h 199"/>
                  <a:gd name="T64" fmla="*/ 34 w 123"/>
                  <a:gd name="T65" fmla="*/ 96 h 199"/>
                  <a:gd name="T66" fmla="*/ 40 w 123"/>
                  <a:gd name="T67" fmla="*/ 94 h 199"/>
                  <a:gd name="T68" fmla="*/ 45 w 123"/>
                  <a:gd name="T69" fmla="*/ 92 h 199"/>
                  <a:gd name="T70" fmla="*/ 49 w 123"/>
                  <a:gd name="T71" fmla="*/ 88 h 199"/>
                  <a:gd name="T72" fmla="*/ 52 w 123"/>
                  <a:gd name="T73" fmla="*/ 84 h 199"/>
                  <a:gd name="T74" fmla="*/ 55 w 123"/>
                  <a:gd name="T75" fmla="*/ 78 h 199"/>
                  <a:gd name="T76" fmla="*/ 57 w 123"/>
                  <a:gd name="T77" fmla="*/ 72 h 199"/>
                  <a:gd name="T78" fmla="*/ 58 w 123"/>
                  <a:gd name="T79" fmla="*/ 64 h 199"/>
                  <a:gd name="T80" fmla="*/ 59 w 123"/>
                  <a:gd name="T81" fmla="*/ 54 h 199"/>
                  <a:gd name="T82" fmla="*/ 60 w 123"/>
                  <a:gd name="T83" fmla="*/ 31 h 199"/>
                  <a:gd name="T84" fmla="*/ 61 w 123"/>
                  <a:gd name="T85" fmla="*/ 0 h 199"/>
                  <a:gd name="T86" fmla="*/ 61 w 123"/>
                  <a:gd name="T87" fmla="*/ 0 h 199"/>
                  <a:gd name="T88" fmla="*/ 61 w 123"/>
                  <a:gd name="T89" fmla="*/ 31 h 199"/>
                  <a:gd name="T90" fmla="*/ 62 w 123"/>
                  <a:gd name="T91" fmla="*/ 54 h 199"/>
                  <a:gd name="T92" fmla="*/ 63 w 123"/>
                  <a:gd name="T93" fmla="*/ 64 h 199"/>
                  <a:gd name="T94" fmla="*/ 65 w 123"/>
                  <a:gd name="T95" fmla="*/ 72 h 199"/>
                  <a:gd name="T96" fmla="*/ 67 w 123"/>
                  <a:gd name="T97" fmla="*/ 78 h 199"/>
                  <a:gd name="T98" fmla="*/ 69 w 123"/>
                  <a:gd name="T99" fmla="*/ 84 h 199"/>
                  <a:gd name="T100" fmla="*/ 72 w 123"/>
                  <a:gd name="T101" fmla="*/ 88 h 199"/>
                  <a:gd name="T102" fmla="*/ 77 w 123"/>
                  <a:gd name="T103" fmla="*/ 92 h 199"/>
                  <a:gd name="T104" fmla="*/ 82 w 123"/>
                  <a:gd name="T105" fmla="*/ 94 h 199"/>
                  <a:gd name="T106" fmla="*/ 88 w 123"/>
                  <a:gd name="T107" fmla="*/ 96 h 199"/>
                  <a:gd name="T108" fmla="*/ 94 w 123"/>
                  <a:gd name="T109" fmla="*/ 99 h 199"/>
                  <a:gd name="T110" fmla="*/ 102 w 123"/>
                  <a:gd name="T111" fmla="*/ 100 h 199"/>
                  <a:gd name="T112" fmla="*/ 123 w 123"/>
                  <a:gd name="T113" fmla="*/ 100 h 199"/>
                  <a:gd name="T114" fmla="*/ 123 w 123"/>
                  <a:gd name="T115" fmla="*/ 10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3" h="199">
                    <a:moveTo>
                      <a:pt x="123" y="100"/>
                    </a:moveTo>
                    <a:lnTo>
                      <a:pt x="123" y="100"/>
                    </a:lnTo>
                    <a:lnTo>
                      <a:pt x="102" y="101"/>
                    </a:lnTo>
                    <a:lnTo>
                      <a:pt x="94" y="102"/>
                    </a:lnTo>
                    <a:lnTo>
                      <a:pt x="88" y="103"/>
                    </a:lnTo>
                    <a:lnTo>
                      <a:pt x="82" y="105"/>
                    </a:lnTo>
                    <a:lnTo>
                      <a:pt x="77" y="108"/>
                    </a:lnTo>
                    <a:lnTo>
                      <a:pt x="72" y="112"/>
                    </a:lnTo>
                    <a:lnTo>
                      <a:pt x="69" y="116"/>
                    </a:lnTo>
                    <a:lnTo>
                      <a:pt x="67" y="122"/>
                    </a:lnTo>
                    <a:lnTo>
                      <a:pt x="65" y="128"/>
                    </a:lnTo>
                    <a:lnTo>
                      <a:pt x="63" y="136"/>
                    </a:lnTo>
                    <a:lnTo>
                      <a:pt x="62" y="146"/>
                    </a:lnTo>
                    <a:lnTo>
                      <a:pt x="61" y="169"/>
                    </a:lnTo>
                    <a:lnTo>
                      <a:pt x="61" y="199"/>
                    </a:lnTo>
                    <a:lnTo>
                      <a:pt x="61" y="199"/>
                    </a:lnTo>
                    <a:lnTo>
                      <a:pt x="60" y="169"/>
                    </a:lnTo>
                    <a:lnTo>
                      <a:pt x="59" y="146"/>
                    </a:lnTo>
                    <a:lnTo>
                      <a:pt x="58" y="136"/>
                    </a:lnTo>
                    <a:lnTo>
                      <a:pt x="57" y="128"/>
                    </a:lnTo>
                    <a:lnTo>
                      <a:pt x="55" y="122"/>
                    </a:lnTo>
                    <a:lnTo>
                      <a:pt x="52" y="116"/>
                    </a:lnTo>
                    <a:lnTo>
                      <a:pt x="49" y="112"/>
                    </a:lnTo>
                    <a:lnTo>
                      <a:pt x="45" y="108"/>
                    </a:lnTo>
                    <a:lnTo>
                      <a:pt x="40" y="105"/>
                    </a:lnTo>
                    <a:lnTo>
                      <a:pt x="34" y="103"/>
                    </a:lnTo>
                    <a:lnTo>
                      <a:pt x="27" y="102"/>
                    </a:lnTo>
                    <a:lnTo>
                      <a:pt x="19" y="101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19" y="100"/>
                    </a:lnTo>
                    <a:lnTo>
                      <a:pt x="27" y="99"/>
                    </a:lnTo>
                    <a:lnTo>
                      <a:pt x="34" y="96"/>
                    </a:lnTo>
                    <a:lnTo>
                      <a:pt x="40" y="94"/>
                    </a:lnTo>
                    <a:lnTo>
                      <a:pt x="45" y="92"/>
                    </a:lnTo>
                    <a:lnTo>
                      <a:pt x="49" y="88"/>
                    </a:lnTo>
                    <a:lnTo>
                      <a:pt x="52" y="84"/>
                    </a:lnTo>
                    <a:lnTo>
                      <a:pt x="55" y="78"/>
                    </a:lnTo>
                    <a:lnTo>
                      <a:pt x="57" y="72"/>
                    </a:lnTo>
                    <a:lnTo>
                      <a:pt x="58" y="64"/>
                    </a:lnTo>
                    <a:lnTo>
                      <a:pt x="59" y="54"/>
                    </a:lnTo>
                    <a:lnTo>
                      <a:pt x="60" y="31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61" y="31"/>
                    </a:lnTo>
                    <a:lnTo>
                      <a:pt x="62" y="54"/>
                    </a:lnTo>
                    <a:lnTo>
                      <a:pt x="63" y="64"/>
                    </a:lnTo>
                    <a:lnTo>
                      <a:pt x="65" y="72"/>
                    </a:lnTo>
                    <a:lnTo>
                      <a:pt x="67" y="78"/>
                    </a:lnTo>
                    <a:lnTo>
                      <a:pt x="69" y="84"/>
                    </a:lnTo>
                    <a:lnTo>
                      <a:pt x="72" y="88"/>
                    </a:lnTo>
                    <a:lnTo>
                      <a:pt x="77" y="92"/>
                    </a:lnTo>
                    <a:lnTo>
                      <a:pt x="82" y="94"/>
                    </a:lnTo>
                    <a:lnTo>
                      <a:pt x="88" y="96"/>
                    </a:lnTo>
                    <a:lnTo>
                      <a:pt x="94" y="99"/>
                    </a:lnTo>
                    <a:lnTo>
                      <a:pt x="102" y="100"/>
                    </a:lnTo>
                    <a:lnTo>
                      <a:pt x="123" y="100"/>
                    </a:lnTo>
                    <a:lnTo>
                      <a:pt x="123" y="1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97" name="Freeform 25">
                <a:extLst>
                  <a:ext uri="{FF2B5EF4-FFF2-40B4-BE49-F238E27FC236}">
                    <a16:creationId xmlns:a16="http://schemas.microsoft.com/office/drawing/2014/main" id="{4D6F8CAE-4096-4437-BABD-20C3D56DB39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350995" y="14116019"/>
                <a:ext cx="195263" cy="315913"/>
              </a:xfrm>
              <a:custGeom>
                <a:avLst/>
                <a:gdLst>
                  <a:gd name="T0" fmla="*/ 123 w 123"/>
                  <a:gd name="T1" fmla="*/ 99 h 199"/>
                  <a:gd name="T2" fmla="*/ 123 w 123"/>
                  <a:gd name="T3" fmla="*/ 99 h 199"/>
                  <a:gd name="T4" fmla="*/ 102 w 123"/>
                  <a:gd name="T5" fmla="*/ 100 h 199"/>
                  <a:gd name="T6" fmla="*/ 94 w 123"/>
                  <a:gd name="T7" fmla="*/ 101 h 199"/>
                  <a:gd name="T8" fmla="*/ 88 w 123"/>
                  <a:gd name="T9" fmla="*/ 102 h 199"/>
                  <a:gd name="T10" fmla="*/ 82 w 123"/>
                  <a:gd name="T11" fmla="*/ 104 h 199"/>
                  <a:gd name="T12" fmla="*/ 77 w 123"/>
                  <a:gd name="T13" fmla="*/ 107 h 199"/>
                  <a:gd name="T14" fmla="*/ 72 w 123"/>
                  <a:gd name="T15" fmla="*/ 110 h 199"/>
                  <a:gd name="T16" fmla="*/ 69 w 123"/>
                  <a:gd name="T17" fmla="*/ 116 h 199"/>
                  <a:gd name="T18" fmla="*/ 67 w 123"/>
                  <a:gd name="T19" fmla="*/ 121 h 199"/>
                  <a:gd name="T20" fmla="*/ 65 w 123"/>
                  <a:gd name="T21" fmla="*/ 128 h 199"/>
                  <a:gd name="T22" fmla="*/ 63 w 123"/>
                  <a:gd name="T23" fmla="*/ 136 h 199"/>
                  <a:gd name="T24" fmla="*/ 62 w 123"/>
                  <a:gd name="T25" fmla="*/ 145 h 199"/>
                  <a:gd name="T26" fmla="*/ 61 w 123"/>
                  <a:gd name="T27" fmla="*/ 169 h 199"/>
                  <a:gd name="T28" fmla="*/ 61 w 123"/>
                  <a:gd name="T29" fmla="*/ 199 h 199"/>
                  <a:gd name="T30" fmla="*/ 61 w 123"/>
                  <a:gd name="T31" fmla="*/ 199 h 199"/>
                  <a:gd name="T32" fmla="*/ 60 w 123"/>
                  <a:gd name="T33" fmla="*/ 169 h 199"/>
                  <a:gd name="T34" fmla="*/ 59 w 123"/>
                  <a:gd name="T35" fmla="*/ 145 h 199"/>
                  <a:gd name="T36" fmla="*/ 58 w 123"/>
                  <a:gd name="T37" fmla="*/ 136 h 199"/>
                  <a:gd name="T38" fmla="*/ 57 w 123"/>
                  <a:gd name="T39" fmla="*/ 128 h 199"/>
                  <a:gd name="T40" fmla="*/ 55 w 123"/>
                  <a:gd name="T41" fmla="*/ 121 h 199"/>
                  <a:gd name="T42" fmla="*/ 52 w 123"/>
                  <a:gd name="T43" fmla="*/ 116 h 199"/>
                  <a:gd name="T44" fmla="*/ 49 w 123"/>
                  <a:gd name="T45" fmla="*/ 110 h 199"/>
                  <a:gd name="T46" fmla="*/ 45 w 123"/>
                  <a:gd name="T47" fmla="*/ 107 h 199"/>
                  <a:gd name="T48" fmla="*/ 41 w 123"/>
                  <a:gd name="T49" fmla="*/ 104 h 199"/>
                  <a:gd name="T50" fmla="*/ 34 w 123"/>
                  <a:gd name="T51" fmla="*/ 102 h 199"/>
                  <a:gd name="T52" fmla="*/ 27 w 123"/>
                  <a:gd name="T53" fmla="*/ 101 h 199"/>
                  <a:gd name="T54" fmla="*/ 19 w 123"/>
                  <a:gd name="T55" fmla="*/ 100 h 199"/>
                  <a:gd name="T56" fmla="*/ 0 w 123"/>
                  <a:gd name="T57" fmla="*/ 99 h 199"/>
                  <a:gd name="T58" fmla="*/ 0 w 123"/>
                  <a:gd name="T59" fmla="*/ 99 h 199"/>
                  <a:gd name="T60" fmla="*/ 19 w 123"/>
                  <a:gd name="T61" fmla="*/ 98 h 199"/>
                  <a:gd name="T62" fmla="*/ 27 w 123"/>
                  <a:gd name="T63" fmla="*/ 97 h 199"/>
                  <a:gd name="T64" fmla="*/ 34 w 123"/>
                  <a:gd name="T65" fmla="*/ 96 h 199"/>
                  <a:gd name="T66" fmla="*/ 41 w 123"/>
                  <a:gd name="T67" fmla="*/ 94 h 199"/>
                  <a:gd name="T68" fmla="*/ 45 w 123"/>
                  <a:gd name="T69" fmla="*/ 91 h 199"/>
                  <a:gd name="T70" fmla="*/ 49 w 123"/>
                  <a:gd name="T71" fmla="*/ 88 h 199"/>
                  <a:gd name="T72" fmla="*/ 52 w 123"/>
                  <a:gd name="T73" fmla="*/ 83 h 199"/>
                  <a:gd name="T74" fmla="*/ 55 w 123"/>
                  <a:gd name="T75" fmla="*/ 78 h 199"/>
                  <a:gd name="T76" fmla="*/ 57 w 123"/>
                  <a:gd name="T77" fmla="*/ 70 h 199"/>
                  <a:gd name="T78" fmla="*/ 58 w 123"/>
                  <a:gd name="T79" fmla="*/ 62 h 199"/>
                  <a:gd name="T80" fmla="*/ 59 w 123"/>
                  <a:gd name="T81" fmla="*/ 53 h 199"/>
                  <a:gd name="T82" fmla="*/ 60 w 123"/>
                  <a:gd name="T83" fmla="*/ 30 h 199"/>
                  <a:gd name="T84" fmla="*/ 61 w 123"/>
                  <a:gd name="T85" fmla="*/ 0 h 199"/>
                  <a:gd name="T86" fmla="*/ 61 w 123"/>
                  <a:gd name="T87" fmla="*/ 0 h 199"/>
                  <a:gd name="T88" fmla="*/ 61 w 123"/>
                  <a:gd name="T89" fmla="*/ 30 h 199"/>
                  <a:gd name="T90" fmla="*/ 62 w 123"/>
                  <a:gd name="T91" fmla="*/ 53 h 199"/>
                  <a:gd name="T92" fmla="*/ 63 w 123"/>
                  <a:gd name="T93" fmla="*/ 62 h 199"/>
                  <a:gd name="T94" fmla="*/ 65 w 123"/>
                  <a:gd name="T95" fmla="*/ 70 h 199"/>
                  <a:gd name="T96" fmla="*/ 67 w 123"/>
                  <a:gd name="T97" fmla="*/ 78 h 199"/>
                  <a:gd name="T98" fmla="*/ 69 w 123"/>
                  <a:gd name="T99" fmla="*/ 83 h 199"/>
                  <a:gd name="T100" fmla="*/ 72 w 123"/>
                  <a:gd name="T101" fmla="*/ 88 h 199"/>
                  <a:gd name="T102" fmla="*/ 77 w 123"/>
                  <a:gd name="T103" fmla="*/ 91 h 199"/>
                  <a:gd name="T104" fmla="*/ 82 w 123"/>
                  <a:gd name="T105" fmla="*/ 94 h 199"/>
                  <a:gd name="T106" fmla="*/ 88 w 123"/>
                  <a:gd name="T107" fmla="*/ 96 h 199"/>
                  <a:gd name="T108" fmla="*/ 94 w 123"/>
                  <a:gd name="T109" fmla="*/ 97 h 199"/>
                  <a:gd name="T110" fmla="*/ 102 w 123"/>
                  <a:gd name="T111" fmla="*/ 98 h 199"/>
                  <a:gd name="T112" fmla="*/ 123 w 123"/>
                  <a:gd name="T113" fmla="*/ 99 h 199"/>
                  <a:gd name="T114" fmla="*/ 123 w 123"/>
                  <a:gd name="T115" fmla="*/ 99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3" h="199">
                    <a:moveTo>
                      <a:pt x="123" y="99"/>
                    </a:moveTo>
                    <a:lnTo>
                      <a:pt x="123" y="99"/>
                    </a:lnTo>
                    <a:lnTo>
                      <a:pt x="102" y="100"/>
                    </a:lnTo>
                    <a:lnTo>
                      <a:pt x="94" y="101"/>
                    </a:lnTo>
                    <a:lnTo>
                      <a:pt x="88" y="102"/>
                    </a:lnTo>
                    <a:lnTo>
                      <a:pt x="82" y="104"/>
                    </a:lnTo>
                    <a:lnTo>
                      <a:pt x="77" y="107"/>
                    </a:lnTo>
                    <a:lnTo>
                      <a:pt x="72" y="110"/>
                    </a:lnTo>
                    <a:lnTo>
                      <a:pt x="69" y="116"/>
                    </a:lnTo>
                    <a:lnTo>
                      <a:pt x="67" y="121"/>
                    </a:lnTo>
                    <a:lnTo>
                      <a:pt x="65" y="128"/>
                    </a:lnTo>
                    <a:lnTo>
                      <a:pt x="63" y="136"/>
                    </a:lnTo>
                    <a:lnTo>
                      <a:pt x="62" y="145"/>
                    </a:lnTo>
                    <a:lnTo>
                      <a:pt x="61" y="169"/>
                    </a:lnTo>
                    <a:lnTo>
                      <a:pt x="61" y="199"/>
                    </a:lnTo>
                    <a:lnTo>
                      <a:pt x="61" y="199"/>
                    </a:lnTo>
                    <a:lnTo>
                      <a:pt x="60" y="169"/>
                    </a:lnTo>
                    <a:lnTo>
                      <a:pt x="59" y="145"/>
                    </a:lnTo>
                    <a:lnTo>
                      <a:pt x="58" y="136"/>
                    </a:lnTo>
                    <a:lnTo>
                      <a:pt x="57" y="128"/>
                    </a:lnTo>
                    <a:lnTo>
                      <a:pt x="55" y="121"/>
                    </a:lnTo>
                    <a:lnTo>
                      <a:pt x="52" y="116"/>
                    </a:lnTo>
                    <a:lnTo>
                      <a:pt x="49" y="110"/>
                    </a:lnTo>
                    <a:lnTo>
                      <a:pt x="45" y="107"/>
                    </a:lnTo>
                    <a:lnTo>
                      <a:pt x="41" y="104"/>
                    </a:lnTo>
                    <a:lnTo>
                      <a:pt x="34" y="102"/>
                    </a:lnTo>
                    <a:lnTo>
                      <a:pt x="27" y="101"/>
                    </a:lnTo>
                    <a:lnTo>
                      <a:pt x="19" y="100"/>
                    </a:lnTo>
                    <a:lnTo>
                      <a:pt x="0" y="99"/>
                    </a:lnTo>
                    <a:lnTo>
                      <a:pt x="0" y="99"/>
                    </a:lnTo>
                    <a:lnTo>
                      <a:pt x="19" y="98"/>
                    </a:lnTo>
                    <a:lnTo>
                      <a:pt x="27" y="97"/>
                    </a:lnTo>
                    <a:lnTo>
                      <a:pt x="34" y="96"/>
                    </a:lnTo>
                    <a:lnTo>
                      <a:pt x="41" y="94"/>
                    </a:lnTo>
                    <a:lnTo>
                      <a:pt x="45" y="91"/>
                    </a:lnTo>
                    <a:lnTo>
                      <a:pt x="49" y="88"/>
                    </a:lnTo>
                    <a:lnTo>
                      <a:pt x="52" y="83"/>
                    </a:lnTo>
                    <a:lnTo>
                      <a:pt x="55" y="78"/>
                    </a:lnTo>
                    <a:lnTo>
                      <a:pt x="57" y="70"/>
                    </a:lnTo>
                    <a:lnTo>
                      <a:pt x="58" y="62"/>
                    </a:lnTo>
                    <a:lnTo>
                      <a:pt x="59" y="53"/>
                    </a:lnTo>
                    <a:lnTo>
                      <a:pt x="60" y="30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61" y="30"/>
                    </a:lnTo>
                    <a:lnTo>
                      <a:pt x="62" y="53"/>
                    </a:lnTo>
                    <a:lnTo>
                      <a:pt x="63" y="62"/>
                    </a:lnTo>
                    <a:lnTo>
                      <a:pt x="65" y="70"/>
                    </a:lnTo>
                    <a:lnTo>
                      <a:pt x="67" y="78"/>
                    </a:lnTo>
                    <a:lnTo>
                      <a:pt x="69" y="83"/>
                    </a:lnTo>
                    <a:lnTo>
                      <a:pt x="72" y="88"/>
                    </a:lnTo>
                    <a:lnTo>
                      <a:pt x="77" y="91"/>
                    </a:lnTo>
                    <a:lnTo>
                      <a:pt x="82" y="94"/>
                    </a:lnTo>
                    <a:lnTo>
                      <a:pt x="88" y="96"/>
                    </a:lnTo>
                    <a:lnTo>
                      <a:pt x="94" y="97"/>
                    </a:lnTo>
                    <a:lnTo>
                      <a:pt x="102" y="98"/>
                    </a:lnTo>
                    <a:lnTo>
                      <a:pt x="123" y="99"/>
                    </a:lnTo>
                    <a:lnTo>
                      <a:pt x="123" y="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99" name="Freeform 26">
                <a:extLst>
                  <a:ext uri="{FF2B5EF4-FFF2-40B4-BE49-F238E27FC236}">
                    <a16:creationId xmlns:a16="http://schemas.microsoft.com/office/drawing/2014/main" id="{2C86B458-65E7-4BB2-B73A-D4070162D87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962307" y="12574556"/>
                <a:ext cx="195263" cy="315913"/>
              </a:xfrm>
              <a:custGeom>
                <a:avLst/>
                <a:gdLst>
                  <a:gd name="T0" fmla="*/ 123 w 123"/>
                  <a:gd name="T1" fmla="*/ 99 h 199"/>
                  <a:gd name="T2" fmla="*/ 123 w 123"/>
                  <a:gd name="T3" fmla="*/ 99 h 199"/>
                  <a:gd name="T4" fmla="*/ 103 w 123"/>
                  <a:gd name="T5" fmla="*/ 100 h 199"/>
                  <a:gd name="T6" fmla="*/ 94 w 123"/>
                  <a:gd name="T7" fmla="*/ 101 h 199"/>
                  <a:gd name="T8" fmla="*/ 88 w 123"/>
                  <a:gd name="T9" fmla="*/ 102 h 199"/>
                  <a:gd name="T10" fmla="*/ 82 w 123"/>
                  <a:gd name="T11" fmla="*/ 104 h 199"/>
                  <a:gd name="T12" fmla="*/ 77 w 123"/>
                  <a:gd name="T13" fmla="*/ 107 h 199"/>
                  <a:gd name="T14" fmla="*/ 73 w 123"/>
                  <a:gd name="T15" fmla="*/ 111 h 199"/>
                  <a:gd name="T16" fmla="*/ 70 w 123"/>
                  <a:gd name="T17" fmla="*/ 115 h 199"/>
                  <a:gd name="T18" fmla="*/ 68 w 123"/>
                  <a:gd name="T19" fmla="*/ 121 h 199"/>
                  <a:gd name="T20" fmla="*/ 66 w 123"/>
                  <a:gd name="T21" fmla="*/ 128 h 199"/>
                  <a:gd name="T22" fmla="*/ 64 w 123"/>
                  <a:gd name="T23" fmla="*/ 136 h 199"/>
                  <a:gd name="T24" fmla="*/ 63 w 123"/>
                  <a:gd name="T25" fmla="*/ 145 h 199"/>
                  <a:gd name="T26" fmla="*/ 62 w 123"/>
                  <a:gd name="T27" fmla="*/ 169 h 199"/>
                  <a:gd name="T28" fmla="*/ 62 w 123"/>
                  <a:gd name="T29" fmla="*/ 199 h 199"/>
                  <a:gd name="T30" fmla="*/ 62 w 123"/>
                  <a:gd name="T31" fmla="*/ 199 h 199"/>
                  <a:gd name="T32" fmla="*/ 61 w 123"/>
                  <a:gd name="T33" fmla="*/ 169 h 199"/>
                  <a:gd name="T34" fmla="*/ 59 w 123"/>
                  <a:gd name="T35" fmla="*/ 145 h 199"/>
                  <a:gd name="T36" fmla="*/ 58 w 123"/>
                  <a:gd name="T37" fmla="*/ 136 h 199"/>
                  <a:gd name="T38" fmla="*/ 57 w 123"/>
                  <a:gd name="T39" fmla="*/ 128 h 199"/>
                  <a:gd name="T40" fmla="*/ 55 w 123"/>
                  <a:gd name="T41" fmla="*/ 121 h 199"/>
                  <a:gd name="T42" fmla="*/ 52 w 123"/>
                  <a:gd name="T43" fmla="*/ 115 h 199"/>
                  <a:gd name="T44" fmla="*/ 49 w 123"/>
                  <a:gd name="T45" fmla="*/ 111 h 199"/>
                  <a:gd name="T46" fmla="*/ 45 w 123"/>
                  <a:gd name="T47" fmla="*/ 107 h 199"/>
                  <a:gd name="T48" fmla="*/ 40 w 123"/>
                  <a:gd name="T49" fmla="*/ 104 h 199"/>
                  <a:gd name="T50" fmla="*/ 35 w 123"/>
                  <a:gd name="T51" fmla="*/ 102 h 199"/>
                  <a:gd name="T52" fmla="*/ 28 w 123"/>
                  <a:gd name="T53" fmla="*/ 101 h 199"/>
                  <a:gd name="T54" fmla="*/ 19 w 123"/>
                  <a:gd name="T55" fmla="*/ 100 h 199"/>
                  <a:gd name="T56" fmla="*/ 0 w 123"/>
                  <a:gd name="T57" fmla="*/ 99 h 199"/>
                  <a:gd name="T58" fmla="*/ 0 w 123"/>
                  <a:gd name="T59" fmla="*/ 99 h 199"/>
                  <a:gd name="T60" fmla="*/ 19 w 123"/>
                  <a:gd name="T61" fmla="*/ 98 h 199"/>
                  <a:gd name="T62" fmla="*/ 28 w 123"/>
                  <a:gd name="T63" fmla="*/ 98 h 199"/>
                  <a:gd name="T64" fmla="*/ 35 w 123"/>
                  <a:gd name="T65" fmla="*/ 96 h 199"/>
                  <a:gd name="T66" fmla="*/ 40 w 123"/>
                  <a:gd name="T67" fmla="*/ 94 h 199"/>
                  <a:gd name="T68" fmla="*/ 45 w 123"/>
                  <a:gd name="T69" fmla="*/ 91 h 199"/>
                  <a:gd name="T70" fmla="*/ 49 w 123"/>
                  <a:gd name="T71" fmla="*/ 88 h 199"/>
                  <a:gd name="T72" fmla="*/ 52 w 123"/>
                  <a:gd name="T73" fmla="*/ 83 h 199"/>
                  <a:gd name="T74" fmla="*/ 55 w 123"/>
                  <a:gd name="T75" fmla="*/ 78 h 199"/>
                  <a:gd name="T76" fmla="*/ 57 w 123"/>
                  <a:gd name="T77" fmla="*/ 70 h 199"/>
                  <a:gd name="T78" fmla="*/ 58 w 123"/>
                  <a:gd name="T79" fmla="*/ 63 h 199"/>
                  <a:gd name="T80" fmla="*/ 59 w 123"/>
                  <a:gd name="T81" fmla="*/ 53 h 199"/>
                  <a:gd name="T82" fmla="*/ 61 w 123"/>
                  <a:gd name="T83" fmla="*/ 30 h 199"/>
                  <a:gd name="T84" fmla="*/ 62 w 123"/>
                  <a:gd name="T85" fmla="*/ 0 h 199"/>
                  <a:gd name="T86" fmla="*/ 62 w 123"/>
                  <a:gd name="T87" fmla="*/ 0 h 199"/>
                  <a:gd name="T88" fmla="*/ 62 w 123"/>
                  <a:gd name="T89" fmla="*/ 30 h 199"/>
                  <a:gd name="T90" fmla="*/ 63 w 123"/>
                  <a:gd name="T91" fmla="*/ 53 h 199"/>
                  <a:gd name="T92" fmla="*/ 64 w 123"/>
                  <a:gd name="T93" fmla="*/ 63 h 199"/>
                  <a:gd name="T94" fmla="*/ 66 w 123"/>
                  <a:gd name="T95" fmla="*/ 70 h 199"/>
                  <a:gd name="T96" fmla="*/ 68 w 123"/>
                  <a:gd name="T97" fmla="*/ 78 h 199"/>
                  <a:gd name="T98" fmla="*/ 70 w 123"/>
                  <a:gd name="T99" fmla="*/ 83 h 199"/>
                  <a:gd name="T100" fmla="*/ 73 w 123"/>
                  <a:gd name="T101" fmla="*/ 88 h 199"/>
                  <a:gd name="T102" fmla="*/ 77 w 123"/>
                  <a:gd name="T103" fmla="*/ 91 h 199"/>
                  <a:gd name="T104" fmla="*/ 82 w 123"/>
                  <a:gd name="T105" fmla="*/ 94 h 199"/>
                  <a:gd name="T106" fmla="*/ 88 w 123"/>
                  <a:gd name="T107" fmla="*/ 96 h 199"/>
                  <a:gd name="T108" fmla="*/ 94 w 123"/>
                  <a:gd name="T109" fmla="*/ 98 h 199"/>
                  <a:gd name="T110" fmla="*/ 103 w 123"/>
                  <a:gd name="T111" fmla="*/ 98 h 199"/>
                  <a:gd name="T112" fmla="*/ 123 w 123"/>
                  <a:gd name="T113" fmla="*/ 99 h 199"/>
                  <a:gd name="T114" fmla="*/ 123 w 123"/>
                  <a:gd name="T115" fmla="*/ 99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3" h="199">
                    <a:moveTo>
                      <a:pt x="123" y="99"/>
                    </a:moveTo>
                    <a:lnTo>
                      <a:pt x="123" y="99"/>
                    </a:lnTo>
                    <a:lnTo>
                      <a:pt x="103" y="100"/>
                    </a:lnTo>
                    <a:lnTo>
                      <a:pt x="94" y="101"/>
                    </a:lnTo>
                    <a:lnTo>
                      <a:pt x="88" y="102"/>
                    </a:lnTo>
                    <a:lnTo>
                      <a:pt x="82" y="104"/>
                    </a:lnTo>
                    <a:lnTo>
                      <a:pt x="77" y="107"/>
                    </a:lnTo>
                    <a:lnTo>
                      <a:pt x="73" y="111"/>
                    </a:lnTo>
                    <a:lnTo>
                      <a:pt x="70" y="115"/>
                    </a:lnTo>
                    <a:lnTo>
                      <a:pt x="68" y="121"/>
                    </a:lnTo>
                    <a:lnTo>
                      <a:pt x="66" y="128"/>
                    </a:lnTo>
                    <a:lnTo>
                      <a:pt x="64" y="136"/>
                    </a:lnTo>
                    <a:lnTo>
                      <a:pt x="63" y="145"/>
                    </a:lnTo>
                    <a:lnTo>
                      <a:pt x="62" y="169"/>
                    </a:lnTo>
                    <a:lnTo>
                      <a:pt x="62" y="199"/>
                    </a:lnTo>
                    <a:lnTo>
                      <a:pt x="62" y="199"/>
                    </a:lnTo>
                    <a:lnTo>
                      <a:pt x="61" y="169"/>
                    </a:lnTo>
                    <a:lnTo>
                      <a:pt x="59" y="145"/>
                    </a:lnTo>
                    <a:lnTo>
                      <a:pt x="58" y="136"/>
                    </a:lnTo>
                    <a:lnTo>
                      <a:pt x="57" y="128"/>
                    </a:lnTo>
                    <a:lnTo>
                      <a:pt x="55" y="121"/>
                    </a:lnTo>
                    <a:lnTo>
                      <a:pt x="52" y="115"/>
                    </a:lnTo>
                    <a:lnTo>
                      <a:pt x="49" y="111"/>
                    </a:lnTo>
                    <a:lnTo>
                      <a:pt x="45" y="107"/>
                    </a:lnTo>
                    <a:lnTo>
                      <a:pt x="40" y="104"/>
                    </a:lnTo>
                    <a:lnTo>
                      <a:pt x="35" y="102"/>
                    </a:lnTo>
                    <a:lnTo>
                      <a:pt x="28" y="101"/>
                    </a:lnTo>
                    <a:lnTo>
                      <a:pt x="19" y="100"/>
                    </a:lnTo>
                    <a:lnTo>
                      <a:pt x="0" y="99"/>
                    </a:lnTo>
                    <a:lnTo>
                      <a:pt x="0" y="99"/>
                    </a:lnTo>
                    <a:lnTo>
                      <a:pt x="19" y="98"/>
                    </a:lnTo>
                    <a:lnTo>
                      <a:pt x="28" y="98"/>
                    </a:lnTo>
                    <a:lnTo>
                      <a:pt x="35" y="96"/>
                    </a:lnTo>
                    <a:lnTo>
                      <a:pt x="40" y="94"/>
                    </a:lnTo>
                    <a:lnTo>
                      <a:pt x="45" y="91"/>
                    </a:lnTo>
                    <a:lnTo>
                      <a:pt x="49" y="88"/>
                    </a:lnTo>
                    <a:lnTo>
                      <a:pt x="52" y="83"/>
                    </a:lnTo>
                    <a:lnTo>
                      <a:pt x="55" y="78"/>
                    </a:lnTo>
                    <a:lnTo>
                      <a:pt x="57" y="70"/>
                    </a:lnTo>
                    <a:lnTo>
                      <a:pt x="58" y="63"/>
                    </a:lnTo>
                    <a:lnTo>
                      <a:pt x="59" y="53"/>
                    </a:lnTo>
                    <a:lnTo>
                      <a:pt x="61" y="3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2" y="30"/>
                    </a:lnTo>
                    <a:lnTo>
                      <a:pt x="63" y="53"/>
                    </a:lnTo>
                    <a:lnTo>
                      <a:pt x="64" y="63"/>
                    </a:lnTo>
                    <a:lnTo>
                      <a:pt x="66" y="70"/>
                    </a:lnTo>
                    <a:lnTo>
                      <a:pt x="68" y="78"/>
                    </a:lnTo>
                    <a:lnTo>
                      <a:pt x="70" y="83"/>
                    </a:lnTo>
                    <a:lnTo>
                      <a:pt x="73" y="88"/>
                    </a:lnTo>
                    <a:lnTo>
                      <a:pt x="77" y="91"/>
                    </a:lnTo>
                    <a:lnTo>
                      <a:pt x="82" y="94"/>
                    </a:lnTo>
                    <a:lnTo>
                      <a:pt x="88" y="96"/>
                    </a:lnTo>
                    <a:lnTo>
                      <a:pt x="94" y="98"/>
                    </a:lnTo>
                    <a:lnTo>
                      <a:pt x="103" y="98"/>
                    </a:lnTo>
                    <a:lnTo>
                      <a:pt x="123" y="99"/>
                    </a:lnTo>
                    <a:lnTo>
                      <a:pt x="123" y="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00" name="Freeform 27">
                <a:extLst>
                  <a:ext uri="{FF2B5EF4-FFF2-40B4-BE49-F238E27FC236}">
                    <a16:creationId xmlns:a16="http://schemas.microsoft.com/office/drawing/2014/main" id="{C2EC5E03-A7AF-4E06-BE4A-07694EA637D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054257" y="11450606"/>
                <a:ext cx="195263" cy="314325"/>
              </a:xfrm>
              <a:custGeom>
                <a:avLst/>
                <a:gdLst>
                  <a:gd name="T0" fmla="*/ 123 w 123"/>
                  <a:gd name="T1" fmla="*/ 100 h 198"/>
                  <a:gd name="T2" fmla="*/ 123 w 123"/>
                  <a:gd name="T3" fmla="*/ 100 h 198"/>
                  <a:gd name="T4" fmla="*/ 102 w 123"/>
                  <a:gd name="T5" fmla="*/ 100 h 198"/>
                  <a:gd name="T6" fmla="*/ 94 w 123"/>
                  <a:gd name="T7" fmla="*/ 101 h 198"/>
                  <a:gd name="T8" fmla="*/ 88 w 123"/>
                  <a:gd name="T9" fmla="*/ 103 h 198"/>
                  <a:gd name="T10" fmla="*/ 82 w 123"/>
                  <a:gd name="T11" fmla="*/ 105 h 198"/>
                  <a:gd name="T12" fmla="*/ 77 w 123"/>
                  <a:gd name="T13" fmla="*/ 107 h 198"/>
                  <a:gd name="T14" fmla="*/ 73 w 123"/>
                  <a:gd name="T15" fmla="*/ 111 h 198"/>
                  <a:gd name="T16" fmla="*/ 69 w 123"/>
                  <a:gd name="T17" fmla="*/ 115 h 198"/>
                  <a:gd name="T18" fmla="*/ 67 w 123"/>
                  <a:gd name="T19" fmla="*/ 121 h 198"/>
                  <a:gd name="T20" fmla="*/ 65 w 123"/>
                  <a:gd name="T21" fmla="*/ 127 h 198"/>
                  <a:gd name="T22" fmla="*/ 63 w 123"/>
                  <a:gd name="T23" fmla="*/ 135 h 198"/>
                  <a:gd name="T24" fmla="*/ 62 w 123"/>
                  <a:gd name="T25" fmla="*/ 145 h 198"/>
                  <a:gd name="T26" fmla="*/ 61 w 123"/>
                  <a:gd name="T27" fmla="*/ 168 h 198"/>
                  <a:gd name="T28" fmla="*/ 61 w 123"/>
                  <a:gd name="T29" fmla="*/ 198 h 198"/>
                  <a:gd name="T30" fmla="*/ 61 w 123"/>
                  <a:gd name="T31" fmla="*/ 198 h 198"/>
                  <a:gd name="T32" fmla="*/ 60 w 123"/>
                  <a:gd name="T33" fmla="*/ 168 h 198"/>
                  <a:gd name="T34" fmla="*/ 59 w 123"/>
                  <a:gd name="T35" fmla="*/ 145 h 198"/>
                  <a:gd name="T36" fmla="*/ 58 w 123"/>
                  <a:gd name="T37" fmla="*/ 135 h 198"/>
                  <a:gd name="T38" fmla="*/ 57 w 123"/>
                  <a:gd name="T39" fmla="*/ 127 h 198"/>
                  <a:gd name="T40" fmla="*/ 55 w 123"/>
                  <a:gd name="T41" fmla="*/ 121 h 198"/>
                  <a:gd name="T42" fmla="*/ 52 w 123"/>
                  <a:gd name="T43" fmla="*/ 115 h 198"/>
                  <a:gd name="T44" fmla="*/ 49 w 123"/>
                  <a:gd name="T45" fmla="*/ 111 h 198"/>
                  <a:gd name="T46" fmla="*/ 45 w 123"/>
                  <a:gd name="T47" fmla="*/ 107 h 198"/>
                  <a:gd name="T48" fmla="*/ 41 w 123"/>
                  <a:gd name="T49" fmla="*/ 105 h 198"/>
                  <a:gd name="T50" fmla="*/ 35 w 123"/>
                  <a:gd name="T51" fmla="*/ 103 h 198"/>
                  <a:gd name="T52" fmla="*/ 27 w 123"/>
                  <a:gd name="T53" fmla="*/ 101 h 198"/>
                  <a:gd name="T54" fmla="*/ 19 w 123"/>
                  <a:gd name="T55" fmla="*/ 100 h 198"/>
                  <a:gd name="T56" fmla="*/ 0 w 123"/>
                  <a:gd name="T57" fmla="*/ 100 h 198"/>
                  <a:gd name="T58" fmla="*/ 0 w 123"/>
                  <a:gd name="T59" fmla="*/ 100 h 198"/>
                  <a:gd name="T60" fmla="*/ 19 w 123"/>
                  <a:gd name="T61" fmla="*/ 99 h 198"/>
                  <a:gd name="T62" fmla="*/ 27 w 123"/>
                  <a:gd name="T63" fmla="*/ 97 h 198"/>
                  <a:gd name="T64" fmla="*/ 35 w 123"/>
                  <a:gd name="T65" fmla="*/ 95 h 198"/>
                  <a:gd name="T66" fmla="*/ 41 w 123"/>
                  <a:gd name="T67" fmla="*/ 93 h 198"/>
                  <a:gd name="T68" fmla="*/ 45 w 123"/>
                  <a:gd name="T69" fmla="*/ 91 h 198"/>
                  <a:gd name="T70" fmla="*/ 49 w 123"/>
                  <a:gd name="T71" fmla="*/ 87 h 198"/>
                  <a:gd name="T72" fmla="*/ 52 w 123"/>
                  <a:gd name="T73" fmla="*/ 83 h 198"/>
                  <a:gd name="T74" fmla="*/ 55 w 123"/>
                  <a:gd name="T75" fmla="*/ 77 h 198"/>
                  <a:gd name="T76" fmla="*/ 57 w 123"/>
                  <a:gd name="T77" fmla="*/ 71 h 198"/>
                  <a:gd name="T78" fmla="*/ 58 w 123"/>
                  <a:gd name="T79" fmla="*/ 63 h 198"/>
                  <a:gd name="T80" fmla="*/ 59 w 123"/>
                  <a:gd name="T81" fmla="*/ 53 h 198"/>
                  <a:gd name="T82" fmla="*/ 60 w 123"/>
                  <a:gd name="T83" fmla="*/ 30 h 198"/>
                  <a:gd name="T84" fmla="*/ 61 w 123"/>
                  <a:gd name="T85" fmla="*/ 0 h 198"/>
                  <a:gd name="T86" fmla="*/ 61 w 123"/>
                  <a:gd name="T87" fmla="*/ 0 h 198"/>
                  <a:gd name="T88" fmla="*/ 61 w 123"/>
                  <a:gd name="T89" fmla="*/ 30 h 198"/>
                  <a:gd name="T90" fmla="*/ 62 w 123"/>
                  <a:gd name="T91" fmla="*/ 53 h 198"/>
                  <a:gd name="T92" fmla="*/ 63 w 123"/>
                  <a:gd name="T93" fmla="*/ 63 h 198"/>
                  <a:gd name="T94" fmla="*/ 65 w 123"/>
                  <a:gd name="T95" fmla="*/ 71 h 198"/>
                  <a:gd name="T96" fmla="*/ 67 w 123"/>
                  <a:gd name="T97" fmla="*/ 77 h 198"/>
                  <a:gd name="T98" fmla="*/ 69 w 123"/>
                  <a:gd name="T99" fmla="*/ 83 h 198"/>
                  <a:gd name="T100" fmla="*/ 73 w 123"/>
                  <a:gd name="T101" fmla="*/ 87 h 198"/>
                  <a:gd name="T102" fmla="*/ 77 w 123"/>
                  <a:gd name="T103" fmla="*/ 91 h 198"/>
                  <a:gd name="T104" fmla="*/ 82 w 123"/>
                  <a:gd name="T105" fmla="*/ 93 h 198"/>
                  <a:gd name="T106" fmla="*/ 88 w 123"/>
                  <a:gd name="T107" fmla="*/ 95 h 198"/>
                  <a:gd name="T108" fmla="*/ 94 w 123"/>
                  <a:gd name="T109" fmla="*/ 97 h 198"/>
                  <a:gd name="T110" fmla="*/ 102 w 123"/>
                  <a:gd name="T111" fmla="*/ 99 h 198"/>
                  <a:gd name="T112" fmla="*/ 123 w 123"/>
                  <a:gd name="T113" fmla="*/ 100 h 198"/>
                  <a:gd name="T114" fmla="*/ 123 w 123"/>
                  <a:gd name="T115" fmla="*/ 10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3" h="198">
                    <a:moveTo>
                      <a:pt x="123" y="100"/>
                    </a:moveTo>
                    <a:lnTo>
                      <a:pt x="123" y="100"/>
                    </a:lnTo>
                    <a:lnTo>
                      <a:pt x="102" y="100"/>
                    </a:lnTo>
                    <a:lnTo>
                      <a:pt x="94" y="101"/>
                    </a:lnTo>
                    <a:lnTo>
                      <a:pt x="88" y="103"/>
                    </a:lnTo>
                    <a:lnTo>
                      <a:pt x="82" y="105"/>
                    </a:lnTo>
                    <a:lnTo>
                      <a:pt x="77" y="107"/>
                    </a:lnTo>
                    <a:lnTo>
                      <a:pt x="73" y="111"/>
                    </a:lnTo>
                    <a:lnTo>
                      <a:pt x="69" y="115"/>
                    </a:lnTo>
                    <a:lnTo>
                      <a:pt x="67" y="121"/>
                    </a:lnTo>
                    <a:lnTo>
                      <a:pt x="65" y="127"/>
                    </a:lnTo>
                    <a:lnTo>
                      <a:pt x="63" y="135"/>
                    </a:lnTo>
                    <a:lnTo>
                      <a:pt x="62" y="145"/>
                    </a:lnTo>
                    <a:lnTo>
                      <a:pt x="61" y="168"/>
                    </a:lnTo>
                    <a:lnTo>
                      <a:pt x="61" y="198"/>
                    </a:lnTo>
                    <a:lnTo>
                      <a:pt x="61" y="198"/>
                    </a:lnTo>
                    <a:lnTo>
                      <a:pt x="60" y="168"/>
                    </a:lnTo>
                    <a:lnTo>
                      <a:pt x="59" y="145"/>
                    </a:lnTo>
                    <a:lnTo>
                      <a:pt x="58" y="135"/>
                    </a:lnTo>
                    <a:lnTo>
                      <a:pt x="57" y="127"/>
                    </a:lnTo>
                    <a:lnTo>
                      <a:pt x="55" y="121"/>
                    </a:lnTo>
                    <a:lnTo>
                      <a:pt x="52" y="115"/>
                    </a:lnTo>
                    <a:lnTo>
                      <a:pt x="49" y="111"/>
                    </a:lnTo>
                    <a:lnTo>
                      <a:pt x="45" y="107"/>
                    </a:lnTo>
                    <a:lnTo>
                      <a:pt x="41" y="105"/>
                    </a:lnTo>
                    <a:lnTo>
                      <a:pt x="35" y="103"/>
                    </a:lnTo>
                    <a:lnTo>
                      <a:pt x="27" y="101"/>
                    </a:lnTo>
                    <a:lnTo>
                      <a:pt x="19" y="100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19" y="99"/>
                    </a:lnTo>
                    <a:lnTo>
                      <a:pt x="27" y="97"/>
                    </a:lnTo>
                    <a:lnTo>
                      <a:pt x="35" y="95"/>
                    </a:lnTo>
                    <a:lnTo>
                      <a:pt x="41" y="93"/>
                    </a:lnTo>
                    <a:lnTo>
                      <a:pt x="45" y="91"/>
                    </a:lnTo>
                    <a:lnTo>
                      <a:pt x="49" y="87"/>
                    </a:lnTo>
                    <a:lnTo>
                      <a:pt x="52" y="83"/>
                    </a:lnTo>
                    <a:lnTo>
                      <a:pt x="55" y="77"/>
                    </a:lnTo>
                    <a:lnTo>
                      <a:pt x="57" y="71"/>
                    </a:lnTo>
                    <a:lnTo>
                      <a:pt x="58" y="63"/>
                    </a:lnTo>
                    <a:lnTo>
                      <a:pt x="59" y="53"/>
                    </a:lnTo>
                    <a:lnTo>
                      <a:pt x="60" y="30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61" y="30"/>
                    </a:lnTo>
                    <a:lnTo>
                      <a:pt x="62" y="53"/>
                    </a:lnTo>
                    <a:lnTo>
                      <a:pt x="63" y="63"/>
                    </a:lnTo>
                    <a:lnTo>
                      <a:pt x="65" y="71"/>
                    </a:lnTo>
                    <a:lnTo>
                      <a:pt x="67" y="77"/>
                    </a:lnTo>
                    <a:lnTo>
                      <a:pt x="69" y="83"/>
                    </a:lnTo>
                    <a:lnTo>
                      <a:pt x="73" y="87"/>
                    </a:lnTo>
                    <a:lnTo>
                      <a:pt x="77" y="91"/>
                    </a:lnTo>
                    <a:lnTo>
                      <a:pt x="82" y="93"/>
                    </a:lnTo>
                    <a:lnTo>
                      <a:pt x="88" y="95"/>
                    </a:lnTo>
                    <a:lnTo>
                      <a:pt x="94" y="97"/>
                    </a:lnTo>
                    <a:lnTo>
                      <a:pt x="102" y="99"/>
                    </a:lnTo>
                    <a:lnTo>
                      <a:pt x="123" y="100"/>
                    </a:lnTo>
                    <a:lnTo>
                      <a:pt x="123" y="1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01" name="Freeform 28">
                <a:extLst>
                  <a:ext uri="{FF2B5EF4-FFF2-40B4-BE49-F238E27FC236}">
                    <a16:creationId xmlns:a16="http://schemas.microsoft.com/office/drawing/2014/main" id="{B12360B3-EFAC-4690-BBEB-66AE2C4F9BE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2100545" y="13800106"/>
                <a:ext cx="195263" cy="315913"/>
              </a:xfrm>
              <a:custGeom>
                <a:avLst/>
                <a:gdLst>
                  <a:gd name="T0" fmla="*/ 123 w 123"/>
                  <a:gd name="T1" fmla="*/ 99 h 199"/>
                  <a:gd name="T2" fmla="*/ 123 w 123"/>
                  <a:gd name="T3" fmla="*/ 99 h 199"/>
                  <a:gd name="T4" fmla="*/ 104 w 123"/>
                  <a:gd name="T5" fmla="*/ 100 h 199"/>
                  <a:gd name="T6" fmla="*/ 95 w 123"/>
                  <a:gd name="T7" fmla="*/ 101 h 199"/>
                  <a:gd name="T8" fmla="*/ 88 w 123"/>
                  <a:gd name="T9" fmla="*/ 102 h 199"/>
                  <a:gd name="T10" fmla="*/ 82 w 123"/>
                  <a:gd name="T11" fmla="*/ 104 h 199"/>
                  <a:gd name="T12" fmla="*/ 77 w 123"/>
                  <a:gd name="T13" fmla="*/ 107 h 199"/>
                  <a:gd name="T14" fmla="*/ 74 w 123"/>
                  <a:gd name="T15" fmla="*/ 112 h 199"/>
                  <a:gd name="T16" fmla="*/ 70 w 123"/>
                  <a:gd name="T17" fmla="*/ 116 h 199"/>
                  <a:gd name="T18" fmla="*/ 68 w 123"/>
                  <a:gd name="T19" fmla="*/ 122 h 199"/>
                  <a:gd name="T20" fmla="*/ 66 w 123"/>
                  <a:gd name="T21" fmla="*/ 128 h 199"/>
                  <a:gd name="T22" fmla="*/ 65 w 123"/>
                  <a:gd name="T23" fmla="*/ 136 h 199"/>
                  <a:gd name="T24" fmla="*/ 64 w 123"/>
                  <a:gd name="T25" fmla="*/ 145 h 199"/>
                  <a:gd name="T26" fmla="*/ 62 w 123"/>
                  <a:gd name="T27" fmla="*/ 169 h 199"/>
                  <a:gd name="T28" fmla="*/ 61 w 123"/>
                  <a:gd name="T29" fmla="*/ 199 h 199"/>
                  <a:gd name="T30" fmla="*/ 61 w 123"/>
                  <a:gd name="T31" fmla="*/ 199 h 199"/>
                  <a:gd name="T32" fmla="*/ 60 w 123"/>
                  <a:gd name="T33" fmla="*/ 169 h 199"/>
                  <a:gd name="T34" fmla="*/ 59 w 123"/>
                  <a:gd name="T35" fmla="*/ 145 h 199"/>
                  <a:gd name="T36" fmla="*/ 58 w 123"/>
                  <a:gd name="T37" fmla="*/ 136 h 199"/>
                  <a:gd name="T38" fmla="*/ 57 w 123"/>
                  <a:gd name="T39" fmla="*/ 128 h 199"/>
                  <a:gd name="T40" fmla="*/ 55 w 123"/>
                  <a:gd name="T41" fmla="*/ 122 h 199"/>
                  <a:gd name="T42" fmla="*/ 53 w 123"/>
                  <a:gd name="T43" fmla="*/ 116 h 199"/>
                  <a:gd name="T44" fmla="*/ 49 w 123"/>
                  <a:gd name="T45" fmla="*/ 112 h 199"/>
                  <a:gd name="T46" fmla="*/ 46 w 123"/>
                  <a:gd name="T47" fmla="*/ 107 h 199"/>
                  <a:gd name="T48" fmla="*/ 41 w 123"/>
                  <a:gd name="T49" fmla="*/ 104 h 199"/>
                  <a:gd name="T50" fmla="*/ 35 w 123"/>
                  <a:gd name="T51" fmla="*/ 102 h 199"/>
                  <a:gd name="T52" fmla="*/ 28 w 123"/>
                  <a:gd name="T53" fmla="*/ 101 h 199"/>
                  <a:gd name="T54" fmla="*/ 20 w 123"/>
                  <a:gd name="T55" fmla="*/ 100 h 199"/>
                  <a:gd name="T56" fmla="*/ 0 w 123"/>
                  <a:gd name="T57" fmla="*/ 99 h 199"/>
                  <a:gd name="T58" fmla="*/ 0 w 123"/>
                  <a:gd name="T59" fmla="*/ 99 h 199"/>
                  <a:gd name="T60" fmla="*/ 20 w 123"/>
                  <a:gd name="T61" fmla="*/ 99 h 199"/>
                  <a:gd name="T62" fmla="*/ 28 w 123"/>
                  <a:gd name="T63" fmla="*/ 98 h 199"/>
                  <a:gd name="T64" fmla="*/ 35 w 123"/>
                  <a:gd name="T65" fmla="*/ 96 h 199"/>
                  <a:gd name="T66" fmla="*/ 41 w 123"/>
                  <a:gd name="T67" fmla="*/ 94 h 199"/>
                  <a:gd name="T68" fmla="*/ 46 w 123"/>
                  <a:gd name="T69" fmla="*/ 91 h 199"/>
                  <a:gd name="T70" fmla="*/ 49 w 123"/>
                  <a:gd name="T71" fmla="*/ 88 h 199"/>
                  <a:gd name="T72" fmla="*/ 53 w 123"/>
                  <a:gd name="T73" fmla="*/ 84 h 199"/>
                  <a:gd name="T74" fmla="*/ 55 w 123"/>
                  <a:gd name="T75" fmla="*/ 78 h 199"/>
                  <a:gd name="T76" fmla="*/ 57 w 123"/>
                  <a:gd name="T77" fmla="*/ 72 h 199"/>
                  <a:gd name="T78" fmla="*/ 58 w 123"/>
                  <a:gd name="T79" fmla="*/ 63 h 199"/>
                  <a:gd name="T80" fmla="*/ 59 w 123"/>
                  <a:gd name="T81" fmla="*/ 54 h 199"/>
                  <a:gd name="T82" fmla="*/ 60 w 123"/>
                  <a:gd name="T83" fmla="*/ 30 h 199"/>
                  <a:gd name="T84" fmla="*/ 61 w 123"/>
                  <a:gd name="T85" fmla="*/ 0 h 199"/>
                  <a:gd name="T86" fmla="*/ 61 w 123"/>
                  <a:gd name="T87" fmla="*/ 0 h 199"/>
                  <a:gd name="T88" fmla="*/ 62 w 123"/>
                  <a:gd name="T89" fmla="*/ 30 h 199"/>
                  <a:gd name="T90" fmla="*/ 64 w 123"/>
                  <a:gd name="T91" fmla="*/ 54 h 199"/>
                  <a:gd name="T92" fmla="*/ 65 w 123"/>
                  <a:gd name="T93" fmla="*/ 63 h 199"/>
                  <a:gd name="T94" fmla="*/ 66 w 123"/>
                  <a:gd name="T95" fmla="*/ 72 h 199"/>
                  <a:gd name="T96" fmla="*/ 68 w 123"/>
                  <a:gd name="T97" fmla="*/ 78 h 199"/>
                  <a:gd name="T98" fmla="*/ 70 w 123"/>
                  <a:gd name="T99" fmla="*/ 84 h 199"/>
                  <a:gd name="T100" fmla="*/ 74 w 123"/>
                  <a:gd name="T101" fmla="*/ 88 h 199"/>
                  <a:gd name="T102" fmla="*/ 77 w 123"/>
                  <a:gd name="T103" fmla="*/ 91 h 199"/>
                  <a:gd name="T104" fmla="*/ 82 w 123"/>
                  <a:gd name="T105" fmla="*/ 94 h 199"/>
                  <a:gd name="T106" fmla="*/ 88 w 123"/>
                  <a:gd name="T107" fmla="*/ 96 h 199"/>
                  <a:gd name="T108" fmla="*/ 95 w 123"/>
                  <a:gd name="T109" fmla="*/ 98 h 199"/>
                  <a:gd name="T110" fmla="*/ 104 w 123"/>
                  <a:gd name="T111" fmla="*/ 99 h 199"/>
                  <a:gd name="T112" fmla="*/ 123 w 123"/>
                  <a:gd name="T113" fmla="*/ 99 h 199"/>
                  <a:gd name="T114" fmla="*/ 123 w 123"/>
                  <a:gd name="T115" fmla="*/ 99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3" h="199">
                    <a:moveTo>
                      <a:pt x="123" y="99"/>
                    </a:moveTo>
                    <a:lnTo>
                      <a:pt x="123" y="99"/>
                    </a:lnTo>
                    <a:lnTo>
                      <a:pt x="104" y="100"/>
                    </a:lnTo>
                    <a:lnTo>
                      <a:pt x="95" y="101"/>
                    </a:lnTo>
                    <a:lnTo>
                      <a:pt x="88" y="102"/>
                    </a:lnTo>
                    <a:lnTo>
                      <a:pt x="82" y="104"/>
                    </a:lnTo>
                    <a:lnTo>
                      <a:pt x="77" y="107"/>
                    </a:lnTo>
                    <a:lnTo>
                      <a:pt x="74" y="112"/>
                    </a:lnTo>
                    <a:lnTo>
                      <a:pt x="70" y="116"/>
                    </a:lnTo>
                    <a:lnTo>
                      <a:pt x="68" y="122"/>
                    </a:lnTo>
                    <a:lnTo>
                      <a:pt x="66" y="128"/>
                    </a:lnTo>
                    <a:lnTo>
                      <a:pt x="65" y="136"/>
                    </a:lnTo>
                    <a:lnTo>
                      <a:pt x="64" y="145"/>
                    </a:lnTo>
                    <a:lnTo>
                      <a:pt x="62" y="169"/>
                    </a:lnTo>
                    <a:lnTo>
                      <a:pt x="61" y="199"/>
                    </a:lnTo>
                    <a:lnTo>
                      <a:pt x="61" y="199"/>
                    </a:lnTo>
                    <a:lnTo>
                      <a:pt x="60" y="169"/>
                    </a:lnTo>
                    <a:lnTo>
                      <a:pt x="59" y="145"/>
                    </a:lnTo>
                    <a:lnTo>
                      <a:pt x="58" y="136"/>
                    </a:lnTo>
                    <a:lnTo>
                      <a:pt x="57" y="128"/>
                    </a:lnTo>
                    <a:lnTo>
                      <a:pt x="55" y="122"/>
                    </a:lnTo>
                    <a:lnTo>
                      <a:pt x="53" y="116"/>
                    </a:lnTo>
                    <a:lnTo>
                      <a:pt x="49" y="112"/>
                    </a:lnTo>
                    <a:lnTo>
                      <a:pt x="46" y="107"/>
                    </a:lnTo>
                    <a:lnTo>
                      <a:pt x="41" y="104"/>
                    </a:lnTo>
                    <a:lnTo>
                      <a:pt x="35" y="102"/>
                    </a:lnTo>
                    <a:lnTo>
                      <a:pt x="28" y="101"/>
                    </a:lnTo>
                    <a:lnTo>
                      <a:pt x="20" y="100"/>
                    </a:lnTo>
                    <a:lnTo>
                      <a:pt x="0" y="99"/>
                    </a:lnTo>
                    <a:lnTo>
                      <a:pt x="0" y="99"/>
                    </a:lnTo>
                    <a:lnTo>
                      <a:pt x="20" y="99"/>
                    </a:lnTo>
                    <a:lnTo>
                      <a:pt x="28" y="98"/>
                    </a:lnTo>
                    <a:lnTo>
                      <a:pt x="35" y="96"/>
                    </a:lnTo>
                    <a:lnTo>
                      <a:pt x="41" y="94"/>
                    </a:lnTo>
                    <a:lnTo>
                      <a:pt x="46" y="91"/>
                    </a:lnTo>
                    <a:lnTo>
                      <a:pt x="49" y="88"/>
                    </a:lnTo>
                    <a:lnTo>
                      <a:pt x="53" y="84"/>
                    </a:lnTo>
                    <a:lnTo>
                      <a:pt x="55" y="78"/>
                    </a:lnTo>
                    <a:lnTo>
                      <a:pt x="57" y="72"/>
                    </a:lnTo>
                    <a:lnTo>
                      <a:pt x="58" y="63"/>
                    </a:lnTo>
                    <a:lnTo>
                      <a:pt x="59" y="54"/>
                    </a:lnTo>
                    <a:lnTo>
                      <a:pt x="60" y="30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62" y="30"/>
                    </a:lnTo>
                    <a:lnTo>
                      <a:pt x="64" y="54"/>
                    </a:lnTo>
                    <a:lnTo>
                      <a:pt x="65" y="63"/>
                    </a:lnTo>
                    <a:lnTo>
                      <a:pt x="66" y="72"/>
                    </a:lnTo>
                    <a:lnTo>
                      <a:pt x="68" y="78"/>
                    </a:lnTo>
                    <a:lnTo>
                      <a:pt x="70" y="84"/>
                    </a:lnTo>
                    <a:lnTo>
                      <a:pt x="74" y="88"/>
                    </a:lnTo>
                    <a:lnTo>
                      <a:pt x="77" y="91"/>
                    </a:lnTo>
                    <a:lnTo>
                      <a:pt x="82" y="94"/>
                    </a:lnTo>
                    <a:lnTo>
                      <a:pt x="88" y="96"/>
                    </a:lnTo>
                    <a:lnTo>
                      <a:pt x="95" y="98"/>
                    </a:lnTo>
                    <a:lnTo>
                      <a:pt x="104" y="99"/>
                    </a:lnTo>
                    <a:lnTo>
                      <a:pt x="123" y="99"/>
                    </a:lnTo>
                    <a:lnTo>
                      <a:pt x="123" y="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04" name="Freeform 31">
                <a:extLst>
                  <a:ext uri="{FF2B5EF4-FFF2-40B4-BE49-F238E27FC236}">
                    <a16:creationId xmlns:a16="http://schemas.microsoft.com/office/drawing/2014/main" id="{80753F30-567D-4EF9-A000-05E4F17D3F2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311182" y="12071319"/>
                <a:ext cx="195263" cy="315913"/>
              </a:xfrm>
              <a:custGeom>
                <a:avLst/>
                <a:gdLst>
                  <a:gd name="T0" fmla="*/ 123 w 123"/>
                  <a:gd name="T1" fmla="*/ 99 h 199"/>
                  <a:gd name="T2" fmla="*/ 123 w 123"/>
                  <a:gd name="T3" fmla="*/ 99 h 199"/>
                  <a:gd name="T4" fmla="*/ 104 w 123"/>
                  <a:gd name="T5" fmla="*/ 100 h 199"/>
                  <a:gd name="T6" fmla="*/ 96 w 123"/>
                  <a:gd name="T7" fmla="*/ 101 h 199"/>
                  <a:gd name="T8" fmla="*/ 88 w 123"/>
                  <a:gd name="T9" fmla="*/ 102 h 199"/>
                  <a:gd name="T10" fmla="*/ 82 w 123"/>
                  <a:gd name="T11" fmla="*/ 104 h 199"/>
                  <a:gd name="T12" fmla="*/ 77 w 123"/>
                  <a:gd name="T13" fmla="*/ 107 h 199"/>
                  <a:gd name="T14" fmla="*/ 74 w 123"/>
                  <a:gd name="T15" fmla="*/ 112 h 199"/>
                  <a:gd name="T16" fmla="*/ 70 w 123"/>
                  <a:gd name="T17" fmla="*/ 116 h 199"/>
                  <a:gd name="T18" fmla="*/ 68 w 123"/>
                  <a:gd name="T19" fmla="*/ 121 h 199"/>
                  <a:gd name="T20" fmla="*/ 66 w 123"/>
                  <a:gd name="T21" fmla="*/ 128 h 199"/>
                  <a:gd name="T22" fmla="*/ 65 w 123"/>
                  <a:gd name="T23" fmla="*/ 136 h 199"/>
                  <a:gd name="T24" fmla="*/ 64 w 123"/>
                  <a:gd name="T25" fmla="*/ 145 h 199"/>
                  <a:gd name="T26" fmla="*/ 63 w 123"/>
                  <a:gd name="T27" fmla="*/ 169 h 199"/>
                  <a:gd name="T28" fmla="*/ 62 w 123"/>
                  <a:gd name="T29" fmla="*/ 199 h 199"/>
                  <a:gd name="T30" fmla="*/ 62 w 123"/>
                  <a:gd name="T31" fmla="*/ 199 h 199"/>
                  <a:gd name="T32" fmla="*/ 62 w 123"/>
                  <a:gd name="T33" fmla="*/ 169 h 199"/>
                  <a:gd name="T34" fmla="*/ 60 w 123"/>
                  <a:gd name="T35" fmla="*/ 145 h 199"/>
                  <a:gd name="T36" fmla="*/ 59 w 123"/>
                  <a:gd name="T37" fmla="*/ 136 h 199"/>
                  <a:gd name="T38" fmla="*/ 58 w 123"/>
                  <a:gd name="T39" fmla="*/ 128 h 199"/>
                  <a:gd name="T40" fmla="*/ 56 w 123"/>
                  <a:gd name="T41" fmla="*/ 121 h 199"/>
                  <a:gd name="T42" fmla="*/ 54 w 123"/>
                  <a:gd name="T43" fmla="*/ 116 h 199"/>
                  <a:gd name="T44" fmla="*/ 51 w 123"/>
                  <a:gd name="T45" fmla="*/ 112 h 199"/>
                  <a:gd name="T46" fmla="*/ 46 w 123"/>
                  <a:gd name="T47" fmla="*/ 107 h 199"/>
                  <a:gd name="T48" fmla="*/ 41 w 123"/>
                  <a:gd name="T49" fmla="*/ 104 h 199"/>
                  <a:gd name="T50" fmla="*/ 35 w 123"/>
                  <a:gd name="T51" fmla="*/ 102 h 199"/>
                  <a:gd name="T52" fmla="*/ 28 w 123"/>
                  <a:gd name="T53" fmla="*/ 101 h 199"/>
                  <a:gd name="T54" fmla="*/ 21 w 123"/>
                  <a:gd name="T55" fmla="*/ 100 h 199"/>
                  <a:gd name="T56" fmla="*/ 0 w 123"/>
                  <a:gd name="T57" fmla="*/ 99 h 199"/>
                  <a:gd name="T58" fmla="*/ 0 w 123"/>
                  <a:gd name="T59" fmla="*/ 99 h 199"/>
                  <a:gd name="T60" fmla="*/ 21 w 123"/>
                  <a:gd name="T61" fmla="*/ 98 h 199"/>
                  <a:gd name="T62" fmla="*/ 28 w 123"/>
                  <a:gd name="T63" fmla="*/ 97 h 199"/>
                  <a:gd name="T64" fmla="*/ 35 w 123"/>
                  <a:gd name="T65" fmla="*/ 96 h 199"/>
                  <a:gd name="T66" fmla="*/ 41 w 123"/>
                  <a:gd name="T67" fmla="*/ 94 h 199"/>
                  <a:gd name="T68" fmla="*/ 46 w 123"/>
                  <a:gd name="T69" fmla="*/ 91 h 199"/>
                  <a:gd name="T70" fmla="*/ 51 w 123"/>
                  <a:gd name="T71" fmla="*/ 88 h 199"/>
                  <a:gd name="T72" fmla="*/ 54 w 123"/>
                  <a:gd name="T73" fmla="*/ 83 h 199"/>
                  <a:gd name="T74" fmla="*/ 56 w 123"/>
                  <a:gd name="T75" fmla="*/ 78 h 199"/>
                  <a:gd name="T76" fmla="*/ 58 w 123"/>
                  <a:gd name="T77" fmla="*/ 71 h 199"/>
                  <a:gd name="T78" fmla="*/ 59 w 123"/>
                  <a:gd name="T79" fmla="*/ 63 h 199"/>
                  <a:gd name="T80" fmla="*/ 60 w 123"/>
                  <a:gd name="T81" fmla="*/ 53 h 199"/>
                  <a:gd name="T82" fmla="*/ 62 w 123"/>
                  <a:gd name="T83" fmla="*/ 31 h 199"/>
                  <a:gd name="T84" fmla="*/ 62 w 123"/>
                  <a:gd name="T85" fmla="*/ 0 h 199"/>
                  <a:gd name="T86" fmla="*/ 62 w 123"/>
                  <a:gd name="T87" fmla="*/ 0 h 199"/>
                  <a:gd name="T88" fmla="*/ 63 w 123"/>
                  <a:gd name="T89" fmla="*/ 31 h 199"/>
                  <a:gd name="T90" fmla="*/ 64 w 123"/>
                  <a:gd name="T91" fmla="*/ 53 h 199"/>
                  <a:gd name="T92" fmla="*/ 65 w 123"/>
                  <a:gd name="T93" fmla="*/ 63 h 199"/>
                  <a:gd name="T94" fmla="*/ 66 w 123"/>
                  <a:gd name="T95" fmla="*/ 71 h 199"/>
                  <a:gd name="T96" fmla="*/ 68 w 123"/>
                  <a:gd name="T97" fmla="*/ 78 h 199"/>
                  <a:gd name="T98" fmla="*/ 70 w 123"/>
                  <a:gd name="T99" fmla="*/ 83 h 199"/>
                  <a:gd name="T100" fmla="*/ 74 w 123"/>
                  <a:gd name="T101" fmla="*/ 88 h 199"/>
                  <a:gd name="T102" fmla="*/ 77 w 123"/>
                  <a:gd name="T103" fmla="*/ 91 h 199"/>
                  <a:gd name="T104" fmla="*/ 82 w 123"/>
                  <a:gd name="T105" fmla="*/ 94 h 199"/>
                  <a:gd name="T106" fmla="*/ 88 w 123"/>
                  <a:gd name="T107" fmla="*/ 96 h 199"/>
                  <a:gd name="T108" fmla="*/ 96 w 123"/>
                  <a:gd name="T109" fmla="*/ 97 h 199"/>
                  <a:gd name="T110" fmla="*/ 104 w 123"/>
                  <a:gd name="T111" fmla="*/ 98 h 199"/>
                  <a:gd name="T112" fmla="*/ 123 w 123"/>
                  <a:gd name="T113" fmla="*/ 99 h 199"/>
                  <a:gd name="T114" fmla="*/ 123 w 123"/>
                  <a:gd name="T115" fmla="*/ 99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3" h="199">
                    <a:moveTo>
                      <a:pt x="123" y="99"/>
                    </a:moveTo>
                    <a:lnTo>
                      <a:pt x="123" y="99"/>
                    </a:lnTo>
                    <a:lnTo>
                      <a:pt x="104" y="100"/>
                    </a:lnTo>
                    <a:lnTo>
                      <a:pt x="96" y="101"/>
                    </a:lnTo>
                    <a:lnTo>
                      <a:pt x="88" y="102"/>
                    </a:lnTo>
                    <a:lnTo>
                      <a:pt x="82" y="104"/>
                    </a:lnTo>
                    <a:lnTo>
                      <a:pt x="77" y="107"/>
                    </a:lnTo>
                    <a:lnTo>
                      <a:pt x="74" y="112"/>
                    </a:lnTo>
                    <a:lnTo>
                      <a:pt x="70" y="116"/>
                    </a:lnTo>
                    <a:lnTo>
                      <a:pt x="68" y="121"/>
                    </a:lnTo>
                    <a:lnTo>
                      <a:pt x="66" y="128"/>
                    </a:lnTo>
                    <a:lnTo>
                      <a:pt x="65" y="136"/>
                    </a:lnTo>
                    <a:lnTo>
                      <a:pt x="64" y="145"/>
                    </a:lnTo>
                    <a:lnTo>
                      <a:pt x="63" y="169"/>
                    </a:lnTo>
                    <a:lnTo>
                      <a:pt x="62" y="199"/>
                    </a:lnTo>
                    <a:lnTo>
                      <a:pt x="62" y="199"/>
                    </a:lnTo>
                    <a:lnTo>
                      <a:pt x="62" y="169"/>
                    </a:lnTo>
                    <a:lnTo>
                      <a:pt x="60" y="145"/>
                    </a:lnTo>
                    <a:lnTo>
                      <a:pt x="59" y="136"/>
                    </a:lnTo>
                    <a:lnTo>
                      <a:pt x="58" y="128"/>
                    </a:lnTo>
                    <a:lnTo>
                      <a:pt x="56" y="121"/>
                    </a:lnTo>
                    <a:lnTo>
                      <a:pt x="54" y="116"/>
                    </a:lnTo>
                    <a:lnTo>
                      <a:pt x="51" y="112"/>
                    </a:lnTo>
                    <a:lnTo>
                      <a:pt x="46" y="107"/>
                    </a:lnTo>
                    <a:lnTo>
                      <a:pt x="41" y="104"/>
                    </a:lnTo>
                    <a:lnTo>
                      <a:pt x="35" y="102"/>
                    </a:lnTo>
                    <a:lnTo>
                      <a:pt x="28" y="101"/>
                    </a:lnTo>
                    <a:lnTo>
                      <a:pt x="21" y="100"/>
                    </a:lnTo>
                    <a:lnTo>
                      <a:pt x="0" y="99"/>
                    </a:lnTo>
                    <a:lnTo>
                      <a:pt x="0" y="99"/>
                    </a:lnTo>
                    <a:lnTo>
                      <a:pt x="21" y="98"/>
                    </a:lnTo>
                    <a:lnTo>
                      <a:pt x="28" y="97"/>
                    </a:lnTo>
                    <a:lnTo>
                      <a:pt x="35" y="96"/>
                    </a:lnTo>
                    <a:lnTo>
                      <a:pt x="41" y="94"/>
                    </a:lnTo>
                    <a:lnTo>
                      <a:pt x="46" y="91"/>
                    </a:lnTo>
                    <a:lnTo>
                      <a:pt x="51" y="88"/>
                    </a:lnTo>
                    <a:lnTo>
                      <a:pt x="54" y="83"/>
                    </a:lnTo>
                    <a:lnTo>
                      <a:pt x="56" y="78"/>
                    </a:lnTo>
                    <a:lnTo>
                      <a:pt x="58" y="71"/>
                    </a:lnTo>
                    <a:lnTo>
                      <a:pt x="59" y="63"/>
                    </a:lnTo>
                    <a:lnTo>
                      <a:pt x="60" y="53"/>
                    </a:lnTo>
                    <a:lnTo>
                      <a:pt x="62" y="31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3" y="31"/>
                    </a:lnTo>
                    <a:lnTo>
                      <a:pt x="64" y="53"/>
                    </a:lnTo>
                    <a:lnTo>
                      <a:pt x="65" y="63"/>
                    </a:lnTo>
                    <a:lnTo>
                      <a:pt x="66" y="71"/>
                    </a:lnTo>
                    <a:lnTo>
                      <a:pt x="68" y="78"/>
                    </a:lnTo>
                    <a:lnTo>
                      <a:pt x="70" y="83"/>
                    </a:lnTo>
                    <a:lnTo>
                      <a:pt x="74" y="88"/>
                    </a:lnTo>
                    <a:lnTo>
                      <a:pt x="77" y="91"/>
                    </a:lnTo>
                    <a:lnTo>
                      <a:pt x="82" y="94"/>
                    </a:lnTo>
                    <a:lnTo>
                      <a:pt x="88" y="96"/>
                    </a:lnTo>
                    <a:lnTo>
                      <a:pt x="96" y="97"/>
                    </a:lnTo>
                    <a:lnTo>
                      <a:pt x="104" y="98"/>
                    </a:lnTo>
                    <a:lnTo>
                      <a:pt x="123" y="99"/>
                    </a:lnTo>
                    <a:lnTo>
                      <a:pt x="123" y="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05" name="Rectangle 20488">
                <a:extLst>
                  <a:ext uri="{FF2B5EF4-FFF2-40B4-BE49-F238E27FC236}">
                    <a16:creationId xmlns:a16="http://schemas.microsoft.com/office/drawing/2014/main" id="{3DB066E4-B3CB-4BBF-92F4-02563509EF7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8176245" y="13885831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06" name="Freeform 20489">
                <a:extLst>
                  <a:ext uri="{FF2B5EF4-FFF2-40B4-BE49-F238E27FC236}">
                    <a16:creationId xmlns:a16="http://schemas.microsoft.com/office/drawing/2014/main" id="{7AF26E60-E213-4D81-A33A-BE656146D7E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176245" y="13885831"/>
                <a:ext cx="76200" cy="0"/>
              </a:xfrm>
              <a:custGeom>
                <a:avLst/>
                <a:gdLst>
                  <a:gd name="T0" fmla="*/ 48 w 48"/>
                  <a:gd name="T1" fmla="*/ 48 w 48"/>
                  <a:gd name="T2" fmla="*/ 48 w 48"/>
                  <a:gd name="T3" fmla="*/ 48 w 48"/>
                  <a:gd name="T4" fmla="*/ 0 w 48"/>
                  <a:gd name="T5" fmla="*/ 0 w 48"/>
                  <a:gd name="T6" fmla="*/ 48 w 48"/>
                  <a:gd name="T7" fmla="*/ 48 w 4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48">
                    <a:moveTo>
                      <a:pt x="48" y="0"/>
                    </a:moveTo>
                    <a:lnTo>
                      <a:pt x="48" y="0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8" y="0"/>
                    </a:lnTo>
                    <a:lnTo>
                      <a:pt x="4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12" name="Freeform 20490">
                <a:extLst>
                  <a:ext uri="{FF2B5EF4-FFF2-40B4-BE49-F238E27FC236}">
                    <a16:creationId xmlns:a16="http://schemas.microsoft.com/office/drawing/2014/main" id="{47A16477-8763-41B7-A211-38B199ED70A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176245" y="13885831"/>
                <a:ext cx="76200" cy="0"/>
              </a:xfrm>
              <a:custGeom>
                <a:avLst/>
                <a:gdLst>
                  <a:gd name="T0" fmla="*/ 48 w 48"/>
                  <a:gd name="T1" fmla="*/ 0 w 48"/>
                  <a:gd name="T2" fmla="*/ 0 w 48"/>
                  <a:gd name="T3" fmla="*/ 0 w 48"/>
                  <a:gd name="T4" fmla="*/ 0 w 48"/>
                  <a:gd name="T5" fmla="*/ 48 w 48"/>
                  <a:gd name="T6" fmla="*/ 48 w 48"/>
                  <a:gd name="T7" fmla="*/ 48 w 4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48">
                    <a:moveTo>
                      <a:pt x="48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ADE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13" name="Freeform 20491">
                <a:extLst>
                  <a:ext uri="{FF2B5EF4-FFF2-40B4-BE49-F238E27FC236}">
                    <a16:creationId xmlns:a16="http://schemas.microsoft.com/office/drawing/2014/main" id="{7F3256FD-11FE-4ECB-B574-C301B6A6649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176245" y="13885831"/>
                <a:ext cx="76200" cy="0"/>
              </a:xfrm>
              <a:custGeom>
                <a:avLst/>
                <a:gdLst>
                  <a:gd name="T0" fmla="*/ 48 w 48"/>
                  <a:gd name="T1" fmla="*/ 0 w 48"/>
                  <a:gd name="T2" fmla="*/ 0 w 48"/>
                  <a:gd name="T3" fmla="*/ 0 w 48"/>
                  <a:gd name="T4" fmla="*/ 0 w 48"/>
                  <a:gd name="T5" fmla="*/ 48 w 48"/>
                  <a:gd name="T6" fmla="*/ 48 w 48"/>
                  <a:gd name="T7" fmla="*/ 48 w 4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48">
                    <a:moveTo>
                      <a:pt x="48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4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14" name="Freeform 20493">
                <a:extLst>
                  <a:ext uri="{FF2B5EF4-FFF2-40B4-BE49-F238E27FC236}">
                    <a16:creationId xmlns:a16="http://schemas.microsoft.com/office/drawing/2014/main" id="{DAEB9259-2E68-425F-9352-CEEDF4457CB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828708" y="13936631"/>
                <a:ext cx="74613" cy="38100"/>
              </a:xfrm>
              <a:custGeom>
                <a:avLst/>
                <a:gdLst>
                  <a:gd name="T0" fmla="*/ 24 w 47"/>
                  <a:gd name="T1" fmla="*/ 0 h 24"/>
                  <a:gd name="T2" fmla="*/ 24 w 47"/>
                  <a:gd name="T3" fmla="*/ 0 h 24"/>
                  <a:gd name="T4" fmla="*/ 29 w 47"/>
                  <a:gd name="T5" fmla="*/ 0 h 24"/>
                  <a:gd name="T6" fmla="*/ 33 w 47"/>
                  <a:gd name="T7" fmla="*/ 2 h 24"/>
                  <a:gd name="T8" fmla="*/ 37 w 47"/>
                  <a:gd name="T9" fmla="*/ 4 h 24"/>
                  <a:gd name="T10" fmla="*/ 41 w 47"/>
                  <a:gd name="T11" fmla="*/ 7 h 24"/>
                  <a:gd name="T12" fmla="*/ 43 w 47"/>
                  <a:gd name="T13" fmla="*/ 11 h 24"/>
                  <a:gd name="T14" fmla="*/ 46 w 47"/>
                  <a:gd name="T15" fmla="*/ 15 h 24"/>
                  <a:gd name="T16" fmla="*/ 47 w 47"/>
                  <a:gd name="T17" fmla="*/ 18 h 24"/>
                  <a:gd name="T18" fmla="*/ 47 w 47"/>
                  <a:gd name="T19" fmla="*/ 24 h 24"/>
                  <a:gd name="T20" fmla="*/ 0 w 47"/>
                  <a:gd name="T21" fmla="*/ 24 h 24"/>
                  <a:gd name="T22" fmla="*/ 0 w 47"/>
                  <a:gd name="T23" fmla="*/ 24 h 24"/>
                  <a:gd name="T24" fmla="*/ 0 w 47"/>
                  <a:gd name="T25" fmla="*/ 18 h 24"/>
                  <a:gd name="T26" fmla="*/ 2 w 47"/>
                  <a:gd name="T27" fmla="*/ 15 h 24"/>
                  <a:gd name="T28" fmla="*/ 4 w 47"/>
                  <a:gd name="T29" fmla="*/ 11 h 24"/>
                  <a:gd name="T30" fmla="*/ 7 w 47"/>
                  <a:gd name="T31" fmla="*/ 7 h 24"/>
                  <a:gd name="T32" fmla="*/ 11 w 47"/>
                  <a:gd name="T33" fmla="*/ 4 h 24"/>
                  <a:gd name="T34" fmla="*/ 15 w 47"/>
                  <a:gd name="T35" fmla="*/ 2 h 24"/>
                  <a:gd name="T36" fmla="*/ 19 w 47"/>
                  <a:gd name="T37" fmla="*/ 0 h 24"/>
                  <a:gd name="T38" fmla="*/ 24 w 47"/>
                  <a:gd name="T3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24">
                    <a:moveTo>
                      <a:pt x="24" y="0"/>
                    </a:moveTo>
                    <a:lnTo>
                      <a:pt x="24" y="0"/>
                    </a:lnTo>
                    <a:lnTo>
                      <a:pt x="29" y="0"/>
                    </a:lnTo>
                    <a:lnTo>
                      <a:pt x="33" y="2"/>
                    </a:lnTo>
                    <a:lnTo>
                      <a:pt x="37" y="4"/>
                    </a:lnTo>
                    <a:lnTo>
                      <a:pt x="41" y="7"/>
                    </a:lnTo>
                    <a:lnTo>
                      <a:pt x="43" y="11"/>
                    </a:lnTo>
                    <a:lnTo>
                      <a:pt x="46" y="15"/>
                    </a:lnTo>
                    <a:lnTo>
                      <a:pt x="47" y="18"/>
                    </a:lnTo>
                    <a:lnTo>
                      <a:pt x="47" y="2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18"/>
                    </a:lnTo>
                    <a:lnTo>
                      <a:pt x="2" y="15"/>
                    </a:lnTo>
                    <a:lnTo>
                      <a:pt x="4" y="11"/>
                    </a:lnTo>
                    <a:lnTo>
                      <a:pt x="7" y="7"/>
                    </a:lnTo>
                    <a:lnTo>
                      <a:pt x="11" y="4"/>
                    </a:lnTo>
                    <a:lnTo>
                      <a:pt x="15" y="2"/>
                    </a:lnTo>
                    <a:lnTo>
                      <a:pt x="19" y="0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15" name="Freeform 20494">
                <a:extLst>
                  <a:ext uri="{FF2B5EF4-FFF2-40B4-BE49-F238E27FC236}">
                    <a16:creationId xmlns:a16="http://schemas.microsoft.com/office/drawing/2014/main" id="{CFE3C104-9C56-4651-95E9-A44C6A53AF4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8828708" y="13974731"/>
                <a:ext cx="74613" cy="0"/>
              </a:xfrm>
              <a:custGeom>
                <a:avLst/>
                <a:gdLst>
                  <a:gd name="T0" fmla="*/ 0 w 47"/>
                  <a:gd name="T1" fmla="*/ 0 w 47"/>
                  <a:gd name="T2" fmla="*/ 0 w 47"/>
                  <a:gd name="T3" fmla="*/ 0 w 47"/>
                  <a:gd name="T4" fmla="*/ 0 w 47"/>
                  <a:gd name="T5" fmla="*/ 47 w 47"/>
                  <a:gd name="T6" fmla="*/ 47 w 47"/>
                  <a:gd name="T7" fmla="*/ 47 w 47"/>
                  <a:gd name="T8" fmla="*/ 47 w 47"/>
                  <a:gd name="T9" fmla="*/ 0 w 47"/>
                  <a:gd name="T10" fmla="*/ 0 w 47"/>
                  <a:gd name="T11" fmla="*/ 47 w 47"/>
                  <a:gd name="T12" fmla="*/ 47 w 4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</a:cxnLst>
                <a:rect l="0" t="0" r="r" b="b"/>
                <a:pathLst>
                  <a:path w="47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47" y="0"/>
                    </a:move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9C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16" name="Rectangle 20495">
                <a:extLst>
                  <a:ext uri="{FF2B5EF4-FFF2-40B4-BE49-F238E27FC236}">
                    <a16:creationId xmlns:a16="http://schemas.microsoft.com/office/drawing/2014/main" id="{CDE65ED0-2C0A-41A3-AF21-8BF508857A6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8828708" y="13974731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17" name="Freeform 20496">
                <a:extLst>
                  <a:ext uri="{FF2B5EF4-FFF2-40B4-BE49-F238E27FC236}">
                    <a16:creationId xmlns:a16="http://schemas.microsoft.com/office/drawing/2014/main" id="{CF0D6E94-2E5F-4080-A85C-C483AAA8B23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828708" y="13974731"/>
                <a:ext cx="74613" cy="0"/>
              </a:xfrm>
              <a:custGeom>
                <a:avLst/>
                <a:gdLst>
                  <a:gd name="T0" fmla="*/ 47 w 47"/>
                  <a:gd name="T1" fmla="*/ 47 w 47"/>
                  <a:gd name="T2" fmla="*/ 47 w 47"/>
                  <a:gd name="T3" fmla="*/ 47 w 47"/>
                  <a:gd name="T4" fmla="*/ 0 w 47"/>
                  <a:gd name="T5" fmla="*/ 0 w 47"/>
                  <a:gd name="T6" fmla="*/ 47 w 47"/>
                  <a:gd name="T7" fmla="*/ 47 w 4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47">
                    <a:moveTo>
                      <a:pt x="47" y="0"/>
                    </a:move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18" name="Freeform 20497">
                <a:extLst>
                  <a:ext uri="{FF2B5EF4-FFF2-40B4-BE49-F238E27FC236}">
                    <a16:creationId xmlns:a16="http://schemas.microsoft.com/office/drawing/2014/main" id="{F1552299-C58F-44C8-B143-5E9C781D903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828708" y="13974731"/>
                <a:ext cx="74613" cy="0"/>
              </a:xfrm>
              <a:custGeom>
                <a:avLst/>
                <a:gdLst>
                  <a:gd name="T0" fmla="*/ 47 w 47"/>
                  <a:gd name="T1" fmla="*/ 0 w 47"/>
                  <a:gd name="T2" fmla="*/ 0 w 47"/>
                  <a:gd name="T3" fmla="*/ 0 w 47"/>
                  <a:gd name="T4" fmla="*/ 0 w 47"/>
                  <a:gd name="T5" fmla="*/ 47 w 47"/>
                  <a:gd name="T6" fmla="*/ 47 w 47"/>
                  <a:gd name="T7" fmla="*/ 47 w 4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47">
                    <a:moveTo>
                      <a:pt x="47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ADE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19" name="Freeform 20498">
                <a:extLst>
                  <a:ext uri="{FF2B5EF4-FFF2-40B4-BE49-F238E27FC236}">
                    <a16:creationId xmlns:a16="http://schemas.microsoft.com/office/drawing/2014/main" id="{C1BFCB77-FDC4-4ACD-A939-E433DE2CA98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828708" y="13974731"/>
                <a:ext cx="74613" cy="0"/>
              </a:xfrm>
              <a:custGeom>
                <a:avLst/>
                <a:gdLst>
                  <a:gd name="T0" fmla="*/ 47 w 47"/>
                  <a:gd name="T1" fmla="*/ 0 w 47"/>
                  <a:gd name="T2" fmla="*/ 0 w 47"/>
                  <a:gd name="T3" fmla="*/ 0 w 47"/>
                  <a:gd name="T4" fmla="*/ 0 w 47"/>
                  <a:gd name="T5" fmla="*/ 47 w 47"/>
                  <a:gd name="T6" fmla="*/ 47 w 47"/>
                  <a:gd name="T7" fmla="*/ 47 w 4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47">
                    <a:moveTo>
                      <a:pt x="47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20" name="Freeform 20500">
                <a:extLst>
                  <a:ext uri="{FF2B5EF4-FFF2-40B4-BE49-F238E27FC236}">
                    <a16:creationId xmlns:a16="http://schemas.microsoft.com/office/drawing/2014/main" id="{1709F0E5-5A1F-40FD-AFBB-0C4F76E8B30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958883" y="13844556"/>
                <a:ext cx="74613" cy="36513"/>
              </a:xfrm>
              <a:custGeom>
                <a:avLst/>
                <a:gdLst>
                  <a:gd name="T0" fmla="*/ 24 w 47"/>
                  <a:gd name="T1" fmla="*/ 0 h 23"/>
                  <a:gd name="T2" fmla="*/ 24 w 47"/>
                  <a:gd name="T3" fmla="*/ 0 h 23"/>
                  <a:gd name="T4" fmla="*/ 29 w 47"/>
                  <a:gd name="T5" fmla="*/ 0 h 23"/>
                  <a:gd name="T6" fmla="*/ 33 w 47"/>
                  <a:gd name="T7" fmla="*/ 1 h 23"/>
                  <a:gd name="T8" fmla="*/ 37 w 47"/>
                  <a:gd name="T9" fmla="*/ 4 h 23"/>
                  <a:gd name="T10" fmla="*/ 41 w 47"/>
                  <a:gd name="T11" fmla="*/ 6 h 23"/>
                  <a:gd name="T12" fmla="*/ 43 w 47"/>
                  <a:gd name="T13" fmla="*/ 10 h 23"/>
                  <a:gd name="T14" fmla="*/ 46 w 47"/>
                  <a:gd name="T15" fmla="*/ 14 h 23"/>
                  <a:gd name="T16" fmla="*/ 47 w 47"/>
                  <a:gd name="T17" fmla="*/ 18 h 23"/>
                  <a:gd name="T18" fmla="*/ 47 w 47"/>
                  <a:gd name="T19" fmla="*/ 23 h 23"/>
                  <a:gd name="T20" fmla="*/ 0 w 47"/>
                  <a:gd name="T21" fmla="*/ 23 h 23"/>
                  <a:gd name="T22" fmla="*/ 0 w 47"/>
                  <a:gd name="T23" fmla="*/ 23 h 23"/>
                  <a:gd name="T24" fmla="*/ 0 w 47"/>
                  <a:gd name="T25" fmla="*/ 18 h 23"/>
                  <a:gd name="T26" fmla="*/ 3 w 47"/>
                  <a:gd name="T27" fmla="*/ 14 h 23"/>
                  <a:gd name="T28" fmla="*/ 4 w 47"/>
                  <a:gd name="T29" fmla="*/ 10 h 23"/>
                  <a:gd name="T30" fmla="*/ 7 w 47"/>
                  <a:gd name="T31" fmla="*/ 6 h 23"/>
                  <a:gd name="T32" fmla="*/ 11 w 47"/>
                  <a:gd name="T33" fmla="*/ 4 h 23"/>
                  <a:gd name="T34" fmla="*/ 15 w 47"/>
                  <a:gd name="T35" fmla="*/ 1 h 23"/>
                  <a:gd name="T36" fmla="*/ 20 w 47"/>
                  <a:gd name="T37" fmla="*/ 0 h 23"/>
                  <a:gd name="T38" fmla="*/ 24 w 47"/>
                  <a:gd name="T3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23">
                    <a:moveTo>
                      <a:pt x="24" y="0"/>
                    </a:moveTo>
                    <a:lnTo>
                      <a:pt x="24" y="0"/>
                    </a:lnTo>
                    <a:lnTo>
                      <a:pt x="29" y="0"/>
                    </a:lnTo>
                    <a:lnTo>
                      <a:pt x="33" y="1"/>
                    </a:lnTo>
                    <a:lnTo>
                      <a:pt x="37" y="4"/>
                    </a:lnTo>
                    <a:lnTo>
                      <a:pt x="41" y="6"/>
                    </a:lnTo>
                    <a:lnTo>
                      <a:pt x="43" y="10"/>
                    </a:lnTo>
                    <a:lnTo>
                      <a:pt x="46" y="14"/>
                    </a:lnTo>
                    <a:lnTo>
                      <a:pt x="47" y="18"/>
                    </a:lnTo>
                    <a:lnTo>
                      <a:pt x="47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0"/>
                    </a:lnTo>
                    <a:lnTo>
                      <a:pt x="7" y="6"/>
                    </a:lnTo>
                    <a:lnTo>
                      <a:pt x="11" y="4"/>
                    </a:lnTo>
                    <a:lnTo>
                      <a:pt x="15" y="1"/>
                    </a:lnTo>
                    <a:lnTo>
                      <a:pt x="20" y="0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21" name="Freeform 20501">
                <a:extLst>
                  <a:ext uri="{FF2B5EF4-FFF2-40B4-BE49-F238E27FC236}">
                    <a16:creationId xmlns:a16="http://schemas.microsoft.com/office/drawing/2014/main" id="{A9FBD180-72D0-4017-93A6-EB04204AD46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8958883" y="13881069"/>
                <a:ext cx="74613" cy="0"/>
              </a:xfrm>
              <a:custGeom>
                <a:avLst/>
                <a:gdLst>
                  <a:gd name="T0" fmla="*/ 0 w 47"/>
                  <a:gd name="T1" fmla="*/ 0 w 47"/>
                  <a:gd name="T2" fmla="*/ 0 w 47"/>
                  <a:gd name="T3" fmla="*/ 0 w 47"/>
                  <a:gd name="T4" fmla="*/ 0 w 47"/>
                  <a:gd name="T5" fmla="*/ 47 w 47"/>
                  <a:gd name="T6" fmla="*/ 47 w 47"/>
                  <a:gd name="T7" fmla="*/ 47 w 47"/>
                  <a:gd name="T8" fmla="*/ 47 w 47"/>
                  <a:gd name="T9" fmla="*/ 0 w 47"/>
                  <a:gd name="T10" fmla="*/ 0 w 47"/>
                  <a:gd name="T11" fmla="*/ 47 w 47"/>
                  <a:gd name="T12" fmla="*/ 47 w 4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</a:cxnLst>
                <a:rect l="0" t="0" r="r" b="b"/>
                <a:pathLst>
                  <a:path w="47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47" y="0"/>
                    </a:move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9C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22" name="Rectangle 20502">
                <a:extLst>
                  <a:ext uri="{FF2B5EF4-FFF2-40B4-BE49-F238E27FC236}">
                    <a16:creationId xmlns:a16="http://schemas.microsoft.com/office/drawing/2014/main" id="{BA66D762-B582-4A9A-AACB-2D6060B3087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8958883" y="13881069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23" name="Freeform 20503">
                <a:extLst>
                  <a:ext uri="{FF2B5EF4-FFF2-40B4-BE49-F238E27FC236}">
                    <a16:creationId xmlns:a16="http://schemas.microsoft.com/office/drawing/2014/main" id="{64DB2381-0F18-4855-84B8-9BB5555E5CB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958883" y="13881069"/>
                <a:ext cx="74613" cy="0"/>
              </a:xfrm>
              <a:custGeom>
                <a:avLst/>
                <a:gdLst>
                  <a:gd name="T0" fmla="*/ 47 w 47"/>
                  <a:gd name="T1" fmla="*/ 47 w 47"/>
                  <a:gd name="T2" fmla="*/ 47 w 47"/>
                  <a:gd name="T3" fmla="*/ 47 w 47"/>
                  <a:gd name="T4" fmla="*/ 0 w 47"/>
                  <a:gd name="T5" fmla="*/ 0 w 47"/>
                  <a:gd name="T6" fmla="*/ 47 w 47"/>
                  <a:gd name="T7" fmla="*/ 47 w 4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47">
                    <a:moveTo>
                      <a:pt x="47" y="0"/>
                    </a:move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24" name="Freeform 20504">
                <a:extLst>
                  <a:ext uri="{FF2B5EF4-FFF2-40B4-BE49-F238E27FC236}">
                    <a16:creationId xmlns:a16="http://schemas.microsoft.com/office/drawing/2014/main" id="{E6BEF1AE-F799-4995-A1C6-09371188AA3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958883" y="13881069"/>
                <a:ext cx="74613" cy="0"/>
              </a:xfrm>
              <a:custGeom>
                <a:avLst/>
                <a:gdLst>
                  <a:gd name="T0" fmla="*/ 47 w 47"/>
                  <a:gd name="T1" fmla="*/ 0 w 47"/>
                  <a:gd name="T2" fmla="*/ 0 w 47"/>
                  <a:gd name="T3" fmla="*/ 0 w 47"/>
                  <a:gd name="T4" fmla="*/ 0 w 47"/>
                  <a:gd name="T5" fmla="*/ 47 w 47"/>
                  <a:gd name="T6" fmla="*/ 47 w 47"/>
                  <a:gd name="T7" fmla="*/ 47 w 4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47">
                    <a:moveTo>
                      <a:pt x="47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ADE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25" name="Freeform 20505">
                <a:extLst>
                  <a:ext uri="{FF2B5EF4-FFF2-40B4-BE49-F238E27FC236}">
                    <a16:creationId xmlns:a16="http://schemas.microsoft.com/office/drawing/2014/main" id="{72D3C60C-C67E-4245-BC2A-D592C606D60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958883" y="13881069"/>
                <a:ext cx="74613" cy="0"/>
              </a:xfrm>
              <a:custGeom>
                <a:avLst/>
                <a:gdLst>
                  <a:gd name="T0" fmla="*/ 47 w 47"/>
                  <a:gd name="T1" fmla="*/ 0 w 47"/>
                  <a:gd name="T2" fmla="*/ 0 w 47"/>
                  <a:gd name="T3" fmla="*/ 0 w 47"/>
                  <a:gd name="T4" fmla="*/ 0 w 47"/>
                  <a:gd name="T5" fmla="*/ 47 w 47"/>
                  <a:gd name="T6" fmla="*/ 47 w 47"/>
                  <a:gd name="T7" fmla="*/ 47 w 4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47">
                    <a:moveTo>
                      <a:pt x="47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26" name="Freeform 20507">
                <a:extLst>
                  <a:ext uri="{FF2B5EF4-FFF2-40B4-BE49-F238E27FC236}">
                    <a16:creationId xmlns:a16="http://schemas.microsoft.com/office/drawing/2014/main" id="{A4B06335-AFA6-4794-95C1-0A07147B7C2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098583" y="13879481"/>
                <a:ext cx="73025" cy="36513"/>
              </a:xfrm>
              <a:custGeom>
                <a:avLst/>
                <a:gdLst>
                  <a:gd name="T0" fmla="*/ 23 w 46"/>
                  <a:gd name="T1" fmla="*/ 0 h 23"/>
                  <a:gd name="T2" fmla="*/ 23 w 46"/>
                  <a:gd name="T3" fmla="*/ 0 h 23"/>
                  <a:gd name="T4" fmla="*/ 28 w 46"/>
                  <a:gd name="T5" fmla="*/ 0 h 23"/>
                  <a:gd name="T6" fmla="*/ 32 w 46"/>
                  <a:gd name="T7" fmla="*/ 1 h 23"/>
                  <a:gd name="T8" fmla="*/ 36 w 46"/>
                  <a:gd name="T9" fmla="*/ 4 h 23"/>
                  <a:gd name="T10" fmla="*/ 40 w 46"/>
                  <a:gd name="T11" fmla="*/ 6 h 23"/>
                  <a:gd name="T12" fmla="*/ 43 w 46"/>
                  <a:gd name="T13" fmla="*/ 10 h 23"/>
                  <a:gd name="T14" fmla="*/ 45 w 46"/>
                  <a:gd name="T15" fmla="*/ 14 h 23"/>
                  <a:gd name="T16" fmla="*/ 46 w 46"/>
                  <a:gd name="T17" fmla="*/ 18 h 23"/>
                  <a:gd name="T18" fmla="*/ 46 w 46"/>
                  <a:gd name="T19" fmla="*/ 23 h 23"/>
                  <a:gd name="T20" fmla="*/ 0 w 46"/>
                  <a:gd name="T21" fmla="*/ 23 h 23"/>
                  <a:gd name="T22" fmla="*/ 0 w 46"/>
                  <a:gd name="T23" fmla="*/ 23 h 23"/>
                  <a:gd name="T24" fmla="*/ 0 w 46"/>
                  <a:gd name="T25" fmla="*/ 18 h 23"/>
                  <a:gd name="T26" fmla="*/ 1 w 46"/>
                  <a:gd name="T27" fmla="*/ 14 h 23"/>
                  <a:gd name="T28" fmla="*/ 3 w 46"/>
                  <a:gd name="T29" fmla="*/ 10 h 23"/>
                  <a:gd name="T30" fmla="*/ 6 w 46"/>
                  <a:gd name="T31" fmla="*/ 6 h 23"/>
                  <a:gd name="T32" fmla="*/ 10 w 46"/>
                  <a:gd name="T33" fmla="*/ 4 h 23"/>
                  <a:gd name="T34" fmla="*/ 14 w 46"/>
                  <a:gd name="T35" fmla="*/ 1 h 23"/>
                  <a:gd name="T36" fmla="*/ 18 w 46"/>
                  <a:gd name="T37" fmla="*/ 0 h 23"/>
                  <a:gd name="T38" fmla="*/ 23 w 46"/>
                  <a:gd name="T3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23">
                    <a:moveTo>
                      <a:pt x="23" y="0"/>
                    </a:moveTo>
                    <a:lnTo>
                      <a:pt x="23" y="0"/>
                    </a:lnTo>
                    <a:lnTo>
                      <a:pt x="28" y="0"/>
                    </a:lnTo>
                    <a:lnTo>
                      <a:pt x="32" y="1"/>
                    </a:lnTo>
                    <a:lnTo>
                      <a:pt x="36" y="4"/>
                    </a:lnTo>
                    <a:lnTo>
                      <a:pt x="40" y="6"/>
                    </a:lnTo>
                    <a:lnTo>
                      <a:pt x="43" y="10"/>
                    </a:lnTo>
                    <a:lnTo>
                      <a:pt x="45" y="14"/>
                    </a:lnTo>
                    <a:lnTo>
                      <a:pt x="46" y="18"/>
                    </a:lnTo>
                    <a:lnTo>
                      <a:pt x="46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1" y="14"/>
                    </a:lnTo>
                    <a:lnTo>
                      <a:pt x="3" y="10"/>
                    </a:lnTo>
                    <a:lnTo>
                      <a:pt x="6" y="6"/>
                    </a:lnTo>
                    <a:lnTo>
                      <a:pt x="10" y="4"/>
                    </a:lnTo>
                    <a:lnTo>
                      <a:pt x="14" y="1"/>
                    </a:lnTo>
                    <a:lnTo>
                      <a:pt x="18" y="0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27" name="Freeform 20508">
                <a:extLst>
                  <a:ext uri="{FF2B5EF4-FFF2-40B4-BE49-F238E27FC236}">
                    <a16:creationId xmlns:a16="http://schemas.microsoft.com/office/drawing/2014/main" id="{5170BCA6-3A1D-4488-B395-C728B510E75E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9098583" y="13915994"/>
                <a:ext cx="73025" cy="0"/>
              </a:xfrm>
              <a:custGeom>
                <a:avLst/>
                <a:gdLst>
                  <a:gd name="T0" fmla="*/ 0 w 46"/>
                  <a:gd name="T1" fmla="*/ 0 w 46"/>
                  <a:gd name="T2" fmla="*/ 0 w 46"/>
                  <a:gd name="T3" fmla="*/ 0 w 46"/>
                  <a:gd name="T4" fmla="*/ 0 w 46"/>
                  <a:gd name="T5" fmla="*/ 46 w 46"/>
                  <a:gd name="T6" fmla="*/ 46 w 46"/>
                  <a:gd name="T7" fmla="*/ 46 w 46"/>
                  <a:gd name="T8" fmla="*/ 46 w 46"/>
                  <a:gd name="T9" fmla="*/ 0 w 46"/>
                  <a:gd name="T10" fmla="*/ 0 w 46"/>
                  <a:gd name="T11" fmla="*/ 46 w 46"/>
                  <a:gd name="T12" fmla="*/ 46 w 4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</a:cxnLst>
                <a:rect l="0" t="0" r="r" b="b"/>
                <a:pathLst>
                  <a:path w="46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46" y="0"/>
                    </a:moveTo>
                    <a:lnTo>
                      <a:pt x="46" y="0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6" y="0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9C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28" name="Rectangle 20509">
                <a:extLst>
                  <a:ext uri="{FF2B5EF4-FFF2-40B4-BE49-F238E27FC236}">
                    <a16:creationId xmlns:a16="http://schemas.microsoft.com/office/drawing/2014/main" id="{78AEB403-C747-4554-ADDF-4197BB246AD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9098583" y="13915994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29" name="Freeform 20510">
                <a:extLst>
                  <a:ext uri="{FF2B5EF4-FFF2-40B4-BE49-F238E27FC236}">
                    <a16:creationId xmlns:a16="http://schemas.microsoft.com/office/drawing/2014/main" id="{52667931-5061-4117-8039-BE98F50A056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098583" y="13915994"/>
                <a:ext cx="73025" cy="0"/>
              </a:xfrm>
              <a:custGeom>
                <a:avLst/>
                <a:gdLst>
                  <a:gd name="T0" fmla="*/ 46 w 46"/>
                  <a:gd name="T1" fmla="*/ 46 w 46"/>
                  <a:gd name="T2" fmla="*/ 46 w 46"/>
                  <a:gd name="T3" fmla="*/ 46 w 46"/>
                  <a:gd name="T4" fmla="*/ 0 w 46"/>
                  <a:gd name="T5" fmla="*/ 0 w 46"/>
                  <a:gd name="T6" fmla="*/ 46 w 46"/>
                  <a:gd name="T7" fmla="*/ 46 w 4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46">
                    <a:moveTo>
                      <a:pt x="46" y="0"/>
                    </a:moveTo>
                    <a:lnTo>
                      <a:pt x="46" y="0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6" y="0"/>
                    </a:lnTo>
                    <a:lnTo>
                      <a:pt x="4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30" name="Freeform 20511">
                <a:extLst>
                  <a:ext uri="{FF2B5EF4-FFF2-40B4-BE49-F238E27FC236}">
                    <a16:creationId xmlns:a16="http://schemas.microsoft.com/office/drawing/2014/main" id="{E0DFAF05-FAE9-4D1C-9B2F-CB5A1F5E99F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098583" y="13915994"/>
                <a:ext cx="73025" cy="0"/>
              </a:xfrm>
              <a:custGeom>
                <a:avLst/>
                <a:gdLst>
                  <a:gd name="T0" fmla="*/ 46 w 46"/>
                  <a:gd name="T1" fmla="*/ 0 w 46"/>
                  <a:gd name="T2" fmla="*/ 0 w 46"/>
                  <a:gd name="T3" fmla="*/ 0 w 46"/>
                  <a:gd name="T4" fmla="*/ 0 w 46"/>
                  <a:gd name="T5" fmla="*/ 46 w 46"/>
                  <a:gd name="T6" fmla="*/ 46 w 46"/>
                  <a:gd name="T7" fmla="*/ 46 w 4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46">
                    <a:moveTo>
                      <a:pt x="46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ADE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31" name="Freeform 20512">
                <a:extLst>
                  <a:ext uri="{FF2B5EF4-FFF2-40B4-BE49-F238E27FC236}">
                    <a16:creationId xmlns:a16="http://schemas.microsoft.com/office/drawing/2014/main" id="{1B77472B-2332-4B9B-A3C3-FAF6F5F618B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098583" y="13915994"/>
                <a:ext cx="73025" cy="0"/>
              </a:xfrm>
              <a:custGeom>
                <a:avLst/>
                <a:gdLst>
                  <a:gd name="T0" fmla="*/ 46 w 46"/>
                  <a:gd name="T1" fmla="*/ 0 w 46"/>
                  <a:gd name="T2" fmla="*/ 0 w 46"/>
                  <a:gd name="T3" fmla="*/ 0 w 46"/>
                  <a:gd name="T4" fmla="*/ 0 w 46"/>
                  <a:gd name="T5" fmla="*/ 46 w 46"/>
                  <a:gd name="T6" fmla="*/ 46 w 46"/>
                  <a:gd name="T7" fmla="*/ 46 w 4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46">
                    <a:moveTo>
                      <a:pt x="46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4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32" name="Freeform 20514">
                <a:extLst>
                  <a:ext uri="{FF2B5EF4-FFF2-40B4-BE49-F238E27FC236}">
                    <a16:creationId xmlns:a16="http://schemas.microsoft.com/office/drawing/2014/main" id="{0E0C876A-F9FB-415F-8B94-839F083EE99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238283" y="13962031"/>
                <a:ext cx="74613" cy="36513"/>
              </a:xfrm>
              <a:custGeom>
                <a:avLst/>
                <a:gdLst>
                  <a:gd name="T0" fmla="*/ 24 w 47"/>
                  <a:gd name="T1" fmla="*/ 0 h 23"/>
                  <a:gd name="T2" fmla="*/ 24 w 47"/>
                  <a:gd name="T3" fmla="*/ 0 h 23"/>
                  <a:gd name="T4" fmla="*/ 27 w 47"/>
                  <a:gd name="T5" fmla="*/ 0 h 23"/>
                  <a:gd name="T6" fmla="*/ 33 w 47"/>
                  <a:gd name="T7" fmla="*/ 1 h 23"/>
                  <a:gd name="T8" fmla="*/ 37 w 47"/>
                  <a:gd name="T9" fmla="*/ 4 h 23"/>
                  <a:gd name="T10" fmla="*/ 40 w 47"/>
                  <a:gd name="T11" fmla="*/ 6 h 23"/>
                  <a:gd name="T12" fmla="*/ 43 w 47"/>
                  <a:gd name="T13" fmla="*/ 10 h 23"/>
                  <a:gd name="T14" fmla="*/ 46 w 47"/>
                  <a:gd name="T15" fmla="*/ 14 h 23"/>
                  <a:gd name="T16" fmla="*/ 47 w 47"/>
                  <a:gd name="T17" fmla="*/ 18 h 23"/>
                  <a:gd name="T18" fmla="*/ 47 w 47"/>
                  <a:gd name="T19" fmla="*/ 23 h 23"/>
                  <a:gd name="T20" fmla="*/ 0 w 47"/>
                  <a:gd name="T21" fmla="*/ 23 h 23"/>
                  <a:gd name="T22" fmla="*/ 0 w 47"/>
                  <a:gd name="T23" fmla="*/ 23 h 23"/>
                  <a:gd name="T24" fmla="*/ 0 w 47"/>
                  <a:gd name="T25" fmla="*/ 18 h 23"/>
                  <a:gd name="T26" fmla="*/ 1 w 47"/>
                  <a:gd name="T27" fmla="*/ 14 h 23"/>
                  <a:gd name="T28" fmla="*/ 4 w 47"/>
                  <a:gd name="T29" fmla="*/ 10 h 23"/>
                  <a:gd name="T30" fmla="*/ 7 w 47"/>
                  <a:gd name="T31" fmla="*/ 6 h 23"/>
                  <a:gd name="T32" fmla="*/ 11 w 47"/>
                  <a:gd name="T33" fmla="*/ 4 h 23"/>
                  <a:gd name="T34" fmla="*/ 14 w 47"/>
                  <a:gd name="T35" fmla="*/ 1 h 23"/>
                  <a:gd name="T36" fmla="*/ 18 w 47"/>
                  <a:gd name="T37" fmla="*/ 0 h 23"/>
                  <a:gd name="T38" fmla="*/ 24 w 47"/>
                  <a:gd name="T3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23">
                    <a:moveTo>
                      <a:pt x="24" y="0"/>
                    </a:moveTo>
                    <a:lnTo>
                      <a:pt x="24" y="0"/>
                    </a:lnTo>
                    <a:lnTo>
                      <a:pt x="27" y="0"/>
                    </a:lnTo>
                    <a:lnTo>
                      <a:pt x="33" y="1"/>
                    </a:lnTo>
                    <a:lnTo>
                      <a:pt x="37" y="4"/>
                    </a:lnTo>
                    <a:lnTo>
                      <a:pt x="40" y="6"/>
                    </a:lnTo>
                    <a:lnTo>
                      <a:pt x="43" y="10"/>
                    </a:lnTo>
                    <a:lnTo>
                      <a:pt x="46" y="14"/>
                    </a:lnTo>
                    <a:lnTo>
                      <a:pt x="47" y="18"/>
                    </a:lnTo>
                    <a:lnTo>
                      <a:pt x="47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1" y="14"/>
                    </a:lnTo>
                    <a:lnTo>
                      <a:pt x="4" y="10"/>
                    </a:lnTo>
                    <a:lnTo>
                      <a:pt x="7" y="6"/>
                    </a:lnTo>
                    <a:lnTo>
                      <a:pt x="11" y="4"/>
                    </a:lnTo>
                    <a:lnTo>
                      <a:pt x="14" y="1"/>
                    </a:lnTo>
                    <a:lnTo>
                      <a:pt x="18" y="0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33" name="Freeform 20515">
                <a:extLst>
                  <a:ext uri="{FF2B5EF4-FFF2-40B4-BE49-F238E27FC236}">
                    <a16:creationId xmlns:a16="http://schemas.microsoft.com/office/drawing/2014/main" id="{229D7EA4-F8DB-4255-8AC3-6EAB46807BF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9238283" y="13998544"/>
                <a:ext cx="74613" cy="0"/>
              </a:xfrm>
              <a:custGeom>
                <a:avLst/>
                <a:gdLst>
                  <a:gd name="T0" fmla="*/ 0 w 47"/>
                  <a:gd name="T1" fmla="*/ 0 w 47"/>
                  <a:gd name="T2" fmla="*/ 0 w 47"/>
                  <a:gd name="T3" fmla="*/ 0 w 47"/>
                  <a:gd name="T4" fmla="*/ 0 w 47"/>
                  <a:gd name="T5" fmla="*/ 47 w 47"/>
                  <a:gd name="T6" fmla="*/ 47 w 47"/>
                  <a:gd name="T7" fmla="*/ 47 w 47"/>
                  <a:gd name="T8" fmla="*/ 47 w 47"/>
                  <a:gd name="T9" fmla="*/ 0 w 47"/>
                  <a:gd name="T10" fmla="*/ 0 w 47"/>
                  <a:gd name="T11" fmla="*/ 47 w 47"/>
                  <a:gd name="T12" fmla="*/ 47 w 4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</a:cxnLst>
                <a:rect l="0" t="0" r="r" b="b"/>
                <a:pathLst>
                  <a:path w="47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47" y="0"/>
                    </a:move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9C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34" name="Rectangle 20516">
                <a:extLst>
                  <a:ext uri="{FF2B5EF4-FFF2-40B4-BE49-F238E27FC236}">
                    <a16:creationId xmlns:a16="http://schemas.microsoft.com/office/drawing/2014/main" id="{BE2FB679-7706-4E34-ABCC-41446430D6B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9238283" y="13998544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35" name="Freeform 20517">
                <a:extLst>
                  <a:ext uri="{FF2B5EF4-FFF2-40B4-BE49-F238E27FC236}">
                    <a16:creationId xmlns:a16="http://schemas.microsoft.com/office/drawing/2014/main" id="{0D90FD52-1D2F-4F34-86DA-8744B5245E7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238283" y="13998544"/>
                <a:ext cx="74613" cy="0"/>
              </a:xfrm>
              <a:custGeom>
                <a:avLst/>
                <a:gdLst>
                  <a:gd name="T0" fmla="*/ 47 w 47"/>
                  <a:gd name="T1" fmla="*/ 47 w 47"/>
                  <a:gd name="T2" fmla="*/ 47 w 47"/>
                  <a:gd name="T3" fmla="*/ 47 w 47"/>
                  <a:gd name="T4" fmla="*/ 0 w 47"/>
                  <a:gd name="T5" fmla="*/ 0 w 47"/>
                  <a:gd name="T6" fmla="*/ 47 w 47"/>
                  <a:gd name="T7" fmla="*/ 47 w 4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47">
                    <a:moveTo>
                      <a:pt x="47" y="0"/>
                    </a:move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36" name="Freeform 20518">
                <a:extLst>
                  <a:ext uri="{FF2B5EF4-FFF2-40B4-BE49-F238E27FC236}">
                    <a16:creationId xmlns:a16="http://schemas.microsoft.com/office/drawing/2014/main" id="{F59EB458-C3B6-43FA-AE21-7659EC62AC5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238283" y="13998544"/>
                <a:ext cx="74613" cy="0"/>
              </a:xfrm>
              <a:custGeom>
                <a:avLst/>
                <a:gdLst>
                  <a:gd name="T0" fmla="*/ 47 w 47"/>
                  <a:gd name="T1" fmla="*/ 0 w 47"/>
                  <a:gd name="T2" fmla="*/ 0 w 47"/>
                  <a:gd name="T3" fmla="*/ 0 w 47"/>
                  <a:gd name="T4" fmla="*/ 0 w 47"/>
                  <a:gd name="T5" fmla="*/ 47 w 47"/>
                  <a:gd name="T6" fmla="*/ 47 w 47"/>
                  <a:gd name="T7" fmla="*/ 47 w 4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47">
                    <a:moveTo>
                      <a:pt x="47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ADE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37" name="Freeform 20519">
                <a:extLst>
                  <a:ext uri="{FF2B5EF4-FFF2-40B4-BE49-F238E27FC236}">
                    <a16:creationId xmlns:a16="http://schemas.microsoft.com/office/drawing/2014/main" id="{E0C4EB15-AB72-4441-B3A5-869AECA3E1B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238283" y="13998544"/>
                <a:ext cx="74613" cy="0"/>
              </a:xfrm>
              <a:custGeom>
                <a:avLst/>
                <a:gdLst>
                  <a:gd name="T0" fmla="*/ 47 w 47"/>
                  <a:gd name="T1" fmla="*/ 0 w 47"/>
                  <a:gd name="T2" fmla="*/ 0 w 47"/>
                  <a:gd name="T3" fmla="*/ 0 w 47"/>
                  <a:gd name="T4" fmla="*/ 0 w 47"/>
                  <a:gd name="T5" fmla="*/ 47 w 47"/>
                  <a:gd name="T6" fmla="*/ 47 w 47"/>
                  <a:gd name="T7" fmla="*/ 47 w 4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47">
                    <a:moveTo>
                      <a:pt x="47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38" name="Freeform 20521">
                <a:extLst>
                  <a:ext uri="{FF2B5EF4-FFF2-40B4-BE49-F238E27FC236}">
                    <a16:creationId xmlns:a16="http://schemas.microsoft.com/office/drawing/2014/main" id="{D7B5DD18-0F46-4FB7-A45C-D537DD87163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306420" y="13941394"/>
                <a:ext cx="74613" cy="36513"/>
              </a:xfrm>
              <a:custGeom>
                <a:avLst/>
                <a:gdLst>
                  <a:gd name="T0" fmla="*/ 23 w 47"/>
                  <a:gd name="T1" fmla="*/ 0 h 23"/>
                  <a:gd name="T2" fmla="*/ 23 w 47"/>
                  <a:gd name="T3" fmla="*/ 0 h 23"/>
                  <a:gd name="T4" fmla="*/ 29 w 47"/>
                  <a:gd name="T5" fmla="*/ 0 h 23"/>
                  <a:gd name="T6" fmla="*/ 33 w 47"/>
                  <a:gd name="T7" fmla="*/ 1 h 23"/>
                  <a:gd name="T8" fmla="*/ 36 w 47"/>
                  <a:gd name="T9" fmla="*/ 4 h 23"/>
                  <a:gd name="T10" fmla="*/ 40 w 47"/>
                  <a:gd name="T11" fmla="*/ 6 h 23"/>
                  <a:gd name="T12" fmla="*/ 43 w 47"/>
                  <a:gd name="T13" fmla="*/ 10 h 23"/>
                  <a:gd name="T14" fmla="*/ 46 w 47"/>
                  <a:gd name="T15" fmla="*/ 14 h 23"/>
                  <a:gd name="T16" fmla="*/ 47 w 47"/>
                  <a:gd name="T17" fmla="*/ 18 h 23"/>
                  <a:gd name="T18" fmla="*/ 47 w 47"/>
                  <a:gd name="T19" fmla="*/ 23 h 23"/>
                  <a:gd name="T20" fmla="*/ 0 w 47"/>
                  <a:gd name="T21" fmla="*/ 23 h 23"/>
                  <a:gd name="T22" fmla="*/ 0 w 47"/>
                  <a:gd name="T23" fmla="*/ 23 h 23"/>
                  <a:gd name="T24" fmla="*/ 0 w 47"/>
                  <a:gd name="T25" fmla="*/ 18 h 23"/>
                  <a:gd name="T26" fmla="*/ 1 w 47"/>
                  <a:gd name="T27" fmla="*/ 14 h 23"/>
                  <a:gd name="T28" fmla="*/ 4 w 47"/>
                  <a:gd name="T29" fmla="*/ 10 h 23"/>
                  <a:gd name="T30" fmla="*/ 6 w 47"/>
                  <a:gd name="T31" fmla="*/ 6 h 23"/>
                  <a:gd name="T32" fmla="*/ 10 w 47"/>
                  <a:gd name="T33" fmla="*/ 4 h 23"/>
                  <a:gd name="T34" fmla="*/ 14 w 47"/>
                  <a:gd name="T35" fmla="*/ 1 h 23"/>
                  <a:gd name="T36" fmla="*/ 18 w 47"/>
                  <a:gd name="T37" fmla="*/ 0 h 23"/>
                  <a:gd name="T38" fmla="*/ 23 w 47"/>
                  <a:gd name="T3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23">
                    <a:moveTo>
                      <a:pt x="23" y="0"/>
                    </a:moveTo>
                    <a:lnTo>
                      <a:pt x="23" y="0"/>
                    </a:lnTo>
                    <a:lnTo>
                      <a:pt x="29" y="0"/>
                    </a:lnTo>
                    <a:lnTo>
                      <a:pt x="33" y="1"/>
                    </a:lnTo>
                    <a:lnTo>
                      <a:pt x="36" y="4"/>
                    </a:lnTo>
                    <a:lnTo>
                      <a:pt x="40" y="6"/>
                    </a:lnTo>
                    <a:lnTo>
                      <a:pt x="43" y="10"/>
                    </a:lnTo>
                    <a:lnTo>
                      <a:pt x="46" y="14"/>
                    </a:lnTo>
                    <a:lnTo>
                      <a:pt x="47" y="18"/>
                    </a:lnTo>
                    <a:lnTo>
                      <a:pt x="47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1" y="14"/>
                    </a:lnTo>
                    <a:lnTo>
                      <a:pt x="4" y="10"/>
                    </a:lnTo>
                    <a:lnTo>
                      <a:pt x="6" y="6"/>
                    </a:lnTo>
                    <a:lnTo>
                      <a:pt x="10" y="4"/>
                    </a:lnTo>
                    <a:lnTo>
                      <a:pt x="14" y="1"/>
                    </a:lnTo>
                    <a:lnTo>
                      <a:pt x="18" y="0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39" name="Freeform 20522">
                <a:extLst>
                  <a:ext uri="{FF2B5EF4-FFF2-40B4-BE49-F238E27FC236}">
                    <a16:creationId xmlns:a16="http://schemas.microsoft.com/office/drawing/2014/main" id="{D60E671E-B150-4867-B412-D4714F301EEB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8306420" y="13977906"/>
                <a:ext cx="74613" cy="0"/>
              </a:xfrm>
              <a:custGeom>
                <a:avLst/>
                <a:gdLst>
                  <a:gd name="T0" fmla="*/ 0 w 47"/>
                  <a:gd name="T1" fmla="*/ 0 w 47"/>
                  <a:gd name="T2" fmla="*/ 0 w 47"/>
                  <a:gd name="T3" fmla="*/ 0 w 47"/>
                  <a:gd name="T4" fmla="*/ 0 w 47"/>
                  <a:gd name="T5" fmla="*/ 47 w 47"/>
                  <a:gd name="T6" fmla="*/ 47 w 47"/>
                  <a:gd name="T7" fmla="*/ 47 w 47"/>
                  <a:gd name="T8" fmla="*/ 47 w 47"/>
                  <a:gd name="T9" fmla="*/ 0 w 47"/>
                  <a:gd name="T10" fmla="*/ 0 w 47"/>
                  <a:gd name="T11" fmla="*/ 47 w 47"/>
                  <a:gd name="T12" fmla="*/ 47 w 4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</a:cxnLst>
                <a:rect l="0" t="0" r="r" b="b"/>
                <a:pathLst>
                  <a:path w="47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47" y="0"/>
                    </a:move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9C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40" name="Rectangle 20523">
                <a:extLst>
                  <a:ext uri="{FF2B5EF4-FFF2-40B4-BE49-F238E27FC236}">
                    <a16:creationId xmlns:a16="http://schemas.microsoft.com/office/drawing/2014/main" id="{BC851F32-D66C-4601-8E74-33335030647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8306420" y="13977906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41" name="Freeform 20524">
                <a:extLst>
                  <a:ext uri="{FF2B5EF4-FFF2-40B4-BE49-F238E27FC236}">
                    <a16:creationId xmlns:a16="http://schemas.microsoft.com/office/drawing/2014/main" id="{8C36B072-86EF-4B3B-BA80-529EA67987B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306420" y="13977906"/>
                <a:ext cx="74613" cy="0"/>
              </a:xfrm>
              <a:custGeom>
                <a:avLst/>
                <a:gdLst>
                  <a:gd name="T0" fmla="*/ 47 w 47"/>
                  <a:gd name="T1" fmla="*/ 47 w 47"/>
                  <a:gd name="T2" fmla="*/ 47 w 47"/>
                  <a:gd name="T3" fmla="*/ 47 w 47"/>
                  <a:gd name="T4" fmla="*/ 0 w 47"/>
                  <a:gd name="T5" fmla="*/ 0 w 47"/>
                  <a:gd name="T6" fmla="*/ 47 w 47"/>
                  <a:gd name="T7" fmla="*/ 47 w 4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47">
                    <a:moveTo>
                      <a:pt x="47" y="0"/>
                    </a:move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42" name="Freeform 20525">
                <a:extLst>
                  <a:ext uri="{FF2B5EF4-FFF2-40B4-BE49-F238E27FC236}">
                    <a16:creationId xmlns:a16="http://schemas.microsoft.com/office/drawing/2014/main" id="{12AE5F90-5D17-4B4A-BAC3-3D1531068F3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306420" y="13977906"/>
                <a:ext cx="74613" cy="0"/>
              </a:xfrm>
              <a:custGeom>
                <a:avLst/>
                <a:gdLst>
                  <a:gd name="T0" fmla="*/ 47 w 47"/>
                  <a:gd name="T1" fmla="*/ 0 w 47"/>
                  <a:gd name="T2" fmla="*/ 0 w 47"/>
                  <a:gd name="T3" fmla="*/ 0 w 47"/>
                  <a:gd name="T4" fmla="*/ 0 w 47"/>
                  <a:gd name="T5" fmla="*/ 47 w 47"/>
                  <a:gd name="T6" fmla="*/ 47 w 47"/>
                  <a:gd name="T7" fmla="*/ 47 w 4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47">
                    <a:moveTo>
                      <a:pt x="47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ADE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43" name="Freeform 20526">
                <a:extLst>
                  <a:ext uri="{FF2B5EF4-FFF2-40B4-BE49-F238E27FC236}">
                    <a16:creationId xmlns:a16="http://schemas.microsoft.com/office/drawing/2014/main" id="{73CC5880-FBE2-47B2-B0F2-89B91FF02BB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306420" y="13977906"/>
                <a:ext cx="74613" cy="0"/>
              </a:xfrm>
              <a:custGeom>
                <a:avLst/>
                <a:gdLst>
                  <a:gd name="T0" fmla="*/ 47 w 47"/>
                  <a:gd name="T1" fmla="*/ 0 w 47"/>
                  <a:gd name="T2" fmla="*/ 0 w 47"/>
                  <a:gd name="T3" fmla="*/ 0 w 47"/>
                  <a:gd name="T4" fmla="*/ 0 w 47"/>
                  <a:gd name="T5" fmla="*/ 47 w 47"/>
                  <a:gd name="T6" fmla="*/ 47 w 47"/>
                  <a:gd name="T7" fmla="*/ 47 w 4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47">
                    <a:moveTo>
                      <a:pt x="47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44" name="Freeform 20545">
                <a:extLst>
                  <a:ext uri="{FF2B5EF4-FFF2-40B4-BE49-F238E27FC236}">
                    <a16:creationId xmlns:a16="http://schemas.microsoft.com/office/drawing/2014/main" id="{16F70BB9-AE3C-4FD2-9413-5BBA3E1B23E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922495" y="15008194"/>
                <a:ext cx="0" cy="25400"/>
              </a:xfrm>
              <a:custGeom>
                <a:avLst/>
                <a:gdLst>
                  <a:gd name="T0" fmla="*/ 16 h 16"/>
                  <a:gd name="T1" fmla="*/ 0 h 16"/>
                  <a:gd name="T2" fmla="*/ 16 h 1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6">
                    <a:moveTo>
                      <a:pt x="0" y="16"/>
                    </a:moveTo>
                    <a:lnTo>
                      <a:pt x="0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1FD6B88-4DB9-477D-B09F-4B922D426CC7}"/>
              </a:ext>
            </a:extLst>
          </p:cNvPr>
          <p:cNvGrpSpPr/>
          <p:nvPr/>
        </p:nvGrpSpPr>
        <p:grpSpPr>
          <a:xfrm>
            <a:off x="8759702" y="1403720"/>
            <a:ext cx="1901674" cy="4042181"/>
            <a:chOff x="8759702" y="1403720"/>
            <a:chExt cx="1901674" cy="4042181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DC436D90-2156-4C31-91A4-6D435522AD79}"/>
                </a:ext>
              </a:extLst>
            </p:cNvPr>
            <p:cNvGrpSpPr/>
            <p:nvPr/>
          </p:nvGrpSpPr>
          <p:grpSpPr>
            <a:xfrm rot="21259600">
              <a:off x="8759702" y="2670967"/>
              <a:ext cx="1901674" cy="2774934"/>
              <a:chOff x="8630281" y="2681570"/>
              <a:chExt cx="2561684" cy="3738024"/>
            </a:xfr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grpSpPr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EF105351-F36D-46ED-94E7-D17B36E17C36}"/>
                  </a:ext>
                </a:extLst>
              </p:cNvPr>
              <p:cNvSpPr/>
              <p:nvPr/>
            </p:nvSpPr>
            <p:spPr>
              <a:xfrm rot="20621113">
                <a:off x="8630281" y="2681570"/>
                <a:ext cx="2071504" cy="2620122"/>
              </a:xfrm>
              <a:custGeom>
                <a:avLst/>
                <a:gdLst>
                  <a:gd name="connsiteX0" fmla="*/ 2003453 w 2071503"/>
                  <a:gd name="connsiteY0" fmla="*/ 72723 h 5888359"/>
                  <a:gd name="connsiteX1" fmla="*/ 72723 w 2071503"/>
                  <a:gd name="connsiteY1" fmla="*/ 5817577 h 5888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71503" h="5888359">
                    <a:moveTo>
                      <a:pt x="2003453" y="72723"/>
                    </a:moveTo>
                    <a:lnTo>
                      <a:pt x="72723" y="5817577"/>
                    </a:lnTo>
                  </a:path>
                </a:pathLst>
              </a:custGeom>
              <a:ln w="104775" cap="flat">
                <a:solidFill>
                  <a:srgbClr val="2D38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5DBF6FBA-EB56-4259-8F43-34DFFAD9B51F}"/>
                  </a:ext>
                </a:extLst>
              </p:cNvPr>
              <p:cNvGrpSpPr/>
              <p:nvPr/>
            </p:nvGrpSpPr>
            <p:grpSpPr>
              <a:xfrm>
                <a:off x="9136150" y="2865015"/>
                <a:ext cx="2055815" cy="3554579"/>
                <a:chOff x="9136150" y="2865015"/>
                <a:chExt cx="2055815" cy="3554579"/>
              </a:xfrm>
            </p:grpSpPr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3A2CF139-1C7C-4327-B611-2F3D783BACCD}"/>
                    </a:ext>
                  </a:extLst>
                </p:cNvPr>
                <p:cNvSpPr/>
                <p:nvPr/>
              </p:nvSpPr>
              <p:spPr>
                <a:xfrm>
                  <a:off x="10039702" y="2915877"/>
                  <a:ext cx="1152263" cy="3503717"/>
                </a:xfrm>
                <a:custGeom>
                  <a:avLst/>
                  <a:gdLst>
                    <a:gd name="connsiteX0" fmla="*/ 1876253 w 1948095"/>
                    <a:gd name="connsiteY0" fmla="*/ 72723 h 5923619"/>
                    <a:gd name="connsiteX1" fmla="*/ 72723 w 1948095"/>
                    <a:gd name="connsiteY1" fmla="*/ 5859623 h 5923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48095" h="5923619">
                      <a:moveTo>
                        <a:pt x="1876253" y="72723"/>
                      </a:moveTo>
                      <a:lnTo>
                        <a:pt x="72723" y="5859623"/>
                      </a:lnTo>
                    </a:path>
                  </a:pathLst>
                </a:custGeom>
                <a:ln w="104775" cap="flat">
                  <a:solidFill>
                    <a:srgbClr val="2D38C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1D82838F-107B-4D0A-A18B-9008B8658F9A}"/>
                    </a:ext>
                  </a:extLst>
                </p:cNvPr>
                <p:cNvSpPr/>
                <p:nvPr/>
              </p:nvSpPr>
              <p:spPr>
                <a:xfrm>
                  <a:off x="9919619" y="2865015"/>
                  <a:ext cx="1137123" cy="617044"/>
                </a:xfrm>
                <a:custGeom>
                  <a:avLst/>
                  <a:gdLst>
                    <a:gd name="connsiteX0" fmla="*/ 72723 w 1137123"/>
                    <a:gd name="connsiteY0" fmla="*/ 72723 h 617043"/>
                    <a:gd name="connsiteX1" fmla="*/ 1067662 w 1137123"/>
                    <a:gd name="connsiteY1" fmla="*/ 550050 h 617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37123" h="617043">
                      <a:moveTo>
                        <a:pt x="72723" y="72723"/>
                      </a:moveTo>
                      <a:lnTo>
                        <a:pt x="1067662" y="550050"/>
                      </a:lnTo>
                    </a:path>
                  </a:pathLst>
                </a:custGeom>
                <a:ln w="104775" cap="flat">
                  <a:solidFill>
                    <a:srgbClr val="2D38C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92A093CA-520B-4E1B-ACC3-E4A734CFBF32}"/>
                    </a:ext>
                  </a:extLst>
                </p:cNvPr>
                <p:cNvSpPr/>
                <p:nvPr/>
              </p:nvSpPr>
              <p:spPr>
                <a:xfrm>
                  <a:off x="9762890" y="3358033"/>
                  <a:ext cx="1137123" cy="617044"/>
                </a:xfrm>
                <a:custGeom>
                  <a:avLst/>
                  <a:gdLst>
                    <a:gd name="connsiteX0" fmla="*/ 72723 w 1137123"/>
                    <a:gd name="connsiteY0" fmla="*/ 72723 h 617043"/>
                    <a:gd name="connsiteX1" fmla="*/ 1067662 w 1137123"/>
                    <a:gd name="connsiteY1" fmla="*/ 549962 h 617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37123" h="617043">
                      <a:moveTo>
                        <a:pt x="72723" y="72723"/>
                      </a:moveTo>
                      <a:lnTo>
                        <a:pt x="1067662" y="549962"/>
                      </a:lnTo>
                    </a:path>
                  </a:pathLst>
                </a:custGeom>
                <a:ln w="104775" cap="flat">
                  <a:solidFill>
                    <a:srgbClr val="2D38C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34E53D47-E27D-4A7A-87D1-00CFD9BD5139}"/>
                    </a:ext>
                  </a:extLst>
                </p:cNvPr>
                <p:cNvSpPr/>
                <p:nvPr/>
              </p:nvSpPr>
              <p:spPr>
                <a:xfrm>
                  <a:off x="9606161" y="3850963"/>
                  <a:ext cx="1137123" cy="617044"/>
                </a:xfrm>
                <a:custGeom>
                  <a:avLst/>
                  <a:gdLst>
                    <a:gd name="connsiteX0" fmla="*/ 72723 w 1137123"/>
                    <a:gd name="connsiteY0" fmla="*/ 72723 h 617043"/>
                    <a:gd name="connsiteX1" fmla="*/ 1067662 w 1137123"/>
                    <a:gd name="connsiteY1" fmla="*/ 550050 h 617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37123" h="617043">
                      <a:moveTo>
                        <a:pt x="72723" y="72723"/>
                      </a:moveTo>
                      <a:lnTo>
                        <a:pt x="1067662" y="550050"/>
                      </a:lnTo>
                    </a:path>
                  </a:pathLst>
                </a:custGeom>
                <a:ln w="104775" cap="flat">
                  <a:solidFill>
                    <a:srgbClr val="2D38C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A6E599B4-1F7E-4EEF-8641-EF0AA86E19E2}"/>
                    </a:ext>
                  </a:extLst>
                </p:cNvPr>
                <p:cNvSpPr/>
                <p:nvPr/>
              </p:nvSpPr>
              <p:spPr>
                <a:xfrm>
                  <a:off x="9449520" y="4343981"/>
                  <a:ext cx="1137123" cy="617044"/>
                </a:xfrm>
                <a:custGeom>
                  <a:avLst/>
                  <a:gdLst>
                    <a:gd name="connsiteX0" fmla="*/ 72723 w 1137123"/>
                    <a:gd name="connsiteY0" fmla="*/ 72723 h 617043"/>
                    <a:gd name="connsiteX1" fmla="*/ 1067662 w 1137123"/>
                    <a:gd name="connsiteY1" fmla="*/ 550050 h 617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37123" h="617043">
                      <a:moveTo>
                        <a:pt x="72723" y="72723"/>
                      </a:moveTo>
                      <a:lnTo>
                        <a:pt x="1067662" y="550050"/>
                      </a:lnTo>
                    </a:path>
                  </a:pathLst>
                </a:custGeom>
                <a:ln w="104775" cap="flat">
                  <a:solidFill>
                    <a:srgbClr val="2D38C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D0882E7B-BABF-49CD-9869-D4B3BF03FEF8}"/>
                    </a:ext>
                  </a:extLst>
                </p:cNvPr>
                <p:cNvSpPr/>
                <p:nvPr/>
              </p:nvSpPr>
              <p:spPr>
                <a:xfrm>
                  <a:off x="9292791" y="4836999"/>
                  <a:ext cx="1137123" cy="617044"/>
                </a:xfrm>
                <a:custGeom>
                  <a:avLst/>
                  <a:gdLst>
                    <a:gd name="connsiteX0" fmla="*/ 72723 w 1137123"/>
                    <a:gd name="connsiteY0" fmla="*/ 72723 h 617043"/>
                    <a:gd name="connsiteX1" fmla="*/ 1067662 w 1137123"/>
                    <a:gd name="connsiteY1" fmla="*/ 549962 h 617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37123" h="617043">
                      <a:moveTo>
                        <a:pt x="72723" y="72723"/>
                      </a:moveTo>
                      <a:lnTo>
                        <a:pt x="1067662" y="549962"/>
                      </a:lnTo>
                    </a:path>
                  </a:pathLst>
                </a:custGeom>
                <a:ln w="104775" cap="flat">
                  <a:solidFill>
                    <a:srgbClr val="2D38C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E52DE850-0279-408F-8D3D-494E007BB879}"/>
                    </a:ext>
                  </a:extLst>
                </p:cNvPr>
                <p:cNvSpPr/>
                <p:nvPr/>
              </p:nvSpPr>
              <p:spPr>
                <a:xfrm>
                  <a:off x="9136150" y="5329929"/>
                  <a:ext cx="1137123" cy="617044"/>
                </a:xfrm>
                <a:custGeom>
                  <a:avLst/>
                  <a:gdLst>
                    <a:gd name="connsiteX0" fmla="*/ 72723 w 1137123"/>
                    <a:gd name="connsiteY0" fmla="*/ 72723 h 617043"/>
                    <a:gd name="connsiteX1" fmla="*/ 1067662 w 1137123"/>
                    <a:gd name="connsiteY1" fmla="*/ 550051 h 617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37123" h="617043">
                      <a:moveTo>
                        <a:pt x="72723" y="72723"/>
                      </a:moveTo>
                      <a:lnTo>
                        <a:pt x="1067662" y="550051"/>
                      </a:lnTo>
                    </a:path>
                  </a:pathLst>
                </a:custGeom>
                <a:ln w="104775" cap="flat">
                  <a:solidFill>
                    <a:srgbClr val="2D38C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3" name="图形 25">
              <a:extLst>
                <a:ext uri="{FF2B5EF4-FFF2-40B4-BE49-F238E27FC236}">
                  <a16:creationId xmlns:a16="http://schemas.microsoft.com/office/drawing/2014/main" id="{A90DCE48-2247-43E6-8DAD-4F00162B5D9E}"/>
                </a:ext>
              </a:extLst>
            </p:cNvPr>
            <p:cNvGrpSpPr/>
            <p:nvPr/>
          </p:nvGrpSpPr>
          <p:grpSpPr>
            <a:xfrm>
              <a:off x="9511571" y="1735365"/>
              <a:ext cx="743377" cy="2302253"/>
              <a:chOff x="9136829" y="2096642"/>
              <a:chExt cx="1276350" cy="3952875"/>
            </a:xfrm>
            <a:gradFill>
              <a:gsLst>
                <a:gs pos="4000">
                  <a:srgbClr val="0F78B9"/>
                </a:gs>
                <a:gs pos="71000">
                  <a:srgbClr val="0A1194"/>
                </a:gs>
              </a:gsLst>
              <a:lin ang="5400000" scaled="0"/>
            </a:gradFill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B190EAB1-9945-4302-A24A-A7841461D51F}"/>
                  </a:ext>
                </a:extLst>
              </p:cNvPr>
              <p:cNvSpPr/>
              <p:nvPr/>
            </p:nvSpPr>
            <p:spPr>
              <a:xfrm>
                <a:off x="9639091" y="5473445"/>
                <a:ext cx="476250" cy="295275"/>
              </a:xfrm>
              <a:custGeom>
                <a:avLst/>
                <a:gdLst>
                  <a:gd name="connsiteX0" fmla="*/ 91336 w 476250"/>
                  <a:gd name="connsiteY0" fmla="*/ 7144 h 295275"/>
                  <a:gd name="connsiteX1" fmla="*/ 43044 w 476250"/>
                  <a:gd name="connsiteY1" fmla="*/ 103918 h 295275"/>
                  <a:gd name="connsiteX2" fmla="*/ 19994 w 476250"/>
                  <a:gd name="connsiteY2" fmla="*/ 184690 h 295275"/>
                  <a:gd name="connsiteX3" fmla="*/ 161631 w 476250"/>
                  <a:gd name="connsiteY3" fmla="*/ 227362 h 295275"/>
                  <a:gd name="connsiteX4" fmla="*/ 260215 w 476250"/>
                  <a:gd name="connsiteY4" fmla="*/ 259271 h 295275"/>
                  <a:gd name="connsiteX5" fmla="*/ 418139 w 476250"/>
                  <a:gd name="connsiteY5" fmla="*/ 283464 h 295275"/>
                  <a:gd name="connsiteX6" fmla="*/ 461097 w 476250"/>
                  <a:gd name="connsiteY6" fmla="*/ 189929 h 295275"/>
                  <a:gd name="connsiteX7" fmla="*/ 332319 w 476250"/>
                  <a:gd name="connsiteY7" fmla="*/ 128969 h 295275"/>
                  <a:gd name="connsiteX8" fmla="*/ 237926 w 476250"/>
                  <a:gd name="connsiteY8" fmla="*/ 57245 h 295275"/>
                  <a:gd name="connsiteX9" fmla="*/ 91336 w 476250"/>
                  <a:gd name="connsiteY9" fmla="*/ 7144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6250" h="295275">
                    <a:moveTo>
                      <a:pt x="91336" y="7144"/>
                    </a:moveTo>
                    <a:cubicBezTo>
                      <a:pt x="79335" y="43244"/>
                      <a:pt x="67714" y="72295"/>
                      <a:pt x="43044" y="103918"/>
                    </a:cubicBezTo>
                    <a:cubicBezTo>
                      <a:pt x="26852" y="124682"/>
                      <a:pt x="-13343" y="150304"/>
                      <a:pt x="19994" y="184690"/>
                    </a:cubicBezTo>
                    <a:cubicBezTo>
                      <a:pt x="53427" y="219075"/>
                      <a:pt x="101909" y="228124"/>
                      <a:pt x="161631" y="227362"/>
                    </a:cubicBezTo>
                    <a:cubicBezTo>
                      <a:pt x="179443" y="227076"/>
                      <a:pt x="239736" y="244031"/>
                      <a:pt x="260215" y="259271"/>
                    </a:cubicBezTo>
                    <a:cubicBezTo>
                      <a:pt x="316603" y="282131"/>
                      <a:pt x="349654" y="306896"/>
                      <a:pt x="418139" y="283464"/>
                    </a:cubicBezTo>
                    <a:cubicBezTo>
                      <a:pt x="443095" y="274892"/>
                      <a:pt x="502626" y="247269"/>
                      <a:pt x="461097" y="189929"/>
                    </a:cubicBezTo>
                    <a:cubicBezTo>
                      <a:pt x="440047" y="160877"/>
                      <a:pt x="383468" y="123730"/>
                      <a:pt x="332319" y="128969"/>
                    </a:cubicBezTo>
                    <a:cubicBezTo>
                      <a:pt x="296409" y="116777"/>
                      <a:pt x="232782" y="103061"/>
                      <a:pt x="237926" y="57245"/>
                    </a:cubicBezTo>
                    <a:cubicBezTo>
                      <a:pt x="189063" y="40481"/>
                      <a:pt x="140104" y="24098"/>
                      <a:pt x="91336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70E91B0F-2AE6-4EA1-87DC-910145F0DB33}"/>
                  </a:ext>
                </a:extLst>
              </p:cNvPr>
              <p:cNvSpPr/>
              <p:nvPr/>
            </p:nvSpPr>
            <p:spPr>
              <a:xfrm>
                <a:off x="9639772" y="5438012"/>
                <a:ext cx="476250" cy="314325"/>
              </a:xfrm>
              <a:custGeom>
                <a:avLst/>
                <a:gdLst>
                  <a:gd name="connsiteX0" fmla="*/ 99418 w 476250"/>
                  <a:gd name="connsiteY0" fmla="*/ 7144 h 314325"/>
                  <a:gd name="connsiteX1" fmla="*/ 43316 w 476250"/>
                  <a:gd name="connsiteY1" fmla="*/ 119539 h 314325"/>
                  <a:gd name="connsiteX2" fmla="*/ 20075 w 476250"/>
                  <a:gd name="connsiteY2" fmla="*/ 200692 h 314325"/>
                  <a:gd name="connsiteX3" fmla="*/ 161521 w 476250"/>
                  <a:gd name="connsiteY3" fmla="*/ 243459 h 314325"/>
                  <a:gd name="connsiteX4" fmla="*/ 260105 w 476250"/>
                  <a:gd name="connsiteY4" fmla="*/ 275273 h 314325"/>
                  <a:gd name="connsiteX5" fmla="*/ 418029 w 476250"/>
                  <a:gd name="connsiteY5" fmla="*/ 299466 h 314325"/>
                  <a:gd name="connsiteX6" fmla="*/ 460987 w 476250"/>
                  <a:gd name="connsiteY6" fmla="*/ 205835 h 314325"/>
                  <a:gd name="connsiteX7" fmla="*/ 332304 w 476250"/>
                  <a:gd name="connsiteY7" fmla="*/ 144875 h 314325"/>
                  <a:gd name="connsiteX8" fmla="*/ 238007 w 476250"/>
                  <a:gd name="connsiteY8" fmla="*/ 73247 h 314325"/>
                  <a:gd name="connsiteX9" fmla="*/ 99418 w 476250"/>
                  <a:gd name="connsiteY9" fmla="*/ 7144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6250" h="314325">
                    <a:moveTo>
                      <a:pt x="99418" y="7144"/>
                    </a:moveTo>
                    <a:cubicBezTo>
                      <a:pt x="85035" y="47244"/>
                      <a:pt x="70081" y="85058"/>
                      <a:pt x="43316" y="119539"/>
                    </a:cubicBezTo>
                    <a:cubicBezTo>
                      <a:pt x="25695" y="142113"/>
                      <a:pt x="-12977" y="165735"/>
                      <a:pt x="20075" y="200692"/>
                    </a:cubicBezTo>
                    <a:cubicBezTo>
                      <a:pt x="53031" y="235649"/>
                      <a:pt x="102085" y="243935"/>
                      <a:pt x="161521" y="243459"/>
                    </a:cubicBezTo>
                    <a:cubicBezTo>
                      <a:pt x="179333" y="243269"/>
                      <a:pt x="239721" y="260033"/>
                      <a:pt x="260105" y="275273"/>
                    </a:cubicBezTo>
                    <a:cubicBezTo>
                      <a:pt x="316493" y="298133"/>
                      <a:pt x="349545" y="322898"/>
                      <a:pt x="418029" y="299466"/>
                    </a:cubicBezTo>
                    <a:cubicBezTo>
                      <a:pt x="443080" y="290894"/>
                      <a:pt x="502516" y="263176"/>
                      <a:pt x="460987" y="205835"/>
                    </a:cubicBezTo>
                    <a:cubicBezTo>
                      <a:pt x="439937" y="176784"/>
                      <a:pt x="383358" y="139637"/>
                      <a:pt x="332304" y="144875"/>
                    </a:cubicBezTo>
                    <a:cubicBezTo>
                      <a:pt x="296300" y="132683"/>
                      <a:pt x="232959" y="119063"/>
                      <a:pt x="238007" y="73247"/>
                    </a:cubicBezTo>
                    <a:cubicBezTo>
                      <a:pt x="191715" y="51245"/>
                      <a:pt x="145614" y="29242"/>
                      <a:pt x="99418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E3D22D05-A925-4FB7-A6C2-FFB746E6E341}"/>
                  </a:ext>
                </a:extLst>
              </p:cNvPr>
              <p:cNvSpPr/>
              <p:nvPr/>
            </p:nvSpPr>
            <p:spPr>
              <a:xfrm>
                <a:off x="9129596" y="5833585"/>
                <a:ext cx="438150" cy="219075"/>
              </a:xfrm>
              <a:custGeom>
                <a:avLst/>
                <a:gdLst>
                  <a:gd name="connsiteX0" fmla="*/ 30093 w 438150"/>
                  <a:gd name="connsiteY0" fmla="*/ 7144 h 219075"/>
                  <a:gd name="connsiteX1" fmla="*/ 19330 w 438150"/>
                  <a:gd name="connsiteY1" fmla="*/ 127540 h 219075"/>
                  <a:gd name="connsiteX2" fmla="*/ 31427 w 438150"/>
                  <a:gd name="connsiteY2" fmla="*/ 205169 h 219075"/>
                  <a:gd name="connsiteX3" fmla="*/ 167634 w 438150"/>
                  <a:gd name="connsiteY3" fmla="*/ 183737 h 219075"/>
                  <a:gd name="connsiteX4" fmla="*/ 263265 w 438150"/>
                  <a:gd name="connsiteY4" fmla="*/ 170498 h 219075"/>
                  <a:gd name="connsiteX5" fmla="*/ 405950 w 438150"/>
                  <a:gd name="connsiteY5" fmla="*/ 126778 h 219075"/>
                  <a:gd name="connsiteX6" fmla="*/ 405188 w 438150"/>
                  <a:gd name="connsiteY6" fmla="*/ 30480 h 219075"/>
                  <a:gd name="connsiteX7" fmla="*/ 272314 w 438150"/>
                  <a:gd name="connsiteY7" fmla="*/ 31623 h 219075"/>
                  <a:gd name="connsiteX8" fmla="*/ 164491 w 438150"/>
                  <a:gd name="connsiteY8" fmla="*/ 9906 h 219075"/>
                  <a:gd name="connsiteX9" fmla="*/ 30093 w 438150"/>
                  <a:gd name="connsiteY9" fmla="*/ 7144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8150" h="219075">
                    <a:moveTo>
                      <a:pt x="30093" y="7144"/>
                    </a:moveTo>
                    <a:cubicBezTo>
                      <a:pt x="30855" y="47816"/>
                      <a:pt x="28950" y="87440"/>
                      <a:pt x="19330" y="127540"/>
                    </a:cubicBezTo>
                    <a:cubicBezTo>
                      <a:pt x="13043" y="153829"/>
                      <a:pt x="-10293" y="188881"/>
                      <a:pt x="31427" y="205169"/>
                    </a:cubicBezTo>
                    <a:cubicBezTo>
                      <a:pt x="73051" y="221361"/>
                      <a:pt x="118009" y="208217"/>
                      <a:pt x="167634" y="183737"/>
                    </a:cubicBezTo>
                    <a:cubicBezTo>
                      <a:pt x="182493" y="176403"/>
                      <a:pt x="240024" y="165926"/>
                      <a:pt x="263265" y="170498"/>
                    </a:cubicBezTo>
                    <a:cubicBezTo>
                      <a:pt x="320034" y="166973"/>
                      <a:pt x="357848" y="174022"/>
                      <a:pt x="405950" y="126778"/>
                    </a:cubicBezTo>
                    <a:cubicBezTo>
                      <a:pt x="423571" y="109538"/>
                      <a:pt x="463195" y="62198"/>
                      <a:pt x="405188" y="30480"/>
                    </a:cubicBezTo>
                    <a:cubicBezTo>
                      <a:pt x="375755" y="14383"/>
                      <a:pt x="313176" y="6572"/>
                      <a:pt x="272314" y="31623"/>
                    </a:cubicBezTo>
                    <a:cubicBezTo>
                      <a:pt x="237548" y="35909"/>
                      <a:pt x="178397" y="50197"/>
                      <a:pt x="164491" y="9906"/>
                    </a:cubicBezTo>
                    <a:cubicBezTo>
                      <a:pt x="119819" y="8954"/>
                      <a:pt x="75051" y="8096"/>
                      <a:pt x="30093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348327B-CCED-4253-884E-8A6CC1B8F5E2}"/>
                  </a:ext>
                </a:extLst>
              </p:cNvPr>
              <p:cNvSpPr/>
              <p:nvPr/>
            </p:nvSpPr>
            <p:spPr>
              <a:xfrm>
                <a:off x="9130335" y="5809487"/>
                <a:ext cx="438150" cy="209550"/>
              </a:xfrm>
              <a:custGeom>
                <a:avLst/>
                <a:gdLst>
                  <a:gd name="connsiteX0" fmla="*/ 20591 w 438150"/>
                  <a:gd name="connsiteY0" fmla="*/ 51530 h 209550"/>
                  <a:gd name="connsiteX1" fmla="*/ 18876 w 438150"/>
                  <a:gd name="connsiteY1" fmla="*/ 126397 h 209550"/>
                  <a:gd name="connsiteX2" fmla="*/ 31164 w 438150"/>
                  <a:gd name="connsiteY2" fmla="*/ 202787 h 209550"/>
                  <a:gd name="connsiteX3" fmla="*/ 167371 w 438150"/>
                  <a:gd name="connsiteY3" fmla="*/ 180975 h 209550"/>
                  <a:gd name="connsiteX4" fmla="*/ 263097 w 438150"/>
                  <a:gd name="connsiteY4" fmla="*/ 167735 h 209550"/>
                  <a:gd name="connsiteX5" fmla="*/ 405687 w 438150"/>
                  <a:gd name="connsiteY5" fmla="*/ 124016 h 209550"/>
                  <a:gd name="connsiteX6" fmla="*/ 404925 w 438150"/>
                  <a:gd name="connsiteY6" fmla="*/ 27718 h 209550"/>
                  <a:gd name="connsiteX7" fmla="*/ 272337 w 438150"/>
                  <a:gd name="connsiteY7" fmla="*/ 28861 h 209550"/>
                  <a:gd name="connsiteX8" fmla="*/ 164514 w 438150"/>
                  <a:gd name="connsiteY8" fmla="*/ 7144 h 209550"/>
                  <a:gd name="connsiteX9" fmla="*/ 20591 w 438150"/>
                  <a:gd name="connsiteY9" fmla="*/ 5153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8150" h="209550">
                    <a:moveTo>
                      <a:pt x="20591" y="51530"/>
                    </a:moveTo>
                    <a:cubicBezTo>
                      <a:pt x="25544" y="79820"/>
                      <a:pt x="26211" y="95250"/>
                      <a:pt x="18876" y="126397"/>
                    </a:cubicBezTo>
                    <a:cubicBezTo>
                      <a:pt x="14114" y="146780"/>
                      <a:pt x="-10937" y="188309"/>
                      <a:pt x="31164" y="202787"/>
                    </a:cubicBezTo>
                    <a:cubicBezTo>
                      <a:pt x="73169" y="217265"/>
                      <a:pt x="117555" y="206407"/>
                      <a:pt x="167371" y="180975"/>
                    </a:cubicBezTo>
                    <a:cubicBezTo>
                      <a:pt x="182325" y="173355"/>
                      <a:pt x="239666" y="163449"/>
                      <a:pt x="263097" y="167735"/>
                    </a:cubicBezTo>
                    <a:cubicBezTo>
                      <a:pt x="319771" y="164211"/>
                      <a:pt x="357681" y="171260"/>
                      <a:pt x="405687" y="124016"/>
                    </a:cubicBezTo>
                    <a:cubicBezTo>
                      <a:pt x="423308" y="106775"/>
                      <a:pt x="462837" y="59436"/>
                      <a:pt x="404925" y="27718"/>
                    </a:cubicBezTo>
                    <a:cubicBezTo>
                      <a:pt x="375492" y="11621"/>
                      <a:pt x="313008" y="3810"/>
                      <a:pt x="272337" y="28861"/>
                    </a:cubicBezTo>
                    <a:cubicBezTo>
                      <a:pt x="237570" y="33147"/>
                      <a:pt x="178420" y="47530"/>
                      <a:pt x="164514" y="7144"/>
                    </a:cubicBezTo>
                    <a:cubicBezTo>
                      <a:pt x="116603" y="21908"/>
                      <a:pt x="68597" y="37148"/>
                      <a:pt x="20591" y="5153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21D58FBC-8413-46D9-B4FF-5E5D7BBDD405}"/>
                  </a:ext>
                </a:extLst>
              </p:cNvPr>
              <p:cNvSpPr/>
              <p:nvPr/>
            </p:nvSpPr>
            <p:spPr>
              <a:xfrm>
                <a:off x="9132067" y="3934130"/>
                <a:ext cx="590550" cy="1962150"/>
              </a:xfrm>
              <a:custGeom>
                <a:avLst/>
                <a:gdLst>
                  <a:gd name="connsiteX0" fmla="*/ 163163 w 590550"/>
                  <a:gd name="connsiteY0" fmla="*/ 430415 h 1962150"/>
                  <a:gd name="connsiteX1" fmla="*/ 155448 w 590550"/>
                  <a:gd name="connsiteY1" fmla="*/ 320210 h 1962150"/>
                  <a:gd name="connsiteX2" fmla="*/ 185071 w 590550"/>
                  <a:gd name="connsiteY2" fmla="*/ 9981 h 1962150"/>
                  <a:gd name="connsiteX3" fmla="*/ 476250 w 590550"/>
                  <a:gd name="connsiteY3" fmla="*/ 50367 h 1962150"/>
                  <a:gd name="connsiteX4" fmla="*/ 585978 w 590550"/>
                  <a:gd name="connsiteY4" fmla="*/ 394791 h 1962150"/>
                  <a:gd name="connsiteX5" fmla="*/ 188119 w 590550"/>
                  <a:gd name="connsiteY5" fmla="*/ 1898789 h 1962150"/>
                  <a:gd name="connsiteX6" fmla="*/ 184976 w 590550"/>
                  <a:gd name="connsiteY6" fmla="*/ 1938889 h 1962150"/>
                  <a:gd name="connsiteX7" fmla="*/ 7144 w 590550"/>
                  <a:gd name="connsiteY7" fmla="*/ 1934602 h 1962150"/>
                  <a:gd name="connsiteX8" fmla="*/ 157544 w 590550"/>
                  <a:gd name="connsiteY8" fmla="*/ 722737 h 1962150"/>
                  <a:gd name="connsiteX9" fmla="*/ 163163 w 590550"/>
                  <a:gd name="connsiteY9" fmla="*/ 430415 h 1962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90550" h="1962150">
                    <a:moveTo>
                      <a:pt x="163163" y="430415"/>
                    </a:moveTo>
                    <a:cubicBezTo>
                      <a:pt x="163259" y="385171"/>
                      <a:pt x="160687" y="373931"/>
                      <a:pt x="155448" y="320210"/>
                    </a:cubicBezTo>
                    <a:cubicBezTo>
                      <a:pt x="151162" y="276681"/>
                      <a:pt x="121730" y="20078"/>
                      <a:pt x="185071" y="9981"/>
                    </a:cubicBezTo>
                    <a:cubicBezTo>
                      <a:pt x="286036" y="-6212"/>
                      <a:pt x="377000" y="52272"/>
                      <a:pt x="476250" y="50367"/>
                    </a:cubicBezTo>
                    <a:cubicBezTo>
                      <a:pt x="516922" y="165524"/>
                      <a:pt x="549497" y="280015"/>
                      <a:pt x="585978" y="394791"/>
                    </a:cubicBezTo>
                    <a:cubicBezTo>
                      <a:pt x="420719" y="881518"/>
                      <a:pt x="247364" y="1385582"/>
                      <a:pt x="188119" y="1898789"/>
                    </a:cubicBezTo>
                    <a:cubicBezTo>
                      <a:pt x="186976" y="1908314"/>
                      <a:pt x="185928" y="1927935"/>
                      <a:pt x="184976" y="1938889"/>
                    </a:cubicBezTo>
                    <a:cubicBezTo>
                      <a:pt x="127635" y="1978799"/>
                      <a:pt x="65532" y="1965844"/>
                      <a:pt x="7144" y="1934602"/>
                    </a:cubicBezTo>
                    <a:cubicBezTo>
                      <a:pt x="20574" y="1537601"/>
                      <a:pt x="139256" y="1105547"/>
                      <a:pt x="157544" y="722737"/>
                    </a:cubicBezTo>
                    <a:cubicBezTo>
                      <a:pt x="164592" y="578433"/>
                      <a:pt x="162973" y="552144"/>
                      <a:pt x="163163" y="4304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6D15FBBB-B4D4-4E04-A0D2-BB0BB1557CB7}"/>
                  </a:ext>
                </a:extLst>
              </p:cNvPr>
              <p:cNvSpPr/>
              <p:nvPr/>
            </p:nvSpPr>
            <p:spPr>
              <a:xfrm>
                <a:off x="9480952" y="3926680"/>
                <a:ext cx="819150" cy="1600200"/>
              </a:xfrm>
              <a:custGeom>
                <a:avLst/>
                <a:gdLst>
                  <a:gd name="connsiteX0" fmla="*/ 21542 w 819150"/>
                  <a:gd name="connsiteY0" fmla="*/ 7144 h 1600200"/>
                  <a:gd name="connsiteX1" fmla="*/ 443213 w 819150"/>
                  <a:gd name="connsiteY1" fmla="*/ 91916 h 1600200"/>
                  <a:gd name="connsiteX2" fmla="*/ 818784 w 819150"/>
                  <a:gd name="connsiteY2" fmla="*/ 766096 h 1600200"/>
                  <a:gd name="connsiteX3" fmla="*/ 448262 w 819150"/>
                  <a:gd name="connsiteY3" fmla="*/ 1594771 h 1600200"/>
                  <a:gd name="connsiteX4" fmla="*/ 250713 w 819150"/>
                  <a:gd name="connsiteY4" fmla="*/ 1524857 h 1600200"/>
                  <a:gd name="connsiteX5" fmla="*/ 250713 w 819150"/>
                  <a:gd name="connsiteY5" fmla="*/ 1524857 h 1600200"/>
                  <a:gd name="connsiteX6" fmla="*/ 547988 w 819150"/>
                  <a:gd name="connsiteY6" fmla="*/ 787432 h 1600200"/>
                  <a:gd name="connsiteX7" fmla="*/ 65357 w 819150"/>
                  <a:gd name="connsiteY7" fmla="*/ 375666 h 1600200"/>
                  <a:gd name="connsiteX8" fmla="*/ 21542 w 819150"/>
                  <a:gd name="connsiteY8" fmla="*/ 7144 h 16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9150" h="1600200">
                    <a:moveTo>
                      <a:pt x="21542" y="7144"/>
                    </a:moveTo>
                    <a:cubicBezTo>
                      <a:pt x="161940" y="35623"/>
                      <a:pt x="301386" y="69056"/>
                      <a:pt x="443213" y="91916"/>
                    </a:cubicBezTo>
                    <a:cubicBezTo>
                      <a:pt x="616759" y="325564"/>
                      <a:pt x="759824" y="418624"/>
                      <a:pt x="818784" y="766096"/>
                    </a:cubicBezTo>
                    <a:cubicBezTo>
                      <a:pt x="853360" y="969740"/>
                      <a:pt x="515127" y="1364171"/>
                      <a:pt x="448262" y="1594771"/>
                    </a:cubicBezTo>
                    <a:cubicBezTo>
                      <a:pt x="369109" y="1607725"/>
                      <a:pt x="306434" y="1574673"/>
                      <a:pt x="250713" y="1524857"/>
                    </a:cubicBezTo>
                    <a:cubicBezTo>
                      <a:pt x="250808" y="1524667"/>
                      <a:pt x="250713" y="1524857"/>
                      <a:pt x="250713" y="1524857"/>
                    </a:cubicBezTo>
                    <a:cubicBezTo>
                      <a:pt x="319484" y="1269587"/>
                      <a:pt x="566276" y="1061275"/>
                      <a:pt x="547988" y="787432"/>
                    </a:cubicBezTo>
                    <a:cubicBezTo>
                      <a:pt x="377491" y="659130"/>
                      <a:pt x="196421" y="552640"/>
                      <a:pt x="65357" y="375666"/>
                    </a:cubicBezTo>
                    <a:cubicBezTo>
                      <a:pt x="-12653" y="270224"/>
                      <a:pt x="4682" y="135731"/>
                      <a:pt x="21542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9A9B0B79-DD23-4951-9D00-1DDE5F787DF5}"/>
                  </a:ext>
                </a:extLst>
              </p:cNvPr>
              <p:cNvSpPr/>
              <p:nvPr/>
            </p:nvSpPr>
            <p:spPr>
              <a:xfrm>
                <a:off x="9478967" y="2293238"/>
                <a:ext cx="352425" cy="485775"/>
              </a:xfrm>
              <a:custGeom>
                <a:avLst/>
                <a:gdLst>
                  <a:gd name="connsiteX0" fmla="*/ 311182 w 352425"/>
                  <a:gd name="connsiteY0" fmla="*/ 7144 h 485775"/>
                  <a:gd name="connsiteX1" fmla="*/ 320421 w 352425"/>
                  <a:gd name="connsiteY1" fmla="*/ 287560 h 485775"/>
                  <a:gd name="connsiteX2" fmla="*/ 246507 w 352425"/>
                  <a:gd name="connsiteY2" fmla="*/ 381191 h 485775"/>
                  <a:gd name="connsiteX3" fmla="*/ 267843 w 352425"/>
                  <a:gd name="connsiteY3" fmla="*/ 459486 h 485775"/>
                  <a:gd name="connsiteX4" fmla="*/ 7144 w 352425"/>
                  <a:gd name="connsiteY4" fmla="*/ 405003 h 485775"/>
                  <a:gd name="connsiteX5" fmla="*/ 33623 w 352425"/>
                  <a:gd name="connsiteY5" fmla="*/ 326422 h 485775"/>
                  <a:gd name="connsiteX6" fmla="*/ 209645 w 352425"/>
                  <a:gd name="connsiteY6" fmla="*/ 59627 h 485775"/>
                  <a:gd name="connsiteX7" fmla="*/ 311182 w 352425"/>
                  <a:gd name="connsiteY7" fmla="*/ 7144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2425" h="485775">
                    <a:moveTo>
                      <a:pt x="311182" y="7144"/>
                    </a:moveTo>
                    <a:cubicBezTo>
                      <a:pt x="346900" y="101060"/>
                      <a:pt x="365474" y="194501"/>
                      <a:pt x="320421" y="287560"/>
                    </a:cubicBezTo>
                    <a:cubicBezTo>
                      <a:pt x="291656" y="313182"/>
                      <a:pt x="251746" y="338995"/>
                      <a:pt x="246507" y="381191"/>
                    </a:cubicBezTo>
                    <a:cubicBezTo>
                      <a:pt x="243173" y="407861"/>
                      <a:pt x="246793" y="439007"/>
                      <a:pt x="267843" y="459486"/>
                    </a:cubicBezTo>
                    <a:cubicBezTo>
                      <a:pt x="167545" y="502063"/>
                      <a:pt x="86678" y="473583"/>
                      <a:pt x="7144" y="405003"/>
                    </a:cubicBezTo>
                    <a:cubicBezTo>
                      <a:pt x="27813" y="383858"/>
                      <a:pt x="32385" y="354711"/>
                      <a:pt x="33623" y="326422"/>
                    </a:cubicBezTo>
                    <a:cubicBezTo>
                      <a:pt x="90392" y="236315"/>
                      <a:pt x="149638" y="147733"/>
                      <a:pt x="209645" y="59627"/>
                    </a:cubicBezTo>
                    <a:cubicBezTo>
                      <a:pt x="243459" y="42101"/>
                      <a:pt x="277368" y="24575"/>
                      <a:pt x="311182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DE36B566-CC74-4AE9-97CC-5C47B4FF71A8}"/>
                  </a:ext>
                </a:extLst>
              </p:cNvPr>
              <p:cNvSpPr/>
              <p:nvPr/>
            </p:nvSpPr>
            <p:spPr>
              <a:xfrm>
                <a:off x="9364933" y="2190540"/>
                <a:ext cx="438150" cy="504825"/>
              </a:xfrm>
              <a:custGeom>
                <a:avLst/>
                <a:gdLst>
                  <a:gd name="connsiteX0" fmla="*/ 44311 w 438150"/>
                  <a:gd name="connsiteY0" fmla="*/ 128606 h 504825"/>
                  <a:gd name="connsiteX1" fmla="*/ 230716 w 438150"/>
                  <a:gd name="connsiteY1" fmla="*/ 9068 h 504825"/>
                  <a:gd name="connsiteX2" fmla="*/ 245956 w 438150"/>
                  <a:gd name="connsiteY2" fmla="*/ 7639 h 504825"/>
                  <a:gd name="connsiteX3" fmla="*/ 245956 w 438150"/>
                  <a:gd name="connsiteY3" fmla="*/ 7639 h 504825"/>
                  <a:gd name="connsiteX4" fmla="*/ 247099 w 438150"/>
                  <a:gd name="connsiteY4" fmla="*/ 7544 h 504825"/>
                  <a:gd name="connsiteX5" fmla="*/ 264148 w 438150"/>
                  <a:gd name="connsiteY5" fmla="*/ 7163 h 504825"/>
                  <a:gd name="connsiteX6" fmla="*/ 280341 w 438150"/>
                  <a:gd name="connsiteY6" fmla="*/ 7734 h 504825"/>
                  <a:gd name="connsiteX7" fmla="*/ 281960 w 438150"/>
                  <a:gd name="connsiteY7" fmla="*/ 7829 h 504825"/>
                  <a:gd name="connsiteX8" fmla="*/ 429598 w 438150"/>
                  <a:gd name="connsiteY8" fmla="*/ 81648 h 504825"/>
                  <a:gd name="connsiteX9" fmla="*/ 418263 w 438150"/>
                  <a:gd name="connsiteY9" fmla="*/ 114128 h 504825"/>
                  <a:gd name="connsiteX10" fmla="*/ 367018 w 438150"/>
                  <a:gd name="connsiteY10" fmla="*/ 278054 h 504825"/>
                  <a:gd name="connsiteX11" fmla="*/ 359970 w 438150"/>
                  <a:gd name="connsiteY11" fmla="*/ 372256 h 504825"/>
                  <a:gd name="connsiteX12" fmla="*/ 293295 w 438150"/>
                  <a:gd name="connsiteY12" fmla="*/ 358159 h 504825"/>
                  <a:gd name="connsiteX13" fmla="*/ 318346 w 438150"/>
                  <a:gd name="connsiteY13" fmla="*/ 440550 h 504825"/>
                  <a:gd name="connsiteX14" fmla="*/ 243955 w 438150"/>
                  <a:gd name="connsiteY14" fmla="*/ 504939 h 504825"/>
                  <a:gd name="connsiteX15" fmla="*/ 64219 w 438150"/>
                  <a:gd name="connsiteY15" fmla="*/ 410356 h 504825"/>
                  <a:gd name="connsiteX16" fmla="*/ 44311 w 438150"/>
                  <a:gd name="connsiteY16" fmla="*/ 128606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38150" h="504825">
                    <a:moveTo>
                      <a:pt x="44311" y="128606"/>
                    </a:moveTo>
                    <a:cubicBezTo>
                      <a:pt x="85936" y="57836"/>
                      <a:pt x="154992" y="29356"/>
                      <a:pt x="230716" y="9068"/>
                    </a:cubicBezTo>
                    <a:cubicBezTo>
                      <a:pt x="233002" y="8496"/>
                      <a:pt x="242241" y="7829"/>
                      <a:pt x="245956" y="7639"/>
                    </a:cubicBezTo>
                    <a:cubicBezTo>
                      <a:pt x="245765" y="7639"/>
                      <a:pt x="245956" y="7639"/>
                      <a:pt x="245956" y="7639"/>
                    </a:cubicBezTo>
                    <a:cubicBezTo>
                      <a:pt x="246051" y="7639"/>
                      <a:pt x="244622" y="7734"/>
                      <a:pt x="247099" y="7544"/>
                    </a:cubicBezTo>
                    <a:cubicBezTo>
                      <a:pt x="249670" y="7353"/>
                      <a:pt x="259481" y="7067"/>
                      <a:pt x="264148" y="7163"/>
                    </a:cubicBezTo>
                    <a:cubicBezTo>
                      <a:pt x="268816" y="7258"/>
                      <a:pt x="275578" y="7353"/>
                      <a:pt x="280341" y="7734"/>
                    </a:cubicBezTo>
                    <a:cubicBezTo>
                      <a:pt x="280722" y="7734"/>
                      <a:pt x="281770" y="7829"/>
                      <a:pt x="281960" y="7829"/>
                    </a:cubicBezTo>
                    <a:cubicBezTo>
                      <a:pt x="339967" y="14497"/>
                      <a:pt x="404452" y="30404"/>
                      <a:pt x="429598" y="81648"/>
                    </a:cubicBezTo>
                    <a:cubicBezTo>
                      <a:pt x="441313" y="105556"/>
                      <a:pt x="445695" y="88125"/>
                      <a:pt x="418263" y="114128"/>
                    </a:cubicBezTo>
                    <a:cubicBezTo>
                      <a:pt x="390831" y="140132"/>
                      <a:pt x="346635" y="217189"/>
                      <a:pt x="367018" y="278054"/>
                    </a:cubicBezTo>
                    <a:cubicBezTo>
                      <a:pt x="379115" y="314153"/>
                      <a:pt x="408357" y="353682"/>
                      <a:pt x="359970" y="372256"/>
                    </a:cubicBezTo>
                    <a:cubicBezTo>
                      <a:pt x="340348" y="351682"/>
                      <a:pt x="315679" y="330822"/>
                      <a:pt x="293295" y="358159"/>
                    </a:cubicBezTo>
                    <a:cubicBezTo>
                      <a:pt x="288056" y="390163"/>
                      <a:pt x="294914" y="415499"/>
                      <a:pt x="318346" y="440550"/>
                    </a:cubicBezTo>
                    <a:cubicBezTo>
                      <a:pt x="295390" y="471792"/>
                      <a:pt x="312154" y="512940"/>
                      <a:pt x="243955" y="504939"/>
                    </a:cubicBezTo>
                    <a:cubicBezTo>
                      <a:pt x="186901" y="498176"/>
                      <a:pt x="119654" y="493604"/>
                      <a:pt x="64219" y="410356"/>
                    </a:cubicBezTo>
                    <a:cubicBezTo>
                      <a:pt x="22309" y="347110"/>
                      <a:pt x="-29412" y="215189"/>
                      <a:pt x="44311" y="12860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E62C07E9-38BC-4B77-8B66-0B13E5791D18}"/>
                  </a:ext>
                </a:extLst>
              </p:cNvPr>
              <p:cNvSpPr/>
              <p:nvPr/>
            </p:nvSpPr>
            <p:spPr>
              <a:xfrm>
                <a:off x="9841965" y="3280123"/>
                <a:ext cx="19050" cy="19050"/>
              </a:xfrm>
              <a:custGeom>
                <a:avLst/>
                <a:gdLst>
                  <a:gd name="connsiteX0" fmla="*/ 7144 w 19050"/>
                  <a:gd name="connsiteY0" fmla="*/ 7144 h 19050"/>
                  <a:gd name="connsiteX1" fmla="*/ 12192 w 19050"/>
                  <a:gd name="connsiteY1" fmla="*/ 18574 h 19050"/>
                  <a:gd name="connsiteX2" fmla="*/ 9811 w 19050"/>
                  <a:gd name="connsiteY2" fmla="*/ 18193 h 19050"/>
                  <a:gd name="connsiteX3" fmla="*/ 7144 w 19050"/>
                  <a:gd name="connsiteY3" fmla="*/ 714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7144" y="7144"/>
                    </a:moveTo>
                    <a:cubicBezTo>
                      <a:pt x="8763" y="10858"/>
                      <a:pt x="10287" y="14764"/>
                      <a:pt x="12192" y="18574"/>
                    </a:cubicBezTo>
                    <a:cubicBezTo>
                      <a:pt x="10954" y="18002"/>
                      <a:pt x="11525" y="19907"/>
                      <a:pt x="9811" y="18193"/>
                    </a:cubicBezTo>
                    <a:cubicBezTo>
                      <a:pt x="8001" y="16573"/>
                      <a:pt x="7144" y="10382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0C548870-DA4E-4286-8D3E-77DB4B358C2E}"/>
                  </a:ext>
                </a:extLst>
              </p:cNvPr>
              <p:cNvSpPr/>
              <p:nvPr/>
            </p:nvSpPr>
            <p:spPr>
              <a:xfrm>
                <a:off x="9267103" y="2680620"/>
                <a:ext cx="695325" cy="1447800"/>
              </a:xfrm>
              <a:custGeom>
                <a:avLst/>
                <a:gdLst>
                  <a:gd name="connsiteX0" fmla="*/ 11649 w 695325"/>
                  <a:gd name="connsiteY0" fmla="*/ 126016 h 1447800"/>
                  <a:gd name="connsiteX1" fmla="*/ 183004 w 695325"/>
                  <a:gd name="connsiteY1" fmla="*/ 7239 h 1447800"/>
                  <a:gd name="connsiteX2" fmla="*/ 226152 w 695325"/>
                  <a:gd name="connsiteY2" fmla="*/ 8096 h 1447800"/>
                  <a:gd name="connsiteX3" fmla="*/ 479898 w 695325"/>
                  <a:gd name="connsiteY3" fmla="*/ 72200 h 1447800"/>
                  <a:gd name="connsiteX4" fmla="*/ 653443 w 695325"/>
                  <a:gd name="connsiteY4" fmla="*/ 180404 h 1447800"/>
                  <a:gd name="connsiteX5" fmla="*/ 682018 w 695325"/>
                  <a:gd name="connsiteY5" fmla="*/ 829818 h 1447800"/>
                  <a:gd name="connsiteX6" fmla="*/ 656301 w 695325"/>
                  <a:gd name="connsiteY6" fmla="*/ 1341787 h 1447800"/>
                  <a:gd name="connsiteX7" fmla="*/ 34128 w 695325"/>
                  <a:gd name="connsiteY7" fmla="*/ 1252443 h 1447800"/>
                  <a:gd name="connsiteX8" fmla="*/ 34795 w 695325"/>
                  <a:gd name="connsiteY8" fmla="*/ 542449 h 1447800"/>
                  <a:gd name="connsiteX9" fmla="*/ 11649 w 695325"/>
                  <a:gd name="connsiteY9" fmla="*/ 126016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95325" h="1447800">
                    <a:moveTo>
                      <a:pt x="11649" y="126016"/>
                    </a:moveTo>
                    <a:cubicBezTo>
                      <a:pt x="20031" y="38195"/>
                      <a:pt x="102232" y="13526"/>
                      <a:pt x="183004" y="7239"/>
                    </a:cubicBezTo>
                    <a:cubicBezTo>
                      <a:pt x="188528" y="6858"/>
                      <a:pt x="217389" y="7715"/>
                      <a:pt x="226152" y="8096"/>
                    </a:cubicBezTo>
                    <a:cubicBezTo>
                      <a:pt x="286540" y="90678"/>
                      <a:pt x="390458" y="84201"/>
                      <a:pt x="479898" y="72200"/>
                    </a:cubicBezTo>
                    <a:cubicBezTo>
                      <a:pt x="534762" y="113633"/>
                      <a:pt x="592674" y="148304"/>
                      <a:pt x="653443" y="180404"/>
                    </a:cubicBezTo>
                    <a:cubicBezTo>
                      <a:pt x="662397" y="430530"/>
                      <a:pt x="725643" y="557498"/>
                      <a:pt x="682018" y="829818"/>
                    </a:cubicBezTo>
                    <a:cubicBezTo>
                      <a:pt x="653158" y="998411"/>
                      <a:pt x="649157" y="1170623"/>
                      <a:pt x="656301" y="1341787"/>
                    </a:cubicBezTo>
                    <a:cubicBezTo>
                      <a:pt x="488280" y="1561719"/>
                      <a:pt x="219961" y="1379125"/>
                      <a:pt x="34128" y="1252443"/>
                    </a:cubicBezTo>
                    <a:cubicBezTo>
                      <a:pt x="46606" y="1043178"/>
                      <a:pt x="56512" y="727520"/>
                      <a:pt x="34795" y="542449"/>
                    </a:cubicBezTo>
                    <a:cubicBezTo>
                      <a:pt x="13078" y="357473"/>
                      <a:pt x="-353" y="288417"/>
                      <a:pt x="11649" y="1260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783F2514-58DD-40E2-B14C-A76ED9C5404E}"/>
                  </a:ext>
                </a:extLst>
              </p:cNvPr>
              <p:cNvSpPr/>
              <p:nvPr/>
            </p:nvSpPr>
            <p:spPr>
              <a:xfrm>
                <a:off x="10045810" y="2089423"/>
                <a:ext cx="190500" cy="285750"/>
              </a:xfrm>
              <a:custGeom>
                <a:avLst/>
                <a:gdLst>
                  <a:gd name="connsiteX0" fmla="*/ 76285 w 190500"/>
                  <a:gd name="connsiteY0" fmla="*/ 204768 h 285750"/>
                  <a:gd name="connsiteX1" fmla="*/ 12848 w 190500"/>
                  <a:gd name="connsiteY1" fmla="*/ 119709 h 285750"/>
                  <a:gd name="connsiteX2" fmla="*/ 10372 w 190500"/>
                  <a:gd name="connsiteY2" fmla="*/ 114947 h 285750"/>
                  <a:gd name="connsiteX3" fmla="*/ 17897 w 190500"/>
                  <a:gd name="connsiteY3" fmla="*/ 78942 h 285750"/>
                  <a:gd name="connsiteX4" fmla="*/ 28279 w 190500"/>
                  <a:gd name="connsiteY4" fmla="*/ 75132 h 285750"/>
                  <a:gd name="connsiteX5" fmla="*/ 41900 w 190500"/>
                  <a:gd name="connsiteY5" fmla="*/ 50558 h 285750"/>
                  <a:gd name="connsiteX6" fmla="*/ 53996 w 190500"/>
                  <a:gd name="connsiteY6" fmla="*/ 48462 h 285750"/>
                  <a:gd name="connsiteX7" fmla="*/ 66569 w 190500"/>
                  <a:gd name="connsiteY7" fmla="*/ 29984 h 285750"/>
                  <a:gd name="connsiteX8" fmla="*/ 83333 w 190500"/>
                  <a:gd name="connsiteY8" fmla="*/ 28555 h 285750"/>
                  <a:gd name="connsiteX9" fmla="*/ 97145 w 190500"/>
                  <a:gd name="connsiteY9" fmla="*/ 9029 h 285750"/>
                  <a:gd name="connsiteX10" fmla="*/ 127910 w 190500"/>
                  <a:gd name="connsiteY10" fmla="*/ 21792 h 285750"/>
                  <a:gd name="connsiteX11" fmla="*/ 138007 w 190500"/>
                  <a:gd name="connsiteY11" fmla="*/ 45319 h 285750"/>
                  <a:gd name="connsiteX12" fmla="*/ 145246 w 190500"/>
                  <a:gd name="connsiteY12" fmla="*/ 57606 h 285750"/>
                  <a:gd name="connsiteX13" fmla="*/ 165058 w 190500"/>
                  <a:gd name="connsiteY13" fmla="*/ 174954 h 285750"/>
                  <a:gd name="connsiteX14" fmla="*/ 189156 w 190500"/>
                  <a:gd name="connsiteY14" fmla="*/ 272967 h 285750"/>
                  <a:gd name="connsiteX15" fmla="*/ 102002 w 190500"/>
                  <a:gd name="connsiteY15" fmla="*/ 286016 h 285750"/>
                  <a:gd name="connsiteX16" fmla="*/ 76285 w 190500"/>
                  <a:gd name="connsiteY16" fmla="*/ 204768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0500" h="285750">
                    <a:moveTo>
                      <a:pt x="76285" y="204768"/>
                    </a:moveTo>
                    <a:cubicBezTo>
                      <a:pt x="42757" y="184479"/>
                      <a:pt x="20183" y="158000"/>
                      <a:pt x="12848" y="119709"/>
                    </a:cubicBezTo>
                    <a:cubicBezTo>
                      <a:pt x="12277" y="116566"/>
                      <a:pt x="10943" y="116280"/>
                      <a:pt x="10372" y="114947"/>
                    </a:cubicBezTo>
                    <a:cubicBezTo>
                      <a:pt x="4371" y="100850"/>
                      <a:pt x="6657" y="88658"/>
                      <a:pt x="17897" y="78942"/>
                    </a:cubicBezTo>
                    <a:cubicBezTo>
                      <a:pt x="21230" y="76085"/>
                      <a:pt x="24469" y="76180"/>
                      <a:pt x="28279" y="75132"/>
                    </a:cubicBezTo>
                    <a:cubicBezTo>
                      <a:pt x="28660" y="64560"/>
                      <a:pt x="32756" y="55987"/>
                      <a:pt x="41900" y="50558"/>
                    </a:cubicBezTo>
                    <a:cubicBezTo>
                      <a:pt x="45995" y="48177"/>
                      <a:pt x="49615" y="48558"/>
                      <a:pt x="53996" y="48462"/>
                    </a:cubicBezTo>
                    <a:cubicBezTo>
                      <a:pt x="55425" y="40842"/>
                      <a:pt x="60188" y="33508"/>
                      <a:pt x="66569" y="29984"/>
                    </a:cubicBezTo>
                    <a:cubicBezTo>
                      <a:pt x="72951" y="26460"/>
                      <a:pt x="77237" y="27507"/>
                      <a:pt x="83333" y="28555"/>
                    </a:cubicBezTo>
                    <a:cubicBezTo>
                      <a:pt x="86953" y="20078"/>
                      <a:pt x="86381" y="13696"/>
                      <a:pt x="97145" y="9029"/>
                    </a:cubicBezTo>
                    <a:cubicBezTo>
                      <a:pt x="107908" y="4362"/>
                      <a:pt x="122100" y="8267"/>
                      <a:pt x="127910" y="21792"/>
                    </a:cubicBezTo>
                    <a:cubicBezTo>
                      <a:pt x="130577" y="28079"/>
                      <a:pt x="134768" y="39318"/>
                      <a:pt x="138007" y="45319"/>
                    </a:cubicBezTo>
                    <a:cubicBezTo>
                      <a:pt x="141245" y="51320"/>
                      <a:pt x="142103" y="51320"/>
                      <a:pt x="145246" y="57606"/>
                    </a:cubicBezTo>
                    <a:cubicBezTo>
                      <a:pt x="163534" y="94944"/>
                      <a:pt x="181060" y="133235"/>
                      <a:pt x="165058" y="174954"/>
                    </a:cubicBezTo>
                    <a:cubicBezTo>
                      <a:pt x="173440" y="207625"/>
                      <a:pt x="180965" y="240391"/>
                      <a:pt x="189156" y="272967"/>
                    </a:cubicBezTo>
                    <a:cubicBezTo>
                      <a:pt x="160105" y="277253"/>
                      <a:pt x="131054" y="281634"/>
                      <a:pt x="102002" y="286016"/>
                    </a:cubicBezTo>
                    <a:cubicBezTo>
                      <a:pt x="93144" y="259251"/>
                      <a:pt x="84953" y="232009"/>
                      <a:pt x="76285" y="2047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A30E7D93-5F05-4CD0-96DB-783FE8914147}"/>
                  </a:ext>
                </a:extLst>
              </p:cNvPr>
              <p:cNvSpPr/>
              <p:nvPr/>
            </p:nvSpPr>
            <p:spPr>
              <a:xfrm>
                <a:off x="9851299" y="2314954"/>
                <a:ext cx="561975" cy="800100"/>
              </a:xfrm>
              <a:custGeom>
                <a:avLst/>
                <a:gdLst>
                  <a:gd name="connsiteX0" fmla="*/ 56770 w 561975"/>
                  <a:gd name="connsiteY0" fmla="*/ 555499 h 800100"/>
                  <a:gd name="connsiteX1" fmla="*/ 18955 w 561975"/>
                  <a:gd name="connsiteY1" fmla="*/ 613697 h 800100"/>
                  <a:gd name="connsiteX2" fmla="*/ 65914 w 561975"/>
                  <a:gd name="connsiteY2" fmla="*/ 772288 h 800100"/>
                  <a:gd name="connsiteX3" fmla="*/ 479489 w 561975"/>
                  <a:gd name="connsiteY3" fmla="*/ 690183 h 800100"/>
                  <a:gd name="connsiteX4" fmla="*/ 523685 w 561975"/>
                  <a:gd name="connsiteY4" fmla="*/ 518733 h 800100"/>
                  <a:gd name="connsiteX5" fmla="*/ 413195 w 561975"/>
                  <a:gd name="connsiteY5" fmla="*/ 23433 h 800100"/>
                  <a:gd name="connsiteX6" fmla="*/ 262891 w 561975"/>
                  <a:gd name="connsiteY6" fmla="*/ 65819 h 800100"/>
                  <a:gd name="connsiteX7" fmla="*/ 332233 w 561975"/>
                  <a:gd name="connsiteY7" fmla="*/ 528639 h 800100"/>
                  <a:gd name="connsiteX8" fmla="*/ 56770 w 561975"/>
                  <a:gd name="connsiteY8" fmla="*/ 555499 h 800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1975" h="800100">
                    <a:moveTo>
                      <a:pt x="56770" y="555499"/>
                    </a:moveTo>
                    <a:cubicBezTo>
                      <a:pt x="34481" y="563024"/>
                      <a:pt x="18670" y="576073"/>
                      <a:pt x="18955" y="613697"/>
                    </a:cubicBezTo>
                    <a:cubicBezTo>
                      <a:pt x="19241" y="664656"/>
                      <a:pt x="-28479" y="707804"/>
                      <a:pt x="65914" y="772288"/>
                    </a:cubicBezTo>
                    <a:cubicBezTo>
                      <a:pt x="178785" y="849441"/>
                      <a:pt x="314707" y="752000"/>
                      <a:pt x="479489" y="690183"/>
                    </a:cubicBezTo>
                    <a:cubicBezTo>
                      <a:pt x="511303" y="678276"/>
                      <a:pt x="608172" y="606934"/>
                      <a:pt x="523685" y="518733"/>
                    </a:cubicBezTo>
                    <a:cubicBezTo>
                      <a:pt x="467773" y="355093"/>
                      <a:pt x="449485" y="194406"/>
                      <a:pt x="413195" y="23433"/>
                    </a:cubicBezTo>
                    <a:cubicBezTo>
                      <a:pt x="350616" y="-11143"/>
                      <a:pt x="302896" y="12288"/>
                      <a:pt x="262891" y="65819"/>
                    </a:cubicBezTo>
                    <a:cubicBezTo>
                      <a:pt x="279559" y="221076"/>
                      <a:pt x="315659" y="373857"/>
                      <a:pt x="332233" y="528639"/>
                    </a:cubicBezTo>
                    <a:cubicBezTo>
                      <a:pt x="140113" y="644558"/>
                      <a:pt x="197835" y="507588"/>
                      <a:pt x="56770" y="55549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EA3A1FBE-2745-4B87-8851-D058E3662E63}"/>
                  </a:ext>
                </a:extLst>
              </p:cNvPr>
              <p:cNvSpPr/>
              <p:nvPr/>
            </p:nvSpPr>
            <p:spPr>
              <a:xfrm>
                <a:off x="9209745" y="2293238"/>
                <a:ext cx="581025" cy="1143000"/>
              </a:xfrm>
              <a:custGeom>
                <a:avLst/>
                <a:gdLst>
                  <a:gd name="connsiteX0" fmla="*/ 580403 w 581025"/>
                  <a:gd name="connsiteY0" fmla="*/ 7144 h 1143000"/>
                  <a:gd name="connsiteX1" fmla="*/ 531540 w 581025"/>
                  <a:gd name="connsiteY1" fmla="*/ 207359 h 1143000"/>
                  <a:gd name="connsiteX2" fmla="*/ 157779 w 581025"/>
                  <a:gd name="connsiteY2" fmla="*/ 404622 h 1143000"/>
                  <a:gd name="connsiteX3" fmla="*/ 24905 w 581025"/>
                  <a:gd name="connsiteY3" fmla="*/ 562166 h 1143000"/>
                  <a:gd name="connsiteX4" fmla="*/ 7760 w 581025"/>
                  <a:gd name="connsiteY4" fmla="*/ 976694 h 1143000"/>
                  <a:gd name="connsiteX5" fmla="*/ 98819 w 581025"/>
                  <a:gd name="connsiteY5" fmla="*/ 1127379 h 1143000"/>
                  <a:gd name="connsiteX6" fmla="*/ 222359 w 581025"/>
                  <a:gd name="connsiteY6" fmla="*/ 1136618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1025" h="1143000">
                    <a:moveTo>
                      <a:pt x="580403" y="7144"/>
                    </a:moveTo>
                    <a:cubicBezTo>
                      <a:pt x="479343" y="45910"/>
                      <a:pt x="485344" y="123634"/>
                      <a:pt x="531540" y="207359"/>
                    </a:cubicBezTo>
                    <a:lnTo>
                      <a:pt x="157779" y="404622"/>
                    </a:lnTo>
                    <a:cubicBezTo>
                      <a:pt x="78626" y="441293"/>
                      <a:pt x="29287" y="440912"/>
                      <a:pt x="24905" y="562166"/>
                    </a:cubicBezTo>
                    <a:cubicBezTo>
                      <a:pt x="21381" y="659606"/>
                      <a:pt x="16809" y="861632"/>
                      <a:pt x="7760" y="976694"/>
                    </a:cubicBezTo>
                    <a:cubicBezTo>
                      <a:pt x="1950" y="1050322"/>
                      <a:pt x="37574" y="1098328"/>
                      <a:pt x="98819" y="1127379"/>
                    </a:cubicBezTo>
                    <a:cubicBezTo>
                      <a:pt x="138348" y="1146143"/>
                      <a:pt x="180925" y="1145000"/>
                      <a:pt x="222359" y="1136618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4" name="星形: 四角 33">
              <a:extLst>
                <a:ext uri="{FF2B5EF4-FFF2-40B4-BE49-F238E27FC236}">
                  <a16:creationId xmlns:a16="http://schemas.microsoft.com/office/drawing/2014/main" id="{EB768795-DFD4-420D-8191-F2B2848DD42E}"/>
                </a:ext>
              </a:extLst>
            </p:cNvPr>
            <p:cNvSpPr/>
            <p:nvPr/>
          </p:nvSpPr>
          <p:spPr>
            <a:xfrm>
              <a:off x="10195620" y="1403720"/>
              <a:ext cx="238841" cy="238841"/>
            </a:xfrm>
            <a:prstGeom prst="star4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2" name="Rectangle 81"/>
          <p:cNvSpPr/>
          <p:nvPr/>
        </p:nvSpPr>
        <p:spPr>
          <a:xfrm>
            <a:off x="901281" y="4862920"/>
            <a:ext cx="232555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quis nostrud exerci tation ullamcorper suscipit lobortis nisl ut aliquip ex ea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888581" y="4531531"/>
            <a:ext cx="1820672" cy="368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</a:t>
            </a:r>
            <a:r>
              <a: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1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3348675" y="4862920"/>
            <a:ext cx="232555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quis nostrud exerci tation ullamcorper suscipit lobortis nisl ut aliquip ex ea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3335974" y="4531531"/>
            <a:ext cx="1820672" cy="3686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标题 </a:t>
            </a:r>
            <a:r>
              <a: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888582" y="2127616"/>
            <a:ext cx="44484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rgbClr val="E8E4F0">
                        <a:alpha val="0"/>
                      </a:srgbClr>
                    </a:gs>
                    <a:gs pos="51000">
                      <a:srgbClr val="FFFFFF"/>
                    </a:gs>
                  </a:gsLst>
                  <a:lin ang="16200000" scaled="1"/>
                </a:gradFill>
                <a:cs typeface="+mn-ea"/>
                <a:sym typeface="+mn-lt"/>
              </a:rPr>
              <a:t>专注高端</a:t>
            </a:r>
            <a:r>
              <a:rPr lang="en-US" altLang="zh-CN" sz="3200" b="1" dirty="0">
                <a:gradFill>
                  <a:gsLst>
                    <a:gs pos="0">
                      <a:srgbClr val="E8E4F0">
                        <a:alpha val="0"/>
                      </a:srgbClr>
                    </a:gs>
                    <a:gs pos="51000">
                      <a:srgbClr val="FFFFFF"/>
                    </a:gs>
                  </a:gsLst>
                  <a:lin ang="16200000" scaled="1"/>
                </a:gradFill>
                <a:cs typeface="+mn-ea"/>
                <a:sym typeface="+mn-lt"/>
              </a:rPr>
              <a:t>PPT</a:t>
            </a:r>
            <a:r>
              <a:rPr lang="zh-CN" altLang="en-US" sz="3200" b="1" dirty="0">
                <a:gradFill>
                  <a:gsLst>
                    <a:gs pos="0">
                      <a:srgbClr val="E8E4F0">
                        <a:alpha val="0"/>
                      </a:srgbClr>
                    </a:gs>
                    <a:gs pos="51000">
                      <a:srgbClr val="FFFFFF"/>
                    </a:gs>
                  </a:gsLst>
                  <a:lin ang="16200000" scaled="1"/>
                </a:gradFill>
                <a:cs typeface="+mn-ea"/>
                <a:sym typeface="+mn-lt"/>
              </a:rPr>
              <a:t>设计</a:t>
            </a:r>
          </a:p>
        </p:txBody>
      </p:sp>
      <p:sp>
        <p:nvSpPr>
          <p:cNvPr id="88" name="Rectangle 87"/>
          <p:cNvSpPr/>
          <p:nvPr/>
        </p:nvSpPr>
        <p:spPr>
          <a:xfrm>
            <a:off x="888583" y="1237951"/>
            <a:ext cx="21141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2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www.rapidesign.cn</a:t>
            </a:r>
            <a:endParaRPr lang="zh-CN" altLang="en-US" sz="1200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89" name="Group 88"/>
          <p:cNvGrpSpPr/>
          <p:nvPr/>
        </p:nvGrpSpPr>
        <p:grpSpPr>
          <a:xfrm>
            <a:off x="3442070" y="4081327"/>
            <a:ext cx="464344" cy="464344"/>
            <a:chOff x="8216107" y="2577307"/>
            <a:chExt cx="464344" cy="464344"/>
          </a:xfrm>
          <a:solidFill>
            <a:schemeClr val="bg1"/>
          </a:solidFill>
        </p:grpSpPr>
        <p:sp>
          <p:nvSpPr>
            <p:cNvPr id="90" name="AutoShape 52"/>
            <p:cNvSpPr>
              <a:spLocks/>
            </p:cNvSpPr>
            <p:nvPr/>
          </p:nvSpPr>
          <p:spPr bwMode="auto">
            <a:xfrm>
              <a:off x="8216107" y="2577307"/>
              <a:ext cx="464344" cy="464344"/>
            </a:xfrm>
            <a:custGeom>
              <a:avLst/>
              <a:gdLst>
                <a:gd name="T0" fmla="+- 0 10800 87"/>
                <a:gd name="T1" fmla="*/ T0 w 21426"/>
                <a:gd name="T2" fmla="+- 0 10799 73"/>
                <a:gd name="T3" fmla="*/ 10799 h 21453"/>
                <a:gd name="T4" fmla="+- 0 10800 87"/>
                <a:gd name="T5" fmla="*/ T4 w 21426"/>
                <a:gd name="T6" fmla="+- 0 10799 73"/>
                <a:gd name="T7" fmla="*/ 10799 h 21453"/>
                <a:gd name="T8" fmla="+- 0 10800 87"/>
                <a:gd name="T9" fmla="*/ T8 w 21426"/>
                <a:gd name="T10" fmla="+- 0 10799 73"/>
                <a:gd name="T11" fmla="*/ 10799 h 21453"/>
                <a:gd name="T12" fmla="+- 0 10800 87"/>
                <a:gd name="T13" fmla="*/ T12 w 21426"/>
                <a:gd name="T14" fmla="+- 0 10799 73"/>
                <a:gd name="T15" fmla="*/ 10799 h 214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26" h="21453">
                  <a:moveTo>
                    <a:pt x="8034" y="20112"/>
                  </a:moveTo>
                  <a:cubicBezTo>
                    <a:pt x="5816" y="17892"/>
                    <a:pt x="3556" y="15628"/>
                    <a:pt x="1338" y="13408"/>
                  </a:cubicBezTo>
                  <a:cubicBezTo>
                    <a:pt x="3241" y="7240"/>
                    <a:pt x="11488" y="7509"/>
                    <a:pt x="13391" y="1341"/>
                  </a:cubicBezTo>
                  <a:cubicBezTo>
                    <a:pt x="15609" y="3560"/>
                    <a:pt x="17869" y="5825"/>
                    <a:pt x="20087" y="8045"/>
                  </a:cubicBezTo>
                  <a:cubicBezTo>
                    <a:pt x="18184" y="14212"/>
                    <a:pt x="9937" y="13944"/>
                    <a:pt x="8034" y="20112"/>
                  </a:cubicBezTo>
                  <a:moveTo>
                    <a:pt x="21034" y="7097"/>
                  </a:moveTo>
                  <a:lnTo>
                    <a:pt x="14338" y="393"/>
                  </a:lnTo>
                  <a:cubicBezTo>
                    <a:pt x="14006" y="60"/>
                    <a:pt x="13525" y="-73"/>
                    <a:pt x="13069" y="39"/>
                  </a:cubicBezTo>
                  <a:cubicBezTo>
                    <a:pt x="12828" y="98"/>
                    <a:pt x="12614" y="222"/>
                    <a:pt x="12444" y="393"/>
                  </a:cubicBezTo>
                  <a:cubicBezTo>
                    <a:pt x="12292" y="545"/>
                    <a:pt x="12177" y="733"/>
                    <a:pt x="12112" y="944"/>
                  </a:cubicBezTo>
                  <a:cubicBezTo>
                    <a:pt x="11808" y="1929"/>
                    <a:pt x="11283" y="2785"/>
                    <a:pt x="10507" y="3562"/>
                  </a:cubicBezTo>
                  <a:cubicBezTo>
                    <a:pt x="9471" y="4598"/>
                    <a:pt x="8121" y="5384"/>
                    <a:pt x="6693" y="6214"/>
                  </a:cubicBezTo>
                  <a:cubicBezTo>
                    <a:pt x="5177" y="7094"/>
                    <a:pt x="3611" y="8006"/>
                    <a:pt x="2328" y="9290"/>
                  </a:cubicBezTo>
                  <a:cubicBezTo>
                    <a:pt x="1237" y="10383"/>
                    <a:pt x="493" y="11600"/>
                    <a:pt x="59" y="13011"/>
                  </a:cubicBezTo>
                  <a:cubicBezTo>
                    <a:pt x="-87" y="13488"/>
                    <a:pt x="40" y="14004"/>
                    <a:pt x="391" y="14356"/>
                  </a:cubicBezTo>
                  <a:lnTo>
                    <a:pt x="7087" y="21060"/>
                  </a:lnTo>
                  <a:cubicBezTo>
                    <a:pt x="7419" y="21393"/>
                    <a:pt x="7900" y="21526"/>
                    <a:pt x="8356" y="21414"/>
                  </a:cubicBezTo>
                  <a:cubicBezTo>
                    <a:pt x="8597" y="21354"/>
                    <a:pt x="8811" y="21231"/>
                    <a:pt x="8981" y="21060"/>
                  </a:cubicBezTo>
                  <a:cubicBezTo>
                    <a:pt x="9133" y="20908"/>
                    <a:pt x="9248" y="20720"/>
                    <a:pt x="9314" y="20508"/>
                  </a:cubicBezTo>
                  <a:cubicBezTo>
                    <a:pt x="9617" y="19523"/>
                    <a:pt x="10142" y="18667"/>
                    <a:pt x="10918" y="17890"/>
                  </a:cubicBezTo>
                  <a:cubicBezTo>
                    <a:pt x="11954" y="16853"/>
                    <a:pt x="13304" y="16069"/>
                    <a:pt x="14733" y="15239"/>
                  </a:cubicBezTo>
                  <a:cubicBezTo>
                    <a:pt x="16248" y="14357"/>
                    <a:pt x="17814" y="13446"/>
                    <a:pt x="19097" y="12162"/>
                  </a:cubicBezTo>
                  <a:cubicBezTo>
                    <a:pt x="20188" y="11070"/>
                    <a:pt x="20932" y="9852"/>
                    <a:pt x="21366" y="8440"/>
                  </a:cubicBezTo>
                  <a:cubicBezTo>
                    <a:pt x="21512" y="7965"/>
                    <a:pt x="21385" y="7448"/>
                    <a:pt x="21034" y="7097"/>
                  </a:cubicBezTo>
                </a:path>
              </a:pathLst>
            </a:custGeom>
            <a:gradFill>
              <a:gsLst>
                <a:gs pos="0">
                  <a:srgbClr val="0930CB"/>
                </a:gs>
                <a:gs pos="76000">
                  <a:srgbClr val="5CD6FE"/>
                </a:gs>
              </a:gsLst>
              <a:lin ang="8400000" scaled="0"/>
            </a:gradFill>
            <a:ln w="12700" cap="flat">
              <a:noFill/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1" name="AutoShape 53"/>
            <p:cNvSpPr>
              <a:spLocks/>
            </p:cNvSpPr>
            <p:nvPr/>
          </p:nvSpPr>
          <p:spPr bwMode="auto">
            <a:xfrm>
              <a:off x="8390732" y="2736850"/>
              <a:ext cx="125413" cy="130175"/>
            </a:xfrm>
            <a:custGeom>
              <a:avLst/>
              <a:gdLst>
                <a:gd name="T0" fmla="+- 0 10801 59"/>
                <a:gd name="T1" fmla="*/ T0 w 21484"/>
                <a:gd name="T2" fmla="+- 0 10799 41"/>
                <a:gd name="T3" fmla="*/ 10799 h 21516"/>
                <a:gd name="T4" fmla="+- 0 10801 59"/>
                <a:gd name="T5" fmla="*/ T4 w 21484"/>
                <a:gd name="T6" fmla="+- 0 10799 41"/>
                <a:gd name="T7" fmla="*/ 10799 h 21516"/>
                <a:gd name="T8" fmla="+- 0 10801 59"/>
                <a:gd name="T9" fmla="*/ T8 w 21484"/>
                <a:gd name="T10" fmla="+- 0 10799 41"/>
                <a:gd name="T11" fmla="*/ 10799 h 21516"/>
                <a:gd name="T12" fmla="+- 0 10801 59"/>
                <a:gd name="T13" fmla="*/ T12 w 21484"/>
                <a:gd name="T14" fmla="+- 0 10799 41"/>
                <a:gd name="T15" fmla="*/ 10799 h 215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84" h="21516">
                  <a:moveTo>
                    <a:pt x="17511" y="14987"/>
                  </a:moveTo>
                  <a:cubicBezTo>
                    <a:pt x="17287" y="15384"/>
                    <a:pt x="17032" y="15740"/>
                    <a:pt x="16731" y="16049"/>
                  </a:cubicBezTo>
                  <a:cubicBezTo>
                    <a:pt x="15340" y="14692"/>
                    <a:pt x="13947" y="13205"/>
                    <a:pt x="12559" y="11675"/>
                  </a:cubicBezTo>
                  <a:cubicBezTo>
                    <a:pt x="12912" y="11521"/>
                    <a:pt x="13287" y="11362"/>
                    <a:pt x="13689" y="11198"/>
                  </a:cubicBezTo>
                  <a:cubicBezTo>
                    <a:pt x="14092" y="11034"/>
                    <a:pt x="14494" y="10927"/>
                    <a:pt x="14895" y="10861"/>
                  </a:cubicBezTo>
                  <a:cubicBezTo>
                    <a:pt x="15308" y="10801"/>
                    <a:pt x="15715" y="10819"/>
                    <a:pt x="16122" y="10913"/>
                  </a:cubicBezTo>
                  <a:cubicBezTo>
                    <a:pt x="16527" y="11011"/>
                    <a:pt x="16909" y="11222"/>
                    <a:pt x="17262" y="11554"/>
                  </a:cubicBezTo>
                  <a:cubicBezTo>
                    <a:pt x="17612" y="11890"/>
                    <a:pt x="17835" y="12244"/>
                    <a:pt x="17923" y="12620"/>
                  </a:cubicBezTo>
                  <a:cubicBezTo>
                    <a:pt x="18020" y="13004"/>
                    <a:pt x="18025" y="13392"/>
                    <a:pt x="17958" y="13789"/>
                  </a:cubicBezTo>
                  <a:cubicBezTo>
                    <a:pt x="17883" y="14187"/>
                    <a:pt x="17738" y="14585"/>
                    <a:pt x="17511" y="14987"/>
                  </a:cubicBezTo>
                  <a:moveTo>
                    <a:pt x="5799" y="10193"/>
                  </a:moveTo>
                  <a:cubicBezTo>
                    <a:pt x="5096" y="10221"/>
                    <a:pt x="4482" y="9996"/>
                    <a:pt x="3946" y="9496"/>
                  </a:cubicBezTo>
                  <a:cubicBezTo>
                    <a:pt x="3717" y="9285"/>
                    <a:pt x="3558" y="9028"/>
                    <a:pt x="3461" y="8724"/>
                  </a:cubicBezTo>
                  <a:cubicBezTo>
                    <a:pt x="3359" y="8420"/>
                    <a:pt x="3326" y="8088"/>
                    <a:pt x="3366" y="7723"/>
                  </a:cubicBezTo>
                  <a:cubicBezTo>
                    <a:pt x="3397" y="7363"/>
                    <a:pt x="3509" y="6989"/>
                    <a:pt x="3703" y="6610"/>
                  </a:cubicBezTo>
                  <a:cubicBezTo>
                    <a:pt x="3889" y="6231"/>
                    <a:pt x="4160" y="5852"/>
                    <a:pt x="4510" y="5487"/>
                  </a:cubicBezTo>
                  <a:cubicBezTo>
                    <a:pt x="5768" y="6694"/>
                    <a:pt x="7022" y="8018"/>
                    <a:pt x="8282" y="9388"/>
                  </a:cubicBezTo>
                  <a:cubicBezTo>
                    <a:pt x="7330" y="9893"/>
                    <a:pt x="6501" y="10164"/>
                    <a:pt x="5799" y="10193"/>
                  </a:cubicBezTo>
                  <a:moveTo>
                    <a:pt x="19678" y="8570"/>
                  </a:moveTo>
                  <a:cubicBezTo>
                    <a:pt x="18868" y="7915"/>
                    <a:pt x="18055" y="7470"/>
                    <a:pt x="17235" y="7250"/>
                  </a:cubicBezTo>
                  <a:cubicBezTo>
                    <a:pt x="16421" y="7031"/>
                    <a:pt x="15603" y="6942"/>
                    <a:pt x="14779" y="6998"/>
                  </a:cubicBezTo>
                  <a:cubicBezTo>
                    <a:pt x="13964" y="7059"/>
                    <a:pt x="13130" y="7236"/>
                    <a:pt x="12296" y="7545"/>
                  </a:cubicBezTo>
                  <a:cubicBezTo>
                    <a:pt x="11462" y="7859"/>
                    <a:pt x="10625" y="8200"/>
                    <a:pt x="9782" y="8593"/>
                  </a:cubicBezTo>
                  <a:cubicBezTo>
                    <a:pt x="8448" y="7115"/>
                    <a:pt x="7114" y="5658"/>
                    <a:pt x="5778" y="4299"/>
                  </a:cubicBezTo>
                  <a:cubicBezTo>
                    <a:pt x="6382" y="3775"/>
                    <a:pt x="6963" y="3509"/>
                    <a:pt x="7526" y="3490"/>
                  </a:cubicBezTo>
                  <a:cubicBezTo>
                    <a:pt x="8088" y="3467"/>
                    <a:pt x="8631" y="3523"/>
                    <a:pt x="9145" y="3649"/>
                  </a:cubicBezTo>
                  <a:cubicBezTo>
                    <a:pt x="9669" y="3775"/>
                    <a:pt x="10149" y="3883"/>
                    <a:pt x="10590" y="3967"/>
                  </a:cubicBezTo>
                  <a:cubicBezTo>
                    <a:pt x="11038" y="4051"/>
                    <a:pt x="11424" y="3958"/>
                    <a:pt x="11765" y="3682"/>
                  </a:cubicBezTo>
                  <a:cubicBezTo>
                    <a:pt x="12123" y="3382"/>
                    <a:pt x="12321" y="2994"/>
                    <a:pt x="12351" y="2526"/>
                  </a:cubicBezTo>
                  <a:cubicBezTo>
                    <a:pt x="12376" y="2054"/>
                    <a:pt x="12189" y="1596"/>
                    <a:pt x="11782" y="1147"/>
                  </a:cubicBezTo>
                  <a:cubicBezTo>
                    <a:pt x="11258" y="569"/>
                    <a:pt x="10630" y="216"/>
                    <a:pt x="9872" y="85"/>
                  </a:cubicBezTo>
                  <a:cubicBezTo>
                    <a:pt x="9126" y="-41"/>
                    <a:pt x="8358" y="-30"/>
                    <a:pt x="7564" y="136"/>
                  </a:cubicBezTo>
                  <a:cubicBezTo>
                    <a:pt x="6780" y="309"/>
                    <a:pt x="6032" y="595"/>
                    <a:pt x="5324" y="997"/>
                  </a:cubicBezTo>
                  <a:cubicBezTo>
                    <a:pt x="4617" y="1399"/>
                    <a:pt x="4048" y="1811"/>
                    <a:pt x="3626" y="2213"/>
                  </a:cubicBezTo>
                  <a:cubicBezTo>
                    <a:pt x="3464" y="2066"/>
                    <a:pt x="3302" y="1918"/>
                    <a:pt x="3141" y="1773"/>
                  </a:cubicBezTo>
                  <a:cubicBezTo>
                    <a:pt x="2963" y="1614"/>
                    <a:pt x="2739" y="1530"/>
                    <a:pt x="2471" y="1535"/>
                  </a:cubicBezTo>
                  <a:cubicBezTo>
                    <a:pt x="2200" y="1535"/>
                    <a:pt x="1977" y="1647"/>
                    <a:pt x="1793" y="1853"/>
                  </a:cubicBezTo>
                  <a:cubicBezTo>
                    <a:pt x="1615" y="2054"/>
                    <a:pt x="1530" y="2288"/>
                    <a:pt x="1565" y="2536"/>
                  </a:cubicBezTo>
                  <a:cubicBezTo>
                    <a:pt x="1589" y="2793"/>
                    <a:pt x="1696" y="2989"/>
                    <a:pt x="1880" y="3139"/>
                  </a:cubicBezTo>
                  <a:cubicBezTo>
                    <a:pt x="2044" y="3270"/>
                    <a:pt x="2203" y="3401"/>
                    <a:pt x="2364" y="3537"/>
                  </a:cubicBezTo>
                  <a:cubicBezTo>
                    <a:pt x="1731" y="4276"/>
                    <a:pt x="1207" y="5094"/>
                    <a:pt x="795" y="5957"/>
                  </a:cubicBezTo>
                  <a:cubicBezTo>
                    <a:pt x="378" y="6820"/>
                    <a:pt x="130" y="7676"/>
                    <a:pt x="37" y="8509"/>
                  </a:cubicBezTo>
                  <a:cubicBezTo>
                    <a:pt x="-59" y="9346"/>
                    <a:pt x="33" y="10113"/>
                    <a:pt x="298" y="10824"/>
                  </a:cubicBezTo>
                  <a:cubicBezTo>
                    <a:pt x="566" y="11540"/>
                    <a:pt x="1056" y="12148"/>
                    <a:pt x="1774" y="12723"/>
                  </a:cubicBezTo>
                  <a:cubicBezTo>
                    <a:pt x="2942" y="13658"/>
                    <a:pt x="4321" y="14056"/>
                    <a:pt x="5915" y="13967"/>
                  </a:cubicBezTo>
                  <a:cubicBezTo>
                    <a:pt x="7507" y="13874"/>
                    <a:pt x="9223" y="13415"/>
                    <a:pt x="11064" y="12461"/>
                  </a:cubicBezTo>
                  <a:cubicBezTo>
                    <a:pt x="12532" y="14093"/>
                    <a:pt x="14002" y="15716"/>
                    <a:pt x="15470" y="17223"/>
                  </a:cubicBezTo>
                  <a:cubicBezTo>
                    <a:pt x="14849" y="17728"/>
                    <a:pt x="14305" y="18018"/>
                    <a:pt x="13826" y="18111"/>
                  </a:cubicBezTo>
                  <a:cubicBezTo>
                    <a:pt x="13344" y="18210"/>
                    <a:pt x="12917" y="18200"/>
                    <a:pt x="12530" y="18088"/>
                  </a:cubicBezTo>
                  <a:cubicBezTo>
                    <a:pt x="12142" y="17971"/>
                    <a:pt x="11782" y="17803"/>
                    <a:pt x="11455" y="17587"/>
                  </a:cubicBezTo>
                  <a:cubicBezTo>
                    <a:pt x="11125" y="17368"/>
                    <a:pt x="10799" y="17181"/>
                    <a:pt x="10474" y="17026"/>
                  </a:cubicBezTo>
                  <a:cubicBezTo>
                    <a:pt x="10154" y="16872"/>
                    <a:pt x="9823" y="16788"/>
                    <a:pt x="9486" y="16783"/>
                  </a:cubicBezTo>
                  <a:cubicBezTo>
                    <a:pt x="9145" y="16778"/>
                    <a:pt x="8785" y="16937"/>
                    <a:pt x="8388" y="17265"/>
                  </a:cubicBezTo>
                  <a:cubicBezTo>
                    <a:pt x="7981" y="17606"/>
                    <a:pt x="7777" y="18004"/>
                    <a:pt x="7777" y="18453"/>
                  </a:cubicBezTo>
                  <a:cubicBezTo>
                    <a:pt x="7777" y="18897"/>
                    <a:pt x="7991" y="19351"/>
                    <a:pt x="8408" y="19809"/>
                  </a:cubicBezTo>
                  <a:cubicBezTo>
                    <a:pt x="8830" y="20268"/>
                    <a:pt x="9379" y="20651"/>
                    <a:pt x="10042" y="20955"/>
                  </a:cubicBezTo>
                  <a:cubicBezTo>
                    <a:pt x="10708" y="21259"/>
                    <a:pt x="11455" y="21451"/>
                    <a:pt x="12279" y="21502"/>
                  </a:cubicBezTo>
                  <a:cubicBezTo>
                    <a:pt x="13103" y="21559"/>
                    <a:pt x="13970" y="21437"/>
                    <a:pt x="14886" y="21109"/>
                  </a:cubicBezTo>
                  <a:cubicBezTo>
                    <a:pt x="15807" y="20787"/>
                    <a:pt x="16721" y="20202"/>
                    <a:pt x="17617" y="19332"/>
                  </a:cubicBezTo>
                  <a:cubicBezTo>
                    <a:pt x="18051" y="19739"/>
                    <a:pt x="18489" y="20127"/>
                    <a:pt x="18921" y="20501"/>
                  </a:cubicBezTo>
                  <a:cubicBezTo>
                    <a:pt x="19107" y="20656"/>
                    <a:pt x="19328" y="20731"/>
                    <a:pt x="19601" y="20712"/>
                  </a:cubicBezTo>
                  <a:cubicBezTo>
                    <a:pt x="19861" y="20703"/>
                    <a:pt x="20090" y="20586"/>
                    <a:pt x="20269" y="20375"/>
                  </a:cubicBezTo>
                  <a:cubicBezTo>
                    <a:pt x="20455" y="20160"/>
                    <a:pt x="20532" y="19921"/>
                    <a:pt x="20503" y="19674"/>
                  </a:cubicBezTo>
                  <a:cubicBezTo>
                    <a:pt x="20477" y="19421"/>
                    <a:pt x="20371" y="19229"/>
                    <a:pt x="20192" y="19089"/>
                  </a:cubicBezTo>
                  <a:cubicBezTo>
                    <a:pt x="19755" y="18752"/>
                    <a:pt x="19321" y="18397"/>
                    <a:pt x="18884" y="18022"/>
                  </a:cubicBezTo>
                  <a:cubicBezTo>
                    <a:pt x="19626" y="17143"/>
                    <a:pt x="20221" y="16217"/>
                    <a:pt x="20664" y="15300"/>
                  </a:cubicBezTo>
                  <a:cubicBezTo>
                    <a:pt x="21103" y="14379"/>
                    <a:pt x="21367" y="13490"/>
                    <a:pt x="21453" y="12667"/>
                  </a:cubicBezTo>
                  <a:cubicBezTo>
                    <a:pt x="21540" y="11839"/>
                    <a:pt x="21439" y="11091"/>
                    <a:pt x="21159" y="10412"/>
                  </a:cubicBezTo>
                  <a:cubicBezTo>
                    <a:pt x="20880" y="9725"/>
                    <a:pt x="20386" y="9135"/>
                    <a:pt x="19678" y="8570"/>
                  </a:cubicBezTo>
                </a:path>
              </a:pathLst>
            </a:custGeom>
            <a:gradFill>
              <a:gsLst>
                <a:gs pos="0">
                  <a:srgbClr val="0930CB"/>
                </a:gs>
                <a:gs pos="76000">
                  <a:srgbClr val="5CD6FE"/>
                </a:gs>
              </a:gsLst>
              <a:lin ang="8400000" scaled="0"/>
            </a:gradFill>
            <a:ln w="12700" cap="flat">
              <a:noFill/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2" name="AutoShape 54"/>
            <p:cNvSpPr>
              <a:spLocks/>
            </p:cNvSpPr>
            <p:nvPr/>
          </p:nvSpPr>
          <p:spPr bwMode="auto">
            <a:xfrm>
              <a:off x="8375650" y="2896394"/>
              <a:ext cx="70644" cy="73819"/>
            </a:xfrm>
            <a:custGeom>
              <a:avLst/>
              <a:gdLst>
                <a:gd name="T0" fmla="+- 0 10791 197"/>
                <a:gd name="T1" fmla="*/ T0 w 21188"/>
                <a:gd name="T2" fmla="+- 0 10794 193"/>
                <a:gd name="T3" fmla="*/ 10794 h 21203"/>
                <a:gd name="T4" fmla="+- 0 10791 197"/>
                <a:gd name="T5" fmla="*/ T4 w 21188"/>
                <a:gd name="T6" fmla="+- 0 10794 193"/>
                <a:gd name="T7" fmla="*/ 10794 h 21203"/>
                <a:gd name="T8" fmla="+- 0 10791 197"/>
                <a:gd name="T9" fmla="*/ T8 w 21188"/>
                <a:gd name="T10" fmla="+- 0 10794 193"/>
                <a:gd name="T11" fmla="*/ 10794 h 21203"/>
                <a:gd name="T12" fmla="+- 0 10791 197"/>
                <a:gd name="T13" fmla="*/ T12 w 21188"/>
                <a:gd name="T14" fmla="+- 0 10794 193"/>
                <a:gd name="T15" fmla="*/ 10794 h 2120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8" h="21203">
                  <a:moveTo>
                    <a:pt x="17615" y="468"/>
                  </a:moveTo>
                  <a:lnTo>
                    <a:pt x="17606" y="468"/>
                  </a:lnTo>
                  <a:cubicBezTo>
                    <a:pt x="14870" y="2476"/>
                    <a:pt x="12200" y="4590"/>
                    <a:pt x="9727" y="6958"/>
                  </a:cubicBezTo>
                  <a:cubicBezTo>
                    <a:pt x="7348" y="9227"/>
                    <a:pt x="5200" y="11619"/>
                    <a:pt x="3329" y="14060"/>
                  </a:cubicBezTo>
                  <a:lnTo>
                    <a:pt x="341" y="17962"/>
                  </a:lnTo>
                  <a:lnTo>
                    <a:pt x="350" y="17970"/>
                  </a:lnTo>
                  <a:cubicBezTo>
                    <a:pt x="-197" y="18786"/>
                    <a:pt x="-106" y="19880"/>
                    <a:pt x="638" y="20590"/>
                  </a:cubicBezTo>
                  <a:cubicBezTo>
                    <a:pt x="1491" y="21407"/>
                    <a:pt x="2889" y="21407"/>
                    <a:pt x="3746" y="20590"/>
                  </a:cubicBezTo>
                  <a:cubicBezTo>
                    <a:pt x="3877" y="20460"/>
                    <a:pt x="3984" y="20321"/>
                    <a:pt x="4069" y="20174"/>
                  </a:cubicBezTo>
                  <a:lnTo>
                    <a:pt x="6867" y="16517"/>
                  </a:lnTo>
                  <a:cubicBezTo>
                    <a:pt x="8601" y="14255"/>
                    <a:pt x="10606" y="12027"/>
                    <a:pt x="12824" y="9913"/>
                  </a:cubicBezTo>
                  <a:cubicBezTo>
                    <a:pt x="15281" y="7570"/>
                    <a:pt x="17557" y="5758"/>
                    <a:pt x="20329" y="3749"/>
                  </a:cubicBezTo>
                  <a:lnTo>
                    <a:pt x="20321" y="3741"/>
                  </a:lnTo>
                  <a:cubicBezTo>
                    <a:pt x="20400" y="3684"/>
                    <a:pt x="20473" y="3635"/>
                    <a:pt x="20543" y="3570"/>
                  </a:cubicBezTo>
                  <a:cubicBezTo>
                    <a:pt x="21402" y="2753"/>
                    <a:pt x="21402" y="1427"/>
                    <a:pt x="20543" y="606"/>
                  </a:cubicBezTo>
                  <a:cubicBezTo>
                    <a:pt x="19742" y="-161"/>
                    <a:pt x="18472" y="-193"/>
                    <a:pt x="17615" y="468"/>
                  </a:cubicBezTo>
                </a:path>
              </a:pathLst>
            </a:custGeom>
            <a:gradFill>
              <a:gsLst>
                <a:gs pos="0">
                  <a:srgbClr val="0930CB"/>
                </a:gs>
                <a:gs pos="76000">
                  <a:srgbClr val="5CD6FE"/>
                </a:gs>
              </a:gsLst>
              <a:lin ang="8400000" scaled="0"/>
            </a:gradFill>
            <a:ln w="12700" cap="flat">
              <a:noFill/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3" name="AutoShape 55"/>
            <p:cNvSpPr>
              <a:spLocks/>
            </p:cNvSpPr>
            <p:nvPr/>
          </p:nvSpPr>
          <p:spPr bwMode="auto">
            <a:xfrm>
              <a:off x="8448675" y="2649538"/>
              <a:ext cx="71438" cy="74613"/>
            </a:xfrm>
            <a:custGeom>
              <a:avLst/>
              <a:gdLst>
                <a:gd name="T0" fmla="+- 0 10803 213"/>
                <a:gd name="T1" fmla="*/ T0 w 21180"/>
                <a:gd name="T2" fmla="+- 0 10801 203"/>
                <a:gd name="T3" fmla="*/ 10801 h 21196"/>
                <a:gd name="T4" fmla="+- 0 10803 213"/>
                <a:gd name="T5" fmla="*/ T4 w 21180"/>
                <a:gd name="T6" fmla="+- 0 10801 203"/>
                <a:gd name="T7" fmla="*/ 10801 h 21196"/>
                <a:gd name="T8" fmla="+- 0 10803 213"/>
                <a:gd name="T9" fmla="*/ T8 w 21180"/>
                <a:gd name="T10" fmla="+- 0 10801 203"/>
                <a:gd name="T11" fmla="*/ 10801 h 21196"/>
                <a:gd name="T12" fmla="+- 0 10803 213"/>
                <a:gd name="T13" fmla="*/ T12 w 21180"/>
                <a:gd name="T14" fmla="+- 0 10801 203"/>
                <a:gd name="T15" fmla="*/ 10801 h 2119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0" h="21196">
                  <a:moveTo>
                    <a:pt x="8372" y="11356"/>
                  </a:moveTo>
                  <a:cubicBezTo>
                    <a:pt x="6122" y="13508"/>
                    <a:pt x="3675" y="15444"/>
                    <a:pt x="1144" y="17292"/>
                  </a:cubicBezTo>
                  <a:cubicBezTo>
                    <a:pt x="963" y="17388"/>
                    <a:pt x="786" y="17493"/>
                    <a:pt x="637" y="17645"/>
                  </a:cubicBezTo>
                  <a:cubicBezTo>
                    <a:pt x="-213" y="18457"/>
                    <a:pt x="-213" y="19774"/>
                    <a:pt x="637" y="20585"/>
                  </a:cubicBezTo>
                  <a:cubicBezTo>
                    <a:pt x="1464" y="21380"/>
                    <a:pt x="2796" y="21397"/>
                    <a:pt x="3652" y="20641"/>
                  </a:cubicBezTo>
                  <a:lnTo>
                    <a:pt x="3665" y="20649"/>
                  </a:lnTo>
                  <a:cubicBezTo>
                    <a:pt x="6364" y="18673"/>
                    <a:pt x="8988" y="16581"/>
                    <a:pt x="11419" y="14263"/>
                  </a:cubicBezTo>
                  <a:cubicBezTo>
                    <a:pt x="13759" y="12030"/>
                    <a:pt x="15873" y="9685"/>
                    <a:pt x="17715" y="7283"/>
                  </a:cubicBezTo>
                  <a:lnTo>
                    <a:pt x="20663" y="3427"/>
                  </a:lnTo>
                  <a:lnTo>
                    <a:pt x="20654" y="3419"/>
                  </a:lnTo>
                  <a:cubicBezTo>
                    <a:pt x="21386" y="2600"/>
                    <a:pt x="21357" y="1379"/>
                    <a:pt x="20541" y="608"/>
                  </a:cubicBezTo>
                  <a:cubicBezTo>
                    <a:pt x="19697" y="-203"/>
                    <a:pt x="18323" y="-203"/>
                    <a:pt x="17468" y="608"/>
                  </a:cubicBezTo>
                  <a:cubicBezTo>
                    <a:pt x="17313" y="760"/>
                    <a:pt x="17197" y="937"/>
                    <a:pt x="17094" y="1114"/>
                  </a:cubicBezTo>
                  <a:lnTo>
                    <a:pt x="14228" y="4857"/>
                  </a:lnTo>
                  <a:cubicBezTo>
                    <a:pt x="12526" y="7090"/>
                    <a:pt x="10552" y="9275"/>
                    <a:pt x="8372" y="11356"/>
                  </a:cubicBezTo>
                </a:path>
              </a:pathLst>
            </a:custGeom>
            <a:gradFill>
              <a:gsLst>
                <a:gs pos="0">
                  <a:srgbClr val="0930CB"/>
                </a:gs>
                <a:gs pos="76000">
                  <a:srgbClr val="5CD6FE"/>
                </a:gs>
              </a:gsLst>
              <a:lin ang="8400000" scaled="0"/>
            </a:gradFill>
            <a:ln w="12700" cap="flat">
              <a:noFill/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4" name="AutoShape 117"/>
          <p:cNvSpPr>
            <a:spLocks/>
          </p:cNvSpPr>
          <p:nvPr/>
        </p:nvSpPr>
        <p:spPr bwMode="auto">
          <a:xfrm>
            <a:off x="983332" y="4139271"/>
            <a:ext cx="464344" cy="348456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gradFill>
            <a:gsLst>
              <a:gs pos="0">
                <a:srgbClr val="0930CB"/>
              </a:gs>
              <a:gs pos="76000">
                <a:srgbClr val="5CD6FE"/>
              </a:gs>
            </a:gsLst>
            <a:lin ang="8400000" scaled="0"/>
          </a:gradFill>
          <a:ln w="12700" cap="flat">
            <a:noFill/>
            <a:prstDash val="solid"/>
            <a:miter/>
          </a:ln>
          <a:effectLst>
            <a:outerShdw blurRad="101600" dist="38100" dir="2700000" algn="tl" rotWithShape="0">
              <a:prstClr val="black">
                <a:alpha val="31000"/>
              </a:prstClr>
            </a:outerShdw>
          </a:effectLst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75" name="Group 74"/>
          <p:cNvGrpSpPr/>
          <p:nvPr/>
        </p:nvGrpSpPr>
        <p:grpSpPr>
          <a:xfrm>
            <a:off x="6901604" y="4004498"/>
            <a:ext cx="1941953" cy="1716844"/>
            <a:chOff x="6077285" y="4313499"/>
            <a:chExt cx="1941953" cy="1716844"/>
          </a:xfrm>
        </p:grpSpPr>
        <p:grpSp>
          <p:nvGrpSpPr>
            <p:cNvPr id="108" name="Group 107"/>
            <p:cNvGrpSpPr/>
            <p:nvPr/>
          </p:nvGrpSpPr>
          <p:grpSpPr>
            <a:xfrm>
              <a:off x="6077285" y="4313499"/>
              <a:ext cx="1941953" cy="1716844"/>
              <a:chOff x="6077285" y="4210862"/>
              <a:chExt cx="1941953" cy="1716844"/>
            </a:xfrm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3000000" scaled="0"/>
            </a:gradFill>
          </p:grpSpPr>
          <p:sp>
            <p:nvSpPr>
              <p:cNvPr id="95" name="Rectangle: Rounded Corners 94"/>
              <p:cNvSpPr/>
              <p:nvPr/>
            </p:nvSpPr>
            <p:spPr>
              <a:xfrm>
                <a:off x="6077285" y="4210862"/>
                <a:ext cx="1856320" cy="1716844"/>
              </a:xfrm>
              <a:prstGeom prst="roundRect">
                <a:avLst>
                  <a:gd name="adj" fmla="val 1755"/>
                </a:avLst>
              </a:prstGeom>
              <a:gradFill>
                <a:gsLst>
                  <a:gs pos="0">
                    <a:srgbClr val="0930CB"/>
                  </a:gs>
                  <a:gs pos="76000">
                    <a:srgbClr val="5CD6FE"/>
                  </a:gs>
                </a:gsLst>
                <a:lin ang="8400000" scaled="0"/>
              </a:gradFill>
              <a:ln w="12700" cap="flat">
                <a:noFill/>
                <a:prstDash val="solid"/>
                <a:miter/>
              </a:ln>
              <a:effectLst>
                <a:outerShdw blurRad="101600" dist="38100" dir="2700000" algn="tl" rotWithShape="0">
                  <a:prstClr val="black">
                    <a:alpha val="31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id-ID" sz="12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7" name="Isosceles Triangle 106"/>
              <p:cNvSpPr/>
              <p:nvPr/>
            </p:nvSpPr>
            <p:spPr>
              <a:xfrm rot="16200000" flipH="1" flipV="1">
                <a:off x="7891213" y="4373234"/>
                <a:ext cx="170587" cy="85463"/>
              </a:xfrm>
              <a:prstGeom prst="triangle">
                <a:avLst/>
              </a:prstGeom>
              <a:gradFill>
                <a:gsLst>
                  <a:gs pos="20000">
                    <a:srgbClr val="000F8A"/>
                  </a:gs>
                  <a:gs pos="65000">
                    <a:srgbClr val="5807EB"/>
                  </a:gs>
                  <a:gs pos="100000">
                    <a:srgbClr val="0643E7"/>
                  </a:gs>
                </a:gsLst>
                <a:lin ang="6600000" scaled="0"/>
              </a:gradFill>
              <a:ln w="9525" cap="flat">
                <a:noFill/>
                <a:prstDash val="solid"/>
                <a:miter/>
              </a:ln>
              <a:effectLst>
                <a:outerShdw blurRad="228600" dir="6840000" sx="94000" sy="94000" algn="t" rotWithShape="0">
                  <a:prstClr val="black">
                    <a:alpha val="74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1" name="Group 110"/>
            <p:cNvGrpSpPr/>
            <p:nvPr/>
          </p:nvGrpSpPr>
          <p:grpSpPr>
            <a:xfrm>
              <a:off x="6199808" y="4513635"/>
              <a:ext cx="1590226" cy="1277239"/>
              <a:chOff x="6199808" y="4522012"/>
              <a:chExt cx="1590226" cy="1277239"/>
            </a:xfrm>
          </p:grpSpPr>
          <p:sp>
            <p:nvSpPr>
              <p:cNvPr id="98" name="TextBox 97"/>
              <p:cNvSpPr txBox="1"/>
              <p:nvPr/>
            </p:nvSpPr>
            <p:spPr>
              <a:xfrm>
                <a:off x="6302021" y="4928593"/>
                <a:ext cx="13858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11</a:t>
                </a: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年</a:t>
                </a:r>
                <a:endParaRPr kumimoji="0" lang="id-ID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9" name="Freeform 29"/>
              <p:cNvSpPr>
                <a:spLocks noChangeArrowheads="1"/>
              </p:cNvSpPr>
              <p:nvPr/>
            </p:nvSpPr>
            <p:spPr bwMode="auto">
              <a:xfrm>
                <a:off x="6842734" y="4522012"/>
                <a:ext cx="304374" cy="314038"/>
              </a:xfrm>
              <a:custGeom>
                <a:avLst/>
                <a:gdLst>
                  <a:gd name="T0" fmla="*/ 111726 w 444"/>
                  <a:gd name="T1" fmla="*/ 150538 h 462"/>
                  <a:gd name="T2" fmla="*/ 111726 w 444"/>
                  <a:gd name="T3" fmla="*/ 150538 h 462"/>
                  <a:gd name="T4" fmla="*/ 144162 w 444"/>
                  <a:gd name="T5" fmla="*/ 114802 h 462"/>
                  <a:gd name="T6" fmla="*/ 199574 w 444"/>
                  <a:gd name="T7" fmla="*/ 31716 h 462"/>
                  <a:gd name="T8" fmla="*/ 191916 w 444"/>
                  <a:gd name="T9" fmla="*/ 23675 h 462"/>
                  <a:gd name="T10" fmla="*/ 155875 w 444"/>
                  <a:gd name="T11" fmla="*/ 23675 h 462"/>
                  <a:gd name="T12" fmla="*/ 100013 w 444"/>
                  <a:gd name="T13" fmla="*/ 0 h 462"/>
                  <a:gd name="T14" fmla="*/ 44150 w 444"/>
                  <a:gd name="T15" fmla="*/ 23675 h 462"/>
                  <a:gd name="T16" fmla="*/ 8109 w 444"/>
                  <a:gd name="T17" fmla="*/ 23675 h 462"/>
                  <a:gd name="T18" fmla="*/ 0 w 444"/>
                  <a:gd name="T19" fmla="*/ 31716 h 462"/>
                  <a:gd name="T20" fmla="*/ 55863 w 444"/>
                  <a:gd name="T21" fmla="*/ 114802 h 462"/>
                  <a:gd name="T22" fmla="*/ 87849 w 444"/>
                  <a:gd name="T23" fmla="*/ 150538 h 462"/>
                  <a:gd name="T24" fmla="*/ 87849 w 444"/>
                  <a:gd name="T25" fmla="*/ 166172 h 462"/>
                  <a:gd name="T26" fmla="*/ 48204 w 444"/>
                  <a:gd name="T27" fmla="*/ 185827 h 462"/>
                  <a:gd name="T28" fmla="*/ 100013 w 444"/>
                  <a:gd name="T29" fmla="*/ 205928 h 462"/>
                  <a:gd name="T30" fmla="*/ 147766 w 444"/>
                  <a:gd name="T31" fmla="*/ 185827 h 462"/>
                  <a:gd name="T32" fmla="*/ 111726 w 444"/>
                  <a:gd name="T33" fmla="*/ 166172 h 462"/>
                  <a:gd name="T34" fmla="*/ 111726 w 444"/>
                  <a:gd name="T35" fmla="*/ 150538 h 462"/>
                  <a:gd name="T36" fmla="*/ 144162 w 444"/>
                  <a:gd name="T37" fmla="*/ 94700 h 462"/>
                  <a:gd name="T38" fmla="*/ 144162 w 444"/>
                  <a:gd name="T39" fmla="*/ 94700 h 462"/>
                  <a:gd name="T40" fmla="*/ 155875 w 444"/>
                  <a:gd name="T41" fmla="*/ 39756 h 462"/>
                  <a:gd name="T42" fmla="*/ 183807 w 444"/>
                  <a:gd name="T43" fmla="*/ 39756 h 462"/>
                  <a:gd name="T44" fmla="*/ 144162 w 444"/>
                  <a:gd name="T45" fmla="*/ 94700 h 462"/>
                  <a:gd name="T46" fmla="*/ 100013 w 444"/>
                  <a:gd name="T47" fmla="*/ 16081 h 462"/>
                  <a:gd name="T48" fmla="*/ 100013 w 444"/>
                  <a:gd name="T49" fmla="*/ 16081 h 462"/>
                  <a:gd name="T50" fmla="*/ 144162 w 444"/>
                  <a:gd name="T51" fmla="*/ 31716 h 462"/>
                  <a:gd name="T52" fmla="*/ 100013 w 444"/>
                  <a:gd name="T53" fmla="*/ 51370 h 462"/>
                  <a:gd name="T54" fmla="*/ 55863 w 444"/>
                  <a:gd name="T55" fmla="*/ 31716 h 462"/>
                  <a:gd name="T56" fmla="*/ 100013 w 444"/>
                  <a:gd name="T57" fmla="*/ 16081 h 462"/>
                  <a:gd name="T58" fmla="*/ 16218 w 444"/>
                  <a:gd name="T59" fmla="*/ 39756 h 462"/>
                  <a:gd name="T60" fmla="*/ 16218 w 444"/>
                  <a:gd name="T61" fmla="*/ 39756 h 462"/>
                  <a:gd name="T62" fmla="*/ 44150 w 444"/>
                  <a:gd name="T63" fmla="*/ 39756 h 462"/>
                  <a:gd name="T64" fmla="*/ 55863 w 444"/>
                  <a:gd name="T65" fmla="*/ 94700 h 462"/>
                  <a:gd name="T66" fmla="*/ 16218 w 444"/>
                  <a:gd name="T67" fmla="*/ 39756 h 46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444" h="462">
                    <a:moveTo>
                      <a:pt x="248" y="337"/>
                    </a:moveTo>
                    <a:lnTo>
                      <a:pt x="248" y="337"/>
                    </a:lnTo>
                    <a:cubicBezTo>
                      <a:pt x="248" y="302"/>
                      <a:pt x="275" y="283"/>
                      <a:pt x="320" y="257"/>
                    </a:cubicBezTo>
                    <a:cubicBezTo>
                      <a:pt x="373" y="221"/>
                      <a:pt x="443" y="177"/>
                      <a:pt x="443" y="71"/>
                    </a:cubicBezTo>
                    <a:cubicBezTo>
                      <a:pt x="443" y="62"/>
                      <a:pt x="434" y="53"/>
                      <a:pt x="426" y="53"/>
                    </a:cubicBezTo>
                    <a:cubicBezTo>
                      <a:pt x="346" y="53"/>
                      <a:pt x="346" y="53"/>
                      <a:pt x="346" y="53"/>
                    </a:cubicBezTo>
                    <a:cubicBezTo>
                      <a:pt x="328" y="27"/>
                      <a:pt x="293" y="0"/>
                      <a:pt x="222" y="0"/>
                    </a:cubicBezTo>
                    <a:cubicBezTo>
                      <a:pt x="151" y="0"/>
                      <a:pt x="116" y="27"/>
                      <a:pt x="98" y="53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9" y="53"/>
                      <a:pt x="0" y="62"/>
                      <a:pt x="0" y="71"/>
                    </a:cubicBezTo>
                    <a:cubicBezTo>
                      <a:pt x="0" y="177"/>
                      <a:pt x="62" y="221"/>
                      <a:pt x="124" y="257"/>
                    </a:cubicBezTo>
                    <a:cubicBezTo>
                      <a:pt x="169" y="283"/>
                      <a:pt x="195" y="302"/>
                      <a:pt x="195" y="337"/>
                    </a:cubicBezTo>
                    <a:cubicBezTo>
                      <a:pt x="195" y="372"/>
                      <a:pt x="195" y="372"/>
                      <a:pt x="195" y="372"/>
                    </a:cubicBezTo>
                    <a:cubicBezTo>
                      <a:pt x="142" y="381"/>
                      <a:pt x="107" y="399"/>
                      <a:pt x="107" y="416"/>
                    </a:cubicBezTo>
                    <a:cubicBezTo>
                      <a:pt x="107" y="443"/>
                      <a:pt x="160" y="461"/>
                      <a:pt x="222" y="461"/>
                    </a:cubicBezTo>
                    <a:cubicBezTo>
                      <a:pt x="283" y="461"/>
                      <a:pt x="328" y="443"/>
                      <a:pt x="328" y="416"/>
                    </a:cubicBezTo>
                    <a:cubicBezTo>
                      <a:pt x="328" y="399"/>
                      <a:pt x="302" y="381"/>
                      <a:pt x="248" y="372"/>
                    </a:cubicBezTo>
                    <a:lnTo>
                      <a:pt x="248" y="337"/>
                    </a:lnTo>
                    <a:close/>
                    <a:moveTo>
                      <a:pt x="320" y="212"/>
                    </a:moveTo>
                    <a:lnTo>
                      <a:pt x="320" y="212"/>
                    </a:lnTo>
                    <a:cubicBezTo>
                      <a:pt x="337" y="186"/>
                      <a:pt x="346" y="142"/>
                      <a:pt x="346" y="89"/>
                    </a:cubicBezTo>
                    <a:cubicBezTo>
                      <a:pt x="408" y="89"/>
                      <a:pt x="408" y="89"/>
                      <a:pt x="408" y="89"/>
                    </a:cubicBezTo>
                    <a:cubicBezTo>
                      <a:pt x="399" y="151"/>
                      <a:pt x="364" y="186"/>
                      <a:pt x="320" y="212"/>
                    </a:cubicBezTo>
                    <a:close/>
                    <a:moveTo>
                      <a:pt x="222" y="36"/>
                    </a:moveTo>
                    <a:lnTo>
                      <a:pt x="222" y="36"/>
                    </a:lnTo>
                    <a:cubicBezTo>
                      <a:pt x="293" y="36"/>
                      <a:pt x="320" y="62"/>
                      <a:pt x="320" y="71"/>
                    </a:cubicBezTo>
                    <a:cubicBezTo>
                      <a:pt x="320" y="80"/>
                      <a:pt x="293" y="106"/>
                      <a:pt x="222" y="115"/>
                    </a:cubicBezTo>
                    <a:cubicBezTo>
                      <a:pt x="151" y="106"/>
                      <a:pt x="124" y="80"/>
                      <a:pt x="124" y="71"/>
                    </a:cubicBezTo>
                    <a:cubicBezTo>
                      <a:pt x="124" y="62"/>
                      <a:pt x="151" y="36"/>
                      <a:pt x="222" y="36"/>
                    </a:cubicBezTo>
                    <a:close/>
                    <a:moveTo>
                      <a:pt x="36" y="89"/>
                    </a:moveTo>
                    <a:lnTo>
                      <a:pt x="36" y="89"/>
                    </a:lnTo>
                    <a:cubicBezTo>
                      <a:pt x="98" y="89"/>
                      <a:pt x="98" y="89"/>
                      <a:pt x="98" y="89"/>
                    </a:cubicBezTo>
                    <a:cubicBezTo>
                      <a:pt x="98" y="142"/>
                      <a:pt x="107" y="186"/>
                      <a:pt x="124" y="212"/>
                    </a:cubicBezTo>
                    <a:cubicBezTo>
                      <a:pt x="80" y="186"/>
                      <a:pt x="36" y="151"/>
                      <a:pt x="36" y="8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34290" tIns="17145" rIns="34290" bIns="17145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0" name="Rectangle 109"/>
              <p:cNvSpPr/>
              <p:nvPr/>
            </p:nvSpPr>
            <p:spPr>
              <a:xfrm>
                <a:off x="6199808" y="5470315"/>
                <a:ext cx="1590226" cy="3289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rPr>
                  <a:t>专注高端</a:t>
                </a: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rPr>
                  <a:t>PPT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31D8866-DD28-4F2A-A973-A4E3819941E9}"/>
              </a:ext>
            </a:extLst>
          </p:cNvPr>
          <p:cNvGrpSpPr/>
          <p:nvPr/>
        </p:nvGrpSpPr>
        <p:grpSpPr>
          <a:xfrm rot="16200000">
            <a:off x="-257023" y="-907362"/>
            <a:ext cx="1980008" cy="2344780"/>
            <a:chOff x="10342230" y="-183592"/>
            <a:chExt cx="1980008" cy="2344780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BC89A9C8-3ABB-4A09-84E8-5F35D353A06D}"/>
                </a:ext>
              </a:extLst>
            </p:cNvPr>
            <p:cNvSpPr/>
            <p:nvPr/>
          </p:nvSpPr>
          <p:spPr>
            <a:xfrm>
              <a:off x="10342230" y="-76079"/>
              <a:ext cx="1924531" cy="2237267"/>
            </a:xfrm>
            <a:custGeom>
              <a:avLst/>
              <a:gdLst>
                <a:gd name="connsiteX0" fmla="*/ 7144 w 2286000"/>
                <a:gd name="connsiteY0" fmla="*/ 7144 h 2657475"/>
                <a:gd name="connsiteX1" fmla="*/ 445294 w 2286000"/>
                <a:gd name="connsiteY1" fmla="*/ 407194 h 2657475"/>
                <a:gd name="connsiteX2" fmla="*/ 1226344 w 2286000"/>
                <a:gd name="connsiteY2" fmla="*/ 807244 h 2657475"/>
                <a:gd name="connsiteX3" fmla="*/ 1359694 w 2286000"/>
                <a:gd name="connsiteY3" fmla="*/ 1302544 h 2657475"/>
                <a:gd name="connsiteX4" fmla="*/ 1788319 w 2286000"/>
                <a:gd name="connsiteY4" fmla="*/ 2302669 h 2657475"/>
                <a:gd name="connsiteX5" fmla="*/ 2283619 w 2286000"/>
                <a:gd name="connsiteY5" fmla="*/ 2655094 h 2657475"/>
                <a:gd name="connsiteX6" fmla="*/ 2283619 w 2286000"/>
                <a:gd name="connsiteY6" fmla="*/ 73819 h 2657475"/>
                <a:gd name="connsiteX7" fmla="*/ 2283619 w 2286000"/>
                <a:gd name="connsiteY7" fmla="*/ 7144 h 2657475"/>
                <a:gd name="connsiteX8" fmla="*/ 7144 w 2286000"/>
                <a:gd name="connsiteY8" fmla="*/ 7144 h 2657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6000" h="2657475">
                  <a:moveTo>
                    <a:pt x="7144" y="7144"/>
                  </a:moveTo>
                  <a:cubicBezTo>
                    <a:pt x="7144" y="7144"/>
                    <a:pt x="159544" y="302419"/>
                    <a:pt x="445294" y="407194"/>
                  </a:cubicBezTo>
                  <a:cubicBezTo>
                    <a:pt x="731044" y="511969"/>
                    <a:pt x="1112044" y="645319"/>
                    <a:pt x="1226344" y="807244"/>
                  </a:cubicBezTo>
                  <a:cubicBezTo>
                    <a:pt x="1340644" y="969169"/>
                    <a:pt x="1369219" y="997744"/>
                    <a:pt x="1359694" y="1302544"/>
                  </a:cubicBezTo>
                  <a:cubicBezTo>
                    <a:pt x="1350169" y="1607344"/>
                    <a:pt x="1407319" y="1988344"/>
                    <a:pt x="1788319" y="2302669"/>
                  </a:cubicBezTo>
                  <a:cubicBezTo>
                    <a:pt x="2169319" y="2616994"/>
                    <a:pt x="2283619" y="2655094"/>
                    <a:pt x="2283619" y="2655094"/>
                  </a:cubicBezTo>
                  <a:lnTo>
                    <a:pt x="2283619" y="73819"/>
                  </a:lnTo>
                  <a:lnTo>
                    <a:pt x="2283619" y="7144"/>
                  </a:lnTo>
                  <a:lnTo>
                    <a:pt x="7144" y="7144"/>
                  </a:lnTo>
                  <a:close/>
                </a:path>
              </a:pathLst>
            </a:custGeom>
            <a:gradFill>
              <a:gsLst>
                <a:gs pos="37000">
                  <a:srgbClr val="00119F"/>
                </a:gs>
                <a:gs pos="82000">
                  <a:srgbClr val="0018C8"/>
                </a:gs>
              </a:gsLst>
              <a:lin ang="13200000" scaled="0"/>
            </a:gradFill>
            <a:ln w="9525" cap="flat">
              <a:noFill/>
              <a:prstDash val="solid"/>
              <a:miter/>
            </a:ln>
            <a:effectLst>
              <a:innerShdw blurRad="241300" dist="330200" dir="6060000">
                <a:prstClr val="black">
                  <a:alpha val="21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DC2F32A-A2CF-4F0F-9324-363A8ADA57E1}"/>
                </a:ext>
              </a:extLst>
            </p:cNvPr>
            <p:cNvSpPr/>
            <p:nvPr/>
          </p:nvSpPr>
          <p:spPr>
            <a:xfrm>
              <a:off x="10867369" y="-183592"/>
              <a:ext cx="1454869" cy="2052084"/>
            </a:xfrm>
            <a:custGeom>
              <a:avLst/>
              <a:gdLst>
                <a:gd name="connsiteX0" fmla="*/ 34162 w 1485900"/>
                <a:gd name="connsiteY0" fmla="*/ 7144 h 2057400"/>
                <a:gd name="connsiteX1" fmla="*/ 300862 w 1485900"/>
                <a:gd name="connsiteY1" fmla="*/ 540544 h 2057400"/>
                <a:gd name="connsiteX2" fmla="*/ 977137 w 1485900"/>
                <a:gd name="connsiteY2" fmla="*/ 1026319 h 2057400"/>
                <a:gd name="connsiteX3" fmla="*/ 1234312 w 1485900"/>
                <a:gd name="connsiteY3" fmla="*/ 1845469 h 2057400"/>
                <a:gd name="connsiteX4" fmla="*/ 1481962 w 1485900"/>
                <a:gd name="connsiteY4" fmla="*/ 2055019 h 2057400"/>
                <a:gd name="connsiteX5" fmla="*/ 1481962 w 1485900"/>
                <a:gd name="connsiteY5" fmla="*/ 7144 h 2057400"/>
                <a:gd name="connsiteX6" fmla="*/ 34162 w 1485900"/>
                <a:gd name="connsiteY6" fmla="*/ 7144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5900" h="2057400">
                  <a:moveTo>
                    <a:pt x="34162" y="7144"/>
                  </a:moveTo>
                  <a:cubicBezTo>
                    <a:pt x="34162" y="7144"/>
                    <a:pt x="-118238" y="378619"/>
                    <a:pt x="300862" y="540544"/>
                  </a:cubicBezTo>
                  <a:cubicBezTo>
                    <a:pt x="719962" y="702469"/>
                    <a:pt x="967612" y="769144"/>
                    <a:pt x="977137" y="1026319"/>
                  </a:cubicBezTo>
                  <a:cubicBezTo>
                    <a:pt x="986662" y="1283494"/>
                    <a:pt x="986662" y="1635919"/>
                    <a:pt x="1234312" y="1845469"/>
                  </a:cubicBezTo>
                  <a:cubicBezTo>
                    <a:pt x="1481962" y="2055019"/>
                    <a:pt x="1481962" y="2055019"/>
                    <a:pt x="1481962" y="2055019"/>
                  </a:cubicBezTo>
                  <a:lnTo>
                    <a:pt x="1481962" y="7144"/>
                  </a:lnTo>
                  <a:lnTo>
                    <a:pt x="34162" y="7144"/>
                  </a:lnTo>
                  <a:close/>
                </a:path>
              </a:pathLst>
            </a:custGeom>
            <a:gradFill>
              <a:gsLst>
                <a:gs pos="20000">
                  <a:srgbClr val="000F8A"/>
                </a:gs>
                <a:gs pos="65000">
                  <a:srgbClr val="5807EB"/>
                </a:gs>
                <a:gs pos="100000">
                  <a:srgbClr val="0643E7"/>
                </a:gs>
              </a:gsLst>
              <a:lin ang="6600000" scaled="0"/>
            </a:gradFill>
            <a:ln w="9525" cap="flat">
              <a:noFill/>
              <a:prstDash val="solid"/>
              <a:miter/>
            </a:ln>
            <a:effectLst>
              <a:outerShdw blurRad="228600" dir="6840000" sx="94000" sy="94000" algn="t" rotWithShape="0">
                <a:prstClr val="black">
                  <a:alpha val="74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id="{568661CA-44CB-402B-A72C-8EB109B25BA6}"/>
              </a:ext>
            </a:extLst>
          </p:cNvPr>
          <p:cNvSpPr/>
          <p:nvPr/>
        </p:nvSpPr>
        <p:spPr>
          <a:xfrm>
            <a:off x="9432652" y="6230570"/>
            <a:ext cx="2229462" cy="32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600" spc="1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 Quality Control Manual of Chinese Standard PPT</a:t>
            </a:r>
          </a:p>
        </p:txBody>
      </p:sp>
      <p:pic>
        <p:nvPicPr>
          <p:cNvPr id="59" name="图形 58">
            <a:extLst>
              <a:ext uri="{FF2B5EF4-FFF2-40B4-BE49-F238E27FC236}">
                <a16:creationId xmlns:a16="http://schemas.microsoft.com/office/drawing/2014/main" id="{67C62FFA-FE36-4AD5-A09B-C368F723E2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90737" y="1590742"/>
            <a:ext cx="1431055" cy="929730"/>
          </a:xfrm>
          <a:prstGeom prst="rect">
            <a:avLst/>
          </a:prstGeom>
        </p:spPr>
      </p:pic>
      <p:sp>
        <p:nvSpPr>
          <p:cNvPr id="148" name="矩形 147">
            <a:extLst>
              <a:ext uri="{FF2B5EF4-FFF2-40B4-BE49-F238E27FC236}">
                <a16:creationId xmlns:a16="http://schemas.microsoft.com/office/drawing/2014/main" id="{519E02A4-5D7E-4CFC-8608-F5D29CC02275}"/>
              </a:ext>
            </a:extLst>
          </p:cNvPr>
          <p:cNvSpPr/>
          <p:nvPr/>
        </p:nvSpPr>
        <p:spPr>
          <a:xfrm>
            <a:off x="948351" y="2680523"/>
            <a:ext cx="33233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TO CONCENTRATE ON HIGH-END PPT DESIGN</a:t>
            </a:r>
          </a:p>
        </p:txBody>
      </p:sp>
      <p:pic>
        <p:nvPicPr>
          <p:cNvPr id="146" name="图形 145">
            <a:extLst>
              <a:ext uri="{FF2B5EF4-FFF2-40B4-BE49-F238E27FC236}">
                <a16:creationId xmlns:a16="http://schemas.microsoft.com/office/drawing/2014/main" id="{B35C7C04-6E5D-4201-B14D-247C155DEE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84912" y="561701"/>
            <a:ext cx="2052085" cy="123408"/>
          </a:xfrm>
          <a:prstGeom prst="rect">
            <a:avLst/>
          </a:prstGeom>
        </p:spPr>
      </p:pic>
      <p:sp>
        <p:nvSpPr>
          <p:cNvPr id="147" name="矩形 146">
            <a:extLst>
              <a:ext uri="{FF2B5EF4-FFF2-40B4-BE49-F238E27FC236}">
                <a16:creationId xmlns:a16="http://schemas.microsoft.com/office/drawing/2014/main" id="{6C72D792-6A75-4336-93F4-99BB58B3496A}"/>
              </a:ext>
            </a:extLst>
          </p:cNvPr>
          <p:cNvSpPr/>
          <p:nvPr/>
        </p:nvSpPr>
        <p:spPr>
          <a:xfrm>
            <a:off x="1078917" y="2029864"/>
            <a:ext cx="720000" cy="36000"/>
          </a:xfrm>
          <a:prstGeom prst="rect">
            <a:avLst/>
          </a:prstGeom>
          <a:gradFill>
            <a:gsLst>
              <a:gs pos="0">
                <a:srgbClr val="FFC000"/>
              </a:gs>
              <a:gs pos="91000">
                <a:srgbClr val="5E03E3"/>
              </a:gs>
            </a:gsLst>
            <a:lin ang="4200000" scaled="0"/>
          </a:gradFill>
          <a:ln w="9525" cap="flat">
            <a:noFill/>
            <a:prstDash val="solid"/>
            <a:miter/>
          </a:ln>
          <a:effectLst>
            <a:outerShdw blurRad="101600" dist="38100" dir="2700000" algn="tl" rotWithShape="0">
              <a:prstClr val="black">
                <a:alpha val="3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1168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3" grpId="0"/>
      <p:bldP spid="84" grpId="0"/>
      <p:bldP spid="85" grpId="0"/>
      <p:bldP spid="87" grpId="0"/>
      <p:bldP spid="88" grpId="0"/>
      <p:bldP spid="94" grpId="0" animBg="1"/>
      <p:bldP spid="148" grpId="0"/>
      <p:bldP spid="14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>
            <a:extLst>
              <a:ext uri="{FF2B5EF4-FFF2-40B4-BE49-F238E27FC236}">
                <a16:creationId xmlns:a16="http://schemas.microsoft.com/office/drawing/2014/main" id="{605871E5-8089-4549-A2A6-51C21901249E}"/>
              </a:ext>
            </a:extLst>
          </p:cNvPr>
          <p:cNvGrpSpPr/>
          <p:nvPr/>
        </p:nvGrpSpPr>
        <p:grpSpPr>
          <a:xfrm flipH="1">
            <a:off x="5195754" y="3174"/>
            <a:ext cx="6992491" cy="6902358"/>
            <a:chOff x="3173" y="3174"/>
            <a:chExt cx="7509222" cy="6902358"/>
          </a:xfrm>
        </p:grpSpPr>
        <p:sp>
          <p:nvSpPr>
            <p:cNvPr id="33" name="Freeform 5">
              <a:extLst>
                <a:ext uri="{FF2B5EF4-FFF2-40B4-BE49-F238E27FC236}">
                  <a16:creationId xmlns:a16="http://schemas.microsoft.com/office/drawing/2014/main" id="{BCD78110-8A94-44E5-8481-D4F79B38BE7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3" y="3174"/>
              <a:ext cx="7509222" cy="6878911"/>
            </a:xfrm>
            <a:custGeom>
              <a:avLst/>
              <a:gdLst>
                <a:gd name="T0" fmla="*/ 2884 w 2884"/>
                <a:gd name="T1" fmla="*/ 0 h 2248"/>
                <a:gd name="T2" fmla="*/ 2640 w 2884"/>
                <a:gd name="T3" fmla="*/ 592 h 2248"/>
                <a:gd name="T4" fmla="*/ 2224 w 2884"/>
                <a:gd name="T5" fmla="*/ 1004 h 2248"/>
                <a:gd name="T6" fmla="*/ 2088 w 2884"/>
                <a:gd name="T7" fmla="*/ 1684 h 2248"/>
                <a:gd name="T8" fmla="*/ 2208 w 2884"/>
                <a:gd name="T9" fmla="*/ 2248 h 2248"/>
                <a:gd name="T10" fmla="*/ 23 w 2884"/>
                <a:gd name="T11" fmla="*/ 2236 h 2248"/>
                <a:gd name="T12" fmla="*/ 0 w 2884"/>
                <a:gd name="T13" fmla="*/ 0 h 2248"/>
                <a:gd name="T14" fmla="*/ 2884 w 2884"/>
                <a:gd name="T15" fmla="*/ 0 h 2248"/>
                <a:gd name="connsiteX0" fmla="*/ 8880 w 9201"/>
                <a:gd name="connsiteY0" fmla="*/ 0 h 10018"/>
                <a:gd name="connsiteX1" fmla="*/ 9154 w 9201"/>
                <a:gd name="connsiteY1" fmla="*/ 2651 h 10018"/>
                <a:gd name="connsiteX2" fmla="*/ 7712 w 9201"/>
                <a:gd name="connsiteY2" fmla="*/ 4484 h 10018"/>
                <a:gd name="connsiteX3" fmla="*/ 7240 w 9201"/>
                <a:gd name="connsiteY3" fmla="*/ 7509 h 10018"/>
                <a:gd name="connsiteX4" fmla="*/ 7656 w 9201"/>
                <a:gd name="connsiteY4" fmla="*/ 10018 h 10018"/>
                <a:gd name="connsiteX5" fmla="*/ 80 w 9201"/>
                <a:gd name="connsiteY5" fmla="*/ 9965 h 10018"/>
                <a:gd name="connsiteX6" fmla="*/ 0 w 9201"/>
                <a:gd name="connsiteY6" fmla="*/ 18 h 10018"/>
                <a:gd name="connsiteX7" fmla="*/ 8880 w 9201"/>
                <a:gd name="connsiteY7" fmla="*/ 0 h 10018"/>
                <a:gd name="connsiteX0" fmla="*/ 9651 w 9731"/>
                <a:gd name="connsiteY0" fmla="*/ 0 h 10000"/>
                <a:gd name="connsiteX1" fmla="*/ 9632 w 9731"/>
                <a:gd name="connsiteY1" fmla="*/ 2609 h 10000"/>
                <a:gd name="connsiteX2" fmla="*/ 8382 w 9731"/>
                <a:gd name="connsiteY2" fmla="*/ 4476 h 10000"/>
                <a:gd name="connsiteX3" fmla="*/ 7869 w 9731"/>
                <a:gd name="connsiteY3" fmla="*/ 7496 h 10000"/>
                <a:gd name="connsiteX4" fmla="*/ 8321 w 9731"/>
                <a:gd name="connsiteY4" fmla="*/ 10000 h 10000"/>
                <a:gd name="connsiteX5" fmla="*/ 87 w 9731"/>
                <a:gd name="connsiteY5" fmla="*/ 9947 h 10000"/>
                <a:gd name="connsiteX6" fmla="*/ 0 w 9731"/>
                <a:gd name="connsiteY6" fmla="*/ 18 h 10000"/>
                <a:gd name="connsiteX7" fmla="*/ 9651 w 9731"/>
                <a:gd name="connsiteY7" fmla="*/ 0 h 10000"/>
                <a:gd name="connsiteX0" fmla="*/ 9918 w 10000"/>
                <a:gd name="connsiteY0" fmla="*/ 0 h 10000"/>
                <a:gd name="connsiteX1" fmla="*/ 9898 w 10000"/>
                <a:gd name="connsiteY1" fmla="*/ 2609 h 10000"/>
                <a:gd name="connsiteX2" fmla="*/ 8614 w 10000"/>
                <a:gd name="connsiteY2" fmla="*/ 4476 h 10000"/>
                <a:gd name="connsiteX3" fmla="*/ 8087 w 10000"/>
                <a:gd name="connsiteY3" fmla="*/ 7496 h 10000"/>
                <a:gd name="connsiteX4" fmla="*/ 8551 w 10000"/>
                <a:gd name="connsiteY4" fmla="*/ 10000 h 10000"/>
                <a:gd name="connsiteX5" fmla="*/ 89 w 10000"/>
                <a:gd name="connsiteY5" fmla="*/ 9947 h 10000"/>
                <a:gd name="connsiteX6" fmla="*/ 0 w 10000"/>
                <a:gd name="connsiteY6" fmla="*/ 18 h 10000"/>
                <a:gd name="connsiteX7" fmla="*/ 9918 w 10000"/>
                <a:gd name="connsiteY7" fmla="*/ 0 h 10000"/>
                <a:gd name="connsiteX0" fmla="*/ 9918 w 10000"/>
                <a:gd name="connsiteY0" fmla="*/ 0 h 10000"/>
                <a:gd name="connsiteX1" fmla="*/ 9898 w 10000"/>
                <a:gd name="connsiteY1" fmla="*/ 2609 h 10000"/>
                <a:gd name="connsiteX2" fmla="*/ 8614 w 10000"/>
                <a:gd name="connsiteY2" fmla="*/ 4476 h 10000"/>
                <a:gd name="connsiteX3" fmla="*/ 7659 w 10000"/>
                <a:gd name="connsiteY3" fmla="*/ 7533 h 10000"/>
                <a:gd name="connsiteX4" fmla="*/ 8551 w 10000"/>
                <a:gd name="connsiteY4" fmla="*/ 10000 h 10000"/>
                <a:gd name="connsiteX5" fmla="*/ 89 w 10000"/>
                <a:gd name="connsiteY5" fmla="*/ 9947 h 10000"/>
                <a:gd name="connsiteX6" fmla="*/ 0 w 10000"/>
                <a:gd name="connsiteY6" fmla="*/ 18 h 10000"/>
                <a:gd name="connsiteX7" fmla="*/ 9918 w 10000"/>
                <a:gd name="connsiteY7" fmla="*/ 0 h 10000"/>
                <a:gd name="connsiteX0" fmla="*/ 9918 w 10000"/>
                <a:gd name="connsiteY0" fmla="*/ 0 h 10000"/>
                <a:gd name="connsiteX1" fmla="*/ 9898 w 10000"/>
                <a:gd name="connsiteY1" fmla="*/ 2609 h 10000"/>
                <a:gd name="connsiteX2" fmla="*/ 8614 w 10000"/>
                <a:gd name="connsiteY2" fmla="*/ 4476 h 10000"/>
                <a:gd name="connsiteX3" fmla="*/ 7590 w 10000"/>
                <a:gd name="connsiteY3" fmla="*/ 7533 h 10000"/>
                <a:gd name="connsiteX4" fmla="*/ 8551 w 10000"/>
                <a:gd name="connsiteY4" fmla="*/ 10000 h 10000"/>
                <a:gd name="connsiteX5" fmla="*/ 89 w 10000"/>
                <a:gd name="connsiteY5" fmla="*/ 9947 h 10000"/>
                <a:gd name="connsiteX6" fmla="*/ 0 w 10000"/>
                <a:gd name="connsiteY6" fmla="*/ 18 h 10000"/>
                <a:gd name="connsiteX7" fmla="*/ 9918 w 10000"/>
                <a:gd name="connsiteY7" fmla="*/ 0 h 10000"/>
                <a:gd name="connsiteX0" fmla="*/ 9918 w 10022"/>
                <a:gd name="connsiteY0" fmla="*/ 0 h 10000"/>
                <a:gd name="connsiteX1" fmla="*/ 9898 w 10022"/>
                <a:gd name="connsiteY1" fmla="*/ 2609 h 10000"/>
                <a:gd name="connsiteX2" fmla="*/ 8306 w 10022"/>
                <a:gd name="connsiteY2" fmla="*/ 4678 h 10000"/>
                <a:gd name="connsiteX3" fmla="*/ 7590 w 10022"/>
                <a:gd name="connsiteY3" fmla="*/ 7533 h 10000"/>
                <a:gd name="connsiteX4" fmla="*/ 8551 w 10022"/>
                <a:gd name="connsiteY4" fmla="*/ 10000 h 10000"/>
                <a:gd name="connsiteX5" fmla="*/ 89 w 10022"/>
                <a:gd name="connsiteY5" fmla="*/ 9947 h 10000"/>
                <a:gd name="connsiteX6" fmla="*/ 0 w 10022"/>
                <a:gd name="connsiteY6" fmla="*/ 18 h 10000"/>
                <a:gd name="connsiteX7" fmla="*/ 9918 w 10022"/>
                <a:gd name="connsiteY7" fmla="*/ 0 h 10000"/>
                <a:gd name="connsiteX0" fmla="*/ 9918 w 9957"/>
                <a:gd name="connsiteY0" fmla="*/ 0 h 10000"/>
                <a:gd name="connsiteX1" fmla="*/ 9795 w 9957"/>
                <a:gd name="connsiteY1" fmla="*/ 2627 h 10000"/>
                <a:gd name="connsiteX2" fmla="*/ 8306 w 9957"/>
                <a:gd name="connsiteY2" fmla="*/ 4678 h 10000"/>
                <a:gd name="connsiteX3" fmla="*/ 7590 w 9957"/>
                <a:gd name="connsiteY3" fmla="*/ 7533 h 10000"/>
                <a:gd name="connsiteX4" fmla="*/ 8551 w 9957"/>
                <a:gd name="connsiteY4" fmla="*/ 10000 h 10000"/>
                <a:gd name="connsiteX5" fmla="*/ 89 w 9957"/>
                <a:gd name="connsiteY5" fmla="*/ 9947 h 10000"/>
                <a:gd name="connsiteX6" fmla="*/ 0 w 9957"/>
                <a:gd name="connsiteY6" fmla="*/ 18 h 10000"/>
                <a:gd name="connsiteX7" fmla="*/ 9918 w 9957"/>
                <a:gd name="connsiteY7" fmla="*/ 0 h 10000"/>
                <a:gd name="connsiteX0" fmla="*/ 9961 w 10039"/>
                <a:gd name="connsiteY0" fmla="*/ 0 h 10000"/>
                <a:gd name="connsiteX1" fmla="*/ 9837 w 10039"/>
                <a:gd name="connsiteY1" fmla="*/ 2627 h 10000"/>
                <a:gd name="connsiteX2" fmla="*/ 7757 w 10039"/>
                <a:gd name="connsiteY2" fmla="*/ 4365 h 10000"/>
                <a:gd name="connsiteX3" fmla="*/ 7623 w 10039"/>
                <a:gd name="connsiteY3" fmla="*/ 7533 h 10000"/>
                <a:gd name="connsiteX4" fmla="*/ 8588 w 10039"/>
                <a:gd name="connsiteY4" fmla="*/ 10000 h 10000"/>
                <a:gd name="connsiteX5" fmla="*/ 89 w 10039"/>
                <a:gd name="connsiteY5" fmla="*/ 9947 h 10000"/>
                <a:gd name="connsiteX6" fmla="*/ 0 w 10039"/>
                <a:gd name="connsiteY6" fmla="*/ 18 h 10000"/>
                <a:gd name="connsiteX7" fmla="*/ 9961 w 10039"/>
                <a:gd name="connsiteY7" fmla="*/ 0 h 10000"/>
                <a:gd name="connsiteX0" fmla="*/ 9961 w 9961"/>
                <a:gd name="connsiteY0" fmla="*/ 0 h 10000"/>
                <a:gd name="connsiteX1" fmla="*/ 9562 w 9961"/>
                <a:gd name="connsiteY1" fmla="*/ 2535 h 10000"/>
                <a:gd name="connsiteX2" fmla="*/ 7757 w 9961"/>
                <a:gd name="connsiteY2" fmla="*/ 4365 h 10000"/>
                <a:gd name="connsiteX3" fmla="*/ 7623 w 9961"/>
                <a:gd name="connsiteY3" fmla="*/ 7533 h 10000"/>
                <a:gd name="connsiteX4" fmla="*/ 8588 w 9961"/>
                <a:gd name="connsiteY4" fmla="*/ 10000 h 10000"/>
                <a:gd name="connsiteX5" fmla="*/ 89 w 9961"/>
                <a:gd name="connsiteY5" fmla="*/ 9947 h 10000"/>
                <a:gd name="connsiteX6" fmla="*/ 0 w 9961"/>
                <a:gd name="connsiteY6" fmla="*/ 18 h 10000"/>
                <a:gd name="connsiteX7" fmla="*/ 9961 w 9961"/>
                <a:gd name="connsiteY7" fmla="*/ 0 h 10000"/>
                <a:gd name="connsiteX0" fmla="*/ 10000 w 10000"/>
                <a:gd name="connsiteY0" fmla="*/ 0 h 9982"/>
                <a:gd name="connsiteX1" fmla="*/ 9599 w 10000"/>
                <a:gd name="connsiteY1" fmla="*/ 2535 h 9982"/>
                <a:gd name="connsiteX2" fmla="*/ 7787 w 10000"/>
                <a:gd name="connsiteY2" fmla="*/ 4365 h 9982"/>
                <a:gd name="connsiteX3" fmla="*/ 7653 w 10000"/>
                <a:gd name="connsiteY3" fmla="*/ 7533 h 9982"/>
                <a:gd name="connsiteX4" fmla="*/ 8726 w 10000"/>
                <a:gd name="connsiteY4" fmla="*/ 9982 h 9982"/>
                <a:gd name="connsiteX5" fmla="*/ 89 w 10000"/>
                <a:gd name="connsiteY5" fmla="*/ 9947 h 9982"/>
                <a:gd name="connsiteX6" fmla="*/ 0 w 10000"/>
                <a:gd name="connsiteY6" fmla="*/ 18 h 9982"/>
                <a:gd name="connsiteX7" fmla="*/ 10000 w 10000"/>
                <a:gd name="connsiteY7" fmla="*/ 0 h 9982"/>
                <a:gd name="connsiteX0" fmla="*/ 10000 w 10000"/>
                <a:gd name="connsiteY0" fmla="*/ 0 h 10000"/>
                <a:gd name="connsiteX1" fmla="*/ 9402 w 10000"/>
                <a:gd name="connsiteY1" fmla="*/ 2540 h 10000"/>
                <a:gd name="connsiteX2" fmla="*/ 7787 w 10000"/>
                <a:gd name="connsiteY2" fmla="*/ 4373 h 10000"/>
                <a:gd name="connsiteX3" fmla="*/ 7653 w 10000"/>
                <a:gd name="connsiteY3" fmla="*/ 7547 h 10000"/>
                <a:gd name="connsiteX4" fmla="*/ 8726 w 10000"/>
                <a:gd name="connsiteY4" fmla="*/ 10000 h 10000"/>
                <a:gd name="connsiteX5" fmla="*/ 89 w 10000"/>
                <a:gd name="connsiteY5" fmla="*/ 9965 h 10000"/>
                <a:gd name="connsiteX6" fmla="*/ 0 w 10000"/>
                <a:gd name="connsiteY6" fmla="*/ 18 h 10000"/>
                <a:gd name="connsiteX7" fmla="*/ 10000 w 10000"/>
                <a:gd name="connsiteY7" fmla="*/ 0 h 10000"/>
                <a:gd name="connsiteX0" fmla="*/ 10000 w 10000"/>
                <a:gd name="connsiteY0" fmla="*/ 0 h 10000"/>
                <a:gd name="connsiteX1" fmla="*/ 9402 w 10000"/>
                <a:gd name="connsiteY1" fmla="*/ 2540 h 10000"/>
                <a:gd name="connsiteX2" fmla="*/ 7629 w 10000"/>
                <a:gd name="connsiteY2" fmla="*/ 4373 h 10000"/>
                <a:gd name="connsiteX3" fmla="*/ 7653 w 10000"/>
                <a:gd name="connsiteY3" fmla="*/ 7547 h 10000"/>
                <a:gd name="connsiteX4" fmla="*/ 8726 w 10000"/>
                <a:gd name="connsiteY4" fmla="*/ 10000 h 10000"/>
                <a:gd name="connsiteX5" fmla="*/ 89 w 10000"/>
                <a:gd name="connsiteY5" fmla="*/ 9965 h 10000"/>
                <a:gd name="connsiteX6" fmla="*/ 0 w 10000"/>
                <a:gd name="connsiteY6" fmla="*/ 18 h 10000"/>
                <a:gd name="connsiteX7" fmla="*/ 10000 w 10000"/>
                <a:gd name="connsiteY7" fmla="*/ 0 h 10000"/>
                <a:gd name="connsiteX0" fmla="*/ 10000 w 10000"/>
                <a:gd name="connsiteY0" fmla="*/ 0 h 10000"/>
                <a:gd name="connsiteX1" fmla="*/ 9402 w 10000"/>
                <a:gd name="connsiteY1" fmla="*/ 2540 h 10000"/>
                <a:gd name="connsiteX2" fmla="*/ 7590 w 10000"/>
                <a:gd name="connsiteY2" fmla="*/ 4563 h 10000"/>
                <a:gd name="connsiteX3" fmla="*/ 7653 w 10000"/>
                <a:gd name="connsiteY3" fmla="*/ 7547 h 10000"/>
                <a:gd name="connsiteX4" fmla="*/ 8726 w 10000"/>
                <a:gd name="connsiteY4" fmla="*/ 10000 h 10000"/>
                <a:gd name="connsiteX5" fmla="*/ 89 w 10000"/>
                <a:gd name="connsiteY5" fmla="*/ 9965 h 10000"/>
                <a:gd name="connsiteX6" fmla="*/ 0 w 10000"/>
                <a:gd name="connsiteY6" fmla="*/ 18 h 10000"/>
                <a:gd name="connsiteX7" fmla="*/ 10000 w 10000"/>
                <a:gd name="connsiteY7" fmla="*/ 0 h 10000"/>
                <a:gd name="connsiteX0" fmla="*/ 10000 w 10000"/>
                <a:gd name="connsiteY0" fmla="*/ 0 h 10000"/>
                <a:gd name="connsiteX1" fmla="*/ 9402 w 10000"/>
                <a:gd name="connsiteY1" fmla="*/ 2540 h 10000"/>
                <a:gd name="connsiteX2" fmla="*/ 7590 w 10000"/>
                <a:gd name="connsiteY2" fmla="*/ 4563 h 10000"/>
                <a:gd name="connsiteX3" fmla="*/ 7653 w 10000"/>
                <a:gd name="connsiteY3" fmla="*/ 7547 h 10000"/>
                <a:gd name="connsiteX4" fmla="*/ 8726 w 10000"/>
                <a:gd name="connsiteY4" fmla="*/ 10000 h 10000"/>
                <a:gd name="connsiteX5" fmla="*/ 89 w 10000"/>
                <a:gd name="connsiteY5" fmla="*/ 9965 h 10000"/>
                <a:gd name="connsiteX6" fmla="*/ 0 w 10000"/>
                <a:gd name="connsiteY6" fmla="*/ 18 h 10000"/>
                <a:gd name="connsiteX7" fmla="*/ 10000 w 10000"/>
                <a:gd name="connsiteY7" fmla="*/ 0 h 10000"/>
                <a:gd name="connsiteX0" fmla="*/ 10000 w 10000"/>
                <a:gd name="connsiteY0" fmla="*/ 0 h 10000"/>
                <a:gd name="connsiteX1" fmla="*/ 9185 w 10000"/>
                <a:gd name="connsiteY1" fmla="*/ 2540 h 10000"/>
                <a:gd name="connsiteX2" fmla="*/ 7590 w 10000"/>
                <a:gd name="connsiteY2" fmla="*/ 4563 h 10000"/>
                <a:gd name="connsiteX3" fmla="*/ 7653 w 10000"/>
                <a:gd name="connsiteY3" fmla="*/ 7547 h 10000"/>
                <a:gd name="connsiteX4" fmla="*/ 8726 w 10000"/>
                <a:gd name="connsiteY4" fmla="*/ 10000 h 10000"/>
                <a:gd name="connsiteX5" fmla="*/ 89 w 10000"/>
                <a:gd name="connsiteY5" fmla="*/ 9965 h 10000"/>
                <a:gd name="connsiteX6" fmla="*/ 0 w 10000"/>
                <a:gd name="connsiteY6" fmla="*/ 18 h 10000"/>
                <a:gd name="connsiteX7" fmla="*/ 10000 w 10000"/>
                <a:gd name="connsiteY7" fmla="*/ 0 h 10000"/>
                <a:gd name="connsiteX0" fmla="*/ 9388 w 9402"/>
                <a:gd name="connsiteY0" fmla="*/ 24 h 9982"/>
                <a:gd name="connsiteX1" fmla="*/ 9185 w 9402"/>
                <a:gd name="connsiteY1" fmla="*/ 2522 h 9982"/>
                <a:gd name="connsiteX2" fmla="*/ 7590 w 9402"/>
                <a:gd name="connsiteY2" fmla="*/ 4545 h 9982"/>
                <a:gd name="connsiteX3" fmla="*/ 7653 w 9402"/>
                <a:gd name="connsiteY3" fmla="*/ 7529 h 9982"/>
                <a:gd name="connsiteX4" fmla="*/ 8726 w 9402"/>
                <a:gd name="connsiteY4" fmla="*/ 9982 h 9982"/>
                <a:gd name="connsiteX5" fmla="*/ 89 w 9402"/>
                <a:gd name="connsiteY5" fmla="*/ 9947 h 9982"/>
                <a:gd name="connsiteX6" fmla="*/ 0 w 9402"/>
                <a:gd name="connsiteY6" fmla="*/ 0 h 9982"/>
                <a:gd name="connsiteX7" fmla="*/ 9388 w 9402"/>
                <a:gd name="connsiteY7" fmla="*/ 24 h 9982"/>
                <a:gd name="connsiteX0" fmla="*/ 9985 w 9985"/>
                <a:gd name="connsiteY0" fmla="*/ 24 h 10000"/>
                <a:gd name="connsiteX1" fmla="*/ 9475 w 9985"/>
                <a:gd name="connsiteY1" fmla="*/ 2717 h 10000"/>
                <a:gd name="connsiteX2" fmla="*/ 8073 w 9985"/>
                <a:gd name="connsiteY2" fmla="*/ 4553 h 10000"/>
                <a:gd name="connsiteX3" fmla="*/ 8140 w 9985"/>
                <a:gd name="connsiteY3" fmla="*/ 7543 h 10000"/>
                <a:gd name="connsiteX4" fmla="*/ 9281 w 9985"/>
                <a:gd name="connsiteY4" fmla="*/ 10000 h 10000"/>
                <a:gd name="connsiteX5" fmla="*/ 95 w 9985"/>
                <a:gd name="connsiteY5" fmla="*/ 9965 h 10000"/>
                <a:gd name="connsiteX6" fmla="*/ 0 w 9985"/>
                <a:gd name="connsiteY6" fmla="*/ 0 h 10000"/>
                <a:gd name="connsiteX7" fmla="*/ 9985 w 9985"/>
                <a:gd name="connsiteY7" fmla="*/ 24 h 10000"/>
                <a:gd name="connsiteX0" fmla="*/ 10000 w 10039"/>
                <a:gd name="connsiteY0" fmla="*/ 24 h 10000"/>
                <a:gd name="connsiteX1" fmla="*/ 9489 w 10039"/>
                <a:gd name="connsiteY1" fmla="*/ 2717 h 10000"/>
                <a:gd name="connsiteX2" fmla="*/ 8085 w 10039"/>
                <a:gd name="connsiteY2" fmla="*/ 4553 h 10000"/>
                <a:gd name="connsiteX3" fmla="*/ 8152 w 10039"/>
                <a:gd name="connsiteY3" fmla="*/ 7543 h 10000"/>
                <a:gd name="connsiteX4" fmla="*/ 9295 w 10039"/>
                <a:gd name="connsiteY4" fmla="*/ 10000 h 10000"/>
                <a:gd name="connsiteX5" fmla="*/ 95 w 10039"/>
                <a:gd name="connsiteY5" fmla="*/ 9965 h 10000"/>
                <a:gd name="connsiteX6" fmla="*/ 0 w 10039"/>
                <a:gd name="connsiteY6" fmla="*/ 0 h 10000"/>
                <a:gd name="connsiteX7" fmla="*/ 10000 w 10039"/>
                <a:gd name="connsiteY7" fmla="*/ 24 h 10000"/>
                <a:gd name="connsiteX0" fmla="*/ 10000 w 10000"/>
                <a:gd name="connsiteY0" fmla="*/ 24 h 10000"/>
                <a:gd name="connsiteX1" fmla="*/ 9489 w 10000"/>
                <a:gd name="connsiteY1" fmla="*/ 2717 h 10000"/>
                <a:gd name="connsiteX2" fmla="*/ 7959 w 10000"/>
                <a:gd name="connsiteY2" fmla="*/ 4827 h 10000"/>
                <a:gd name="connsiteX3" fmla="*/ 8152 w 10000"/>
                <a:gd name="connsiteY3" fmla="*/ 7543 h 10000"/>
                <a:gd name="connsiteX4" fmla="*/ 9295 w 10000"/>
                <a:gd name="connsiteY4" fmla="*/ 10000 h 10000"/>
                <a:gd name="connsiteX5" fmla="*/ 95 w 10000"/>
                <a:gd name="connsiteY5" fmla="*/ 9965 h 10000"/>
                <a:gd name="connsiteX6" fmla="*/ 0 w 10000"/>
                <a:gd name="connsiteY6" fmla="*/ 0 h 10000"/>
                <a:gd name="connsiteX7" fmla="*/ 10000 w 10000"/>
                <a:gd name="connsiteY7" fmla="*/ 24 h 10000"/>
                <a:gd name="connsiteX0" fmla="*/ 10000 w 10000"/>
                <a:gd name="connsiteY0" fmla="*/ 24 h 10000"/>
                <a:gd name="connsiteX1" fmla="*/ 9489 w 10000"/>
                <a:gd name="connsiteY1" fmla="*/ 2717 h 10000"/>
                <a:gd name="connsiteX2" fmla="*/ 7959 w 10000"/>
                <a:gd name="connsiteY2" fmla="*/ 4827 h 10000"/>
                <a:gd name="connsiteX3" fmla="*/ 8152 w 10000"/>
                <a:gd name="connsiteY3" fmla="*/ 7543 h 10000"/>
                <a:gd name="connsiteX4" fmla="*/ 9295 w 10000"/>
                <a:gd name="connsiteY4" fmla="*/ 10000 h 10000"/>
                <a:gd name="connsiteX5" fmla="*/ 95 w 10000"/>
                <a:gd name="connsiteY5" fmla="*/ 9965 h 10000"/>
                <a:gd name="connsiteX6" fmla="*/ 0 w 10000"/>
                <a:gd name="connsiteY6" fmla="*/ 0 h 10000"/>
                <a:gd name="connsiteX7" fmla="*/ 10000 w 10000"/>
                <a:gd name="connsiteY7" fmla="*/ 24 h 10000"/>
                <a:gd name="connsiteX0" fmla="*/ 10000 w 10000"/>
                <a:gd name="connsiteY0" fmla="*/ 24 h 10000"/>
                <a:gd name="connsiteX1" fmla="*/ 9489 w 10000"/>
                <a:gd name="connsiteY1" fmla="*/ 2717 h 10000"/>
                <a:gd name="connsiteX2" fmla="*/ 8274 w 10000"/>
                <a:gd name="connsiteY2" fmla="*/ 4827 h 10000"/>
                <a:gd name="connsiteX3" fmla="*/ 8152 w 10000"/>
                <a:gd name="connsiteY3" fmla="*/ 7543 h 10000"/>
                <a:gd name="connsiteX4" fmla="*/ 9295 w 10000"/>
                <a:gd name="connsiteY4" fmla="*/ 10000 h 10000"/>
                <a:gd name="connsiteX5" fmla="*/ 95 w 10000"/>
                <a:gd name="connsiteY5" fmla="*/ 9965 h 10000"/>
                <a:gd name="connsiteX6" fmla="*/ 0 w 10000"/>
                <a:gd name="connsiteY6" fmla="*/ 0 h 10000"/>
                <a:gd name="connsiteX7" fmla="*/ 10000 w 10000"/>
                <a:gd name="connsiteY7" fmla="*/ 24 h 10000"/>
                <a:gd name="connsiteX0" fmla="*/ 10000 w 10000"/>
                <a:gd name="connsiteY0" fmla="*/ 24 h 10000"/>
                <a:gd name="connsiteX1" fmla="*/ 9489 w 10000"/>
                <a:gd name="connsiteY1" fmla="*/ 2717 h 10000"/>
                <a:gd name="connsiteX2" fmla="*/ 8274 w 10000"/>
                <a:gd name="connsiteY2" fmla="*/ 4827 h 10000"/>
                <a:gd name="connsiteX3" fmla="*/ 8152 w 10000"/>
                <a:gd name="connsiteY3" fmla="*/ 7543 h 10000"/>
                <a:gd name="connsiteX4" fmla="*/ 9295 w 10000"/>
                <a:gd name="connsiteY4" fmla="*/ 10000 h 10000"/>
                <a:gd name="connsiteX5" fmla="*/ 95 w 10000"/>
                <a:gd name="connsiteY5" fmla="*/ 9965 h 10000"/>
                <a:gd name="connsiteX6" fmla="*/ 0 w 10000"/>
                <a:gd name="connsiteY6" fmla="*/ 0 h 10000"/>
                <a:gd name="connsiteX7" fmla="*/ 10000 w 10000"/>
                <a:gd name="connsiteY7" fmla="*/ 24 h 10000"/>
                <a:gd name="connsiteX0" fmla="*/ 10000 w 10000"/>
                <a:gd name="connsiteY0" fmla="*/ 24 h 10000"/>
                <a:gd name="connsiteX1" fmla="*/ 9489 w 10000"/>
                <a:gd name="connsiteY1" fmla="*/ 2717 h 10000"/>
                <a:gd name="connsiteX2" fmla="*/ 8085 w 10000"/>
                <a:gd name="connsiteY2" fmla="*/ 4785 h 10000"/>
                <a:gd name="connsiteX3" fmla="*/ 8152 w 10000"/>
                <a:gd name="connsiteY3" fmla="*/ 7543 h 10000"/>
                <a:gd name="connsiteX4" fmla="*/ 9295 w 10000"/>
                <a:gd name="connsiteY4" fmla="*/ 10000 h 10000"/>
                <a:gd name="connsiteX5" fmla="*/ 95 w 10000"/>
                <a:gd name="connsiteY5" fmla="*/ 9965 h 10000"/>
                <a:gd name="connsiteX6" fmla="*/ 0 w 10000"/>
                <a:gd name="connsiteY6" fmla="*/ 0 h 10000"/>
                <a:gd name="connsiteX7" fmla="*/ 10000 w 10000"/>
                <a:gd name="connsiteY7" fmla="*/ 24 h 10000"/>
                <a:gd name="connsiteX0" fmla="*/ 10000 w 10000"/>
                <a:gd name="connsiteY0" fmla="*/ 24 h 10000"/>
                <a:gd name="connsiteX1" fmla="*/ 9489 w 10000"/>
                <a:gd name="connsiteY1" fmla="*/ 2717 h 10000"/>
                <a:gd name="connsiteX2" fmla="*/ 8085 w 10000"/>
                <a:gd name="connsiteY2" fmla="*/ 4785 h 10000"/>
                <a:gd name="connsiteX3" fmla="*/ 8152 w 10000"/>
                <a:gd name="connsiteY3" fmla="*/ 7543 h 10000"/>
                <a:gd name="connsiteX4" fmla="*/ 9295 w 10000"/>
                <a:gd name="connsiteY4" fmla="*/ 10000 h 10000"/>
                <a:gd name="connsiteX5" fmla="*/ 95 w 10000"/>
                <a:gd name="connsiteY5" fmla="*/ 9965 h 10000"/>
                <a:gd name="connsiteX6" fmla="*/ 0 w 10000"/>
                <a:gd name="connsiteY6" fmla="*/ 0 h 10000"/>
                <a:gd name="connsiteX7" fmla="*/ 10000 w 10000"/>
                <a:gd name="connsiteY7" fmla="*/ 24 h 10000"/>
                <a:gd name="connsiteX0" fmla="*/ 10000 w 10000"/>
                <a:gd name="connsiteY0" fmla="*/ 24 h 10000"/>
                <a:gd name="connsiteX1" fmla="*/ 9489 w 10000"/>
                <a:gd name="connsiteY1" fmla="*/ 2717 h 10000"/>
                <a:gd name="connsiteX2" fmla="*/ 8001 w 10000"/>
                <a:gd name="connsiteY2" fmla="*/ 4722 h 10000"/>
                <a:gd name="connsiteX3" fmla="*/ 8152 w 10000"/>
                <a:gd name="connsiteY3" fmla="*/ 7543 h 10000"/>
                <a:gd name="connsiteX4" fmla="*/ 9295 w 10000"/>
                <a:gd name="connsiteY4" fmla="*/ 10000 h 10000"/>
                <a:gd name="connsiteX5" fmla="*/ 95 w 10000"/>
                <a:gd name="connsiteY5" fmla="*/ 9965 h 10000"/>
                <a:gd name="connsiteX6" fmla="*/ 0 w 10000"/>
                <a:gd name="connsiteY6" fmla="*/ 0 h 10000"/>
                <a:gd name="connsiteX7" fmla="*/ 10000 w 10000"/>
                <a:gd name="connsiteY7" fmla="*/ 24 h 10000"/>
                <a:gd name="connsiteX0" fmla="*/ 10000 w 10000"/>
                <a:gd name="connsiteY0" fmla="*/ 24 h 10000"/>
                <a:gd name="connsiteX1" fmla="*/ 9489 w 10000"/>
                <a:gd name="connsiteY1" fmla="*/ 2717 h 10000"/>
                <a:gd name="connsiteX2" fmla="*/ 8001 w 10000"/>
                <a:gd name="connsiteY2" fmla="*/ 4722 h 10000"/>
                <a:gd name="connsiteX3" fmla="*/ 8152 w 10000"/>
                <a:gd name="connsiteY3" fmla="*/ 7543 h 10000"/>
                <a:gd name="connsiteX4" fmla="*/ 9295 w 10000"/>
                <a:gd name="connsiteY4" fmla="*/ 10000 h 10000"/>
                <a:gd name="connsiteX5" fmla="*/ 95 w 10000"/>
                <a:gd name="connsiteY5" fmla="*/ 9965 h 10000"/>
                <a:gd name="connsiteX6" fmla="*/ 0 w 10000"/>
                <a:gd name="connsiteY6" fmla="*/ 0 h 10000"/>
                <a:gd name="connsiteX7" fmla="*/ 10000 w 10000"/>
                <a:gd name="connsiteY7" fmla="*/ 24 h 10000"/>
                <a:gd name="connsiteX0" fmla="*/ 10189 w 10189"/>
                <a:gd name="connsiteY0" fmla="*/ 24 h 10000"/>
                <a:gd name="connsiteX1" fmla="*/ 9489 w 10189"/>
                <a:gd name="connsiteY1" fmla="*/ 2717 h 10000"/>
                <a:gd name="connsiteX2" fmla="*/ 8001 w 10189"/>
                <a:gd name="connsiteY2" fmla="*/ 4722 h 10000"/>
                <a:gd name="connsiteX3" fmla="*/ 8152 w 10189"/>
                <a:gd name="connsiteY3" fmla="*/ 7543 h 10000"/>
                <a:gd name="connsiteX4" fmla="*/ 9295 w 10189"/>
                <a:gd name="connsiteY4" fmla="*/ 10000 h 10000"/>
                <a:gd name="connsiteX5" fmla="*/ 95 w 10189"/>
                <a:gd name="connsiteY5" fmla="*/ 9965 h 10000"/>
                <a:gd name="connsiteX6" fmla="*/ 0 w 10189"/>
                <a:gd name="connsiteY6" fmla="*/ 0 h 10000"/>
                <a:gd name="connsiteX7" fmla="*/ 10189 w 10189"/>
                <a:gd name="connsiteY7" fmla="*/ 24 h 10000"/>
                <a:gd name="connsiteX0" fmla="*/ 10189 w 10189"/>
                <a:gd name="connsiteY0" fmla="*/ 24 h 10000"/>
                <a:gd name="connsiteX1" fmla="*/ 9384 w 10189"/>
                <a:gd name="connsiteY1" fmla="*/ 2907 h 10000"/>
                <a:gd name="connsiteX2" fmla="*/ 8001 w 10189"/>
                <a:gd name="connsiteY2" fmla="*/ 4722 h 10000"/>
                <a:gd name="connsiteX3" fmla="*/ 8152 w 10189"/>
                <a:gd name="connsiteY3" fmla="*/ 7543 h 10000"/>
                <a:gd name="connsiteX4" fmla="*/ 9295 w 10189"/>
                <a:gd name="connsiteY4" fmla="*/ 10000 h 10000"/>
                <a:gd name="connsiteX5" fmla="*/ 95 w 10189"/>
                <a:gd name="connsiteY5" fmla="*/ 9965 h 10000"/>
                <a:gd name="connsiteX6" fmla="*/ 0 w 10189"/>
                <a:gd name="connsiteY6" fmla="*/ 0 h 10000"/>
                <a:gd name="connsiteX7" fmla="*/ 10189 w 10189"/>
                <a:gd name="connsiteY7" fmla="*/ 24 h 10000"/>
                <a:gd name="connsiteX0" fmla="*/ 10189 w 10189"/>
                <a:gd name="connsiteY0" fmla="*/ 24 h 10000"/>
                <a:gd name="connsiteX1" fmla="*/ 9384 w 10189"/>
                <a:gd name="connsiteY1" fmla="*/ 2907 h 10000"/>
                <a:gd name="connsiteX2" fmla="*/ 8001 w 10189"/>
                <a:gd name="connsiteY2" fmla="*/ 4722 h 10000"/>
                <a:gd name="connsiteX3" fmla="*/ 8152 w 10189"/>
                <a:gd name="connsiteY3" fmla="*/ 7543 h 10000"/>
                <a:gd name="connsiteX4" fmla="*/ 9295 w 10189"/>
                <a:gd name="connsiteY4" fmla="*/ 10000 h 10000"/>
                <a:gd name="connsiteX5" fmla="*/ 95 w 10189"/>
                <a:gd name="connsiteY5" fmla="*/ 9965 h 10000"/>
                <a:gd name="connsiteX6" fmla="*/ 0 w 10189"/>
                <a:gd name="connsiteY6" fmla="*/ 0 h 10000"/>
                <a:gd name="connsiteX7" fmla="*/ 10189 w 10189"/>
                <a:gd name="connsiteY7" fmla="*/ 24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89" h="10000">
                  <a:moveTo>
                    <a:pt x="10189" y="24"/>
                  </a:moveTo>
                  <a:cubicBezTo>
                    <a:pt x="10189" y="24"/>
                    <a:pt x="9875" y="2103"/>
                    <a:pt x="9384" y="2907"/>
                  </a:cubicBezTo>
                  <a:cubicBezTo>
                    <a:pt x="8893" y="3711"/>
                    <a:pt x="8206" y="3949"/>
                    <a:pt x="8001" y="4722"/>
                  </a:cubicBezTo>
                  <a:cubicBezTo>
                    <a:pt x="7796" y="5495"/>
                    <a:pt x="7936" y="6663"/>
                    <a:pt x="8152" y="7543"/>
                  </a:cubicBezTo>
                  <a:cubicBezTo>
                    <a:pt x="8368" y="8423"/>
                    <a:pt x="9212" y="9893"/>
                    <a:pt x="9295" y="10000"/>
                  </a:cubicBezTo>
                  <a:cubicBezTo>
                    <a:pt x="8396" y="9947"/>
                    <a:pt x="95" y="9965"/>
                    <a:pt x="95" y="9965"/>
                  </a:cubicBezTo>
                  <a:cubicBezTo>
                    <a:pt x="64" y="6643"/>
                    <a:pt x="32" y="3322"/>
                    <a:pt x="0" y="0"/>
                  </a:cubicBezTo>
                  <a:lnTo>
                    <a:pt x="10189" y="24"/>
                  </a:lnTo>
                  <a:close/>
                </a:path>
              </a:pathLst>
            </a:custGeom>
            <a:solidFill>
              <a:srgbClr val="000C82"/>
            </a:solidFill>
            <a:ln w="9525" cap="flat">
              <a:noFill/>
              <a:prstDash val="solid"/>
              <a:miter/>
            </a:ln>
            <a:effectLst>
              <a:outerShdw blurRad="266700" dist="50800" dir="240000" sx="102000" sy="102000" algn="tl" rotWithShape="0">
                <a:prstClr val="black">
                  <a:alpha val="42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6">
              <a:extLst>
                <a:ext uri="{FF2B5EF4-FFF2-40B4-BE49-F238E27FC236}">
                  <a16:creationId xmlns:a16="http://schemas.microsoft.com/office/drawing/2014/main" id="{507CD657-C4BB-4A90-B353-FC8282C198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4" y="3225"/>
              <a:ext cx="7369109" cy="6902307"/>
            </a:xfrm>
            <a:custGeom>
              <a:avLst/>
              <a:gdLst>
                <a:gd name="T0" fmla="*/ 2332 w 2464"/>
                <a:gd name="T1" fmla="*/ 0 h 2288"/>
                <a:gd name="T2" fmla="*/ 2464 w 2464"/>
                <a:gd name="T3" fmla="*/ 276 h 2288"/>
                <a:gd name="T4" fmla="*/ 2252 w 2464"/>
                <a:gd name="T5" fmla="*/ 560 h 2288"/>
                <a:gd name="T6" fmla="*/ 1832 w 2464"/>
                <a:gd name="T7" fmla="*/ 612 h 2288"/>
                <a:gd name="T8" fmla="*/ 1540 w 2464"/>
                <a:gd name="T9" fmla="*/ 788 h 2288"/>
                <a:gd name="T10" fmla="*/ 1476 w 2464"/>
                <a:gd name="T11" fmla="*/ 1216 h 2288"/>
                <a:gd name="T12" fmla="*/ 1672 w 2464"/>
                <a:gd name="T13" fmla="*/ 1664 h 2288"/>
                <a:gd name="T14" fmla="*/ 1996 w 2464"/>
                <a:gd name="T15" fmla="*/ 2172 h 2288"/>
                <a:gd name="T16" fmla="*/ 2020 w 2464"/>
                <a:gd name="T17" fmla="*/ 2236 h 2288"/>
                <a:gd name="T18" fmla="*/ 0 w 2464"/>
                <a:gd name="T19" fmla="*/ 2236 h 2288"/>
                <a:gd name="T20" fmla="*/ 0 w 2464"/>
                <a:gd name="T21" fmla="*/ 0 h 2288"/>
                <a:gd name="T22" fmla="*/ 2332 w 2464"/>
                <a:gd name="T23" fmla="*/ 0 h 2288"/>
                <a:gd name="connsiteX0" fmla="*/ 10003 w 10064"/>
                <a:gd name="connsiteY0" fmla="*/ 0 h 9823"/>
                <a:gd name="connsiteX1" fmla="*/ 10000 w 10064"/>
                <a:gd name="connsiteY1" fmla="*/ 1206 h 9823"/>
                <a:gd name="connsiteX2" fmla="*/ 9140 w 10064"/>
                <a:gd name="connsiteY2" fmla="*/ 2448 h 9823"/>
                <a:gd name="connsiteX3" fmla="*/ 7435 w 10064"/>
                <a:gd name="connsiteY3" fmla="*/ 2675 h 9823"/>
                <a:gd name="connsiteX4" fmla="*/ 6250 w 10064"/>
                <a:gd name="connsiteY4" fmla="*/ 3444 h 9823"/>
                <a:gd name="connsiteX5" fmla="*/ 5990 w 10064"/>
                <a:gd name="connsiteY5" fmla="*/ 5315 h 9823"/>
                <a:gd name="connsiteX6" fmla="*/ 6786 w 10064"/>
                <a:gd name="connsiteY6" fmla="*/ 7273 h 9823"/>
                <a:gd name="connsiteX7" fmla="*/ 8101 w 10064"/>
                <a:gd name="connsiteY7" fmla="*/ 9493 h 9823"/>
                <a:gd name="connsiteX8" fmla="*/ 8198 w 10064"/>
                <a:gd name="connsiteY8" fmla="*/ 9773 h 9823"/>
                <a:gd name="connsiteX9" fmla="*/ 0 w 10064"/>
                <a:gd name="connsiteY9" fmla="*/ 9773 h 9823"/>
                <a:gd name="connsiteX10" fmla="*/ 0 w 10064"/>
                <a:gd name="connsiteY10" fmla="*/ 0 h 9823"/>
                <a:gd name="connsiteX11" fmla="*/ 10003 w 10064"/>
                <a:gd name="connsiteY11" fmla="*/ 0 h 9823"/>
                <a:gd name="connsiteX0" fmla="*/ 9939 w 10000"/>
                <a:gd name="connsiteY0" fmla="*/ 0 h 10000"/>
                <a:gd name="connsiteX1" fmla="*/ 9936 w 10000"/>
                <a:gd name="connsiteY1" fmla="*/ 1228 h 10000"/>
                <a:gd name="connsiteX2" fmla="*/ 9082 w 10000"/>
                <a:gd name="connsiteY2" fmla="*/ 2492 h 10000"/>
                <a:gd name="connsiteX3" fmla="*/ 7464 w 10000"/>
                <a:gd name="connsiteY3" fmla="*/ 2892 h 10000"/>
                <a:gd name="connsiteX4" fmla="*/ 6210 w 10000"/>
                <a:gd name="connsiteY4" fmla="*/ 3506 h 10000"/>
                <a:gd name="connsiteX5" fmla="*/ 5952 w 10000"/>
                <a:gd name="connsiteY5" fmla="*/ 5411 h 10000"/>
                <a:gd name="connsiteX6" fmla="*/ 6743 w 10000"/>
                <a:gd name="connsiteY6" fmla="*/ 7404 h 10000"/>
                <a:gd name="connsiteX7" fmla="*/ 8049 w 10000"/>
                <a:gd name="connsiteY7" fmla="*/ 9664 h 10000"/>
                <a:gd name="connsiteX8" fmla="*/ 8146 w 10000"/>
                <a:gd name="connsiteY8" fmla="*/ 9949 h 10000"/>
                <a:gd name="connsiteX9" fmla="*/ 0 w 10000"/>
                <a:gd name="connsiteY9" fmla="*/ 9949 h 10000"/>
                <a:gd name="connsiteX10" fmla="*/ 0 w 10000"/>
                <a:gd name="connsiteY10" fmla="*/ 0 h 10000"/>
                <a:gd name="connsiteX11" fmla="*/ 9939 w 10000"/>
                <a:gd name="connsiteY11" fmla="*/ 0 h 10000"/>
                <a:gd name="connsiteX0" fmla="*/ 9939 w 10000"/>
                <a:gd name="connsiteY0" fmla="*/ 0 h 10000"/>
                <a:gd name="connsiteX1" fmla="*/ 9936 w 10000"/>
                <a:gd name="connsiteY1" fmla="*/ 1228 h 10000"/>
                <a:gd name="connsiteX2" fmla="*/ 9082 w 10000"/>
                <a:gd name="connsiteY2" fmla="*/ 2492 h 10000"/>
                <a:gd name="connsiteX3" fmla="*/ 7464 w 10000"/>
                <a:gd name="connsiteY3" fmla="*/ 2892 h 10000"/>
                <a:gd name="connsiteX4" fmla="*/ 6210 w 10000"/>
                <a:gd name="connsiteY4" fmla="*/ 3506 h 10000"/>
                <a:gd name="connsiteX5" fmla="*/ 6698 w 10000"/>
                <a:gd name="connsiteY5" fmla="*/ 5432 h 10000"/>
                <a:gd name="connsiteX6" fmla="*/ 6743 w 10000"/>
                <a:gd name="connsiteY6" fmla="*/ 7404 h 10000"/>
                <a:gd name="connsiteX7" fmla="*/ 8049 w 10000"/>
                <a:gd name="connsiteY7" fmla="*/ 9664 h 10000"/>
                <a:gd name="connsiteX8" fmla="*/ 8146 w 10000"/>
                <a:gd name="connsiteY8" fmla="*/ 9949 h 10000"/>
                <a:gd name="connsiteX9" fmla="*/ 0 w 10000"/>
                <a:gd name="connsiteY9" fmla="*/ 9949 h 10000"/>
                <a:gd name="connsiteX10" fmla="*/ 0 w 10000"/>
                <a:gd name="connsiteY10" fmla="*/ 0 h 10000"/>
                <a:gd name="connsiteX11" fmla="*/ 9939 w 10000"/>
                <a:gd name="connsiteY11" fmla="*/ 0 h 10000"/>
                <a:gd name="connsiteX0" fmla="*/ 9939 w 10000"/>
                <a:gd name="connsiteY0" fmla="*/ 0 h 9950"/>
                <a:gd name="connsiteX1" fmla="*/ 9936 w 10000"/>
                <a:gd name="connsiteY1" fmla="*/ 1228 h 9950"/>
                <a:gd name="connsiteX2" fmla="*/ 9082 w 10000"/>
                <a:gd name="connsiteY2" fmla="*/ 2492 h 9950"/>
                <a:gd name="connsiteX3" fmla="*/ 7464 w 10000"/>
                <a:gd name="connsiteY3" fmla="*/ 2892 h 9950"/>
                <a:gd name="connsiteX4" fmla="*/ 6210 w 10000"/>
                <a:gd name="connsiteY4" fmla="*/ 3506 h 9950"/>
                <a:gd name="connsiteX5" fmla="*/ 6698 w 10000"/>
                <a:gd name="connsiteY5" fmla="*/ 5432 h 9950"/>
                <a:gd name="connsiteX6" fmla="*/ 6858 w 10000"/>
                <a:gd name="connsiteY6" fmla="*/ 7994 h 9950"/>
                <a:gd name="connsiteX7" fmla="*/ 8049 w 10000"/>
                <a:gd name="connsiteY7" fmla="*/ 9664 h 9950"/>
                <a:gd name="connsiteX8" fmla="*/ 8146 w 10000"/>
                <a:gd name="connsiteY8" fmla="*/ 9949 h 9950"/>
                <a:gd name="connsiteX9" fmla="*/ 0 w 10000"/>
                <a:gd name="connsiteY9" fmla="*/ 9949 h 9950"/>
                <a:gd name="connsiteX10" fmla="*/ 0 w 10000"/>
                <a:gd name="connsiteY10" fmla="*/ 0 h 9950"/>
                <a:gd name="connsiteX11" fmla="*/ 9939 w 10000"/>
                <a:gd name="connsiteY11" fmla="*/ 0 h 9950"/>
                <a:gd name="connsiteX0" fmla="*/ 9939 w 10000"/>
                <a:gd name="connsiteY0" fmla="*/ 0 h 10000"/>
                <a:gd name="connsiteX1" fmla="*/ 9936 w 10000"/>
                <a:gd name="connsiteY1" fmla="*/ 1234 h 10000"/>
                <a:gd name="connsiteX2" fmla="*/ 9082 w 10000"/>
                <a:gd name="connsiteY2" fmla="*/ 2505 h 10000"/>
                <a:gd name="connsiteX3" fmla="*/ 7464 w 10000"/>
                <a:gd name="connsiteY3" fmla="*/ 2907 h 10000"/>
                <a:gd name="connsiteX4" fmla="*/ 6210 w 10000"/>
                <a:gd name="connsiteY4" fmla="*/ 3524 h 10000"/>
                <a:gd name="connsiteX5" fmla="*/ 6679 w 10000"/>
                <a:gd name="connsiteY5" fmla="*/ 5861 h 10000"/>
                <a:gd name="connsiteX6" fmla="*/ 6858 w 10000"/>
                <a:gd name="connsiteY6" fmla="*/ 8034 h 10000"/>
                <a:gd name="connsiteX7" fmla="*/ 8049 w 10000"/>
                <a:gd name="connsiteY7" fmla="*/ 9713 h 10000"/>
                <a:gd name="connsiteX8" fmla="*/ 8146 w 10000"/>
                <a:gd name="connsiteY8" fmla="*/ 9999 h 10000"/>
                <a:gd name="connsiteX9" fmla="*/ 0 w 10000"/>
                <a:gd name="connsiteY9" fmla="*/ 9999 h 10000"/>
                <a:gd name="connsiteX10" fmla="*/ 0 w 10000"/>
                <a:gd name="connsiteY10" fmla="*/ 0 h 10000"/>
                <a:gd name="connsiteX11" fmla="*/ 9939 w 10000"/>
                <a:gd name="connsiteY11" fmla="*/ 0 h 10000"/>
                <a:gd name="connsiteX0" fmla="*/ 9939 w 10000"/>
                <a:gd name="connsiteY0" fmla="*/ 0 h 10000"/>
                <a:gd name="connsiteX1" fmla="*/ 9936 w 10000"/>
                <a:gd name="connsiteY1" fmla="*/ 1234 h 10000"/>
                <a:gd name="connsiteX2" fmla="*/ 9082 w 10000"/>
                <a:gd name="connsiteY2" fmla="*/ 2505 h 10000"/>
                <a:gd name="connsiteX3" fmla="*/ 7464 w 10000"/>
                <a:gd name="connsiteY3" fmla="*/ 2907 h 10000"/>
                <a:gd name="connsiteX4" fmla="*/ 6688 w 10000"/>
                <a:gd name="connsiteY4" fmla="*/ 3439 h 10000"/>
                <a:gd name="connsiteX5" fmla="*/ 6679 w 10000"/>
                <a:gd name="connsiteY5" fmla="*/ 5861 h 10000"/>
                <a:gd name="connsiteX6" fmla="*/ 6858 w 10000"/>
                <a:gd name="connsiteY6" fmla="*/ 8034 h 10000"/>
                <a:gd name="connsiteX7" fmla="*/ 8049 w 10000"/>
                <a:gd name="connsiteY7" fmla="*/ 9713 h 10000"/>
                <a:gd name="connsiteX8" fmla="*/ 8146 w 10000"/>
                <a:gd name="connsiteY8" fmla="*/ 9999 h 10000"/>
                <a:gd name="connsiteX9" fmla="*/ 0 w 10000"/>
                <a:gd name="connsiteY9" fmla="*/ 9999 h 10000"/>
                <a:gd name="connsiteX10" fmla="*/ 0 w 10000"/>
                <a:gd name="connsiteY10" fmla="*/ 0 h 10000"/>
                <a:gd name="connsiteX11" fmla="*/ 9939 w 10000"/>
                <a:gd name="connsiteY11" fmla="*/ 0 h 10000"/>
                <a:gd name="connsiteX0" fmla="*/ 9939 w 10000"/>
                <a:gd name="connsiteY0" fmla="*/ 0 h 10000"/>
                <a:gd name="connsiteX1" fmla="*/ 9936 w 10000"/>
                <a:gd name="connsiteY1" fmla="*/ 1234 h 10000"/>
                <a:gd name="connsiteX2" fmla="*/ 9082 w 10000"/>
                <a:gd name="connsiteY2" fmla="*/ 2505 h 10000"/>
                <a:gd name="connsiteX3" fmla="*/ 7942 w 10000"/>
                <a:gd name="connsiteY3" fmla="*/ 2780 h 10000"/>
                <a:gd name="connsiteX4" fmla="*/ 6688 w 10000"/>
                <a:gd name="connsiteY4" fmla="*/ 3439 h 10000"/>
                <a:gd name="connsiteX5" fmla="*/ 6679 w 10000"/>
                <a:gd name="connsiteY5" fmla="*/ 5861 h 10000"/>
                <a:gd name="connsiteX6" fmla="*/ 6858 w 10000"/>
                <a:gd name="connsiteY6" fmla="*/ 8034 h 10000"/>
                <a:gd name="connsiteX7" fmla="*/ 8049 w 10000"/>
                <a:gd name="connsiteY7" fmla="*/ 9713 h 10000"/>
                <a:gd name="connsiteX8" fmla="*/ 8146 w 10000"/>
                <a:gd name="connsiteY8" fmla="*/ 9999 h 10000"/>
                <a:gd name="connsiteX9" fmla="*/ 0 w 10000"/>
                <a:gd name="connsiteY9" fmla="*/ 9999 h 10000"/>
                <a:gd name="connsiteX10" fmla="*/ 0 w 10000"/>
                <a:gd name="connsiteY10" fmla="*/ 0 h 10000"/>
                <a:gd name="connsiteX11" fmla="*/ 9939 w 10000"/>
                <a:gd name="connsiteY11" fmla="*/ 0 h 10000"/>
                <a:gd name="connsiteX0" fmla="*/ 9939 w 10000"/>
                <a:gd name="connsiteY0" fmla="*/ 0 h 10000"/>
                <a:gd name="connsiteX1" fmla="*/ 9936 w 10000"/>
                <a:gd name="connsiteY1" fmla="*/ 1234 h 10000"/>
                <a:gd name="connsiteX2" fmla="*/ 9082 w 10000"/>
                <a:gd name="connsiteY2" fmla="*/ 2505 h 10000"/>
                <a:gd name="connsiteX3" fmla="*/ 8018 w 10000"/>
                <a:gd name="connsiteY3" fmla="*/ 2653 h 10000"/>
                <a:gd name="connsiteX4" fmla="*/ 6688 w 10000"/>
                <a:gd name="connsiteY4" fmla="*/ 3439 h 10000"/>
                <a:gd name="connsiteX5" fmla="*/ 6679 w 10000"/>
                <a:gd name="connsiteY5" fmla="*/ 5861 h 10000"/>
                <a:gd name="connsiteX6" fmla="*/ 6858 w 10000"/>
                <a:gd name="connsiteY6" fmla="*/ 8034 h 10000"/>
                <a:gd name="connsiteX7" fmla="*/ 8049 w 10000"/>
                <a:gd name="connsiteY7" fmla="*/ 9713 h 10000"/>
                <a:gd name="connsiteX8" fmla="*/ 8146 w 10000"/>
                <a:gd name="connsiteY8" fmla="*/ 9999 h 10000"/>
                <a:gd name="connsiteX9" fmla="*/ 0 w 10000"/>
                <a:gd name="connsiteY9" fmla="*/ 9999 h 10000"/>
                <a:gd name="connsiteX10" fmla="*/ 0 w 10000"/>
                <a:gd name="connsiteY10" fmla="*/ 0 h 10000"/>
                <a:gd name="connsiteX11" fmla="*/ 9939 w 10000"/>
                <a:gd name="connsiteY11" fmla="*/ 0 h 10000"/>
                <a:gd name="connsiteX0" fmla="*/ 9939 w 10000"/>
                <a:gd name="connsiteY0" fmla="*/ 0 h 10000"/>
                <a:gd name="connsiteX1" fmla="*/ 9936 w 10000"/>
                <a:gd name="connsiteY1" fmla="*/ 1234 h 10000"/>
                <a:gd name="connsiteX2" fmla="*/ 9082 w 10000"/>
                <a:gd name="connsiteY2" fmla="*/ 2505 h 10000"/>
                <a:gd name="connsiteX3" fmla="*/ 8018 w 10000"/>
                <a:gd name="connsiteY3" fmla="*/ 2653 h 10000"/>
                <a:gd name="connsiteX4" fmla="*/ 6688 w 10000"/>
                <a:gd name="connsiteY4" fmla="*/ 3439 h 10000"/>
                <a:gd name="connsiteX5" fmla="*/ 6679 w 10000"/>
                <a:gd name="connsiteY5" fmla="*/ 5861 h 10000"/>
                <a:gd name="connsiteX6" fmla="*/ 6858 w 10000"/>
                <a:gd name="connsiteY6" fmla="*/ 8034 h 10000"/>
                <a:gd name="connsiteX7" fmla="*/ 8049 w 10000"/>
                <a:gd name="connsiteY7" fmla="*/ 9713 h 10000"/>
                <a:gd name="connsiteX8" fmla="*/ 8146 w 10000"/>
                <a:gd name="connsiteY8" fmla="*/ 9999 h 10000"/>
                <a:gd name="connsiteX9" fmla="*/ 0 w 10000"/>
                <a:gd name="connsiteY9" fmla="*/ 9999 h 10000"/>
                <a:gd name="connsiteX10" fmla="*/ 0 w 10000"/>
                <a:gd name="connsiteY10" fmla="*/ 0 h 10000"/>
                <a:gd name="connsiteX11" fmla="*/ 9939 w 10000"/>
                <a:gd name="connsiteY11" fmla="*/ 0 h 10000"/>
                <a:gd name="connsiteX0" fmla="*/ 9939 w 9976"/>
                <a:gd name="connsiteY0" fmla="*/ 0 h 10000"/>
                <a:gd name="connsiteX1" fmla="*/ 9936 w 9976"/>
                <a:gd name="connsiteY1" fmla="*/ 1234 h 10000"/>
                <a:gd name="connsiteX2" fmla="*/ 9400 w 9976"/>
                <a:gd name="connsiteY2" fmla="*/ 2301 h 10000"/>
                <a:gd name="connsiteX3" fmla="*/ 8018 w 9976"/>
                <a:gd name="connsiteY3" fmla="*/ 2653 h 10000"/>
                <a:gd name="connsiteX4" fmla="*/ 6688 w 9976"/>
                <a:gd name="connsiteY4" fmla="*/ 3439 h 10000"/>
                <a:gd name="connsiteX5" fmla="*/ 6679 w 9976"/>
                <a:gd name="connsiteY5" fmla="*/ 5861 h 10000"/>
                <a:gd name="connsiteX6" fmla="*/ 6858 w 9976"/>
                <a:gd name="connsiteY6" fmla="*/ 8034 h 10000"/>
                <a:gd name="connsiteX7" fmla="*/ 8049 w 9976"/>
                <a:gd name="connsiteY7" fmla="*/ 9713 h 10000"/>
                <a:gd name="connsiteX8" fmla="*/ 8146 w 9976"/>
                <a:gd name="connsiteY8" fmla="*/ 9999 h 10000"/>
                <a:gd name="connsiteX9" fmla="*/ 0 w 9976"/>
                <a:gd name="connsiteY9" fmla="*/ 9999 h 10000"/>
                <a:gd name="connsiteX10" fmla="*/ 0 w 9976"/>
                <a:gd name="connsiteY10" fmla="*/ 0 h 10000"/>
                <a:gd name="connsiteX11" fmla="*/ 9939 w 9976"/>
                <a:gd name="connsiteY11" fmla="*/ 0 h 10000"/>
                <a:gd name="connsiteX0" fmla="*/ 9963 w 10000"/>
                <a:gd name="connsiteY0" fmla="*/ 0 h 10000"/>
                <a:gd name="connsiteX1" fmla="*/ 9960 w 10000"/>
                <a:gd name="connsiteY1" fmla="*/ 1234 h 10000"/>
                <a:gd name="connsiteX2" fmla="*/ 9423 w 10000"/>
                <a:gd name="connsiteY2" fmla="*/ 2301 h 10000"/>
                <a:gd name="connsiteX3" fmla="*/ 8037 w 10000"/>
                <a:gd name="connsiteY3" fmla="*/ 2653 h 10000"/>
                <a:gd name="connsiteX4" fmla="*/ 6704 w 10000"/>
                <a:gd name="connsiteY4" fmla="*/ 3439 h 10000"/>
                <a:gd name="connsiteX5" fmla="*/ 6695 w 10000"/>
                <a:gd name="connsiteY5" fmla="*/ 5861 h 10000"/>
                <a:gd name="connsiteX6" fmla="*/ 6874 w 10000"/>
                <a:gd name="connsiteY6" fmla="*/ 8034 h 10000"/>
                <a:gd name="connsiteX7" fmla="*/ 8068 w 10000"/>
                <a:gd name="connsiteY7" fmla="*/ 9713 h 10000"/>
                <a:gd name="connsiteX8" fmla="*/ 8166 w 10000"/>
                <a:gd name="connsiteY8" fmla="*/ 9999 h 10000"/>
                <a:gd name="connsiteX9" fmla="*/ 0 w 10000"/>
                <a:gd name="connsiteY9" fmla="*/ 9999 h 10000"/>
                <a:gd name="connsiteX10" fmla="*/ 0 w 10000"/>
                <a:gd name="connsiteY10" fmla="*/ 0 h 10000"/>
                <a:gd name="connsiteX11" fmla="*/ 9963 w 10000"/>
                <a:gd name="connsiteY11" fmla="*/ 0 h 10000"/>
                <a:gd name="connsiteX0" fmla="*/ 9963 w 10000"/>
                <a:gd name="connsiteY0" fmla="*/ 0 h 10000"/>
                <a:gd name="connsiteX1" fmla="*/ 9960 w 10000"/>
                <a:gd name="connsiteY1" fmla="*/ 1234 h 10000"/>
                <a:gd name="connsiteX2" fmla="*/ 9423 w 10000"/>
                <a:gd name="connsiteY2" fmla="*/ 2301 h 10000"/>
                <a:gd name="connsiteX3" fmla="*/ 8054 w 10000"/>
                <a:gd name="connsiteY3" fmla="*/ 2505 h 10000"/>
                <a:gd name="connsiteX4" fmla="*/ 6704 w 10000"/>
                <a:gd name="connsiteY4" fmla="*/ 3439 h 10000"/>
                <a:gd name="connsiteX5" fmla="*/ 6695 w 10000"/>
                <a:gd name="connsiteY5" fmla="*/ 5861 h 10000"/>
                <a:gd name="connsiteX6" fmla="*/ 6874 w 10000"/>
                <a:gd name="connsiteY6" fmla="*/ 8034 h 10000"/>
                <a:gd name="connsiteX7" fmla="*/ 8068 w 10000"/>
                <a:gd name="connsiteY7" fmla="*/ 9713 h 10000"/>
                <a:gd name="connsiteX8" fmla="*/ 8166 w 10000"/>
                <a:gd name="connsiteY8" fmla="*/ 9999 h 10000"/>
                <a:gd name="connsiteX9" fmla="*/ 0 w 10000"/>
                <a:gd name="connsiteY9" fmla="*/ 9999 h 10000"/>
                <a:gd name="connsiteX10" fmla="*/ 0 w 10000"/>
                <a:gd name="connsiteY10" fmla="*/ 0 h 10000"/>
                <a:gd name="connsiteX11" fmla="*/ 9963 w 10000"/>
                <a:gd name="connsiteY11" fmla="*/ 0 h 10000"/>
                <a:gd name="connsiteX0" fmla="*/ 9963 w 10000"/>
                <a:gd name="connsiteY0" fmla="*/ 0 h 10000"/>
                <a:gd name="connsiteX1" fmla="*/ 9960 w 10000"/>
                <a:gd name="connsiteY1" fmla="*/ 1234 h 10000"/>
                <a:gd name="connsiteX2" fmla="*/ 9423 w 10000"/>
                <a:gd name="connsiteY2" fmla="*/ 2301 h 10000"/>
                <a:gd name="connsiteX3" fmla="*/ 8054 w 10000"/>
                <a:gd name="connsiteY3" fmla="*/ 2505 h 10000"/>
                <a:gd name="connsiteX4" fmla="*/ 6704 w 10000"/>
                <a:gd name="connsiteY4" fmla="*/ 3439 h 10000"/>
                <a:gd name="connsiteX5" fmla="*/ 6695 w 10000"/>
                <a:gd name="connsiteY5" fmla="*/ 5861 h 10000"/>
                <a:gd name="connsiteX6" fmla="*/ 6874 w 10000"/>
                <a:gd name="connsiteY6" fmla="*/ 8034 h 10000"/>
                <a:gd name="connsiteX7" fmla="*/ 8068 w 10000"/>
                <a:gd name="connsiteY7" fmla="*/ 9713 h 10000"/>
                <a:gd name="connsiteX8" fmla="*/ 8166 w 10000"/>
                <a:gd name="connsiteY8" fmla="*/ 9999 h 10000"/>
                <a:gd name="connsiteX9" fmla="*/ 0 w 10000"/>
                <a:gd name="connsiteY9" fmla="*/ 9999 h 10000"/>
                <a:gd name="connsiteX10" fmla="*/ 0 w 10000"/>
                <a:gd name="connsiteY10" fmla="*/ 0 h 10000"/>
                <a:gd name="connsiteX11" fmla="*/ 9963 w 10000"/>
                <a:gd name="connsiteY11" fmla="*/ 0 h 10000"/>
                <a:gd name="connsiteX0" fmla="*/ 9963 w 10000"/>
                <a:gd name="connsiteY0" fmla="*/ 0 h 10000"/>
                <a:gd name="connsiteX1" fmla="*/ 9960 w 10000"/>
                <a:gd name="connsiteY1" fmla="*/ 1234 h 10000"/>
                <a:gd name="connsiteX2" fmla="*/ 9423 w 10000"/>
                <a:gd name="connsiteY2" fmla="*/ 2301 h 10000"/>
                <a:gd name="connsiteX3" fmla="*/ 8054 w 10000"/>
                <a:gd name="connsiteY3" fmla="*/ 2505 h 10000"/>
                <a:gd name="connsiteX4" fmla="*/ 6905 w 10000"/>
                <a:gd name="connsiteY4" fmla="*/ 3587 h 10000"/>
                <a:gd name="connsiteX5" fmla="*/ 6695 w 10000"/>
                <a:gd name="connsiteY5" fmla="*/ 5861 h 10000"/>
                <a:gd name="connsiteX6" fmla="*/ 6874 w 10000"/>
                <a:gd name="connsiteY6" fmla="*/ 8034 h 10000"/>
                <a:gd name="connsiteX7" fmla="*/ 8068 w 10000"/>
                <a:gd name="connsiteY7" fmla="*/ 9713 h 10000"/>
                <a:gd name="connsiteX8" fmla="*/ 8166 w 10000"/>
                <a:gd name="connsiteY8" fmla="*/ 9999 h 10000"/>
                <a:gd name="connsiteX9" fmla="*/ 0 w 10000"/>
                <a:gd name="connsiteY9" fmla="*/ 9999 h 10000"/>
                <a:gd name="connsiteX10" fmla="*/ 0 w 10000"/>
                <a:gd name="connsiteY10" fmla="*/ 0 h 10000"/>
                <a:gd name="connsiteX11" fmla="*/ 9963 w 10000"/>
                <a:gd name="connsiteY11" fmla="*/ 0 h 10000"/>
                <a:gd name="connsiteX0" fmla="*/ 9963 w 10000"/>
                <a:gd name="connsiteY0" fmla="*/ 0 h 10000"/>
                <a:gd name="connsiteX1" fmla="*/ 9960 w 10000"/>
                <a:gd name="connsiteY1" fmla="*/ 1234 h 10000"/>
                <a:gd name="connsiteX2" fmla="*/ 9423 w 10000"/>
                <a:gd name="connsiteY2" fmla="*/ 2301 h 10000"/>
                <a:gd name="connsiteX3" fmla="*/ 8054 w 10000"/>
                <a:gd name="connsiteY3" fmla="*/ 2505 h 10000"/>
                <a:gd name="connsiteX4" fmla="*/ 6905 w 10000"/>
                <a:gd name="connsiteY4" fmla="*/ 3587 h 10000"/>
                <a:gd name="connsiteX5" fmla="*/ 6712 w 10000"/>
                <a:gd name="connsiteY5" fmla="*/ 5861 h 10000"/>
                <a:gd name="connsiteX6" fmla="*/ 6874 w 10000"/>
                <a:gd name="connsiteY6" fmla="*/ 8034 h 10000"/>
                <a:gd name="connsiteX7" fmla="*/ 8068 w 10000"/>
                <a:gd name="connsiteY7" fmla="*/ 9713 h 10000"/>
                <a:gd name="connsiteX8" fmla="*/ 8166 w 10000"/>
                <a:gd name="connsiteY8" fmla="*/ 9999 h 10000"/>
                <a:gd name="connsiteX9" fmla="*/ 0 w 10000"/>
                <a:gd name="connsiteY9" fmla="*/ 9999 h 10000"/>
                <a:gd name="connsiteX10" fmla="*/ 0 w 10000"/>
                <a:gd name="connsiteY10" fmla="*/ 0 h 10000"/>
                <a:gd name="connsiteX11" fmla="*/ 9963 w 10000"/>
                <a:gd name="connsiteY11" fmla="*/ 0 h 10000"/>
                <a:gd name="connsiteX0" fmla="*/ 9963 w 10000"/>
                <a:gd name="connsiteY0" fmla="*/ 0 h 10000"/>
                <a:gd name="connsiteX1" fmla="*/ 9960 w 10000"/>
                <a:gd name="connsiteY1" fmla="*/ 1234 h 10000"/>
                <a:gd name="connsiteX2" fmla="*/ 9423 w 10000"/>
                <a:gd name="connsiteY2" fmla="*/ 2301 h 10000"/>
                <a:gd name="connsiteX3" fmla="*/ 8054 w 10000"/>
                <a:gd name="connsiteY3" fmla="*/ 2505 h 10000"/>
                <a:gd name="connsiteX4" fmla="*/ 6905 w 10000"/>
                <a:gd name="connsiteY4" fmla="*/ 3587 h 10000"/>
                <a:gd name="connsiteX5" fmla="*/ 6712 w 10000"/>
                <a:gd name="connsiteY5" fmla="*/ 5861 h 10000"/>
                <a:gd name="connsiteX6" fmla="*/ 7193 w 10000"/>
                <a:gd name="connsiteY6" fmla="*/ 8071 h 10000"/>
                <a:gd name="connsiteX7" fmla="*/ 8068 w 10000"/>
                <a:gd name="connsiteY7" fmla="*/ 9713 h 10000"/>
                <a:gd name="connsiteX8" fmla="*/ 8166 w 10000"/>
                <a:gd name="connsiteY8" fmla="*/ 9999 h 10000"/>
                <a:gd name="connsiteX9" fmla="*/ 0 w 10000"/>
                <a:gd name="connsiteY9" fmla="*/ 9999 h 10000"/>
                <a:gd name="connsiteX10" fmla="*/ 0 w 10000"/>
                <a:gd name="connsiteY10" fmla="*/ 0 h 10000"/>
                <a:gd name="connsiteX11" fmla="*/ 9963 w 10000"/>
                <a:gd name="connsiteY11" fmla="*/ 0 h 10000"/>
                <a:gd name="connsiteX0" fmla="*/ 9963 w 10000"/>
                <a:gd name="connsiteY0" fmla="*/ 0 h 10000"/>
                <a:gd name="connsiteX1" fmla="*/ 9960 w 10000"/>
                <a:gd name="connsiteY1" fmla="*/ 1234 h 10000"/>
                <a:gd name="connsiteX2" fmla="*/ 9423 w 10000"/>
                <a:gd name="connsiteY2" fmla="*/ 2301 h 10000"/>
                <a:gd name="connsiteX3" fmla="*/ 8054 w 10000"/>
                <a:gd name="connsiteY3" fmla="*/ 2505 h 10000"/>
                <a:gd name="connsiteX4" fmla="*/ 6905 w 10000"/>
                <a:gd name="connsiteY4" fmla="*/ 3587 h 10000"/>
                <a:gd name="connsiteX5" fmla="*/ 6712 w 10000"/>
                <a:gd name="connsiteY5" fmla="*/ 5861 h 10000"/>
                <a:gd name="connsiteX6" fmla="*/ 7193 w 10000"/>
                <a:gd name="connsiteY6" fmla="*/ 8071 h 10000"/>
                <a:gd name="connsiteX7" fmla="*/ 8068 w 10000"/>
                <a:gd name="connsiteY7" fmla="*/ 9713 h 10000"/>
                <a:gd name="connsiteX8" fmla="*/ 8602 w 10000"/>
                <a:gd name="connsiteY8" fmla="*/ 9999 h 10000"/>
                <a:gd name="connsiteX9" fmla="*/ 0 w 10000"/>
                <a:gd name="connsiteY9" fmla="*/ 9999 h 10000"/>
                <a:gd name="connsiteX10" fmla="*/ 0 w 10000"/>
                <a:gd name="connsiteY10" fmla="*/ 0 h 10000"/>
                <a:gd name="connsiteX11" fmla="*/ 9963 w 10000"/>
                <a:gd name="connsiteY11" fmla="*/ 0 h 10000"/>
                <a:gd name="connsiteX0" fmla="*/ 9963 w 10000"/>
                <a:gd name="connsiteY0" fmla="*/ 0 h 10027"/>
                <a:gd name="connsiteX1" fmla="*/ 9960 w 10000"/>
                <a:gd name="connsiteY1" fmla="*/ 1234 h 10027"/>
                <a:gd name="connsiteX2" fmla="*/ 9423 w 10000"/>
                <a:gd name="connsiteY2" fmla="*/ 2301 h 10027"/>
                <a:gd name="connsiteX3" fmla="*/ 8054 w 10000"/>
                <a:gd name="connsiteY3" fmla="*/ 2505 h 10027"/>
                <a:gd name="connsiteX4" fmla="*/ 6905 w 10000"/>
                <a:gd name="connsiteY4" fmla="*/ 3587 h 10027"/>
                <a:gd name="connsiteX5" fmla="*/ 6712 w 10000"/>
                <a:gd name="connsiteY5" fmla="*/ 5861 h 10027"/>
                <a:gd name="connsiteX6" fmla="*/ 7193 w 10000"/>
                <a:gd name="connsiteY6" fmla="*/ 8071 h 10027"/>
                <a:gd name="connsiteX7" fmla="*/ 8202 w 10000"/>
                <a:gd name="connsiteY7" fmla="*/ 9620 h 10027"/>
                <a:gd name="connsiteX8" fmla="*/ 8602 w 10000"/>
                <a:gd name="connsiteY8" fmla="*/ 9999 h 10027"/>
                <a:gd name="connsiteX9" fmla="*/ 0 w 10000"/>
                <a:gd name="connsiteY9" fmla="*/ 9999 h 10027"/>
                <a:gd name="connsiteX10" fmla="*/ 0 w 10000"/>
                <a:gd name="connsiteY10" fmla="*/ 0 h 10027"/>
                <a:gd name="connsiteX11" fmla="*/ 9963 w 10000"/>
                <a:gd name="connsiteY11" fmla="*/ 0 h 10027"/>
                <a:gd name="connsiteX0" fmla="*/ 9963 w 10000"/>
                <a:gd name="connsiteY0" fmla="*/ 0 h 10004"/>
                <a:gd name="connsiteX1" fmla="*/ 9960 w 10000"/>
                <a:gd name="connsiteY1" fmla="*/ 1234 h 10004"/>
                <a:gd name="connsiteX2" fmla="*/ 9423 w 10000"/>
                <a:gd name="connsiteY2" fmla="*/ 2301 h 10004"/>
                <a:gd name="connsiteX3" fmla="*/ 8054 w 10000"/>
                <a:gd name="connsiteY3" fmla="*/ 2505 h 10004"/>
                <a:gd name="connsiteX4" fmla="*/ 6905 w 10000"/>
                <a:gd name="connsiteY4" fmla="*/ 3587 h 10004"/>
                <a:gd name="connsiteX5" fmla="*/ 6712 w 10000"/>
                <a:gd name="connsiteY5" fmla="*/ 5861 h 10004"/>
                <a:gd name="connsiteX6" fmla="*/ 7193 w 10000"/>
                <a:gd name="connsiteY6" fmla="*/ 8071 h 10004"/>
                <a:gd name="connsiteX7" fmla="*/ 8202 w 10000"/>
                <a:gd name="connsiteY7" fmla="*/ 9620 h 10004"/>
                <a:gd name="connsiteX8" fmla="*/ 8602 w 10000"/>
                <a:gd name="connsiteY8" fmla="*/ 9999 h 10004"/>
                <a:gd name="connsiteX9" fmla="*/ 0 w 10000"/>
                <a:gd name="connsiteY9" fmla="*/ 9999 h 10004"/>
                <a:gd name="connsiteX10" fmla="*/ 0 w 10000"/>
                <a:gd name="connsiteY10" fmla="*/ 0 h 10004"/>
                <a:gd name="connsiteX11" fmla="*/ 9963 w 10000"/>
                <a:gd name="connsiteY11" fmla="*/ 0 h 10004"/>
                <a:gd name="connsiteX0" fmla="*/ 9963 w 10000"/>
                <a:gd name="connsiteY0" fmla="*/ 0 h 10001"/>
                <a:gd name="connsiteX1" fmla="*/ 9960 w 10000"/>
                <a:gd name="connsiteY1" fmla="*/ 1234 h 10001"/>
                <a:gd name="connsiteX2" fmla="*/ 9423 w 10000"/>
                <a:gd name="connsiteY2" fmla="*/ 2301 h 10001"/>
                <a:gd name="connsiteX3" fmla="*/ 8054 w 10000"/>
                <a:gd name="connsiteY3" fmla="*/ 2505 h 10001"/>
                <a:gd name="connsiteX4" fmla="*/ 6905 w 10000"/>
                <a:gd name="connsiteY4" fmla="*/ 3587 h 10001"/>
                <a:gd name="connsiteX5" fmla="*/ 6712 w 10000"/>
                <a:gd name="connsiteY5" fmla="*/ 5861 h 10001"/>
                <a:gd name="connsiteX6" fmla="*/ 7193 w 10000"/>
                <a:gd name="connsiteY6" fmla="*/ 8071 h 10001"/>
                <a:gd name="connsiteX7" fmla="*/ 8202 w 10000"/>
                <a:gd name="connsiteY7" fmla="*/ 9620 h 10001"/>
                <a:gd name="connsiteX8" fmla="*/ 8602 w 10000"/>
                <a:gd name="connsiteY8" fmla="*/ 9999 h 10001"/>
                <a:gd name="connsiteX9" fmla="*/ 0 w 10000"/>
                <a:gd name="connsiteY9" fmla="*/ 9999 h 10001"/>
                <a:gd name="connsiteX10" fmla="*/ 0 w 10000"/>
                <a:gd name="connsiteY10" fmla="*/ 0 h 10001"/>
                <a:gd name="connsiteX11" fmla="*/ 9963 w 10000"/>
                <a:gd name="connsiteY11" fmla="*/ 0 h 10001"/>
                <a:gd name="connsiteX0" fmla="*/ 9963 w 10000"/>
                <a:gd name="connsiteY0" fmla="*/ 0 h 10015"/>
                <a:gd name="connsiteX1" fmla="*/ 9960 w 10000"/>
                <a:gd name="connsiteY1" fmla="*/ 1234 h 10015"/>
                <a:gd name="connsiteX2" fmla="*/ 9423 w 10000"/>
                <a:gd name="connsiteY2" fmla="*/ 2301 h 10015"/>
                <a:gd name="connsiteX3" fmla="*/ 8054 w 10000"/>
                <a:gd name="connsiteY3" fmla="*/ 2505 h 10015"/>
                <a:gd name="connsiteX4" fmla="*/ 6905 w 10000"/>
                <a:gd name="connsiteY4" fmla="*/ 3587 h 10015"/>
                <a:gd name="connsiteX5" fmla="*/ 6712 w 10000"/>
                <a:gd name="connsiteY5" fmla="*/ 5861 h 10015"/>
                <a:gd name="connsiteX6" fmla="*/ 7193 w 10000"/>
                <a:gd name="connsiteY6" fmla="*/ 8071 h 10015"/>
                <a:gd name="connsiteX7" fmla="*/ 8202 w 10000"/>
                <a:gd name="connsiteY7" fmla="*/ 9620 h 10015"/>
                <a:gd name="connsiteX8" fmla="*/ 8602 w 10000"/>
                <a:gd name="connsiteY8" fmla="*/ 9999 h 10015"/>
                <a:gd name="connsiteX9" fmla="*/ 0 w 10000"/>
                <a:gd name="connsiteY9" fmla="*/ 9999 h 10015"/>
                <a:gd name="connsiteX10" fmla="*/ 0 w 10000"/>
                <a:gd name="connsiteY10" fmla="*/ 0 h 10015"/>
                <a:gd name="connsiteX11" fmla="*/ 9963 w 10000"/>
                <a:gd name="connsiteY11" fmla="*/ 0 h 10015"/>
                <a:gd name="connsiteX0" fmla="*/ 9963 w 10000"/>
                <a:gd name="connsiteY0" fmla="*/ 0 h 10034"/>
                <a:gd name="connsiteX1" fmla="*/ 9960 w 10000"/>
                <a:gd name="connsiteY1" fmla="*/ 1234 h 10034"/>
                <a:gd name="connsiteX2" fmla="*/ 9423 w 10000"/>
                <a:gd name="connsiteY2" fmla="*/ 2301 h 10034"/>
                <a:gd name="connsiteX3" fmla="*/ 8054 w 10000"/>
                <a:gd name="connsiteY3" fmla="*/ 2505 h 10034"/>
                <a:gd name="connsiteX4" fmla="*/ 6905 w 10000"/>
                <a:gd name="connsiteY4" fmla="*/ 3587 h 10034"/>
                <a:gd name="connsiteX5" fmla="*/ 6712 w 10000"/>
                <a:gd name="connsiteY5" fmla="*/ 5861 h 10034"/>
                <a:gd name="connsiteX6" fmla="*/ 7193 w 10000"/>
                <a:gd name="connsiteY6" fmla="*/ 8071 h 10034"/>
                <a:gd name="connsiteX7" fmla="*/ 8269 w 10000"/>
                <a:gd name="connsiteY7" fmla="*/ 9527 h 10034"/>
                <a:gd name="connsiteX8" fmla="*/ 8602 w 10000"/>
                <a:gd name="connsiteY8" fmla="*/ 9999 h 10034"/>
                <a:gd name="connsiteX9" fmla="*/ 0 w 10000"/>
                <a:gd name="connsiteY9" fmla="*/ 9999 h 10034"/>
                <a:gd name="connsiteX10" fmla="*/ 0 w 10000"/>
                <a:gd name="connsiteY10" fmla="*/ 0 h 10034"/>
                <a:gd name="connsiteX11" fmla="*/ 9963 w 10000"/>
                <a:gd name="connsiteY11" fmla="*/ 0 h 10034"/>
                <a:gd name="connsiteX0" fmla="*/ 10327 w 10327"/>
                <a:gd name="connsiteY0" fmla="*/ 0 h 10076"/>
                <a:gd name="connsiteX1" fmla="*/ 9960 w 10327"/>
                <a:gd name="connsiteY1" fmla="*/ 1276 h 10076"/>
                <a:gd name="connsiteX2" fmla="*/ 9423 w 10327"/>
                <a:gd name="connsiteY2" fmla="*/ 2343 h 10076"/>
                <a:gd name="connsiteX3" fmla="*/ 8054 w 10327"/>
                <a:gd name="connsiteY3" fmla="*/ 2547 h 10076"/>
                <a:gd name="connsiteX4" fmla="*/ 6905 w 10327"/>
                <a:gd name="connsiteY4" fmla="*/ 3629 h 10076"/>
                <a:gd name="connsiteX5" fmla="*/ 6712 w 10327"/>
                <a:gd name="connsiteY5" fmla="*/ 5903 h 10076"/>
                <a:gd name="connsiteX6" fmla="*/ 7193 w 10327"/>
                <a:gd name="connsiteY6" fmla="*/ 8113 h 10076"/>
                <a:gd name="connsiteX7" fmla="*/ 8269 w 10327"/>
                <a:gd name="connsiteY7" fmla="*/ 9569 h 10076"/>
                <a:gd name="connsiteX8" fmla="*/ 8602 w 10327"/>
                <a:gd name="connsiteY8" fmla="*/ 10041 h 10076"/>
                <a:gd name="connsiteX9" fmla="*/ 0 w 10327"/>
                <a:gd name="connsiteY9" fmla="*/ 10041 h 10076"/>
                <a:gd name="connsiteX10" fmla="*/ 0 w 10327"/>
                <a:gd name="connsiteY10" fmla="*/ 42 h 10076"/>
                <a:gd name="connsiteX11" fmla="*/ 10327 w 10327"/>
                <a:gd name="connsiteY11" fmla="*/ 0 h 10076"/>
                <a:gd name="connsiteX0" fmla="*/ 10327 w 10327"/>
                <a:gd name="connsiteY0" fmla="*/ 0 h 10076"/>
                <a:gd name="connsiteX1" fmla="*/ 9960 w 10327"/>
                <a:gd name="connsiteY1" fmla="*/ 1276 h 10076"/>
                <a:gd name="connsiteX2" fmla="*/ 9199 w 10327"/>
                <a:gd name="connsiteY2" fmla="*/ 2152 h 10076"/>
                <a:gd name="connsiteX3" fmla="*/ 8054 w 10327"/>
                <a:gd name="connsiteY3" fmla="*/ 2547 h 10076"/>
                <a:gd name="connsiteX4" fmla="*/ 6905 w 10327"/>
                <a:gd name="connsiteY4" fmla="*/ 3629 h 10076"/>
                <a:gd name="connsiteX5" fmla="*/ 6712 w 10327"/>
                <a:gd name="connsiteY5" fmla="*/ 5903 h 10076"/>
                <a:gd name="connsiteX6" fmla="*/ 7193 w 10327"/>
                <a:gd name="connsiteY6" fmla="*/ 8113 h 10076"/>
                <a:gd name="connsiteX7" fmla="*/ 8269 w 10327"/>
                <a:gd name="connsiteY7" fmla="*/ 9569 h 10076"/>
                <a:gd name="connsiteX8" fmla="*/ 8602 w 10327"/>
                <a:gd name="connsiteY8" fmla="*/ 10041 h 10076"/>
                <a:gd name="connsiteX9" fmla="*/ 0 w 10327"/>
                <a:gd name="connsiteY9" fmla="*/ 10041 h 10076"/>
                <a:gd name="connsiteX10" fmla="*/ 0 w 10327"/>
                <a:gd name="connsiteY10" fmla="*/ 42 h 10076"/>
                <a:gd name="connsiteX11" fmla="*/ 10327 w 10327"/>
                <a:gd name="connsiteY11" fmla="*/ 0 h 10076"/>
                <a:gd name="connsiteX0" fmla="*/ 10327 w 10327"/>
                <a:gd name="connsiteY0" fmla="*/ 0 h 10043"/>
                <a:gd name="connsiteX1" fmla="*/ 9960 w 10327"/>
                <a:gd name="connsiteY1" fmla="*/ 1276 h 10043"/>
                <a:gd name="connsiteX2" fmla="*/ 9199 w 10327"/>
                <a:gd name="connsiteY2" fmla="*/ 2152 h 10043"/>
                <a:gd name="connsiteX3" fmla="*/ 8054 w 10327"/>
                <a:gd name="connsiteY3" fmla="*/ 2547 h 10043"/>
                <a:gd name="connsiteX4" fmla="*/ 6905 w 10327"/>
                <a:gd name="connsiteY4" fmla="*/ 3629 h 10043"/>
                <a:gd name="connsiteX5" fmla="*/ 6712 w 10327"/>
                <a:gd name="connsiteY5" fmla="*/ 5903 h 10043"/>
                <a:gd name="connsiteX6" fmla="*/ 7193 w 10327"/>
                <a:gd name="connsiteY6" fmla="*/ 8113 h 10043"/>
                <a:gd name="connsiteX7" fmla="*/ 8269 w 10327"/>
                <a:gd name="connsiteY7" fmla="*/ 9569 h 10043"/>
                <a:gd name="connsiteX8" fmla="*/ 8602 w 10327"/>
                <a:gd name="connsiteY8" fmla="*/ 10041 h 10043"/>
                <a:gd name="connsiteX9" fmla="*/ 0 w 10327"/>
                <a:gd name="connsiteY9" fmla="*/ 10041 h 10043"/>
                <a:gd name="connsiteX10" fmla="*/ 0 w 10327"/>
                <a:gd name="connsiteY10" fmla="*/ 42 h 10043"/>
                <a:gd name="connsiteX11" fmla="*/ 10327 w 10327"/>
                <a:gd name="connsiteY11" fmla="*/ 0 h 10043"/>
                <a:gd name="connsiteX0" fmla="*/ 10327 w 10327"/>
                <a:gd name="connsiteY0" fmla="*/ 0 h 10043"/>
                <a:gd name="connsiteX1" fmla="*/ 9960 w 10327"/>
                <a:gd name="connsiteY1" fmla="*/ 1276 h 10043"/>
                <a:gd name="connsiteX2" fmla="*/ 9199 w 10327"/>
                <a:gd name="connsiteY2" fmla="*/ 2152 h 10043"/>
                <a:gd name="connsiteX3" fmla="*/ 8054 w 10327"/>
                <a:gd name="connsiteY3" fmla="*/ 2547 h 10043"/>
                <a:gd name="connsiteX4" fmla="*/ 6905 w 10327"/>
                <a:gd name="connsiteY4" fmla="*/ 3629 h 10043"/>
                <a:gd name="connsiteX5" fmla="*/ 6712 w 10327"/>
                <a:gd name="connsiteY5" fmla="*/ 5903 h 10043"/>
                <a:gd name="connsiteX6" fmla="*/ 7193 w 10327"/>
                <a:gd name="connsiteY6" fmla="*/ 8113 h 10043"/>
                <a:gd name="connsiteX7" fmla="*/ 8269 w 10327"/>
                <a:gd name="connsiteY7" fmla="*/ 9569 h 10043"/>
                <a:gd name="connsiteX8" fmla="*/ 8602 w 10327"/>
                <a:gd name="connsiteY8" fmla="*/ 10041 h 10043"/>
                <a:gd name="connsiteX9" fmla="*/ 0 w 10327"/>
                <a:gd name="connsiteY9" fmla="*/ 10041 h 10043"/>
                <a:gd name="connsiteX10" fmla="*/ 0 w 10327"/>
                <a:gd name="connsiteY10" fmla="*/ 42 h 10043"/>
                <a:gd name="connsiteX11" fmla="*/ 10327 w 10327"/>
                <a:gd name="connsiteY11" fmla="*/ 0 h 10043"/>
                <a:gd name="connsiteX0" fmla="*/ 10327 w 10327"/>
                <a:gd name="connsiteY0" fmla="*/ 0 h 10055"/>
                <a:gd name="connsiteX1" fmla="*/ 9960 w 10327"/>
                <a:gd name="connsiteY1" fmla="*/ 1276 h 10055"/>
                <a:gd name="connsiteX2" fmla="*/ 9199 w 10327"/>
                <a:gd name="connsiteY2" fmla="*/ 2152 h 10055"/>
                <a:gd name="connsiteX3" fmla="*/ 8054 w 10327"/>
                <a:gd name="connsiteY3" fmla="*/ 2547 h 10055"/>
                <a:gd name="connsiteX4" fmla="*/ 6905 w 10327"/>
                <a:gd name="connsiteY4" fmla="*/ 3629 h 10055"/>
                <a:gd name="connsiteX5" fmla="*/ 6712 w 10327"/>
                <a:gd name="connsiteY5" fmla="*/ 5903 h 10055"/>
                <a:gd name="connsiteX6" fmla="*/ 7193 w 10327"/>
                <a:gd name="connsiteY6" fmla="*/ 8113 h 10055"/>
                <a:gd name="connsiteX7" fmla="*/ 8269 w 10327"/>
                <a:gd name="connsiteY7" fmla="*/ 9569 h 10055"/>
                <a:gd name="connsiteX8" fmla="*/ 8602 w 10327"/>
                <a:gd name="connsiteY8" fmla="*/ 10041 h 10055"/>
                <a:gd name="connsiteX9" fmla="*/ 0 w 10327"/>
                <a:gd name="connsiteY9" fmla="*/ 10041 h 10055"/>
                <a:gd name="connsiteX10" fmla="*/ 0 w 10327"/>
                <a:gd name="connsiteY10" fmla="*/ 42 h 10055"/>
                <a:gd name="connsiteX11" fmla="*/ 10327 w 10327"/>
                <a:gd name="connsiteY11" fmla="*/ 0 h 10055"/>
                <a:gd name="connsiteX0" fmla="*/ 10327 w 10327"/>
                <a:gd name="connsiteY0" fmla="*/ 0 h 10055"/>
                <a:gd name="connsiteX1" fmla="*/ 9960 w 10327"/>
                <a:gd name="connsiteY1" fmla="*/ 1276 h 10055"/>
                <a:gd name="connsiteX2" fmla="*/ 9199 w 10327"/>
                <a:gd name="connsiteY2" fmla="*/ 2152 h 10055"/>
                <a:gd name="connsiteX3" fmla="*/ 8054 w 10327"/>
                <a:gd name="connsiteY3" fmla="*/ 2547 h 10055"/>
                <a:gd name="connsiteX4" fmla="*/ 6905 w 10327"/>
                <a:gd name="connsiteY4" fmla="*/ 3629 h 10055"/>
                <a:gd name="connsiteX5" fmla="*/ 6712 w 10327"/>
                <a:gd name="connsiteY5" fmla="*/ 5903 h 10055"/>
                <a:gd name="connsiteX6" fmla="*/ 7193 w 10327"/>
                <a:gd name="connsiteY6" fmla="*/ 8113 h 10055"/>
                <a:gd name="connsiteX7" fmla="*/ 8269 w 10327"/>
                <a:gd name="connsiteY7" fmla="*/ 9569 h 10055"/>
                <a:gd name="connsiteX8" fmla="*/ 8602 w 10327"/>
                <a:gd name="connsiteY8" fmla="*/ 10041 h 10055"/>
                <a:gd name="connsiteX9" fmla="*/ 0 w 10327"/>
                <a:gd name="connsiteY9" fmla="*/ 10041 h 10055"/>
                <a:gd name="connsiteX10" fmla="*/ 0 w 10327"/>
                <a:gd name="connsiteY10" fmla="*/ 42 h 10055"/>
                <a:gd name="connsiteX11" fmla="*/ 10327 w 10327"/>
                <a:gd name="connsiteY11" fmla="*/ 0 h 10055"/>
                <a:gd name="connsiteX0" fmla="*/ 8599 w 9972"/>
                <a:gd name="connsiteY0" fmla="*/ 0 h 10036"/>
                <a:gd name="connsiteX1" fmla="*/ 9960 w 9972"/>
                <a:gd name="connsiteY1" fmla="*/ 1257 h 10036"/>
                <a:gd name="connsiteX2" fmla="*/ 9199 w 9972"/>
                <a:gd name="connsiteY2" fmla="*/ 2133 h 10036"/>
                <a:gd name="connsiteX3" fmla="*/ 8054 w 9972"/>
                <a:gd name="connsiteY3" fmla="*/ 2528 h 10036"/>
                <a:gd name="connsiteX4" fmla="*/ 6905 w 9972"/>
                <a:gd name="connsiteY4" fmla="*/ 3610 h 10036"/>
                <a:gd name="connsiteX5" fmla="*/ 6712 w 9972"/>
                <a:gd name="connsiteY5" fmla="*/ 5884 h 10036"/>
                <a:gd name="connsiteX6" fmla="*/ 7193 w 9972"/>
                <a:gd name="connsiteY6" fmla="*/ 8094 h 10036"/>
                <a:gd name="connsiteX7" fmla="*/ 8269 w 9972"/>
                <a:gd name="connsiteY7" fmla="*/ 9550 h 10036"/>
                <a:gd name="connsiteX8" fmla="*/ 8602 w 9972"/>
                <a:gd name="connsiteY8" fmla="*/ 10022 h 10036"/>
                <a:gd name="connsiteX9" fmla="*/ 0 w 9972"/>
                <a:gd name="connsiteY9" fmla="*/ 10022 h 10036"/>
                <a:gd name="connsiteX10" fmla="*/ 0 w 9972"/>
                <a:gd name="connsiteY10" fmla="*/ 23 h 10036"/>
                <a:gd name="connsiteX11" fmla="*/ 8599 w 9972"/>
                <a:gd name="connsiteY11" fmla="*/ 0 h 10036"/>
                <a:gd name="connsiteX0" fmla="*/ 8623 w 9282"/>
                <a:gd name="connsiteY0" fmla="*/ 0 h 10000"/>
                <a:gd name="connsiteX1" fmla="*/ 9063 w 9282"/>
                <a:gd name="connsiteY1" fmla="*/ 1123 h 10000"/>
                <a:gd name="connsiteX2" fmla="*/ 9225 w 9282"/>
                <a:gd name="connsiteY2" fmla="*/ 2125 h 10000"/>
                <a:gd name="connsiteX3" fmla="*/ 8077 w 9282"/>
                <a:gd name="connsiteY3" fmla="*/ 2519 h 10000"/>
                <a:gd name="connsiteX4" fmla="*/ 6924 w 9282"/>
                <a:gd name="connsiteY4" fmla="*/ 3597 h 10000"/>
                <a:gd name="connsiteX5" fmla="*/ 6731 w 9282"/>
                <a:gd name="connsiteY5" fmla="*/ 5863 h 10000"/>
                <a:gd name="connsiteX6" fmla="*/ 7213 w 9282"/>
                <a:gd name="connsiteY6" fmla="*/ 8065 h 10000"/>
                <a:gd name="connsiteX7" fmla="*/ 8292 w 9282"/>
                <a:gd name="connsiteY7" fmla="*/ 9516 h 10000"/>
                <a:gd name="connsiteX8" fmla="*/ 8626 w 9282"/>
                <a:gd name="connsiteY8" fmla="*/ 9986 h 10000"/>
                <a:gd name="connsiteX9" fmla="*/ 0 w 9282"/>
                <a:gd name="connsiteY9" fmla="*/ 9986 h 10000"/>
                <a:gd name="connsiteX10" fmla="*/ 0 w 9282"/>
                <a:gd name="connsiteY10" fmla="*/ 23 h 10000"/>
                <a:gd name="connsiteX11" fmla="*/ 8623 w 9282"/>
                <a:gd name="connsiteY11" fmla="*/ 0 h 10000"/>
                <a:gd name="connsiteX0" fmla="*/ 9290 w 9793"/>
                <a:gd name="connsiteY0" fmla="*/ 0 h 10000"/>
                <a:gd name="connsiteX1" fmla="*/ 9764 w 9793"/>
                <a:gd name="connsiteY1" fmla="*/ 1123 h 10000"/>
                <a:gd name="connsiteX2" fmla="*/ 9160 w 9793"/>
                <a:gd name="connsiteY2" fmla="*/ 2107 h 10000"/>
                <a:gd name="connsiteX3" fmla="*/ 8702 w 9793"/>
                <a:gd name="connsiteY3" fmla="*/ 2519 h 10000"/>
                <a:gd name="connsiteX4" fmla="*/ 7460 w 9793"/>
                <a:gd name="connsiteY4" fmla="*/ 3597 h 10000"/>
                <a:gd name="connsiteX5" fmla="*/ 7252 w 9793"/>
                <a:gd name="connsiteY5" fmla="*/ 5863 h 10000"/>
                <a:gd name="connsiteX6" fmla="*/ 7771 w 9793"/>
                <a:gd name="connsiteY6" fmla="*/ 8065 h 10000"/>
                <a:gd name="connsiteX7" fmla="*/ 8933 w 9793"/>
                <a:gd name="connsiteY7" fmla="*/ 9516 h 10000"/>
                <a:gd name="connsiteX8" fmla="*/ 9293 w 9793"/>
                <a:gd name="connsiteY8" fmla="*/ 9986 h 10000"/>
                <a:gd name="connsiteX9" fmla="*/ 0 w 9793"/>
                <a:gd name="connsiteY9" fmla="*/ 9986 h 10000"/>
                <a:gd name="connsiteX10" fmla="*/ 0 w 9793"/>
                <a:gd name="connsiteY10" fmla="*/ 23 h 10000"/>
                <a:gd name="connsiteX11" fmla="*/ 9290 w 9793"/>
                <a:gd name="connsiteY11" fmla="*/ 0 h 10000"/>
                <a:gd name="connsiteX0" fmla="*/ 9986 w 10000"/>
                <a:gd name="connsiteY0" fmla="*/ 0 h 9982"/>
                <a:gd name="connsiteX1" fmla="*/ 9970 w 10000"/>
                <a:gd name="connsiteY1" fmla="*/ 1105 h 9982"/>
                <a:gd name="connsiteX2" fmla="*/ 9354 w 10000"/>
                <a:gd name="connsiteY2" fmla="*/ 2089 h 9982"/>
                <a:gd name="connsiteX3" fmla="*/ 8886 w 10000"/>
                <a:gd name="connsiteY3" fmla="*/ 2501 h 9982"/>
                <a:gd name="connsiteX4" fmla="*/ 7618 w 10000"/>
                <a:gd name="connsiteY4" fmla="*/ 3579 h 9982"/>
                <a:gd name="connsiteX5" fmla="*/ 7405 w 10000"/>
                <a:gd name="connsiteY5" fmla="*/ 5845 h 9982"/>
                <a:gd name="connsiteX6" fmla="*/ 7935 w 10000"/>
                <a:gd name="connsiteY6" fmla="*/ 8047 h 9982"/>
                <a:gd name="connsiteX7" fmla="*/ 9122 w 10000"/>
                <a:gd name="connsiteY7" fmla="*/ 9498 h 9982"/>
                <a:gd name="connsiteX8" fmla="*/ 9489 w 10000"/>
                <a:gd name="connsiteY8" fmla="*/ 9968 h 9982"/>
                <a:gd name="connsiteX9" fmla="*/ 0 w 10000"/>
                <a:gd name="connsiteY9" fmla="*/ 9968 h 9982"/>
                <a:gd name="connsiteX10" fmla="*/ 0 w 10000"/>
                <a:gd name="connsiteY10" fmla="*/ 5 h 9982"/>
                <a:gd name="connsiteX11" fmla="*/ 9986 w 10000"/>
                <a:gd name="connsiteY11" fmla="*/ 0 h 9982"/>
                <a:gd name="connsiteX0" fmla="*/ 9986 w 10000"/>
                <a:gd name="connsiteY0" fmla="*/ 0 h 10000"/>
                <a:gd name="connsiteX1" fmla="*/ 9840 w 10000"/>
                <a:gd name="connsiteY1" fmla="*/ 1218 h 10000"/>
                <a:gd name="connsiteX2" fmla="*/ 9354 w 10000"/>
                <a:gd name="connsiteY2" fmla="*/ 2093 h 10000"/>
                <a:gd name="connsiteX3" fmla="*/ 8886 w 10000"/>
                <a:gd name="connsiteY3" fmla="*/ 2506 h 10000"/>
                <a:gd name="connsiteX4" fmla="*/ 7618 w 10000"/>
                <a:gd name="connsiteY4" fmla="*/ 3585 h 10000"/>
                <a:gd name="connsiteX5" fmla="*/ 7405 w 10000"/>
                <a:gd name="connsiteY5" fmla="*/ 5856 h 10000"/>
                <a:gd name="connsiteX6" fmla="*/ 7935 w 10000"/>
                <a:gd name="connsiteY6" fmla="*/ 8062 h 10000"/>
                <a:gd name="connsiteX7" fmla="*/ 9122 w 10000"/>
                <a:gd name="connsiteY7" fmla="*/ 9515 h 10000"/>
                <a:gd name="connsiteX8" fmla="*/ 9489 w 10000"/>
                <a:gd name="connsiteY8" fmla="*/ 9986 h 10000"/>
                <a:gd name="connsiteX9" fmla="*/ 0 w 10000"/>
                <a:gd name="connsiteY9" fmla="*/ 9986 h 10000"/>
                <a:gd name="connsiteX10" fmla="*/ 0 w 10000"/>
                <a:gd name="connsiteY10" fmla="*/ 5 h 10000"/>
                <a:gd name="connsiteX11" fmla="*/ 9986 w 10000"/>
                <a:gd name="connsiteY11" fmla="*/ 0 h 10000"/>
                <a:gd name="connsiteX0" fmla="*/ 9986 w 10000"/>
                <a:gd name="connsiteY0" fmla="*/ 0 h 10000"/>
                <a:gd name="connsiteX1" fmla="*/ 9840 w 10000"/>
                <a:gd name="connsiteY1" fmla="*/ 1218 h 10000"/>
                <a:gd name="connsiteX2" fmla="*/ 9354 w 10000"/>
                <a:gd name="connsiteY2" fmla="*/ 2093 h 10000"/>
                <a:gd name="connsiteX3" fmla="*/ 8886 w 10000"/>
                <a:gd name="connsiteY3" fmla="*/ 2506 h 10000"/>
                <a:gd name="connsiteX4" fmla="*/ 7618 w 10000"/>
                <a:gd name="connsiteY4" fmla="*/ 3585 h 10000"/>
                <a:gd name="connsiteX5" fmla="*/ 7405 w 10000"/>
                <a:gd name="connsiteY5" fmla="*/ 5856 h 10000"/>
                <a:gd name="connsiteX6" fmla="*/ 7935 w 10000"/>
                <a:gd name="connsiteY6" fmla="*/ 8062 h 10000"/>
                <a:gd name="connsiteX7" fmla="*/ 9122 w 10000"/>
                <a:gd name="connsiteY7" fmla="*/ 9515 h 10000"/>
                <a:gd name="connsiteX8" fmla="*/ 9489 w 10000"/>
                <a:gd name="connsiteY8" fmla="*/ 9986 h 10000"/>
                <a:gd name="connsiteX9" fmla="*/ 0 w 10000"/>
                <a:gd name="connsiteY9" fmla="*/ 9986 h 10000"/>
                <a:gd name="connsiteX10" fmla="*/ 0 w 10000"/>
                <a:gd name="connsiteY10" fmla="*/ 5 h 10000"/>
                <a:gd name="connsiteX11" fmla="*/ 9986 w 10000"/>
                <a:gd name="connsiteY11" fmla="*/ 0 h 10000"/>
                <a:gd name="connsiteX0" fmla="*/ 9986 w 10000"/>
                <a:gd name="connsiteY0" fmla="*/ 0 h 10000"/>
                <a:gd name="connsiteX1" fmla="*/ 9803 w 10000"/>
                <a:gd name="connsiteY1" fmla="*/ 1347 h 10000"/>
                <a:gd name="connsiteX2" fmla="*/ 9354 w 10000"/>
                <a:gd name="connsiteY2" fmla="*/ 2093 h 10000"/>
                <a:gd name="connsiteX3" fmla="*/ 8886 w 10000"/>
                <a:gd name="connsiteY3" fmla="*/ 2506 h 10000"/>
                <a:gd name="connsiteX4" fmla="*/ 7618 w 10000"/>
                <a:gd name="connsiteY4" fmla="*/ 3585 h 10000"/>
                <a:gd name="connsiteX5" fmla="*/ 7405 w 10000"/>
                <a:gd name="connsiteY5" fmla="*/ 5856 h 10000"/>
                <a:gd name="connsiteX6" fmla="*/ 7935 w 10000"/>
                <a:gd name="connsiteY6" fmla="*/ 8062 h 10000"/>
                <a:gd name="connsiteX7" fmla="*/ 9122 w 10000"/>
                <a:gd name="connsiteY7" fmla="*/ 9515 h 10000"/>
                <a:gd name="connsiteX8" fmla="*/ 9489 w 10000"/>
                <a:gd name="connsiteY8" fmla="*/ 9986 h 10000"/>
                <a:gd name="connsiteX9" fmla="*/ 0 w 10000"/>
                <a:gd name="connsiteY9" fmla="*/ 9986 h 10000"/>
                <a:gd name="connsiteX10" fmla="*/ 0 w 10000"/>
                <a:gd name="connsiteY10" fmla="*/ 5 h 10000"/>
                <a:gd name="connsiteX11" fmla="*/ 9986 w 10000"/>
                <a:gd name="connsiteY11" fmla="*/ 0 h 10000"/>
                <a:gd name="connsiteX0" fmla="*/ 9986 w 10000"/>
                <a:gd name="connsiteY0" fmla="*/ 0 h 10000"/>
                <a:gd name="connsiteX1" fmla="*/ 9784 w 10000"/>
                <a:gd name="connsiteY1" fmla="*/ 1532 h 10000"/>
                <a:gd name="connsiteX2" fmla="*/ 9354 w 10000"/>
                <a:gd name="connsiteY2" fmla="*/ 2093 h 10000"/>
                <a:gd name="connsiteX3" fmla="*/ 8886 w 10000"/>
                <a:gd name="connsiteY3" fmla="*/ 2506 h 10000"/>
                <a:gd name="connsiteX4" fmla="*/ 7618 w 10000"/>
                <a:gd name="connsiteY4" fmla="*/ 3585 h 10000"/>
                <a:gd name="connsiteX5" fmla="*/ 7405 w 10000"/>
                <a:gd name="connsiteY5" fmla="*/ 5856 h 10000"/>
                <a:gd name="connsiteX6" fmla="*/ 7935 w 10000"/>
                <a:gd name="connsiteY6" fmla="*/ 8062 h 10000"/>
                <a:gd name="connsiteX7" fmla="*/ 9122 w 10000"/>
                <a:gd name="connsiteY7" fmla="*/ 9515 h 10000"/>
                <a:gd name="connsiteX8" fmla="*/ 9489 w 10000"/>
                <a:gd name="connsiteY8" fmla="*/ 9986 h 10000"/>
                <a:gd name="connsiteX9" fmla="*/ 0 w 10000"/>
                <a:gd name="connsiteY9" fmla="*/ 9986 h 10000"/>
                <a:gd name="connsiteX10" fmla="*/ 0 w 10000"/>
                <a:gd name="connsiteY10" fmla="*/ 5 h 10000"/>
                <a:gd name="connsiteX11" fmla="*/ 9986 w 10000"/>
                <a:gd name="connsiteY11" fmla="*/ 0 h 10000"/>
                <a:gd name="connsiteX0" fmla="*/ 9986 w 10000"/>
                <a:gd name="connsiteY0" fmla="*/ 0 h 10000"/>
                <a:gd name="connsiteX1" fmla="*/ 9784 w 10000"/>
                <a:gd name="connsiteY1" fmla="*/ 1532 h 10000"/>
                <a:gd name="connsiteX2" fmla="*/ 9354 w 10000"/>
                <a:gd name="connsiteY2" fmla="*/ 2093 h 10000"/>
                <a:gd name="connsiteX3" fmla="*/ 8608 w 10000"/>
                <a:gd name="connsiteY3" fmla="*/ 2728 h 10000"/>
                <a:gd name="connsiteX4" fmla="*/ 7618 w 10000"/>
                <a:gd name="connsiteY4" fmla="*/ 3585 h 10000"/>
                <a:gd name="connsiteX5" fmla="*/ 7405 w 10000"/>
                <a:gd name="connsiteY5" fmla="*/ 5856 h 10000"/>
                <a:gd name="connsiteX6" fmla="*/ 7935 w 10000"/>
                <a:gd name="connsiteY6" fmla="*/ 8062 h 10000"/>
                <a:gd name="connsiteX7" fmla="*/ 9122 w 10000"/>
                <a:gd name="connsiteY7" fmla="*/ 9515 h 10000"/>
                <a:gd name="connsiteX8" fmla="*/ 9489 w 10000"/>
                <a:gd name="connsiteY8" fmla="*/ 9986 h 10000"/>
                <a:gd name="connsiteX9" fmla="*/ 0 w 10000"/>
                <a:gd name="connsiteY9" fmla="*/ 9986 h 10000"/>
                <a:gd name="connsiteX10" fmla="*/ 0 w 10000"/>
                <a:gd name="connsiteY10" fmla="*/ 5 h 10000"/>
                <a:gd name="connsiteX11" fmla="*/ 9986 w 10000"/>
                <a:gd name="connsiteY11" fmla="*/ 0 h 10000"/>
                <a:gd name="connsiteX0" fmla="*/ 9986 w 10000"/>
                <a:gd name="connsiteY0" fmla="*/ 0 h 10000"/>
                <a:gd name="connsiteX1" fmla="*/ 9784 w 10000"/>
                <a:gd name="connsiteY1" fmla="*/ 1532 h 10000"/>
                <a:gd name="connsiteX2" fmla="*/ 9243 w 10000"/>
                <a:gd name="connsiteY2" fmla="*/ 2333 h 10000"/>
                <a:gd name="connsiteX3" fmla="*/ 8608 w 10000"/>
                <a:gd name="connsiteY3" fmla="*/ 2728 h 10000"/>
                <a:gd name="connsiteX4" fmla="*/ 7618 w 10000"/>
                <a:gd name="connsiteY4" fmla="*/ 3585 h 10000"/>
                <a:gd name="connsiteX5" fmla="*/ 7405 w 10000"/>
                <a:gd name="connsiteY5" fmla="*/ 5856 h 10000"/>
                <a:gd name="connsiteX6" fmla="*/ 7935 w 10000"/>
                <a:gd name="connsiteY6" fmla="*/ 8062 h 10000"/>
                <a:gd name="connsiteX7" fmla="*/ 9122 w 10000"/>
                <a:gd name="connsiteY7" fmla="*/ 9515 h 10000"/>
                <a:gd name="connsiteX8" fmla="*/ 9489 w 10000"/>
                <a:gd name="connsiteY8" fmla="*/ 9986 h 10000"/>
                <a:gd name="connsiteX9" fmla="*/ 0 w 10000"/>
                <a:gd name="connsiteY9" fmla="*/ 9986 h 10000"/>
                <a:gd name="connsiteX10" fmla="*/ 0 w 10000"/>
                <a:gd name="connsiteY10" fmla="*/ 5 h 10000"/>
                <a:gd name="connsiteX11" fmla="*/ 9986 w 10000"/>
                <a:gd name="connsiteY11" fmla="*/ 0 h 10000"/>
                <a:gd name="connsiteX0" fmla="*/ 9986 w 10000"/>
                <a:gd name="connsiteY0" fmla="*/ 0 h 10000"/>
                <a:gd name="connsiteX1" fmla="*/ 9691 w 10000"/>
                <a:gd name="connsiteY1" fmla="*/ 1532 h 10000"/>
                <a:gd name="connsiteX2" fmla="*/ 9243 w 10000"/>
                <a:gd name="connsiteY2" fmla="*/ 2333 h 10000"/>
                <a:gd name="connsiteX3" fmla="*/ 8608 w 10000"/>
                <a:gd name="connsiteY3" fmla="*/ 2728 h 10000"/>
                <a:gd name="connsiteX4" fmla="*/ 7618 w 10000"/>
                <a:gd name="connsiteY4" fmla="*/ 3585 h 10000"/>
                <a:gd name="connsiteX5" fmla="*/ 7405 w 10000"/>
                <a:gd name="connsiteY5" fmla="*/ 5856 h 10000"/>
                <a:gd name="connsiteX6" fmla="*/ 7935 w 10000"/>
                <a:gd name="connsiteY6" fmla="*/ 8062 h 10000"/>
                <a:gd name="connsiteX7" fmla="*/ 9122 w 10000"/>
                <a:gd name="connsiteY7" fmla="*/ 9515 h 10000"/>
                <a:gd name="connsiteX8" fmla="*/ 9489 w 10000"/>
                <a:gd name="connsiteY8" fmla="*/ 9986 h 10000"/>
                <a:gd name="connsiteX9" fmla="*/ 0 w 10000"/>
                <a:gd name="connsiteY9" fmla="*/ 9986 h 10000"/>
                <a:gd name="connsiteX10" fmla="*/ 0 w 10000"/>
                <a:gd name="connsiteY10" fmla="*/ 5 h 10000"/>
                <a:gd name="connsiteX11" fmla="*/ 9986 w 10000"/>
                <a:gd name="connsiteY11" fmla="*/ 0 h 10000"/>
                <a:gd name="connsiteX0" fmla="*/ 9986 w 10000"/>
                <a:gd name="connsiteY0" fmla="*/ 0 h 10000"/>
                <a:gd name="connsiteX1" fmla="*/ 9691 w 10000"/>
                <a:gd name="connsiteY1" fmla="*/ 1532 h 10000"/>
                <a:gd name="connsiteX2" fmla="*/ 9243 w 10000"/>
                <a:gd name="connsiteY2" fmla="*/ 2333 h 10000"/>
                <a:gd name="connsiteX3" fmla="*/ 8608 w 10000"/>
                <a:gd name="connsiteY3" fmla="*/ 2728 h 10000"/>
                <a:gd name="connsiteX4" fmla="*/ 7488 w 10000"/>
                <a:gd name="connsiteY4" fmla="*/ 3788 h 10000"/>
                <a:gd name="connsiteX5" fmla="*/ 7405 w 10000"/>
                <a:gd name="connsiteY5" fmla="*/ 5856 h 10000"/>
                <a:gd name="connsiteX6" fmla="*/ 7935 w 10000"/>
                <a:gd name="connsiteY6" fmla="*/ 8062 h 10000"/>
                <a:gd name="connsiteX7" fmla="*/ 9122 w 10000"/>
                <a:gd name="connsiteY7" fmla="*/ 9515 h 10000"/>
                <a:gd name="connsiteX8" fmla="*/ 9489 w 10000"/>
                <a:gd name="connsiteY8" fmla="*/ 9986 h 10000"/>
                <a:gd name="connsiteX9" fmla="*/ 0 w 10000"/>
                <a:gd name="connsiteY9" fmla="*/ 9986 h 10000"/>
                <a:gd name="connsiteX10" fmla="*/ 0 w 10000"/>
                <a:gd name="connsiteY10" fmla="*/ 5 h 10000"/>
                <a:gd name="connsiteX11" fmla="*/ 9986 w 10000"/>
                <a:gd name="connsiteY11" fmla="*/ 0 h 10000"/>
                <a:gd name="connsiteX0" fmla="*/ 9986 w 10000"/>
                <a:gd name="connsiteY0" fmla="*/ 0 h 10000"/>
                <a:gd name="connsiteX1" fmla="*/ 9691 w 10000"/>
                <a:gd name="connsiteY1" fmla="*/ 1532 h 10000"/>
                <a:gd name="connsiteX2" fmla="*/ 9243 w 10000"/>
                <a:gd name="connsiteY2" fmla="*/ 2333 h 10000"/>
                <a:gd name="connsiteX3" fmla="*/ 8441 w 10000"/>
                <a:gd name="connsiteY3" fmla="*/ 2820 h 10000"/>
                <a:gd name="connsiteX4" fmla="*/ 7488 w 10000"/>
                <a:gd name="connsiteY4" fmla="*/ 3788 h 10000"/>
                <a:gd name="connsiteX5" fmla="*/ 7405 w 10000"/>
                <a:gd name="connsiteY5" fmla="*/ 5856 h 10000"/>
                <a:gd name="connsiteX6" fmla="*/ 7935 w 10000"/>
                <a:gd name="connsiteY6" fmla="*/ 8062 h 10000"/>
                <a:gd name="connsiteX7" fmla="*/ 9122 w 10000"/>
                <a:gd name="connsiteY7" fmla="*/ 9515 h 10000"/>
                <a:gd name="connsiteX8" fmla="*/ 9489 w 10000"/>
                <a:gd name="connsiteY8" fmla="*/ 9986 h 10000"/>
                <a:gd name="connsiteX9" fmla="*/ 0 w 10000"/>
                <a:gd name="connsiteY9" fmla="*/ 9986 h 10000"/>
                <a:gd name="connsiteX10" fmla="*/ 0 w 10000"/>
                <a:gd name="connsiteY10" fmla="*/ 5 h 10000"/>
                <a:gd name="connsiteX11" fmla="*/ 9986 w 10000"/>
                <a:gd name="connsiteY11" fmla="*/ 0 h 10000"/>
                <a:gd name="connsiteX0" fmla="*/ 9986 w 10000"/>
                <a:gd name="connsiteY0" fmla="*/ 0 h 10000"/>
                <a:gd name="connsiteX1" fmla="*/ 9691 w 10000"/>
                <a:gd name="connsiteY1" fmla="*/ 1532 h 10000"/>
                <a:gd name="connsiteX2" fmla="*/ 9243 w 10000"/>
                <a:gd name="connsiteY2" fmla="*/ 2333 h 10000"/>
                <a:gd name="connsiteX3" fmla="*/ 8348 w 10000"/>
                <a:gd name="connsiteY3" fmla="*/ 2875 h 10000"/>
                <a:gd name="connsiteX4" fmla="*/ 7488 w 10000"/>
                <a:gd name="connsiteY4" fmla="*/ 3788 h 10000"/>
                <a:gd name="connsiteX5" fmla="*/ 7405 w 10000"/>
                <a:gd name="connsiteY5" fmla="*/ 5856 h 10000"/>
                <a:gd name="connsiteX6" fmla="*/ 7935 w 10000"/>
                <a:gd name="connsiteY6" fmla="*/ 8062 h 10000"/>
                <a:gd name="connsiteX7" fmla="*/ 9122 w 10000"/>
                <a:gd name="connsiteY7" fmla="*/ 9515 h 10000"/>
                <a:gd name="connsiteX8" fmla="*/ 9489 w 10000"/>
                <a:gd name="connsiteY8" fmla="*/ 9986 h 10000"/>
                <a:gd name="connsiteX9" fmla="*/ 0 w 10000"/>
                <a:gd name="connsiteY9" fmla="*/ 9986 h 10000"/>
                <a:gd name="connsiteX10" fmla="*/ 0 w 10000"/>
                <a:gd name="connsiteY10" fmla="*/ 5 h 10000"/>
                <a:gd name="connsiteX11" fmla="*/ 9986 w 10000"/>
                <a:gd name="connsiteY11" fmla="*/ 0 h 10000"/>
                <a:gd name="connsiteX0" fmla="*/ 9986 w 10000"/>
                <a:gd name="connsiteY0" fmla="*/ 0 h 10000"/>
                <a:gd name="connsiteX1" fmla="*/ 9691 w 10000"/>
                <a:gd name="connsiteY1" fmla="*/ 1532 h 10000"/>
                <a:gd name="connsiteX2" fmla="*/ 9206 w 10000"/>
                <a:gd name="connsiteY2" fmla="*/ 2296 h 10000"/>
                <a:gd name="connsiteX3" fmla="*/ 8348 w 10000"/>
                <a:gd name="connsiteY3" fmla="*/ 2875 h 10000"/>
                <a:gd name="connsiteX4" fmla="*/ 7488 w 10000"/>
                <a:gd name="connsiteY4" fmla="*/ 3788 h 10000"/>
                <a:gd name="connsiteX5" fmla="*/ 7405 w 10000"/>
                <a:gd name="connsiteY5" fmla="*/ 5856 h 10000"/>
                <a:gd name="connsiteX6" fmla="*/ 7935 w 10000"/>
                <a:gd name="connsiteY6" fmla="*/ 8062 h 10000"/>
                <a:gd name="connsiteX7" fmla="*/ 9122 w 10000"/>
                <a:gd name="connsiteY7" fmla="*/ 9515 h 10000"/>
                <a:gd name="connsiteX8" fmla="*/ 9489 w 10000"/>
                <a:gd name="connsiteY8" fmla="*/ 9986 h 10000"/>
                <a:gd name="connsiteX9" fmla="*/ 0 w 10000"/>
                <a:gd name="connsiteY9" fmla="*/ 9986 h 10000"/>
                <a:gd name="connsiteX10" fmla="*/ 0 w 10000"/>
                <a:gd name="connsiteY10" fmla="*/ 5 h 10000"/>
                <a:gd name="connsiteX11" fmla="*/ 9986 w 10000"/>
                <a:gd name="connsiteY11" fmla="*/ 0 h 10000"/>
                <a:gd name="connsiteX0" fmla="*/ 9986 w 10000"/>
                <a:gd name="connsiteY0" fmla="*/ 0 h 10000"/>
                <a:gd name="connsiteX1" fmla="*/ 9691 w 10000"/>
                <a:gd name="connsiteY1" fmla="*/ 1514 h 10000"/>
                <a:gd name="connsiteX2" fmla="*/ 9206 w 10000"/>
                <a:gd name="connsiteY2" fmla="*/ 2296 h 10000"/>
                <a:gd name="connsiteX3" fmla="*/ 8348 w 10000"/>
                <a:gd name="connsiteY3" fmla="*/ 2875 h 10000"/>
                <a:gd name="connsiteX4" fmla="*/ 7488 w 10000"/>
                <a:gd name="connsiteY4" fmla="*/ 3788 h 10000"/>
                <a:gd name="connsiteX5" fmla="*/ 7405 w 10000"/>
                <a:gd name="connsiteY5" fmla="*/ 5856 h 10000"/>
                <a:gd name="connsiteX6" fmla="*/ 7935 w 10000"/>
                <a:gd name="connsiteY6" fmla="*/ 8062 h 10000"/>
                <a:gd name="connsiteX7" fmla="*/ 9122 w 10000"/>
                <a:gd name="connsiteY7" fmla="*/ 9515 h 10000"/>
                <a:gd name="connsiteX8" fmla="*/ 9489 w 10000"/>
                <a:gd name="connsiteY8" fmla="*/ 9986 h 10000"/>
                <a:gd name="connsiteX9" fmla="*/ 0 w 10000"/>
                <a:gd name="connsiteY9" fmla="*/ 9986 h 10000"/>
                <a:gd name="connsiteX10" fmla="*/ 0 w 10000"/>
                <a:gd name="connsiteY10" fmla="*/ 5 h 10000"/>
                <a:gd name="connsiteX11" fmla="*/ 9986 w 10000"/>
                <a:gd name="connsiteY11" fmla="*/ 0 h 10000"/>
                <a:gd name="connsiteX0" fmla="*/ 9986 w 10000"/>
                <a:gd name="connsiteY0" fmla="*/ 0 h 10000"/>
                <a:gd name="connsiteX1" fmla="*/ 9691 w 10000"/>
                <a:gd name="connsiteY1" fmla="*/ 1514 h 10000"/>
                <a:gd name="connsiteX2" fmla="*/ 9206 w 10000"/>
                <a:gd name="connsiteY2" fmla="*/ 2296 h 10000"/>
                <a:gd name="connsiteX3" fmla="*/ 8348 w 10000"/>
                <a:gd name="connsiteY3" fmla="*/ 2875 h 10000"/>
                <a:gd name="connsiteX4" fmla="*/ 7414 w 10000"/>
                <a:gd name="connsiteY4" fmla="*/ 4047 h 10000"/>
                <a:gd name="connsiteX5" fmla="*/ 7405 w 10000"/>
                <a:gd name="connsiteY5" fmla="*/ 5856 h 10000"/>
                <a:gd name="connsiteX6" fmla="*/ 7935 w 10000"/>
                <a:gd name="connsiteY6" fmla="*/ 8062 h 10000"/>
                <a:gd name="connsiteX7" fmla="*/ 9122 w 10000"/>
                <a:gd name="connsiteY7" fmla="*/ 9515 h 10000"/>
                <a:gd name="connsiteX8" fmla="*/ 9489 w 10000"/>
                <a:gd name="connsiteY8" fmla="*/ 9986 h 10000"/>
                <a:gd name="connsiteX9" fmla="*/ 0 w 10000"/>
                <a:gd name="connsiteY9" fmla="*/ 9986 h 10000"/>
                <a:gd name="connsiteX10" fmla="*/ 0 w 10000"/>
                <a:gd name="connsiteY10" fmla="*/ 5 h 10000"/>
                <a:gd name="connsiteX11" fmla="*/ 9986 w 10000"/>
                <a:gd name="connsiteY11" fmla="*/ 0 h 10000"/>
                <a:gd name="connsiteX0" fmla="*/ 9986 w 10000"/>
                <a:gd name="connsiteY0" fmla="*/ 0 h 10000"/>
                <a:gd name="connsiteX1" fmla="*/ 9691 w 10000"/>
                <a:gd name="connsiteY1" fmla="*/ 1514 h 10000"/>
                <a:gd name="connsiteX2" fmla="*/ 9206 w 10000"/>
                <a:gd name="connsiteY2" fmla="*/ 2296 h 10000"/>
                <a:gd name="connsiteX3" fmla="*/ 8348 w 10000"/>
                <a:gd name="connsiteY3" fmla="*/ 2875 h 10000"/>
                <a:gd name="connsiteX4" fmla="*/ 7414 w 10000"/>
                <a:gd name="connsiteY4" fmla="*/ 4047 h 10000"/>
                <a:gd name="connsiteX5" fmla="*/ 7405 w 10000"/>
                <a:gd name="connsiteY5" fmla="*/ 5856 h 10000"/>
                <a:gd name="connsiteX6" fmla="*/ 7935 w 10000"/>
                <a:gd name="connsiteY6" fmla="*/ 8062 h 10000"/>
                <a:gd name="connsiteX7" fmla="*/ 9122 w 10000"/>
                <a:gd name="connsiteY7" fmla="*/ 9515 h 10000"/>
                <a:gd name="connsiteX8" fmla="*/ 9489 w 10000"/>
                <a:gd name="connsiteY8" fmla="*/ 9986 h 10000"/>
                <a:gd name="connsiteX9" fmla="*/ 0 w 10000"/>
                <a:gd name="connsiteY9" fmla="*/ 9986 h 10000"/>
                <a:gd name="connsiteX10" fmla="*/ 0 w 10000"/>
                <a:gd name="connsiteY10" fmla="*/ 5 h 10000"/>
                <a:gd name="connsiteX11" fmla="*/ 9986 w 10000"/>
                <a:gd name="connsiteY11" fmla="*/ 0 h 10000"/>
                <a:gd name="connsiteX0" fmla="*/ 9986 w 10000"/>
                <a:gd name="connsiteY0" fmla="*/ 0 h 10000"/>
                <a:gd name="connsiteX1" fmla="*/ 9691 w 10000"/>
                <a:gd name="connsiteY1" fmla="*/ 1514 h 10000"/>
                <a:gd name="connsiteX2" fmla="*/ 9206 w 10000"/>
                <a:gd name="connsiteY2" fmla="*/ 2296 h 10000"/>
                <a:gd name="connsiteX3" fmla="*/ 8348 w 10000"/>
                <a:gd name="connsiteY3" fmla="*/ 2875 h 10000"/>
                <a:gd name="connsiteX4" fmla="*/ 7414 w 10000"/>
                <a:gd name="connsiteY4" fmla="*/ 4047 h 10000"/>
                <a:gd name="connsiteX5" fmla="*/ 7405 w 10000"/>
                <a:gd name="connsiteY5" fmla="*/ 6004 h 10000"/>
                <a:gd name="connsiteX6" fmla="*/ 7935 w 10000"/>
                <a:gd name="connsiteY6" fmla="*/ 8062 h 10000"/>
                <a:gd name="connsiteX7" fmla="*/ 9122 w 10000"/>
                <a:gd name="connsiteY7" fmla="*/ 9515 h 10000"/>
                <a:gd name="connsiteX8" fmla="*/ 9489 w 10000"/>
                <a:gd name="connsiteY8" fmla="*/ 9986 h 10000"/>
                <a:gd name="connsiteX9" fmla="*/ 0 w 10000"/>
                <a:gd name="connsiteY9" fmla="*/ 9986 h 10000"/>
                <a:gd name="connsiteX10" fmla="*/ 0 w 10000"/>
                <a:gd name="connsiteY10" fmla="*/ 5 h 10000"/>
                <a:gd name="connsiteX11" fmla="*/ 9986 w 10000"/>
                <a:gd name="connsiteY11" fmla="*/ 0 h 10000"/>
                <a:gd name="connsiteX0" fmla="*/ 9986 w 10000"/>
                <a:gd name="connsiteY0" fmla="*/ 0 h 10000"/>
                <a:gd name="connsiteX1" fmla="*/ 9691 w 10000"/>
                <a:gd name="connsiteY1" fmla="*/ 1514 h 10000"/>
                <a:gd name="connsiteX2" fmla="*/ 9206 w 10000"/>
                <a:gd name="connsiteY2" fmla="*/ 2296 h 10000"/>
                <a:gd name="connsiteX3" fmla="*/ 8348 w 10000"/>
                <a:gd name="connsiteY3" fmla="*/ 2875 h 10000"/>
                <a:gd name="connsiteX4" fmla="*/ 7414 w 10000"/>
                <a:gd name="connsiteY4" fmla="*/ 4047 h 10000"/>
                <a:gd name="connsiteX5" fmla="*/ 7405 w 10000"/>
                <a:gd name="connsiteY5" fmla="*/ 6004 h 10000"/>
                <a:gd name="connsiteX6" fmla="*/ 7935 w 10000"/>
                <a:gd name="connsiteY6" fmla="*/ 8062 h 10000"/>
                <a:gd name="connsiteX7" fmla="*/ 9122 w 10000"/>
                <a:gd name="connsiteY7" fmla="*/ 9515 h 10000"/>
                <a:gd name="connsiteX8" fmla="*/ 9489 w 10000"/>
                <a:gd name="connsiteY8" fmla="*/ 9986 h 10000"/>
                <a:gd name="connsiteX9" fmla="*/ 0 w 10000"/>
                <a:gd name="connsiteY9" fmla="*/ 9986 h 10000"/>
                <a:gd name="connsiteX10" fmla="*/ 0 w 10000"/>
                <a:gd name="connsiteY10" fmla="*/ 5 h 10000"/>
                <a:gd name="connsiteX11" fmla="*/ 9986 w 10000"/>
                <a:gd name="connsiteY11" fmla="*/ 0 h 10000"/>
                <a:gd name="connsiteX0" fmla="*/ 9986 w 10000"/>
                <a:gd name="connsiteY0" fmla="*/ 0 h 10000"/>
                <a:gd name="connsiteX1" fmla="*/ 9691 w 10000"/>
                <a:gd name="connsiteY1" fmla="*/ 1514 h 10000"/>
                <a:gd name="connsiteX2" fmla="*/ 9206 w 10000"/>
                <a:gd name="connsiteY2" fmla="*/ 2296 h 10000"/>
                <a:gd name="connsiteX3" fmla="*/ 8348 w 10000"/>
                <a:gd name="connsiteY3" fmla="*/ 2875 h 10000"/>
                <a:gd name="connsiteX4" fmla="*/ 7414 w 10000"/>
                <a:gd name="connsiteY4" fmla="*/ 4047 h 10000"/>
                <a:gd name="connsiteX5" fmla="*/ 7386 w 10000"/>
                <a:gd name="connsiteY5" fmla="*/ 6189 h 10000"/>
                <a:gd name="connsiteX6" fmla="*/ 7935 w 10000"/>
                <a:gd name="connsiteY6" fmla="*/ 8062 h 10000"/>
                <a:gd name="connsiteX7" fmla="*/ 9122 w 10000"/>
                <a:gd name="connsiteY7" fmla="*/ 9515 h 10000"/>
                <a:gd name="connsiteX8" fmla="*/ 9489 w 10000"/>
                <a:gd name="connsiteY8" fmla="*/ 9986 h 10000"/>
                <a:gd name="connsiteX9" fmla="*/ 0 w 10000"/>
                <a:gd name="connsiteY9" fmla="*/ 9986 h 10000"/>
                <a:gd name="connsiteX10" fmla="*/ 0 w 10000"/>
                <a:gd name="connsiteY10" fmla="*/ 5 h 10000"/>
                <a:gd name="connsiteX11" fmla="*/ 9986 w 10000"/>
                <a:gd name="connsiteY11" fmla="*/ 0 h 10000"/>
                <a:gd name="connsiteX0" fmla="*/ 9986 w 10000"/>
                <a:gd name="connsiteY0" fmla="*/ 0 h 10000"/>
                <a:gd name="connsiteX1" fmla="*/ 9691 w 10000"/>
                <a:gd name="connsiteY1" fmla="*/ 1514 h 10000"/>
                <a:gd name="connsiteX2" fmla="*/ 9206 w 10000"/>
                <a:gd name="connsiteY2" fmla="*/ 2296 h 10000"/>
                <a:gd name="connsiteX3" fmla="*/ 8348 w 10000"/>
                <a:gd name="connsiteY3" fmla="*/ 2875 h 10000"/>
                <a:gd name="connsiteX4" fmla="*/ 7414 w 10000"/>
                <a:gd name="connsiteY4" fmla="*/ 4047 h 10000"/>
                <a:gd name="connsiteX5" fmla="*/ 7386 w 10000"/>
                <a:gd name="connsiteY5" fmla="*/ 6189 h 10000"/>
                <a:gd name="connsiteX6" fmla="*/ 7935 w 10000"/>
                <a:gd name="connsiteY6" fmla="*/ 8062 h 10000"/>
                <a:gd name="connsiteX7" fmla="*/ 9122 w 10000"/>
                <a:gd name="connsiteY7" fmla="*/ 9515 h 10000"/>
                <a:gd name="connsiteX8" fmla="*/ 9489 w 10000"/>
                <a:gd name="connsiteY8" fmla="*/ 9986 h 10000"/>
                <a:gd name="connsiteX9" fmla="*/ 0 w 10000"/>
                <a:gd name="connsiteY9" fmla="*/ 9986 h 10000"/>
                <a:gd name="connsiteX10" fmla="*/ 0 w 10000"/>
                <a:gd name="connsiteY10" fmla="*/ 5 h 10000"/>
                <a:gd name="connsiteX11" fmla="*/ 9986 w 10000"/>
                <a:gd name="connsiteY11" fmla="*/ 0 h 10000"/>
                <a:gd name="connsiteX0" fmla="*/ 9986 w 10037"/>
                <a:gd name="connsiteY0" fmla="*/ 0 h 10000"/>
                <a:gd name="connsiteX1" fmla="*/ 9691 w 10037"/>
                <a:gd name="connsiteY1" fmla="*/ 1514 h 10000"/>
                <a:gd name="connsiteX2" fmla="*/ 9206 w 10037"/>
                <a:gd name="connsiteY2" fmla="*/ 2296 h 10000"/>
                <a:gd name="connsiteX3" fmla="*/ 8348 w 10037"/>
                <a:gd name="connsiteY3" fmla="*/ 2875 h 10000"/>
                <a:gd name="connsiteX4" fmla="*/ 7414 w 10037"/>
                <a:gd name="connsiteY4" fmla="*/ 4047 h 10000"/>
                <a:gd name="connsiteX5" fmla="*/ 7386 w 10037"/>
                <a:gd name="connsiteY5" fmla="*/ 6189 h 10000"/>
                <a:gd name="connsiteX6" fmla="*/ 7935 w 10037"/>
                <a:gd name="connsiteY6" fmla="*/ 8062 h 10000"/>
                <a:gd name="connsiteX7" fmla="*/ 9122 w 10037"/>
                <a:gd name="connsiteY7" fmla="*/ 9515 h 10000"/>
                <a:gd name="connsiteX8" fmla="*/ 9489 w 10037"/>
                <a:gd name="connsiteY8" fmla="*/ 9986 h 10000"/>
                <a:gd name="connsiteX9" fmla="*/ 0 w 10037"/>
                <a:gd name="connsiteY9" fmla="*/ 9986 h 10000"/>
                <a:gd name="connsiteX10" fmla="*/ 0 w 10037"/>
                <a:gd name="connsiteY10" fmla="*/ 5 h 10000"/>
                <a:gd name="connsiteX11" fmla="*/ 9986 w 10037"/>
                <a:gd name="connsiteY11" fmla="*/ 0 h 10000"/>
                <a:gd name="connsiteX0" fmla="*/ 9986 w 10000"/>
                <a:gd name="connsiteY0" fmla="*/ 0 h 10000"/>
                <a:gd name="connsiteX1" fmla="*/ 9691 w 10000"/>
                <a:gd name="connsiteY1" fmla="*/ 1514 h 10000"/>
                <a:gd name="connsiteX2" fmla="*/ 9206 w 10000"/>
                <a:gd name="connsiteY2" fmla="*/ 2296 h 10000"/>
                <a:gd name="connsiteX3" fmla="*/ 8348 w 10000"/>
                <a:gd name="connsiteY3" fmla="*/ 2875 h 10000"/>
                <a:gd name="connsiteX4" fmla="*/ 7414 w 10000"/>
                <a:gd name="connsiteY4" fmla="*/ 4047 h 10000"/>
                <a:gd name="connsiteX5" fmla="*/ 7386 w 10000"/>
                <a:gd name="connsiteY5" fmla="*/ 6189 h 10000"/>
                <a:gd name="connsiteX6" fmla="*/ 7935 w 10000"/>
                <a:gd name="connsiteY6" fmla="*/ 8062 h 10000"/>
                <a:gd name="connsiteX7" fmla="*/ 9122 w 10000"/>
                <a:gd name="connsiteY7" fmla="*/ 9515 h 10000"/>
                <a:gd name="connsiteX8" fmla="*/ 9489 w 10000"/>
                <a:gd name="connsiteY8" fmla="*/ 9986 h 10000"/>
                <a:gd name="connsiteX9" fmla="*/ 0 w 10000"/>
                <a:gd name="connsiteY9" fmla="*/ 9986 h 10000"/>
                <a:gd name="connsiteX10" fmla="*/ 0 w 10000"/>
                <a:gd name="connsiteY10" fmla="*/ 5 h 10000"/>
                <a:gd name="connsiteX11" fmla="*/ 9986 w 10000"/>
                <a:gd name="connsiteY11" fmla="*/ 0 h 10000"/>
                <a:gd name="connsiteX0" fmla="*/ 9986 w 10000"/>
                <a:gd name="connsiteY0" fmla="*/ 0 h 10000"/>
                <a:gd name="connsiteX1" fmla="*/ 9691 w 10000"/>
                <a:gd name="connsiteY1" fmla="*/ 1514 h 10000"/>
                <a:gd name="connsiteX2" fmla="*/ 9054 w 10000"/>
                <a:gd name="connsiteY2" fmla="*/ 2391 h 10000"/>
                <a:gd name="connsiteX3" fmla="*/ 8348 w 10000"/>
                <a:gd name="connsiteY3" fmla="*/ 2875 h 10000"/>
                <a:gd name="connsiteX4" fmla="*/ 7414 w 10000"/>
                <a:gd name="connsiteY4" fmla="*/ 4047 h 10000"/>
                <a:gd name="connsiteX5" fmla="*/ 7386 w 10000"/>
                <a:gd name="connsiteY5" fmla="*/ 6189 h 10000"/>
                <a:gd name="connsiteX6" fmla="*/ 7935 w 10000"/>
                <a:gd name="connsiteY6" fmla="*/ 8062 h 10000"/>
                <a:gd name="connsiteX7" fmla="*/ 9122 w 10000"/>
                <a:gd name="connsiteY7" fmla="*/ 9515 h 10000"/>
                <a:gd name="connsiteX8" fmla="*/ 9489 w 10000"/>
                <a:gd name="connsiteY8" fmla="*/ 9986 h 10000"/>
                <a:gd name="connsiteX9" fmla="*/ 0 w 10000"/>
                <a:gd name="connsiteY9" fmla="*/ 9986 h 10000"/>
                <a:gd name="connsiteX10" fmla="*/ 0 w 10000"/>
                <a:gd name="connsiteY10" fmla="*/ 5 h 10000"/>
                <a:gd name="connsiteX11" fmla="*/ 9986 w 10000"/>
                <a:gd name="connsiteY11" fmla="*/ 0 h 10000"/>
                <a:gd name="connsiteX0" fmla="*/ 9986 w 10001"/>
                <a:gd name="connsiteY0" fmla="*/ 0 h 10000"/>
                <a:gd name="connsiteX1" fmla="*/ 9691 w 10001"/>
                <a:gd name="connsiteY1" fmla="*/ 1514 h 10000"/>
                <a:gd name="connsiteX2" fmla="*/ 8348 w 10001"/>
                <a:gd name="connsiteY2" fmla="*/ 2875 h 10000"/>
                <a:gd name="connsiteX3" fmla="*/ 7414 w 10001"/>
                <a:gd name="connsiteY3" fmla="*/ 4047 h 10000"/>
                <a:gd name="connsiteX4" fmla="*/ 7386 w 10001"/>
                <a:gd name="connsiteY4" fmla="*/ 6189 h 10000"/>
                <a:gd name="connsiteX5" fmla="*/ 7935 w 10001"/>
                <a:gd name="connsiteY5" fmla="*/ 8062 h 10000"/>
                <a:gd name="connsiteX6" fmla="*/ 9122 w 10001"/>
                <a:gd name="connsiteY6" fmla="*/ 9515 h 10000"/>
                <a:gd name="connsiteX7" fmla="*/ 9489 w 10001"/>
                <a:gd name="connsiteY7" fmla="*/ 9986 h 10000"/>
                <a:gd name="connsiteX8" fmla="*/ 0 w 10001"/>
                <a:gd name="connsiteY8" fmla="*/ 9986 h 10000"/>
                <a:gd name="connsiteX9" fmla="*/ 0 w 10001"/>
                <a:gd name="connsiteY9" fmla="*/ 5 h 10000"/>
                <a:gd name="connsiteX10" fmla="*/ 9986 w 10001"/>
                <a:gd name="connsiteY10" fmla="*/ 0 h 10000"/>
                <a:gd name="connsiteX0" fmla="*/ 9986 w 10002"/>
                <a:gd name="connsiteY0" fmla="*/ 0 h 10000"/>
                <a:gd name="connsiteX1" fmla="*/ 9691 w 10002"/>
                <a:gd name="connsiteY1" fmla="*/ 1514 h 10000"/>
                <a:gd name="connsiteX2" fmla="*/ 8310 w 10002"/>
                <a:gd name="connsiteY2" fmla="*/ 2799 h 10000"/>
                <a:gd name="connsiteX3" fmla="*/ 7414 w 10002"/>
                <a:gd name="connsiteY3" fmla="*/ 4047 h 10000"/>
                <a:gd name="connsiteX4" fmla="*/ 7386 w 10002"/>
                <a:gd name="connsiteY4" fmla="*/ 6189 h 10000"/>
                <a:gd name="connsiteX5" fmla="*/ 7935 w 10002"/>
                <a:gd name="connsiteY5" fmla="*/ 8062 h 10000"/>
                <a:gd name="connsiteX6" fmla="*/ 9122 w 10002"/>
                <a:gd name="connsiteY6" fmla="*/ 9515 h 10000"/>
                <a:gd name="connsiteX7" fmla="*/ 9489 w 10002"/>
                <a:gd name="connsiteY7" fmla="*/ 9986 h 10000"/>
                <a:gd name="connsiteX8" fmla="*/ 0 w 10002"/>
                <a:gd name="connsiteY8" fmla="*/ 9986 h 10000"/>
                <a:gd name="connsiteX9" fmla="*/ 0 w 10002"/>
                <a:gd name="connsiteY9" fmla="*/ 5 h 10000"/>
                <a:gd name="connsiteX10" fmla="*/ 9986 w 10002"/>
                <a:gd name="connsiteY10" fmla="*/ 0 h 10000"/>
                <a:gd name="connsiteX0" fmla="*/ 9986 w 10002"/>
                <a:gd name="connsiteY0" fmla="*/ 0 h 10000"/>
                <a:gd name="connsiteX1" fmla="*/ 9691 w 10002"/>
                <a:gd name="connsiteY1" fmla="*/ 1514 h 10000"/>
                <a:gd name="connsiteX2" fmla="*/ 8310 w 10002"/>
                <a:gd name="connsiteY2" fmla="*/ 2799 h 10000"/>
                <a:gd name="connsiteX3" fmla="*/ 7357 w 10002"/>
                <a:gd name="connsiteY3" fmla="*/ 4351 h 10000"/>
                <a:gd name="connsiteX4" fmla="*/ 7386 w 10002"/>
                <a:gd name="connsiteY4" fmla="*/ 6189 h 10000"/>
                <a:gd name="connsiteX5" fmla="*/ 7935 w 10002"/>
                <a:gd name="connsiteY5" fmla="*/ 8062 h 10000"/>
                <a:gd name="connsiteX6" fmla="*/ 9122 w 10002"/>
                <a:gd name="connsiteY6" fmla="*/ 9515 h 10000"/>
                <a:gd name="connsiteX7" fmla="*/ 9489 w 10002"/>
                <a:gd name="connsiteY7" fmla="*/ 9986 h 10000"/>
                <a:gd name="connsiteX8" fmla="*/ 0 w 10002"/>
                <a:gd name="connsiteY8" fmla="*/ 9986 h 10000"/>
                <a:gd name="connsiteX9" fmla="*/ 0 w 10002"/>
                <a:gd name="connsiteY9" fmla="*/ 5 h 10000"/>
                <a:gd name="connsiteX10" fmla="*/ 9986 w 10002"/>
                <a:gd name="connsiteY10" fmla="*/ 0 h 10000"/>
                <a:gd name="connsiteX0" fmla="*/ 9986 w 10002"/>
                <a:gd name="connsiteY0" fmla="*/ 0 h 10000"/>
                <a:gd name="connsiteX1" fmla="*/ 9691 w 10002"/>
                <a:gd name="connsiteY1" fmla="*/ 1514 h 10000"/>
                <a:gd name="connsiteX2" fmla="*/ 8310 w 10002"/>
                <a:gd name="connsiteY2" fmla="*/ 2799 h 10000"/>
                <a:gd name="connsiteX3" fmla="*/ 7357 w 10002"/>
                <a:gd name="connsiteY3" fmla="*/ 4351 h 10000"/>
                <a:gd name="connsiteX4" fmla="*/ 7386 w 10002"/>
                <a:gd name="connsiteY4" fmla="*/ 6189 h 10000"/>
                <a:gd name="connsiteX5" fmla="*/ 7935 w 10002"/>
                <a:gd name="connsiteY5" fmla="*/ 8062 h 10000"/>
                <a:gd name="connsiteX6" fmla="*/ 9122 w 10002"/>
                <a:gd name="connsiteY6" fmla="*/ 9515 h 10000"/>
                <a:gd name="connsiteX7" fmla="*/ 9489 w 10002"/>
                <a:gd name="connsiteY7" fmla="*/ 9986 h 10000"/>
                <a:gd name="connsiteX8" fmla="*/ 0 w 10002"/>
                <a:gd name="connsiteY8" fmla="*/ 9986 h 10000"/>
                <a:gd name="connsiteX9" fmla="*/ 0 w 10002"/>
                <a:gd name="connsiteY9" fmla="*/ 5 h 10000"/>
                <a:gd name="connsiteX10" fmla="*/ 9986 w 10002"/>
                <a:gd name="connsiteY10" fmla="*/ 0 h 10000"/>
                <a:gd name="connsiteX0" fmla="*/ 9986 w 10002"/>
                <a:gd name="connsiteY0" fmla="*/ 0 h 10000"/>
                <a:gd name="connsiteX1" fmla="*/ 9691 w 10002"/>
                <a:gd name="connsiteY1" fmla="*/ 1685 h 10000"/>
                <a:gd name="connsiteX2" fmla="*/ 8310 w 10002"/>
                <a:gd name="connsiteY2" fmla="*/ 2799 h 10000"/>
                <a:gd name="connsiteX3" fmla="*/ 7357 w 10002"/>
                <a:gd name="connsiteY3" fmla="*/ 4351 h 10000"/>
                <a:gd name="connsiteX4" fmla="*/ 7386 w 10002"/>
                <a:gd name="connsiteY4" fmla="*/ 6189 h 10000"/>
                <a:gd name="connsiteX5" fmla="*/ 7935 w 10002"/>
                <a:gd name="connsiteY5" fmla="*/ 8062 h 10000"/>
                <a:gd name="connsiteX6" fmla="*/ 9122 w 10002"/>
                <a:gd name="connsiteY6" fmla="*/ 9515 h 10000"/>
                <a:gd name="connsiteX7" fmla="*/ 9489 w 10002"/>
                <a:gd name="connsiteY7" fmla="*/ 9986 h 10000"/>
                <a:gd name="connsiteX8" fmla="*/ 0 w 10002"/>
                <a:gd name="connsiteY8" fmla="*/ 9986 h 10000"/>
                <a:gd name="connsiteX9" fmla="*/ 0 w 10002"/>
                <a:gd name="connsiteY9" fmla="*/ 5 h 10000"/>
                <a:gd name="connsiteX10" fmla="*/ 9986 w 10002"/>
                <a:gd name="connsiteY10" fmla="*/ 0 h 10000"/>
                <a:gd name="connsiteX0" fmla="*/ 9986 w 10002"/>
                <a:gd name="connsiteY0" fmla="*/ 0 h 10021"/>
                <a:gd name="connsiteX1" fmla="*/ 9691 w 10002"/>
                <a:gd name="connsiteY1" fmla="*/ 1685 h 10021"/>
                <a:gd name="connsiteX2" fmla="*/ 8310 w 10002"/>
                <a:gd name="connsiteY2" fmla="*/ 2799 h 10021"/>
                <a:gd name="connsiteX3" fmla="*/ 7357 w 10002"/>
                <a:gd name="connsiteY3" fmla="*/ 4351 h 10021"/>
                <a:gd name="connsiteX4" fmla="*/ 7386 w 10002"/>
                <a:gd name="connsiteY4" fmla="*/ 6189 h 10021"/>
                <a:gd name="connsiteX5" fmla="*/ 7935 w 10002"/>
                <a:gd name="connsiteY5" fmla="*/ 8062 h 10021"/>
                <a:gd name="connsiteX6" fmla="*/ 9122 w 10002"/>
                <a:gd name="connsiteY6" fmla="*/ 9515 h 10021"/>
                <a:gd name="connsiteX7" fmla="*/ 9489 w 10002"/>
                <a:gd name="connsiteY7" fmla="*/ 10014 h 10021"/>
                <a:gd name="connsiteX8" fmla="*/ 0 w 10002"/>
                <a:gd name="connsiteY8" fmla="*/ 9986 h 10021"/>
                <a:gd name="connsiteX9" fmla="*/ 0 w 10002"/>
                <a:gd name="connsiteY9" fmla="*/ 5 h 10021"/>
                <a:gd name="connsiteX10" fmla="*/ 9986 w 10002"/>
                <a:gd name="connsiteY10" fmla="*/ 0 h 10021"/>
                <a:gd name="connsiteX0" fmla="*/ 9986 w 10002"/>
                <a:gd name="connsiteY0" fmla="*/ 0 h 10015"/>
                <a:gd name="connsiteX1" fmla="*/ 9691 w 10002"/>
                <a:gd name="connsiteY1" fmla="*/ 1685 h 10015"/>
                <a:gd name="connsiteX2" fmla="*/ 8310 w 10002"/>
                <a:gd name="connsiteY2" fmla="*/ 2799 h 10015"/>
                <a:gd name="connsiteX3" fmla="*/ 7357 w 10002"/>
                <a:gd name="connsiteY3" fmla="*/ 4351 h 10015"/>
                <a:gd name="connsiteX4" fmla="*/ 7386 w 10002"/>
                <a:gd name="connsiteY4" fmla="*/ 6189 h 10015"/>
                <a:gd name="connsiteX5" fmla="*/ 7935 w 10002"/>
                <a:gd name="connsiteY5" fmla="*/ 8062 h 10015"/>
                <a:gd name="connsiteX6" fmla="*/ 9122 w 10002"/>
                <a:gd name="connsiteY6" fmla="*/ 9515 h 10015"/>
                <a:gd name="connsiteX7" fmla="*/ 9489 w 10002"/>
                <a:gd name="connsiteY7" fmla="*/ 10014 h 10015"/>
                <a:gd name="connsiteX8" fmla="*/ 0 w 10002"/>
                <a:gd name="connsiteY8" fmla="*/ 9986 h 10015"/>
                <a:gd name="connsiteX9" fmla="*/ 0 w 10002"/>
                <a:gd name="connsiteY9" fmla="*/ 5 h 10015"/>
                <a:gd name="connsiteX10" fmla="*/ 9986 w 10002"/>
                <a:gd name="connsiteY10" fmla="*/ 0 h 10015"/>
                <a:gd name="connsiteX0" fmla="*/ 9986 w 10002"/>
                <a:gd name="connsiteY0" fmla="*/ 0 h 10015"/>
                <a:gd name="connsiteX1" fmla="*/ 9691 w 10002"/>
                <a:gd name="connsiteY1" fmla="*/ 1685 h 10015"/>
                <a:gd name="connsiteX2" fmla="*/ 8310 w 10002"/>
                <a:gd name="connsiteY2" fmla="*/ 2799 h 10015"/>
                <a:gd name="connsiteX3" fmla="*/ 7357 w 10002"/>
                <a:gd name="connsiteY3" fmla="*/ 4351 h 10015"/>
                <a:gd name="connsiteX4" fmla="*/ 7386 w 10002"/>
                <a:gd name="connsiteY4" fmla="*/ 6189 h 10015"/>
                <a:gd name="connsiteX5" fmla="*/ 7935 w 10002"/>
                <a:gd name="connsiteY5" fmla="*/ 8062 h 10015"/>
                <a:gd name="connsiteX6" fmla="*/ 9122 w 10002"/>
                <a:gd name="connsiteY6" fmla="*/ 9515 h 10015"/>
                <a:gd name="connsiteX7" fmla="*/ 9489 w 10002"/>
                <a:gd name="connsiteY7" fmla="*/ 10014 h 10015"/>
                <a:gd name="connsiteX8" fmla="*/ 0 w 10002"/>
                <a:gd name="connsiteY8" fmla="*/ 9986 h 10015"/>
                <a:gd name="connsiteX9" fmla="*/ 0 w 10002"/>
                <a:gd name="connsiteY9" fmla="*/ 5 h 10015"/>
                <a:gd name="connsiteX10" fmla="*/ 9986 w 10002"/>
                <a:gd name="connsiteY10" fmla="*/ 0 h 10015"/>
                <a:gd name="connsiteX0" fmla="*/ 9986 w 10370"/>
                <a:gd name="connsiteY0" fmla="*/ 0 h 10014"/>
                <a:gd name="connsiteX1" fmla="*/ 9691 w 10370"/>
                <a:gd name="connsiteY1" fmla="*/ 1685 h 10014"/>
                <a:gd name="connsiteX2" fmla="*/ 8310 w 10370"/>
                <a:gd name="connsiteY2" fmla="*/ 2799 h 10014"/>
                <a:gd name="connsiteX3" fmla="*/ 7357 w 10370"/>
                <a:gd name="connsiteY3" fmla="*/ 4351 h 10014"/>
                <a:gd name="connsiteX4" fmla="*/ 7386 w 10370"/>
                <a:gd name="connsiteY4" fmla="*/ 6189 h 10014"/>
                <a:gd name="connsiteX5" fmla="*/ 7935 w 10370"/>
                <a:gd name="connsiteY5" fmla="*/ 8062 h 10014"/>
                <a:gd name="connsiteX6" fmla="*/ 9122 w 10370"/>
                <a:gd name="connsiteY6" fmla="*/ 9515 h 10014"/>
                <a:gd name="connsiteX7" fmla="*/ 9914 w 10370"/>
                <a:gd name="connsiteY7" fmla="*/ 9945 h 10014"/>
                <a:gd name="connsiteX8" fmla="*/ 9489 w 10370"/>
                <a:gd name="connsiteY8" fmla="*/ 10014 h 10014"/>
                <a:gd name="connsiteX9" fmla="*/ 0 w 10370"/>
                <a:gd name="connsiteY9" fmla="*/ 9986 h 10014"/>
                <a:gd name="connsiteX10" fmla="*/ 0 w 10370"/>
                <a:gd name="connsiteY10" fmla="*/ 5 h 10014"/>
                <a:gd name="connsiteX11" fmla="*/ 9986 w 10370"/>
                <a:gd name="connsiteY11" fmla="*/ 0 h 10014"/>
                <a:gd name="connsiteX0" fmla="*/ 9986 w 10375"/>
                <a:gd name="connsiteY0" fmla="*/ 0 h 10015"/>
                <a:gd name="connsiteX1" fmla="*/ 9691 w 10375"/>
                <a:gd name="connsiteY1" fmla="*/ 1685 h 10015"/>
                <a:gd name="connsiteX2" fmla="*/ 8310 w 10375"/>
                <a:gd name="connsiteY2" fmla="*/ 2799 h 10015"/>
                <a:gd name="connsiteX3" fmla="*/ 7357 w 10375"/>
                <a:gd name="connsiteY3" fmla="*/ 4351 h 10015"/>
                <a:gd name="connsiteX4" fmla="*/ 7386 w 10375"/>
                <a:gd name="connsiteY4" fmla="*/ 6189 h 10015"/>
                <a:gd name="connsiteX5" fmla="*/ 7935 w 10375"/>
                <a:gd name="connsiteY5" fmla="*/ 8062 h 10015"/>
                <a:gd name="connsiteX6" fmla="*/ 9122 w 10375"/>
                <a:gd name="connsiteY6" fmla="*/ 9515 h 10015"/>
                <a:gd name="connsiteX7" fmla="*/ 9928 w 10375"/>
                <a:gd name="connsiteY7" fmla="*/ 9959 h 10015"/>
                <a:gd name="connsiteX8" fmla="*/ 9489 w 10375"/>
                <a:gd name="connsiteY8" fmla="*/ 10014 h 10015"/>
                <a:gd name="connsiteX9" fmla="*/ 0 w 10375"/>
                <a:gd name="connsiteY9" fmla="*/ 9986 h 10015"/>
                <a:gd name="connsiteX10" fmla="*/ 0 w 10375"/>
                <a:gd name="connsiteY10" fmla="*/ 5 h 10015"/>
                <a:gd name="connsiteX11" fmla="*/ 9986 w 10375"/>
                <a:gd name="connsiteY11" fmla="*/ 0 h 10015"/>
                <a:gd name="connsiteX0" fmla="*/ 10483 w 10487"/>
                <a:gd name="connsiteY0" fmla="*/ 16 h 10010"/>
                <a:gd name="connsiteX1" fmla="*/ 9691 w 10487"/>
                <a:gd name="connsiteY1" fmla="*/ 1680 h 10010"/>
                <a:gd name="connsiteX2" fmla="*/ 8310 w 10487"/>
                <a:gd name="connsiteY2" fmla="*/ 2794 h 10010"/>
                <a:gd name="connsiteX3" fmla="*/ 7357 w 10487"/>
                <a:gd name="connsiteY3" fmla="*/ 4346 h 10010"/>
                <a:gd name="connsiteX4" fmla="*/ 7386 w 10487"/>
                <a:gd name="connsiteY4" fmla="*/ 6184 h 10010"/>
                <a:gd name="connsiteX5" fmla="*/ 7935 w 10487"/>
                <a:gd name="connsiteY5" fmla="*/ 8057 h 10010"/>
                <a:gd name="connsiteX6" fmla="*/ 9122 w 10487"/>
                <a:gd name="connsiteY6" fmla="*/ 9510 h 10010"/>
                <a:gd name="connsiteX7" fmla="*/ 9928 w 10487"/>
                <a:gd name="connsiteY7" fmla="*/ 9954 h 10010"/>
                <a:gd name="connsiteX8" fmla="*/ 9489 w 10487"/>
                <a:gd name="connsiteY8" fmla="*/ 10009 h 10010"/>
                <a:gd name="connsiteX9" fmla="*/ 0 w 10487"/>
                <a:gd name="connsiteY9" fmla="*/ 9981 h 10010"/>
                <a:gd name="connsiteX10" fmla="*/ 0 w 10487"/>
                <a:gd name="connsiteY10" fmla="*/ 0 h 10010"/>
                <a:gd name="connsiteX11" fmla="*/ 10483 w 10487"/>
                <a:gd name="connsiteY11" fmla="*/ 16 h 10010"/>
                <a:gd name="connsiteX0" fmla="*/ 10483 w 10487"/>
                <a:gd name="connsiteY0" fmla="*/ 16 h 10024"/>
                <a:gd name="connsiteX1" fmla="*/ 9691 w 10487"/>
                <a:gd name="connsiteY1" fmla="*/ 1680 h 10024"/>
                <a:gd name="connsiteX2" fmla="*/ 8310 w 10487"/>
                <a:gd name="connsiteY2" fmla="*/ 2794 h 10024"/>
                <a:gd name="connsiteX3" fmla="*/ 7357 w 10487"/>
                <a:gd name="connsiteY3" fmla="*/ 4346 h 10024"/>
                <a:gd name="connsiteX4" fmla="*/ 7386 w 10487"/>
                <a:gd name="connsiteY4" fmla="*/ 6184 h 10024"/>
                <a:gd name="connsiteX5" fmla="*/ 7935 w 10487"/>
                <a:gd name="connsiteY5" fmla="*/ 8057 h 10024"/>
                <a:gd name="connsiteX6" fmla="*/ 9122 w 10487"/>
                <a:gd name="connsiteY6" fmla="*/ 9510 h 10024"/>
                <a:gd name="connsiteX7" fmla="*/ 9928 w 10487"/>
                <a:gd name="connsiteY7" fmla="*/ 9954 h 10024"/>
                <a:gd name="connsiteX8" fmla="*/ 9489 w 10487"/>
                <a:gd name="connsiteY8" fmla="*/ 10009 h 10024"/>
                <a:gd name="connsiteX9" fmla="*/ 0 w 10487"/>
                <a:gd name="connsiteY9" fmla="*/ 9981 h 10024"/>
                <a:gd name="connsiteX10" fmla="*/ 0 w 10487"/>
                <a:gd name="connsiteY10" fmla="*/ 0 h 10024"/>
                <a:gd name="connsiteX11" fmla="*/ 10483 w 10487"/>
                <a:gd name="connsiteY11" fmla="*/ 16 h 10024"/>
                <a:gd name="connsiteX0" fmla="*/ 10483 w 10492"/>
                <a:gd name="connsiteY0" fmla="*/ 16 h 10034"/>
                <a:gd name="connsiteX1" fmla="*/ 9691 w 10492"/>
                <a:gd name="connsiteY1" fmla="*/ 1680 h 10034"/>
                <a:gd name="connsiteX2" fmla="*/ 8310 w 10492"/>
                <a:gd name="connsiteY2" fmla="*/ 2794 h 10034"/>
                <a:gd name="connsiteX3" fmla="*/ 7357 w 10492"/>
                <a:gd name="connsiteY3" fmla="*/ 4346 h 10034"/>
                <a:gd name="connsiteX4" fmla="*/ 7386 w 10492"/>
                <a:gd name="connsiteY4" fmla="*/ 6184 h 10034"/>
                <a:gd name="connsiteX5" fmla="*/ 7935 w 10492"/>
                <a:gd name="connsiteY5" fmla="*/ 8057 h 10034"/>
                <a:gd name="connsiteX6" fmla="*/ 9122 w 10492"/>
                <a:gd name="connsiteY6" fmla="*/ 9510 h 10034"/>
                <a:gd name="connsiteX7" fmla="*/ 9986 w 10492"/>
                <a:gd name="connsiteY7" fmla="*/ 9972 h 10034"/>
                <a:gd name="connsiteX8" fmla="*/ 9489 w 10492"/>
                <a:gd name="connsiteY8" fmla="*/ 10009 h 10034"/>
                <a:gd name="connsiteX9" fmla="*/ 0 w 10492"/>
                <a:gd name="connsiteY9" fmla="*/ 9981 h 10034"/>
                <a:gd name="connsiteX10" fmla="*/ 0 w 10492"/>
                <a:gd name="connsiteY10" fmla="*/ 0 h 10034"/>
                <a:gd name="connsiteX11" fmla="*/ 10483 w 10492"/>
                <a:gd name="connsiteY11" fmla="*/ 16 h 10034"/>
                <a:gd name="connsiteX0" fmla="*/ 10483 w 10548"/>
                <a:gd name="connsiteY0" fmla="*/ 16 h 10083"/>
                <a:gd name="connsiteX1" fmla="*/ 9691 w 10548"/>
                <a:gd name="connsiteY1" fmla="*/ 1680 h 10083"/>
                <a:gd name="connsiteX2" fmla="*/ 8310 w 10548"/>
                <a:gd name="connsiteY2" fmla="*/ 2794 h 10083"/>
                <a:gd name="connsiteX3" fmla="*/ 7357 w 10548"/>
                <a:gd name="connsiteY3" fmla="*/ 4346 h 10083"/>
                <a:gd name="connsiteX4" fmla="*/ 7386 w 10548"/>
                <a:gd name="connsiteY4" fmla="*/ 6184 h 10083"/>
                <a:gd name="connsiteX5" fmla="*/ 7935 w 10548"/>
                <a:gd name="connsiteY5" fmla="*/ 8057 h 10083"/>
                <a:gd name="connsiteX6" fmla="*/ 9122 w 10548"/>
                <a:gd name="connsiteY6" fmla="*/ 9510 h 10083"/>
                <a:gd name="connsiteX7" fmla="*/ 9986 w 10548"/>
                <a:gd name="connsiteY7" fmla="*/ 9972 h 10083"/>
                <a:gd name="connsiteX8" fmla="*/ 9586 w 10548"/>
                <a:gd name="connsiteY8" fmla="*/ 10083 h 10083"/>
                <a:gd name="connsiteX9" fmla="*/ 0 w 10548"/>
                <a:gd name="connsiteY9" fmla="*/ 9981 h 10083"/>
                <a:gd name="connsiteX10" fmla="*/ 0 w 10548"/>
                <a:gd name="connsiteY10" fmla="*/ 0 h 10083"/>
                <a:gd name="connsiteX11" fmla="*/ 10483 w 10548"/>
                <a:gd name="connsiteY11" fmla="*/ 16 h 10083"/>
                <a:gd name="connsiteX0" fmla="*/ 10483 w 10487"/>
                <a:gd name="connsiteY0" fmla="*/ 16 h 10051"/>
                <a:gd name="connsiteX1" fmla="*/ 9691 w 10487"/>
                <a:gd name="connsiteY1" fmla="*/ 1680 h 10051"/>
                <a:gd name="connsiteX2" fmla="*/ 8310 w 10487"/>
                <a:gd name="connsiteY2" fmla="*/ 2794 h 10051"/>
                <a:gd name="connsiteX3" fmla="*/ 7357 w 10487"/>
                <a:gd name="connsiteY3" fmla="*/ 4346 h 10051"/>
                <a:gd name="connsiteX4" fmla="*/ 7386 w 10487"/>
                <a:gd name="connsiteY4" fmla="*/ 6184 h 10051"/>
                <a:gd name="connsiteX5" fmla="*/ 7935 w 10487"/>
                <a:gd name="connsiteY5" fmla="*/ 8057 h 10051"/>
                <a:gd name="connsiteX6" fmla="*/ 9122 w 10487"/>
                <a:gd name="connsiteY6" fmla="*/ 9510 h 10051"/>
                <a:gd name="connsiteX7" fmla="*/ 9986 w 10487"/>
                <a:gd name="connsiteY7" fmla="*/ 9972 h 10051"/>
                <a:gd name="connsiteX8" fmla="*/ 8383 w 10487"/>
                <a:gd name="connsiteY8" fmla="*/ 10046 h 10051"/>
                <a:gd name="connsiteX9" fmla="*/ 0 w 10487"/>
                <a:gd name="connsiteY9" fmla="*/ 9981 h 10051"/>
                <a:gd name="connsiteX10" fmla="*/ 0 w 10487"/>
                <a:gd name="connsiteY10" fmla="*/ 0 h 10051"/>
                <a:gd name="connsiteX11" fmla="*/ 10483 w 10487"/>
                <a:gd name="connsiteY11" fmla="*/ 16 h 10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487" h="10051">
                  <a:moveTo>
                    <a:pt x="10483" y="16"/>
                  </a:moveTo>
                  <a:cubicBezTo>
                    <a:pt x="10536" y="420"/>
                    <a:pt x="10053" y="1217"/>
                    <a:pt x="9691" y="1680"/>
                  </a:cubicBezTo>
                  <a:cubicBezTo>
                    <a:pt x="9329" y="2143"/>
                    <a:pt x="8699" y="2350"/>
                    <a:pt x="8310" y="2794"/>
                  </a:cubicBezTo>
                  <a:cubicBezTo>
                    <a:pt x="7921" y="3238"/>
                    <a:pt x="7454" y="3667"/>
                    <a:pt x="7357" y="4346"/>
                  </a:cubicBezTo>
                  <a:cubicBezTo>
                    <a:pt x="7260" y="5025"/>
                    <a:pt x="7290" y="5566"/>
                    <a:pt x="7386" y="6184"/>
                  </a:cubicBezTo>
                  <a:cubicBezTo>
                    <a:pt x="7482" y="6802"/>
                    <a:pt x="7646" y="7503"/>
                    <a:pt x="7935" y="8057"/>
                  </a:cubicBezTo>
                  <a:cubicBezTo>
                    <a:pt x="8224" y="8611"/>
                    <a:pt x="8780" y="9191"/>
                    <a:pt x="9122" y="9510"/>
                  </a:cubicBezTo>
                  <a:cubicBezTo>
                    <a:pt x="9464" y="9829"/>
                    <a:pt x="9925" y="9889"/>
                    <a:pt x="9986" y="9972"/>
                  </a:cubicBezTo>
                  <a:cubicBezTo>
                    <a:pt x="10337" y="10092"/>
                    <a:pt x="10035" y="10039"/>
                    <a:pt x="8383" y="10046"/>
                  </a:cubicBezTo>
                  <a:lnTo>
                    <a:pt x="0" y="9981"/>
                  </a:lnTo>
                  <a:lnTo>
                    <a:pt x="0" y="0"/>
                  </a:lnTo>
                  <a:lnTo>
                    <a:pt x="10483" y="16"/>
                  </a:lnTo>
                  <a:close/>
                </a:path>
              </a:pathLst>
            </a:custGeom>
            <a:gradFill>
              <a:gsLst>
                <a:gs pos="22000">
                  <a:srgbClr val="000C82"/>
                </a:gs>
                <a:gs pos="100000">
                  <a:srgbClr val="5807EB"/>
                </a:gs>
              </a:gsLst>
              <a:lin ang="14400000" scaled="0"/>
            </a:gradFill>
            <a:ln w="9525" cap="flat">
              <a:noFill/>
              <a:prstDash val="solid"/>
              <a:miter/>
            </a:ln>
            <a:effectLst>
              <a:outerShdw blurRad="177800" dist="215900" dir="7920000" sx="99000" sy="99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60" name="Group 259"/>
          <p:cNvGrpSpPr/>
          <p:nvPr/>
        </p:nvGrpSpPr>
        <p:grpSpPr>
          <a:xfrm>
            <a:off x="1042025" y="4321083"/>
            <a:ext cx="2496377" cy="499161"/>
            <a:chOff x="8884223" y="3198391"/>
            <a:chExt cx="2496377" cy="499161"/>
          </a:xfrm>
        </p:grpSpPr>
        <p:sp>
          <p:nvSpPr>
            <p:cNvPr id="261" name="TextBox 260"/>
            <p:cNvSpPr txBox="1"/>
            <p:nvPr/>
          </p:nvSpPr>
          <p:spPr>
            <a:xfrm>
              <a:off x="8884223" y="3218464"/>
              <a:ext cx="324383" cy="331594"/>
            </a:xfrm>
            <a:custGeom>
              <a:avLst/>
              <a:gdLst/>
              <a:ahLst/>
              <a:cxnLst/>
              <a:rect l="l" t="t" r="r" b="b"/>
              <a:pathLst>
                <a:path w="274244" h="280340">
                  <a:moveTo>
                    <a:pt x="213894" y="49302"/>
                  </a:moveTo>
                  <a:cubicBezTo>
                    <a:pt x="213208" y="67488"/>
                    <a:pt x="211379" y="83084"/>
                    <a:pt x="208407" y="96088"/>
                  </a:cubicBezTo>
                  <a:cubicBezTo>
                    <a:pt x="205435" y="109093"/>
                    <a:pt x="201778" y="120117"/>
                    <a:pt x="197434" y="129159"/>
                  </a:cubicBezTo>
                  <a:cubicBezTo>
                    <a:pt x="210960" y="120384"/>
                    <a:pt x="222923" y="109893"/>
                    <a:pt x="233325" y="97689"/>
                  </a:cubicBezTo>
                  <a:cubicBezTo>
                    <a:pt x="243726" y="85484"/>
                    <a:pt x="250050" y="69355"/>
                    <a:pt x="252298" y="49302"/>
                  </a:cubicBezTo>
                  <a:close/>
                  <a:moveTo>
                    <a:pt x="21946" y="49302"/>
                  </a:moveTo>
                  <a:cubicBezTo>
                    <a:pt x="24194" y="69355"/>
                    <a:pt x="30518" y="85484"/>
                    <a:pt x="40920" y="97689"/>
                  </a:cubicBezTo>
                  <a:cubicBezTo>
                    <a:pt x="51321" y="109893"/>
                    <a:pt x="63284" y="120384"/>
                    <a:pt x="76810" y="129159"/>
                  </a:cubicBezTo>
                  <a:cubicBezTo>
                    <a:pt x="72466" y="120117"/>
                    <a:pt x="68809" y="109093"/>
                    <a:pt x="65837" y="96088"/>
                  </a:cubicBezTo>
                  <a:cubicBezTo>
                    <a:pt x="62865" y="83084"/>
                    <a:pt x="61036" y="67488"/>
                    <a:pt x="60351" y="49302"/>
                  </a:cubicBezTo>
                  <a:close/>
                  <a:moveTo>
                    <a:pt x="137123" y="18212"/>
                  </a:moveTo>
                  <a:cubicBezTo>
                    <a:pt x="116592" y="18799"/>
                    <a:pt x="101769" y="21905"/>
                    <a:pt x="92655" y="27531"/>
                  </a:cubicBezTo>
                  <a:cubicBezTo>
                    <a:pt x="83540" y="33156"/>
                    <a:pt x="79071" y="37781"/>
                    <a:pt x="79248" y="41405"/>
                  </a:cubicBezTo>
                  <a:cubicBezTo>
                    <a:pt x="79071" y="45318"/>
                    <a:pt x="83540" y="50111"/>
                    <a:pt x="92655" y="55784"/>
                  </a:cubicBezTo>
                  <a:cubicBezTo>
                    <a:pt x="101769" y="61457"/>
                    <a:pt x="116592" y="64579"/>
                    <a:pt x="137123" y="65151"/>
                  </a:cubicBezTo>
                  <a:cubicBezTo>
                    <a:pt x="157653" y="64579"/>
                    <a:pt x="172475" y="61457"/>
                    <a:pt x="181590" y="55784"/>
                  </a:cubicBezTo>
                  <a:cubicBezTo>
                    <a:pt x="190704" y="50111"/>
                    <a:pt x="195173" y="45318"/>
                    <a:pt x="194996" y="41405"/>
                  </a:cubicBezTo>
                  <a:cubicBezTo>
                    <a:pt x="195173" y="37781"/>
                    <a:pt x="190704" y="33156"/>
                    <a:pt x="181590" y="27531"/>
                  </a:cubicBezTo>
                  <a:cubicBezTo>
                    <a:pt x="172475" y="21905"/>
                    <a:pt x="157653" y="18799"/>
                    <a:pt x="137123" y="18212"/>
                  </a:cubicBezTo>
                  <a:close/>
                  <a:moveTo>
                    <a:pt x="137123" y="0"/>
                  </a:moveTo>
                  <a:cubicBezTo>
                    <a:pt x="159215" y="289"/>
                    <a:pt x="176247" y="3202"/>
                    <a:pt x="188219" y="8741"/>
                  </a:cubicBezTo>
                  <a:cubicBezTo>
                    <a:pt x="200191" y="14280"/>
                    <a:pt x="207936" y="20714"/>
                    <a:pt x="211455" y="28042"/>
                  </a:cubicBezTo>
                  <a:lnTo>
                    <a:pt x="263271" y="28042"/>
                  </a:lnTo>
                  <a:cubicBezTo>
                    <a:pt x="266395" y="28130"/>
                    <a:pt x="268986" y="29168"/>
                    <a:pt x="271044" y="31155"/>
                  </a:cubicBezTo>
                  <a:cubicBezTo>
                    <a:pt x="273101" y="33142"/>
                    <a:pt x="274168" y="35546"/>
                    <a:pt x="274244" y="38368"/>
                  </a:cubicBezTo>
                  <a:cubicBezTo>
                    <a:pt x="273939" y="60098"/>
                    <a:pt x="269943" y="78173"/>
                    <a:pt x="262255" y="92595"/>
                  </a:cubicBezTo>
                  <a:cubicBezTo>
                    <a:pt x="254567" y="107017"/>
                    <a:pt x="245017" y="119002"/>
                    <a:pt x="233604" y="128551"/>
                  </a:cubicBezTo>
                  <a:cubicBezTo>
                    <a:pt x="222191" y="138100"/>
                    <a:pt x="210744" y="146431"/>
                    <a:pt x="199263" y="153543"/>
                  </a:cubicBezTo>
                  <a:cubicBezTo>
                    <a:pt x="185433" y="162357"/>
                    <a:pt x="174689" y="170637"/>
                    <a:pt x="167031" y="178384"/>
                  </a:cubicBezTo>
                  <a:cubicBezTo>
                    <a:pt x="159372" y="186131"/>
                    <a:pt x="155486" y="195326"/>
                    <a:pt x="155372" y="205969"/>
                  </a:cubicBezTo>
                  <a:lnTo>
                    <a:pt x="155372" y="226086"/>
                  </a:lnTo>
                  <a:cubicBezTo>
                    <a:pt x="169964" y="227737"/>
                    <a:pt x="181775" y="230988"/>
                    <a:pt x="190805" y="235839"/>
                  </a:cubicBezTo>
                  <a:cubicBezTo>
                    <a:pt x="199835" y="240691"/>
                    <a:pt x="204483" y="246380"/>
                    <a:pt x="204750" y="252908"/>
                  </a:cubicBezTo>
                  <a:cubicBezTo>
                    <a:pt x="204294" y="260452"/>
                    <a:pt x="197744" y="266853"/>
                    <a:pt x="185102" y="272110"/>
                  </a:cubicBezTo>
                  <a:cubicBezTo>
                    <a:pt x="172459" y="277368"/>
                    <a:pt x="156459" y="280111"/>
                    <a:pt x="137100" y="280340"/>
                  </a:cubicBezTo>
                  <a:cubicBezTo>
                    <a:pt x="118029" y="280111"/>
                    <a:pt x="102117" y="277368"/>
                    <a:pt x="89365" y="272110"/>
                  </a:cubicBezTo>
                  <a:cubicBezTo>
                    <a:pt x="76613" y="266853"/>
                    <a:pt x="69989" y="260452"/>
                    <a:pt x="69495" y="252908"/>
                  </a:cubicBezTo>
                  <a:cubicBezTo>
                    <a:pt x="69785" y="246380"/>
                    <a:pt x="74533" y="240691"/>
                    <a:pt x="83737" y="235839"/>
                  </a:cubicBezTo>
                  <a:cubicBezTo>
                    <a:pt x="92941" y="230988"/>
                    <a:pt x="104856" y="227737"/>
                    <a:pt x="119482" y="226086"/>
                  </a:cubicBezTo>
                  <a:lnTo>
                    <a:pt x="119482" y="205969"/>
                  </a:lnTo>
                  <a:cubicBezTo>
                    <a:pt x="119342" y="195326"/>
                    <a:pt x="115354" y="186131"/>
                    <a:pt x="107518" y="178384"/>
                  </a:cubicBezTo>
                  <a:cubicBezTo>
                    <a:pt x="99682" y="170637"/>
                    <a:pt x="88837" y="162357"/>
                    <a:pt x="74981" y="153543"/>
                  </a:cubicBezTo>
                  <a:cubicBezTo>
                    <a:pt x="63500" y="146431"/>
                    <a:pt x="52053" y="138100"/>
                    <a:pt x="40640" y="128551"/>
                  </a:cubicBezTo>
                  <a:cubicBezTo>
                    <a:pt x="29227" y="119002"/>
                    <a:pt x="19677" y="107017"/>
                    <a:pt x="11989" y="92595"/>
                  </a:cubicBezTo>
                  <a:cubicBezTo>
                    <a:pt x="4301" y="78173"/>
                    <a:pt x="305" y="60098"/>
                    <a:pt x="0" y="38368"/>
                  </a:cubicBezTo>
                  <a:cubicBezTo>
                    <a:pt x="76" y="35546"/>
                    <a:pt x="1143" y="33142"/>
                    <a:pt x="3201" y="31155"/>
                  </a:cubicBezTo>
                  <a:cubicBezTo>
                    <a:pt x="5258" y="29168"/>
                    <a:pt x="7849" y="28130"/>
                    <a:pt x="10973" y="28042"/>
                  </a:cubicBezTo>
                  <a:lnTo>
                    <a:pt x="63399" y="28042"/>
                  </a:lnTo>
                  <a:cubicBezTo>
                    <a:pt x="66892" y="20714"/>
                    <a:pt x="74536" y="14280"/>
                    <a:pt x="86330" y="8741"/>
                  </a:cubicBezTo>
                  <a:cubicBezTo>
                    <a:pt x="98124" y="3202"/>
                    <a:pt x="115055" y="289"/>
                    <a:pt x="137123" y="0"/>
                  </a:cubicBezTo>
                  <a:close/>
                </a:path>
              </a:pathLst>
            </a:custGeom>
            <a:solidFill>
              <a:srgbClr val="2E3892"/>
            </a:solidFill>
            <a:ln w="12700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chemeClr val="bg1"/>
                  </a:solidFill>
                  <a:cs typeface="+mn-ea"/>
                </a:defRPr>
              </a:lvl1pPr>
            </a:lstStyle>
            <a:p>
              <a:endParaRPr lang="en-IN" dirty="0">
                <a:sym typeface="+mn-lt"/>
              </a:endParaRPr>
            </a:p>
          </p:txBody>
        </p:sp>
        <p:sp>
          <p:nvSpPr>
            <p:cNvPr id="262" name="TextBox 261"/>
            <p:cNvSpPr txBox="1"/>
            <p:nvPr/>
          </p:nvSpPr>
          <p:spPr>
            <a:xfrm>
              <a:off x="9378847" y="3198391"/>
              <a:ext cx="1426673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专注高端</a:t>
              </a:r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设计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3" name="TextBox 262"/>
            <p:cNvSpPr txBox="1"/>
            <p:nvPr/>
          </p:nvSpPr>
          <p:spPr>
            <a:xfrm>
              <a:off x="9378847" y="3388715"/>
              <a:ext cx="1045158" cy="138499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December. 09. 2014</a:t>
              </a:r>
            </a:p>
          </p:txBody>
        </p:sp>
        <p:sp>
          <p:nvSpPr>
            <p:cNvPr id="264" name="TextBox 263"/>
            <p:cNvSpPr txBox="1"/>
            <p:nvPr/>
          </p:nvSpPr>
          <p:spPr>
            <a:xfrm>
              <a:off x="9378847" y="3525967"/>
              <a:ext cx="2001753" cy="17158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9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On the other hand, we</a:t>
              </a:r>
              <a:endParaRPr kumimoji="0" lang="en-IN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65" name="Group 264"/>
          <p:cNvGrpSpPr/>
          <p:nvPr/>
        </p:nvGrpSpPr>
        <p:grpSpPr>
          <a:xfrm>
            <a:off x="3700254" y="4321083"/>
            <a:ext cx="2496377" cy="499161"/>
            <a:chOff x="8884223" y="4036366"/>
            <a:chExt cx="2496377" cy="499161"/>
          </a:xfrm>
        </p:grpSpPr>
        <p:sp>
          <p:nvSpPr>
            <p:cNvPr id="266" name="TextBox 265"/>
            <p:cNvSpPr txBox="1"/>
            <p:nvPr/>
          </p:nvSpPr>
          <p:spPr>
            <a:xfrm>
              <a:off x="8884223" y="4056439"/>
              <a:ext cx="324383" cy="331594"/>
            </a:xfrm>
            <a:custGeom>
              <a:avLst/>
              <a:gdLst/>
              <a:ahLst/>
              <a:cxnLst/>
              <a:rect l="l" t="t" r="r" b="b"/>
              <a:pathLst>
                <a:path w="274244" h="280340">
                  <a:moveTo>
                    <a:pt x="213894" y="49302"/>
                  </a:moveTo>
                  <a:cubicBezTo>
                    <a:pt x="213208" y="67488"/>
                    <a:pt x="211379" y="83084"/>
                    <a:pt x="208407" y="96088"/>
                  </a:cubicBezTo>
                  <a:cubicBezTo>
                    <a:pt x="205435" y="109093"/>
                    <a:pt x="201778" y="120117"/>
                    <a:pt x="197434" y="129159"/>
                  </a:cubicBezTo>
                  <a:cubicBezTo>
                    <a:pt x="210960" y="120384"/>
                    <a:pt x="222923" y="109893"/>
                    <a:pt x="233325" y="97689"/>
                  </a:cubicBezTo>
                  <a:cubicBezTo>
                    <a:pt x="243726" y="85484"/>
                    <a:pt x="250050" y="69355"/>
                    <a:pt x="252298" y="49302"/>
                  </a:cubicBezTo>
                  <a:close/>
                  <a:moveTo>
                    <a:pt x="21946" y="49302"/>
                  </a:moveTo>
                  <a:cubicBezTo>
                    <a:pt x="24194" y="69355"/>
                    <a:pt x="30518" y="85484"/>
                    <a:pt x="40920" y="97689"/>
                  </a:cubicBezTo>
                  <a:cubicBezTo>
                    <a:pt x="51321" y="109893"/>
                    <a:pt x="63284" y="120384"/>
                    <a:pt x="76810" y="129159"/>
                  </a:cubicBezTo>
                  <a:cubicBezTo>
                    <a:pt x="72466" y="120117"/>
                    <a:pt x="68809" y="109093"/>
                    <a:pt x="65837" y="96088"/>
                  </a:cubicBezTo>
                  <a:cubicBezTo>
                    <a:pt x="62865" y="83084"/>
                    <a:pt x="61036" y="67488"/>
                    <a:pt x="60351" y="49302"/>
                  </a:cubicBezTo>
                  <a:close/>
                  <a:moveTo>
                    <a:pt x="137123" y="18212"/>
                  </a:moveTo>
                  <a:cubicBezTo>
                    <a:pt x="116592" y="18799"/>
                    <a:pt x="101769" y="21905"/>
                    <a:pt x="92655" y="27531"/>
                  </a:cubicBezTo>
                  <a:cubicBezTo>
                    <a:pt x="83540" y="33156"/>
                    <a:pt x="79071" y="37781"/>
                    <a:pt x="79248" y="41405"/>
                  </a:cubicBezTo>
                  <a:cubicBezTo>
                    <a:pt x="79071" y="45318"/>
                    <a:pt x="83540" y="50111"/>
                    <a:pt x="92655" y="55784"/>
                  </a:cubicBezTo>
                  <a:cubicBezTo>
                    <a:pt x="101769" y="61457"/>
                    <a:pt x="116592" y="64579"/>
                    <a:pt x="137123" y="65151"/>
                  </a:cubicBezTo>
                  <a:cubicBezTo>
                    <a:pt x="157653" y="64579"/>
                    <a:pt x="172475" y="61457"/>
                    <a:pt x="181590" y="55784"/>
                  </a:cubicBezTo>
                  <a:cubicBezTo>
                    <a:pt x="190704" y="50111"/>
                    <a:pt x="195173" y="45318"/>
                    <a:pt x="194996" y="41405"/>
                  </a:cubicBezTo>
                  <a:cubicBezTo>
                    <a:pt x="195173" y="37781"/>
                    <a:pt x="190704" y="33156"/>
                    <a:pt x="181590" y="27531"/>
                  </a:cubicBezTo>
                  <a:cubicBezTo>
                    <a:pt x="172475" y="21905"/>
                    <a:pt x="157653" y="18799"/>
                    <a:pt x="137123" y="18212"/>
                  </a:cubicBezTo>
                  <a:close/>
                  <a:moveTo>
                    <a:pt x="137123" y="0"/>
                  </a:moveTo>
                  <a:cubicBezTo>
                    <a:pt x="159215" y="289"/>
                    <a:pt x="176247" y="3202"/>
                    <a:pt x="188219" y="8741"/>
                  </a:cubicBezTo>
                  <a:cubicBezTo>
                    <a:pt x="200191" y="14280"/>
                    <a:pt x="207936" y="20714"/>
                    <a:pt x="211455" y="28042"/>
                  </a:cubicBezTo>
                  <a:lnTo>
                    <a:pt x="263271" y="28042"/>
                  </a:lnTo>
                  <a:cubicBezTo>
                    <a:pt x="266395" y="28130"/>
                    <a:pt x="268986" y="29168"/>
                    <a:pt x="271044" y="31155"/>
                  </a:cubicBezTo>
                  <a:cubicBezTo>
                    <a:pt x="273101" y="33142"/>
                    <a:pt x="274168" y="35546"/>
                    <a:pt x="274244" y="38368"/>
                  </a:cubicBezTo>
                  <a:cubicBezTo>
                    <a:pt x="273939" y="60098"/>
                    <a:pt x="269943" y="78173"/>
                    <a:pt x="262255" y="92595"/>
                  </a:cubicBezTo>
                  <a:cubicBezTo>
                    <a:pt x="254567" y="107017"/>
                    <a:pt x="245017" y="119002"/>
                    <a:pt x="233604" y="128551"/>
                  </a:cubicBezTo>
                  <a:cubicBezTo>
                    <a:pt x="222191" y="138100"/>
                    <a:pt x="210744" y="146431"/>
                    <a:pt x="199263" y="153543"/>
                  </a:cubicBezTo>
                  <a:cubicBezTo>
                    <a:pt x="185433" y="162357"/>
                    <a:pt x="174689" y="170637"/>
                    <a:pt x="167031" y="178384"/>
                  </a:cubicBezTo>
                  <a:cubicBezTo>
                    <a:pt x="159372" y="186131"/>
                    <a:pt x="155486" y="195326"/>
                    <a:pt x="155372" y="205969"/>
                  </a:cubicBezTo>
                  <a:lnTo>
                    <a:pt x="155372" y="226086"/>
                  </a:lnTo>
                  <a:cubicBezTo>
                    <a:pt x="169964" y="227737"/>
                    <a:pt x="181775" y="230988"/>
                    <a:pt x="190805" y="235839"/>
                  </a:cubicBezTo>
                  <a:cubicBezTo>
                    <a:pt x="199835" y="240691"/>
                    <a:pt x="204483" y="246380"/>
                    <a:pt x="204750" y="252908"/>
                  </a:cubicBezTo>
                  <a:cubicBezTo>
                    <a:pt x="204294" y="260452"/>
                    <a:pt x="197744" y="266853"/>
                    <a:pt x="185102" y="272110"/>
                  </a:cubicBezTo>
                  <a:cubicBezTo>
                    <a:pt x="172459" y="277368"/>
                    <a:pt x="156459" y="280111"/>
                    <a:pt x="137100" y="280340"/>
                  </a:cubicBezTo>
                  <a:cubicBezTo>
                    <a:pt x="118029" y="280111"/>
                    <a:pt x="102117" y="277368"/>
                    <a:pt x="89365" y="272110"/>
                  </a:cubicBezTo>
                  <a:cubicBezTo>
                    <a:pt x="76613" y="266853"/>
                    <a:pt x="69989" y="260452"/>
                    <a:pt x="69495" y="252908"/>
                  </a:cubicBezTo>
                  <a:cubicBezTo>
                    <a:pt x="69785" y="246380"/>
                    <a:pt x="74533" y="240691"/>
                    <a:pt x="83737" y="235839"/>
                  </a:cubicBezTo>
                  <a:cubicBezTo>
                    <a:pt x="92941" y="230988"/>
                    <a:pt x="104856" y="227737"/>
                    <a:pt x="119482" y="226086"/>
                  </a:cubicBezTo>
                  <a:lnTo>
                    <a:pt x="119482" y="205969"/>
                  </a:lnTo>
                  <a:cubicBezTo>
                    <a:pt x="119342" y="195326"/>
                    <a:pt x="115354" y="186131"/>
                    <a:pt x="107518" y="178384"/>
                  </a:cubicBezTo>
                  <a:cubicBezTo>
                    <a:pt x="99682" y="170637"/>
                    <a:pt x="88837" y="162357"/>
                    <a:pt x="74981" y="153543"/>
                  </a:cubicBezTo>
                  <a:cubicBezTo>
                    <a:pt x="63500" y="146431"/>
                    <a:pt x="52053" y="138100"/>
                    <a:pt x="40640" y="128551"/>
                  </a:cubicBezTo>
                  <a:cubicBezTo>
                    <a:pt x="29227" y="119002"/>
                    <a:pt x="19677" y="107017"/>
                    <a:pt x="11989" y="92595"/>
                  </a:cubicBezTo>
                  <a:cubicBezTo>
                    <a:pt x="4301" y="78173"/>
                    <a:pt x="305" y="60098"/>
                    <a:pt x="0" y="38368"/>
                  </a:cubicBezTo>
                  <a:cubicBezTo>
                    <a:pt x="76" y="35546"/>
                    <a:pt x="1143" y="33142"/>
                    <a:pt x="3201" y="31155"/>
                  </a:cubicBezTo>
                  <a:cubicBezTo>
                    <a:pt x="5258" y="29168"/>
                    <a:pt x="7849" y="28130"/>
                    <a:pt x="10973" y="28042"/>
                  </a:cubicBezTo>
                  <a:lnTo>
                    <a:pt x="63399" y="28042"/>
                  </a:lnTo>
                  <a:cubicBezTo>
                    <a:pt x="66892" y="20714"/>
                    <a:pt x="74536" y="14280"/>
                    <a:pt x="86330" y="8741"/>
                  </a:cubicBezTo>
                  <a:cubicBezTo>
                    <a:pt x="98124" y="3202"/>
                    <a:pt x="115055" y="289"/>
                    <a:pt x="137123" y="0"/>
                  </a:cubicBezTo>
                  <a:close/>
                </a:path>
              </a:pathLst>
            </a:custGeom>
            <a:solidFill>
              <a:srgbClr val="2E3892"/>
            </a:solidFill>
            <a:ln w="12700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chemeClr val="bg1"/>
                  </a:solidFill>
                  <a:cs typeface="+mn-ea"/>
                </a:defRPr>
              </a:lvl1pPr>
            </a:lstStyle>
            <a:p>
              <a:endParaRPr lang="en-IN" dirty="0">
                <a:sym typeface="+mn-lt"/>
              </a:endParaRPr>
            </a:p>
          </p:txBody>
        </p:sp>
        <p:sp>
          <p:nvSpPr>
            <p:cNvPr id="267" name="TextBox 266"/>
            <p:cNvSpPr txBox="1"/>
            <p:nvPr/>
          </p:nvSpPr>
          <p:spPr>
            <a:xfrm>
              <a:off x="9378847" y="4036366"/>
              <a:ext cx="1426673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专注高端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设计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8" name="TextBox 267"/>
            <p:cNvSpPr txBox="1"/>
            <p:nvPr/>
          </p:nvSpPr>
          <p:spPr>
            <a:xfrm>
              <a:off x="9378847" y="4226690"/>
              <a:ext cx="763029" cy="138499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June. 08. 2014</a:t>
              </a:r>
            </a:p>
          </p:txBody>
        </p:sp>
        <p:sp>
          <p:nvSpPr>
            <p:cNvPr id="269" name="TextBox 268"/>
            <p:cNvSpPr txBox="1"/>
            <p:nvPr/>
          </p:nvSpPr>
          <p:spPr>
            <a:xfrm>
              <a:off x="9378847" y="4363942"/>
              <a:ext cx="2001753" cy="17158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9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On the other hand, we</a:t>
              </a:r>
              <a:endParaRPr kumimoji="0" lang="en-IN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71" name="Rectangle 270"/>
          <p:cNvSpPr/>
          <p:nvPr/>
        </p:nvSpPr>
        <p:spPr>
          <a:xfrm>
            <a:off x="1042025" y="4926858"/>
            <a:ext cx="2325552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quis nostrud exerci tation ullamcorper suscipit lobortis nisl ut aliquip ex ea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2" name="Rectangle 271"/>
          <p:cNvSpPr/>
          <p:nvPr/>
        </p:nvSpPr>
        <p:spPr>
          <a:xfrm>
            <a:off x="3669739" y="4926858"/>
            <a:ext cx="2325552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quis nostrud exerci tation ullamcorper suscipit lobortis nisl ut aliquip ex ea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4" name="圆角矩形 16">
            <a:extLst>
              <a:ext uri="{FF2B5EF4-FFF2-40B4-BE49-F238E27FC236}">
                <a16:creationId xmlns:a16="http://schemas.microsoft.com/office/drawing/2014/main" id="{71924BD7-2100-4EBE-83FE-7C455050E44F}"/>
              </a:ext>
            </a:extLst>
          </p:cNvPr>
          <p:cNvSpPr/>
          <p:nvPr/>
        </p:nvSpPr>
        <p:spPr>
          <a:xfrm>
            <a:off x="7788929" y="2240409"/>
            <a:ext cx="3139513" cy="2093880"/>
          </a:xfrm>
          <a:prstGeom prst="roundRect">
            <a:avLst>
              <a:gd name="adj" fmla="val 5567"/>
            </a:avLst>
          </a:prstGeom>
          <a:gradFill>
            <a:gsLst>
              <a:gs pos="75000">
                <a:schemeClr val="accent4">
                  <a:lumMod val="60000"/>
                  <a:lumOff val="40000"/>
                </a:schemeClr>
              </a:gs>
              <a:gs pos="18000">
                <a:srgbClr val="FFBAD3"/>
              </a:gs>
            </a:gsLst>
            <a:lin ang="18600000" scaled="0"/>
          </a:gradFill>
          <a:ln>
            <a:noFill/>
          </a:ln>
          <a:effectLst>
            <a:outerShdw blurRad="50800" dist="38100" algn="l" rotWithShape="0">
              <a:schemeClr val="accent4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4" tIns="43347" rIns="86694" bIns="43347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95" name="Picture 307" descr="C:\Users\Administrator\Desktop\未标题-1.png">
            <a:extLst>
              <a:ext uri="{FF2B5EF4-FFF2-40B4-BE49-F238E27FC236}">
                <a16:creationId xmlns:a16="http://schemas.microsoft.com/office/drawing/2014/main" id="{5B0FEE2B-D7A6-4E81-AA24-25D2855CC68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10800000">
            <a:off x="8324857" y="2639879"/>
            <a:ext cx="2049860" cy="340255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6782203" y="1600828"/>
            <a:ext cx="1422702" cy="1422702"/>
            <a:chOff x="6826604" y="1562248"/>
            <a:chExt cx="1422702" cy="1422702"/>
          </a:xfrm>
        </p:grpSpPr>
        <p:sp>
          <p:nvSpPr>
            <p:cNvPr id="273" name="Star: 10 Points 272"/>
            <p:cNvSpPr/>
            <p:nvPr/>
          </p:nvSpPr>
          <p:spPr>
            <a:xfrm>
              <a:off x="6826604" y="1562248"/>
              <a:ext cx="1422702" cy="1422702"/>
            </a:xfrm>
            <a:prstGeom prst="star10">
              <a:avLst/>
            </a:prstGeom>
            <a:gradFill>
              <a:gsLst>
                <a:gs pos="0">
                  <a:srgbClr val="0930CB"/>
                </a:gs>
                <a:gs pos="76000">
                  <a:srgbClr val="5CD6FE"/>
                </a:gs>
              </a:gsLst>
              <a:lin ang="8400000" scaled="0"/>
            </a:gradFill>
            <a:ln w="12700" cap="flat">
              <a:noFill/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 sz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4" name="Rectangle 273"/>
            <p:cNvSpPr/>
            <p:nvPr/>
          </p:nvSpPr>
          <p:spPr>
            <a:xfrm rot="20605618">
              <a:off x="6850903" y="1852662"/>
              <a:ext cx="131266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Design</a:t>
              </a: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锐普演示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73A6779-2468-4B8F-BA47-52469B087037}"/>
              </a:ext>
            </a:extLst>
          </p:cNvPr>
          <p:cNvGrpSpPr/>
          <p:nvPr/>
        </p:nvGrpSpPr>
        <p:grpSpPr>
          <a:xfrm rot="16200000">
            <a:off x="-257023" y="-907362"/>
            <a:ext cx="1980008" cy="2344780"/>
            <a:chOff x="10342230" y="-183592"/>
            <a:chExt cx="1980008" cy="2344780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DBE2BAF1-D840-4218-910B-B56DDB131BC3}"/>
                </a:ext>
              </a:extLst>
            </p:cNvPr>
            <p:cNvSpPr/>
            <p:nvPr/>
          </p:nvSpPr>
          <p:spPr>
            <a:xfrm>
              <a:off x="10342230" y="-76079"/>
              <a:ext cx="1924531" cy="2237267"/>
            </a:xfrm>
            <a:custGeom>
              <a:avLst/>
              <a:gdLst>
                <a:gd name="connsiteX0" fmla="*/ 7144 w 2286000"/>
                <a:gd name="connsiteY0" fmla="*/ 7144 h 2657475"/>
                <a:gd name="connsiteX1" fmla="*/ 445294 w 2286000"/>
                <a:gd name="connsiteY1" fmla="*/ 407194 h 2657475"/>
                <a:gd name="connsiteX2" fmla="*/ 1226344 w 2286000"/>
                <a:gd name="connsiteY2" fmla="*/ 807244 h 2657475"/>
                <a:gd name="connsiteX3" fmla="*/ 1359694 w 2286000"/>
                <a:gd name="connsiteY3" fmla="*/ 1302544 h 2657475"/>
                <a:gd name="connsiteX4" fmla="*/ 1788319 w 2286000"/>
                <a:gd name="connsiteY4" fmla="*/ 2302669 h 2657475"/>
                <a:gd name="connsiteX5" fmla="*/ 2283619 w 2286000"/>
                <a:gd name="connsiteY5" fmla="*/ 2655094 h 2657475"/>
                <a:gd name="connsiteX6" fmla="*/ 2283619 w 2286000"/>
                <a:gd name="connsiteY6" fmla="*/ 73819 h 2657475"/>
                <a:gd name="connsiteX7" fmla="*/ 2283619 w 2286000"/>
                <a:gd name="connsiteY7" fmla="*/ 7144 h 2657475"/>
                <a:gd name="connsiteX8" fmla="*/ 7144 w 2286000"/>
                <a:gd name="connsiteY8" fmla="*/ 7144 h 2657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6000" h="2657475">
                  <a:moveTo>
                    <a:pt x="7144" y="7144"/>
                  </a:moveTo>
                  <a:cubicBezTo>
                    <a:pt x="7144" y="7144"/>
                    <a:pt x="159544" y="302419"/>
                    <a:pt x="445294" y="407194"/>
                  </a:cubicBezTo>
                  <a:cubicBezTo>
                    <a:pt x="731044" y="511969"/>
                    <a:pt x="1112044" y="645319"/>
                    <a:pt x="1226344" y="807244"/>
                  </a:cubicBezTo>
                  <a:cubicBezTo>
                    <a:pt x="1340644" y="969169"/>
                    <a:pt x="1369219" y="997744"/>
                    <a:pt x="1359694" y="1302544"/>
                  </a:cubicBezTo>
                  <a:cubicBezTo>
                    <a:pt x="1350169" y="1607344"/>
                    <a:pt x="1407319" y="1988344"/>
                    <a:pt x="1788319" y="2302669"/>
                  </a:cubicBezTo>
                  <a:cubicBezTo>
                    <a:pt x="2169319" y="2616994"/>
                    <a:pt x="2283619" y="2655094"/>
                    <a:pt x="2283619" y="2655094"/>
                  </a:cubicBezTo>
                  <a:lnTo>
                    <a:pt x="2283619" y="73819"/>
                  </a:lnTo>
                  <a:lnTo>
                    <a:pt x="2283619" y="7144"/>
                  </a:lnTo>
                  <a:lnTo>
                    <a:pt x="7144" y="7144"/>
                  </a:lnTo>
                  <a:close/>
                </a:path>
              </a:pathLst>
            </a:custGeom>
            <a:gradFill>
              <a:gsLst>
                <a:gs pos="37000">
                  <a:srgbClr val="00119F"/>
                </a:gs>
                <a:gs pos="82000">
                  <a:srgbClr val="0018C8"/>
                </a:gs>
              </a:gsLst>
              <a:lin ang="13200000" scaled="0"/>
            </a:gradFill>
            <a:ln w="9525" cap="flat">
              <a:noFill/>
              <a:prstDash val="solid"/>
              <a:miter/>
            </a:ln>
            <a:effectLst>
              <a:innerShdw blurRad="241300" dist="330200" dir="6060000">
                <a:prstClr val="black">
                  <a:alpha val="21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9740078F-CC14-4BEC-B2B2-AB6A08771D13}"/>
                </a:ext>
              </a:extLst>
            </p:cNvPr>
            <p:cNvSpPr/>
            <p:nvPr/>
          </p:nvSpPr>
          <p:spPr>
            <a:xfrm>
              <a:off x="10867369" y="-183592"/>
              <a:ext cx="1454869" cy="2052084"/>
            </a:xfrm>
            <a:custGeom>
              <a:avLst/>
              <a:gdLst>
                <a:gd name="connsiteX0" fmla="*/ 34162 w 1485900"/>
                <a:gd name="connsiteY0" fmla="*/ 7144 h 2057400"/>
                <a:gd name="connsiteX1" fmla="*/ 300862 w 1485900"/>
                <a:gd name="connsiteY1" fmla="*/ 540544 h 2057400"/>
                <a:gd name="connsiteX2" fmla="*/ 977137 w 1485900"/>
                <a:gd name="connsiteY2" fmla="*/ 1026319 h 2057400"/>
                <a:gd name="connsiteX3" fmla="*/ 1234312 w 1485900"/>
                <a:gd name="connsiteY3" fmla="*/ 1845469 h 2057400"/>
                <a:gd name="connsiteX4" fmla="*/ 1481962 w 1485900"/>
                <a:gd name="connsiteY4" fmla="*/ 2055019 h 2057400"/>
                <a:gd name="connsiteX5" fmla="*/ 1481962 w 1485900"/>
                <a:gd name="connsiteY5" fmla="*/ 7144 h 2057400"/>
                <a:gd name="connsiteX6" fmla="*/ 34162 w 1485900"/>
                <a:gd name="connsiteY6" fmla="*/ 7144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5900" h="2057400">
                  <a:moveTo>
                    <a:pt x="34162" y="7144"/>
                  </a:moveTo>
                  <a:cubicBezTo>
                    <a:pt x="34162" y="7144"/>
                    <a:pt x="-118238" y="378619"/>
                    <a:pt x="300862" y="540544"/>
                  </a:cubicBezTo>
                  <a:cubicBezTo>
                    <a:pt x="719962" y="702469"/>
                    <a:pt x="967612" y="769144"/>
                    <a:pt x="977137" y="1026319"/>
                  </a:cubicBezTo>
                  <a:cubicBezTo>
                    <a:pt x="986662" y="1283494"/>
                    <a:pt x="986662" y="1635919"/>
                    <a:pt x="1234312" y="1845469"/>
                  </a:cubicBezTo>
                  <a:cubicBezTo>
                    <a:pt x="1481962" y="2055019"/>
                    <a:pt x="1481962" y="2055019"/>
                    <a:pt x="1481962" y="2055019"/>
                  </a:cubicBezTo>
                  <a:lnTo>
                    <a:pt x="1481962" y="7144"/>
                  </a:lnTo>
                  <a:lnTo>
                    <a:pt x="34162" y="7144"/>
                  </a:lnTo>
                  <a:close/>
                </a:path>
              </a:pathLst>
            </a:custGeom>
            <a:gradFill>
              <a:gsLst>
                <a:gs pos="20000">
                  <a:srgbClr val="000F8A"/>
                </a:gs>
                <a:gs pos="65000">
                  <a:srgbClr val="5807EB"/>
                </a:gs>
                <a:gs pos="100000">
                  <a:srgbClr val="0643E7"/>
                </a:gs>
              </a:gsLst>
              <a:lin ang="6600000" scaled="0"/>
            </a:gradFill>
            <a:ln w="9525" cap="flat">
              <a:noFill/>
              <a:prstDash val="solid"/>
              <a:miter/>
            </a:ln>
            <a:effectLst>
              <a:outerShdw blurRad="228600" dir="6840000" sx="94000" sy="94000" algn="t" rotWithShape="0">
                <a:prstClr val="black">
                  <a:alpha val="74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25" name="图形 24">
            <a:extLst>
              <a:ext uri="{FF2B5EF4-FFF2-40B4-BE49-F238E27FC236}">
                <a16:creationId xmlns:a16="http://schemas.microsoft.com/office/drawing/2014/main" id="{5CA98475-4D4E-4B8D-9C5F-EA4C42CC82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76205" y="566057"/>
            <a:ext cx="2052085" cy="123408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2AB5F947-6036-4B46-8AE3-13EEF00EA63E}"/>
              </a:ext>
            </a:extLst>
          </p:cNvPr>
          <p:cNvSpPr/>
          <p:nvPr/>
        </p:nvSpPr>
        <p:spPr>
          <a:xfrm>
            <a:off x="9432652" y="6230570"/>
            <a:ext cx="2229462" cy="32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600" spc="1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 Quality Control Manual of Chinese Standard PPT</a:t>
            </a:r>
          </a:p>
        </p:txBody>
      </p:sp>
      <p:sp>
        <p:nvSpPr>
          <p:cNvPr id="27" name="Rectangle 73">
            <a:extLst>
              <a:ext uri="{FF2B5EF4-FFF2-40B4-BE49-F238E27FC236}">
                <a16:creationId xmlns:a16="http://schemas.microsoft.com/office/drawing/2014/main" id="{206438C2-7795-4845-81A7-F30386BBE422}"/>
              </a:ext>
            </a:extLst>
          </p:cNvPr>
          <p:cNvSpPr/>
          <p:nvPr/>
        </p:nvSpPr>
        <p:spPr>
          <a:xfrm>
            <a:off x="888582" y="2783464"/>
            <a:ext cx="4732969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全国高校公益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巡讲，走遍全国上百所高校，让百万学子掌握专业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制作技能，提升入职竞争力。</a:t>
            </a:r>
          </a:p>
        </p:txBody>
      </p:sp>
      <p:sp>
        <p:nvSpPr>
          <p:cNvPr id="28" name="Rectangle 86">
            <a:extLst>
              <a:ext uri="{FF2B5EF4-FFF2-40B4-BE49-F238E27FC236}">
                <a16:creationId xmlns:a16="http://schemas.microsoft.com/office/drawing/2014/main" id="{64254F4C-4399-4C87-B276-660999B4A73D}"/>
              </a:ext>
            </a:extLst>
          </p:cNvPr>
          <p:cNvSpPr/>
          <p:nvPr/>
        </p:nvSpPr>
        <p:spPr>
          <a:xfrm>
            <a:off x="888582" y="2137133"/>
            <a:ext cx="44484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7200"/>
              </a:spcAft>
            </a:pPr>
            <a:r>
              <a:rPr lang="zh-CN" altLang="en-US" sz="3600" b="1" dirty="0">
                <a:solidFill>
                  <a:srgbClr val="15054F"/>
                </a:solidFill>
                <a:cs typeface="+mn-ea"/>
                <a:sym typeface="+mn-lt"/>
              </a:rPr>
              <a:t>专注高端</a:t>
            </a:r>
            <a:r>
              <a:rPr lang="en-US" altLang="zh-CN" sz="3600" b="1" dirty="0">
                <a:solidFill>
                  <a:srgbClr val="15054F"/>
                </a:solidFill>
                <a:cs typeface="+mn-ea"/>
                <a:sym typeface="+mn-lt"/>
              </a:rPr>
              <a:t>PPT</a:t>
            </a:r>
            <a:r>
              <a:rPr lang="zh-CN" altLang="en-US" sz="3600" b="1" dirty="0">
                <a:solidFill>
                  <a:srgbClr val="15054F"/>
                </a:solidFill>
                <a:cs typeface="+mn-ea"/>
                <a:sym typeface="+mn-lt"/>
              </a:rPr>
              <a:t>设计</a:t>
            </a:r>
          </a:p>
        </p:txBody>
      </p:sp>
      <p:sp>
        <p:nvSpPr>
          <p:cNvPr id="29" name="Rectangle 87">
            <a:extLst>
              <a:ext uri="{FF2B5EF4-FFF2-40B4-BE49-F238E27FC236}">
                <a16:creationId xmlns:a16="http://schemas.microsoft.com/office/drawing/2014/main" id="{3065CA9F-E281-495F-911F-98A48724A0F8}"/>
              </a:ext>
            </a:extLst>
          </p:cNvPr>
          <p:cNvSpPr/>
          <p:nvPr/>
        </p:nvSpPr>
        <p:spPr>
          <a:xfrm>
            <a:off x="955800" y="1237951"/>
            <a:ext cx="21141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2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www.rapidesign.cn</a:t>
            </a:r>
            <a:endParaRPr lang="zh-CN" altLang="en-US" sz="1200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D42C2672-0891-41A4-9DB0-69B76BD4CFFC}"/>
              </a:ext>
            </a:extLst>
          </p:cNvPr>
          <p:cNvSpPr/>
          <p:nvPr/>
        </p:nvSpPr>
        <p:spPr>
          <a:xfrm>
            <a:off x="1042025" y="1980576"/>
            <a:ext cx="720000" cy="36000"/>
          </a:xfrm>
          <a:prstGeom prst="rect">
            <a:avLst/>
          </a:prstGeom>
          <a:gradFill>
            <a:gsLst>
              <a:gs pos="0">
                <a:srgbClr val="FFC000"/>
              </a:gs>
              <a:gs pos="91000">
                <a:srgbClr val="5E03E3"/>
              </a:gs>
            </a:gsLst>
            <a:lin ang="4200000" scaled="0"/>
          </a:gradFill>
          <a:ln w="9525" cap="flat">
            <a:noFill/>
            <a:prstDash val="solid"/>
            <a:miter/>
          </a:ln>
          <a:effectLst>
            <a:outerShdw blurRad="101600" dist="38100" dir="2700000" algn="tl" rotWithShape="0">
              <a:prstClr val="black">
                <a:alpha val="3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88968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" grpId="0"/>
      <p:bldP spid="272" grpId="0"/>
      <p:bldP spid="94" grpId="0" animBg="1"/>
      <p:bldP spid="27" grpId="0"/>
      <p:bldP spid="28" grpId="0"/>
      <p:bldP spid="29" grpId="0"/>
      <p:bldP spid="3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Rectangle 10">
            <a:extLst>
              <a:ext uri="{FF2B5EF4-FFF2-40B4-BE49-F238E27FC236}">
                <a16:creationId xmlns:a16="http://schemas.microsoft.com/office/drawing/2014/main" id="{A4488358-B821-4CF2-B3B7-71C8E04B7B03}"/>
              </a:ext>
            </a:extLst>
          </p:cNvPr>
          <p:cNvSpPr/>
          <p:nvPr/>
        </p:nvSpPr>
        <p:spPr>
          <a:xfrm>
            <a:off x="-116114" y="3027266"/>
            <a:ext cx="12308114" cy="3830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82675EE5-2D79-4186-BB25-43CBEC8D04BE}"/>
              </a:ext>
            </a:extLst>
          </p:cNvPr>
          <p:cNvGrpSpPr/>
          <p:nvPr/>
        </p:nvGrpSpPr>
        <p:grpSpPr>
          <a:xfrm>
            <a:off x="0" y="-1119325"/>
            <a:ext cx="12192001" cy="4356101"/>
            <a:chOff x="0" y="1250950"/>
            <a:chExt cx="12192001" cy="4356101"/>
          </a:xfrm>
        </p:grpSpPr>
        <p:sp>
          <p:nvSpPr>
            <p:cNvPr id="138" name="Freeform 5">
              <a:extLst>
                <a:ext uri="{FF2B5EF4-FFF2-40B4-BE49-F238E27FC236}">
                  <a16:creationId xmlns:a16="http://schemas.microsoft.com/office/drawing/2014/main" id="{9E48A694-1AD9-45D5-A9DD-D8580104285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70550" y="2187575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7 w 80"/>
                <a:gd name="T5" fmla="*/ 65 h 129"/>
                <a:gd name="T6" fmla="*/ 58 w 80"/>
                <a:gd name="T7" fmla="*/ 66 h 129"/>
                <a:gd name="T8" fmla="*/ 54 w 80"/>
                <a:gd name="T9" fmla="*/ 68 h 129"/>
                <a:gd name="T10" fmla="*/ 51 w 80"/>
                <a:gd name="T11" fmla="*/ 69 h 129"/>
                <a:gd name="T12" fmla="*/ 47 w 80"/>
                <a:gd name="T13" fmla="*/ 72 h 129"/>
                <a:gd name="T14" fmla="*/ 45 w 80"/>
                <a:gd name="T15" fmla="*/ 74 h 129"/>
                <a:gd name="T16" fmla="*/ 44 w 80"/>
                <a:gd name="T17" fmla="*/ 79 h 129"/>
                <a:gd name="T18" fmla="*/ 42 w 80"/>
                <a:gd name="T19" fmla="*/ 83 h 129"/>
                <a:gd name="T20" fmla="*/ 41 w 80"/>
                <a:gd name="T21" fmla="*/ 94 h 129"/>
                <a:gd name="T22" fmla="*/ 40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39 w 80"/>
                <a:gd name="T29" fmla="*/ 109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4 w 80"/>
                <a:gd name="T37" fmla="*/ 74 h 129"/>
                <a:gd name="T38" fmla="*/ 32 w 80"/>
                <a:gd name="T39" fmla="*/ 72 h 129"/>
                <a:gd name="T40" fmla="*/ 30 w 80"/>
                <a:gd name="T41" fmla="*/ 69 h 129"/>
                <a:gd name="T42" fmla="*/ 27 w 80"/>
                <a:gd name="T43" fmla="*/ 68 h 129"/>
                <a:gd name="T44" fmla="*/ 23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3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2 w 80"/>
                <a:gd name="T61" fmla="*/ 57 h 129"/>
                <a:gd name="T62" fmla="*/ 34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4 h 129"/>
                <a:gd name="T70" fmla="*/ 39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4 h 129"/>
                <a:gd name="T80" fmla="*/ 42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1 w 80"/>
                <a:gd name="T89" fmla="*/ 59 h 129"/>
                <a:gd name="T90" fmla="*/ 54 w 80"/>
                <a:gd name="T91" fmla="*/ 61 h 129"/>
                <a:gd name="T92" fmla="*/ 58 w 80"/>
                <a:gd name="T93" fmla="*/ 62 h 129"/>
                <a:gd name="T94" fmla="*/ 67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7" y="65"/>
                  </a:lnTo>
                  <a:lnTo>
                    <a:pt x="58" y="66"/>
                  </a:lnTo>
                  <a:lnTo>
                    <a:pt x="54" y="68"/>
                  </a:lnTo>
                  <a:lnTo>
                    <a:pt x="51" y="69"/>
                  </a:lnTo>
                  <a:lnTo>
                    <a:pt x="47" y="72"/>
                  </a:lnTo>
                  <a:lnTo>
                    <a:pt x="45" y="74"/>
                  </a:lnTo>
                  <a:lnTo>
                    <a:pt x="44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39" y="109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4"/>
                  </a:lnTo>
                  <a:lnTo>
                    <a:pt x="32" y="72"/>
                  </a:lnTo>
                  <a:lnTo>
                    <a:pt x="30" y="69"/>
                  </a:lnTo>
                  <a:lnTo>
                    <a:pt x="27" y="68"/>
                  </a:lnTo>
                  <a:lnTo>
                    <a:pt x="23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3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4"/>
                  </a:lnTo>
                  <a:lnTo>
                    <a:pt x="39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4"/>
                  </a:lnTo>
                  <a:lnTo>
                    <a:pt x="42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1" y="59"/>
                  </a:lnTo>
                  <a:lnTo>
                    <a:pt x="54" y="61"/>
                  </a:lnTo>
                  <a:lnTo>
                    <a:pt x="58" y="62"/>
                  </a:lnTo>
                  <a:lnTo>
                    <a:pt x="67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39" name="Freeform 6">
              <a:extLst>
                <a:ext uri="{FF2B5EF4-FFF2-40B4-BE49-F238E27FC236}">
                  <a16:creationId xmlns:a16="http://schemas.microsoft.com/office/drawing/2014/main" id="{C8AA2789-9EC8-4821-B00C-ECF69728A5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98975" y="2792413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7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2 w 80"/>
                <a:gd name="T61" fmla="*/ 57 h 129"/>
                <a:gd name="T62" fmla="*/ 34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40" name="Freeform 7">
              <a:extLst>
                <a:ext uri="{FF2B5EF4-FFF2-40B4-BE49-F238E27FC236}">
                  <a16:creationId xmlns:a16="http://schemas.microsoft.com/office/drawing/2014/main" id="{F1882F71-CED0-4F7B-A801-B460B28A41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97050" y="4389438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8 w 80"/>
                <a:gd name="T7" fmla="*/ 67 h 129"/>
                <a:gd name="T8" fmla="*/ 54 w 80"/>
                <a:gd name="T9" fmla="*/ 68 h 129"/>
                <a:gd name="T10" fmla="*/ 51 w 80"/>
                <a:gd name="T11" fmla="*/ 70 h 129"/>
                <a:gd name="T12" fmla="*/ 47 w 80"/>
                <a:gd name="T13" fmla="*/ 72 h 129"/>
                <a:gd name="T14" fmla="*/ 45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2 w 80"/>
                <a:gd name="T39" fmla="*/ 72 h 129"/>
                <a:gd name="T40" fmla="*/ 30 w 80"/>
                <a:gd name="T41" fmla="*/ 70 h 129"/>
                <a:gd name="T42" fmla="*/ 27 w 80"/>
                <a:gd name="T43" fmla="*/ 68 h 129"/>
                <a:gd name="T44" fmla="*/ 23 w 80"/>
                <a:gd name="T45" fmla="*/ 67 h 129"/>
                <a:gd name="T46" fmla="*/ 14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4 w 80"/>
                <a:gd name="T53" fmla="*/ 64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59 h 129"/>
                <a:gd name="T60" fmla="*/ 32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1 w 80"/>
                <a:gd name="T89" fmla="*/ 59 h 129"/>
                <a:gd name="T90" fmla="*/ 54 w 80"/>
                <a:gd name="T91" fmla="*/ 62 h 129"/>
                <a:gd name="T92" fmla="*/ 58 w 80"/>
                <a:gd name="T93" fmla="*/ 63 h 129"/>
                <a:gd name="T94" fmla="*/ 67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8" y="67"/>
                  </a:lnTo>
                  <a:lnTo>
                    <a:pt x="54" y="68"/>
                  </a:lnTo>
                  <a:lnTo>
                    <a:pt x="51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2" y="72"/>
                  </a:lnTo>
                  <a:lnTo>
                    <a:pt x="30" y="70"/>
                  </a:lnTo>
                  <a:lnTo>
                    <a:pt x="27" y="68"/>
                  </a:lnTo>
                  <a:lnTo>
                    <a:pt x="23" y="67"/>
                  </a:lnTo>
                  <a:lnTo>
                    <a:pt x="14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4" y="64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59"/>
                  </a:lnTo>
                  <a:lnTo>
                    <a:pt x="32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1" y="59"/>
                  </a:lnTo>
                  <a:lnTo>
                    <a:pt x="54" y="62"/>
                  </a:lnTo>
                  <a:lnTo>
                    <a:pt x="58" y="63"/>
                  </a:lnTo>
                  <a:lnTo>
                    <a:pt x="67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41" name="Freeform 8">
              <a:extLst>
                <a:ext uri="{FF2B5EF4-FFF2-40B4-BE49-F238E27FC236}">
                  <a16:creationId xmlns:a16="http://schemas.microsoft.com/office/drawing/2014/main" id="{3F72D5C0-0F25-4DAE-AE72-6C94D77E63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6738" y="534670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6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1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5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6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1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42" name="Freeform 9">
              <a:extLst>
                <a:ext uri="{FF2B5EF4-FFF2-40B4-BE49-F238E27FC236}">
                  <a16:creationId xmlns:a16="http://schemas.microsoft.com/office/drawing/2014/main" id="{6053AE87-018D-4DA6-9625-F2B141E7E1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4646613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5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3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3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43" name="Freeform 10">
              <a:extLst>
                <a:ext uri="{FF2B5EF4-FFF2-40B4-BE49-F238E27FC236}">
                  <a16:creationId xmlns:a16="http://schemas.microsoft.com/office/drawing/2014/main" id="{0D2AB85A-4827-42DF-8C03-76EF68AEBB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89738" y="4176713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8 w 80"/>
                <a:gd name="T5" fmla="*/ 65 h 129"/>
                <a:gd name="T6" fmla="*/ 57 w 80"/>
                <a:gd name="T7" fmla="*/ 66 h 129"/>
                <a:gd name="T8" fmla="*/ 53 w 80"/>
                <a:gd name="T9" fmla="*/ 68 h 129"/>
                <a:gd name="T10" fmla="*/ 50 w 80"/>
                <a:gd name="T11" fmla="*/ 69 h 129"/>
                <a:gd name="T12" fmla="*/ 48 w 80"/>
                <a:gd name="T13" fmla="*/ 72 h 129"/>
                <a:gd name="T14" fmla="*/ 46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1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09 h 129"/>
                <a:gd name="T30" fmla="*/ 39 w 80"/>
                <a:gd name="T31" fmla="*/ 94 h 129"/>
                <a:gd name="T32" fmla="*/ 38 w 80"/>
                <a:gd name="T33" fmla="*/ 83 h 129"/>
                <a:gd name="T34" fmla="*/ 36 w 80"/>
                <a:gd name="T35" fmla="*/ 79 h 129"/>
                <a:gd name="T36" fmla="*/ 35 w 80"/>
                <a:gd name="T37" fmla="*/ 76 h 129"/>
                <a:gd name="T38" fmla="*/ 33 w 80"/>
                <a:gd name="T39" fmla="*/ 72 h 129"/>
                <a:gd name="T40" fmla="*/ 30 w 80"/>
                <a:gd name="T41" fmla="*/ 69 h 129"/>
                <a:gd name="T42" fmla="*/ 27 w 80"/>
                <a:gd name="T43" fmla="*/ 68 h 129"/>
                <a:gd name="T44" fmla="*/ 22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1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8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8" y="65"/>
                  </a:lnTo>
                  <a:lnTo>
                    <a:pt x="57" y="66"/>
                  </a:lnTo>
                  <a:lnTo>
                    <a:pt x="53" y="68"/>
                  </a:lnTo>
                  <a:lnTo>
                    <a:pt x="50" y="69"/>
                  </a:lnTo>
                  <a:lnTo>
                    <a:pt x="48" y="72"/>
                  </a:lnTo>
                  <a:lnTo>
                    <a:pt x="46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1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09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6" y="79"/>
                  </a:lnTo>
                  <a:lnTo>
                    <a:pt x="35" y="76"/>
                  </a:lnTo>
                  <a:lnTo>
                    <a:pt x="33" y="72"/>
                  </a:lnTo>
                  <a:lnTo>
                    <a:pt x="30" y="69"/>
                  </a:lnTo>
                  <a:lnTo>
                    <a:pt x="27" y="68"/>
                  </a:lnTo>
                  <a:lnTo>
                    <a:pt x="22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1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8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44" name="Freeform 11">
              <a:extLst>
                <a:ext uri="{FF2B5EF4-FFF2-40B4-BE49-F238E27FC236}">
                  <a16:creationId xmlns:a16="http://schemas.microsoft.com/office/drawing/2014/main" id="{92CF69FD-A0B7-42AF-B6DD-67075FAC93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75050" y="47815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8 w 80"/>
                <a:gd name="T7" fmla="*/ 67 h 129"/>
                <a:gd name="T8" fmla="*/ 54 w 80"/>
                <a:gd name="T9" fmla="*/ 69 h 129"/>
                <a:gd name="T10" fmla="*/ 51 w 80"/>
                <a:gd name="T11" fmla="*/ 71 h 129"/>
                <a:gd name="T12" fmla="*/ 47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4 h 129"/>
                <a:gd name="T20" fmla="*/ 41 w 80"/>
                <a:gd name="T21" fmla="*/ 95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7 w 80"/>
                <a:gd name="T33" fmla="*/ 84 h 129"/>
                <a:gd name="T34" fmla="*/ 36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30 w 80"/>
                <a:gd name="T41" fmla="*/ 71 h 129"/>
                <a:gd name="T42" fmla="*/ 27 w 80"/>
                <a:gd name="T43" fmla="*/ 69 h 129"/>
                <a:gd name="T44" fmla="*/ 23 w 80"/>
                <a:gd name="T45" fmla="*/ 67 h 129"/>
                <a:gd name="T46" fmla="*/ 14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4 w 80"/>
                <a:gd name="T53" fmla="*/ 65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2 w 80"/>
                <a:gd name="T61" fmla="*/ 58 h 129"/>
                <a:gd name="T62" fmla="*/ 34 w 80"/>
                <a:gd name="T63" fmla="*/ 54 h 129"/>
                <a:gd name="T64" fmla="*/ 36 w 80"/>
                <a:gd name="T65" fmla="*/ 51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5 w 80"/>
                <a:gd name="T85" fmla="*/ 54 h 129"/>
                <a:gd name="T86" fmla="*/ 47 w 80"/>
                <a:gd name="T87" fmla="*/ 58 h 129"/>
                <a:gd name="T88" fmla="*/ 51 w 80"/>
                <a:gd name="T89" fmla="*/ 60 h 129"/>
                <a:gd name="T90" fmla="*/ 54 w 80"/>
                <a:gd name="T91" fmla="*/ 62 h 129"/>
                <a:gd name="T92" fmla="*/ 58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8" y="67"/>
                  </a:lnTo>
                  <a:lnTo>
                    <a:pt x="54" y="69"/>
                  </a:lnTo>
                  <a:lnTo>
                    <a:pt x="51" y="71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4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7" y="84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30" y="71"/>
                  </a:lnTo>
                  <a:lnTo>
                    <a:pt x="27" y="69"/>
                  </a:lnTo>
                  <a:lnTo>
                    <a:pt x="23" y="67"/>
                  </a:lnTo>
                  <a:lnTo>
                    <a:pt x="14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4" y="65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2" y="58"/>
                  </a:lnTo>
                  <a:lnTo>
                    <a:pt x="34" y="54"/>
                  </a:lnTo>
                  <a:lnTo>
                    <a:pt x="36" y="51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7" y="58"/>
                  </a:lnTo>
                  <a:lnTo>
                    <a:pt x="51" y="60"/>
                  </a:lnTo>
                  <a:lnTo>
                    <a:pt x="54" y="62"/>
                  </a:lnTo>
                  <a:lnTo>
                    <a:pt x="58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45" name="Freeform 12">
              <a:extLst>
                <a:ext uri="{FF2B5EF4-FFF2-40B4-BE49-F238E27FC236}">
                  <a16:creationId xmlns:a16="http://schemas.microsoft.com/office/drawing/2014/main" id="{9EAB8AAE-59CD-410C-B627-DDBAF0A489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37163" y="5402263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8 w 80"/>
                <a:gd name="T5" fmla="*/ 65 h 129"/>
                <a:gd name="T6" fmla="*/ 58 w 80"/>
                <a:gd name="T7" fmla="*/ 66 h 129"/>
                <a:gd name="T8" fmla="*/ 55 w 80"/>
                <a:gd name="T9" fmla="*/ 69 h 129"/>
                <a:gd name="T10" fmla="*/ 52 w 80"/>
                <a:gd name="T11" fmla="*/ 70 h 129"/>
                <a:gd name="T12" fmla="*/ 49 w 80"/>
                <a:gd name="T13" fmla="*/ 73 h 129"/>
                <a:gd name="T14" fmla="*/ 47 w 80"/>
                <a:gd name="T15" fmla="*/ 75 h 129"/>
                <a:gd name="T16" fmla="*/ 45 w 80"/>
                <a:gd name="T17" fmla="*/ 79 h 129"/>
                <a:gd name="T18" fmla="*/ 44 w 80"/>
                <a:gd name="T19" fmla="*/ 83 h 129"/>
                <a:gd name="T20" fmla="*/ 43 w 80"/>
                <a:gd name="T21" fmla="*/ 94 h 129"/>
                <a:gd name="T22" fmla="*/ 42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8 w 80"/>
                <a:gd name="T33" fmla="*/ 83 h 129"/>
                <a:gd name="T34" fmla="*/ 37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4 w 80"/>
                <a:gd name="T45" fmla="*/ 66 h 129"/>
                <a:gd name="T46" fmla="*/ 14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4 w 80"/>
                <a:gd name="T53" fmla="*/ 64 h 129"/>
                <a:gd name="T54" fmla="*/ 24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7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2 w 80"/>
                <a:gd name="T77" fmla="*/ 19 h 129"/>
                <a:gd name="T78" fmla="*/ 43 w 80"/>
                <a:gd name="T79" fmla="*/ 35 h 129"/>
                <a:gd name="T80" fmla="*/ 44 w 80"/>
                <a:gd name="T81" fmla="*/ 46 h 129"/>
                <a:gd name="T82" fmla="*/ 45 w 80"/>
                <a:gd name="T83" fmla="*/ 50 h 129"/>
                <a:gd name="T84" fmla="*/ 47 w 80"/>
                <a:gd name="T85" fmla="*/ 54 h 129"/>
                <a:gd name="T86" fmla="*/ 49 w 80"/>
                <a:gd name="T87" fmla="*/ 57 h 129"/>
                <a:gd name="T88" fmla="*/ 52 w 80"/>
                <a:gd name="T89" fmla="*/ 59 h 129"/>
                <a:gd name="T90" fmla="*/ 55 w 80"/>
                <a:gd name="T91" fmla="*/ 61 h 129"/>
                <a:gd name="T92" fmla="*/ 58 w 80"/>
                <a:gd name="T93" fmla="*/ 62 h 129"/>
                <a:gd name="T94" fmla="*/ 68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8" y="65"/>
                  </a:lnTo>
                  <a:lnTo>
                    <a:pt x="58" y="66"/>
                  </a:lnTo>
                  <a:lnTo>
                    <a:pt x="55" y="69"/>
                  </a:lnTo>
                  <a:lnTo>
                    <a:pt x="52" y="70"/>
                  </a:lnTo>
                  <a:lnTo>
                    <a:pt x="49" y="73"/>
                  </a:lnTo>
                  <a:lnTo>
                    <a:pt x="47" y="75"/>
                  </a:lnTo>
                  <a:lnTo>
                    <a:pt x="45" y="79"/>
                  </a:lnTo>
                  <a:lnTo>
                    <a:pt x="44" y="83"/>
                  </a:lnTo>
                  <a:lnTo>
                    <a:pt x="43" y="94"/>
                  </a:lnTo>
                  <a:lnTo>
                    <a:pt x="42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7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4" y="66"/>
                  </a:lnTo>
                  <a:lnTo>
                    <a:pt x="14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4" y="64"/>
                  </a:lnTo>
                  <a:lnTo>
                    <a:pt x="24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7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2" y="19"/>
                  </a:lnTo>
                  <a:lnTo>
                    <a:pt x="43" y="35"/>
                  </a:lnTo>
                  <a:lnTo>
                    <a:pt x="44" y="46"/>
                  </a:lnTo>
                  <a:lnTo>
                    <a:pt x="45" y="50"/>
                  </a:lnTo>
                  <a:lnTo>
                    <a:pt x="47" y="54"/>
                  </a:lnTo>
                  <a:lnTo>
                    <a:pt x="49" y="57"/>
                  </a:lnTo>
                  <a:lnTo>
                    <a:pt x="52" y="59"/>
                  </a:lnTo>
                  <a:lnTo>
                    <a:pt x="55" y="61"/>
                  </a:lnTo>
                  <a:lnTo>
                    <a:pt x="58" y="62"/>
                  </a:lnTo>
                  <a:lnTo>
                    <a:pt x="68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46" name="Freeform 13">
              <a:extLst>
                <a:ext uri="{FF2B5EF4-FFF2-40B4-BE49-F238E27FC236}">
                  <a16:creationId xmlns:a16="http://schemas.microsoft.com/office/drawing/2014/main" id="{CB67046D-938C-48F0-A478-1DBD4451F7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39038" y="12509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6 w 80"/>
                <a:gd name="T5" fmla="*/ 65 h 129"/>
                <a:gd name="T6" fmla="*/ 57 w 80"/>
                <a:gd name="T7" fmla="*/ 67 h 129"/>
                <a:gd name="T8" fmla="*/ 53 w 80"/>
                <a:gd name="T9" fmla="*/ 68 h 129"/>
                <a:gd name="T10" fmla="*/ 50 w 80"/>
                <a:gd name="T11" fmla="*/ 70 h 129"/>
                <a:gd name="T12" fmla="*/ 48 w 80"/>
                <a:gd name="T13" fmla="*/ 72 h 129"/>
                <a:gd name="T14" fmla="*/ 46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2 h 129"/>
                <a:gd name="T40" fmla="*/ 29 w 80"/>
                <a:gd name="T41" fmla="*/ 70 h 129"/>
                <a:gd name="T42" fmla="*/ 26 w 80"/>
                <a:gd name="T43" fmla="*/ 68 h 129"/>
                <a:gd name="T44" fmla="*/ 22 w 80"/>
                <a:gd name="T45" fmla="*/ 67 h 129"/>
                <a:gd name="T46" fmla="*/ 13 w 80"/>
                <a:gd name="T47" fmla="*/ 65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4 h 129"/>
                <a:gd name="T54" fmla="*/ 22 w 80"/>
                <a:gd name="T55" fmla="*/ 63 h 129"/>
                <a:gd name="T56" fmla="*/ 26 w 80"/>
                <a:gd name="T57" fmla="*/ 60 h 129"/>
                <a:gd name="T58" fmla="*/ 29 w 80"/>
                <a:gd name="T59" fmla="*/ 59 h 129"/>
                <a:gd name="T60" fmla="*/ 33 w 80"/>
                <a:gd name="T61" fmla="*/ 56 h 129"/>
                <a:gd name="T62" fmla="*/ 35 w 80"/>
                <a:gd name="T63" fmla="*/ 53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3 h 129"/>
                <a:gd name="T86" fmla="*/ 48 w 80"/>
                <a:gd name="T87" fmla="*/ 56 h 129"/>
                <a:gd name="T88" fmla="*/ 50 w 80"/>
                <a:gd name="T89" fmla="*/ 59 h 129"/>
                <a:gd name="T90" fmla="*/ 53 w 80"/>
                <a:gd name="T91" fmla="*/ 60 h 129"/>
                <a:gd name="T92" fmla="*/ 57 w 80"/>
                <a:gd name="T93" fmla="*/ 63 h 129"/>
                <a:gd name="T94" fmla="*/ 66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6" y="65"/>
                  </a:lnTo>
                  <a:lnTo>
                    <a:pt x="57" y="67"/>
                  </a:lnTo>
                  <a:lnTo>
                    <a:pt x="53" y="68"/>
                  </a:lnTo>
                  <a:lnTo>
                    <a:pt x="50" y="70"/>
                  </a:lnTo>
                  <a:lnTo>
                    <a:pt x="48" y="72"/>
                  </a:lnTo>
                  <a:lnTo>
                    <a:pt x="46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2" y="67"/>
                  </a:lnTo>
                  <a:lnTo>
                    <a:pt x="13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4"/>
                  </a:lnTo>
                  <a:lnTo>
                    <a:pt x="22" y="63"/>
                  </a:lnTo>
                  <a:lnTo>
                    <a:pt x="26" y="60"/>
                  </a:lnTo>
                  <a:lnTo>
                    <a:pt x="29" y="59"/>
                  </a:lnTo>
                  <a:lnTo>
                    <a:pt x="33" y="56"/>
                  </a:lnTo>
                  <a:lnTo>
                    <a:pt x="35" y="53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3"/>
                  </a:lnTo>
                  <a:lnTo>
                    <a:pt x="48" y="56"/>
                  </a:lnTo>
                  <a:lnTo>
                    <a:pt x="50" y="59"/>
                  </a:lnTo>
                  <a:lnTo>
                    <a:pt x="53" y="60"/>
                  </a:lnTo>
                  <a:lnTo>
                    <a:pt x="57" y="63"/>
                  </a:lnTo>
                  <a:lnTo>
                    <a:pt x="66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47" name="Freeform 14">
              <a:extLst>
                <a:ext uri="{FF2B5EF4-FFF2-40B4-BE49-F238E27FC236}">
                  <a16:creationId xmlns:a16="http://schemas.microsoft.com/office/drawing/2014/main" id="{066BF8C2-A505-4E13-B1E7-B4FE6730185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16963" y="3392488"/>
              <a:ext cx="125413" cy="206375"/>
            </a:xfrm>
            <a:custGeom>
              <a:avLst/>
              <a:gdLst>
                <a:gd name="T0" fmla="*/ 79 w 79"/>
                <a:gd name="T1" fmla="*/ 65 h 130"/>
                <a:gd name="T2" fmla="*/ 79 w 79"/>
                <a:gd name="T3" fmla="*/ 65 h 130"/>
                <a:gd name="T4" fmla="*/ 67 w 79"/>
                <a:gd name="T5" fmla="*/ 66 h 130"/>
                <a:gd name="T6" fmla="*/ 57 w 79"/>
                <a:gd name="T7" fmla="*/ 67 h 130"/>
                <a:gd name="T8" fmla="*/ 54 w 79"/>
                <a:gd name="T9" fmla="*/ 68 h 130"/>
                <a:gd name="T10" fmla="*/ 51 w 79"/>
                <a:gd name="T11" fmla="*/ 70 h 130"/>
                <a:gd name="T12" fmla="*/ 47 w 79"/>
                <a:gd name="T13" fmla="*/ 72 h 130"/>
                <a:gd name="T14" fmla="*/ 45 w 79"/>
                <a:gd name="T15" fmla="*/ 75 h 130"/>
                <a:gd name="T16" fmla="*/ 43 w 79"/>
                <a:gd name="T17" fmla="*/ 79 h 130"/>
                <a:gd name="T18" fmla="*/ 42 w 79"/>
                <a:gd name="T19" fmla="*/ 83 h 130"/>
                <a:gd name="T20" fmla="*/ 41 w 79"/>
                <a:gd name="T21" fmla="*/ 95 h 130"/>
                <a:gd name="T22" fmla="*/ 40 w 79"/>
                <a:gd name="T23" fmla="*/ 110 h 130"/>
                <a:gd name="T24" fmla="*/ 39 w 79"/>
                <a:gd name="T25" fmla="*/ 130 h 130"/>
                <a:gd name="T26" fmla="*/ 39 w 79"/>
                <a:gd name="T27" fmla="*/ 130 h 130"/>
                <a:gd name="T28" fmla="*/ 39 w 79"/>
                <a:gd name="T29" fmla="*/ 110 h 130"/>
                <a:gd name="T30" fmla="*/ 38 w 79"/>
                <a:gd name="T31" fmla="*/ 95 h 130"/>
                <a:gd name="T32" fmla="*/ 37 w 79"/>
                <a:gd name="T33" fmla="*/ 83 h 130"/>
                <a:gd name="T34" fmla="*/ 36 w 79"/>
                <a:gd name="T35" fmla="*/ 79 h 130"/>
                <a:gd name="T36" fmla="*/ 34 w 79"/>
                <a:gd name="T37" fmla="*/ 75 h 130"/>
                <a:gd name="T38" fmla="*/ 32 w 79"/>
                <a:gd name="T39" fmla="*/ 72 h 130"/>
                <a:gd name="T40" fmla="*/ 29 w 79"/>
                <a:gd name="T41" fmla="*/ 70 h 130"/>
                <a:gd name="T42" fmla="*/ 26 w 79"/>
                <a:gd name="T43" fmla="*/ 68 h 130"/>
                <a:gd name="T44" fmla="*/ 23 w 79"/>
                <a:gd name="T45" fmla="*/ 67 h 130"/>
                <a:gd name="T46" fmla="*/ 13 w 79"/>
                <a:gd name="T47" fmla="*/ 66 h 130"/>
                <a:gd name="T48" fmla="*/ 0 w 79"/>
                <a:gd name="T49" fmla="*/ 65 h 130"/>
                <a:gd name="T50" fmla="*/ 0 w 79"/>
                <a:gd name="T51" fmla="*/ 65 h 130"/>
                <a:gd name="T52" fmla="*/ 13 w 79"/>
                <a:gd name="T53" fmla="*/ 65 h 130"/>
                <a:gd name="T54" fmla="*/ 23 w 79"/>
                <a:gd name="T55" fmla="*/ 63 h 130"/>
                <a:gd name="T56" fmla="*/ 26 w 79"/>
                <a:gd name="T57" fmla="*/ 62 h 130"/>
                <a:gd name="T58" fmla="*/ 29 w 79"/>
                <a:gd name="T59" fmla="*/ 60 h 130"/>
                <a:gd name="T60" fmla="*/ 32 w 79"/>
                <a:gd name="T61" fmla="*/ 58 h 130"/>
                <a:gd name="T62" fmla="*/ 34 w 79"/>
                <a:gd name="T63" fmla="*/ 55 h 130"/>
                <a:gd name="T64" fmla="*/ 36 w 79"/>
                <a:gd name="T65" fmla="*/ 51 h 130"/>
                <a:gd name="T66" fmla="*/ 37 w 79"/>
                <a:gd name="T67" fmla="*/ 47 h 130"/>
                <a:gd name="T68" fmla="*/ 38 w 79"/>
                <a:gd name="T69" fmla="*/ 35 h 130"/>
                <a:gd name="T70" fmla="*/ 39 w 79"/>
                <a:gd name="T71" fmla="*/ 20 h 130"/>
                <a:gd name="T72" fmla="*/ 39 w 79"/>
                <a:gd name="T73" fmla="*/ 0 h 130"/>
                <a:gd name="T74" fmla="*/ 39 w 79"/>
                <a:gd name="T75" fmla="*/ 0 h 130"/>
                <a:gd name="T76" fmla="*/ 40 w 79"/>
                <a:gd name="T77" fmla="*/ 20 h 130"/>
                <a:gd name="T78" fmla="*/ 41 w 79"/>
                <a:gd name="T79" fmla="*/ 35 h 130"/>
                <a:gd name="T80" fmla="*/ 42 w 79"/>
                <a:gd name="T81" fmla="*/ 47 h 130"/>
                <a:gd name="T82" fmla="*/ 43 w 79"/>
                <a:gd name="T83" fmla="*/ 51 h 130"/>
                <a:gd name="T84" fmla="*/ 45 w 79"/>
                <a:gd name="T85" fmla="*/ 55 h 130"/>
                <a:gd name="T86" fmla="*/ 47 w 79"/>
                <a:gd name="T87" fmla="*/ 58 h 130"/>
                <a:gd name="T88" fmla="*/ 51 w 79"/>
                <a:gd name="T89" fmla="*/ 60 h 130"/>
                <a:gd name="T90" fmla="*/ 54 w 79"/>
                <a:gd name="T91" fmla="*/ 62 h 130"/>
                <a:gd name="T92" fmla="*/ 57 w 79"/>
                <a:gd name="T93" fmla="*/ 63 h 130"/>
                <a:gd name="T94" fmla="*/ 67 w 79"/>
                <a:gd name="T95" fmla="*/ 65 h 130"/>
                <a:gd name="T96" fmla="*/ 79 w 79"/>
                <a:gd name="T97" fmla="*/ 65 h 130"/>
                <a:gd name="T98" fmla="*/ 79 w 79"/>
                <a:gd name="T9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30">
                  <a:moveTo>
                    <a:pt x="79" y="65"/>
                  </a:moveTo>
                  <a:lnTo>
                    <a:pt x="79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4" y="68"/>
                  </a:lnTo>
                  <a:lnTo>
                    <a:pt x="51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30"/>
                  </a:lnTo>
                  <a:lnTo>
                    <a:pt x="39" y="130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5"/>
                  </a:lnTo>
                  <a:lnTo>
                    <a:pt x="32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3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3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1"/>
                  </a:lnTo>
                  <a:lnTo>
                    <a:pt x="37" y="47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7"/>
                  </a:lnTo>
                  <a:lnTo>
                    <a:pt x="43" y="51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1" y="60"/>
                  </a:lnTo>
                  <a:lnTo>
                    <a:pt x="54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48" name="Freeform 15">
              <a:extLst>
                <a:ext uri="{FF2B5EF4-FFF2-40B4-BE49-F238E27FC236}">
                  <a16:creationId xmlns:a16="http://schemas.microsoft.com/office/drawing/2014/main" id="{301AE57C-76AE-4F27-806C-C930B86C149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25013" y="47815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1 h 129"/>
                <a:gd name="T12" fmla="*/ 48 w 80"/>
                <a:gd name="T13" fmla="*/ 73 h 129"/>
                <a:gd name="T14" fmla="*/ 46 w 80"/>
                <a:gd name="T15" fmla="*/ 76 h 129"/>
                <a:gd name="T16" fmla="*/ 44 w 80"/>
                <a:gd name="T17" fmla="*/ 79 h 129"/>
                <a:gd name="T18" fmla="*/ 43 w 80"/>
                <a:gd name="T19" fmla="*/ 84 h 129"/>
                <a:gd name="T20" fmla="*/ 41 w 80"/>
                <a:gd name="T21" fmla="*/ 95 h 129"/>
                <a:gd name="T22" fmla="*/ 41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8 w 80"/>
                <a:gd name="T33" fmla="*/ 84 h 129"/>
                <a:gd name="T34" fmla="*/ 35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29 w 80"/>
                <a:gd name="T41" fmla="*/ 71 h 129"/>
                <a:gd name="T42" fmla="*/ 26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6 w 80"/>
                <a:gd name="T57" fmla="*/ 62 h 129"/>
                <a:gd name="T58" fmla="*/ 29 w 80"/>
                <a:gd name="T59" fmla="*/ 60 h 129"/>
                <a:gd name="T60" fmla="*/ 32 w 80"/>
                <a:gd name="T61" fmla="*/ 58 h 129"/>
                <a:gd name="T62" fmla="*/ 34 w 80"/>
                <a:gd name="T63" fmla="*/ 54 h 129"/>
                <a:gd name="T64" fmla="*/ 35 w 80"/>
                <a:gd name="T65" fmla="*/ 51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1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6 w 80"/>
                <a:gd name="T85" fmla="*/ 54 h 129"/>
                <a:gd name="T86" fmla="*/ 48 w 80"/>
                <a:gd name="T87" fmla="*/ 58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1"/>
                  </a:lnTo>
                  <a:lnTo>
                    <a:pt x="48" y="73"/>
                  </a:lnTo>
                  <a:lnTo>
                    <a:pt x="46" y="76"/>
                  </a:lnTo>
                  <a:lnTo>
                    <a:pt x="44" y="79"/>
                  </a:lnTo>
                  <a:lnTo>
                    <a:pt x="43" y="84"/>
                  </a:lnTo>
                  <a:lnTo>
                    <a:pt x="41" y="95"/>
                  </a:lnTo>
                  <a:lnTo>
                    <a:pt x="41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8" y="84"/>
                  </a:lnTo>
                  <a:lnTo>
                    <a:pt x="35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9" y="71"/>
                  </a:lnTo>
                  <a:lnTo>
                    <a:pt x="26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4"/>
                  </a:lnTo>
                  <a:lnTo>
                    <a:pt x="35" y="51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1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6" y="54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49" name="Freeform 16">
              <a:extLst>
                <a:ext uri="{FF2B5EF4-FFF2-40B4-BE49-F238E27FC236}">
                  <a16:creationId xmlns:a16="http://schemas.microsoft.com/office/drawing/2014/main" id="{2CFF98DA-4336-44A1-9D02-104FFBE8265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96738" y="5299075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6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5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3 w 80"/>
                <a:gd name="T61" fmla="*/ 58 h 129"/>
                <a:gd name="T62" fmla="*/ 35 w 80"/>
                <a:gd name="T63" fmla="*/ 55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5 h 129"/>
                <a:gd name="T86" fmla="*/ 48 w 80"/>
                <a:gd name="T87" fmla="*/ 58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6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3" y="58"/>
                  </a:lnTo>
                  <a:lnTo>
                    <a:pt x="35" y="55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5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50" name="Freeform 17">
              <a:extLst>
                <a:ext uri="{FF2B5EF4-FFF2-40B4-BE49-F238E27FC236}">
                  <a16:creationId xmlns:a16="http://schemas.microsoft.com/office/drawing/2014/main" id="{9AA16AAD-6BBC-47D8-9757-770A2D2ABF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18788" y="3797300"/>
              <a:ext cx="125413" cy="204788"/>
            </a:xfrm>
            <a:custGeom>
              <a:avLst/>
              <a:gdLst>
                <a:gd name="T0" fmla="*/ 79 w 79"/>
                <a:gd name="T1" fmla="*/ 64 h 129"/>
                <a:gd name="T2" fmla="*/ 79 w 79"/>
                <a:gd name="T3" fmla="*/ 64 h 129"/>
                <a:gd name="T4" fmla="*/ 67 w 79"/>
                <a:gd name="T5" fmla="*/ 64 h 129"/>
                <a:gd name="T6" fmla="*/ 57 w 79"/>
                <a:gd name="T7" fmla="*/ 66 h 129"/>
                <a:gd name="T8" fmla="*/ 54 w 79"/>
                <a:gd name="T9" fmla="*/ 67 h 129"/>
                <a:gd name="T10" fmla="*/ 50 w 79"/>
                <a:gd name="T11" fmla="*/ 69 h 129"/>
                <a:gd name="T12" fmla="*/ 47 w 79"/>
                <a:gd name="T13" fmla="*/ 72 h 129"/>
                <a:gd name="T14" fmla="*/ 45 w 79"/>
                <a:gd name="T15" fmla="*/ 75 h 129"/>
                <a:gd name="T16" fmla="*/ 43 w 79"/>
                <a:gd name="T17" fmla="*/ 79 h 129"/>
                <a:gd name="T18" fmla="*/ 42 w 79"/>
                <a:gd name="T19" fmla="*/ 83 h 129"/>
                <a:gd name="T20" fmla="*/ 41 w 79"/>
                <a:gd name="T21" fmla="*/ 94 h 129"/>
                <a:gd name="T22" fmla="*/ 40 w 79"/>
                <a:gd name="T23" fmla="*/ 109 h 129"/>
                <a:gd name="T24" fmla="*/ 39 w 79"/>
                <a:gd name="T25" fmla="*/ 129 h 129"/>
                <a:gd name="T26" fmla="*/ 39 w 79"/>
                <a:gd name="T27" fmla="*/ 129 h 129"/>
                <a:gd name="T28" fmla="*/ 39 w 79"/>
                <a:gd name="T29" fmla="*/ 109 h 129"/>
                <a:gd name="T30" fmla="*/ 38 w 79"/>
                <a:gd name="T31" fmla="*/ 94 h 129"/>
                <a:gd name="T32" fmla="*/ 37 w 79"/>
                <a:gd name="T33" fmla="*/ 83 h 129"/>
                <a:gd name="T34" fmla="*/ 36 w 79"/>
                <a:gd name="T35" fmla="*/ 79 h 129"/>
                <a:gd name="T36" fmla="*/ 34 w 79"/>
                <a:gd name="T37" fmla="*/ 75 h 129"/>
                <a:gd name="T38" fmla="*/ 32 w 79"/>
                <a:gd name="T39" fmla="*/ 72 h 129"/>
                <a:gd name="T40" fmla="*/ 29 w 79"/>
                <a:gd name="T41" fmla="*/ 69 h 129"/>
                <a:gd name="T42" fmla="*/ 26 w 79"/>
                <a:gd name="T43" fmla="*/ 67 h 129"/>
                <a:gd name="T44" fmla="*/ 23 w 79"/>
                <a:gd name="T45" fmla="*/ 66 h 129"/>
                <a:gd name="T46" fmla="*/ 13 w 79"/>
                <a:gd name="T47" fmla="*/ 64 h 129"/>
                <a:gd name="T48" fmla="*/ 0 w 79"/>
                <a:gd name="T49" fmla="*/ 64 h 129"/>
                <a:gd name="T50" fmla="*/ 0 w 79"/>
                <a:gd name="T51" fmla="*/ 64 h 129"/>
                <a:gd name="T52" fmla="*/ 13 w 79"/>
                <a:gd name="T53" fmla="*/ 63 h 129"/>
                <a:gd name="T54" fmla="*/ 23 w 79"/>
                <a:gd name="T55" fmla="*/ 62 h 129"/>
                <a:gd name="T56" fmla="*/ 26 w 79"/>
                <a:gd name="T57" fmla="*/ 61 h 129"/>
                <a:gd name="T58" fmla="*/ 29 w 79"/>
                <a:gd name="T59" fmla="*/ 59 h 129"/>
                <a:gd name="T60" fmla="*/ 32 w 79"/>
                <a:gd name="T61" fmla="*/ 57 h 129"/>
                <a:gd name="T62" fmla="*/ 34 w 79"/>
                <a:gd name="T63" fmla="*/ 54 h 129"/>
                <a:gd name="T64" fmla="*/ 36 w 79"/>
                <a:gd name="T65" fmla="*/ 50 h 129"/>
                <a:gd name="T66" fmla="*/ 37 w 79"/>
                <a:gd name="T67" fmla="*/ 46 h 129"/>
                <a:gd name="T68" fmla="*/ 38 w 79"/>
                <a:gd name="T69" fmla="*/ 35 h 129"/>
                <a:gd name="T70" fmla="*/ 39 w 79"/>
                <a:gd name="T71" fmla="*/ 19 h 129"/>
                <a:gd name="T72" fmla="*/ 39 w 79"/>
                <a:gd name="T73" fmla="*/ 0 h 129"/>
                <a:gd name="T74" fmla="*/ 39 w 79"/>
                <a:gd name="T75" fmla="*/ 0 h 129"/>
                <a:gd name="T76" fmla="*/ 40 w 79"/>
                <a:gd name="T77" fmla="*/ 19 h 129"/>
                <a:gd name="T78" fmla="*/ 41 w 79"/>
                <a:gd name="T79" fmla="*/ 35 h 129"/>
                <a:gd name="T80" fmla="*/ 42 w 79"/>
                <a:gd name="T81" fmla="*/ 46 h 129"/>
                <a:gd name="T82" fmla="*/ 43 w 79"/>
                <a:gd name="T83" fmla="*/ 50 h 129"/>
                <a:gd name="T84" fmla="*/ 45 w 79"/>
                <a:gd name="T85" fmla="*/ 54 h 129"/>
                <a:gd name="T86" fmla="*/ 47 w 79"/>
                <a:gd name="T87" fmla="*/ 57 h 129"/>
                <a:gd name="T88" fmla="*/ 50 w 79"/>
                <a:gd name="T89" fmla="*/ 59 h 129"/>
                <a:gd name="T90" fmla="*/ 54 w 79"/>
                <a:gd name="T91" fmla="*/ 61 h 129"/>
                <a:gd name="T92" fmla="*/ 57 w 79"/>
                <a:gd name="T93" fmla="*/ 62 h 129"/>
                <a:gd name="T94" fmla="*/ 67 w 79"/>
                <a:gd name="T95" fmla="*/ 63 h 129"/>
                <a:gd name="T96" fmla="*/ 79 w 79"/>
                <a:gd name="T97" fmla="*/ 64 h 129"/>
                <a:gd name="T98" fmla="*/ 79 w 79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29">
                  <a:moveTo>
                    <a:pt x="79" y="64"/>
                  </a:moveTo>
                  <a:lnTo>
                    <a:pt x="79" y="64"/>
                  </a:lnTo>
                  <a:lnTo>
                    <a:pt x="67" y="64"/>
                  </a:lnTo>
                  <a:lnTo>
                    <a:pt x="57" y="66"/>
                  </a:lnTo>
                  <a:lnTo>
                    <a:pt x="54" y="67"/>
                  </a:lnTo>
                  <a:lnTo>
                    <a:pt x="50" y="69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39" y="129"/>
                  </a:lnTo>
                  <a:lnTo>
                    <a:pt x="39" y="129"/>
                  </a:lnTo>
                  <a:lnTo>
                    <a:pt x="39" y="109"/>
                  </a:lnTo>
                  <a:lnTo>
                    <a:pt x="38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5"/>
                  </a:lnTo>
                  <a:lnTo>
                    <a:pt x="32" y="72"/>
                  </a:lnTo>
                  <a:lnTo>
                    <a:pt x="29" y="69"/>
                  </a:lnTo>
                  <a:lnTo>
                    <a:pt x="26" y="67"/>
                  </a:lnTo>
                  <a:lnTo>
                    <a:pt x="23" y="66"/>
                  </a:lnTo>
                  <a:lnTo>
                    <a:pt x="13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3"/>
                  </a:lnTo>
                  <a:lnTo>
                    <a:pt x="23" y="62"/>
                  </a:lnTo>
                  <a:lnTo>
                    <a:pt x="26" y="61"/>
                  </a:lnTo>
                  <a:lnTo>
                    <a:pt x="29" y="59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8" y="35"/>
                  </a:lnTo>
                  <a:lnTo>
                    <a:pt x="39" y="19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3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0" y="59"/>
                  </a:lnTo>
                  <a:lnTo>
                    <a:pt x="54" y="61"/>
                  </a:lnTo>
                  <a:lnTo>
                    <a:pt x="57" y="62"/>
                  </a:lnTo>
                  <a:lnTo>
                    <a:pt x="67" y="63"/>
                  </a:lnTo>
                  <a:lnTo>
                    <a:pt x="79" y="64"/>
                  </a:lnTo>
                  <a:lnTo>
                    <a:pt x="79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51" name="Freeform 18">
              <a:extLst>
                <a:ext uri="{FF2B5EF4-FFF2-40B4-BE49-F238E27FC236}">
                  <a16:creationId xmlns:a16="http://schemas.microsoft.com/office/drawing/2014/main" id="{6ED82EF2-7850-43E3-9EEF-64EE480DDF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33238" y="1997075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7 w 80"/>
                <a:gd name="T5" fmla="*/ 65 h 129"/>
                <a:gd name="T6" fmla="*/ 57 w 80"/>
                <a:gd name="T7" fmla="*/ 66 h 129"/>
                <a:gd name="T8" fmla="*/ 53 w 80"/>
                <a:gd name="T9" fmla="*/ 67 h 129"/>
                <a:gd name="T10" fmla="*/ 50 w 80"/>
                <a:gd name="T11" fmla="*/ 69 h 129"/>
                <a:gd name="T12" fmla="*/ 48 w 80"/>
                <a:gd name="T13" fmla="*/ 72 h 129"/>
                <a:gd name="T14" fmla="*/ 46 w 80"/>
                <a:gd name="T15" fmla="*/ 74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09 h 129"/>
                <a:gd name="T30" fmla="*/ 39 w 80"/>
                <a:gd name="T31" fmla="*/ 94 h 129"/>
                <a:gd name="T32" fmla="*/ 38 w 80"/>
                <a:gd name="T33" fmla="*/ 83 h 129"/>
                <a:gd name="T34" fmla="*/ 36 w 80"/>
                <a:gd name="T35" fmla="*/ 79 h 129"/>
                <a:gd name="T36" fmla="*/ 35 w 80"/>
                <a:gd name="T37" fmla="*/ 74 h 129"/>
                <a:gd name="T38" fmla="*/ 33 w 80"/>
                <a:gd name="T39" fmla="*/ 72 h 129"/>
                <a:gd name="T40" fmla="*/ 30 w 80"/>
                <a:gd name="T41" fmla="*/ 69 h 129"/>
                <a:gd name="T42" fmla="*/ 27 w 80"/>
                <a:gd name="T43" fmla="*/ 67 h 129"/>
                <a:gd name="T44" fmla="*/ 22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7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7" y="65"/>
                  </a:lnTo>
                  <a:lnTo>
                    <a:pt x="57" y="66"/>
                  </a:lnTo>
                  <a:lnTo>
                    <a:pt x="53" y="67"/>
                  </a:lnTo>
                  <a:lnTo>
                    <a:pt x="50" y="69"/>
                  </a:lnTo>
                  <a:lnTo>
                    <a:pt x="48" y="72"/>
                  </a:lnTo>
                  <a:lnTo>
                    <a:pt x="46" y="74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09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6" y="79"/>
                  </a:lnTo>
                  <a:lnTo>
                    <a:pt x="35" y="74"/>
                  </a:lnTo>
                  <a:lnTo>
                    <a:pt x="33" y="72"/>
                  </a:lnTo>
                  <a:lnTo>
                    <a:pt x="30" y="69"/>
                  </a:lnTo>
                  <a:lnTo>
                    <a:pt x="27" y="67"/>
                  </a:lnTo>
                  <a:lnTo>
                    <a:pt x="22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7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52" name="Freeform 19">
              <a:extLst>
                <a:ext uri="{FF2B5EF4-FFF2-40B4-BE49-F238E27FC236}">
                  <a16:creationId xmlns:a16="http://schemas.microsoft.com/office/drawing/2014/main" id="{0CA48E81-4C57-47C0-9582-F43D5FBDF1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26613" y="2689225"/>
              <a:ext cx="125413" cy="206375"/>
            </a:xfrm>
            <a:custGeom>
              <a:avLst/>
              <a:gdLst>
                <a:gd name="T0" fmla="*/ 79 w 79"/>
                <a:gd name="T1" fmla="*/ 65 h 130"/>
                <a:gd name="T2" fmla="*/ 79 w 79"/>
                <a:gd name="T3" fmla="*/ 65 h 130"/>
                <a:gd name="T4" fmla="*/ 67 w 79"/>
                <a:gd name="T5" fmla="*/ 66 h 130"/>
                <a:gd name="T6" fmla="*/ 57 w 79"/>
                <a:gd name="T7" fmla="*/ 67 h 130"/>
                <a:gd name="T8" fmla="*/ 54 w 79"/>
                <a:gd name="T9" fmla="*/ 69 h 130"/>
                <a:gd name="T10" fmla="*/ 50 w 79"/>
                <a:gd name="T11" fmla="*/ 70 h 130"/>
                <a:gd name="T12" fmla="*/ 47 w 79"/>
                <a:gd name="T13" fmla="*/ 73 h 130"/>
                <a:gd name="T14" fmla="*/ 45 w 79"/>
                <a:gd name="T15" fmla="*/ 76 h 130"/>
                <a:gd name="T16" fmla="*/ 43 w 79"/>
                <a:gd name="T17" fmla="*/ 79 h 130"/>
                <a:gd name="T18" fmla="*/ 42 w 79"/>
                <a:gd name="T19" fmla="*/ 84 h 130"/>
                <a:gd name="T20" fmla="*/ 41 w 79"/>
                <a:gd name="T21" fmla="*/ 95 h 130"/>
                <a:gd name="T22" fmla="*/ 40 w 79"/>
                <a:gd name="T23" fmla="*/ 110 h 130"/>
                <a:gd name="T24" fmla="*/ 39 w 79"/>
                <a:gd name="T25" fmla="*/ 130 h 130"/>
                <a:gd name="T26" fmla="*/ 39 w 79"/>
                <a:gd name="T27" fmla="*/ 130 h 130"/>
                <a:gd name="T28" fmla="*/ 39 w 79"/>
                <a:gd name="T29" fmla="*/ 110 h 130"/>
                <a:gd name="T30" fmla="*/ 38 w 79"/>
                <a:gd name="T31" fmla="*/ 95 h 130"/>
                <a:gd name="T32" fmla="*/ 37 w 79"/>
                <a:gd name="T33" fmla="*/ 84 h 130"/>
                <a:gd name="T34" fmla="*/ 36 w 79"/>
                <a:gd name="T35" fmla="*/ 79 h 130"/>
                <a:gd name="T36" fmla="*/ 34 w 79"/>
                <a:gd name="T37" fmla="*/ 76 h 130"/>
                <a:gd name="T38" fmla="*/ 32 w 79"/>
                <a:gd name="T39" fmla="*/ 73 h 130"/>
                <a:gd name="T40" fmla="*/ 29 w 79"/>
                <a:gd name="T41" fmla="*/ 70 h 130"/>
                <a:gd name="T42" fmla="*/ 26 w 79"/>
                <a:gd name="T43" fmla="*/ 69 h 130"/>
                <a:gd name="T44" fmla="*/ 23 w 79"/>
                <a:gd name="T45" fmla="*/ 67 h 130"/>
                <a:gd name="T46" fmla="*/ 12 w 79"/>
                <a:gd name="T47" fmla="*/ 66 h 130"/>
                <a:gd name="T48" fmla="*/ 0 w 79"/>
                <a:gd name="T49" fmla="*/ 65 h 130"/>
                <a:gd name="T50" fmla="*/ 0 w 79"/>
                <a:gd name="T51" fmla="*/ 65 h 130"/>
                <a:gd name="T52" fmla="*/ 12 w 79"/>
                <a:gd name="T53" fmla="*/ 65 h 130"/>
                <a:gd name="T54" fmla="*/ 23 w 79"/>
                <a:gd name="T55" fmla="*/ 63 h 130"/>
                <a:gd name="T56" fmla="*/ 26 w 79"/>
                <a:gd name="T57" fmla="*/ 62 h 130"/>
                <a:gd name="T58" fmla="*/ 29 w 79"/>
                <a:gd name="T59" fmla="*/ 60 h 130"/>
                <a:gd name="T60" fmla="*/ 32 w 79"/>
                <a:gd name="T61" fmla="*/ 58 h 130"/>
                <a:gd name="T62" fmla="*/ 34 w 79"/>
                <a:gd name="T63" fmla="*/ 55 h 130"/>
                <a:gd name="T64" fmla="*/ 36 w 79"/>
                <a:gd name="T65" fmla="*/ 51 h 130"/>
                <a:gd name="T66" fmla="*/ 37 w 79"/>
                <a:gd name="T67" fmla="*/ 47 h 130"/>
                <a:gd name="T68" fmla="*/ 38 w 79"/>
                <a:gd name="T69" fmla="*/ 35 h 130"/>
                <a:gd name="T70" fmla="*/ 39 w 79"/>
                <a:gd name="T71" fmla="*/ 20 h 130"/>
                <a:gd name="T72" fmla="*/ 39 w 79"/>
                <a:gd name="T73" fmla="*/ 0 h 130"/>
                <a:gd name="T74" fmla="*/ 39 w 79"/>
                <a:gd name="T75" fmla="*/ 0 h 130"/>
                <a:gd name="T76" fmla="*/ 40 w 79"/>
                <a:gd name="T77" fmla="*/ 20 h 130"/>
                <a:gd name="T78" fmla="*/ 41 w 79"/>
                <a:gd name="T79" fmla="*/ 35 h 130"/>
                <a:gd name="T80" fmla="*/ 42 w 79"/>
                <a:gd name="T81" fmla="*/ 47 h 130"/>
                <a:gd name="T82" fmla="*/ 43 w 79"/>
                <a:gd name="T83" fmla="*/ 51 h 130"/>
                <a:gd name="T84" fmla="*/ 45 w 79"/>
                <a:gd name="T85" fmla="*/ 55 h 130"/>
                <a:gd name="T86" fmla="*/ 47 w 79"/>
                <a:gd name="T87" fmla="*/ 58 h 130"/>
                <a:gd name="T88" fmla="*/ 50 w 79"/>
                <a:gd name="T89" fmla="*/ 60 h 130"/>
                <a:gd name="T90" fmla="*/ 54 w 79"/>
                <a:gd name="T91" fmla="*/ 62 h 130"/>
                <a:gd name="T92" fmla="*/ 57 w 79"/>
                <a:gd name="T93" fmla="*/ 63 h 130"/>
                <a:gd name="T94" fmla="*/ 67 w 79"/>
                <a:gd name="T95" fmla="*/ 65 h 130"/>
                <a:gd name="T96" fmla="*/ 79 w 79"/>
                <a:gd name="T97" fmla="*/ 65 h 130"/>
                <a:gd name="T98" fmla="*/ 79 w 79"/>
                <a:gd name="T9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30">
                  <a:moveTo>
                    <a:pt x="79" y="65"/>
                  </a:moveTo>
                  <a:lnTo>
                    <a:pt x="79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4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3" y="79"/>
                  </a:lnTo>
                  <a:lnTo>
                    <a:pt x="42" y="84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30"/>
                  </a:lnTo>
                  <a:lnTo>
                    <a:pt x="39" y="130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4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9" y="70"/>
                  </a:lnTo>
                  <a:lnTo>
                    <a:pt x="26" y="69"/>
                  </a:lnTo>
                  <a:lnTo>
                    <a:pt x="23" y="67"/>
                  </a:lnTo>
                  <a:lnTo>
                    <a:pt x="12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5"/>
                  </a:lnTo>
                  <a:lnTo>
                    <a:pt x="23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1"/>
                  </a:lnTo>
                  <a:lnTo>
                    <a:pt x="37" y="47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7"/>
                  </a:lnTo>
                  <a:lnTo>
                    <a:pt x="43" y="51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0" y="60"/>
                  </a:lnTo>
                  <a:lnTo>
                    <a:pt x="54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53" name="Freeform 20">
              <a:extLst>
                <a:ext uri="{FF2B5EF4-FFF2-40B4-BE49-F238E27FC236}">
                  <a16:creationId xmlns:a16="http://schemas.microsoft.com/office/drawing/2014/main" id="{27D36965-FC6E-4A22-A3C6-D134799FE75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88688" y="12509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6 w 80"/>
                <a:gd name="T5" fmla="*/ 65 h 129"/>
                <a:gd name="T6" fmla="*/ 57 w 80"/>
                <a:gd name="T7" fmla="*/ 67 h 129"/>
                <a:gd name="T8" fmla="*/ 53 w 80"/>
                <a:gd name="T9" fmla="*/ 68 h 129"/>
                <a:gd name="T10" fmla="*/ 50 w 80"/>
                <a:gd name="T11" fmla="*/ 70 h 129"/>
                <a:gd name="T12" fmla="*/ 47 w 80"/>
                <a:gd name="T13" fmla="*/ 72 h 129"/>
                <a:gd name="T14" fmla="*/ 45 w 80"/>
                <a:gd name="T15" fmla="*/ 75 h 129"/>
                <a:gd name="T16" fmla="*/ 44 w 80"/>
                <a:gd name="T17" fmla="*/ 79 h 129"/>
                <a:gd name="T18" fmla="*/ 42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39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3 w 80"/>
                <a:gd name="T37" fmla="*/ 75 h 129"/>
                <a:gd name="T38" fmla="*/ 31 w 80"/>
                <a:gd name="T39" fmla="*/ 72 h 129"/>
                <a:gd name="T40" fmla="*/ 29 w 80"/>
                <a:gd name="T41" fmla="*/ 70 h 129"/>
                <a:gd name="T42" fmla="*/ 26 w 80"/>
                <a:gd name="T43" fmla="*/ 68 h 129"/>
                <a:gd name="T44" fmla="*/ 22 w 80"/>
                <a:gd name="T45" fmla="*/ 67 h 129"/>
                <a:gd name="T46" fmla="*/ 12 w 80"/>
                <a:gd name="T47" fmla="*/ 65 h 129"/>
                <a:gd name="T48" fmla="*/ 0 w 80"/>
                <a:gd name="T49" fmla="*/ 65 h 129"/>
                <a:gd name="T50" fmla="*/ 0 w 80"/>
                <a:gd name="T51" fmla="*/ 65 h 129"/>
                <a:gd name="T52" fmla="*/ 12 w 80"/>
                <a:gd name="T53" fmla="*/ 64 h 129"/>
                <a:gd name="T54" fmla="*/ 22 w 80"/>
                <a:gd name="T55" fmla="*/ 63 h 129"/>
                <a:gd name="T56" fmla="*/ 26 w 80"/>
                <a:gd name="T57" fmla="*/ 60 h 129"/>
                <a:gd name="T58" fmla="*/ 29 w 80"/>
                <a:gd name="T59" fmla="*/ 59 h 129"/>
                <a:gd name="T60" fmla="*/ 31 w 80"/>
                <a:gd name="T61" fmla="*/ 56 h 129"/>
                <a:gd name="T62" fmla="*/ 33 w 80"/>
                <a:gd name="T63" fmla="*/ 53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39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2 w 80"/>
                <a:gd name="T81" fmla="*/ 46 h 129"/>
                <a:gd name="T82" fmla="*/ 44 w 80"/>
                <a:gd name="T83" fmla="*/ 50 h 129"/>
                <a:gd name="T84" fmla="*/ 45 w 80"/>
                <a:gd name="T85" fmla="*/ 53 h 129"/>
                <a:gd name="T86" fmla="*/ 47 w 80"/>
                <a:gd name="T87" fmla="*/ 56 h 129"/>
                <a:gd name="T88" fmla="*/ 50 w 80"/>
                <a:gd name="T89" fmla="*/ 59 h 129"/>
                <a:gd name="T90" fmla="*/ 53 w 80"/>
                <a:gd name="T91" fmla="*/ 60 h 129"/>
                <a:gd name="T92" fmla="*/ 57 w 80"/>
                <a:gd name="T93" fmla="*/ 63 h 129"/>
                <a:gd name="T94" fmla="*/ 66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6" y="65"/>
                  </a:lnTo>
                  <a:lnTo>
                    <a:pt x="57" y="67"/>
                  </a:lnTo>
                  <a:lnTo>
                    <a:pt x="53" y="68"/>
                  </a:lnTo>
                  <a:lnTo>
                    <a:pt x="50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39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3" y="75"/>
                  </a:lnTo>
                  <a:lnTo>
                    <a:pt x="31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2" y="67"/>
                  </a:lnTo>
                  <a:lnTo>
                    <a:pt x="12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4"/>
                  </a:lnTo>
                  <a:lnTo>
                    <a:pt x="22" y="63"/>
                  </a:lnTo>
                  <a:lnTo>
                    <a:pt x="26" y="60"/>
                  </a:lnTo>
                  <a:lnTo>
                    <a:pt x="29" y="59"/>
                  </a:lnTo>
                  <a:lnTo>
                    <a:pt x="31" y="56"/>
                  </a:lnTo>
                  <a:lnTo>
                    <a:pt x="33" y="53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39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4" y="50"/>
                  </a:lnTo>
                  <a:lnTo>
                    <a:pt x="45" y="53"/>
                  </a:lnTo>
                  <a:lnTo>
                    <a:pt x="47" y="56"/>
                  </a:lnTo>
                  <a:lnTo>
                    <a:pt x="50" y="59"/>
                  </a:lnTo>
                  <a:lnTo>
                    <a:pt x="53" y="60"/>
                  </a:lnTo>
                  <a:lnTo>
                    <a:pt x="57" y="63"/>
                  </a:lnTo>
                  <a:lnTo>
                    <a:pt x="66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54" name="Freeform 21">
              <a:extLst>
                <a:ext uri="{FF2B5EF4-FFF2-40B4-BE49-F238E27FC236}">
                  <a16:creationId xmlns:a16="http://schemas.microsoft.com/office/drawing/2014/main" id="{A94C1E29-4D1F-4A23-BA3A-7514828014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33213" y="3182938"/>
              <a:ext cx="125413" cy="204788"/>
            </a:xfrm>
            <a:custGeom>
              <a:avLst/>
              <a:gdLst>
                <a:gd name="T0" fmla="*/ 79 w 79"/>
                <a:gd name="T1" fmla="*/ 65 h 129"/>
                <a:gd name="T2" fmla="*/ 79 w 79"/>
                <a:gd name="T3" fmla="*/ 65 h 129"/>
                <a:gd name="T4" fmla="*/ 66 w 79"/>
                <a:gd name="T5" fmla="*/ 66 h 129"/>
                <a:gd name="T6" fmla="*/ 56 w 79"/>
                <a:gd name="T7" fmla="*/ 67 h 129"/>
                <a:gd name="T8" fmla="*/ 53 w 79"/>
                <a:gd name="T9" fmla="*/ 69 h 129"/>
                <a:gd name="T10" fmla="*/ 50 w 79"/>
                <a:gd name="T11" fmla="*/ 70 h 129"/>
                <a:gd name="T12" fmla="*/ 47 w 79"/>
                <a:gd name="T13" fmla="*/ 73 h 129"/>
                <a:gd name="T14" fmla="*/ 45 w 79"/>
                <a:gd name="T15" fmla="*/ 76 h 129"/>
                <a:gd name="T16" fmla="*/ 43 w 79"/>
                <a:gd name="T17" fmla="*/ 79 h 129"/>
                <a:gd name="T18" fmla="*/ 42 w 79"/>
                <a:gd name="T19" fmla="*/ 83 h 129"/>
                <a:gd name="T20" fmla="*/ 41 w 79"/>
                <a:gd name="T21" fmla="*/ 95 h 129"/>
                <a:gd name="T22" fmla="*/ 40 w 79"/>
                <a:gd name="T23" fmla="*/ 110 h 129"/>
                <a:gd name="T24" fmla="*/ 39 w 79"/>
                <a:gd name="T25" fmla="*/ 129 h 129"/>
                <a:gd name="T26" fmla="*/ 39 w 79"/>
                <a:gd name="T27" fmla="*/ 129 h 129"/>
                <a:gd name="T28" fmla="*/ 39 w 79"/>
                <a:gd name="T29" fmla="*/ 110 h 129"/>
                <a:gd name="T30" fmla="*/ 38 w 79"/>
                <a:gd name="T31" fmla="*/ 95 h 129"/>
                <a:gd name="T32" fmla="*/ 37 w 79"/>
                <a:gd name="T33" fmla="*/ 83 h 129"/>
                <a:gd name="T34" fmla="*/ 36 w 79"/>
                <a:gd name="T35" fmla="*/ 79 h 129"/>
                <a:gd name="T36" fmla="*/ 34 w 79"/>
                <a:gd name="T37" fmla="*/ 76 h 129"/>
                <a:gd name="T38" fmla="*/ 32 w 79"/>
                <a:gd name="T39" fmla="*/ 73 h 129"/>
                <a:gd name="T40" fmla="*/ 28 w 79"/>
                <a:gd name="T41" fmla="*/ 70 h 129"/>
                <a:gd name="T42" fmla="*/ 25 w 79"/>
                <a:gd name="T43" fmla="*/ 69 h 129"/>
                <a:gd name="T44" fmla="*/ 22 w 79"/>
                <a:gd name="T45" fmla="*/ 67 h 129"/>
                <a:gd name="T46" fmla="*/ 12 w 79"/>
                <a:gd name="T47" fmla="*/ 66 h 129"/>
                <a:gd name="T48" fmla="*/ 0 w 79"/>
                <a:gd name="T49" fmla="*/ 65 h 129"/>
                <a:gd name="T50" fmla="*/ 0 w 79"/>
                <a:gd name="T51" fmla="*/ 65 h 129"/>
                <a:gd name="T52" fmla="*/ 12 w 79"/>
                <a:gd name="T53" fmla="*/ 65 h 129"/>
                <a:gd name="T54" fmla="*/ 22 w 79"/>
                <a:gd name="T55" fmla="*/ 63 h 129"/>
                <a:gd name="T56" fmla="*/ 25 w 79"/>
                <a:gd name="T57" fmla="*/ 62 h 129"/>
                <a:gd name="T58" fmla="*/ 28 w 79"/>
                <a:gd name="T59" fmla="*/ 60 h 129"/>
                <a:gd name="T60" fmla="*/ 32 w 79"/>
                <a:gd name="T61" fmla="*/ 58 h 129"/>
                <a:gd name="T62" fmla="*/ 34 w 79"/>
                <a:gd name="T63" fmla="*/ 55 h 129"/>
                <a:gd name="T64" fmla="*/ 36 w 79"/>
                <a:gd name="T65" fmla="*/ 50 h 129"/>
                <a:gd name="T66" fmla="*/ 37 w 79"/>
                <a:gd name="T67" fmla="*/ 46 h 129"/>
                <a:gd name="T68" fmla="*/ 38 w 79"/>
                <a:gd name="T69" fmla="*/ 35 h 129"/>
                <a:gd name="T70" fmla="*/ 39 w 79"/>
                <a:gd name="T71" fmla="*/ 20 h 129"/>
                <a:gd name="T72" fmla="*/ 39 w 79"/>
                <a:gd name="T73" fmla="*/ 0 h 129"/>
                <a:gd name="T74" fmla="*/ 39 w 79"/>
                <a:gd name="T75" fmla="*/ 0 h 129"/>
                <a:gd name="T76" fmla="*/ 40 w 79"/>
                <a:gd name="T77" fmla="*/ 20 h 129"/>
                <a:gd name="T78" fmla="*/ 41 w 79"/>
                <a:gd name="T79" fmla="*/ 35 h 129"/>
                <a:gd name="T80" fmla="*/ 42 w 79"/>
                <a:gd name="T81" fmla="*/ 46 h 129"/>
                <a:gd name="T82" fmla="*/ 43 w 79"/>
                <a:gd name="T83" fmla="*/ 50 h 129"/>
                <a:gd name="T84" fmla="*/ 45 w 79"/>
                <a:gd name="T85" fmla="*/ 55 h 129"/>
                <a:gd name="T86" fmla="*/ 47 w 79"/>
                <a:gd name="T87" fmla="*/ 58 h 129"/>
                <a:gd name="T88" fmla="*/ 50 w 79"/>
                <a:gd name="T89" fmla="*/ 60 h 129"/>
                <a:gd name="T90" fmla="*/ 53 w 79"/>
                <a:gd name="T91" fmla="*/ 62 h 129"/>
                <a:gd name="T92" fmla="*/ 56 w 79"/>
                <a:gd name="T93" fmla="*/ 63 h 129"/>
                <a:gd name="T94" fmla="*/ 66 w 79"/>
                <a:gd name="T95" fmla="*/ 65 h 129"/>
                <a:gd name="T96" fmla="*/ 79 w 79"/>
                <a:gd name="T97" fmla="*/ 65 h 129"/>
                <a:gd name="T98" fmla="*/ 79 w 79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29">
                  <a:moveTo>
                    <a:pt x="79" y="65"/>
                  </a:moveTo>
                  <a:lnTo>
                    <a:pt x="79" y="65"/>
                  </a:lnTo>
                  <a:lnTo>
                    <a:pt x="66" y="66"/>
                  </a:lnTo>
                  <a:lnTo>
                    <a:pt x="56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29"/>
                  </a:lnTo>
                  <a:lnTo>
                    <a:pt x="39" y="129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8" y="70"/>
                  </a:lnTo>
                  <a:lnTo>
                    <a:pt x="25" y="69"/>
                  </a:lnTo>
                  <a:lnTo>
                    <a:pt x="22" y="67"/>
                  </a:lnTo>
                  <a:lnTo>
                    <a:pt x="12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5"/>
                  </a:lnTo>
                  <a:lnTo>
                    <a:pt x="22" y="63"/>
                  </a:lnTo>
                  <a:lnTo>
                    <a:pt x="25" y="62"/>
                  </a:lnTo>
                  <a:lnTo>
                    <a:pt x="28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3" y="50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6" y="63"/>
                  </a:lnTo>
                  <a:lnTo>
                    <a:pt x="66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55" name="Freeform 22">
              <a:extLst>
                <a:ext uri="{FF2B5EF4-FFF2-40B4-BE49-F238E27FC236}">
                  <a16:creationId xmlns:a16="http://schemas.microsoft.com/office/drawing/2014/main" id="{941FD254-F3D4-45C6-B3F2-C8442CC6F8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52188" y="5291138"/>
              <a:ext cx="195263" cy="315913"/>
            </a:xfrm>
            <a:custGeom>
              <a:avLst/>
              <a:gdLst>
                <a:gd name="T0" fmla="*/ 123 w 123"/>
                <a:gd name="T1" fmla="*/ 100 h 199"/>
                <a:gd name="T2" fmla="*/ 123 w 123"/>
                <a:gd name="T3" fmla="*/ 100 h 199"/>
                <a:gd name="T4" fmla="*/ 102 w 123"/>
                <a:gd name="T5" fmla="*/ 101 h 199"/>
                <a:gd name="T6" fmla="*/ 94 w 123"/>
                <a:gd name="T7" fmla="*/ 102 h 199"/>
                <a:gd name="T8" fmla="*/ 88 w 123"/>
                <a:gd name="T9" fmla="*/ 103 h 199"/>
                <a:gd name="T10" fmla="*/ 82 w 123"/>
                <a:gd name="T11" fmla="*/ 105 h 199"/>
                <a:gd name="T12" fmla="*/ 77 w 123"/>
                <a:gd name="T13" fmla="*/ 108 h 199"/>
                <a:gd name="T14" fmla="*/ 72 w 123"/>
                <a:gd name="T15" fmla="*/ 112 h 199"/>
                <a:gd name="T16" fmla="*/ 69 w 123"/>
                <a:gd name="T17" fmla="*/ 116 h 199"/>
                <a:gd name="T18" fmla="*/ 67 w 123"/>
                <a:gd name="T19" fmla="*/ 122 h 199"/>
                <a:gd name="T20" fmla="*/ 65 w 123"/>
                <a:gd name="T21" fmla="*/ 128 h 199"/>
                <a:gd name="T22" fmla="*/ 63 w 123"/>
                <a:gd name="T23" fmla="*/ 136 h 199"/>
                <a:gd name="T24" fmla="*/ 62 w 123"/>
                <a:gd name="T25" fmla="*/ 146 h 199"/>
                <a:gd name="T26" fmla="*/ 61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6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2 h 199"/>
                <a:gd name="T42" fmla="*/ 52 w 123"/>
                <a:gd name="T43" fmla="*/ 116 h 199"/>
                <a:gd name="T44" fmla="*/ 49 w 123"/>
                <a:gd name="T45" fmla="*/ 112 h 199"/>
                <a:gd name="T46" fmla="*/ 45 w 123"/>
                <a:gd name="T47" fmla="*/ 108 h 199"/>
                <a:gd name="T48" fmla="*/ 40 w 123"/>
                <a:gd name="T49" fmla="*/ 105 h 199"/>
                <a:gd name="T50" fmla="*/ 34 w 123"/>
                <a:gd name="T51" fmla="*/ 103 h 199"/>
                <a:gd name="T52" fmla="*/ 27 w 123"/>
                <a:gd name="T53" fmla="*/ 102 h 199"/>
                <a:gd name="T54" fmla="*/ 19 w 123"/>
                <a:gd name="T55" fmla="*/ 101 h 199"/>
                <a:gd name="T56" fmla="*/ 0 w 123"/>
                <a:gd name="T57" fmla="*/ 100 h 199"/>
                <a:gd name="T58" fmla="*/ 0 w 123"/>
                <a:gd name="T59" fmla="*/ 100 h 199"/>
                <a:gd name="T60" fmla="*/ 19 w 123"/>
                <a:gd name="T61" fmla="*/ 100 h 199"/>
                <a:gd name="T62" fmla="*/ 27 w 123"/>
                <a:gd name="T63" fmla="*/ 99 h 199"/>
                <a:gd name="T64" fmla="*/ 34 w 123"/>
                <a:gd name="T65" fmla="*/ 96 h 199"/>
                <a:gd name="T66" fmla="*/ 40 w 123"/>
                <a:gd name="T67" fmla="*/ 94 h 199"/>
                <a:gd name="T68" fmla="*/ 45 w 123"/>
                <a:gd name="T69" fmla="*/ 92 h 199"/>
                <a:gd name="T70" fmla="*/ 49 w 123"/>
                <a:gd name="T71" fmla="*/ 88 h 199"/>
                <a:gd name="T72" fmla="*/ 52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4 h 199"/>
                <a:gd name="T80" fmla="*/ 59 w 123"/>
                <a:gd name="T81" fmla="*/ 54 h 199"/>
                <a:gd name="T82" fmla="*/ 60 w 123"/>
                <a:gd name="T83" fmla="*/ 31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1 h 199"/>
                <a:gd name="T90" fmla="*/ 62 w 123"/>
                <a:gd name="T91" fmla="*/ 54 h 199"/>
                <a:gd name="T92" fmla="*/ 63 w 123"/>
                <a:gd name="T93" fmla="*/ 64 h 199"/>
                <a:gd name="T94" fmla="*/ 65 w 123"/>
                <a:gd name="T95" fmla="*/ 72 h 199"/>
                <a:gd name="T96" fmla="*/ 67 w 123"/>
                <a:gd name="T97" fmla="*/ 78 h 199"/>
                <a:gd name="T98" fmla="*/ 69 w 123"/>
                <a:gd name="T99" fmla="*/ 84 h 199"/>
                <a:gd name="T100" fmla="*/ 72 w 123"/>
                <a:gd name="T101" fmla="*/ 88 h 199"/>
                <a:gd name="T102" fmla="*/ 77 w 123"/>
                <a:gd name="T103" fmla="*/ 92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9 h 199"/>
                <a:gd name="T110" fmla="*/ 102 w 123"/>
                <a:gd name="T111" fmla="*/ 100 h 199"/>
                <a:gd name="T112" fmla="*/ 123 w 123"/>
                <a:gd name="T113" fmla="*/ 100 h 199"/>
                <a:gd name="T114" fmla="*/ 123 w 123"/>
                <a:gd name="T11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100"/>
                  </a:moveTo>
                  <a:lnTo>
                    <a:pt x="123" y="100"/>
                  </a:lnTo>
                  <a:lnTo>
                    <a:pt x="102" y="101"/>
                  </a:lnTo>
                  <a:lnTo>
                    <a:pt x="94" y="102"/>
                  </a:lnTo>
                  <a:lnTo>
                    <a:pt x="88" y="103"/>
                  </a:lnTo>
                  <a:lnTo>
                    <a:pt x="82" y="105"/>
                  </a:lnTo>
                  <a:lnTo>
                    <a:pt x="77" y="108"/>
                  </a:lnTo>
                  <a:lnTo>
                    <a:pt x="72" y="112"/>
                  </a:lnTo>
                  <a:lnTo>
                    <a:pt x="69" y="116"/>
                  </a:lnTo>
                  <a:lnTo>
                    <a:pt x="67" y="122"/>
                  </a:lnTo>
                  <a:lnTo>
                    <a:pt x="65" y="128"/>
                  </a:lnTo>
                  <a:lnTo>
                    <a:pt x="63" y="136"/>
                  </a:lnTo>
                  <a:lnTo>
                    <a:pt x="62" y="146"/>
                  </a:lnTo>
                  <a:lnTo>
                    <a:pt x="61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6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2" y="116"/>
                  </a:lnTo>
                  <a:lnTo>
                    <a:pt x="49" y="112"/>
                  </a:lnTo>
                  <a:lnTo>
                    <a:pt x="45" y="108"/>
                  </a:lnTo>
                  <a:lnTo>
                    <a:pt x="40" y="105"/>
                  </a:lnTo>
                  <a:lnTo>
                    <a:pt x="34" y="103"/>
                  </a:lnTo>
                  <a:lnTo>
                    <a:pt x="27" y="102"/>
                  </a:lnTo>
                  <a:lnTo>
                    <a:pt x="19" y="101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100"/>
                  </a:lnTo>
                  <a:lnTo>
                    <a:pt x="27" y="99"/>
                  </a:lnTo>
                  <a:lnTo>
                    <a:pt x="34" y="96"/>
                  </a:lnTo>
                  <a:lnTo>
                    <a:pt x="40" y="94"/>
                  </a:lnTo>
                  <a:lnTo>
                    <a:pt x="45" y="92"/>
                  </a:lnTo>
                  <a:lnTo>
                    <a:pt x="49" y="88"/>
                  </a:lnTo>
                  <a:lnTo>
                    <a:pt x="52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4"/>
                  </a:lnTo>
                  <a:lnTo>
                    <a:pt x="59" y="54"/>
                  </a:lnTo>
                  <a:lnTo>
                    <a:pt x="60" y="3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1"/>
                  </a:lnTo>
                  <a:lnTo>
                    <a:pt x="62" y="54"/>
                  </a:lnTo>
                  <a:lnTo>
                    <a:pt x="63" y="64"/>
                  </a:lnTo>
                  <a:lnTo>
                    <a:pt x="65" y="72"/>
                  </a:lnTo>
                  <a:lnTo>
                    <a:pt x="67" y="78"/>
                  </a:lnTo>
                  <a:lnTo>
                    <a:pt x="69" y="84"/>
                  </a:lnTo>
                  <a:lnTo>
                    <a:pt x="72" y="88"/>
                  </a:lnTo>
                  <a:lnTo>
                    <a:pt x="77" y="92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9"/>
                  </a:lnTo>
                  <a:lnTo>
                    <a:pt x="102" y="100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56" name="Freeform 23">
              <a:extLst>
                <a:ext uri="{FF2B5EF4-FFF2-40B4-BE49-F238E27FC236}">
                  <a16:creationId xmlns:a16="http://schemas.microsoft.com/office/drawing/2014/main" id="{12FB0BAD-C1E0-4DFA-9C14-997997370D5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46800" y="4986338"/>
              <a:ext cx="195263" cy="315913"/>
            </a:xfrm>
            <a:custGeom>
              <a:avLst/>
              <a:gdLst>
                <a:gd name="T0" fmla="*/ 123 w 123"/>
                <a:gd name="T1" fmla="*/ 100 h 199"/>
                <a:gd name="T2" fmla="*/ 123 w 123"/>
                <a:gd name="T3" fmla="*/ 100 h 199"/>
                <a:gd name="T4" fmla="*/ 102 w 123"/>
                <a:gd name="T5" fmla="*/ 101 h 199"/>
                <a:gd name="T6" fmla="*/ 95 w 123"/>
                <a:gd name="T7" fmla="*/ 102 h 199"/>
                <a:gd name="T8" fmla="*/ 88 w 123"/>
                <a:gd name="T9" fmla="*/ 104 h 199"/>
                <a:gd name="T10" fmla="*/ 82 w 123"/>
                <a:gd name="T11" fmla="*/ 106 h 199"/>
                <a:gd name="T12" fmla="*/ 77 w 123"/>
                <a:gd name="T13" fmla="*/ 108 h 199"/>
                <a:gd name="T14" fmla="*/ 73 w 123"/>
                <a:gd name="T15" fmla="*/ 112 h 199"/>
                <a:gd name="T16" fmla="*/ 70 w 123"/>
                <a:gd name="T17" fmla="*/ 116 h 199"/>
                <a:gd name="T18" fmla="*/ 67 w 123"/>
                <a:gd name="T19" fmla="*/ 122 h 199"/>
                <a:gd name="T20" fmla="*/ 65 w 123"/>
                <a:gd name="T21" fmla="*/ 128 h 199"/>
                <a:gd name="T22" fmla="*/ 63 w 123"/>
                <a:gd name="T23" fmla="*/ 137 h 199"/>
                <a:gd name="T24" fmla="*/ 62 w 123"/>
                <a:gd name="T25" fmla="*/ 146 h 199"/>
                <a:gd name="T26" fmla="*/ 61 w 123"/>
                <a:gd name="T27" fmla="*/ 170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70 h 199"/>
                <a:gd name="T34" fmla="*/ 59 w 123"/>
                <a:gd name="T35" fmla="*/ 146 h 199"/>
                <a:gd name="T36" fmla="*/ 58 w 123"/>
                <a:gd name="T37" fmla="*/ 137 h 199"/>
                <a:gd name="T38" fmla="*/ 57 w 123"/>
                <a:gd name="T39" fmla="*/ 128 h 199"/>
                <a:gd name="T40" fmla="*/ 55 w 123"/>
                <a:gd name="T41" fmla="*/ 122 h 199"/>
                <a:gd name="T42" fmla="*/ 52 w 123"/>
                <a:gd name="T43" fmla="*/ 116 h 199"/>
                <a:gd name="T44" fmla="*/ 49 w 123"/>
                <a:gd name="T45" fmla="*/ 112 h 199"/>
                <a:gd name="T46" fmla="*/ 45 w 123"/>
                <a:gd name="T47" fmla="*/ 108 h 199"/>
                <a:gd name="T48" fmla="*/ 41 w 123"/>
                <a:gd name="T49" fmla="*/ 106 h 199"/>
                <a:gd name="T50" fmla="*/ 35 w 123"/>
                <a:gd name="T51" fmla="*/ 104 h 199"/>
                <a:gd name="T52" fmla="*/ 27 w 123"/>
                <a:gd name="T53" fmla="*/ 102 h 199"/>
                <a:gd name="T54" fmla="*/ 19 w 123"/>
                <a:gd name="T55" fmla="*/ 101 h 199"/>
                <a:gd name="T56" fmla="*/ 0 w 123"/>
                <a:gd name="T57" fmla="*/ 100 h 199"/>
                <a:gd name="T58" fmla="*/ 0 w 123"/>
                <a:gd name="T59" fmla="*/ 100 h 199"/>
                <a:gd name="T60" fmla="*/ 19 w 123"/>
                <a:gd name="T61" fmla="*/ 100 h 199"/>
                <a:gd name="T62" fmla="*/ 27 w 123"/>
                <a:gd name="T63" fmla="*/ 99 h 199"/>
                <a:gd name="T64" fmla="*/ 35 w 123"/>
                <a:gd name="T65" fmla="*/ 97 h 199"/>
                <a:gd name="T66" fmla="*/ 41 w 123"/>
                <a:gd name="T67" fmla="*/ 95 h 199"/>
                <a:gd name="T68" fmla="*/ 45 w 123"/>
                <a:gd name="T69" fmla="*/ 93 h 199"/>
                <a:gd name="T70" fmla="*/ 49 w 123"/>
                <a:gd name="T71" fmla="*/ 89 h 199"/>
                <a:gd name="T72" fmla="*/ 52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4 h 199"/>
                <a:gd name="T80" fmla="*/ 59 w 123"/>
                <a:gd name="T81" fmla="*/ 55 h 199"/>
                <a:gd name="T82" fmla="*/ 60 w 123"/>
                <a:gd name="T83" fmla="*/ 31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1 h 199"/>
                <a:gd name="T90" fmla="*/ 62 w 123"/>
                <a:gd name="T91" fmla="*/ 55 h 199"/>
                <a:gd name="T92" fmla="*/ 63 w 123"/>
                <a:gd name="T93" fmla="*/ 64 h 199"/>
                <a:gd name="T94" fmla="*/ 65 w 123"/>
                <a:gd name="T95" fmla="*/ 72 h 199"/>
                <a:gd name="T96" fmla="*/ 67 w 123"/>
                <a:gd name="T97" fmla="*/ 78 h 199"/>
                <a:gd name="T98" fmla="*/ 70 w 123"/>
                <a:gd name="T99" fmla="*/ 84 h 199"/>
                <a:gd name="T100" fmla="*/ 73 w 123"/>
                <a:gd name="T101" fmla="*/ 89 h 199"/>
                <a:gd name="T102" fmla="*/ 77 w 123"/>
                <a:gd name="T103" fmla="*/ 93 h 199"/>
                <a:gd name="T104" fmla="*/ 82 w 123"/>
                <a:gd name="T105" fmla="*/ 95 h 199"/>
                <a:gd name="T106" fmla="*/ 88 w 123"/>
                <a:gd name="T107" fmla="*/ 97 h 199"/>
                <a:gd name="T108" fmla="*/ 95 w 123"/>
                <a:gd name="T109" fmla="*/ 99 h 199"/>
                <a:gd name="T110" fmla="*/ 102 w 123"/>
                <a:gd name="T111" fmla="*/ 100 h 199"/>
                <a:gd name="T112" fmla="*/ 123 w 123"/>
                <a:gd name="T113" fmla="*/ 100 h 199"/>
                <a:gd name="T114" fmla="*/ 123 w 123"/>
                <a:gd name="T11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100"/>
                  </a:moveTo>
                  <a:lnTo>
                    <a:pt x="123" y="100"/>
                  </a:lnTo>
                  <a:lnTo>
                    <a:pt x="102" y="101"/>
                  </a:lnTo>
                  <a:lnTo>
                    <a:pt x="95" y="102"/>
                  </a:lnTo>
                  <a:lnTo>
                    <a:pt x="88" y="104"/>
                  </a:lnTo>
                  <a:lnTo>
                    <a:pt x="82" y="106"/>
                  </a:lnTo>
                  <a:lnTo>
                    <a:pt x="77" y="108"/>
                  </a:lnTo>
                  <a:lnTo>
                    <a:pt x="73" y="112"/>
                  </a:lnTo>
                  <a:lnTo>
                    <a:pt x="70" y="116"/>
                  </a:lnTo>
                  <a:lnTo>
                    <a:pt x="67" y="122"/>
                  </a:lnTo>
                  <a:lnTo>
                    <a:pt x="65" y="128"/>
                  </a:lnTo>
                  <a:lnTo>
                    <a:pt x="63" y="137"/>
                  </a:lnTo>
                  <a:lnTo>
                    <a:pt x="62" y="146"/>
                  </a:lnTo>
                  <a:lnTo>
                    <a:pt x="61" y="170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70"/>
                  </a:lnTo>
                  <a:lnTo>
                    <a:pt x="59" y="146"/>
                  </a:lnTo>
                  <a:lnTo>
                    <a:pt x="58" y="137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2" y="116"/>
                  </a:lnTo>
                  <a:lnTo>
                    <a:pt x="49" y="112"/>
                  </a:lnTo>
                  <a:lnTo>
                    <a:pt x="45" y="108"/>
                  </a:lnTo>
                  <a:lnTo>
                    <a:pt x="41" y="106"/>
                  </a:lnTo>
                  <a:lnTo>
                    <a:pt x="35" y="104"/>
                  </a:lnTo>
                  <a:lnTo>
                    <a:pt x="27" y="102"/>
                  </a:lnTo>
                  <a:lnTo>
                    <a:pt x="19" y="101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100"/>
                  </a:lnTo>
                  <a:lnTo>
                    <a:pt x="27" y="99"/>
                  </a:lnTo>
                  <a:lnTo>
                    <a:pt x="35" y="97"/>
                  </a:lnTo>
                  <a:lnTo>
                    <a:pt x="41" y="95"/>
                  </a:lnTo>
                  <a:lnTo>
                    <a:pt x="45" y="93"/>
                  </a:lnTo>
                  <a:lnTo>
                    <a:pt x="49" y="89"/>
                  </a:lnTo>
                  <a:lnTo>
                    <a:pt x="52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4"/>
                  </a:lnTo>
                  <a:lnTo>
                    <a:pt x="59" y="55"/>
                  </a:lnTo>
                  <a:lnTo>
                    <a:pt x="60" y="3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1"/>
                  </a:lnTo>
                  <a:lnTo>
                    <a:pt x="62" y="55"/>
                  </a:lnTo>
                  <a:lnTo>
                    <a:pt x="63" y="64"/>
                  </a:lnTo>
                  <a:lnTo>
                    <a:pt x="65" y="72"/>
                  </a:lnTo>
                  <a:lnTo>
                    <a:pt x="67" y="78"/>
                  </a:lnTo>
                  <a:lnTo>
                    <a:pt x="70" y="84"/>
                  </a:lnTo>
                  <a:lnTo>
                    <a:pt x="73" y="89"/>
                  </a:lnTo>
                  <a:lnTo>
                    <a:pt x="77" y="93"/>
                  </a:lnTo>
                  <a:lnTo>
                    <a:pt x="82" y="95"/>
                  </a:lnTo>
                  <a:lnTo>
                    <a:pt x="88" y="97"/>
                  </a:lnTo>
                  <a:lnTo>
                    <a:pt x="95" y="99"/>
                  </a:lnTo>
                  <a:lnTo>
                    <a:pt x="102" y="100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57" name="Freeform 24">
              <a:extLst>
                <a:ext uri="{FF2B5EF4-FFF2-40B4-BE49-F238E27FC236}">
                  <a16:creationId xmlns:a16="http://schemas.microsoft.com/office/drawing/2014/main" id="{79CD6AF3-B414-4D77-9211-F93B66D7DB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70138" y="490220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5 w 123"/>
                <a:gd name="T7" fmla="*/ 102 h 199"/>
                <a:gd name="T8" fmla="*/ 89 w 123"/>
                <a:gd name="T9" fmla="*/ 103 h 199"/>
                <a:gd name="T10" fmla="*/ 82 w 123"/>
                <a:gd name="T11" fmla="*/ 105 h 199"/>
                <a:gd name="T12" fmla="*/ 77 w 123"/>
                <a:gd name="T13" fmla="*/ 108 h 199"/>
                <a:gd name="T14" fmla="*/ 73 w 123"/>
                <a:gd name="T15" fmla="*/ 111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4 w 123"/>
                <a:gd name="T23" fmla="*/ 136 h 199"/>
                <a:gd name="T24" fmla="*/ 63 w 123"/>
                <a:gd name="T25" fmla="*/ 146 h 199"/>
                <a:gd name="T26" fmla="*/ 62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9 h 199"/>
                <a:gd name="T34" fmla="*/ 60 w 123"/>
                <a:gd name="T35" fmla="*/ 146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3 w 123"/>
                <a:gd name="T43" fmla="*/ 116 h 199"/>
                <a:gd name="T44" fmla="*/ 50 w 123"/>
                <a:gd name="T45" fmla="*/ 111 h 199"/>
                <a:gd name="T46" fmla="*/ 45 w 123"/>
                <a:gd name="T47" fmla="*/ 108 h 199"/>
                <a:gd name="T48" fmla="*/ 41 w 123"/>
                <a:gd name="T49" fmla="*/ 105 h 199"/>
                <a:gd name="T50" fmla="*/ 35 w 123"/>
                <a:gd name="T51" fmla="*/ 103 h 199"/>
                <a:gd name="T52" fmla="*/ 28 w 123"/>
                <a:gd name="T53" fmla="*/ 102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50 w 123"/>
                <a:gd name="T71" fmla="*/ 88 h 199"/>
                <a:gd name="T72" fmla="*/ 53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3 h 199"/>
                <a:gd name="T80" fmla="*/ 60 w 123"/>
                <a:gd name="T81" fmla="*/ 53 h 199"/>
                <a:gd name="T82" fmla="*/ 61 w 123"/>
                <a:gd name="T83" fmla="*/ 31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1 h 199"/>
                <a:gd name="T90" fmla="*/ 63 w 123"/>
                <a:gd name="T91" fmla="*/ 53 h 199"/>
                <a:gd name="T92" fmla="*/ 64 w 123"/>
                <a:gd name="T93" fmla="*/ 63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9 w 123"/>
                <a:gd name="T107" fmla="*/ 96 h 199"/>
                <a:gd name="T108" fmla="*/ 95 w 123"/>
                <a:gd name="T109" fmla="*/ 97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5" y="102"/>
                  </a:lnTo>
                  <a:lnTo>
                    <a:pt x="89" y="103"/>
                  </a:lnTo>
                  <a:lnTo>
                    <a:pt x="82" y="105"/>
                  </a:lnTo>
                  <a:lnTo>
                    <a:pt x="77" y="108"/>
                  </a:lnTo>
                  <a:lnTo>
                    <a:pt x="73" y="111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4" y="136"/>
                  </a:lnTo>
                  <a:lnTo>
                    <a:pt x="63" y="146"/>
                  </a:lnTo>
                  <a:lnTo>
                    <a:pt x="62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9"/>
                  </a:lnTo>
                  <a:lnTo>
                    <a:pt x="60" y="146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3" y="116"/>
                  </a:lnTo>
                  <a:lnTo>
                    <a:pt x="50" y="111"/>
                  </a:lnTo>
                  <a:lnTo>
                    <a:pt x="45" y="108"/>
                  </a:lnTo>
                  <a:lnTo>
                    <a:pt x="41" y="105"/>
                  </a:lnTo>
                  <a:lnTo>
                    <a:pt x="35" y="103"/>
                  </a:lnTo>
                  <a:lnTo>
                    <a:pt x="28" y="102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50" y="88"/>
                  </a:lnTo>
                  <a:lnTo>
                    <a:pt x="53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3"/>
                  </a:lnTo>
                  <a:lnTo>
                    <a:pt x="60" y="53"/>
                  </a:lnTo>
                  <a:lnTo>
                    <a:pt x="61" y="31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1"/>
                  </a:lnTo>
                  <a:lnTo>
                    <a:pt x="63" y="53"/>
                  </a:lnTo>
                  <a:lnTo>
                    <a:pt x="64" y="63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9" y="96"/>
                  </a:lnTo>
                  <a:lnTo>
                    <a:pt x="95" y="97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58" name="Freeform 25">
              <a:extLst>
                <a:ext uri="{FF2B5EF4-FFF2-40B4-BE49-F238E27FC236}">
                  <a16:creationId xmlns:a16="http://schemas.microsoft.com/office/drawing/2014/main" id="{60441D34-6A1C-4E1F-8FB3-27F8F9DA65E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47188" y="4176713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2 w 123"/>
                <a:gd name="T5" fmla="*/ 100 h 199"/>
                <a:gd name="T6" fmla="*/ 94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2 w 123"/>
                <a:gd name="T15" fmla="*/ 110 h 199"/>
                <a:gd name="T16" fmla="*/ 69 w 123"/>
                <a:gd name="T17" fmla="*/ 116 h 199"/>
                <a:gd name="T18" fmla="*/ 67 w 123"/>
                <a:gd name="T19" fmla="*/ 121 h 199"/>
                <a:gd name="T20" fmla="*/ 65 w 123"/>
                <a:gd name="T21" fmla="*/ 128 h 199"/>
                <a:gd name="T22" fmla="*/ 63 w 123"/>
                <a:gd name="T23" fmla="*/ 136 h 199"/>
                <a:gd name="T24" fmla="*/ 62 w 123"/>
                <a:gd name="T25" fmla="*/ 145 h 199"/>
                <a:gd name="T26" fmla="*/ 61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1 h 199"/>
                <a:gd name="T42" fmla="*/ 52 w 123"/>
                <a:gd name="T43" fmla="*/ 116 h 199"/>
                <a:gd name="T44" fmla="*/ 49 w 123"/>
                <a:gd name="T45" fmla="*/ 110 h 199"/>
                <a:gd name="T46" fmla="*/ 45 w 123"/>
                <a:gd name="T47" fmla="*/ 107 h 199"/>
                <a:gd name="T48" fmla="*/ 41 w 123"/>
                <a:gd name="T49" fmla="*/ 104 h 199"/>
                <a:gd name="T50" fmla="*/ 34 w 123"/>
                <a:gd name="T51" fmla="*/ 102 h 199"/>
                <a:gd name="T52" fmla="*/ 27 w 123"/>
                <a:gd name="T53" fmla="*/ 101 h 199"/>
                <a:gd name="T54" fmla="*/ 19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19 w 123"/>
                <a:gd name="T61" fmla="*/ 98 h 199"/>
                <a:gd name="T62" fmla="*/ 27 w 123"/>
                <a:gd name="T63" fmla="*/ 97 h 199"/>
                <a:gd name="T64" fmla="*/ 34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49 w 123"/>
                <a:gd name="T71" fmla="*/ 88 h 199"/>
                <a:gd name="T72" fmla="*/ 52 w 123"/>
                <a:gd name="T73" fmla="*/ 83 h 199"/>
                <a:gd name="T74" fmla="*/ 55 w 123"/>
                <a:gd name="T75" fmla="*/ 78 h 199"/>
                <a:gd name="T76" fmla="*/ 57 w 123"/>
                <a:gd name="T77" fmla="*/ 70 h 199"/>
                <a:gd name="T78" fmla="*/ 58 w 123"/>
                <a:gd name="T79" fmla="*/ 62 h 199"/>
                <a:gd name="T80" fmla="*/ 59 w 123"/>
                <a:gd name="T81" fmla="*/ 53 h 199"/>
                <a:gd name="T82" fmla="*/ 60 w 123"/>
                <a:gd name="T83" fmla="*/ 30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0 h 199"/>
                <a:gd name="T90" fmla="*/ 62 w 123"/>
                <a:gd name="T91" fmla="*/ 53 h 199"/>
                <a:gd name="T92" fmla="*/ 63 w 123"/>
                <a:gd name="T93" fmla="*/ 62 h 199"/>
                <a:gd name="T94" fmla="*/ 65 w 123"/>
                <a:gd name="T95" fmla="*/ 70 h 199"/>
                <a:gd name="T96" fmla="*/ 67 w 123"/>
                <a:gd name="T97" fmla="*/ 78 h 199"/>
                <a:gd name="T98" fmla="*/ 69 w 123"/>
                <a:gd name="T99" fmla="*/ 83 h 199"/>
                <a:gd name="T100" fmla="*/ 72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7 h 199"/>
                <a:gd name="T110" fmla="*/ 102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2" y="100"/>
                  </a:lnTo>
                  <a:lnTo>
                    <a:pt x="94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2" y="110"/>
                  </a:lnTo>
                  <a:lnTo>
                    <a:pt x="69" y="116"/>
                  </a:lnTo>
                  <a:lnTo>
                    <a:pt x="67" y="121"/>
                  </a:lnTo>
                  <a:lnTo>
                    <a:pt x="65" y="128"/>
                  </a:lnTo>
                  <a:lnTo>
                    <a:pt x="63" y="136"/>
                  </a:lnTo>
                  <a:lnTo>
                    <a:pt x="62" y="145"/>
                  </a:lnTo>
                  <a:lnTo>
                    <a:pt x="61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1"/>
                  </a:lnTo>
                  <a:lnTo>
                    <a:pt x="52" y="116"/>
                  </a:lnTo>
                  <a:lnTo>
                    <a:pt x="49" y="110"/>
                  </a:lnTo>
                  <a:lnTo>
                    <a:pt x="45" y="107"/>
                  </a:lnTo>
                  <a:lnTo>
                    <a:pt x="41" y="104"/>
                  </a:lnTo>
                  <a:lnTo>
                    <a:pt x="34" y="102"/>
                  </a:lnTo>
                  <a:lnTo>
                    <a:pt x="27" y="101"/>
                  </a:lnTo>
                  <a:lnTo>
                    <a:pt x="19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19" y="98"/>
                  </a:lnTo>
                  <a:lnTo>
                    <a:pt x="27" y="97"/>
                  </a:lnTo>
                  <a:lnTo>
                    <a:pt x="34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49" y="88"/>
                  </a:lnTo>
                  <a:lnTo>
                    <a:pt x="52" y="83"/>
                  </a:lnTo>
                  <a:lnTo>
                    <a:pt x="55" y="78"/>
                  </a:lnTo>
                  <a:lnTo>
                    <a:pt x="57" y="70"/>
                  </a:lnTo>
                  <a:lnTo>
                    <a:pt x="58" y="62"/>
                  </a:lnTo>
                  <a:lnTo>
                    <a:pt x="59" y="53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0"/>
                  </a:lnTo>
                  <a:lnTo>
                    <a:pt x="62" y="53"/>
                  </a:lnTo>
                  <a:lnTo>
                    <a:pt x="63" y="62"/>
                  </a:lnTo>
                  <a:lnTo>
                    <a:pt x="65" y="70"/>
                  </a:lnTo>
                  <a:lnTo>
                    <a:pt x="67" y="78"/>
                  </a:lnTo>
                  <a:lnTo>
                    <a:pt x="69" y="83"/>
                  </a:lnTo>
                  <a:lnTo>
                    <a:pt x="72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7"/>
                  </a:lnTo>
                  <a:lnTo>
                    <a:pt x="102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59" name="Freeform 26">
              <a:extLst>
                <a:ext uri="{FF2B5EF4-FFF2-40B4-BE49-F238E27FC236}">
                  <a16:creationId xmlns:a16="http://schemas.microsoft.com/office/drawing/2014/main" id="{A2235F25-5A3E-44E3-9C82-1B830BC466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858500" y="263525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4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3 w 123"/>
                <a:gd name="T15" fmla="*/ 111 h 199"/>
                <a:gd name="T16" fmla="*/ 70 w 123"/>
                <a:gd name="T17" fmla="*/ 115 h 199"/>
                <a:gd name="T18" fmla="*/ 68 w 123"/>
                <a:gd name="T19" fmla="*/ 121 h 199"/>
                <a:gd name="T20" fmla="*/ 66 w 123"/>
                <a:gd name="T21" fmla="*/ 128 h 199"/>
                <a:gd name="T22" fmla="*/ 64 w 123"/>
                <a:gd name="T23" fmla="*/ 136 h 199"/>
                <a:gd name="T24" fmla="*/ 63 w 123"/>
                <a:gd name="T25" fmla="*/ 145 h 199"/>
                <a:gd name="T26" fmla="*/ 62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1 h 199"/>
                <a:gd name="T42" fmla="*/ 52 w 123"/>
                <a:gd name="T43" fmla="*/ 115 h 199"/>
                <a:gd name="T44" fmla="*/ 49 w 123"/>
                <a:gd name="T45" fmla="*/ 111 h 199"/>
                <a:gd name="T46" fmla="*/ 45 w 123"/>
                <a:gd name="T47" fmla="*/ 107 h 199"/>
                <a:gd name="T48" fmla="*/ 40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19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19 w 123"/>
                <a:gd name="T61" fmla="*/ 98 h 199"/>
                <a:gd name="T62" fmla="*/ 28 w 123"/>
                <a:gd name="T63" fmla="*/ 98 h 199"/>
                <a:gd name="T64" fmla="*/ 35 w 123"/>
                <a:gd name="T65" fmla="*/ 96 h 199"/>
                <a:gd name="T66" fmla="*/ 40 w 123"/>
                <a:gd name="T67" fmla="*/ 94 h 199"/>
                <a:gd name="T68" fmla="*/ 45 w 123"/>
                <a:gd name="T69" fmla="*/ 91 h 199"/>
                <a:gd name="T70" fmla="*/ 49 w 123"/>
                <a:gd name="T71" fmla="*/ 88 h 199"/>
                <a:gd name="T72" fmla="*/ 52 w 123"/>
                <a:gd name="T73" fmla="*/ 83 h 199"/>
                <a:gd name="T74" fmla="*/ 55 w 123"/>
                <a:gd name="T75" fmla="*/ 78 h 199"/>
                <a:gd name="T76" fmla="*/ 57 w 123"/>
                <a:gd name="T77" fmla="*/ 70 h 199"/>
                <a:gd name="T78" fmla="*/ 58 w 123"/>
                <a:gd name="T79" fmla="*/ 63 h 199"/>
                <a:gd name="T80" fmla="*/ 59 w 123"/>
                <a:gd name="T81" fmla="*/ 53 h 199"/>
                <a:gd name="T82" fmla="*/ 61 w 123"/>
                <a:gd name="T83" fmla="*/ 30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0 h 199"/>
                <a:gd name="T90" fmla="*/ 63 w 123"/>
                <a:gd name="T91" fmla="*/ 53 h 199"/>
                <a:gd name="T92" fmla="*/ 64 w 123"/>
                <a:gd name="T93" fmla="*/ 63 h 199"/>
                <a:gd name="T94" fmla="*/ 66 w 123"/>
                <a:gd name="T95" fmla="*/ 70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8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4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3" y="111"/>
                  </a:lnTo>
                  <a:lnTo>
                    <a:pt x="70" y="115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4" y="136"/>
                  </a:lnTo>
                  <a:lnTo>
                    <a:pt x="63" y="145"/>
                  </a:lnTo>
                  <a:lnTo>
                    <a:pt x="62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1"/>
                  </a:lnTo>
                  <a:lnTo>
                    <a:pt x="52" y="115"/>
                  </a:lnTo>
                  <a:lnTo>
                    <a:pt x="49" y="111"/>
                  </a:lnTo>
                  <a:lnTo>
                    <a:pt x="45" y="107"/>
                  </a:lnTo>
                  <a:lnTo>
                    <a:pt x="40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19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19" y="98"/>
                  </a:lnTo>
                  <a:lnTo>
                    <a:pt x="28" y="98"/>
                  </a:lnTo>
                  <a:lnTo>
                    <a:pt x="35" y="96"/>
                  </a:lnTo>
                  <a:lnTo>
                    <a:pt x="40" y="94"/>
                  </a:lnTo>
                  <a:lnTo>
                    <a:pt x="45" y="91"/>
                  </a:lnTo>
                  <a:lnTo>
                    <a:pt x="49" y="88"/>
                  </a:lnTo>
                  <a:lnTo>
                    <a:pt x="52" y="83"/>
                  </a:lnTo>
                  <a:lnTo>
                    <a:pt x="55" y="78"/>
                  </a:lnTo>
                  <a:lnTo>
                    <a:pt x="57" y="70"/>
                  </a:lnTo>
                  <a:lnTo>
                    <a:pt x="58" y="63"/>
                  </a:lnTo>
                  <a:lnTo>
                    <a:pt x="59" y="53"/>
                  </a:lnTo>
                  <a:lnTo>
                    <a:pt x="61" y="3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0"/>
                  </a:lnTo>
                  <a:lnTo>
                    <a:pt x="63" y="53"/>
                  </a:lnTo>
                  <a:lnTo>
                    <a:pt x="64" y="63"/>
                  </a:lnTo>
                  <a:lnTo>
                    <a:pt x="66" y="70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8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60" name="Freeform 27">
              <a:extLst>
                <a:ext uri="{FF2B5EF4-FFF2-40B4-BE49-F238E27FC236}">
                  <a16:creationId xmlns:a16="http://schemas.microsoft.com/office/drawing/2014/main" id="{F126CAE7-33BD-40CF-A2B8-5D239BB31B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50450" y="1511300"/>
              <a:ext cx="195263" cy="314325"/>
            </a:xfrm>
            <a:custGeom>
              <a:avLst/>
              <a:gdLst>
                <a:gd name="T0" fmla="*/ 123 w 123"/>
                <a:gd name="T1" fmla="*/ 100 h 198"/>
                <a:gd name="T2" fmla="*/ 123 w 123"/>
                <a:gd name="T3" fmla="*/ 100 h 198"/>
                <a:gd name="T4" fmla="*/ 102 w 123"/>
                <a:gd name="T5" fmla="*/ 100 h 198"/>
                <a:gd name="T6" fmla="*/ 94 w 123"/>
                <a:gd name="T7" fmla="*/ 101 h 198"/>
                <a:gd name="T8" fmla="*/ 88 w 123"/>
                <a:gd name="T9" fmla="*/ 103 h 198"/>
                <a:gd name="T10" fmla="*/ 82 w 123"/>
                <a:gd name="T11" fmla="*/ 105 h 198"/>
                <a:gd name="T12" fmla="*/ 77 w 123"/>
                <a:gd name="T13" fmla="*/ 107 h 198"/>
                <a:gd name="T14" fmla="*/ 73 w 123"/>
                <a:gd name="T15" fmla="*/ 111 h 198"/>
                <a:gd name="T16" fmla="*/ 69 w 123"/>
                <a:gd name="T17" fmla="*/ 115 h 198"/>
                <a:gd name="T18" fmla="*/ 67 w 123"/>
                <a:gd name="T19" fmla="*/ 121 h 198"/>
                <a:gd name="T20" fmla="*/ 65 w 123"/>
                <a:gd name="T21" fmla="*/ 127 h 198"/>
                <a:gd name="T22" fmla="*/ 63 w 123"/>
                <a:gd name="T23" fmla="*/ 135 h 198"/>
                <a:gd name="T24" fmla="*/ 62 w 123"/>
                <a:gd name="T25" fmla="*/ 145 h 198"/>
                <a:gd name="T26" fmla="*/ 61 w 123"/>
                <a:gd name="T27" fmla="*/ 168 h 198"/>
                <a:gd name="T28" fmla="*/ 61 w 123"/>
                <a:gd name="T29" fmla="*/ 198 h 198"/>
                <a:gd name="T30" fmla="*/ 61 w 123"/>
                <a:gd name="T31" fmla="*/ 198 h 198"/>
                <a:gd name="T32" fmla="*/ 60 w 123"/>
                <a:gd name="T33" fmla="*/ 168 h 198"/>
                <a:gd name="T34" fmla="*/ 59 w 123"/>
                <a:gd name="T35" fmla="*/ 145 h 198"/>
                <a:gd name="T36" fmla="*/ 58 w 123"/>
                <a:gd name="T37" fmla="*/ 135 h 198"/>
                <a:gd name="T38" fmla="*/ 57 w 123"/>
                <a:gd name="T39" fmla="*/ 127 h 198"/>
                <a:gd name="T40" fmla="*/ 55 w 123"/>
                <a:gd name="T41" fmla="*/ 121 h 198"/>
                <a:gd name="T42" fmla="*/ 52 w 123"/>
                <a:gd name="T43" fmla="*/ 115 h 198"/>
                <a:gd name="T44" fmla="*/ 49 w 123"/>
                <a:gd name="T45" fmla="*/ 111 h 198"/>
                <a:gd name="T46" fmla="*/ 45 w 123"/>
                <a:gd name="T47" fmla="*/ 107 h 198"/>
                <a:gd name="T48" fmla="*/ 41 w 123"/>
                <a:gd name="T49" fmla="*/ 105 h 198"/>
                <a:gd name="T50" fmla="*/ 35 w 123"/>
                <a:gd name="T51" fmla="*/ 103 h 198"/>
                <a:gd name="T52" fmla="*/ 27 w 123"/>
                <a:gd name="T53" fmla="*/ 101 h 198"/>
                <a:gd name="T54" fmla="*/ 19 w 123"/>
                <a:gd name="T55" fmla="*/ 100 h 198"/>
                <a:gd name="T56" fmla="*/ 0 w 123"/>
                <a:gd name="T57" fmla="*/ 100 h 198"/>
                <a:gd name="T58" fmla="*/ 0 w 123"/>
                <a:gd name="T59" fmla="*/ 100 h 198"/>
                <a:gd name="T60" fmla="*/ 19 w 123"/>
                <a:gd name="T61" fmla="*/ 99 h 198"/>
                <a:gd name="T62" fmla="*/ 27 w 123"/>
                <a:gd name="T63" fmla="*/ 97 h 198"/>
                <a:gd name="T64" fmla="*/ 35 w 123"/>
                <a:gd name="T65" fmla="*/ 95 h 198"/>
                <a:gd name="T66" fmla="*/ 41 w 123"/>
                <a:gd name="T67" fmla="*/ 93 h 198"/>
                <a:gd name="T68" fmla="*/ 45 w 123"/>
                <a:gd name="T69" fmla="*/ 91 h 198"/>
                <a:gd name="T70" fmla="*/ 49 w 123"/>
                <a:gd name="T71" fmla="*/ 87 h 198"/>
                <a:gd name="T72" fmla="*/ 52 w 123"/>
                <a:gd name="T73" fmla="*/ 83 h 198"/>
                <a:gd name="T74" fmla="*/ 55 w 123"/>
                <a:gd name="T75" fmla="*/ 77 h 198"/>
                <a:gd name="T76" fmla="*/ 57 w 123"/>
                <a:gd name="T77" fmla="*/ 71 h 198"/>
                <a:gd name="T78" fmla="*/ 58 w 123"/>
                <a:gd name="T79" fmla="*/ 63 h 198"/>
                <a:gd name="T80" fmla="*/ 59 w 123"/>
                <a:gd name="T81" fmla="*/ 53 h 198"/>
                <a:gd name="T82" fmla="*/ 60 w 123"/>
                <a:gd name="T83" fmla="*/ 30 h 198"/>
                <a:gd name="T84" fmla="*/ 61 w 123"/>
                <a:gd name="T85" fmla="*/ 0 h 198"/>
                <a:gd name="T86" fmla="*/ 61 w 123"/>
                <a:gd name="T87" fmla="*/ 0 h 198"/>
                <a:gd name="T88" fmla="*/ 61 w 123"/>
                <a:gd name="T89" fmla="*/ 30 h 198"/>
                <a:gd name="T90" fmla="*/ 62 w 123"/>
                <a:gd name="T91" fmla="*/ 53 h 198"/>
                <a:gd name="T92" fmla="*/ 63 w 123"/>
                <a:gd name="T93" fmla="*/ 63 h 198"/>
                <a:gd name="T94" fmla="*/ 65 w 123"/>
                <a:gd name="T95" fmla="*/ 71 h 198"/>
                <a:gd name="T96" fmla="*/ 67 w 123"/>
                <a:gd name="T97" fmla="*/ 77 h 198"/>
                <a:gd name="T98" fmla="*/ 69 w 123"/>
                <a:gd name="T99" fmla="*/ 83 h 198"/>
                <a:gd name="T100" fmla="*/ 73 w 123"/>
                <a:gd name="T101" fmla="*/ 87 h 198"/>
                <a:gd name="T102" fmla="*/ 77 w 123"/>
                <a:gd name="T103" fmla="*/ 91 h 198"/>
                <a:gd name="T104" fmla="*/ 82 w 123"/>
                <a:gd name="T105" fmla="*/ 93 h 198"/>
                <a:gd name="T106" fmla="*/ 88 w 123"/>
                <a:gd name="T107" fmla="*/ 95 h 198"/>
                <a:gd name="T108" fmla="*/ 94 w 123"/>
                <a:gd name="T109" fmla="*/ 97 h 198"/>
                <a:gd name="T110" fmla="*/ 102 w 123"/>
                <a:gd name="T111" fmla="*/ 99 h 198"/>
                <a:gd name="T112" fmla="*/ 123 w 123"/>
                <a:gd name="T113" fmla="*/ 100 h 198"/>
                <a:gd name="T114" fmla="*/ 123 w 123"/>
                <a:gd name="T115" fmla="*/ 10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8">
                  <a:moveTo>
                    <a:pt x="123" y="100"/>
                  </a:moveTo>
                  <a:lnTo>
                    <a:pt x="123" y="100"/>
                  </a:lnTo>
                  <a:lnTo>
                    <a:pt x="102" y="100"/>
                  </a:lnTo>
                  <a:lnTo>
                    <a:pt x="94" y="101"/>
                  </a:lnTo>
                  <a:lnTo>
                    <a:pt x="88" y="103"/>
                  </a:lnTo>
                  <a:lnTo>
                    <a:pt x="82" y="105"/>
                  </a:lnTo>
                  <a:lnTo>
                    <a:pt x="77" y="107"/>
                  </a:lnTo>
                  <a:lnTo>
                    <a:pt x="73" y="111"/>
                  </a:lnTo>
                  <a:lnTo>
                    <a:pt x="69" y="115"/>
                  </a:lnTo>
                  <a:lnTo>
                    <a:pt x="67" y="121"/>
                  </a:lnTo>
                  <a:lnTo>
                    <a:pt x="65" y="127"/>
                  </a:lnTo>
                  <a:lnTo>
                    <a:pt x="63" y="135"/>
                  </a:lnTo>
                  <a:lnTo>
                    <a:pt x="62" y="145"/>
                  </a:lnTo>
                  <a:lnTo>
                    <a:pt x="61" y="168"/>
                  </a:lnTo>
                  <a:lnTo>
                    <a:pt x="61" y="198"/>
                  </a:lnTo>
                  <a:lnTo>
                    <a:pt x="61" y="198"/>
                  </a:lnTo>
                  <a:lnTo>
                    <a:pt x="60" y="168"/>
                  </a:lnTo>
                  <a:lnTo>
                    <a:pt x="59" y="145"/>
                  </a:lnTo>
                  <a:lnTo>
                    <a:pt x="58" y="135"/>
                  </a:lnTo>
                  <a:lnTo>
                    <a:pt x="57" y="127"/>
                  </a:lnTo>
                  <a:lnTo>
                    <a:pt x="55" y="121"/>
                  </a:lnTo>
                  <a:lnTo>
                    <a:pt x="52" y="115"/>
                  </a:lnTo>
                  <a:lnTo>
                    <a:pt x="49" y="111"/>
                  </a:lnTo>
                  <a:lnTo>
                    <a:pt x="45" y="107"/>
                  </a:lnTo>
                  <a:lnTo>
                    <a:pt x="41" y="105"/>
                  </a:lnTo>
                  <a:lnTo>
                    <a:pt x="35" y="103"/>
                  </a:lnTo>
                  <a:lnTo>
                    <a:pt x="27" y="101"/>
                  </a:lnTo>
                  <a:lnTo>
                    <a:pt x="19" y="10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99"/>
                  </a:lnTo>
                  <a:lnTo>
                    <a:pt x="27" y="97"/>
                  </a:lnTo>
                  <a:lnTo>
                    <a:pt x="35" y="95"/>
                  </a:lnTo>
                  <a:lnTo>
                    <a:pt x="41" y="93"/>
                  </a:lnTo>
                  <a:lnTo>
                    <a:pt x="45" y="91"/>
                  </a:lnTo>
                  <a:lnTo>
                    <a:pt x="49" y="87"/>
                  </a:lnTo>
                  <a:lnTo>
                    <a:pt x="52" y="83"/>
                  </a:lnTo>
                  <a:lnTo>
                    <a:pt x="55" y="77"/>
                  </a:lnTo>
                  <a:lnTo>
                    <a:pt x="57" y="71"/>
                  </a:lnTo>
                  <a:lnTo>
                    <a:pt x="58" y="63"/>
                  </a:lnTo>
                  <a:lnTo>
                    <a:pt x="59" y="53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0"/>
                  </a:lnTo>
                  <a:lnTo>
                    <a:pt x="62" y="53"/>
                  </a:lnTo>
                  <a:lnTo>
                    <a:pt x="63" y="63"/>
                  </a:lnTo>
                  <a:lnTo>
                    <a:pt x="65" y="71"/>
                  </a:lnTo>
                  <a:lnTo>
                    <a:pt x="67" y="77"/>
                  </a:lnTo>
                  <a:lnTo>
                    <a:pt x="69" y="83"/>
                  </a:lnTo>
                  <a:lnTo>
                    <a:pt x="73" y="87"/>
                  </a:lnTo>
                  <a:lnTo>
                    <a:pt x="77" y="91"/>
                  </a:lnTo>
                  <a:lnTo>
                    <a:pt x="82" y="93"/>
                  </a:lnTo>
                  <a:lnTo>
                    <a:pt x="88" y="95"/>
                  </a:lnTo>
                  <a:lnTo>
                    <a:pt x="94" y="97"/>
                  </a:lnTo>
                  <a:lnTo>
                    <a:pt x="102" y="99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61" name="Freeform 28">
              <a:extLst>
                <a:ext uri="{FF2B5EF4-FFF2-40B4-BE49-F238E27FC236}">
                  <a16:creationId xmlns:a16="http://schemas.microsoft.com/office/drawing/2014/main" id="{9C94A638-1366-4C55-BD28-66A0F55FA3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96738" y="386080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4 w 123"/>
                <a:gd name="T5" fmla="*/ 100 h 199"/>
                <a:gd name="T6" fmla="*/ 95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4 w 123"/>
                <a:gd name="T15" fmla="*/ 112 h 199"/>
                <a:gd name="T16" fmla="*/ 70 w 123"/>
                <a:gd name="T17" fmla="*/ 116 h 199"/>
                <a:gd name="T18" fmla="*/ 68 w 123"/>
                <a:gd name="T19" fmla="*/ 122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2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2 h 199"/>
                <a:gd name="T42" fmla="*/ 53 w 123"/>
                <a:gd name="T43" fmla="*/ 116 h 199"/>
                <a:gd name="T44" fmla="*/ 49 w 123"/>
                <a:gd name="T45" fmla="*/ 112 h 199"/>
                <a:gd name="T46" fmla="*/ 46 w 123"/>
                <a:gd name="T47" fmla="*/ 107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9 h 199"/>
                <a:gd name="T62" fmla="*/ 28 w 123"/>
                <a:gd name="T63" fmla="*/ 98 h 199"/>
                <a:gd name="T64" fmla="*/ 35 w 123"/>
                <a:gd name="T65" fmla="*/ 96 h 199"/>
                <a:gd name="T66" fmla="*/ 41 w 123"/>
                <a:gd name="T67" fmla="*/ 94 h 199"/>
                <a:gd name="T68" fmla="*/ 46 w 123"/>
                <a:gd name="T69" fmla="*/ 91 h 199"/>
                <a:gd name="T70" fmla="*/ 49 w 123"/>
                <a:gd name="T71" fmla="*/ 88 h 199"/>
                <a:gd name="T72" fmla="*/ 53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3 h 199"/>
                <a:gd name="T80" fmla="*/ 59 w 123"/>
                <a:gd name="T81" fmla="*/ 54 h 199"/>
                <a:gd name="T82" fmla="*/ 60 w 123"/>
                <a:gd name="T83" fmla="*/ 30 h 199"/>
                <a:gd name="T84" fmla="*/ 61 w 123"/>
                <a:gd name="T85" fmla="*/ 0 h 199"/>
                <a:gd name="T86" fmla="*/ 61 w 123"/>
                <a:gd name="T87" fmla="*/ 0 h 199"/>
                <a:gd name="T88" fmla="*/ 62 w 123"/>
                <a:gd name="T89" fmla="*/ 30 h 199"/>
                <a:gd name="T90" fmla="*/ 64 w 123"/>
                <a:gd name="T91" fmla="*/ 54 h 199"/>
                <a:gd name="T92" fmla="*/ 65 w 123"/>
                <a:gd name="T93" fmla="*/ 63 h 199"/>
                <a:gd name="T94" fmla="*/ 66 w 123"/>
                <a:gd name="T95" fmla="*/ 72 h 199"/>
                <a:gd name="T96" fmla="*/ 68 w 123"/>
                <a:gd name="T97" fmla="*/ 78 h 199"/>
                <a:gd name="T98" fmla="*/ 70 w 123"/>
                <a:gd name="T99" fmla="*/ 84 h 199"/>
                <a:gd name="T100" fmla="*/ 74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5 w 123"/>
                <a:gd name="T109" fmla="*/ 98 h 199"/>
                <a:gd name="T110" fmla="*/ 104 w 123"/>
                <a:gd name="T111" fmla="*/ 99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4" y="100"/>
                  </a:lnTo>
                  <a:lnTo>
                    <a:pt x="95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4" y="112"/>
                  </a:lnTo>
                  <a:lnTo>
                    <a:pt x="70" y="116"/>
                  </a:lnTo>
                  <a:lnTo>
                    <a:pt x="68" y="122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2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3" y="116"/>
                  </a:lnTo>
                  <a:lnTo>
                    <a:pt x="49" y="112"/>
                  </a:lnTo>
                  <a:lnTo>
                    <a:pt x="46" y="107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9"/>
                  </a:lnTo>
                  <a:lnTo>
                    <a:pt x="28" y="98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6" y="91"/>
                  </a:lnTo>
                  <a:lnTo>
                    <a:pt x="49" y="88"/>
                  </a:lnTo>
                  <a:lnTo>
                    <a:pt x="53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3"/>
                  </a:lnTo>
                  <a:lnTo>
                    <a:pt x="59" y="54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2" y="30"/>
                  </a:lnTo>
                  <a:lnTo>
                    <a:pt x="64" y="54"/>
                  </a:lnTo>
                  <a:lnTo>
                    <a:pt x="65" y="63"/>
                  </a:lnTo>
                  <a:lnTo>
                    <a:pt x="66" y="72"/>
                  </a:lnTo>
                  <a:lnTo>
                    <a:pt x="68" y="78"/>
                  </a:lnTo>
                  <a:lnTo>
                    <a:pt x="70" y="84"/>
                  </a:lnTo>
                  <a:lnTo>
                    <a:pt x="74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5" y="98"/>
                  </a:lnTo>
                  <a:lnTo>
                    <a:pt x="104" y="99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62" name="Freeform 29">
              <a:extLst>
                <a:ext uri="{FF2B5EF4-FFF2-40B4-BE49-F238E27FC236}">
                  <a16:creationId xmlns:a16="http://schemas.microsoft.com/office/drawing/2014/main" id="{F7F9150D-B281-466A-92B3-7730381F3C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5050" y="3741738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6 w 123"/>
                <a:gd name="T7" fmla="*/ 101 h 199"/>
                <a:gd name="T8" fmla="*/ 89 w 123"/>
                <a:gd name="T9" fmla="*/ 102 h 199"/>
                <a:gd name="T10" fmla="*/ 82 w 123"/>
                <a:gd name="T11" fmla="*/ 104 h 199"/>
                <a:gd name="T12" fmla="*/ 77 w 123"/>
                <a:gd name="T13" fmla="*/ 108 h 199"/>
                <a:gd name="T14" fmla="*/ 73 w 123"/>
                <a:gd name="T15" fmla="*/ 111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2 w 123"/>
                <a:gd name="T27" fmla="*/ 168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8 h 199"/>
                <a:gd name="T34" fmla="*/ 60 w 123"/>
                <a:gd name="T35" fmla="*/ 145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4 w 123"/>
                <a:gd name="T43" fmla="*/ 116 h 199"/>
                <a:gd name="T44" fmla="*/ 50 w 123"/>
                <a:gd name="T45" fmla="*/ 111 h 199"/>
                <a:gd name="T46" fmla="*/ 45 w 123"/>
                <a:gd name="T47" fmla="*/ 108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50 w 123"/>
                <a:gd name="T71" fmla="*/ 88 h 199"/>
                <a:gd name="T72" fmla="*/ 54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2 h 199"/>
                <a:gd name="T80" fmla="*/ 60 w 123"/>
                <a:gd name="T81" fmla="*/ 53 h 199"/>
                <a:gd name="T82" fmla="*/ 61 w 123"/>
                <a:gd name="T83" fmla="*/ 30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0 h 199"/>
                <a:gd name="T90" fmla="*/ 64 w 123"/>
                <a:gd name="T91" fmla="*/ 53 h 199"/>
                <a:gd name="T92" fmla="*/ 65 w 123"/>
                <a:gd name="T93" fmla="*/ 62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9 w 123"/>
                <a:gd name="T107" fmla="*/ 96 h 199"/>
                <a:gd name="T108" fmla="*/ 96 w 123"/>
                <a:gd name="T109" fmla="*/ 97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6" y="101"/>
                  </a:lnTo>
                  <a:lnTo>
                    <a:pt x="89" y="102"/>
                  </a:lnTo>
                  <a:lnTo>
                    <a:pt x="82" y="104"/>
                  </a:lnTo>
                  <a:lnTo>
                    <a:pt x="77" y="108"/>
                  </a:lnTo>
                  <a:lnTo>
                    <a:pt x="73" y="111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2" y="168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8"/>
                  </a:lnTo>
                  <a:lnTo>
                    <a:pt x="60" y="145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4" y="116"/>
                  </a:lnTo>
                  <a:lnTo>
                    <a:pt x="50" y="111"/>
                  </a:lnTo>
                  <a:lnTo>
                    <a:pt x="45" y="108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50" y="88"/>
                  </a:lnTo>
                  <a:lnTo>
                    <a:pt x="54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2"/>
                  </a:lnTo>
                  <a:lnTo>
                    <a:pt x="60" y="53"/>
                  </a:lnTo>
                  <a:lnTo>
                    <a:pt x="61" y="3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0"/>
                  </a:lnTo>
                  <a:lnTo>
                    <a:pt x="64" y="53"/>
                  </a:lnTo>
                  <a:lnTo>
                    <a:pt x="65" y="62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9" y="96"/>
                  </a:lnTo>
                  <a:lnTo>
                    <a:pt x="96" y="97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63" name="Freeform 30">
              <a:extLst>
                <a:ext uri="{FF2B5EF4-FFF2-40B4-BE49-F238E27FC236}">
                  <a16:creationId xmlns:a16="http://schemas.microsoft.com/office/drawing/2014/main" id="{0AF4DD1F-B5DD-4B85-BE89-8DED889DC8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79900" y="1354138"/>
              <a:ext cx="193675" cy="315913"/>
            </a:xfrm>
            <a:custGeom>
              <a:avLst/>
              <a:gdLst>
                <a:gd name="T0" fmla="*/ 122 w 122"/>
                <a:gd name="T1" fmla="*/ 99 h 199"/>
                <a:gd name="T2" fmla="*/ 122 w 122"/>
                <a:gd name="T3" fmla="*/ 99 h 199"/>
                <a:gd name="T4" fmla="*/ 103 w 122"/>
                <a:gd name="T5" fmla="*/ 99 h 199"/>
                <a:gd name="T6" fmla="*/ 95 w 122"/>
                <a:gd name="T7" fmla="*/ 100 h 199"/>
                <a:gd name="T8" fmla="*/ 88 w 122"/>
                <a:gd name="T9" fmla="*/ 102 h 199"/>
                <a:gd name="T10" fmla="*/ 82 w 122"/>
                <a:gd name="T11" fmla="*/ 104 h 199"/>
                <a:gd name="T12" fmla="*/ 77 w 122"/>
                <a:gd name="T13" fmla="*/ 106 h 199"/>
                <a:gd name="T14" fmla="*/ 73 w 122"/>
                <a:gd name="T15" fmla="*/ 110 h 199"/>
                <a:gd name="T16" fmla="*/ 70 w 122"/>
                <a:gd name="T17" fmla="*/ 114 h 199"/>
                <a:gd name="T18" fmla="*/ 67 w 122"/>
                <a:gd name="T19" fmla="*/ 121 h 199"/>
                <a:gd name="T20" fmla="*/ 65 w 122"/>
                <a:gd name="T21" fmla="*/ 127 h 199"/>
                <a:gd name="T22" fmla="*/ 64 w 122"/>
                <a:gd name="T23" fmla="*/ 135 h 199"/>
                <a:gd name="T24" fmla="*/ 63 w 122"/>
                <a:gd name="T25" fmla="*/ 144 h 199"/>
                <a:gd name="T26" fmla="*/ 62 w 122"/>
                <a:gd name="T27" fmla="*/ 168 h 199"/>
                <a:gd name="T28" fmla="*/ 61 w 122"/>
                <a:gd name="T29" fmla="*/ 199 h 199"/>
                <a:gd name="T30" fmla="*/ 61 w 122"/>
                <a:gd name="T31" fmla="*/ 199 h 199"/>
                <a:gd name="T32" fmla="*/ 61 w 122"/>
                <a:gd name="T33" fmla="*/ 168 h 199"/>
                <a:gd name="T34" fmla="*/ 60 w 122"/>
                <a:gd name="T35" fmla="*/ 144 h 199"/>
                <a:gd name="T36" fmla="*/ 59 w 122"/>
                <a:gd name="T37" fmla="*/ 135 h 199"/>
                <a:gd name="T38" fmla="*/ 57 w 122"/>
                <a:gd name="T39" fmla="*/ 127 h 199"/>
                <a:gd name="T40" fmla="*/ 56 w 122"/>
                <a:gd name="T41" fmla="*/ 121 h 199"/>
                <a:gd name="T42" fmla="*/ 53 w 122"/>
                <a:gd name="T43" fmla="*/ 114 h 199"/>
                <a:gd name="T44" fmla="*/ 50 w 122"/>
                <a:gd name="T45" fmla="*/ 110 h 199"/>
                <a:gd name="T46" fmla="*/ 46 w 122"/>
                <a:gd name="T47" fmla="*/ 106 h 199"/>
                <a:gd name="T48" fmla="*/ 40 w 122"/>
                <a:gd name="T49" fmla="*/ 104 h 199"/>
                <a:gd name="T50" fmla="*/ 34 w 122"/>
                <a:gd name="T51" fmla="*/ 102 h 199"/>
                <a:gd name="T52" fmla="*/ 28 w 122"/>
                <a:gd name="T53" fmla="*/ 100 h 199"/>
                <a:gd name="T54" fmla="*/ 20 w 122"/>
                <a:gd name="T55" fmla="*/ 99 h 199"/>
                <a:gd name="T56" fmla="*/ 0 w 122"/>
                <a:gd name="T57" fmla="*/ 99 h 199"/>
                <a:gd name="T58" fmla="*/ 0 w 122"/>
                <a:gd name="T59" fmla="*/ 99 h 199"/>
                <a:gd name="T60" fmla="*/ 20 w 122"/>
                <a:gd name="T61" fmla="*/ 98 h 199"/>
                <a:gd name="T62" fmla="*/ 28 w 122"/>
                <a:gd name="T63" fmla="*/ 97 h 199"/>
                <a:gd name="T64" fmla="*/ 34 w 122"/>
                <a:gd name="T65" fmla="*/ 96 h 199"/>
                <a:gd name="T66" fmla="*/ 40 w 122"/>
                <a:gd name="T67" fmla="*/ 94 h 199"/>
                <a:gd name="T68" fmla="*/ 46 w 122"/>
                <a:gd name="T69" fmla="*/ 91 h 199"/>
                <a:gd name="T70" fmla="*/ 50 w 122"/>
                <a:gd name="T71" fmla="*/ 87 h 199"/>
                <a:gd name="T72" fmla="*/ 53 w 122"/>
                <a:gd name="T73" fmla="*/ 83 h 199"/>
                <a:gd name="T74" fmla="*/ 56 w 122"/>
                <a:gd name="T75" fmla="*/ 77 h 199"/>
                <a:gd name="T76" fmla="*/ 57 w 122"/>
                <a:gd name="T77" fmla="*/ 70 h 199"/>
                <a:gd name="T78" fmla="*/ 59 w 122"/>
                <a:gd name="T79" fmla="*/ 62 h 199"/>
                <a:gd name="T80" fmla="*/ 60 w 122"/>
                <a:gd name="T81" fmla="*/ 53 h 199"/>
                <a:gd name="T82" fmla="*/ 61 w 122"/>
                <a:gd name="T83" fmla="*/ 29 h 199"/>
                <a:gd name="T84" fmla="*/ 61 w 122"/>
                <a:gd name="T85" fmla="*/ 0 h 199"/>
                <a:gd name="T86" fmla="*/ 61 w 122"/>
                <a:gd name="T87" fmla="*/ 0 h 199"/>
                <a:gd name="T88" fmla="*/ 62 w 122"/>
                <a:gd name="T89" fmla="*/ 29 h 199"/>
                <a:gd name="T90" fmla="*/ 63 w 122"/>
                <a:gd name="T91" fmla="*/ 53 h 199"/>
                <a:gd name="T92" fmla="*/ 64 w 122"/>
                <a:gd name="T93" fmla="*/ 62 h 199"/>
                <a:gd name="T94" fmla="*/ 65 w 122"/>
                <a:gd name="T95" fmla="*/ 70 h 199"/>
                <a:gd name="T96" fmla="*/ 67 w 122"/>
                <a:gd name="T97" fmla="*/ 77 h 199"/>
                <a:gd name="T98" fmla="*/ 70 w 122"/>
                <a:gd name="T99" fmla="*/ 83 h 199"/>
                <a:gd name="T100" fmla="*/ 73 w 122"/>
                <a:gd name="T101" fmla="*/ 87 h 199"/>
                <a:gd name="T102" fmla="*/ 77 w 122"/>
                <a:gd name="T103" fmla="*/ 91 h 199"/>
                <a:gd name="T104" fmla="*/ 82 w 122"/>
                <a:gd name="T105" fmla="*/ 94 h 199"/>
                <a:gd name="T106" fmla="*/ 88 w 122"/>
                <a:gd name="T107" fmla="*/ 96 h 199"/>
                <a:gd name="T108" fmla="*/ 95 w 122"/>
                <a:gd name="T109" fmla="*/ 97 h 199"/>
                <a:gd name="T110" fmla="*/ 103 w 122"/>
                <a:gd name="T111" fmla="*/ 98 h 199"/>
                <a:gd name="T112" fmla="*/ 122 w 122"/>
                <a:gd name="T113" fmla="*/ 99 h 199"/>
                <a:gd name="T114" fmla="*/ 122 w 122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2" h="199">
                  <a:moveTo>
                    <a:pt x="122" y="99"/>
                  </a:moveTo>
                  <a:lnTo>
                    <a:pt x="122" y="99"/>
                  </a:lnTo>
                  <a:lnTo>
                    <a:pt x="103" y="99"/>
                  </a:lnTo>
                  <a:lnTo>
                    <a:pt x="95" y="100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6"/>
                  </a:lnTo>
                  <a:lnTo>
                    <a:pt x="73" y="110"/>
                  </a:lnTo>
                  <a:lnTo>
                    <a:pt x="70" y="114"/>
                  </a:lnTo>
                  <a:lnTo>
                    <a:pt x="67" y="121"/>
                  </a:lnTo>
                  <a:lnTo>
                    <a:pt x="65" y="127"/>
                  </a:lnTo>
                  <a:lnTo>
                    <a:pt x="64" y="135"/>
                  </a:lnTo>
                  <a:lnTo>
                    <a:pt x="63" y="144"/>
                  </a:lnTo>
                  <a:lnTo>
                    <a:pt x="62" y="168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1" y="168"/>
                  </a:lnTo>
                  <a:lnTo>
                    <a:pt x="60" y="144"/>
                  </a:lnTo>
                  <a:lnTo>
                    <a:pt x="59" y="135"/>
                  </a:lnTo>
                  <a:lnTo>
                    <a:pt x="57" y="127"/>
                  </a:lnTo>
                  <a:lnTo>
                    <a:pt x="56" y="121"/>
                  </a:lnTo>
                  <a:lnTo>
                    <a:pt x="53" y="114"/>
                  </a:lnTo>
                  <a:lnTo>
                    <a:pt x="50" y="110"/>
                  </a:lnTo>
                  <a:lnTo>
                    <a:pt x="46" y="106"/>
                  </a:lnTo>
                  <a:lnTo>
                    <a:pt x="40" y="104"/>
                  </a:lnTo>
                  <a:lnTo>
                    <a:pt x="34" y="102"/>
                  </a:lnTo>
                  <a:lnTo>
                    <a:pt x="28" y="100"/>
                  </a:lnTo>
                  <a:lnTo>
                    <a:pt x="20" y="99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4" y="96"/>
                  </a:lnTo>
                  <a:lnTo>
                    <a:pt x="40" y="94"/>
                  </a:lnTo>
                  <a:lnTo>
                    <a:pt x="46" y="91"/>
                  </a:lnTo>
                  <a:lnTo>
                    <a:pt x="50" y="87"/>
                  </a:lnTo>
                  <a:lnTo>
                    <a:pt x="53" y="83"/>
                  </a:lnTo>
                  <a:lnTo>
                    <a:pt x="56" y="77"/>
                  </a:lnTo>
                  <a:lnTo>
                    <a:pt x="57" y="70"/>
                  </a:lnTo>
                  <a:lnTo>
                    <a:pt x="59" y="62"/>
                  </a:lnTo>
                  <a:lnTo>
                    <a:pt x="60" y="53"/>
                  </a:lnTo>
                  <a:lnTo>
                    <a:pt x="61" y="29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2" y="29"/>
                  </a:lnTo>
                  <a:lnTo>
                    <a:pt x="63" y="53"/>
                  </a:lnTo>
                  <a:lnTo>
                    <a:pt x="64" y="62"/>
                  </a:lnTo>
                  <a:lnTo>
                    <a:pt x="65" y="70"/>
                  </a:lnTo>
                  <a:lnTo>
                    <a:pt x="67" y="77"/>
                  </a:lnTo>
                  <a:lnTo>
                    <a:pt x="70" y="83"/>
                  </a:lnTo>
                  <a:lnTo>
                    <a:pt x="73" y="87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5" y="97"/>
                  </a:lnTo>
                  <a:lnTo>
                    <a:pt x="103" y="98"/>
                  </a:lnTo>
                  <a:lnTo>
                    <a:pt x="122" y="99"/>
                  </a:lnTo>
                  <a:lnTo>
                    <a:pt x="122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64" name="Freeform 31">
              <a:extLst>
                <a:ext uri="{FF2B5EF4-FFF2-40B4-BE49-F238E27FC236}">
                  <a16:creationId xmlns:a16="http://schemas.microsoft.com/office/drawing/2014/main" id="{562E9630-B1FE-4C39-BFB8-DF566239862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7375" y="2132013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4 w 123"/>
                <a:gd name="T5" fmla="*/ 100 h 199"/>
                <a:gd name="T6" fmla="*/ 96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4 w 123"/>
                <a:gd name="T15" fmla="*/ 112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3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2 w 123"/>
                <a:gd name="T33" fmla="*/ 169 h 199"/>
                <a:gd name="T34" fmla="*/ 60 w 123"/>
                <a:gd name="T35" fmla="*/ 145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4 w 123"/>
                <a:gd name="T43" fmla="*/ 116 h 199"/>
                <a:gd name="T44" fmla="*/ 51 w 123"/>
                <a:gd name="T45" fmla="*/ 112 h 199"/>
                <a:gd name="T46" fmla="*/ 46 w 123"/>
                <a:gd name="T47" fmla="*/ 107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1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1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6 w 123"/>
                <a:gd name="T69" fmla="*/ 91 h 199"/>
                <a:gd name="T70" fmla="*/ 51 w 123"/>
                <a:gd name="T71" fmla="*/ 88 h 199"/>
                <a:gd name="T72" fmla="*/ 54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3 h 199"/>
                <a:gd name="T80" fmla="*/ 60 w 123"/>
                <a:gd name="T81" fmla="*/ 53 h 199"/>
                <a:gd name="T82" fmla="*/ 62 w 123"/>
                <a:gd name="T83" fmla="*/ 31 h 199"/>
                <a:gd name="T84" fmla="*/ 62 w 123"/>
                <a:gd name="T85" fmla="*/ 0 h 199"/>
                <a:gd name="T86" fmla="*/ 62 w 123"/>
                <a:gd name="T87" fmla="*/ 0 h 199"/>
                <a:gd name="T88" fmla="*/ 63 w 123"/>
                <a:gd name="T89" fmla="*/ 31 h 199"/>
                <a:gd name="T90" fmla="*/ 64 w 123"/>
                <a:gd name="T91" fmla="*/ 53 h 199"/>
                <a:gd name="T92" fmla="*/ 65 w 123"/>
                <a:gd name="T93" fmla="*/ 63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4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6 w 123"/>
                <a:gd name="T109" fmla="*/ 97 h 199"/>
                <a:gd name="T110" fmla="*/ 104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4" y="100"/>
                  </a:lnTo>
                  <a:lnTo>
                    <a:pt x="96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4" y="112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3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2" y="169"/>
                  </a:lnTo>
                  <a:lnTo>
                    <a:pt x="60" y="145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4" y="116"/>
                  </a:lnTo>
                  <a:lnTo>
                    <a:pt x="51" y="112"/>
                  </a:lnTo>
                  <a:lnTo>
                    <a:pt x="46" y="107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1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1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6" y="91"/>
                  </a:lnTo>
                  <a:lnTo>
                    <a:pt x="51" y="88"/>
                  </a:lnTo>
                  <a:lnTo>
                    <a:pt x="54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3"/>
                  </a:lnTo>
                  <a:lnTo>
                    <a:pt x="60" y="53"/>
                  </a:lnTo>
                  <a:lnTo>
                    <a:pt x="62" y="31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3" y="31"/>
                  </a:lnTo>
                  <a:lnTo>
                    <a:pt x="64" y="53"/>
                  </a:lnTo>
                  <a:lnTo>
                    <a:pt x="65" y="63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4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6" y="97"/>
                  </a:lnTo>
                  <a:lnTo>
                    <a:pt x="104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65" name="Rectangle 20488">
              <a:extLst>
                <a:ext uri="{FF2B5EF4-FFF2-40B4-BE49-F238E27FC236}">
                  <a16:creationId xmlns:a16="http://schemas.microsoft.com/office/drawing/2014/main" id="{E3C28899-58D5-4721-930B-4EF508A84EB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072438" y="3946525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66" name="Freeform 20489">
              <a:extLst>
                <a:ext uri="{FF2B5EF4-FFF2-40B4-BE49-F238E27FC236}">
                  <a16:creationId xmlns:a16="http://schemas.microsoft.com/office/drawing/2014/main" id="{DAB752EE-562A-402A-BC1F-B06A02A8EE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48 w 48"/>
                <a:gd name="T2" fmla="*/ 48 w 48"/>
                <a:gd name="T3" fmla="*/ 48 w 48"/>
                <a:gd name="T4" fmla="*/ 0 w 48"/>
                <a:gd name="T5" fmla="*/ 0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67" name="Freeform 20490">
              <a:extLst>
                <a:ext uri="{FF2B5EF4-FFF2-40B4-BE49-F238E27FC236}">
                  <a16:creationId xmlns:a16="http://schemas.microsoft.com/office/drawing/2014/main" id="{BBA96351-A936-4011-96DF-80823A406CB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0 w 48"/>
                <a:gd name="T2" fmla="*/ 0 w 48"/>
                <a:gd name="T3" fmla="*/ 0 w 48"/>
                <a:gd name="T4" fmla="*/ 0 w 48"/>
                <a:gd name="T5" fmla="*/ 48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68" name="Freeform 20491">
              <a:extLst>
                <a:ext uri="{FF2B5EF4-FFF2-40B4-BE49-F238E27FC236}">
                  <a16:creationId xmlns:a16="http://schemas.microsoft.com/office/drawing/2014/main" id="{6FAAC318-E854-498E-B1C1-72F47FB099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0 w 48"/>
                <a:gd name="T2" fmla="*/ 0 w 48"/>
                <a:gd name="T3" fmla="*/ 0 w 48"/>
                <a:gd name="T4" fmla="*/ 0 w 48"/>
                <a:gd name="T5" fmla="*/ 48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69" name="Freeform 20493">
              <a:extLst>
                <a:ext uri="{FF2B5EF4-FFF2-40B4-BE49-F238E27FC236}">
                  <a16:creationId xmlns:a16="http://schemas.microsoft.com/office/drawing/2014/main" id="{6AB86518-EB13-44A4-873C-B15138F26C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3997325"/>
              <a:ext cx="74613" cy="38100"/>
            </a:xfrm>
            <a:custGeom>
              <a:avLst/>
              <a:gdLst>
                <a:gd name="T0" fmla="*/ 24 w 47"/>
                <a:gd name="T1" fmla="*/ 0 h 24"/>
                <a:gd name="T2" fmla="*/ 24 w 47"/>
                <a:gd name="T3" fmla="*/ 0 h 24"/>
                <a:gd name="T4" fmla="*/ 29 w 47"/>
                <a:gd name="T5" fmla="*/ 0 h 24"/>
                <a:gd name="T6" fmla="*/ 33 w 47"/>
                <a:gd name="T7" fmla="*/ 2 h 24"/>
                <a:gd name="T8" fmla="*/ 37 w 47"/>
                <a:gd name="T9" fmla="*/ 4 h 24"/>
                <a:gd name="T10" fmla="*/ 41 w 47"/>
                <a:gd name="T11" fmla="*/ 7 h 24"/>
                <a:gd name="T12" fmla="*/ 43 w 47"/>
                <a:gd name="T13" fmla="*/ 11 h 24"/>
                <a:gd name="T14" fmla="*/ 46 w 47"/>
                <a:gd name="T15" fmla="*/ 15 h 24"/>
                <a:gd name="T16" fmla="*/ 47 w 47"/>
                <a:gd name="T17" fmla="*/ 18 h 24"/>
                <a:gd name="T18" fmla="*/ 47 w 47"/>
                <a:gd name="T19" fmla="*/ 24 h 24"/>
                <a:gd name="T20" fmla="*/ 0 w 47"/>
                <a:gd name="T21" fmla="*/ 24 h 24"/>
                <a:gd name="T22" fmla="*/ 0 w 47"/>
                <a:gd name="T23" fmla="*/ 24 h 24"/>
                <a:gd name="T24" fmla="*/ 0 w 47"/>
                <a:gd name="T25" fmla="*/ 18 h 24"/>
                <a:gd name="T26" fmla="*/ 2 w 47"/>
                <a:gd name="T27" fmla="*/ 15 h 24"/>
                <a:gd name="T28" fmla="*/ 4 w 47"/>
                <a:gd name="T29" fmla="*/ 11 h 24"/>
                <a:gd name="T30" fmla="*/ 7 w 47"/>
                <a:gd name="T31" fmla="*/ 7 h 24"/>
                <a:gd name="T32" fmla="*/ 11 w 47"/>
                <a:gd name="T33" fmla="*/ 4 h 24"/>
                <a:gd name="T34" fmla="*/ 15 w 47"/>
                <a:gd name="T35" fmla="*/ 2 h 24"/>
                <a:gd name="T36" fmla="*/ 19 w 47"/>
                <a:gd name="T37" fmla="*/ 0 h 24"/>
                <a:gd name="T38" fmla="*/ 24 w 47"/>
                <a:gd name="T3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4">
                  <a:moveTo>
                    <a:pt x="24" y="0"/>
                  </a:moveTo>
                  <a:lnTo>
                    <a:pt x="24" y="0"/>
                  </a:lnTo>
                  <a:lnTo>
                    <a:pt x="29" y="0"/>
                  </a:lnTo>
                  <a:lnTo>
                    <a:pt x="33" y="2"/>
                  </a:lnTo>
                  <a:lnTo>
                    <a:pt x="37" y="4"/>
                  </a:lnTo>
                  <a:lnTo>
                    <a:pt x="41" y="7"/>
                  </a:lnTo>
                  <a:lnTo>
                    <a:pt x="43" y="11"/>
                  </a:lnTo>
                  <a:lnTo>
                    <a:pt x="46" y="15"/>
                  </a:lnTo>
                  <a:lnTo>
                    <a:pt x="47" y="18"/>
                  </a:lnTo>
                  <a:lnTo>
                    <a:pt x="47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19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70" name="Freeform 20494">
              <a:extLst>
                <a:ext uri="{FF2B5EF4-FFF2-40B4-BE49-F238E27FC236}">
                  <a16:creationId xmlns:a16="http://schemas.microsoft.com/office/drawing/2014/main" id="{DAC5F01A-C3DD-4225-98F2-93B7C301C1D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71" name="Rectangle 20495">
              <a:extLst>
                <a:ext uri="{FF2B5EF4-FFF2-40B4-BE49-F238E27FC236}">
                  <a16:creationId xmlns:a16="http://schemas.microsoft.com/office/drawing/2014/main" id="{C7B9F892-B2CC-42B5-A640-4ACC4D68135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724901" y="4035425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72" name="Freeform 20496">
              <a:extLst>
                <a:ext uri="{FF2B5EF4-FFF2-40B4-BE49-F238E27FC236}">
                  <a16:creationId xmlns:a16="http://schemas.microsoft.com/office/drawing/2014/main" id="{353F6258-F2AF-472E-86E2-FCB0B5EFB5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73" name="Freeform 20497">
              <a:extLst>
                <a:ext uri="{FF2B5EF4-FFF2-40B4-BE49-F238E27FC236}">
                  <a16:creationId xmlns:a16="http://schemas.microsoft.com/office/drawing/2014/main" id="{C25AC7F9-45EA-4F92-A352-FCAEB52270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74" name="Freeform 20498">
              <a:extLst>
                <a:ext uri="{FF2B5EF4-FFF2-40B4-BE49-F238E27FC236}">
                  <a16:creationId xmlns:a16="http://schemas.microsoft.com/office/drawing/2014/main" id="{2FFCFC16-0F47-4D80-9EC9-9A64C605B2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75" name="Freeform 20500">
              <a:extLst>
                <a:ext uri="{FF2B5EF4-FFF2-40B4-BE49-F238E27FC236}">
                  <a16:creationId xmlns:a16="http://schemas.microsoft.com/office/drawing/2014/main" id="{5386C0A1-BC87-4C9F-A29D-1FB34355BB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05250"/>
              <a:ext cx="74613" cy="36513"/>
            </a:xfrm>
            <a:custGeom>
              <a:avLst/>
              <a:gdLst>
                <a:gd name="T0" fmla="*/ 24 w 47"/>
                <a:gd name="T1" fmla="*/ 0 h 23"/>
                <a:gd name="T2" fmla="*/ 24 w 47"/>
                <a:gd name="T3" fmla="*/ 0 h 23"/>
                <a:gd name="T4" fmla="*/ 29 w 47"/>
                <a:gd name="T5" fmla="*/ 0 h 23"/>
                <a:gd name="T6" fmla="*/ 33 w 47"/>
                <a:gd name="T7" fmla="*/ 1 h 23"/>
                <a:gd name="T8" fmla="*/ 37 w 47"/>
                <a:gd name="T9" fmla="*/ 4 h 23"/>
                <a:gd name="T10" fmla="*/ 41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3 w 47"/>
                <a:gd name="T27" fmla="*/ 14 h 23"/>
                <a:gd name="T28" fmla="*/ 4 w 47"/>
                <a:gd name="T29" fmla="*/ 10 h 23"/>
                <a:gd name="T30" fmla="*/ 7 w 47"/>
                <a:gd name="T31" fmla="*/ 6 h 23"/>
                <a:gd name="T32" fmla="*/ 11 w 47"/>
                <a:gd name="T33" fmla="*/ 4 h 23"/>
                <a:gd name="T34" fmla="*/ 15 w 47"/>
                <a:gd name="T35" fmla="*/ 1 h 23"/>
                <a:gd name="T36" fmla="*/ 20 w 47"/>
                <a:gd name="T37" fmla="*/ 0 h 23"/>
                <a:gd name="T38" fmla="*/ 24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4" y="0"/>
                  </a:moveTo>
                  <a:lnTo>
                    <a:pt x="24" y="0"/>
                  </a:lnTo>
                  <a:lnTo>
                    <a:pt x="29" y="0"/>
                  </a:lnTo>
                  <a:lnTo>
                    <a:pt x="33" y="1"/>
                  </a:lnTo>
                  <a:lnTo>
                    <a:pt x="37" y="4"/>
                  </a:lnTo>
                  <a:lnTo>
                    <a:pt x="41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3" y="14"/>
                  </a:lnTo>
                  <a:lnTo>
                    <a:pt x="4" y="10"/>
                  </a:lnTo>
                  <a:lnTo>
                    <a:pt x="7" y="6"/>
                  </a:lnTo>
                  <a:lnTo>
                    <a:pt x="11" y="4"/>
                  </a:lnTo>
                  <a:lnTo>
                    <a:pt x="15" y="1"/>
                  </a:lnTo>
                  <a:lnTo>
                    <a:pt x="20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76" name="Freeform 20501">
              <a:extLst>
                <a:ext uri="{FF2B5EF4-FFF2-40B4-BE49-F238E27FC236}">
                  <a16:creationId xmlns:a16="http://schemas.microsoft.com/office/drawing/2014/main" id="{AE8B2EBB-4891-4D38-A918-117EB49B9E4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77" name="Rectangle 20502">
              <a:extLst>
                <a:ext uri="{FF2B5EF4-FFF2-40B4-BE49-F238E27FC236}">
                  <a16:creationId xmlns:a16="http://schemas.microsoft.com/office/drawing/2014/main" id="{5876E4BB-F149-4A66-8164-336B774C454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855076" y="3941763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78" name="Freeform 20503">
              <a:extLst>
                <a:ext uri="{FF2B5EF4-FFF2-40B4-BE49-F238E27FC236}">
                  <a16:creationId xmlns:a16="http://schemas.microsoft.com/office/drawing/2014/main" id="{F6244F22-7F81-45F9-AE3A-B4D232FFC9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79" name="Freeform 20504">
              <a:extLst>
                <a:ext uri="{FF2B5EF4-FFF2-40B4-BE49-F238E27FC236}">
                  <a16:creationId xmlns:a16="http://schemas.microsoft.com/office/drawing/2014/main" id="{91AA9E2C-958F-41DD-AE2B-CD0B453506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80" name="Freeform 20505">
              <a:extLst>
                <a:ext uri="{FF2B5EF4-FFF2-40B4-BE49-F238E27FC236}">
                  <a16:creationId xmlns:a16="http://schemas.microsoft.com/office/drawing/2014/main" id="{E3EAA9ED-DA29-4C3C-AE33-498589E22E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81" name="Freeform 20507">
              <a:extLst>
                <a:ext uri="{FF2B5EF4-FFF2-40B4-BE49-F238E27FC236}">
                  <a16:creationId xmlns:a16="http://schemas.microsoft.com/office/drawing/2014/main" id="{7D4578C8-B75E-4C56-9C1B-2B0D9967849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40175"/>
              <a:ext cx="73025" cy="36513"/>
            </a:xfrm>
            <a:custGeom>
              <a:avLst/>
              <a:gdLst>
                <a:gd name="T0" fmla="*/ 23 w 46"/>
                <a:gd name="T1" fmla="*/ 0 h 23"/>
                <a:gd name="T2" fmla="*/ 23 w 46"/>
                <a:gd name="T3" fmla="*/ 0 h 23"/>
                <a:gd name="T4" fmla="*/ 28 w 46"/>
                <a:gd name="T5" fmla="*/ 0 h 23"/>
                <a:gd name="T6" fmla="*/ 32 w 46"/>
                <a:gd name="T7" fmla="*/ 1 h 23"/>
                <a:gd name="T8" fmla="*/ 36 w 46"/>
                <a:gd name="T9" fmla="*/ 4 h 23"/>
                <a:gd name="T10" fmla="*/ 40 w 46"/>
                <a:gd name="T11" fmla="*/ 6 h 23"/>
                <a:gd name="T12" fmla="*/ 43 w 46"/>
                <a:gd name="T13" fmla="*/ 10 h 23"/>
                <a:gd name="T14" fmla="*/ 45 w 46"/>
                <a:gd name="T15" fmla="*/ 14 h 23"/>
                <a:gd name="T16" fmla="*/ 46 w 46"/>
                <a:gd name="T17" fmla="*/ 18 h 23"/>
                <a:gd name="T18" fmla="*/ 46 w 46"/>
                <a:gd name="T19" fmla="*/ 23 h 23"/>
                <a:gd name="T20" fmla="*/ 0 w 46"/>
                <a:gd name="T21" fmla="*/ 23 h 23"/>
                <a:gd name="T22" fmla="*/ 0 w 46"/>
                <a:gd name="T23" fmla="*/ 23 h 23"/>
                <a:gd name="T24" fmla="*/ 0 w 46"/>
                <a:gd name="T25" fmla="*/ 18 h 23"/>
                <a:gd name="T26" fmla="*/ 1 w 46"/>
                <a:gd name="T27" fmla="*/ 14 h 23"/>
                <a:gd name="T28" fmla="*/ 3 w 46"/>
                <a:gd name="T29" fmla="*/ 10 h 23"/>
                <a:gd name="T30" fmla="*/ 6 w 46"/>
                <a:gd name="T31" fmla="*/ 6 h 23"/>
                <a:gd name="T32" fmla="*/ 10 w 46"/>
                <a:gd name="T33" fmla="*/ 4 h 23"/>
                <a:gd name="T34" fmla="*/ 14 w 46"/>
                <a:gd name="T35" fmla="*/ 1 h 23"/>
                <a:gd name="T36" fmla="*/ 18 w 46"/>
                <a:gd name="T37" fmla="*/ 0 h 23"/>
                <a:gd name="T38" fmla="*/ 23 w 46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23">
                  <a:moveTo>
                    <a:pt x="23" y="0"/>
                  </a:moveTo>
                  <a:lnTo>
                    <a:pt x="23" y="0"/>
                  </a:lnTo>
                  <a:lnTo>
                    <a:pt x="28" y="0"/>
                  </a:lnTo>
                  <a:lnTo>
                    <a:pt x="32" y="1"/>
                  </a:lnTo>
                  <a:lnTo>
                    <a:pt x="36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5" y="14"/>
                  </a:lnTo>
                  <a:lnTo>
                    <a:pt x="46" y="18"/>
                  </a:lnTo>
                  <a:lnTo>
                    <a:pt x="46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3" y="10"/>
                  </a:lnTo>
                  <a:lnTo>
                    <a:pt x="6" y="6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82" name="Freeform 20508">
              <a:extLst>
                <a:ext uri="{FF2B5EF4-FFF2-40B4-BE49-F238E27FC236}">
                  <a16:creationId xmlns:a16="http://schemas.microsoft.com/office/drawing/2014/main" id="{B6B3B3CE-E3EE-4D69-A7B3-DB1880FB8B5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0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  <a:gd name="T8" fmla="*/ 46 w 46"/>
                <a:gd name="T9" fmla="*/ 0 w 46"/>
                <a:gd name="T10" fmla="*/ 0 w 46"/>
                <a:gd name="T11" fmla="*/ 46 w 46"/>
                <a:gd name="T12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6" y="0"/>
                  </a:move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83" name="Rectangle 20509">
              <a:extLst>
                <a:ext uri="{FF2B5EF4-FFF2-40B4-BE49-F238E27FC236}">
                  <a16:creationId xmlns:a16="http://schemas.microsoft.com/office/drawing/2014/main" id="{9FE4FD23-A0A5-4F49-8944-A16E9DC7536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94776" y="3976688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84" name="Freeform 20510">
              <a:extLst>
                <a:ext uri="{FF2B5EF4-FFF2-40B4-BE49-F238E27FC236}">
                  <a16:creationId xmlns:a16="http://schemas.microsoft.com/office/drawing/2014/main" id="{EA488A31-F9DD-49C7-8035-C301834150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46 w 46"/>
                <a:gd name="T2" fmla="*/ 46 w 46"/>
                <a:gd name="T3" fmla="*/ 46 w 46"/>
                <a:gd name="T4" fmla="*/ 0 w 46"/>
                <a:gd name="T5" fmla="*/ 0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85" name="Freeform 20511">
              <a:extLst>
                <a:ext uri="{FF2B5EF4-FFF2-40B4-BE49-F238E27FC236}">
                  <a16:creationId xmlns:a16="http://schemas.microsoft.com/office/drawing/2014/main" id="{ECDEB51E-84F2-43B8-9833-A246DEBB49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86" name="Freeform 20512">
              <a:extLst>
                <a:ext uri="{FF2B5EF4-FFF2-40B4-BE49-F238E27FC236}">
                  <a16:creationId xmlns:a16="http://schemas.microsoft.com/office/drawing/2014/main" id="{966F68F3-D90B-4E70-9477-FEED0963AE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87" name="Freeform 20514">
              <a:extLst>
                <a:ext uri="{FF2B5EF4-FFF2-40B4-BE49-F238E27FC236}">
                  <a16:creationId xmlns:a16="http://schemas.microsoft.com/office/drawing/2014/main" id="{F538FD71-3485-495F-BCF2-297718BC7C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22725"/>
              <a:ext cx="74613" cy="36513"/>
            </a:xfrm>
            <a:custGeom>
              <a:avLst/>
              <a:gdLst>
                <a:gd name="T0" fmla="*/ 24 w 47"/>
                <a:gd name="T1" fmla="*/ 0 h 23"/>
                <a:gd name="T2" fmla="*/ 24 w 47"/>
                <a:gd name="T3" fmla="*/ 0 h 23"/>
                <a:gd name="T4" fmla="*/ 27 w 47"/>
                <a:gd name="T5" fmla="*/ 0 h 23"/>
                <a:gd name="T6" fmla="*/ 33 w 47"/>
                <a:gd name="T7" fmla="*/ 1 h 23"/>
                <a:gd name="T8" fmla="*/ 37 w 47"/>
                <a:gd name="T9" fmla="*/ 4 h 23"/>
                <a:gd name="T10" fmla="*/ 40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1 w 47"/>
                <a:gd name="T27" fmla="*/ 14 h 23"/>
                <a:gd name="T28" fmla="*/ 4 w 47"/>
                <a:gd name="T29" fmla="*/ 10 h 23"/>
                <a:gd name="T30" fmla="*/ 7 w 47"/>
                <a:gd name="T31" fmla="*/ 6 h 23"/>
                <a:gd name="T32" fmla="*/ 11 w 47"/>
                <a:gd name="T33" fmla="*/ 4 h 23"/>
                <a:gd name="T34" fmla="*/ 14 w 47"/>
                <a:gd name="T35" fmla="*/ 1 h 23"/>
                <a:gd name="T36" fmla="*/ 18 w 47"/>
                <a:gd name="T37" fmla="*/ 0 h 23"/>
                <a:gd name="T38" fmla="*/ 24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4" y="0"/>
                  </a:moveTo>
                  <a:lnTo>
                    <a:pt x="24" y="0"/>
                  </a:lnTo>
                  <a:lnTo>
                    <a:pt x="27" y="0"/>
                  </a:lnTo>
                  <a:lnTo>
                    <a:pt x="33" y="1"/>
                  </a:lnTo>
                  <a:lnTo>
                    <a:pt x="37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4" y="10"/>
                  </a:lnTo>
                  <a:lnTo>
                    <a:pt x="7" y="6"/>
                  </a:lnTo>
                  <a:lnTo>
                    <a:pt x="11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88" name="Freeform 20515">
              <a:extLst>
                <a:ext uri="{FF2B5EF4-FFF2-40B4-BE49-F238E27FC236}">
                  <a16:creationId xmlns:a16="http://schemas.microsoft.com/office/drawing/2014/main" id="{9F46AB54-3991-4382-8218-158FC55EC26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89" name="Rectangle 20516">
              <a:extLst>
                <a:ext uri="{FF2B5EF4-FFF2-40B4-BE49-F238E27FC236}">
                  <a16:creationId xmlns:a16="http://schemas.microsoft.com/office/drawing/2014/main" id="{468AABEA-0515-4B7F-B759-61158BF78CF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134476" y="4059238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90" name="Freeform 20517">
              <a:extLst>
                <a:ext uri="{FF2B5EF4-FFF2-40B4-BE49-F238E27FC236}">
                  <a16:creationId xmlns:a16="http://schemas.microsoft.com/office/drawing/2014/main" id="{EE6ECE8D-4B61-4DB8-83E7-E911A7A1964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91" name="Freeform 20518">
              <a:extLst>
                <a:ext uri="{FF2B5EF4-FFF2-40B4-BE49-F238E27FC236}">
                  <a16:creationId xmlns:a16="http://schemas.microsoft.com/office/drawing/2014/main" id="{1B4F46AE-A23F-4BD7-9078-B18D230960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92" name="Freeform 20519">
              <a:extLst>
                <a:ext uri="{FF2B5EF4-FFF2-40B4-BE49-F238E27FC236}">
                  <a16:creationId xmlns:a16="http://schemas.microsoft.com/office/drawing/2014/main" id="{F2A043D1-3069-40B1-A887-B03ABC28FC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93" name="Freeform 20521">
              <a:extLst>
                <a:ext uri="{FF2B5EF4-FFF2-40B4-BE49-F238E27FC236}">
                  <a16:creationId xmlns:a16="http://schemas.microsoft.com/office/drawing/2014/main" id="{4E173B52-E26A-4E29-AAF6-A4A46DBD2C3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02088"/>
              <a:ext cx="74613" cy="36513"/>
            </a:xfrm>
            <a:custGeom>
              <a:avLst/>
              <a:gdLst>
                <a:gd name="T0" fmla="*/ 23 w 47"/>
                <a:gd name="T1" fmla="*/ 0 h 23"/>
                <a:gd name="T2" fmla="*/ 23 w 47"/>
                <a:gd name="T3" fmla="*/ 0 h 23"/>
                <a:gd name="T4" fmla="*/ 29 w 47"/>
                <a:gd name="T5" fmla="*/ 0 h 23"/>
                <a:gd name="T6" fmla="*/ 33 w 47"/>
                <a:gd name="T7" fmla="*/ 1 h 23"/>
                <a:gd name="T8" fmla="*/ 36 w 47"/>
                <a:gd name="T9" fmla="*/ 4 h 23"/>
                <a:gd name="T10" fmla="*/ 40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1 w 47"/>
                <a:gd name="T27" fmla="*/ 14 h 23"/>
                <a:gd name="T28" fmla="*/ 4 w 47"/>
                <a:gd name="T29" fmla="*/ 10 h 23"/>
                <a:gd name="T30" fmla="*/ 6 w 47"/>
                <a:gd name="T31" fmla="*/ 6 h 23"/>
                <a:gd name="T32" fmla="*/ 10 w 47"/>
                <a:gd name="T33" fmla="*/ 4 h 23"/>
                <a:gd name="T34" fmla="*/ 14 w 47"/>
                <a:gd name="T35" fmla="*/ 1 h 23"/>
                <a:gd name="T36" fmla="*/ 18 w 47"/>
                <a:gd name="T37" fmla="*/ 0 h 23"/>
                <a:gd name="T38" fmla="*/ 23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3" y="0"/>
                  </a:moveTo>
                  <a:lnTo>
                    <a:pt x="23" y="0"/>
                  </a:lnTo>
                  <a:lnTo>
                    <a:pt x="29" y="0"/>
                  </a:lnTo>
                  <a:lnTo>
                    <a:pt x="33" y="1"/>
                  </a:lnTo>
                  <a:lnTo>
                    <a:pt x="36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4" y="10"/>
                  </a:lnTo>
                  <a:lnTo>
                    <a:pt x="6" y="6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94" name="Freeform 20522">
              <a:extLst>
                <a:ext uri="{FF2B5EF4-FFF2-40B4-BE49-F238E27FC236}">
                  <a16:creationId xmlns:a16="http://schemas.microsoft.com/office/drawing/2014/main" id="{B3EFC3DB-EA2D-4A04-8653-35596DDB458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95" name="Rectangle 20523">
              <a:extLst>
                <a:ext uri="{FF2B5EF4-FFF2-40B4-BE49-F238E27FC236}">
                  <a16:creationId xmlns:a16="http://schemas.microsoft.com/office/drawing/2014/main" id="{9A32D3B3-2602-44DD-BF86-E7BB018D99F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202613" y="4038600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96" name="Freeform 20524">
              <a:extLst>
                <a:ext uri="{FF2B5EF4-FFF2-40B4-BE49-F238E27FC236}">
                  <a16:creationId xmlns:a16="http://schemas.microsoft.com/office/drawing/2014/main" id="{4497AB21-097E-4962-B2B3-97779713E8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97" name="Freeform 20525">
              <a:extLst>
                <a:ext uri="{FF2B5EF4-FFF2-40B4-BE49-F238E27FC236}">
                  <a16:creationId xmlns:a16="http://schemas.microsoft.com/office/drawing/2014/main" id="{71DBFB55-E7D5-47B1-9AD9-9714FDD161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98" name="Freeform 20526">
              <a:extLst>
                <a:ext uri="{FF2B5EF4-FFF2-40B4-BE49-F238E27FC236}">
                  <a16:creationId xmlns:a16="http://schemas.microsoft.com/office/drawing/2014/main" id="{8A8D07C9-0E0B-4B60-B5A8-20620040E9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99" name="Freeform 20545">
              <a:extLst>
                <a:ext uri="{FF2B5EF4-FFF2-40B4-BE49-F238E27FC236}">
                  <a16:creationId xmlns:a16="http://schemas.microsoft.com/office/drawing/2014/main" id="{FB82843E-35C9-4C23-A525-F8941DAAC8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18688" y="5068888"/>
              <a:ext cx="0" cy="25400"/>
            </a:xfrm>
            <a:custGeom>
              <a:avLst/>
              <a:gdLst>
                <a:gd name="T0" fmla="*/ 16 h 16"/>
                <a:gd name="T1" fmla="*/ 0 h 16"/>
                <a:gd name="T2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lnTo>
                    <a:pt x="0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</p:grpSp>
      <p:sp>
        <p:nvSpPr>
          <p:cNvPr id="3" name="Freeform 27"/>
          <p:cNvSpPr>
            <a:spLocks/>
          </p:cNvSpPr>
          <p:nvPr/>
        </p:nvSpPr>
        <p:spPr bwMode="auto">
          <a:xfrm>
            <a:off x="4786004" y="3325112"/>
            <a:ext cx="7405996" cy="2421104"/>
          </a:xfrm>
          <a:custGeom>
            <a:avLst/>
            <a:gdLst>
              <a:gd name="T0" fmla="*/ 640 w 640"/>
              <a:gd name="T1" fmla="*/ 125 h 181"/>
              <a:gd name="T2" fmla="*/ 640 w 640"/>
              <a:gd name="T3" fmla="*/ 132 h 181"/>
              <a:gd name="T4" fmla="*/ 533 w 640"/>
              <a:gd name="T5" fmla="*/ 70 h 181"/>
              <a:gd name="T6" fmla="*/ 497 w 640"/>
              <a:gd name="T7" fmla="*/ 50 h 181"/>
              <a:gd name="T8" fmla="*/ 424 w 640"/>
              <a:gd name="T9" fmla="*/ 82 h 181"/>
              <a:gd name="T10" fmla="*/ 381 w 640"/>
              <a:gd name="T11" fmla="*/ 86 h 181"/>
              <a:gd name="T12" fmla="*/ 328 w 640"/>
              <a:gd name="T13" fmla="*/ 33 h 181"/>
              <a:gd name="T14" fmla="*/ 295 w 640"/>
              <a:gd name="T15" fmla="*/ 12 h 181"/>
              <a:gd name="T16" fmla="*/ 258 w 640"/>
              <a:gd name="T17" fmla="*/ 27 h 181"/>
              <a:gd name="T18" fmla="*/ 204 w 640"/>
              <a:gd name="T19" fmla="*/ 132 h 181"/>
              <a:gd name="T20" fmla="*/ 182 w 640"/>
              <a:gd name="T21" fmla="*/ 164 h 181"/>
              <a:gd name="T22" fmla="*/ 145 w 640"/>
              <a:gd name="T23" fmla="*/ 178 h 181"/>
              <a:gd name="T24" fmla="*/ 68 w 640"/>
              <a:gd name="T25" fmla="*/ 94 h 181"/>
              <a:gd name="T26" fmla="*/ 32 w 640"/>
              <a:gd name="T27" fmla="*/ 84 h 181"/>
              <a:gd name="T28" fmla="*/ 8 w 640"/>
              <a:gd name="T29" fmla="*/ 129 h 181"/>
              <a:gd name="T30" fmla="*/ 6 w 640"/>
              <a:gd name="T31" fmla="*/ 131 h 181"/>
              <a:gd name="T32" fmla="*/ 2 w 640"/>
              <a:gd name="T33" fmla="*/ 131 h 181"/>
              <a:gd name="T34" fmla="*/ 2 w 640"/>
              <a:gd name="T35" fmla="*/ 126 h 181"/>
              <a:gd name="T36" fmla="*/ 43 w 640"/>
              <a:gd name="T37" fmla="*/ 74 h 181"/>
              <a:gd name="T38" fmla="*/ 82 w 640"/>
              <a:gd name="T39" fmla="*/ 101 h 181"/>
              <a:gd name="T40" fmla="*/ 107 w 640"/>
              <a:gd name="T41" fmla="*/ 142 h 181"/>
              <a:gd name="T42" fmla="*/ 145 w 640"/>
              <a:gd name="T43" fmla="*/ 171 h 181"/>
              <a:gd name="T44" fmla="*/ 186 w 640"/>
              <a:gd name="T45" fmla="*/ 148 h 181"/>
              <a:gd name="T46" fmla="*/ 229 w 640"/>
              <a:gd name="T47" fmla="*/ 58 h 181"/>
              <a:gd name="T48" fmla="*/ 256 w 640"/>
              <a:gd name="T49" fmla="*/ 19 h 181"/>
              <a:gd name="T50" fmla="*/ 306 w 640"/>
              <a:gd name="T51" fmla="*/ 8 h 181"/>
              <a:gd name="T52" fmla="*/ 372 w 640"/>
              <a:gd name="T53" fmla="*/ 74 h 181"/>
              <a:gd name="T54" fmla="*/ 397 w 640"/>
              <a:gd name="T55" fmla="*/ 82 h 181"/>
              <a:gd name="T56" fmla="*/ 423 w 640"/>
              <a:gd name="T57" fmla="*/ 75 h 181"/>
              <a:gd name="T58" fmla="*/ 462 w 640"/>
              <a:gd name="T59" fmla="*/ 48 h 181"/>
              <a:gd name="T60" fmla="*/ 516 w 640"/>
              <a:gd name="T61" fmla="*/ 49 h 181"/>
              <a:gd name="T62" fmla="*/ 552 w 640"/>
              <a:gd name="T63" fmla="*/ 80 h 181"/>
              <a:gd name="T64" fmla="*/ 640 w 640"/>
              <a:gd name="T65" fmla="*/ 125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40" h="181">
                <a:moveTo>
                  <a:pt x="640" y="125"/>
                </a:moveTo>
                <a:cubicBezTo>
                  <a:pt x="640" y="127"/>
                  <a:pt x="640" y="130"/>
                  <a:pt x="640" y="132"/>
                </a:cubicBezTo>
                <a:cubicBezTo>
                  <a:pt x="585" y="132"/>
                  <a:pt x="562" y="97"/>
                  <a:pt x="533" y="70"/>
                </a:cubicBezTo>
                <a:cubicBezTo>
                  <a:pt x="524" y="61"/>
                  <a:pt x="513" y="52"/>
                  <a:pt x="497" y="50"/>
                </a:cubicBezTo>
                <a:cubicBezTo>
                  <a:pt x="461" y="45"/>
                  <a:pt x="446" y="70"/>
                  <a:pt x="424" y="82"/>
                </a:cubicBezTo>
                <a:cubicBezTo>
                  <a:pt x="412" y="88"/>
                  <a:pt x="396" y="91"/>
                  <a:pt x="381" y="86"/>
                </a:cubicBezTo>
                <a:cubicBezTo>
                  <a:pt x="356" y="77"/>
                  <a:pt x="344" y="52"/>
                  <a:pt x="328" y="33"/>
                </a:cubicBezTo>
                <a:cubicBezTo>
                  <a:pt x="319" y="23"/>
                  <a:pt x="310" y="14"/>
                  <a:pt x="295" y="12"/>
                </a:cubicBezTo>
                <a:cubicBezTo>
                  <a:pt x="279" y="10"/>
                  <a:pt x="267" y="16"/>
                  <a:pt x="258" y="27"/>
                </a:cubicBezTo>
                <a:cubicBezTo>
                  <a:pt x="232" y="55"/>
                  <a:pt x="221" y="97"/>
                  <a:pt x="204" y="132"/>
                </a:cubicBezTo>
                <a:cubicBezTo>
                  <a:pt x="198" y="143"/>
                  <a:pt x="191" y="155"/>
                  <a:pt x="182" y="164"/>
                </a:cubicBezTo>
                <a:cubicBezTo>
                  <a:pt x="174" y="173"/>
                  <a:pt x="163" y="181"/>
                  <a:pt x="145" y="178"/>
                </a:cubicBezTo>
                <a:cubicBezTo>
                  <a:pt x="103" y="171"/>
                  <a:pt x="92" y="121"/>
                  <a:pt x="68" y="94"/>
                </a:cubicBezTo>
                <a:cubicBezTo>
                  <a:pt x="61" y="86"/>
                  <a:pt x="47" y="75"/>
                  <a:pt x="32" y="84"/>
                </a:cubicBezTo>
                <a:cubicBezTo>
                  <a:pt x="17" y="92"/>
                  <a:pt x="12" y="110"/>
                  <a:pt x="8" y="129"/>
                </a:cubicBezTo>
                <a:cubicBezTo>
                  <a:pt x="7" y="131"/>
                  <a:pt x="8" y="131"/>
                  <a:pt x="6" y="131"/>
                </a:cubicBezTo>
                <a:cubicBezTo>
                  <a:pt x="5" y="132"/>
                  <a:pt x="3" y="131"/>
                  <a:pt x="2" y="131"/>
                </a:cubicBezTo>
                <a:cubicBezTo>
                  <a:pt x="0" y="130"/>
                  <a:pt x="1" y="128"/>
                  <a:pt x="2" y="126"/>
                </a:cubicBezTo>
                <a:cubicBezTo>
                  <a:pt x="6" y="103"/>
                  <a:pt x="17" y="74"/>
                  <a:pt x="43" y="74"/>
                </a:cubicBezTo>
                <a:cubicBezTo>
                  <a:pt x="62" y="74"/>
                  <a:pt x="74" y="89"/>
                  <a:pt x="82" y="101"/>
                </a:cubicBezTo>
                <a:cubicBezTo>
                  <a:pt x="91" y="115"/>
                  <a:pt x="99" y="130"/>
                  <a:pt x="107" y="142"/>
                </a:cubicBezTo>
                <a:cubicBezTo>
                  <a:pt x="117" y="156"/>
                  <a:pt x="127" y="168"/>
                  <a:pt x="145" y="171"/>
                </a:cubicBezTo>
                <a:cubicBezTo>
                  <a:pt x="166" y="175"/>
                  <a:pt x="178" y="161"/>
                  <a:pt x="186" y="148"/>
                </a:cubicBezTo>
                <a:cubicBezTo>
                  <a:pt x="203" y="123"/>
                  <a:pt x="214" y="89"/>
                  <a:pt x="229" y="58"/>
                </a:cubicBezTo>
                <a:cubicBezTo>
                  <a:pt x="236" y="45"/>
                  <a:pt x="244" y="30"/>
                  <a:pt x="256" y="19"/>
                </a:cubicBezTo>
                <a:cubicBezTo>
                  <a:pt x="267" y="9"/>
                  <a:pt x="285" y="0"/>
                  <a:pt x="306" y="8"/>
                </a:cubicBezTo>
                <a:cubicBezTo>
                  <a:pt x="337" y="19"/>
                  <a:pt x="347" y="56"/>
                  <a:pt x="372" y="74"/>
                </a:cubicBezTo>
                <a:cubicBezTo>
                  <a:pt x="379" y="79"/>
                  <a:pt x="387" y="82"/>
                  <a:pt x="397" y="82"/>
                </a:cubicBezTo>
                <a:cubicBezTo>
                  <a:pt x="406" y="82"/>
                  <a:pt x="416" y="80"/>
                  <a:pt x="423" y="75"/>
                </a:cubicBezTo>
                <a:cubicBezTo>
                  <a:pt x="437" y="67"/>
                  <a:pt x="447" y="54"/>
                  <a:pt x="462" y="48"/>
                </a:cubicBezTo>
                <a:cubicBezTo>
                  <a:pt x="480" y="40"/>
                  <a:pt x="502" y="41"/>
                  <a:pt x="516" y="49"/>
                </a:cubicBezTo>
                <a:cubicBezTo>
                  <a:pt x="530" y="57"/>
                  <a:pt x="542" y="69"/>
                  <a:pt x="552" y="80"/>
                </a:cubicBezTo>
                <a:cubicBezTo>
                  <a:pt x="574" y="101"/>
                  <a:pt x="598" y="125"/>
                  <a:pt x="640" y="12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5"/>
              </a:gs>
              <a:gs pos="52000">
                <a:schemeClr val="accent2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2" name="Group 61"/>
          <p:cNvGrpSpPr/>
          <p:nvPr/>
        </p:nvGrpSpPr>
        <p:grpSpPr>
          <a:xfrm>
            <a:off x="4286931" y="5271894"/>
            <a:ext cx="1175130" cy="772781"/>
            <a:chOff x="3335186" y="4765839"/>
            <a:chExt cx="1175130" cy="772781"/>
          </a:xfrm>
        </p:grpSpPr>
        <p:sp>
          <p:nvSpPr>
            <p:cNvPr id="5" name="Isosceles Triangle 4"/>
            <p:cNvSpPr/>
            <p:nvPr/>
          </p:nvSpPr>
          <p:spPr>
            <a:xfrm>
              <a:off x="3335186" y="4863507"/>
              <a:ext cx="228600" cy="13447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536891" y="4765839"/>
              <a:ext cx="927847" cy="4210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89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1E0AA6"/>
                  </a:solidFill>
                  <a:effectLst/>
                  <a:uLnTx/>
                  <a:uFillTx/>
                  <a:cs typeface="+mn-ea"/>
                  <a:sym typeface="+mn-lt"/>
                </a:rPr>
                <a:t>4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1E0AA6"/>
                  </a:solidFill>
                  <a:effectLst/>
                  <a:uLnTx/>
                  <a:uFillTx/>
                  <a:cs typeface="+mn-ea"/>
                  <a:sym typeface="+mn-lt"/>
                </a:rPr>
                <a:t>5%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504368" y="5117607"/>
              <a:ext cx="1005948" cy="4210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89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专注高端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设计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0202585" y="3114714"/>
            <a:ext cx="1129552" cy="813680"/>
            <a:chOff x="10347728" y="2622541"/>
            <a:chExt cx="1129552" cy="813680"/>
          </a:xfrm>
        </p:grpSpPr>
        <p:sp>
          <p:nvSpPr>
            <p:cNvPr id="8" name="Isosceles Triangle 7"/>
            <p:cNvSpPr/>
            <p:nvPr/>
          </p:nvSpPr>
          <p:spPr>
            <a:xfrm flipV="1">
              <a:off x="10347728" y="2720209"/>
              <a:ext cx="228600" cy="134470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549433" y="2622541"/>
              <a:ext cx="927847" cy="4210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89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1E0AA6"/>
                  </a:solidFill>
                  <a:effectLst/>
                  <a:uLnTx/>
                  <a:uFillTx/>
                  <a:cs typeface="+mn-ea"/>
                  <a:sym typeface="+mn-lt"/>
                </a:rPr>
                <a:t>56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1E0AA6"/>
                  </a:solidFill>
                  <a:effectLst/>
                  <a:uLnTx/>
                  <a:uFillTx/>
                  <a:cs typeface="+mn-ea"/>
                  <a:sym typeface="+mn-lt"/>
                </a:rPr>
                <a:t>%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0502741" y="3015208"/>
              <a:ext cx="915974" cy="4210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89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专注高端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设计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4" name="Straight Connector 3"/>
          <p:cNvCxnSpPr>
            <a:cxnSpLocks/>
          </p:cNvCxnSpPr>
          <p:nvPr/>
        </p:nvCxnSpPr>
        <p:spPr>
          <a:xfrm>
            <a:off x="8124972" y="3715360"/>
            <a:ext cx="0" cy="89133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/>
          <p:cNvGrpSpPr/>
          <p:nvPr/>
        </p:nvGrpSpPr>
        <p:grpSpPr>
          <a:xfrm>
            <a:off x="7567483" y="4719345"/>
            <a:ext cx="1114978" cy="797647"/>
            <a:chOff x="7567483" y="4719345"/>
            <a:chExt cx="1114978" cy="797647"/>
          </a:xfrm>
        </p:grpSpPr>
        <p:sp>
          <p:nvSpPr>
            <p:cNvPr id="11" name="TextBox 10"/>
            <p:cNvSpPr txBox="1"/>
            <p:nvPr/>
          </p:nvSpPr>
          <p:spPr>
            <a:xfrm>
              <a:off x="7567483" y="4719345"/>
              <a:ext cx="1114978" cy="4210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9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15054F"/>
                  </a:solidFill>
                  <a:effectLst/>
                  <a:uLnTx/>
                  <a:uFillTx/>
                  <a:cs typeface="+mn-ea"/>
                  <a:sym typeface="+mn-lt"/>
                </a:rPr>
                <a:t>80%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728452" y="5095979"/>
              <a:ext cx="840372" cy="4210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89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专注高端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设计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 flipH="1">
            <a:off x="742617" y="2001194"/>
            <a:ext cx="3066060" cy="4065387"/>
            <a:chOff x="10910888" y="1403350"/>
            <a:chExt cx="6005512" cy="7962900"/>
          </a:xfrm>
        </p:grpSpPr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13544550" y="8623300"/>
              <a:ext cx="373062" cy="192088"/>
            </a:xfrm>
            <a:custGeom>
              <a:avLst/>
              <a:gdLst>
                <a:gd name="T0" fmla="*/ 54 w 54"/>
                <a:gd name="T1" fmla="*/ 8 h 28"/>
                <a:gd name="T2" fmla="*/ 38 w 54"/>
                <a:gd name="T3" fmla="*/ 3 h 28"/>
                <a:gd name="T4" fmla="*/ 6 w 54"/>
                <a:gd name="T5" fmla="*/ 7 h 28"/>
                <a:gd name="T6" fmla="*/ 1 w 54"/>
                <a:gd name="T7" fmla="*/ 24 h 28"/>
                <a:gd name="T8" fmla="*/ 28 w 54"/>
                <a:gd name="T9" fmla="*/ 27 h 28"/>
                <a:gd name="T10" fmla="*/ 54 w 54"/>
                <a:gd name="T11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28">
                  <a:moveTo>
                    <a:pt x="54" y="8"/>
                  </a:moveTo>
                  <a:cubicBezTo>
                    <a:pt x="54" y="8"/>
                    <a:pt x="54" y="0"/>
                    <a:pt x="38" y="3"/>
                  </a:cubicBezTo>
                  <a:cubicBezTo>
                    <a:pt x="22" y="5"/>
                    <a:pt x="12" y="8"/>
                    <a:pt x="6" y="7"/>
                  </a:cubicBezTo>
                  <a:cubicBezTo>
                    <a:pt x="0" y="6"/>
                    <a:pt x="0" y="23"/>
                    <a:pt x="1" y="24"/>
                  </a:cubicBezTo>
                  <a:cubicBezTo>
                    <a:pt x="2" y="24"/>
                    <a:pt x="27" y="28"/>
                    <a:pt x="28" y="27"/>
                  </a:cubicBezTo>
                  <a:cubicBezTo>
                    <a:pt x="30" y="26"/>
                    <a:pt x="54" y="8"/>
                    <a:pt x="54" y="8"/>
                  </a:cubicBezTo>
                  <a:close/>
                </a:path>
              </a:pathLst>
            </a:custGeom>
            <a:solidFill>
              <a:srgbClr val="F77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12800013" y="8877300"/>
              <a:ext cx="1200150" cy="433388"/>
            </a:xfrm>
            <a:custGeom>
              <a:avLst/>
              <a:gdLst>
                <a:gd name="T0" fmla="*/ 167 w 174"/>
                <a:gd name="T1" fmla="*/ 0 h 63"/>
                <a:gd name="T2" fmla="*/ 172 w 174"/>
                <a:gd name="T3" fmla="*/ 19 h 63"/>
                <a:gd name="T4" fmla="*/ 125 w 174"/>
                <a:gd name="T5" fmla="*/ 37 h 63"/>
                <a:gd name="T6" fmla="*/ 9 w 174"/>
                <a:gd name="T7" fmla="*/ 39 h 63"/>
                <a:gd name="T8" fmla="*/ 17 w 174"/>
                <a:gd name="T9" fmla="*/ 16 h 63"/>
                <a:gd name="T10" fmla="*/ 167 w 174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4" h="63">
                  <a:moveTo>
                    <a:pt x="167" y="0"/>
                  </a:moveTo>
                  <a:cubicBezTo>
                    <a:pt x="167" y="0"/>
                    <a:pt x="174" y="5"/>
                    <a:pt x="172" y="19"/>
                  </a:cubicBezTo>
                  <a:cubicBezTo>
                    <a:pt x="171" y="24"/>
                    <a:pt x="156" y="23"/>
                    <a:pt x="125" y="37"/>
                  </a:cubicBezTo>
                  <a:cubicBezTo>
                    <a:pt x="95" y="51"/>
                    <a:pt x="54" y="63"/>
                    <a:pt x="9" y="39"/>
                  </a:cubicBezTo>
                  <a:cubicBezTo>
                    <a:pt x="4" y="36"/>
                    <a:pt x="0" y="17"/>
                    <a:pt x="17" y="16"/>
                  </a:cubicBezTo>
                  <a:cubicBezTo>
                    <a:pt x="33" y="14"/>
                    <a:pt x="167" y="0"/>
                    <a:pt x="167" y="0"/>
                  </a:cubicBezTo>
                  <a:close/>
                </a:path>
              </a:pathLst>
            </a:custGeom>
            <a:solidFill>
              <a:srgbClr val="D6CC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13496925" y="8367713"/>
              <a:ext cx="371475" cy="455613"/>
            </a:xfrm>
            <a:custGeom>
              <a:avLst/>
              <a:gdLst>
                <a:gd name="T0" fmla="*/ 0 w 54"/>
                <a:gd name="T1" fmla="*/ 59 h 66"/>
                <a:gd name="T2" fmla="*/ 8 w 54"/>
                <a:gd name="T3" fmla="*/ 66 h 66"/>
                <a:gd name="T4" fmla="*/ 46 w 54"/>
                <a:gd name="T5" fmla="*/ 66 h 66"/>
                <a:gd name="T6" fmla="*/ 54 w 54"/>
                <a:gd name="T7" fmla="*/ 59 h 66"/>
                <a:gd name="T8" fmla="*/ 54 w 54"/>
                <a:gd name="T9" fmla="*/ 7 h 66"/>
                <a:gd name="T10" fmla="*/ 46 w 54"/>
                <a:gd name="T11" fmla="*/ 0 h 66"/>
                <a:gd name="T12" fmla="*/ 8 w 54"/>
                <a:gd name="T13" fmla="*/ 0 h 66"/>
                <a:gd name="T14" fmla="*/ 0 w 54"/>
                <a:gd name="T15" fmla="*/ 7 h 66"/>
                <a:gd name="T16" fmla="*/ 0 w 54"/>
                <a:gd name="T17" fmla="*/ 5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66">
                  <a:moveTo>
                    <a:pt x="0" y="59"/>
                  </a:moveTo>
                  <a:cubicBezTo>
                    <a:pt x="0" y="63"/>
                    <a:pt x="4" y="66"/>
                    <a:pt x="8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51" y="66"/>
                    <a:pt x="54" y="63"/>
                    <a:pt x="54" y="59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3"/>
                    <a:pt x="51" y="0"/>
                    <a:pt x="4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lnTo>
                    <a:pt x="0" y="59"/>
                  </a:lnTo>
                  <a:close/>
                </a:path>
              </a:pathLst>
            </a:custGeom>
            <a:solidFill>
              <a:srgbClr val="F8B7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12849225" y="8561388"/>
              <a:ext cx="1116012" cy="646113"/>
            </a:xfrm>
            <a:custGeom>
              <a:avLst/>
              <a:gdLst>
                <a:gd name="T0" fmla="*/ 155 w 162"/>
                <a:gd name="T1" fmla="*/ 17 h 94"/>
                <a:gd name="T2" fmla="*/ 162 w 162"/>
                <a:gd name="T3" fmla="*/ 48 h 94"/>
                <a:gd name="T4" fmla="*/ 130 w 162"/>
                <a:gd name="T5" fmla="*/ 60 h 94"/>
                <a:gd name="T6" fmla="*/ 4 w 162"/>
                <a:gd name="T7" fmla="*/ 67 h 94"/>
                <a:gd name="T8" fmla="*/ 55 w 162"/>
                <a:gd name="T9" fmla="*/ 27 h 94"/>
                <a:gd name="T10" fmla="*/ 82 w 162"/>
                <a:gd name="T11" fmla="*/ 2 h 94"/>
                <a:gd name="T12" fmla="*/ 119 w 162"/>
                <a:gd name="T13" fmla="*/ 23 h 94"/>
                <a:gd name="T14" fmla="*/ 155 w 162"/>
                <a:gd name="T15" fmla="*/ 1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94">
                  <a:moveTo>
                    <a:pt x="155" y="17"/>
                  </a:moveTo>
                  <a:cubicBezTo>
                    <a:pt x="155" y="17"/>
                    <a:pt x="162" y="42"/>
                    <a:pt x="162" y="48"/>
                  </a:cubicBezTo>
                  <a:cubicBezTo>
                    <a:pt x="143" y="54"/>
                    <a:pt x="149" y="51"/>
                    <a:pt x="130" y="60"/>
                  </a:cubicBezTo>
                  <a:cubicBezTo>
                    <a:pt x="111" y="69"/>
                    <a:pt x="37" y="94"/>
                    <a:pt x="4" y="67"/>
                  </a:cubicBezTo>
                  <a:cubicBezTo>
                    <a:pt x="0" y="62"/>
                    <a:pt x="9" y="38"/>
                    <a:pt x="55" y="27"/>
                  </a:cubicBezTo>
                  <a:cubicBezTo>
                    <a:pt x="64" y="24"/>
                    <a:pt x="77" y="10"/>
                    <a:pt x="82" y="2"/>
                  </a:cubicBezTo>
                  <a:cubicBezTo>
                    <a:pt x="91" y="0"/>
                    <a:pt x="103" y="9"/>
                    <a:pt x="119" y="23"/>
                  </a:cubicBezTo>
                  <a:cubicBezTo>
                    <a:pt x="134" y="37"/>
                    <a:pt x="155" y="11"/>
                    <a:pt x="155" y="17"/>
                  </a:cubicBezTo>
                  <a:close/>
                </a:path>
              </a:pathLst>
            </a:custGeom>
            <a:solidFill>
              <a:srgbClr val="C95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Freeform 11"/>
            <p:cNvSpPr>
              <a:spLocks noEditPoints="1"/>
            </p:cNvSpPr>
            <p:nvPr/>
          </p:nvSpPr>
          <p:spPr bwMode="auto">
            <a:xfrm>
              <a:off x="13255625" y="8616950"/>
              <a:ext cx="255587" cy="198438"/>
            </a:xfrm>
            <a:custGeom>
              <a:avLst/>
              <a:gdLst>
                <a:gd name="T0" fmla="*/ 12 w 37"/>
                <a:gd name="T1" fmla="*/ 29 h 29"/>
                <a:gd name="T2" fmla="*/ 11 w 37"/>
                <a:gd name="T3" fmla="*/ 29 h 29"/>
                <a:gd name="T4" fmla="*/ 11 w 37"/>
                <a:gd name="T5" fmla="*/ 27 h 29"/>
                <a:gd name="T6" fmla="*/ 12 w 37"/>
                <a:gd name="T7" fmla="*/ 18 h 29"/>
                <a:gd name="T8" fmla="*/ 2 w 37"/>
                <a:gd name="T9" fmla="*/ 17 h 29"/>
                <a:gd name="T10" fmla="*/ 0 w 37"/>
                <a:gd name="T11" fmla="*/ 16 h 29"/>
                <a:gd name="T12" fmla="*/ 1 w 37"/>
                <a:gd name="T13" fmla="*/ 14 h 29"/>
                <a:gd name="T14" fmla="*/ 10 w 37"/>
                <a:gd name="T15" fmla="*/ 14 h 29"/>
                <a:gd name="T16" fmla="*/ 8 w 37"/>
                <a:gd name="T17" fmla="*/ 11 h 29"/>
                <a:gd name="T18" fmla="*/ 7 w 37"/>
                <a:gd name="T19" fmla="*/ 9 h 29"/>
                <a:gd name="T20" fmla="*/ 8 w 37"/>
                <a:gd name="T21" fmla="*/ 8 h 29"/>
                <a:gd name="T22" fmla="*/ 19 w 37"/>
                <a:gd name="T23" fmla="*/ 9 h 29"/>
                <a:gd name="T24" fmla="*/ 15 w 37"/>
                <a:gd name="T25" fmla="*/ 3 h 29"/>
                <a:gd name="T26" fmla="*/ 15 w 37"/>
                <a:gd name="T27" fmla="*/ 2 h 29"/>
                <a:gd name="T28" fmla="*/ 16 w 37"/>
                <a:gd name="T29" fmla="*/ 1 h 29"/>
                <a:gd name="T30" fmla="*/ 36 w 37"/>
                <a:gd name="T31" fmla="*/ 11 h 29"/>
                <a:gd name="T32" fmla="*/ 36 w 37"/>
                <a:gd name="T33" fmla="*/ 12 h 29"/>
                <a:gd name="T34" fmla="*/ 35 w 37"/>
                <a:gd name="T35" fmla="*/ 13 h 29"/>
                <a:gd name="T36" fmla="*/ 25 w 37"/>
                <a:gd name="T37" fmla="*/ 12 h 29"/>
                <a:gd name="T38" fmla="*/ 23 w 37"/>
                <a:gd name="T39" fmla="*/ 12 h 29"/>
                <a:gd name="T40" fmla="*/ 24 w 37"/>
                <a:gd name="T41" fmla="*/ 20 h 29"/>
                <a:gd name="T42" fmla="*/ 23 w 37"/>
                <a:gd name="T43" fmla="*/ 21 h 29"/>
                <a:gd name="T44" fmla="*/ 22 w 37"/>
                <a:gd name="T45" fmla="*/ 21 h 29"/>
                <a:gd name="T46" fmla="*/ 15 w 37"/>
                <a:gd name="T47" fmla="*/ 18 h 29"/>
                <a:gd name="T48" fmla="*/ 13 w 37"/>
                <a:gd name="T49" fmla="*/ 28 h 29"/>
                <a:gd name="T50" fmla="*/ 12 w 37"/>
                <a:gd name="T51" fmla="*/ 29 h 29"/>
                <a:gd name="T52" fmla="*/ 14 w 37"/>
                <a:gd name="T53" fmla="*/ 15 h 29"/>
                <a:gd name="T54" fmla="*/ 21 w 37"/>
                <a:gd name="T55" fmla="*/ 17 h 29"/>
                <a:gd name="T56" fmla="*/ 20 w 37"/>
                <a:gd name="T57" fmla="*/ 12 h 29"/>
                <a:gd name="T58" fmla="*/ 12 w 37"/>
                <a:gd name="T59" fmla="*/ 11 h 29"/>
                <a:gd name="T60" fmla="*/ 14 w 37"/>
                <a:gd name="T61" fmla="*/ 15 h 29"/>
                <a:gd name="T62" fmla="*/ 22 w 37"/>
                <a:gd name="T63" fmla="*/ 9 h 29"/>
                <a:gd name="T64" fmla="*/ 25 w 37"/>
                <a:gd name="T65" fmla="*/ 9 h 29"/>
                <a:gd name="T66" fmla="*/ 32 w 37"/>
                <a:gd name="T67" fmla="*/ 10 h 29"/>
                <a:gd name="T68" fmla="*/ 20 w 37"/>
                <a:gd name="T69" fmla="*/ 4 h 29"/>
                <a:gd name="T70" fmla="*/ 22 w 37"/>
                <a:gd name="T71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" h="29">
                  <a:moveTo>
                    <a:pt x="12" y="29"/>
                  </a:moveTo>
                  <a:cubicBezTo>
                    <a:pt x="12" y="29"/>
                    <a:pt x="12" y="29"/>
                    <a:pt x="11" y="29"/>
                  </a:cubicBezTo>
                  <a:cubicBezTo>
                    <a:pt x="11" y="28"/>
                    <a:pt x="10" y="28"/>
                    <a:pt x="11" y="27"/>
                  </a:cubicBezTo>
                  <a:cubicBezTo>
                    <a:pt x="11" y="27"/>
                    <a:pt x="13" y="23"/>
                    <a:pt x="12" y="18"/>
                  </a:cubicBezTo>
                  <a:cubicBezTo>
                    <a:pt x="6" y="17"/>
                    <a:pt x="2" y="17"/>
                    <a:pt x="2" y="17"/>
                  </a:cubicBezTo>
                  <a:cubicBezTo>
                    <a:pt x="1" y="17"/>
                    <a:pt x="0" y="17"/>
                    <a:pt x="0" y="16"/>
                  </a:cubicBezTo>
                  <a:cubicBezTo>
                    <a:pt x="0" y="15"/>
                    <a:pt x="1" y="14"/>
                    <a:pt x="1" y="14"/>
                  </a:cubicBezTo>
                  <a:cubicBezTo>
                    <a:pt x="2" y="14"/>
                    <a:pt x="5" y="14"/>
                    <a:pt x="10" y="14"/>
                  </a:cubicBezTo>
                  <a:cubicBezTo>
                    <a:pt x="10" y="13"/>
                    <a:pt x="9" y="12"/>
                    <a:pt x="8" y="11"/>
                  </a:cubicBezTo>
                  <a:cubicBezTo>
                    <a:pt x="7" y="11"/>
                    <a:pt x="7" y="10"/>
                    <a:pt x="7" y="9"/>
                  </a:cubicBezTo>
                  <a:cubicBezTo>
                    <a:pt x="7" y="9"/>
                    <a:pt x="8" y="9"/>
                    <a:pt x="8" y="8"/>
                  </a:cubicBezTo>
                  <a:cubicBezTo>
                    <a:pt x="11" y="8"/>
                    <a:pt x="15" y="8"/>
                    <a:pt x="19" y="9"/>
                  </a:cubicBezTo>
                  <a:cubicBezTo>
                    <a:pt x="18" y="7"/>
                    <a:pt x="17" y="5"/>
                    <a:pt x="15" y="3"/>
                  </a:cubicBezTo>
                  <a:cubicBezTo>
                    <a:pt x="15" y="3"/>
                    <a:pt x="15" y="2"/>
                    <a:pt x="15" y="2"/>
                  </a:cubicBezTo>
                  <a:cubicBezTo>
                    <a:pt x="15" y="1"/>
                    <a:pt x="16" y="1"/>
                    <a:pt x="16" y="1"/>
                  </a:cubicBezTo>
                  <a:cubicBezTo>
                    <a:pt x="17" y="1"/>
                    <a:pt x="30" y="0"/>
                    <a:pt x="36" y="11"/>
                  </a:cubicBezTo>
                  <a:cubicBezTo>
                    <a:pt x="37" y="11"/>
                    <a:pt x="37" y="12"/>
                    <a:pt x="36" y="12"/>
                  </a:cubicBezTo>
                  <a:cubicBezTo>
                    <a:pt x="36" y="13"/>
                    <a:pt x="36" y="13"/>
                    <a:pt x="35" y="13"/>
                  </a:cubicBezTo>
                  <a:cubicBezTo>
                    <a:pt x="31" y="13"/>
                    <a:pt x="28" y="12"/>
                    <a:pt x="25" y="12"/>
                  </a:cubicBezTo>
                  <a:cubicBezTo>
                    <a:pt x="24" y="12"/>
                    <a:pt x="24" y="12"/>
                    <a:pt x="23" y="12"/>
                  </a:cubicBezTo>
                  <a:cubicBezTo>
                    <a:pt x="24" y="14"/>
                    <a:pt x="24" y="17"/>
                    <a:pt x="24" y="20"/>
                  </a:cubicBezTo>
                  <a:cubicBezTo>
                    <a:pt x="24" y="20"/>
                    <a:pt x="24" y="21"/>
                    <a:pt x="23" y="21"/>
                  </a:cubicBezTo>
                  <a:cubicBezTo>
                    <a:pt x="23" y="21"/>
                    <a:pt x="22" y="21"/>
                    <a:pt x="22" y="21"/>
                  </a:cubicBezTo>
                  <a:cubicBezTo>
                    <a:pt x="19" y="20"/>
                    <a:pt x="17" y="19"/>
                    <a:pt x="15" y="18"/>
                  </a:cubicBezTo>
                  <a:cubicBezTo>
                    <a:pt x="16" y="24"/>
                    <a:pt x="13" y="28"/>
                    <a:pt x="13" y="28"/>
                  </a:cubicBezTo>
                  <a:cubicBezTo>
                    <a:pt x="13" y="29"/>
                    <a:pt x="13" y="29"/>
                    <a:pt x="12" y="29"/>
                  </a:cubicBezTo>
                  <a:close/>
                  <a:moveTo>
                    <a:pt x="14" y="15"/>
                  </a:moveTo>
                  <a:cubicBezTo>
                    <a:pt x="16" y="16"/>
                    <a:pt x="19" y="16"/>
                    <a:pt x="21" y="17"/>
                  </a:cubicBezTo>
                  <a:cubicBezTo>
                    <a:pt x="21" y="15"/>
                    <a:pt x="21" y="13"/>
                    <a:pt x="20" y="12"/>
                  </a:cubicBezTo>
                  <a:cubicBezTo>
                    <a:pt x="17" y="11"/>
                    <a:pt x="14" y="11"/>
                    <a:pt x="12" y="11"/>
                  </a:cubicBezTo>
                  <a:cubicBezTo>
                    <a:pt x="13" y="12"/>
                    <a:pt x="13" y="14"/>
                    <a:pt x="14" y="15"/>
                  </a:cubicBezTo>
                  <a:close/>
                  <a:moveTo>
                    <a:pt x="22" y="9"/>
                  </a:moveTo>
                  <a:cubicBezTo>
                    <a:pt x="23" y="9"/>
                    <a:pt x="24" y="9"/>
                    <a:pt x="25" y="9"/>
                  </a:cubicBezTo>
                  <a:cubicBezTo>
                    <a:pt x="27" y="9"/>
                    <a:pt x="29" y="10"/>
                    <a:pt x="32" y="10"/>
                  </a:cubicBezTo>
                  <a:cubicBezTo>
                    <a:pt x="28" y="6"/>
                    <a:pt x="23" y="4"/>
                    <a:pt x="20" y="4"/>
                  </a:cubicBezTo>
                  <a:cubicBezTo>
                    <a:pt x="21" y="6"/>
                    <a:pt x="22" y="7"/>
                    <a:pt x="22" y="9"/>
                  </a:cubicBezTo>
                  <a:close/>
                </a:path>
              </a:pathLst>
            </a:custGeom>
            <a:solidFill>
              <a:srgbClr val="D6CC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13420725" y="7046913"/>
              <a:ext cx="909637" cy="1493838"/>
            </a:xfrm>
            <a:custGeom>
              <a:avLst/>
              <a:gdLst>
                <a:gd name="T0" fmla="*/ 71 w 132"/>
                <a:gd name="T1" fmla="*/ 217 h 217"/>
                <a:gd name="T2" fmla="*/ 0 w 132"/>
                <a:gd name="T3" fmla="*/ 217 h 217"/>
                <a:gd name="T4" fmla="*/ 20 w 132"/>
                <a:gd name="T5" fmla="*/ 0 h 217"/>
                <a:gd name="T6" fmla="*/ 132 w 132"/>
                <a:gd name="T7" fmla="*/ 12 h 217"/>
                <a:gd name="T8" fmla="*/ 113 w 132"/>
                <a:gd name="T9" fmla="*/ 38 h 217"/>
                <a:gd name="T10" fmla="*/ 71 w 132"/>
                <a:gd name="T11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217">
                  <a:moveTo>
                    <a:pt x="71" y="217"/>
                  </a:moveTo>
                  <a:cubicBezTo>
                    <a:pt x="0" y="217"/>
                    <a:pt x="0" y="217"/>
                    <a:pt x="0" y="217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32" y="12"/>
                    <a:pt x="132" y="12"/>
                    <a:pt x="132" y="12"/>
                  </a:cubicBezTo>
                  <a:cubicBezTo>
                    <a:pt x="132" y="12"/>
                    <a:pt x="126" y="15"/>
                    <a:pt x="113" y="38"/>
                  </a:cubicBezTo>
                  <a:cubicBezTo>
                    <a:pt x="94" y="69"/>
                    <a:pt x="71" y="217"/>
                    <a:pt x="71" y="217"/>
                  </a:cubicBezTo>
                  <a:close/>
                </a:path>
              </a:pathLst>
            </a:custGeom>
            <a:solidFill>
              <a:srgbClr val="4794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3344525" y="8285163"/>
              <a:ext cx="655637" cy="255588"/>
            </a:xfrm>
            <a:custGeom>
              <a:avLst/>
              <a:gdLst>
                <a:gd name="T0" fmla="*/ 0 w 95"/>
                <a:gd name="T1" fmla="*/ 33 h 37"/>
                <a:gd name="T2" fmla="*/ 4 w 95"/>
                <a:gd name="T3" fmla="*/ 37 h 37"/>
                <a:gd name="T4" fmla="*/ 91 w 95"/>
                <a:gd name="T5" fmla="*/ 37 h 37"/>
                <a:gd name="T6" fmla="*/ 95 w 95"/>
                <a:gd name="T7" fmla="*/ 33 h 37"/>
                <a:gd name="T8" fmla="*/ 95 w 95"/>
                <a:gd name="T9" fmla="*/ 4 h 37"/>
                <a:gd name="T10" fmla="*/ 91 w 95"/>
                <a:gd name="T11" fmla="*/ 0 h 37"/>
                <a:gd name="T12" fmla="*/ 4 w 95"/>
                <a:gd name="T13" fmla="*/ 0 h 37"/>
                <a:gd name="T14" fmla="*/ 0 w 95"/>
                <a:gd name="T15" fmla="*/ 4 h 37"/>
                <a:gd name="T16" fmla="*/ 0 w 95"/>
                <a:gd name="T1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37">
                  <a:moveTo>
                    <a:pt x="0" y="33"/>
                  </a:moveTo>
                  <a:cubicBezTo>
                    <a:pt x="0" y="35"/>
                    <a:pt x="2" y="37"/>
                    <a:pt x="4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93" y="37"/>
                    <a:pt x="95" y="35"/>
                    <a:pt x="95" y="33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5" y="2"/>
                    <a:pt x="93" y="0"/>
                    <a:pt x="9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rgbClr val="3778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5400338" y="4418013"/>
              <a:ext cx="274637" cy="412750"/>
            </a:xfrm>
            <a:custGeom>
              <a:avLst/>
              <a:gdLst>
                <a:gd name="T0" fmla="*/ 13 w 173"/>
                <a:gd name="T1" fmla="*/ 0 h 260"/>
                <a:gd name="T2" fmla="*/ 165 w 173"/>
                <a:gd name="T3" fmla="*/ 9 h 260"/>
                <a:gd name="T4" fmla="*/ 173 w 173"/>
                <a:gd name="T5" fmla="*/ 134 h 260"/>
                <a:gd name="T6" fmla="*/ 152 w 173"/>
                <a:gd name="T7" fmla="*/ 260 h 260"/>
                <a:gd name="T8" fmla="*/ 0 w 173"/>
                <a:gd name="T9" fmla="*/ 256 h 260"/>
                <a:gd name="T10" fmla="*/ 13 w 173"/>
                <a:gd name="T11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3" h="260">
                  <a:moveTo>
                    <a:pt x="13" y="0"/>
                  </a:moveTo>
                  <a:lnTo>
                    <a:pt x="165" y="9"/>
                  </a:lnTo>
                  <a:lnTo>
                    <a:pt x="173" y="134"/>
                  </a:lnTo>
                  <a:lnTo>
                    <a:pt x="152" y="260"/>
                  </a:lnTo>
                  <a:lnTo>
                    <a:pt x="0" y="256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8B7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15641638" y="4432300"/>
              <a:ext cx="261937" cy="412750"/>
            </a:xfrm>
            <a:custGeom>
              <a:avLst/>
              <a:gdLst>
                <a:gd name="T0" fmla="*/ 165 w 165"/>
                <a:gd name="T1" fmla="*/ 4 h 260"/>
                <a:gd name="T2" fmla="*/ 156 w 165"/>
                <a:gd name="T3" fmla="*/ 260 h 260"/>
                <a:gd name="T4" fmla="*/ 0 w 165"/>
                <a:gd name="T5" fmla="*/ 251 h 260"/>
                <a:gd name="T6" fmla="*/ 13 w 165"/>
                <a:gd name="T7" fmla="*/ 0 h 260"/>
                <a:gd name="T8" fmla="*/ 165 w 165"/>
                <a:gd name="T9" fmla="*/ 4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260">
                  <a:moveTo>
                    <a:pt x="165" y="4"/>
                  </a:moveTo>
                  <a:lnTo>
                    <a:pt x="156" y="260"/>
                  </a:lnTo>
                  <a:lnTo>
                    <a:pt x="0" y="251"/>
                  </a:lnTo>
                  <a:lnTo>
                    <a:pt x="13" y="0"/>
                  </a:lnTo>
                  <a:lnTo>
                    <a:pt x="165" y="4"/>
                  </a:lnTo>
                  <a:close/>
                </a:path>
              </a:pathLst>
            </a:custGeom>
            <a:solidFill>
              <a:srgbClr val="FCC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14703425" y="4741863"/>
              <a:ext cx="1371600" cy="2332038"/>
            </a:xfrm>
            <a:custGeom>
              <a:avLst/>
              <a:gdLst>
                <a:gd name="T0" fmla="*/ 94 w 199"/>
                <a:gd name="T1" fmla="*/ 10 h 339"/>
                <a:gd name="T2" fmla="*/ 158 w 199"/>
                <a:gd name="T3" fmla="*/ 3 h 339"/>
                <a:gd name="T4" fmla="*/ 194 w 199"/>
                <a:gd name="T5" fmla="*/ 59 h 339"/>
                <a:gd name="T6" fmla="*/ 156 w 199"/>
                <a:gd name="T7" fmla="*/ 304 h 339"/>
                <a:gd name="T8" fmla="*/ 148 w 199"/>
                <a:gd name="T9" fmla="*/ 339 h 339"/>
                <a:gd name="T10" fmla="*/ 0 w 199"/>
                <a:gd name="T11" fmla="*/ 319 h 339"/>
                <a:gd name="T12" fmla="*/ 43 w 199"/>
                <a:gd name="T13" fmla="*/ 53 h 339"/>
                <a:gd name="T14" fmla="*/ 94 w 199"/>
                <a:gd name="T15" fmla="*/ 1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9" h="339">
                  <a:moveTo>
                    <a:pt x="94" y="10"/>
                  </a:moveTo>
                  <a:cubicBezTo>
                    <a:pt x="158" y="3"/>
                    <a:pt x="158" y="3"/>
                    <a:pt x="158" y="3"/>
                  </a:cubicBezTo>
                  <a:cubicBezTo>
                    <a:pt x="182" y="0"/>
                    <a:pt x="199" y="27"/>
                    <a:pt x="194" y="59"/>
                  </a:cubicBezTo>
                  <a:cubicBezTo>
                    <a:pt x="156" y="304"/>
                    <a:pt x="156" y="304"/>
                    <a:pt x="156" y="304"/>
                  </a:cubicBezTo>
                  <a:cubicBezTo>
                    <a:pt x="148" y="339"/>
                    <a:pt x="148" y="339"/>
                    <a:pt x="148" y="339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8" y="22"/>
                    <a:pt x="69" y="12"/>
                    <a:pt x="94" y="1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14379575" y="6757988"/>
              <a:ext cx="1420812" cy="701675"/>
            </a:xfrm>
            <a:custGeom>
              <a:avLst/>
              <a:gdLst>
                <a:gd name="T0" fmla="*/ 43 w 206"/>
                <a:gd name="T1" fmla="*/ 102 h 102"/>
                <a:gd name="T2" fmla="*/ 162 w 206"/>
                <a:gd name="T3" fmla="*/ 102 h 102"/>
                <a:gd name="T4" fmla="*/ 206 w 206"/>
                <a:gd name="T5" fmla="*/ 52 h 102"/>
                <a:gd name="T6" fmla="*/ 206 w 206"/>
                <a:gd name="T7" fmla="*/ 0 h 102"/>
                <a:gd name="T8" fmla="*/ 0 w 206"/>
                <a:gd name="T9" fmla="*/ 0 h 102"/>
                <a:gd name="T10" fmla="*/ 0 w 206"/>
                <a:gd name="T11" fmla="*/ 52 h 102"/>
                <a:gd name="T12" fmla="*/ 43 w 206"/>
                <a:gd name="T13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02">
                  <a:moveTo>
                    <a:pt x="43" y="102"/>
                  </a:moveTo>
                  <a:cubicBezTo>
                    <a:pt x="162" y="102"/>
                    <a:pt x="162" y="102"/>
                    <a:pt x="162" y="102"/>
                  </a:cubicBezTo>
                  <a:cubicBezTo>
                    <a:pt x="186" y="102"/>
                    <a:pt x="206" y="84"/>
                    <a:pt x="206" y="52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84"/>
                    <a:pt x="19" y="102"/>
                    <a:pt x="43" y="102"/>
                  </a:cubicBezTo>
                  <a:close/>
                </a:path>
              </a:pathLst>
            </a:custGeom>
            <a:solidFill>
              <a:srgbClr val="4794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13552488" y="6757988"/>
              <a:ext cx="1330325" cy="701675"/>
            </a:xfrm>
            <a:custGeom>
              <a:avLst/>
              <a:gdLst>
                <a:gd name="T0" fmla="*/ 44 w 193"/>
                <a:gd name="T1" fmla="*/ 0 h 102"/>
                <a:gd name="T2" fmla="*/ 149 w 193"/>
                <a:gd name="T3" fmla="*/ 0 h 102"/>
                <a:gd name="T4" fmla="*/ 193 w 193"/>
                <a:gd name="T5" fmla="*/ 50 h 102"/>
                <a:gd name="T6" fmla="*/ 193 w 193"/>
                <a:gd name="T7" fmla="*/ 102 h 102"/>
                <a:gd name="T8" fmla="*/ 0 w 193"/>
                <a:gd name="T9" fmla="*/ 102 h 102"/>
                <a:gd name="T10" fmla="*/ 0 w 193"/>
                <a:gd name="T11" fmla="*/ 50 h 102"/>
                <a:gd name="T12" fmla="*/ 44 w 193"/>
                <a:gd name="T13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3" h="102">
                  <a:moveTo>
                    <a:pt x="44" y="0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73" y="0"/>
                    <a:pt x="193" y="18"/>
                    <a:pt x="193" y="50"/>
                  </a:cubicBezTo>
                  <a:cubicBezTo>
                    <a:pt x="193" y="102"/>
                    <a:pt x="193" y="102"/>
                    <a:pt x="193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18"/>
                    <a:pt x="20" y="0"/>
                    <a:pt x="44" y="0"/>
                  </a:cubicBezTo>
                  <a:close/>
                </a:path>
              </a:pathLst>
            </a:custGeom>
            <a:solidFill>
              <a:srgbClr val="4794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Rectangle 19"/>
            <p:cNvSpPr>
              <a:spLocks noChangeArrowheads="1"/>
            </p:cNvSpPr>
            <p:nvPr/>
          </p:nvSpPr>
          <p:spPr bwMode="auto">
            <a:xfrm>
              <a:off x="15192375" y="7789863"/>
              <a:ext cx="400050" cy="400050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Rectangle 20"/>
            <p:cNvSpPr>
              <a:spLocks noChangeArrowheads="1"/>
            </p:cNvSpPr>
            <p:nvPr/>
          </p:nvSpPr>
          <p:spPr bwMode="auto">
            <a:xfrm>
              <a:off x="15274925" y="7789863"/>
              <a:ext cx="241300" cy="998538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Rectangle 21"/>
            <p:cNvSpPr>
              <a:spLocks noChangeArrowheads="1"/>
            </p:cNvSpPr>
            <p:nvPr/>
          </p:nvSpPr>
          <p:spPr bwMode="auto">
            <a:xfrm>
              <a:off x="14551025" y="7624763"/>
              <a:ext cx="1682750" cy="406400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14627225" y="8774113"/>
              <a:ext cx="1530350" cy="241300"/>
            </a:xfrm>
            <a:custGeom>
              <a:avLst/>
              <a:gdLst>
                <a:gd name="T0" fmla="*/ 0 w 222"/>
                <a:gd name="T1" fmla="*/ 18 h 35"/>
                <a:gd name="T2" fmla="*/ 22 w 222"/>
                <a:gd name="T3" fmla="*/ 35 h 35"/>
                <a:gd name="T4" fmla="*/ 200 w 222"/>
                <a:gd name="T5" fmla="*/ 35 h 35"/>
                <a:gd name="T6" fmla="*/ 222 w 222"/>
                <a:gd name="T7" fmla="*/ 18 h 35"/>
                <a:gd name="T8" fmla="*/ 200 w 222"/>
                <a:gd name="T9" fmla="*/ 0 h 35"/>
                <a:gd name="T10" fmla="*/ 22 w 222"/>
                <a:gd name="T11" fmla="*/ 0 h 35"/>
                <a:gd name="T12" fmla="*/ 0 w 222"/>
                <a:gd name="T13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2" h="35">
                  <a:moveTo>
                    <a:pt x="0" y="18"/>
                  </a:moveTo>
                  <a:cubicBezTo>
                    <a:pt x="0" y="28"/>
                    <a:pt x="10" y="35"/>
                    <a:pt x="22" y="35"/>
                  </a:cubicBezTo>
                  <a:cubicBezTo>
                    <a:pt x="200" y="35"/>
                    <a:pt x="200" y="35"/>
                    <a:pt x="200" y="35"/>
                  </a:cubicBezTo>
                  <a:cubicBezTo>
                    <a:pt x="212" y="35"/>
                    <a:pt x="222" y="28"/>
                    <a:pt x="222" y="18"/>
                  </a:cubicBezTo>
                  <a:cubicBezTo>
                    <a:pt x="222" y="8"/>
                    <a:pt x="212" y="0"/>
                    <a:pt x="20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8"/>
                    <a:pt x="0" y="18"/>
                  </a:cubicBez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14627225" y="8774113"/>
              <a:ext cx="765175" cy="241300"/>
            </a:xfrm>
            <a:custGeom>
              <a:avLst/>
              <a:gdLst>
                <a:gd name="T0" fmla="*/ 22 w 111"/>
                <a:gd name="T1" fmla="*/ 0 h 35"/>
                <a:gd name="T2" fmla="*/ 111 w 111"/>
                <a:gd name="T3" fmla="*/ 0 h 35"/>
                <a:gd name="T4" fmla="*/ 111 w 111"/>
                <a:gd name="T5" fmla="*/ 35 h 35"/>
                <a:gd name="T6" fmla="*/ 22 w 111"/>
                <a:gd name="T7" fmla="*/ 35 h 35"/>
                <a:gd name="T8" fmla="*/ 0 w 111"/>
                <a:gd name="T9" fmla="*/ 18 h 35"/>
                <a:gd name="T10" fmla="*/ 22 w 111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35">
                  <a:moveTo>
                    <a:pt x="22" y="0"/>
                  </a:moveTo>
                  <a:cubicBezTo>
                    <a:pt x="111" y="0"/>
                    <a:pt x="111" y="0"/>
                    <a:pt x="111" y="0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10" y="35"/>
                    <a:pt x="0" y="28"/>
                    <a:pt x="0" y="18"/>
                  </a:cubicBezTo>
                  <a:cubicBezTo>
                    <a:pt x="0" y="8"/>
                    <a:pt x="10" y="0"/>
                    <a:pt x="22" y="0"/>
                  </a:cubicBezTo>
                  <a:close/>
                </a:path>
              </a:pathLst>
            </a:custGeom>
            <a:solidFill>
              <a:srgbClr val="3C5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Rectangle 24"/>
            <p:cNvSpPr>
              <a:spLocks noChangeArrowheads="1"/>
            </p:cNvSpPr>
            <p:nvPr/>
          </p:nvSpPr>
          <p:spPr bwMode="auto">
            <a:xfrm>
              <a:off x="15274925" y="7789863"/>
              <a:ext cx="117475" cy="998538"/>
            </a:xfrm>
            <a:prstGeom prst="rect">
              <a:avLst/>
            </a:prstGeom>
            <a:solidFill>
              <a:srgbClr val="3C5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Rectangle 25"/>
            <p:cNvSpPr>
              <a:spLocks noChangeArrowheads="1"/>
            </p:cNvSpPr>
            <p:nvPr/>
          </p:nvSpPr>
          <p:spPr bwMode="auto">
            <a:xfrm>
              <a:off x="15192375" y="7789863"/>
              <a:ext cx="200025" cy="400050"/>
            </a:xfrm>
            <a:prstGeom prst="rect">
              <a:avLst/>
            </a:prstGeom>
            <a:solidFill>
              <a:srgbClr val="3C5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Rectangle 26"/>
            <p:cNvSpPr>
              <a:spLocks noChangeArrowheads="1"/>
            </p:cNvSpPr>
            <p:nvPr/>
          </p:nvSpPr>
          <p:spPr bwMode="auto">
            <a:xfrm>
              <a:off x="14551025" y="7624763"/>
              <a:ext cx="841375" cy="406400"/>
            </a:xfrm>
            <a:prstGeom prst="rect">
              <a:avLst/>
            </a:prstGeom>
            <a:solidFill>
              <a:srgbClr val="3C5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Oval 27"/>
            <p:cNvSpPr>
              <a:spLocks noChangeArrowheads="1"/>
            </p:cNvSpPr>
            <p:nvPr/>
          </p:nvSpPr>
          <p:spPr bwMode="auto">
            <a:xfrm>
              <a:off x="15978188" y="9063038"/>
              <a:ext cx="276225" cy="276225"/>
            </a:xfrm>
            <a:prstGeom prst="ellipse">
              <a:avLst/>
            </a:prstGeom>
            <a:solidFill>
              <a:srgbClr val="60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Oval 28"/>
            <p:cNvSpPr>
              <a:spLocks noChangeArrowheads="1"/>
            </p:cNvSpPr>
            <p:nvPr/>
          </p:nvSpPr>
          <p:spPr bwMode="auto">
            <a:xfrm>
              <a:off x="15495588" y="9063038"/>
              <a:ext cx="276225" cy="276225"/>
            </a:xfrm>
            <a:prstGeom prst="ellipse">
              <a:avLst/>
            </a:prstGeom>
            <a:solidFill>
              <a:srgbClr val="60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Oval 29"/>
            <p:cNvSpPr>
              <a:spLocks noChangeArrowheads="1"/>
            </p:cNvSpPr>
            <p:nvPr/>
          </p:nvSpPr>
          <p:spPr bwMode="auto">
            <a:xfrm>
              <a:off x="15012988" y="9063038"/>
              <a:ext cx="282575" cy="276225"/>
            </a:xfrm>
            <a:prstGeom prst="ellipse">
              <a:avLst/>
            </a:prstGeom>
            <a:solidFill>
              <a:srgbClr val="3C5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Oval 30"/>
            <p:cNvSpPr>
              <a:spLocks noChangeArrowheads="1"/>
            </p:cNvSpPr>
            <p:nvPr/>
          </p:nvSpPr>
          <p:spPr bwMode="auto">
            <a:xfrm>
              <a:off x="14530388" y="9063038"/>
              <a:ext cx="282575" cy="276225"/>
            </a:xfrm>
            <a:prstGeom prst="ellipse">
              <a:avLst/>
            </a:prstGeom>
            <a:solidFill>
              <a:srgbClr val="3C5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14144625" y="7143750"/>
              <a:ext cx="2413000" cy="646113"/>
            </a:xfrm>
            <a:custGeom>
              <a:avLst/>
              <a:gdLst>
                <a:gd name="T0" fmla="*/ 0 w 350"/>
                <a:gd name="T1" fmla="*/ 57 h 94"/>
                <a:gd name="T2" fmla="*/ 37 w 350"/>
                <a:gd name="T3" fmla="*/ 94 h 94"/>
                <a:gd name="T4" fmla="*/ 313 w 350"/>
                <a:gd name="T5" fmla="*/ 94 h 94"/>
                <a:gd name="T6" fmla="*/ 350 w 350"/>
                <a:gd name="T7" fmla="*/ 57 h 94"/>
                <a:gd name="T8" fmla="*/ 350 w 350"/>
                <a:gd name="T9" fmla="*/ 37 h 94"/>
                <a:gd name="T10" fmla="*/ 313 w 350"/>
                <a:gd name="T11" fmla="*/ 0 h 94"/>
                <a:gd name="T12" fmla="*/ 37 w 350"/>
                <a:gd name="T13" fmla="*/ 0 h 94"/>
                <a:gd name="T14" fmla="*/ 0 w 350"/>
                <a:gd name="T15" fmla="*/ 37 h 94"/>
                <a:gd name="T16" fmla="*/ 0 w 350"/>
                <a:gd name="T17" fmla="*/ 5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0" h="94">
                  <a:moveTo>
                    <a:pt x="0" y="57"/>
                  </a:moveTo>
                  <a:cubicBezTo>
                    <a:pt x="0" y="77"/>
                    <a:pt x="17" y="94"/>
                    <a:pt x="37" y="94"/>
                  </a:cubicBezTo>
                  <a:cubicBezTo>
                    <a:pt x="313" y="94"/>
                    <a:pt x="313" y="94"/>
                    <a:pt x="313" y="94"/>
                  </a:cubicBezTo>
                  <a:cubicBezTo>
                    <a:pt x="334" y="94"/>
                    <a:pt x="350" y="77"/>
                    <a:pt x="350" y="57"/>
                  </a:cubicBezTo>
                  <a:cubicBezTo>
                    <a:pt x="350" y="37"/>
                    <a:pt x="350" y="37"/>
                    <a:pt x="350" y="37"/>
                  </a:cubicBezTo>
                  <a:cubicBezTo>
                    <a:pt x="350" y="17"/>
                    <a:pt x="334" y="0"/>
                    <a:pt x="31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0" y="17"/>
                    <a:pt x="0" y="37"/>
                  </a:cubicBezTo>
                  <a:lnTo>
                    <a:pt x="0" y="57"/>
                  </a:lnTo>
                  <a:close/>
                </a:path>
              </a:pathLst>
            </a:custGeom>
            <a:solidFill>
              <a:srgbClr val="D3CC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15868650" y="4391025"/>
              <a:ext cx="1047750" cy="3386138"/>
            </a:xfrm>
            <a:custGeom>
              <a:avLst/>
              <a:gdLst>
                <a:gd name="T0" fmla="*/ 2 w 152"/>
                <a:gd name="T1" fmla="*/ 447 h 492"/>
                <a:gd name="T2" fmla="*/ 33 w 152"/>
                <a:gd name="T3" fmla="*/ 486 h 492"/>
                <a:gd name="T4" fmla="*/ 68 w 152"/>
                <a:gd name="T5" fmla="*/ 490 h 492"/>
                <a:gd name="T6" fmla="*/ 106 w 152"/>
                <a:gd name="T7" fmla="*/ 458 h 492"/>
                <a:gd name="T8" fmla="*/ 150 w 152"/>
                <a:gd name="T9" fmla="*/ 44 h 492"/>
                <a:gd name="T10" fmla="*/ 119 w 152"/>
                <a:gd name="T11" fmla="*/ 5 h 492"/>
                <a:gd name="T12" fmla="*/ 84 w 152"/>
                <a:gd name="T13" fmla="*/ 2 h 492"/>
                <a:gd name="T14" fmla="*/ 46 w 152"/>
                <a:gd name="T15" fmla="*/ 33 h 492"/>
                <a:gd name="T16" fmla="*/ 2 w 152"/>
                <a:gd name="T17" fmla="*/ 447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492">
                  <a:moveTo>
                    <a:pt x="2" y="447"/>
                  </a:moveTo>
                  <a:cubicBezTo>
                    <a:pt x="0" y="467"/>
                    <a:pt x="14" y="484"/>
                    <a:pt x="33" y="486"/>
                  </a:cubicBezTo>
                  <a:cubicBezTo>
                    <a:pt x="68" y="490"/>
                    <a:pt x="68" y="490"/>
                    <a:pt x="68" y="490"/>
                  </a:cubicBezTo>
                  <a:cubicBezTo>
                    <a:pt x="87" y="492"/>
                    <a:pt x="104" y="478"/>
                    <a:pt x="106" y="458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52" y="25"/>
                    <a:pt x="138" y="7"/>
                    <a:pt x="119" y="5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65" y="0"/>
                    <a:pt x="48" y="14"/>
                    <a:pt x="46" y="33"/>
                  </a:cubicBezTo>
                  <a:lnTo>
                    <a:pt x="2" y="447"/>
                  </a:lnTo>
                  <a:close/>
                </a:path>
              </a:pathLst>
            </a:custGeom>
            <a:solidFill>
              <a:srgbClr val="D3CC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14144625" y="4411663"/>
              <a:ext cx="2771775" cy="3378200"/>
            </a:xfrm>
            <a:custGeom>
              <a:avLst/>
              <a:gdLst>
                <a:gd name="T0" fmla="*/ 252 w 402"/>
                <a:gd name="T1" fmla="*/ 447 h 491"/>
                <a:gd name="T2" fmla="*/ 300 w 402"/>
                <a:gd name="T3" fmla="*/ 447 h 491"/>
                <a:gd name="T4" fmla="*/ 305 w 402"/>
                <a:gd name="T5" fmla="*/ 397 h 491"/>
                <a:gd name="T6" fmla="*/ 349 w 402"/>
                <a:gd name="T7" fmla="*/ 0 h 491"/>
                <a:gd name="T8" fmla="*/ 369 w 402"/>
                <a:gd name="T9" fmla="*/ 2 h 491"/>
                <a:gd name="T10" fmla="*/ 400 w 402"/>
                <a:gd name="T11" fmla="*/ 41 h 491"/>
                <a:gd name="T12" fmla="*/ 356 w 402"/>
                <a:gd name="T13" fmla="*/ 455 h 491"/>
                <a:gd name="T14" fmla="*/ 333 w 402"/>
                <a:gd name="T15" fmla="*/ 485 h 491"/>
                <a:gd name="T16" fmla="*/ 313 w 402"/>
                <a:gd name="T17" fmla="*/ 491 h 491"/>
                <a:gd name="T18" fmla="*/ 37 w 402"/>
                <a:gd name="T19" fmla="*/ 491 h 491"/>
                <a:gd name="T20" fmla="*/ 0 w 402"/>
                <a:gd name="T21" fmla="*/ 454 h 491"/>
                <a:gd name="T22" fmla="*/ 0 w 402"/>
                <a:gd name="T23" fmla="*/ 447 h 491"/>
                <a:gd name="T24" fmla="*/ 252 w 402"/>
                <a:gd name="T25" fmla="*/ 447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2" h="491">
                  <a:moveTo>
                    <a:pt x="252" y="447"/>
                  </a:moveTo>
                  <a:cubicBezTo>
                    <a:pt x="300" y="447"/>
                    <a:pt x="300" y="447"/>
                    <a:pt x="300" y="447"/>
                  </a:cubicBezTo>
                  <a:cubicBezTo>
                    <a:pt x="305" y="397"/>
                    <a:pt x="305" y="397"/>
                    <a:pt x="305" y="397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69" y="2"/>
                    <a:pt x="369" y="2"/>
                    <a:pt x="369" y="2"/>
                  </a:cubicBezTo>
                  <a:cubicBezTo>
                    <a:pt x="388" y="4"/>
                    <a:pt x="402" y="22"/>
                    <a:pt x="400" y="41"/>
                  </a:cubicBezTo>
                  <a:cubicBezTo>
                    <a:pt x="356" y="455"/>
                    <a:pt x="356" y="455"/>
                    <a:pt x="356" y="455"/>
                  </a:cubicBezTo>
                  <a:cubicBezTo>
                    <a:pt x="355" y="469"/>
                    <a:pt x="346" y="480"/>
                    <a:pt x="333" y="485"/>
                  </a:cubicBezTo>
                  <a:cubicBezTo>
                    <a:pt x="327" y="488"/>
                    <a:pt x="321" y="491"/>
                    <a:pt x="313" y="491"/>
                  </a:cubicBezTo>
                  <a:cubicBezTo>
                    <a:pt x="37" y="491"/>
                    <a:pt x="37" y="491"/>
                    <a:pt x="37" y="491"/>
                  </a:cubicBezTo>
                  <a:cubicBezTo>
                    <a:pt x="17" y="491"/>
                    <a:pt x="0" y="474"/>
                    <a:pt x="0" y="454"/>
                  </a:cubicBezTo>
                  <a:cubicBezTo>
                    <a:pt x="0" y="447"/>
                    <a:pt x="0" y="447"/>
                    <a:pt x="0" y="447"/>
                  </a:cubicBezTo>
                  <a:lnTo>
                    <a:pt x="252" y="44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16021050" y="3103563"/>
              <a:ext cx="254000" cy="138113"/>
            </a:xfrm>
            <a:custGeom>
              <a:avLst/>
              <a:gdLst>
                <a:gd name="T0" fmla="*/ 19 w 37"/>
                <a:gd name="T1" fmla="*/ 19 h 20"/>
                <a:gd name="T2" fmla="*/ 36 w 37"/>
                <a:gd name="T3" fmla="*/ 7 h 20"/>
                <a:gd name="T4" fmla="*/ 34 w 37"/>
                <a:gd name="T5" fmla="*/ 1 h 20"/>
                <a:gd name="T6" fmla="*/ 28 w 37"/>
                <a:gd name="T7" fmla="*/ 3 h 20"/>
                <a:gd name="T8" fmla="*/ 18 w 37"/>
                <a:gd name="T9" fmla="*/ 10 h 20"/>
                <a:gd name="T10" fmla="*/ 9 w 37"/>
                <a:gd name="T11" fmla="*/ 5 h 20"/>
                <a:gd name="T12" fmla="*/ 3 w 37"/>
                <a:gd name="T13" fmla="*/ 3 h 20"/>
                <a:gd name="T14" fmla="*/ 1 w 37"/>
                <a:gd name="T15" fmla="*/ 10 h 20"/>
                <a:gd name="T16" fmla="*/ 19 w 37"/>
                <a:gd name="T17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0">
                  <a:moveTo>
                    <a:pt x="19" y="19"/>
                  </a:moveTo>
                  <a:cubicBezTo>
                    <a:pt x="31" y="19"/>
                    <a:pt x="36" y="8"/>
                    <a:pt x="36" y="7"/>
                  </a:cubicBezTo>
                  <a:cubicBezTo>
                    <a:pt x="37" y="5"/>
                    <a:pt x="36" y="2"/>
                    <a:pt x="34" y="1"/>
                  </a:cubicBezTo>
                  <a:cubicBezTo>
                    <a:pt x="32" y="0"/>
                    <a:pt x="29" y="1"/>
                    <a:pt x="28" y="3"/>
                  </a:cubicBezTo>
                  <a:cubicBezTo>
                    <a:pt x="28" y="3"/>
                    <a:pt x="25" y="9"/>
                    <a:pt x="18" y="10"/>
                  </a:cubicBezTo>
                  <a:cubicBezTo>
                    <a:pt x="12" y="10"/>
                    <a:pt x="10" y="5"/>
                    <a:pt x="9" y="5"/>
                  </a:cubicBezTo>
                  <a:cubicBezTo>
                    <a:pt x="8" y="3"/>
                    <a:pt x="5" y="2"/>
                    <a:pt x="3" y="3"/>
                  </a:cubicBezTo>
                  <a:cubicBezTo>
                    <a:pt x="1" y="4"/>
                    <a:pt x="0" y="7"/>
                    <a:pt x="1" y="10"/>
                  </a:cubicBezTo>
                  <a:cubicBezTo>
                    <a:pt x="1" y="10"/>
                    <a:pt x="7" y="20"/>
                    <a:pt x="19" y="19"/>
                  </a:cubicBezTo>
                  <a:close/>
                </a:path>
              </a:pathLst>
            </a:custGeom>
            <a:solidFill>
              <a:srgbClr val="684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14724063" y="2312988"/>
              <a:ext cx="1179512" cy="1954213"/>
            </a:xfrm>
            <a:custGeom>
              <a:avLst/>
              <a:gdLst>
                <a:gd name="T0" fmla="*/ 0 w 171"/>
                <a:gd name="T1" fmla="*/ 8 h 284"/>
                <a:gd name="T2" fmla="*/ 64 w 171"/>
                <a:gd name="T3" fmla="*/ 3 h 284"/>
                <a:gd name="T4" fmla="*/ 163 w 171"/>
                <a:gd name="T5" fmla="*/ 60 h 284"/>
                <a:gd name="T6" fmla="*/ 169 w 171"/>
                <a:gd name="T7" fmla="*/ 208 h 284"/>
                <a:gd name="T8" fmla="*/ 80 w 171"/>
                <a:gd name="T9" fmla="*/ 280 h 284"/>
                <a:gd name="T10" fmla="*/ 22 w 171"/>
                <a:gd name="T11" fmla="*/ 284 h 284"/>
                <a:gd name="T12" fmla="*/ 0 w 171"/>
                <a:gd name="T13" fmla="*/ 8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284">
                  <a:moveTo>
                    <a:pt x="0" y="8"/>
                  </a:moveTo>
                  <a:cubicBezTo>
                    <a:pt x="64" y="3"/>
                    <a:pt x="64" y="3"/>
                    <a:pt x="64" y="3"/>
                  </a:cubicBezTo>
                  <a:cubicBezTo>
                    <a:pt x="99" y="0"/>
                    <a:pt x="160" y="24"/>
                    <a:pt x="163" y="60"/>
                  </a:cubicBezTo>
                  <a:cubicBezTo>
                    <a:pt x="169" y="208"/>
                    <a:pt x="169" y="208"/>
                    <a:pt x="169" y="208"/>
                  </a:cubicBezTo>
                  <a:cubicBezTo>
                    <a:pt x="171" y="244"/>
                    <a:pt x="115" y="277"/>
                    <a:pt x="80" y="280"/>
                  </a:cubicBezTo>
                  <a:cubicBezTo>
                    <a:pt x="22" y="284"/>
                    <a:pt x="22" y="284"/>
                    <a:pt x="22" y="284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FCC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14841538" y="2670175"/>
              <a:ext cx="1585912" cy="2078038"/>
            </a:xfrm>
            <a:custGeom>
              <a:avLst/>
              <a:gdLst>
                <a:gd name="T0" fmla="*/ 58 w 230"/>
                <a:gd name="T1" fmla="*/ 187 h 302"/>
                <a:gd name="T2" fmla="*/ 145 w 230"/>
                <a:gd name="T3" fmla="*/ 116 h 302"/>
                <a:gd name="T4" fmla="*/ 140 w 230"/>
                <a:gd name="T5" fmla="*/ 10 h 302"/>
                <a:gd name="T6" fmla="*/ 206 w 230"/>
                <a:gd name="T7" fmla="*/ 18 h 302"/>
                <a:gd name="T8" fmla="*/ 222 w 230"/>
                <a:gd name="T9" fmla="*/ 173 h 302"/>
                <a:gd name="T10" fmla="*/ 34 w 230"/>
                <a:gd name="T11" fmla="*/ 298 h 302"/>
                <a:gd name="T12" fmla="*/ 3 w 230"/>
                <a:gd name="T13" fmla="*/ 256 h 302"/>
                <a:gd name="T14" fmla="*/ 0 w 230"/>
                <a:gd name="T15" fmla="*/ 173 h 302"/>
                <a:gd name="T16" fmla="*/ 58 w 230"/>
                <a:gd name="T17" fmla="*/ 187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302">
                  <a:moveTo>
                    <a:pt x="58" y="187"/>
                  </a:moveTo>
                  <a:cubicBezTo>
                    <a:pt x="89" y="209"/>
                    <a:pt x="148" y="153"/>
                    <a:pt x="145" y="116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4" y="17"/>
                    <a:pt x="205" y="0"/>
                    <a:pt x="206" y="18"/>
                  </a:cubicBezTo>
                  <a:cubicBezTo>
                    <a:pt x="222" y="173"/>
                    <a:pt x="222" y="173"/>
                    <a:pt x="222" y="173"/>
                  </a:cubicBezTo>
                  <a:cubicBezTo>
                    <a:pt x="230" y="275"/>
                    <a:pt x="34" y="298"/>
                    <a:pt x="34" y="298"/>
                  </a:cubicBezTo>
                  <a:cubicBezTo>
                    <a:pt x="34" y="298"/>
                    <a:pt x="6" y="302"/>
                    <a:pt x="3" y="256"/>
                  </a:cubicBezTo>
                  <a:cubicBezTo>
                    <a:pt x="1" y="235"/>
                    <a:pt x="0" y="173"/>
                    <a:pt x="0" y="173"/>
                  </a:cubicBezTo>
                  <a:cubicBezTo>
                    <a:pt x="35" y="170"/>
                    <a:pt x="45" y="178"/>
                    <a:pt x="58" y="187"/>
                  </a:cubicBezTo>
                  <a:close/>
                </a:path>
              </a:pathLst>
            </a:custGeom>
            <a:solidFill>
              <a:srgbClr val="7551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14951075" y="2835275"/>
              <a:ext cx="565150" cy="192088"/>
            </a:xfrm>
            <a:custGeom>
              <a:avLst/>
              <a:gdLst>
                <a:gd name="T0" fmla="*/ 14 w 82"/>
                <a:gd name="T1" fmla="*/ 26 h 28"/>
                <a:gd name="T2" fmla="*/ 37 w 82"/>
                <a:gd name="T3" fmla="*/ 17 h 28"/>
                <a:gd name="T4" fmla="*/ 72 w 82"/>
                <a:gd name="T5" fmla="*/ 21 h 28"/>
                <a:gd name="T6" fmla="*/ 77 w 82"/>
                <a:gd name="T7" fmla="*/ 9 h 28"/>
                <a:gd name="T8" fmla="*/ 36 w 82"/>
                <a:gd name="T9" fmla="*/ 2 h 28"/>
                <a:gd name="T10" fmla="*/ 4 w 82"/>
                <a:gd name="T11" fmla="*/ 12 h 28"/>
                <a:gd name="T12" fmla="*/ 14 w 82"/>
                <a:gd name="T1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28">
                  <a:moveTo>
                    <a:pt x="14" y="26"/>
                  </a:moveTo>
                  <a:cubicBezTo>
                    <a:pt x="21" y="23"/>
                    <a:pt x="26" y="18"/>
                    <a:pt x="37" y="17"/>
                  </a:cubicBezTo>
                  <a:cubicBezTo>
                    <a:pt x="56" y="15"/>
                    <a:pt x="72" y="21"/>
                    <a:pt x="72" y="21"/>
                  </a:cubicBezTo>
                  <a:cubicBezTo>
                    <a:pt x="77" y="23"/>
                    <a:pt x="82" y="10"/>
                    <a:pt x="77" y="9"/>
                  </a:cubicBezTo>
                  <a:cubicBezTo>
                    <a:pt x="76" y="9"/>
                    <a:pt x="58" y="0"/>
                    <a:pt x="36" y="2"/>
                  </a:cubicBezTo>
                  <a:cubicBezTo>
                    <a:pt x="26" y="2"/>
                    <a:pt x="13" y="7"/>
                    <a:pt x="4" y="12"/>
                  </a:cubicBezTo>
                  <a:cubicBezTo>
                    <a:pt x="0" y="14"/>
                    <a:pt x="10" y="28"/>
                    <a:pt x="14" y="26"/>
                  </a:cubicBezTo>
                  <a:close/>
                </a:path>
              </a:pathLst>
            </a:custGeom>
            <a:solidFill>
              <a:srgbClr val="7551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14917738" y="3805238"/>
              <a:ext cx="109537" cy="90488"/>
            </a:xfrm>
            <a:custGeom>
              <a:avLst/>
              <a:gdLst>
                <a:gd name="T0" fmla="*/ 0 w 16"/>
                <a:gd name="T1" fmla="*/ 7 h 13"/>
                <a:gd name="T2" fmla="*/ 9 w 16"/>
                <a:gd name="T3" fmla="*/ 13 h 13"/>
                <a:gd name="T4" fmla="*/ 16 w 16"/>
                <a:gd name="T5" fmla="*/ 6 h 13"/>
                <a:gd name="T6" fmla="*/ 8 w 16"/>
                <a:gd name="T7" fmla="*/ 0 h 13"/>
                <a:gd name="T8" fmla="*/ 0 w 16"/>
                <a:gd name="T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">
                  <a:moveTo>
                    <a:pt x="0" y="7"/>
                  </a:moveTo>
                  <a:cubicBezTo>
                    <a:pt x="1" y="11"/>
                    <a:pt x="4" y="13"/>
                    <a:pt x="9" y="13"/>
                  </a:cubicBezTo>
                  <a:cubicBezTo>
                    <a:pt x="13" y="13"/>
                    <a:pt x="16" y="10"/>
                    <a:pt x="16" y="6"/>
                  </a:cubicBezTo>
                  <a:cubicBezTo>
                    <a:pt x="15" y="3"/>
                    <a:pt x="12" y="0"/>
                    <a:pt x="8" y="0"/>
                  </a:cubicBezTo>
                  <a:cubicBezTo>
                    <a:pt x="3" y="1"/>
                    <a:pt x="0" y="4"/>
                    <a:pt x="0" y="7"/>
                  </a:cubicBezTo>
                  <a:close/>
                </a:path>
              </a:pathLst>
            </a:custGeom>
            <a:solidFill>
              <a:srgbClr val="FCC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14662150" y="2944813"/>
              <a:ext cx="365125" cy="992188"/>
            </a:xfrm>
            <a:custGeom>
              <a:avLst/>
              <a:gdLst>
                <a:gd name="T0" fmla="*/ 16 w 53"/>
                <a:gd name="T1" fmla="*/ 0 h 144"/>
                <a:gd name="T2" fmla="*/ 17 w 53"/>
                <a:gd name="T3" fmla="*/ 27 h 144"/>
                <a:gd name="T4" fmla="*/ 5 w 53"/>
                <a:gd name="T5" fmla="*/ 132 h 144"/>
                <a:gd name="T6" fmla="*/ 41 w 53"/>
                <a:gd name="T7" fmla="*/ 137 h 144"/>
                <a:gd name="T8" fmla="*/ 49 w 53"/>
                <a:gd name="T9" fmla="*/ 127 h 144"/>
                <a:gd name="T10" fmla="*/ 16 w 53"/>
                <a:gd name="T1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144">
                  <a:moveTo>
                    <a:pt x="16" y="0"/>
                  </a:moveTo>
                  <a:cubicBezTo>
                    <a:pt x="16" y="0"/>
                    <a:pt x="19" y="16"/>
                    <a:pt x="17" y="27"/>
                  </a:cubicBezTo>
                  <a:cubicBezTo>
                    <a:pt x="12" y="57"/>
                    <a:pt x="0" y="109"/>
                    <a:pt x="5" y="132"/>
                  </a:cubicBezTo>
                  <a:cubicBezTo>
                    <a:pt x="6" y="140"/>
                    <a:pt x="30" y="144"/>
                    <a:pt x="41" y="137"/>
                  </a:cubicBezTo>
                  <a:cubicBezTo>
                    <a:pt x="53" y="131"/>
                    <a:pt x="49" y="127"/>
                    <a:pt x="49" y="127"/>
                  </a:cubicBezTo>
                  <a:cubicBezTo>
                    <a:pt x="49" y="127"/>
                    <a:pt x="27" y="14"/>
                    <a:pt x="16" y="0"/>
                  </a:cubicBezTo>
                  <a:close/>
                </a:path>
              </a:pathLst>
            </a:custGeom>
            <a:solidFill>
              <a:srgbClr val="FCC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14847888" y="4032250"/>
              <a:ext cx="338137" cy="276225"/>
            </a:xfrm>
            <a:custGeom>
              <a:avLst/>
              <a:gdLst>
                <a:gd name="T0" fmla="*/ 0 w 49"/>
                <a:gd name="T1" fmla="*/ 10 h 40"/>
                <a:gd name="T2" fmla="*/ 39 w 49"/>
                <a:gd name="T3" fmla="*/ 2 h 40"/>
                <a:gd name="T4" fmla="*/ 48 w 49"/>
                <a:gd name="T5" fmla="*/ 5 h 40"/>
                <a:gd name="T6" fmla="*/ 8 w 49"/>
                <a:gd name="T7" fmla="*/ 40 h 40"/>
                <a:gd name="T8" fmla="*/ 1 w 49"/>
                <a:gd name="T9" fmla="*/ 40 h 40"/>
                <a:gd name="T10" fmla="*/ 0 w 49"/>
                <a:gd name="T11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0">
                  <a:moveTo>
                    <a:pt x="0" y="10"/>
                  </a:moveTo>
                  <a:cubicBezTo>
                    <a:pt x="22" y="10"/>
                    <a:pt x="39" y="2"/>
                    <a:pt x="39" y="2"/>
                  </a:cubicBezTo>
                  <a:cubicBezTo>
                    <a:pt x="43" y="0"/>
                    <a:pt x="46" y="2"/>
                    <a:pt x="48" y="5"/>
                  </a:cubicBezTo>
                  <a:cubicBezTo>
                    <a:pt x="49" y="8"/>
                    <a:pt x="36" y="37"/>
                    <a:pt x="8" y="40"/>
                  </a:cubicBezTo>
                  <a:cubicBezTo>
                    <a:pt x="6" y="40"/>
                    <a:pt x="3" y="40"/>
                    <a:pt x="1" y="40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F8B7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14847888" y="4081463"/>
              <a:ext cx="282575" cy="198438"/>
            </a:xfrm>
            <a:custGeom>
              <a:avLst/>
              <a:gdLst>
                <a:gd name="T0" fmla="*/ 0 w 41"/>
                <a:gd name="T1" fmla="*/ 8 h 29"/>
                <a:gd name="T2" fmla="*/ 33 w 41"/>
                <a:gd name="T3" fmla="*/ 1 h 29"/>
                <a:gd name="T4" fmla="*/ 40 w 41"/>
                <a:gd name="T5" fmla="*/ 4 h 29"/>
                <a:gd name="T6" fmla="*/ 7 w 41"/>
                <a:gd name="T7" fmla="*/ 28 h 29"/>
                <a:gd name="T8" fmla="*/ 1 w 41"/>
                <a:gd name="T9" fmla="*/ 29 h 29"/>
                <a:gd name="T10" fmla="*/ 0 w 41"/>
                <a:gd name="T11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9">
                  <a:moveTo>
                    <a:pt x="0" y="8"/>
                  </a:moveTo>
                  <a:cubicBezTo>
                    <a:pt x="18" y="8"/>
                    <a:pt x="33" y="1"/>
                    <a:pt x="33" y="1"/>
                  </a:cubicBezTo>
                  <a:cubicBezTo>
                    <a:pt x="35" y="0"/>
                    <a:pt x="38" y="1"/>
                    <a:pt x="40" y="4"/>
                  </a:cubicBezTo>
                  <a:cubicBezTo>
                    <a:pt x="41" y="6"/>
                    <a:pt x="24" y="27"/>
                    <a:pt x="7" y="28"/>
                  </a:cubicBezTo>
                  <a:cubicBezTo>
                    <a:pt x="5" y="28"/>
                    <a:pt x="3" y="29"/>
                    <a:pt x="1" y="29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E54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15159038" y="3200400"/>
              <a:ext cx="165100" cy="165100"/>
            </a:xfrm>
            <a:custGeom>
              <a:avLst/>
              <a:gdLst>
                <a:gd name="T0" fmla="*/ 0 w 24"/>
                <a:gd name="T1" fmla="*/ 13 h 24"/>
                <a:gd name="T2" fmla="*/ 13 w 24"/>
                <a:gd name="T3" fmla="*/ 24 h 24"/>
                <a:gd name="T4" fmla="*/ 23 w 24"/>
                <a:gd name="T5" fmla="*/ 11 h 24"/>
                <a:gd name="T6" fmla="*/ 11 w 24"/>
                <a:gd name="T7" fmla="*/ 1 h 24"/>
                <a:gd name="T8" fmla="*/ 0 w 24"/>
                <a:gd name="T9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0" y="13"/>
                  </a:moveTo>
                  <a:cubicBezTo>
                    <a:pt x="1" y="19"/>
                    <a:pt x="6" y="24"/>
                    <a:pt x="13" y="24"/>
                  </a:cubicBezTo>
                  <a:cubicBezTo>
                    <a:pt x="19" y="23"/>
                    <a:pt x="24" y="18"/>
                    <a:pt x="23" y="11"/>
                  </a:cubicBezTo>
                  <a:cubicBezTo>
                    <a:pt x="23" y="5"/>
                    <a:pt x="17" y="0"/>
                    <a:pt x="11" y="1"/>
                  </a:cubicBezTo>
                  <a:cubicBezTo>
                    <a:pt x="4" y="1"/>
                    <a:pt x="0" y="7"/>
                    <a:pt x="0" y="13"/>
                  </a:cubicBezTo>
                  <a:close/>
                </a:path>
              </a:pathLst>
            </a:custGeom>
            <a:solidFill>
              <a:srgbClr val="4E2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15192375" y="3241675"/>
              <a:ext cx="55562" cy="53975"/>
            </a:xfrm>
            <a:custGeom>
              <a:avLst/>
              <a:gdLst>
                <a:gd name="T0" fmla="*/ 0 w 8"/>
                <a:gd name="T1" fmla="*/ 4 h 8"/>
                <a:gd name="T2" fmla="*/ 4 w 8"/>
                <a:gd name="T3" fmla="*/ 8 h 8"/>
                <a:gd name="T4" fmla="*/ 8 w 8"/>
                <a:gd name="T5" fmla="*/ 4 h 8"/>
                <a:gd name="T6" fmla="*/ 3 w 8"/>
                <a:gd name="T7" fmla="*/ 0 h 8"/>
                <a:gd name="T8" fmla="*/ 0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4"/>
                  </a:moveTo>
                  <a:cubicBezTo>
                    <a:pt x="0" y="6"/>
                    <a:pt x="2" y="8"/>
                    <a:pt x="4" y="8"/>
                  </a:cubicBezTo>
                  <a:cubicBezTo>
                    <a:pt x="6" y="8"/>
                    <a:pt x="8" y="6"/>
                    <a:pt x="8" y="4"/>
                  </a:cubicBezTo>
                  <a:cubicBezTo>
                    <a:pt x="7" y="1"/>
                    <a:pt x="6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F7D8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14751050" y="3103563"/>
              <a:ext cx="917575" cy="523875"/>
            </a:xfrm>
            <a:custGeom>
              <a:avLst/>
              <a:gdLst>
                <a:gd name="T0" fmla="*/ 69 w 133"/>
                <a:gd name="T1" fmla="*/ 1 h 76"/>
                <a:gd name="T2" fmla="*/ 3 w 133"/>
                <a:gd name="T3" fmla="*/ 7 h 76"/>
                <a:gd name="T4" fmla="*/ 3 w 133"/>
                <a:gd name="T5" fmla="*/ 7 h 76"/>
                <a:gd name="T6" fmla="*/ 0 w 133"/>
                <a:gd name="T7" fmla="*/ 24 h 76"/>
                <a:gd name="T8" fmla="*/ 0 w 133"/>
                <a:gd name="T9" fmla="*/ 24 h 76"/>
                <a:gd name="T10" fmla="*/ 20 w 133"/>
                <a:gd name="T11" fmla="*/ 41 h 76"/>
                <a:gd name="T12" fmla="*/ 74 w 133"/>
                <a:gd name="T13" fmla="*/ 75 h 76"/>
                <a:gd name="T14" fmla="*/ 127 w 133"/>
                <a:gd name="T15" fmla="*/ 30 h 76"/>
                <a:gd name="T16" fmla="*/ 133 w 133"/>
                <a:gd name="T17" fmla="*/ 6 h 76"/>
                <a:gd name="T18" fmla="*/ 69 w 133"/>
                <a:gd name="T19" fmla="*/ 1 h 76"/>
                <a:gd name="T20" fmla="*/ 115 w 133"/>
                <a:gd name="T21" fmla="*/ 37 h 76"/>
                <a:gd name="T22" fmla="*/ 73 w 133"/>
                <a:gd name="T23" fmla="*/ 70 h 76"/>
                <a:gd name="T24" fmla="*/ 26 w 133"/>
                <a:gd name="T25" fmla="*/ 33 h 76"/>
                <a:gd name="T26" fmla="*/ 78 w 133"/>
                <a:gd name="T27" fmla="*/ 8 h 76"/>
                <a:gd name="T28" fmla="*/ 115 w 133"/>
                <a:gd name="T29" fmla="*/ 3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3" h="76">
                  <a:moveTo>
                    <a:pt x="69" y="1"/>
                  </a:moveTo>
                  <a:cubicBezTo>
                    <a:pt x="42" y="1"/>
                    <a:pt x="24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4" y="24"/>
                    <a:pt x="16" y="30"/>
                    <a:pt x="20" y="41"/>
                  </a:cubicBezTo>
                  <a:cubicBezTo>
                    <a:pt x="23" y="52"/>
                    <a:pt x="28" y="76"/>
                    <a:pt x="74" y="75"/>
                  </a:cubicBezTo>
                  <a:cubicBezTo>
                    <a:pt x="120" y="73"/>
                    <a:pt x="115" y="43"/>
                    <a:pt x="127" y="30"/>
                  </a:cubicBezTo>
                  <a:cubicBezTo>
                    <a:pt x="131" y="26"/>
                    <a:pt x="132" y="29"/>
                    <a:pt x="133" y="6"/>
                  </a:cubicBezTo>
                  <a:cubicBezTo>
                    <a:pt x="133" y="6"/>
                    <a:pt x="97" y="0"/>
                    <a:pt x="69" y="1"/>
                  </a:cubicBezTo>
                  <a:close/>
                  <a:moveTo>
                    <a:pt x="115" y="37"/>
                  </a:moveTo>
                  <a:cubicBezTo>
                    <a:pt x="113" y="52"/>
                    <a:pt x="109" y="70"/>
                    <a:pt x="73" y="70"/>
                  </a:cubicBezTo>
                  <a:cubicBezTo>
                    <a:pt x="38" y="70"/>
                    <a:pt x="31" y="60"/>
                    <a:pt x="26" y="33"/>
                  </a:cubicBezTo>
                  <a:cubicBezTo>
                    <a:pt x="22" y="7"/>
                    <a:pt x="59" y="7"/>
                    <a:pt x="78" y="8"/>
                  </a:cubicBezTo>
                  <a:cubicBezTo>
                    <a:pt x="116" y="9"/>
                    <a:pt x="116" y="21"/>
                    <a:pt x="115" y="37"/>
                  </a:cubicBezTo>
                  <a:close/>
                </a:path>
              </a:pathLst>
            </a:custGeom>
            <a:solidFill>
              <a:srgbClr val="4794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15641638" y="3097213"/>
              <a:ext cx="371475" cy="198438"/>
            </a:xfrm>
            <a:custGeom>
              <a:avLst/>
              <a:gdLst>
                <a:gd name="T0" fmla="*/ 8 w 234"/>
                <a:gd name="T1" fmla="*/ 34 h 125"/>
                <a:gd name="T2" fmla="*/ 230 w 234"/>
                <a:gd name="T3" fmla="*/ 0 h 125"/>
                <a:gd name="T4" fmla="*/ 234 w 234"/>
                <a:gd name="T5" fmla="*/ 39 h 125"/>
                <a:gd name="T6" fmla="*/ 0 w 234"/>
                <a:gd name="T7" fmla="*/ 125 h 125"/>
                <a:gd name="T8" fmla="*/ 8 w 234"/>
                <a:gd name="T9" fmla="*/ 3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125">
                  <a:moveTo>
                    <a:pt x="8" y="34"/>
                  </a:moveTo>
                  <a:lnTo>
                    <a:pt x="230" y="0"/>
                  </a:lnTo>
                  <a:lnTo>
                    <a:pt x="234" y="39"/>
                  </a:lnTo>
                  <a:lnTo>
                    <a:pt x="0" y="125"/>
                  </a:lnTo>
                  <a:lnTo>
                    <a:pt x="8" y="34"/>
                  </a:lnTo>
                  <a:close/>
                </a:path>
              </a:pathLst>
            </a:custGeom>
            <a:solidFill>
              <a:srgbClr val="4794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15916275" y="3082925"/>
              <a:ext cx="193675" cy="495300"/>
            </a:xfrm>
            <a:custGeom>
              <a:avLst/>
              <a:gdLst>
                <a:gd name="T0" fmla="*/ 24 w 28"/>
                <a:gd name="T1" fmla="*/ 55 h 72"/>
                <a:gd name="T2" fmla="*/ 15 w 28"/>
                <a:gd name="T3" fmla="*/ 72 h 72"/>
                <a:gd name="T4" fmla="*/ 15 w 28"/>
                <a:gd name="T5" fmla="*/ 72 h 72"/>
                <a:gd name="T6" fmla="*/ 1 w 28"/>
                <a:gd name="T7" fmla="*/ 59 h 72"/>
                <a:gd name="T8" fmla="*/ 0 w 28"/>
                <a:gd name="T9" fmla="*/ 14 h 72"/>
                <a:gd name="T10" fmla="*/ 13 w 28"/>
                <a:gd name="T11" fmla="*/ 0 h 72"/>
                <a:gd name="T12" fmla="*/ 13 w 28"/>
                <a:gd name="T13" fmla="*/ 0 h 72"/>
                <a:gd name="T14" fmla="*/ 27 w 28"/>
                <a:gd name="T15" fmla="*/ 13 h 72"/>
                <a:gd name="T16" fmla="*/ 24 w 28"/>
                <a:gd name="T17" fmla="*/ 5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72">
                  <a:moveTo>
                    <a:pt x="24" y="55"/>
                  </a:moveTo>
                  <a:cubicBezTo>
                    <a:pt x="25" y="63"/>
                    <a:pt x="23" y="72"/>
                    <a:pt x="15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8" y="72"/>
                    <a:pt x="1" y="66"/>
                    <a:pt x="1" y="5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1" y="0"/>
                    <a:pt x="28" y="6"/>
                    <a:pt x="27" y="13"/>
                  </a:cubicBezTo>
                  <a:cubicBezTo>
                    <a:pt x="26" y="24"/>
                    <a:pt x="23" y="35"/>
                    <a:pt x="24" y="55"/>
                  </a:cubicBezTo>
                  <a:close/>
                </a:path>
              </a:pathLst>
            </a:custGeom>
            <a:solidFill>
              <a:srgbClr val="FCC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14847888" y="4081463"/>
              <a:ext cx="261937" cy="109538"/>
            </a:xfrm>
            <a:custGeom>
              <a:avLst/>
              <a:gdLst>
                <a:gd name="T0" fmla="*/ 0 w 38"/>
                <a:gd name="T1" fmla="*/ 16 h 16"/>
                <a:gd name="T2" fmla="*/ 0 w 38"/>
                <a:gd name="T3" fmla="*/ 8 h 16"/>
                <a:gd name="T4" fmla="*/ 33 w 38"/>
                <a:gd name="T5" fmla="*/ 1 h 16"/>
                <a:gd name="T6" fmla="*/ 38 w 38"/>
                <a:gd name="T7" fmla="*/ 2 h 16"/>
                <a:gd name="T8" fmla="*/ 0 w 38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6">
                  <a:moveTo>
                    <a:pt x="0" y="16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8" y="8"/>
                    <a:pt x="33" y="1"/>
                    <a:pt x="33" y="1"/>
                  </a:cubicBezTo>
                  <a:cubicBezTo>
                    <a:pt x="35" y="0"/>
                    <a:pt x="37" y="1"/>
                    <a:pt x="38" y="2"/>
                  </a:cubicBezTo>
                  <a:cubicBezTo>
                    <a:pt x="36" y="5"/>
                    <a:pt x="26" y="15"/>
                    <a:pt x="0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14276388" y="1403350"/>
              <a:ext cx="2185987" cy="1528763"/>
            </a:xfrm>
            <a:custGeom>
              <a:avLst/>
              <a:gdLst>
                <a:gd name="T0" fmla="*/ 251 w 317"/>
                <a:gd name="T1" fmla="*/ 222 h 222"/>
                <a:gd name="T2" fmla="*/ 202 w 317"/>
                <a:gd name="T3" fmla="*/ 155 h 222"/>
                <a:gd name="T4" fmla="*/ 67 w 317"/>
                <a:gd name="T5" fmla="*/ 168 h 222"/>
                <a:gd name="T6" fmla="*/ 57 w 317"/>
                <a:gd name="T7" fmla="*/ 76 h 222"/>
                <a:gd name="T8" fmla="*/ 79 w 317"/>
                <a:gd name="T9" fmla="*/ 84 h 222"/>
                <a:gd name="T10" fmla="*/ 277 w 317"/>
                <a:gd name="T11" fmla="*/ 119 h 222"/>
                <a:gd name="T12" fmla="*/ 290 w 317"/>
                <a:gd name="T13" fmla="*/ 213 h 222"/>
                <a:gd name="T14" fmla="*/ 251 w 317"/>
                <a:gd name="T15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7" h="222">
                  <a:moveTo>
                    <a:pt x="251" y="222"/>
                  </a:moveTo>
                  <a:cubicBezTo>
                    <a:pt x="251" y="222"/>
                    <a:pt x="188" y="207"/>
                    <a:pt x="202" y="155"/>
                  </a:cubicBezTo>
                  <a:cubicBezTo>
                    <a:pt x="202" y="155"/>
                    <a:pt x="126" y="179"/>
                    <a:pt x="67" y="168"/>
                  </a:cubicBezTo>
                  <a:cubicBezTo>
                    <a:pt x="67" y="168"/>
                    <a:pt x="0" y="143"/>
                    <a:pt x="57" y="76"/>
                  </a:cubicBezTo>
                  <a:cubicBezTo>
                    <a:pt x="57" y="76"/>
                    <a:pt x="62" y="92"/>
                    <a:pt x="79" y="84"/>
                  </a:cubicBezTo>
                  <a:cubicBezTo>
                    <a:pt x="97" y="76"/>
                    <a:pt x="283" y="0"/>
                    <a:pt x="277" y="119"/>
                  </a:cubicBezTo>
                  <a:cubicBezTo>
                    <a:pt x="277" y="119"/>
                    <a:pt x="317" y="137"/>
                    <a:pt x="290" y="213"/>
                  </a:cubicBezTo>
                  <a:lnTo>
                    <a:pt x="251" y="222"/>
                  </a:lnTo>
                  <a:close/>
                </a:path>
              </a:pathLst>
            </a:custGeom>
            <a:solidFill>
              <a:srgbClr val="7551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Freeform 52"/>
            <p:cNvSpPr>
              <a:spLocks/>
            </p:cNvSpPr>
            <p:nvPr/>
          </p:nvSpPr>
          <p:spPr bwMode="auto">
            <a:xfrm>
              <a:off x="11490325" y="5986463"/>
              <a:ext cx="1800225" cy="193675"/>
            </a:xfrm>
            <a:custGeom>
              <a:avLst/>
              <a:gdLst>
                <a:gd name="T0" fmla="*/ 15 w 261"/>
                <a:gd name="T1" fmla="*/ 0 h 28"/>
                <a:gd name="T2" fmla="*/ 0 w 261"/>
                <a:gd name="T3" fmla="*/ 14 h 28"/>
                <a:gd name="T4" fmla="*/ 0 w 261"/>
                <a:gd name="T5" fmla="*/ 14 h 28"/>
                <a:gd name="T6" fmla="*/ 15 w 261"/>
                <a:gd name="T7" fmla="*/ 28 h 28"/>
                <a:gd name="T8" fmla="*/ 245 w 261"/>
                <a:gd name="T9" fmla="*/ 28 h 28"/>
                <a:gd name="T10" fmla="*/ 261 w 261"/>
                <a:gd name="T11" fmla="*/ 14 h 28"/>
                <a:gd name="T12" fmla="*/ 261 w 261"/>
                <a:gd name="T13" fmla="*/ 14 h 28"/>
                <a:gd name="T14" fmla="*/ 245 w 261"/>
                <a:gd name="T15" fmla="*/ 0 h 28"/>
                <a:gd name="T16" fmla="*/ 15 w 261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1" h="28">
                  <a:moveTo>
                    <a:pt x="15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6" y="28"/>
                    <a:pt x="15" y="28"/>
                  </a:cubicBezTo>
                  <a:cubicBezTo>
                    <a:pt x="245" y="28"/>
                    <a:pt x="245" y="28"/>
                    <a:pt x="245" y="28"/>
                  </a:cubicBezTo>
                  <a:cubicBezTo>
                    <a:pt x="254" y="28"/>
                    <a:pt x="261" y="22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6"/>
                    <a:pt x="254" y="0"/>
                    <a:pt x="245" y="0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Freeform 53"/>
            <p:cNvSpPr>
              <a:spLocks/>
            </p:cNvSpPr>
            <p:nvPr/>
          </p:nvSpPr>
          <p:spPr bwMode="auto">
            <a:xfrm>
              <a:off x="10993438" y="4445000"/>
              <a:ext cx="606425" cy="1679575"/>
            </a:xfrm>
            <a:custGeom>
              <a:avLst/>
              <a:gdLst>
                <a:gd name="T0" fmla="*/ 70 w 88"/>
                <a:gd name="T1" fmla="*/ 237 h 244"/>
                <a:gd name="T2" fmla="*/ 81 w 88"/>
                <a:gd name="T3" fmla="*/ 243 h 244"/>
                <a:gd name="T4" fmla="*/ 81 w 88"/>
                <a:gd name="T5" fmla="*/ 243 h 244"/>
                <a:gd name="T6" fmla="*/ 86 w 88"/>
                <a:gd name="T7" fmla="*/ 232 h 244"/>
                <a:gd name="T8" fmla="*/ 18 w 88"/>
                <a:gd name="T9" fmla="*/ 8 h 244"/>
                <a:gd name="T10" fmla="*/ 7 w 88"/>
                <a:gd name="T11" fmla="*/ 2 h 244"/>
                <a:gd name="T12" fmla="*/ 7 w 88"/>
                <a:gd name="T13" fmla="*/ 2 h 244"/>
                <a:gd name="T14" fmla="*/ 2 w 88"/>
                <a:gd name="T15" fmla="*/ 13 h 244"/>
                <a:gd name="T16" fmla="*/ 70 w 88"/>
                <a:gd name="T17" fmla="*/ 237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244">
                  <a:moveTo>
                    <a:pt x="70" y="237"/>
                  </a:moveTo>
                  <a:cubicBezTo>
                    <a:pt x="71" y="242"/>
                    <a:pt x="76" y="244"/>
                    <a:pt x="81" y="243"/>
                  </a:cubicBezTo>
                  <a:cubicBezTo>
                    <a:pt x="81" y="243"/>
                    <a:pt x="81" y="243"/>
                    <a:pt x="81" y="243"/>
                  </a:cubicBezTo>
                  <a:cubicBezTo>
                    <a:pt x="85" y="242"/>
                    <a:pt x="88" y="237"/>
                    <a:pt x="86" y="232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3"/>
                    <a:pt x="12" y="0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3" y="3"/>
                    <a:pt x="0" y="8"/>
                    <a:pt x="2" y="13"/>
                  </a:cubicBezTo>
                  <a:lnTo>
                    <a:pt x="70" y="23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Rectangle 54"/>
            <p:cNvSpPr>
              <a:spLocks noChangeArrowheads="1"/>
            </p:cNvSpPr>
            <p:nvPr/>
          </p:nvSpPr>
          <p:spPr bwMode="auto">
            <a:xfrm>
              <a:off x="11007725" y="6194425"/>
              <a:ext cx="2881312" cy="317182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Rectangle 55"/>
            <p:cNvSpPr>
              <a:spLocks noChangeArrowheads="1"/>
            </p:cNvSpPr>
            <p:nvPr/>
          </p:nvSpPr>
          <p:spPr bwMode="auto">
            <a:xfrm>
              <a:off x="10910888" y="6180138"/>
              <a:ext cx="3062287" cy="227013"/>
            </a:xfrm>
            <a:prstGeom prst="rect">
              <a:avLst/>
            </a:prstGeom>
            <a:solidFill>
              <a:srgbClr val="D3CC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Freeform 56"/>
            <p:cNvSpPr>
              <a:spLocks/>
            </p:cNvSpPr>
            <p:nvPr/>
          </p:nvSpPr>
          <p:spPr bwMode="auto">
            <a:xfrm>
              <a:off x="12523788" y="5856288"/>
              <a:ext cx="1049337" cy="371475"/>
            </a:xfrm>
            <a:custGeom>
              <a:avLst/>
              <a:gdLst>
                <a:gd name="T0" fmla="*/ 0 w 152"/>
                <a:gd name="T1" fmla="*/ 15 h 54"/>
                <a:gd name="T2" fmla="*/ 8 w 152"/>
                <a:gd name="T3" fmla="*/ 20 h 54"/>
                <a:gd name="T4" fmla="*/ 21 w 152"/>
                <a:gd name="T5" fmla="*/ 19 h 54"/>
                <a:gd name="T6" fmla="*/ 52 w 152"/>
                <a:gd name="T7" fmla="*/ 20 h 54"/>
                <a:gd name="T8" fmla="*/ 66 w 152"/>
                <a:gd name="T9" fmla="*/ 27 h 54"/>
                <a:gd name="T10" fmla="*/ 48 w 152"/>
                <a:gd name="T11" fmla="*/ 27 h 54"/>
                <a:gd name="T12" fmla="*/ 40 w 152"/>
                <a:gd name="T13" fmla="*/ 34 h 54"/>
                <a:gd name="T14" fmla="*/ 47 w 152"/>
                <a:gd name="T15" fmla="*/ 41 h 54"/>
                <a:gd name="T16" fmla="*/ 77 w 152"/>
                <a:gd name="T17" fmla="*/ 44 h 54"/>
                <a:gd name="T18" fmla="*/ 81 w 152"/>
                <a:gd name="T19" fmla="*/ 47 h 54"/>
                <a:gd name="T20" fmla="*/ 121 w 152"/>
                <a:gd name="T21" fmla="*/ 50 h 54"/>
                <a:gd name="T22" fmla="*/ 146 w 152"/>
                <a:gd name="T23" fmla="*/ 47 h 54"/>
                <a:gd name="T24" fmla="*/ 151 w 152"/>
                <a:gd name="T25" fmla="*/ 47 h 54"/>
                <a:gd name="T26" fmla="*/ 152 w 152"/>
                <a:gd name="T27" fmla="*/ 14 h 54"/>
                <a:gd name="T28" fmla="*/ 116 w 152"/>
                <a:gd name="T29" fmla="*/ 9 h 54"/>
                <a:gd name="T30" fmla="*/ 79 w 152"/>
                <a:gd name="T31" fmla="*/ 3 h 54"/>
                <a:gd name="T32" fmla="*/ 70 w 152"/>
                <a:gd name="T33" fmla="*/ 0 h 54"/>
                <a:gd name="T34" fmla="*/ 68 w 152"/>
                <a:gd name="T35" fmla="*/ 0 h 54"/>
                <a:gd name="T36" fmla="*/ 67 w 152"/>
                <a:gd name="T37" fmla="*/ 0 h 54"/>
                <a:gd name="T38" fmla="*/ 7 w 152"/>
                <a:gd name="T39" fmla="*/ 6 h 54"/>
                <a:gd name="T40" fmla="*/ 0 w 152"/>
                <a:gd name="T41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2" h="54">
                  <a:moveTo>
                    <a:pt x="0" y="15"/>
                  </a:moveTo>
                  <a:cubicBezTo>
                    <a:pt x="1" y="19"/>
                    <a:pt x="4" y="20"/>
                    <a:pt x="8" y="2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5" y="19"/>
                    <a:pt x="43" y="18"/>
                    <a:pt x="52" y="20"/>
                  </a:cubicBezTo>
                  <a:cubicBezTo>
                    <a:pt x="56" y="21"/>
                    <a:pt x="62" y="24"/>
                    <a:pt x="66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4" y="26"/>
                    <a:pt x="40" y="30"/>
                    <a:pt x="40" y="34"/>
                  </a:cubicBezTo>
                  <a:cubicBezTo>
                    <a:pt x="40" y="38"/>
                    <a:pt x="43" y="41"/>
                    <a:pt x="47" y="41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8" y="45"/>
                    <a:pt x="80" y="46"/>
                    <a:pt x="81" y="47"/>
                  </a:cubicBezTo>
                  <a:cubicBezTo>
                    <a:pt x="94" y="54"/>
                    <a:pt x="115" y="53"/>
                    <a:pt x="121" y="50"/>
                  </a:cubicBezTo>
                  <a:cubicBezTo>
                    <a:pt x="127" y="47"/>
                    <a:pt x="146" y="47"/>
                    <a:pt x="146" y="47"/>
                  </a:cubicBezTo>
                  <a:cubicBezTo>
                    <a:pt x="151" y="47"/>
                    <a:pt x="151" y="47"/>
                    <a:pt x="151" y="47"/>
                  </a:cubicBezTo>
                  <a:cubicBezTo>
                    <a:pt x="152" y="14"/>
                    <a:pt x="152" y="14"/>
                    <a:pt x="152" y="14"/>
                  </a:cubicBezTo>
                  <a:cubicBezTo>
                    <a:pt x="152" y="14"/>
                    <a:pt x="146" y="14"/>
                    <a:pt x="116" y="9"/>
                  </a:cubicBezTo>
                  <a:cubicBezTo>
                    <a:pt x="98" y="7"/>
                    <a:pt x="86" y="4"/>
                    <a:pt x="79" y="3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9" y="0"/>
                    <a:pt x="69" y="0"/>
                    <a:pt x="68" y="0"/>
                  </a:cubicBezTo>
                  <a:cubicBezTo>
                    <a:pt x="68" y="0"/>
                    <a:pt x="67" y="0"/>
                    <a:pt x="6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3" y="7"/>
                    <a:pt x="0" y="11"/>
                    <a:pt x="0" y="15"/>
                  </a:cubicBezTo>
                  <a:close/>
                </a:path>
              </a:pathLst>
            </a:custGeom>
            <a:solidFill>
              <a:srgbClr val="FCC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Freeform 57"/>
            <p:cNvSpPr>
              <a:spLocks/>
            </p:cNvSpPr>
            <p:nvPr/>
          </p:nvSpPr>
          <p:spPr bwMode="auto">
            <a:xfrm>
              <a:off x="13462000" y="5003800"/>
              <a:ext cx="2124075" cy="1506538"/>
            </a:xfrm>
            <a:custGeom>
              <a:avLst/>
              <a:gdLst>
                <a:gd name="T0" fmla="*/ 307 w 308"/>
                <a:gd name="T1" fmla="*/ 46 h 219"/>
                <a:gd name="T2" fmla="*/ 307 w 308"/>
                <a:gd name="T3" fmla="*/ 45 h 219"/>
                <a:gd name="T4" fmla="*/ 307 w 308"/>
                <a:gd name="T5" fmla="*/ 45 h 219"/>
                <a:gd name="T6" fmla="*/ 277 w 308"/>
                <a:gd name="T7" fmla="*/ 5 h 219"/>
                <a:gd name="T8" fmla="*/ 228 w 308"/>
                <a:gd name="T9" fmla="*/ 34 h 219"/>
                <a:gd name="T10" fmla="*/ 227 w 308"/>
                <a:gd name="T11" fmla="*/ 38 h 219"/>
                <a:gd name="T12" fmla="*/ 227 w 308"/>
                <a:gd name="T13" fmla="*/ 38 h 219"/>
                <a:gd name="T14" fmla="*/ 188 w 308"/>
                <a:gd name="T15" fmla="*/ 107 h 219"/>
                <a:gd name="T16" fmla="*/ 20 w 308"/>
                <a:gd name="T17" fmla="*/ 114 h 219"/>
                <a:gd name="T18" fmla="*/ 0 w 308"/>
                <a:gd name="T19" fmla="*/ 192 h 219"/>
                <a:gd name="T20" fmla="*/ 235 w 308"/>
                <a:gd name="T21" fmla="*/ 173 h 219"/>
                <a:gd name="T22" fmla="*/ 307 w 308"/>
                <a:gd name="T23" fmla="*/ 52 h 219"/>
                <a:gd name="T24" fmla="*/ 307 w 308"/>
                <a:gd name="T25" fmla="*/ 46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8" h="219">
                  <a:moveTo>
                    <a:pt x="307" y="46"/>
                  </a:moveTo>
                  <a:cubicBezTo>
                    <a:pt x="307" y="45"/>
                    <a:pt x="307" y="45"/>
                    <a:pt x="307" y="45"/>
                  </a:cubicBezTo>
                  <a:cubicBezTo>
                    <a:pt x="307" y="45"/>
                    <a:pt x="307" y="45"/>
                    <a:pt x="307" y="45"/>
                  </a:cubicBezTo>
                  <a:cubicBezTo>
                    <a:pt x="308" y="27"/>
                    <a:pt x="296" y="10"/>
                    <a:pt x="277" y="5"/>
                  </a:cubicBezTo>
                  <a:cubicBezTo>
                    <a:pt x="256" y="0"/>
                    <a:pt x="234" y="13"/>
                    <a:pt x="228" y="34"/>
                  </a:cubicBezTo>
                  <a:cubicBezTo>
                    <a:pt x="228" y="35"/>
                    <a:pt x="228" y="37"/>
                    <a:pt x="227" y="38"/>
                  </a:cubicBezTo>
                  <a:cubicBezTo>
                    <a:pt x="227" y="38"/>
                    <a:pt x="227" y="38"/>
                    <a:pt x="227" y="38"/>
                  </a:cubicBezTo>
                  <a:cubicBezTo>
                    <a:pt x="226" y="48"/>
                    <a:pt x="221" y="84"/>
                    <a:pt x="188" y="107"/>
                  </a:cubicBezTo>
                  <a:cubicBezTo>
                    <a:pt x="153" y="131"/>
                    <a:pt x="95" y="134"/>
                    <a:pt x="20" y="114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99" y="219"/>
                    <a:pt x="178" y="212"/>
                    <a:pt x="235" y="173"/>
                  </a:cubicBezTo>
                  <a:cubicBezTo>
                    <a:pt x="290" y="134"/>
                    <a:pt x="303" y="77"/>
                    <a:pt x="307" y="52"/>
                  </a:cubicBezTo>
                  <a:cubicBezTo>
                    <a:pt x="307" y="50"/>
                    <a:pt x="307" y="48"/>
                    <a:pt x="307" y="4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8" name="Rectangle 67"/>
          <p:cNvSpPr/>
          <p:nvPr/>
        </p:nvSpPr>
        <p:spPr>
          <a:xfrm>
            <a:off x="2039007" y="1708454"/>
            <a:ext cx="8113986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Ut wisi enim ad minim veniam</a:t>
            </a: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quis nostrud exerci tation ullamcorper suscipit lobortis nisl ut aliquip ex ea commodo consequat. Lorem ipsum dolor sit amet, consectetuer adipiscing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71" name="图形 70">
            <a:extLst>
              <a:ext uri="{FF2B5EF4-FFF2-40B4-BE49-F238E27FC236}">
                <a16:creationId xmlns:a16="http://schemas.microsoft.com/office/drawing/2014/main" id="{3434A317-3025-4834-AEA8-48436558F8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6205" y="566057"/>
            <a:ext cx="2052085" cy="123408"/>
          </a:xfrm>
          <a:prstGeom prst="rect">
            <a:avLst/>
          </a:prstGeom>
        </p:spPr>
      </p:pic>
      <p:sp>
        <p:nvSpPr>
          <p:cNvPr id="72" name="矩形 71">
            <a:extLst>
              <a:ext uri="{FF2B5EF4-FFF2-40B4-BE49-F238E27FC236}">
                <a16:creationId xmlns:a16="http://schemas.microsoft.com/office/drawing/2014/main" id="{F392DCD9-A1C2-4B18-BDD3-AA9B3886060F}"/>
              </a:ext>
            </a:extLst>
          </p:cNvPr>
          <p:cNvSpPr/>
          <p:nvPr/>
        </p:nvSpPr>
        <p:spPr>
          <a:xfrm>
            <a:off x="9432652" y="6230570"/>
            <a:ext cx="2229462" cy="32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600" spc="1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 Quality Control Manual of Chinese Standard PPT</a:t>
            </a:r>
          </a:p>
        </p:txBody>
      </p:sp>
      <p:sp>
        <p:nvSpPr>
          <p:cNvPr id="202" name="Rectangle 56">
            <a:extLst>
              <a:ext uri="{FF2B5EF4-FFF2-40B4-BE49-F238E27FC236}">
                <a16:creationId xmlns:a16="http://schemas.microsoft.com/office/drawing/2014/main" id="{57675211-E204-4270-8B6E-3EDCBA395E5B}"/>
              </a:ext>
            </a:extLst>
          </p:cNvPr>
          <p:cNvSpPr/>
          <p:nvPr/>
        </p:nvSpPr>
        <p:spPr>
          <a:xfrm>
            <a:off x="2553266" y="691617"/>
            <a:ext cx="70854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gradFill>
                  <a:gsLst>
                    <a:gs pos="0">
                      <a:srgbClr val="E8E4F0">
                        <a:alpha val="0"/>
                      </a:srgbClr>
                    </a:gs>
                    <a:gs pos="51000">
                      <a:srgbClr val="FFFFFF"/>
                    </a:gs>
                  </a:gsLst>
                  <a:lin ang="16200000" scaled="1"/>
                </a:gradFill>
                <a:cs typeface="+mn-ea"/>
                <a:sym typeface="+mn-lt"/>
              </a:rPr>
              <a:t>锐普演示</a:t>
            </a:r>
            <a:endParaRPr lang="en-US" altLang="zh-CN" sz="3600" b="1" dirty="0">
              <a:gradFill>
                <a:gsLst>
                  <a:gs pos="0">
                    <a:srgbClr val="E8E4F0">
                      <a:alpha val="0"/>
                    </a:srgbClr>
                  </a:gs>
                  <a:gs pos="51000">
                    <a:srgbClr val="FFFFFF"/>
                  </a:gs>
                </a:gsLst>
                <a:lin ang="16200000" scaled="1"/>
              </a:gradFill>
              <a:cs typeface="+mn-ea"/>
              <a:sym typeface="+mn-lt"/>
            </a:endParaRPr>
          </a:p>
        </p:txBody>
      </p:sp>
      <p:sp>
        <p:nvSpPr>
          <p:cNvPr id="203" name="矩形 202">
            <a:extLst>
              <a:ext uri="{FF2B5EF4-FFF2-40B4-BE49-F238E27FC236}">
                <a16:creationId xmlns:a16="http://schemas.microsoft.com/office/drawing/2014/main" id="{D190EB43-1863-4813-B40B-ADB26E3F907A}"/>
              </a:ext>
            </a:extLst>
          </p:cNvPr>
          <p:cNvSpPr/>
          <p:nvPr/>
        </p:nvSpPr>
        <p:spPr>
          <a:xfrm>
            <a:off x="5736000" y="1394710"/>
            <a:ext cx="720000" cy="36000"/>
          </a:xfrm>
          <a:prstGeom prst="rect">
            <a:avLst/>
          </a:prstGeom>
          <a:gradFill>
            <a:gsLst>
              <a:gs pos="0">
                <a:srgbClr val="FFC000"/>
              </a:gs>
              <a:gs pos="91000">
                <a:srgbClr val="5E03E3"/>
              </a:gs>
            </a:gsLst>
            <a:lin ang="4200000" scaled="0"/>
          </a:gradFill>
          <a:ln w="9525" cap="flat">
            <a:noFill/>
            <a:prstDash val="solid"/>
            <a:miter/>
          </a:ln>
          <a:effectLst>
            <a:outerShdw blurRad="101600" dist="38100" dir="2700000" algn="tl" rotWithShape="0">
              <a:prstClr val="black">
                <a:alpha val="3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44636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8" grpId="0"/>
      <p:bldP spid="202" grpId="0"/>
      <p:bldP spid="20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82675EE5-2D79-4186-BB25-43CBEC8D04BE}"/>
              </a:ext>
            </a:extLst>
          </p:cNvPr>
          <p:cNvGrpSpPr/>
          <p:nvPr/>
        </p:nvGrpSpPr>
        <p:grpSpPr>
          <a:xfrm>
            <a:off x="0" y="2624010"/>
            <a:ext cx="12192001" cy="4356101"/>
            <a:chOff x="0" y="1250950"/>
            <a:chExt cx="12192001" cy="4356101"/>
          </a:xfrm>
        </p:grpSpPr>
        <p:sp>
          <p:nvSpPr>
            <p:cNvPr id="138" name="Freeform 5">
              <a:extLst>
                <a:ext uri="{FF2B5EF4-FFF2-40B4-BE49-F238E27FC236}">
                  <a16:creationId xmlns:a16="http://schemas.microsoft.com/office/drawing/2014/main" id="{9E48A694-1AD9-45D5-A9DD-D8580104285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70550" y="2187575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7 w 80"/>
                <a:gd name="T5" fmla="*/ 65 h 129"/>
                <a:gd name="T6" fmla="*/ 58 w 80"/>
                <a:gd name="T7" fmla="*/ 66 h 129"/>
                <a:gd name="T8" fmla="*/ 54 w 80"/>
                <a:gd name="T9" fmla="*/ 68 h 129"/>
                <a:gd name="T10" fmla="*/ 51 w 80"/>
                <a:gd name="T11" fmla="*/ 69 h 129"/>
                <a:gd name="T12" fmla="*/ 47 w 80"/>
                <a:gd name="T13" fmla="*/ 72 h 129"/>
                <a:gd name="T14" fmla="*/ 45 w 80"/>
                <a:gd name="T15" fmla="*/ 74 h 129"/>
                <a:gd name="T16" fmla="*/ 44 w 80"/>
                <a:gd name="T17" fmla="*/ 79 h 129"/>
                <a:gd name="T18" fmla="*/ 42 w 80"/>
                <a:gd name="T19" fmla="*/ 83 h 129"/>
                <a:gd name="T20" fmla="*/ 41 w 80"/>
                <a:gd name="T21" fmla="*/ 94 h 129"/>
                <a:gd name="T22" fmla="*/ 40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39 w 80"/>
                <a:gd name="T29" fmla="*/ 109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4 w 80"/>
                <a:gd name="T37" fmla="*/ 74 h 129"/>
                <a:gd name="T38" fmla="*/ 32 w 80"/>
                <a:gd name="T39" fmla="*/ 72 h 129"/>
                <a:gd name="T40" fmla="*/ 30 w 80"/>
                <a:gd name="T41" fmla="*/ 69 h 129"/>
                <a:gd name="T42" fmla="*/ 27 w 80"/>
                <a:gd name="T43" fmla="*/ 68 h 129"/>
                <a:gd name="T44" fmla="*/ 23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3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2 w 80"/>
                <a:gd name="T61" fmla="*/ 57 h 129"/>
                <a:gd name="T62" fmla="*/ 34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4 h 129"/>
                <a:gd name="T70" fmla="*/ 39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4 h 129"/>
                <a:gd name="T80" fmla="*/ 42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1 w 80"/>
                <a:gd name="T89" fmla="*/ 59 h 129"/>
                <a:gd name="T90" fmla="*/ 54 w 80"/>
                <a:gd name="T91" fmla="*/ 61 h 129"/>
                <a:gd name="T92" fmla="*/ 58 w 80"/>
                <a:gd name="T93" fmla="*/ 62 h 129"/>
                <a:gd name="T94" fmla="*/ 67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7" y="65"/>
                  </a:lnTo>
                  <a:lnTo>
                    <a:pt x="58" y="66"/>
                  </a:lnTo>
                  <a:lnTo>
                    <a:pt x="54" y="68"/>
                  </a:lnTo>
                  <a:lnTo>
                    <a:pt x="51" y="69"/>
                  </a:lnTo>
                  <a:lnTo>
                    <a:pt x="47" y="72"/>
                  </a:lnTo>
                  <a:lnTo>
                    <a:pt x="45" y="74"/>
                  </a:lnTo>
                  <a:lnTo>
                    <a:pt x="44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39" y="109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4"/>
                  </a:lnTo>
                  <a:lnTo>
                    <a:pt x="32" y="72"/>
                  </a:lnTo>
                  <a:lnTo>
                    <a:pt x="30" y="69"/>
                  </a:lnTo>
                  <a:lnTo>
                    <a:pt x="27" y="68"/>
                  </a:lnTo>
                  <a:lnTo>
                    <a:pt x="23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3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4"/>
                  </a:lnTo>
                  <a:lnTo>
                    <a:pt x="39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4"/>
                  </a:lnTo>
                  <a:lnTo>
                    <a:pt x="42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1" y="59"/>
                  </a:lnTo>
                  <a:lnTo>
                    <a:pt x="54" y="61"/>
                  </a:lnTo>
                  <a:lnTo>
                    <a:pt x="58" y="62"/>
                  </a:lnTo>
                  <a:lnTo>
                    <a:pt x="67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39" name="Freeform 6">
              <a:extLst>
                <a:ext uri="{FF2B5EF4-FFF2-40B4-BE49-F238E27FC236}">
                  <a16:creationId xmlns:a16="http://schemas.microsoft.com/office/drawing/2014/main" id="{C8AA2789-9EC8-4821-B00C-ECF69728A5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98975" y="2792413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7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2 w 80"/>
                <a:gd name="T61" fmla="*/ 57 h 129"/>
                <a:gd name="T62" fmla="*/ 34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40" name="Freeform 7">
              <a:extLst>
                <a:ext uri="{FF2B5EF4-FFF2-40B4-BE49-F238E27FC236}">
                  <a16:creationId xmlns:a16="http://schemas.microsoft.com/office/drawing/2014/main" id="{F1882F71-CED0-4F7B-A801-B460B28A41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97050" y="4389438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8 w 80"/>
                <a:gd name="T7" fmla="*/ 67 h 129"/>
                <a:gd name="T8" fmla="*/ 54 w 80"/>
                <a:gd name="T9" fmla="*/ 68 h 129"/>
                <a:gd name="T10" fmla="*/ 51 w 80"/>
                <a:gd name="T11" fmla="*/ 70 h 129"/>
                <a:gd name="T12" fmla="*/ 47 w 80"/>
                <a:gd name="T13" fmla="*/ 72 h 129"/>
                <a:gd name="T14" fmla="*/ 45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2 w 80"/>
                <a:gd name="T39" fmla="*/ 72 h 129"/>
                <a:gd name="T40" fmla="*/ 30 w 80"/>
                <a:gd name="T41" fmla="*/ 70 h 129"/>
                <a:gd name="T42" fmla="*/ 27 w 80"/>
                <a:gd name="T43" fmla="*/ 68 h 129"/>
                <a:gd name="T44" fmla="*/ 23 w 80"/>
                <a:gd name="T45" fmla="*/ 67 h 129"/>
                <a:gd name="T46" fmla="*/ 14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4 w 80"/>
                <a:gd name="T53" fmla="*/ 64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59 h 129"/>
                <a:gd name="T60" fmla="*/ 32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1 w 80"/>
                <a:gd name="T89" fmla="*/ 59 h 129"/>
                <a:gd name="T90" fmla="*/ 54 w 80"/>
                <a:gd name="T91" fmla="*/ 62 h 129"/>
                <a:gd name="T92" fmla="*/ 58 w 80"/>
                <a:gd name="T93" fmla="*/ 63 h 129"/>
                <a:gd name="T94" fmla="*/ 67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8" y="67"/>
                  </a:lnTo>
                  <a:lnTo>
                    <a:pt x="54" y="68"/>
                  </a:lnTo>
                  <a:lnTo>
                    <a:pt x="51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2" y="72"/>
                  </a:lnTo>
                  <a:lnTo>
                    <a:pt x="30" y="70"/>
                  </a:lnTo>
                  <a:lnTo>
                    <a:pt x="27" y="68"/>
                  </a:lnTo>
                  <a:lnTo>
                    <a:pt x="23" y="67"/>
                  </a:lnTo>
                  <a:lnTo>
                    <a:pt x="14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4" y="64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59"/>
                  </a:lnTo>
                  <a:lnTo>
                    <a:pt x="32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1" y="59"/>
                  </a:lnTo>
                  <a:lnTo>
                    <a:pt x="54" y="62"/>
                  </a:lnTo>
                  <a:lnTo>
                    <a:pt x="58" y="63"/>
                  </a:lnTo>
                  <a:lnTo>
                    <a:pt x="67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41" name="Freeform 8">
              <a:extLst>
                <a:ext uri="{FF2B5EF4-FFF2-40B4-BE49-F238E27FC236}">
                  <a16:creationId xmlns:a16="http://schemas.microsoft.com/office/drawing/2014/main" id="{3F72D5C0-0F25-4DAE-AE72-6C94D77E63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6738" y="534670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6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1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5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6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1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42" name="Freeform 9">
              <a:extLst>
                <a:ext uri="{FF2B5EF4-FFF2-40B4-BE49-F238E27FC236}">
                  <a16:creationId xmlns:a16="http://schemas.microsoft.com/office/drawing/2014/main" id="{6053AE87-018D-4DA6-9625-F2B141E7E1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4646613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5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3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3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43" name="Freeform 10">
              <a:extLst>
                <a:ext uri="{FF2B5EF4-FFF2-40B4-BE49-F238E27FC236}">
                  <a16:creationId xmlns:a16="http://schemas.microsoft.com/office/drawing/2014/main" id="{0D2AB85A-4827-42DF-8C03-76EF68AEBB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89738" y="4176713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8 w 80"/>
                <a:gd name="T5" fmla="*/ 65 h 129"/>
                <a:gd name="T6" fmla="*/ 57 w 80"/>
                <a:gd name="T7" fmla="*/ 66 h 129"/>
                <a:gd name="T8" fmla="*/ 53 w 80"/>
                <a:gd name="T9" fmla="*/ 68 h 129"/>
                <a:gd name="T10" fmla="*/ 50 w 80"/>
                <a:gd name="T11" fmla="*/ 69 h 129"/>
                <a:gd name="T12" fmla="*/ 48 w 80"/>
                <a:gd name="T13" fmla="*/ 72 h 129"/>
                <a:gd name="T14" fmla="*/ 46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1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09 h 129"/>
                <a:gd name="T30" fmla="*/ 39 w 80"/>
                <a:gd name="T31" fmla="*/ 94 h 129"/>
                <a:gd name="T32" fmla="*/ 38 w 80"/>
                <a:gd name="T33" fmla="*/ 83 h 129"/>
                <a:gd name="T34" fmla="*/ 36 w 80"/>
                <a:gd name="T35" fmla="*/ 79 h 129"/>
                <a:gd name="T36" fmla="*/ 35 w 80"/>
                <a:gd name="T37" fmla="*/ 76 h 129"/>
                <a:gd name="T38" fmla="*/ 33 w 80"/>
                <a:gd name="T39" fmla="*/ 72 h 129"/>
                <a:gd name="T40" fmla="*/ 30 w 80"/>
                <a:gd name="T41" fmla="*/ 69 h 129"/>
                <a:gd name="T42" fmla="*/ 27 w 80"/>
                <a:gd name="T43" fmla="*/ 68 h 129"/>
                <a:gd name="T44" fmla="*/ 22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1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8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8" y="65"/>
                  </a:lnTo>
                  <a:lnTo>
                    <a:pt x="57" y="66"/>
                  </a:lnTo>
                  <a:lnTo>
                    <a:pt x="53" y="68"/>
                  </a:lnTo>
                  <a:lnTo>
                    <a:pt x="50" y="69"/>
                  </a:lnTo>
                  <a:lnTo>
                    <a:pt x="48" y="72"/>
                  </a:lnTo>
                  <a:lnTo>
                    <a:pt x="46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1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09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6" y="79"/>
                  </a:lnTo>
                  <a:lnTo>
                    <a:pt x="35" y="76"/>
                  </a:lnTo>
                  <a:lnTo>
                    <a:pt x="33" y="72"/>
                  </a:lnTo>
                  <a:lnTo>
                    <a:pt x="30" y="69"/>
                  </a:lnTo>
                  <a:lnTo>
                    <a:pt x="27" y="68"/>
                  </a:lnTo>
                  <a:lnTo>
                    <a:pt x="22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1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8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44" name="Freeform 11">
              <a:extLst>
                <a:ext uri="{FF2B5EF4-FFF2-40B4-BE49-F238E27FC236}">
                  <a16:creationId xmlns:a16="http://schemas.microsoft.com/office/drawing/2014/main" id="{92CF69FD-A0B7-42AF-B6DD-67075FAC93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75050" y="47815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8 w 80"/>
                <a:gd name="T7" fmla="*/ 67 h 129"/>
                <a:gd name="T8" fmla="*/ 54 w 80"/>
                <a:gd name="T9" fmla="*/ 69 h 129"/>
                <a:gd name="T10" fmla="*/ 51 w 80"/>
                <a:gd name="T11" fmla="*/ 71 h 129"/>
                <a:gd name="T12" fmla="*/ 47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4 h 129"/>
                <a:gd name="T20" fmla="*/ 41 w 80"/>
                <a:gd name="T21" fmla="*/ 95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7 w 80"/>
                <a:gd name="T33" fmla="*/ 84 h 129"/>
                <a:gd name="T34" fmla="*/ 36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30 w 80"/>
                <a:gd name="T41" fmla="*/ 71 h 129"/>
                <a:gd name="T42" fmla="*/ 27 w 80"/>
                <a:gd name="T43" fmla="*/ 69 h 129"/>
                <a:gd name="T44" fmla="*/ 23 w 80"/>
                <a:gd name="T45" fmla="*/ 67 h 129"/>
                <a:gd name="T46" fmla="*/ 14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4 w 80"/>
                <a:gd name="T53" fmla="*/ 65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2 w 80"/>
                <a:gd name="T61" fmla="*/ 58 h 129"/>
                <a:gd name="T62" fmla="*/ 34 w 80"/>
                <a:gd name="T63" fmla="*/ 54 h 129"/>
                <a:gd name="T64" fmla="*/ 36 w 80"/>
                <a:gd name="T65" fmla="*/ 51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5 w 80"/>
                <a:gd name="T85" fmla="*/ 54 h 129"/>
                <a:gd name="T86" fmla="*/ 47 w 80"/>
                <a:gd name="T87" fmla="*/ 58 h 129"/>
                <a:gd name="T88" fmla="*/ 51 w 80"/>
                <a:gd name="T89" fmla="*/ 60 h 129"/>
                <a:gd name="T90" fmla="*/ 54 w 80"/>
                <a:gd name="T91" fmla="*/ 62 h 129"/>
                <a:gd name="T92" fmla="*/ 58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8" y="67"/>
                  </a:lnTo>
                  <a:lnTo>
                    <a:pt x="54" y="69"/>
                  </a:lnTo>
                  <a:lnTo>
                    <a:pt x="51" y="71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4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7" y="84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30" y="71"/>
                  </a:lnTo>
                  <a:lnTo>
                    <a:pt x="27" y="69"/>
                  </a:lnTo>
                  <a:lnTo>
                    <a:pt x="23" y="67"/>
                  </a:lnTo>
                  <a:lnTo>
                    <a:pt x="14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4" y="65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2" y="58"/>
                  </a:lnTo>
                  <a:lnTo>
                    <a:pt x="34" y="54"/>
                  </a:lnTo>
                  <a:lnTo>
                    <a:pt x="36" y="51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7" y="58"/>
                  </a:lnTo>
                  <a:lnTo>
                    <a:pt x="51" y="60"/>
                  </a:lnTo>
                  <a:lnTo>
                    <a:pt x="54" y="62"/>
                  </a:lnTo>
                  <a:lnTo>
                    <a:pt x="58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45" name="Freeform 12">
              <a:extLst>
                <a:ext uri="{FF2B5EF4-FFF2-40B4-BE49-F238E27FC236}">
                  <a16:creationId xmlns:a16="http://schemas.microsoft.com/office/drawing/2014/main" id="{9EAB8AAE-59CD-410C-B627-DDBAF0A489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37163" y="5402263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8 w 80"/>
                <a:gd name="T5" fmla="*/ 65 h 129"/>
                <a:gd name="T6" fmla="*/ 58 w 80"/>
                <a:gd name="T7" fmla="*/ 66 h 129"/>
                <a:gd name="T8" fmla="*/ 55 w 80"/>
                <a:gd name="T9" fmla="*/ 69 h 129"/>
                <a:gd name="T10" fmla="*/ 52 w 80"/>
                <a:gd name="T11" fmla="*/ 70 h 129"/>
                <a:gd name="T12" fmla="*/ 49 w 80"/>
                <a:gd name="T13" fmla="*/ 73 h 129"/>
                <a:gd name="T14" fmla="*/ 47 w 80"/>
                <a:gd name="T15" fmla="*/ 75 h 129"/>
                <a:gd name="T16" fmla="*/ 45 w 80"/>
                <a:gd name="T17" fmla="*/ 79 h 129"/>
                <a:gd name="T18" fmla="*/ 44 w 80"/>
                <a:gd name="T19" fmla="*/ 83 h 129"/>
                <a:gd name="T20" fmla="*/ 43 w 80"/>
                <a:gd name="T21" fmla="*/ 94 h 129"/>
                <a:gd name="T22" fmla="*/ 42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8 w 80"/>
                <a:gd name="T33" fmla="*/ 83 h 129"/>
                <a:gd name="T34" fmla="*/ 37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4 w 80"/>
                <a:gd name="T45" fmla="*/ 66 h 129"/>
                <a:gd name="T46" fmla="*/ 14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4 w 80"/>
                <a:gd name="T53" fmla="*/ 64 h 129"/>
                <a:gd name="T54" fmla="*/ 24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7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2 w 80"/>
                <a:gd name="T77" fmla="*/ 19 h 129"/>
                <a:gd name="T78" fmla="*/ 43 w 80"/>
                <a:gd name="T79" fmla="*/ 35 h 129"/>
                <a:gd name="T80" fmla="*/ 44 w 80"/>
                <a:gd name="T81" fmla="*/ 46 h 129"/>
                <a:gd name="T82" fmla="*/ 45 w 80"/>
                <a:gd name="T83" fmla="*/ 50 h 129"/>
                <a:gd name="T84" fmla="*/ 47 w 80"/>
                <a:gd name="T85" fmla="*/ 54 h 129"/>
                <a:gd name="T86" fmla="*/ 49 w 80"/>
                <a:gd name="T87" fmla="*/ 57 h 129"/>
                <a:gd name="T88" fmla="*/ 52 w 80"/>
                <a:gd name="T89" fmla="*/ 59 h 129"/>
                <a:gd name="T90" fmla="*/ 55 w 80"/>
                <a:gd name="T91" fmla="*/ 61 h 129"/>
                <a:gd name="T92" fmla="*/ 58 w 80"/>
                <a:gd name="T93" fmla="*/ 62 h 129"/>
                <a:gd name="T94" fmla="*/ 68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8" y="65"/>
                  </a:lnTo>
                  <a:lnTo>
                    <a:pt x="58" y="66"/>
                  </a:lnTo>
                  <a:lnTo>
                    <a:pt x="55" y="69"/>
                  </a:lnTo>
                  <a:lnTo>
                    <a:pt x="52" y="70"/>
                  </a:lnTo>
                  <a:lnTo>
                    <a:pt x="49" y="73"/>
                  </a:lnTo>
                  <a:lnTo>
                    <a:pt x="47" y="75"/>
                  </a:lnTo>
                  <a:lnTo>
                    <a:pt x="45" y="79"/>
                  </a:lnTo>
                  <a:lnTo>
                    <a:pt x="44" y="83"/>
                  </a:lnTo>
                  <a:lnTo>
                    <a:pt x="43" y="94"/>
                  </a:lnTo>
                  <a:lnTo>
                    <a:pt x="42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7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4" y="66"/>
                  </a:lnTo>
                  <a:lnTo>
                    <a:pt x="14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4" y="64"/>
                  </a:lnTo>
                  <a:lnTo>
                    <a:pt x="24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7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2" y="19"/>
                  </a:lnTo>
                  <a:lnTo>
                    <a:pt x="43" y="35"/>
                  </a:lnTo>
                  <a:lnTo>
                    <a:pt x="44" y="46"/>
                  </a:lnTo>
                  <a:lnTo>
                    <a:pt x="45" y="50"/>
                  </a:lnTo>
                  <a:lnTo>
                    <a:pt x="47" y="54"/>
                  </a:lnTo>
                  <a:lnTo>
                    <a:pt x="49" y="57"/>
                  </a:lnTo>
                  <a:lnTo>
                    <a:pt x="52" y="59"/>
                  </a:lnTo>
                  <a:lnTo>
                    <a:pt x="55" y="61"/>
                  </a:lnTo>
                  <a:lnTo>
                    <a:pt x="58" y="62"/>
                  </a:lnTo>
                  <a:lnTo>
                    <a:pt x="68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46" name="Freeform 13">
              <a:extLst>
                <a:ext uri="{FF2B5EF4-FFF2-40B4-BE49-F238E27FC236}">
                  <a16:creationId xmlns:a16="http://schemas.microsoft.com/office/drawing/2014/main" id="{CB67046D-938C-48F0-A478-1DBD4451F7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39038" y="12509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6 w 80"/>
                <a:gd name="T5" fmla="*/ 65 h 129"/>
                <a:gd name="T6" fmla="*/ 57 w 80"/>
                <a:gd name="T7" fmla="*/ 67 h 129"/>
                <a:gd name="T8" fmla="*/ 53 w 80"/>
                <a:gd name="T9" fmla="*/ 68 h 129"/>
                <a:gd name="T10" fmla="*/ 50 w 80"/>
                <a:gd name="T11" fmla="*/ 70 h 129"/>
                <a:gd name="T12" fmla="*/ 48 w 80"/>
                <a:gd name="T13" fmla="*/ 72 h 129"/>
                <a:gd name="T14" fmla="*/ 46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2 h 129"/>
                <a:gd name="T40" fmla="*/ 29 w 80"/>
                <a:gd name="T41" fmla="*/ 70 h 129"/>
                <a:gd name="T42" fmla="*/ 26 w 80"/>
                <a:gd name="T43" fmla="*/ 68 h 129"/>
                <a:gd name="T44" fmla="*/ 22 w 80"/>
                <a:gd name="T45" fmla="*/ 67 h 129"/>
                <a:gd name="T46" fmla="*/ 13 w 80"/>
                <a:gd name="T47" fmla="*/ 65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4 h 129"/>
                <a:gd name="T54" fmla="*/ 22 w 80"/>
                <a:gd name="T55" fmla="*/ 63 h 129"/>
                <a:gd name="T56" fmla="*/ 26 w 80"/>
                <a:gd name="T57" fmla="*/ 60 h 129"/>
                <a:gd name="T58" fmla="*/ 29 w 80"/>
                <a:gd name="T59" fmla="*/ 59 h 129"/>
                <a:gd name="T60" fmla="*/ 33 w 80"/>
                <a:gd name="T61" fmla="*/ 56 h 129"/>
                <a:gd name="T62" fmla="*/ 35 w 80"/>
                <a:gd name="T63" fmla="*/ 53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3 h 129"/>
                <a:gd name="T86" fmla="*/ 48 w 80"/>
                <a:gd name="T87" fmla="*/ 56 h 129"/>
                <a:gd name="T88" fmla="*/ 50 w 80"/>
                <a:gd name="T89" fmla="*/ 59 h 129"/>
                <a:gd name="T90" fmla="*/ 53 w 80"/>
                <a:gd name="T91" fmla="*/ 60 h 129"/>
                <a:gd name="T92" fmla="*/ 57 w 80"/>
                <a:gd name="T93" fmla="*/ 63 h 129"/>
                <a:gd name="T94" fmla="*/ 66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6" y="65"/>
                  </a:lnTo>
                  <a:lnTo>
                    <a:pt x="57" y="67"/>
                  </a:lnTo>
                  <a:lnTo>
                    <a:pt x="53" y="68"/>
                  </a:lnTo>
                  <a:lnTo>
                    <a:pt x="50" y="70"/>
                  </a:lnTo>
                  <a:lnTo>
                    <a:pt x="48" y="72"/>
                  </a:lnTo>
                  <a:lnTo>
                    <a:pt x="46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2" y="67"/>
                  </a:lnTo>
                  <a:lnTo>
                    <a:pt x="13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4"/>
                  </a:lnTo>
                  <a:lnTo>
                    <a:pt x="22" y="63"/>
                  </a:lnTo>
                  <a:lnTo>
                    <a:pt x="26" y="60"/>
                  </a:lnTo>
                  <a:lnTo>
                    <a:pt x="29" y="59"/>
                  </a:lnTo>
                  <a:lnTo>
                    <a:pt x="33" y="56"/>
                  </a:lnTo>
                  <a:lnTo>
                    <a:pt x="35" y="53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3"/>
                  </a:lnTo>
                  <a:lnTo>
                    <a:pt x="48" y="56"/>
                  </a:lnTo>
                  <a:lnTo>
                    <a:pt x="50" y="59"/>
                  </a:lnTo>
                  <a:lnTo>
                    <a:pt x="53" y="60"/>
                  </a:lnTo>
                  <a:lnTo>
                    <a:pt x="57" y="63"/>
                  </a:lnTo>
                  <a:lnTo>
                    <a:pt x="66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47" name="Freeform 14">
              <a:extLst>
                <a:ext uri="{FF2B5EF4-FFF2-40B4-BE49-F238E27FC236}">
                  <a16:creationId xmlns:a16="http://schemas.microsoft.com/office/drawing/2014/main" id="{066BF8C2-A505-4E13-B1E7-B4FE6730185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16963" y="3392488"/>
              <a:ext cx="125413" cy="206375"/>
            </a:xfrm>
            <a:custGeom>
              <a:avLst/>
              <a:gdLst>
                <a:gd name="T0" fmla="*/ 79 w 79"/>
                <a:gd name="T1" fmla="*/ 65 h 130"/>
                <a:gd name="T2" fmla="*/ 79 w 79"/>
                <a:gd name="T3" fmla="*/ 65 h 130"/>
                <a:gd name="T4" fmla="*/ 67 w 79"/>
                <a:gd name="T5" fmla="*/ 66 h 130"/>
                <a:gd name="T6" fmla="*/ 57 w 79"/>
                <a:gd name="T7" fmla="*/ 67 h 130"/>
                <a:gd name="T8" fmla="*/ 54 w 79"/>
                <a:gd name="T9" fmla="*/ 68 h 130"/>
                <a:gd name="T10" fmla="*/ 51 w 79"/>
                <a:gd name="T11" fmla="*/ 70 h 130"/>
                <a:gd name="T12" fmla="*/ 47 w 79"/>
                <a:gd name="T13" fmla="*/ 72 h 130"/>
                <a:gd name="T14" fmla="*/ 45 w 79"/>
                <a:gd name="T15" fmla="*/ 75 h 130"/>
                <a:gd name="T16" fmla="*/ 43 w 79"/>
                <a:gd name="T17" fmla="*/ 79 h 130"/>
                <a:gd name="T18" fmla="*/ 42 w 79"/>
                <a:gd name="T19" fmla="*/ 83 h 130"/>
                <a:gd name="T20" fmla="*/ 41 w 79"/>
                <a:gd name="T21" fmla="*/ 95 h 130"/>
                <a:gd name="T22" fmla="*/ 40 w 79"/>
                <a:gd name="T23" fmla="*/ 110 h 130"/>
                <a:gd name="T24" fmla="*/ 39 w 79"/>
                <a:gd name="T25" fmla="*/ 130 h 130"/>
                <a:gd name="T26" fmla="*/ 39 w 79"/>
                <a:gd name="T27" fmla="*/ 130 h 130"/>
                <a:gd name="T28" fmla="*/ 39 w 79"/>
                <a:gd name="T29" fmla="*/ 110 h 130"/>
                <a:gd name="T30" fmla="*/ 38 w 79"/>
                <a:gd name="T31" fmla="*/ 95 h 130"/>
                <a:gd name="T32" fmla="*/ 37 w 79"/>
                <a:gd name="T33" fmla="*/ 83 h 130"/>
                <a:gd name="T34" fmla="*/ 36 w 79"/>
                <a:gd name="T35" fmla="*/ 79 h 130"/>
                <a:gd name="T36" fmla="*/ 34 w 79"/>
                <a:gd name="T37" fmla="*/ 75 h 130"/>
                <a:gd name="T38" fmla="*/ 32 w 79"/>
                <a:gd name="T39" fmla="*/ 72 h 130"/>
                <a:gd name="T40" fmla="*/ 29 w 79"/>
                <a:gd name="T41" fmla="*/ 70 h 130"/>
                <a:gd name="T42" fmla="*/ 26 w 79"/>
                <a:gd name="T43" fmla="*/ 68 h 130"/>
                <a:gd name="T44" fmla="*/ 23 w 79"/>
                <a:gd name="T45" fmla="*/ 67 h 130"/>
                <a:gd name="T46" fmla="*/ 13 w 79"/>
                <a:gd name="T47" fmla="*/ 66 h 130"/>
                <a:gd name="T48" fmla="*/ 0 w 79"/>
                <a:gd name="T49" fmla="*/ 65 h 130"/>
                <a:gd name="T50" fmla="*/ 0 w 79"/>
                <a:gd name="T51" fmla="*/ 65 h 130"/>
                <a:gd name="T52" fmla="*/ 13 w 79"/>
                <a:gd name="T53" fmla="*/ 65 h 130"/>
                <a:gd name="T54" fmla="*/ 23 w 79"/>
                <a:gd name="T55" fmla="*/ 63 h 130"/>
                <a:gd name="T56" fmla="*/ 26 w 79"/>
                <a:gd name="T57" fmla="*/ 62 h 130"/>
                <a:gd name="T58" fmla="*/ 29 w 79"/>
                <a:gd name="T59" fmla="*/ 60 h 130"/>
                <a:gd name="T60" fmla="*/ 32 w 79"/>
                <a:gd name="T61" fmla="*/ 58 h 130"/>
                <a:gd name="T62" fmla="*/ 34 w 79"/>
                <a:gd name="T63" fmla="*/ 55 h 130"/>
                <a:gd name="T64" fmla="*/ 36 w 79"/>
                <a:gd name="T65" fmla="*/ 51 h 130"/>
                <a:gd name="T66" fmla="*/ 37 w 79"/>
                <a:gd name="T67" fmla="*/ 47 h 130"/>
                <a:gd name="T68" fmla="*/ 38 w 79"/>
                <a:gd name="T69" fmla="*/ 35 h 130"/>
                <a:gd name="T70" fmla="*/ 39 w 79"/>
                <a:gd name="T71" fmla="*/ 20 h 130"/>
                <a:gd name="T72" fmla="*/ 39 w 79"/>
                <a:gd name="T73" fmla="*/ 0 h 130"/>
                <a:gd name="T74" fmla="*/ 39 w 79"/>
                <a:gd name="T75" fmla="*/ 0 h 130"/>
                <a:gd name="T76" fmla="*/ 40 w 79"/>
                <a:gd name="T77" fmla="*/ 20 h 130"/>
                <a:gd name="T78" fmla="*/ 41 w 79"/>
                <a:gd name="T79" fmla="*/ 35 h 130"/>
                <a:gd name="T80" fmla="*/ 42 w 79"/>
                <a:gd name="T81" fmla="*/ 47 h 130"/>
                <a:gd name="T82" fmla="*/ 43 w 79"/>
                <a:gd name="T83" fmla="*/ 51 h 130"/>
                <a:gd name="T84" fmla="*/ 45 w 79"/>
                <a:gd name="T85" fmla="*/ 55 h 130"/>
                <a:gd name="T86" fmla="*/ 47 w 79"/>
                <a:gd name="T87" fmla="*/ 58 h 130"/>
                <a:gd name="T88" fmla="*/ 51 w 79"/>
                <a:gd name="T89" fmla="*/ 60 h 130"/>
                <a:gd name="T90" fmla="*/ 54 w 79"/>
                <a:gd name="T91" fmla="*/ 62 h 130"/>
                <a:gd name="T92" fmla="*/ 57 w 79"/>
                <a:gd name="T93" fmla="*/ 63 h 130"/>
                <a:gd name="T94" fmla="*/ 67 w 79"/>
                <a:gd name="T95" fmla="*/ 65 h 130"/>
                <a:gd name="T96" fmla="*/ 79 w 79"/>
                <a:gd name="T97" fmla="*/ 65 h 130"/>
                <a:gd name="T98" fmla="*/ 79 w 79"/>
                <a:gd name="T9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30">
                  <a:moveTo>
                    <a:pt x="79" y="65"/>
                  </a:moveTo>
                  <a:lnTo>
                    <a:pt x="79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4" y="68"/>
                  </a:lnTo>
                  <a:lnTo>
                    <a:pt x="51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30"/>
                  </a:lnTo>
                  <a:lnTo>
                    <a:pt x="39" y="130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5"/>
                  </a:lnTo>
                  <a:lnTo>
                    <a:pt x="32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3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3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1"/>
                  </a:lnTo>
                  <a:lnTo>
                    <a:pt x="37" y="47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7"/>
                  </a:lnTo>
                  <a:lnTo>
                    <a:pt x="43" y="51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1" y="60"/>
                  </a:lnTo>
                  <a:lnTo>
                    <a:pt x="54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48" name="Freeform 15">
              <a:extLst>
                <a:ext uri="{FF2B5EF4-FFF2-40B4-BE49-F238E27FC236}">
                  <a16:creationId xmlns:a16="http://schemas.microsoft.com/office/drawing/2014/main" id="{301AE57C-76AE-4F27-806C-C930B86C149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25013" y="47815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1 h 129"/>
                <a:gd name="T12" fmla="*/ 48 w 80"/>
                <a:gd name="T13" fmla="*/ 73 h 129"/>
                <a:gd name="T14" fmla="*/ 46 w 80"/>
                <a:gd name="T15" fmla="*/ 76 h 129"/>
                <a:gd name="T16" fmla="*/ 44 w 80"/>
                <a:gd name="T17" fmla="*/ 79 h 129"/>
                <a:gd name="T18" fmla="*/ 43 w 80"/>
                <a:gd name="T19" fmla="*/ 84 h 129"/>
                <a:gd name="T20" fmla="*/ 41 w 80"/>
                <a:gd name="T21" fmla="*/ 95 h 129"/>
                <a:gd name="T22" fmla="*/ 41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8 w 80"/>
                <a:gd name="T33" fmla="*/ 84 h 129"/>
                <a:gd name="T34" fmla="*/ 35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29 w 80"/>
                <a:gd name="T41" fmla="*/ 71 h 129"/>
                <a:gd name="T42" fmla="*/ 26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6 w 80"/>
                <a:gd name="T57" fmla="*/ 62 h 129"/>
                <a:gd name="T58" fmla="*/ 29 w 80"/>
                <a:gd name="T59" fmla="*/ 60 h 129"/>
                <a:gd name="T60" fmla="*/ 32 w 80"/>
                <a:gd name="T61" fmla="*/ 58 h 129"/>
                <a:gd name="T62" fmla="*/ 34 w 80"/>
                <a:gd name="T63" fmla="*/ 54 h 129"/>
                <a:gd name="T64" fmla="*/ 35 w 80"/>
                <a:gd name="T65" fmla="*/ 51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1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6 w 80"/>
                <a:gd name="T85" fmla="*/ 54 h 129"/>
                <a:gd name="T86" fmla="*/ 48 w 80"/>
                <a:gd name="T87" fmla="*/ 58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1"/>
                  </a:lnTo>
                  <a:lnTo>
                    <a:pt x="48" y="73"/>
                  </a:lnTo>
                  <a:lnTo>
                    <a:pt x="46" y="76"/>
                  </a:lnTo>
                  <a:lnTo>
                    <a:pt x="44" y="79"/>
                  </a:lnTo>
                  <a:lnTo>
                    <a:pt x="43" y="84"/>
                  </a:lnTo>
                  <a:lnTo>
                    <a:pt x="41" y="95"/>
                  </a:lnTo>
                  <a:lnTo>
                    <a:pt x="41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8" y="84"/>
                  </a:lnTo>
                  <a:lnTo>
                    <a:pt x="35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9" y="71"/>
                  </a:lnTo>
                  <a:lnTo>
                    <a:pt x="26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4"/>
                  </a:lnTo>
                  <a:lnTo>
                    <a:pt x="35" y="51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1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6" y="54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49" name="Freeform 16">
              <a:extLst>
                <a:ext uri="{FF2B5EF4-FFF2-40B4-BE49-F238E27FC236}">
                  <a16:creationId xmlns:a16="http://schemas.microsoft.com/office/drawing/2014/main" id="{2CFF98DA-4336-44A1-9D02-104FFBE8265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96738" y="5299075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6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5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3 w 80"/>
                <a:gd name="T61" fmla="*/ 58 h 129"/>
                <a:gd name="T62" fmla="*/ 35 w 80"/>
                <a:gd name="T63" fmla="*/ 55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5 h 129"/>
                <a:gd name="T86" fmla="*/ 48 w 80"/>
                <a:gd name="T87" fmla="*/ 58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6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3" y="58"/>
                  </a:lnTo>
                  <a:lnTo>
                    <a:pt x="35" y="55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5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50" name="Freeform 17">
              <a:extLst>
                <a:ext uri="{FF2B5EF4-FFF2-40B4-BE49-F238E27FC236}">
                  <a16:creationId xmlns:a16="http://schemas.microsoft.com/office/drawing/2014/main" id="{9AA16AAD-6BBC-47D8-9757-770A2D2ABF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18788" y="3797300"/>
              <a:ext cx="125413" cy="204788"/>
            </a:xfrm>
            <a:custGeom>
              <a:avLst/>
              <a:gdLst>
                <a:gd name="T0" fmla="*/ 79 w 79"/>
                <a:gd name="T1" fmla="*/ 64 h 129"/>
                <a:gd name="T2" fmla="*/ 79 w 79"/>
                <a:gd name="T3" fmla="*/ 64 h 129"/>
                <a:gd name="T4" fmla="*/ 67 w 79"/>
                <a:gd name="T5" fmla="*/ 64 h 129"/>
                <a:gd name="T6" fmla="*/ 57 w 79"/>
                <a:gd name="T7" fmla="*/ 66 h 129"/>
                <a:gd name="T8" fmla="*/ 54 w 79"/>
                <a:gd name="T9" fmla="*/ 67 h 129"/>
                <a:gd name="T10" fmla="*/ 50 w 79"/>
                <a:gd name="T11" fmla="*/ 69 h 129"/>
                <a:gd name="T12" fmla="*/ 47 w 79"/>
                <a:gd name="T13" fmla="*/ 72 h 129"/>
                <a:gd name="T14" fmla="*/ 45 w 79"/>
                <a:gd name="T15" fmla="*/ 75 h 129"/>
                <a:gd name="T16" fmla="*/ 43 w 79"/>
                <a:gd name="T17" fmla="*/ 79 h 129"/>
                <a:gd name="T18" fmla="*/ 42 w 79"/>
                <a:gd name="T19" fmla="*/ 83 h 129"/>
                <a:gd name="T20" fmla="*/ 41 w 79"/>
                <a:gd name="T21" fmla="*/ 94 h 129"/>
                <a:gd name="T22" fmla="*/ 40 w 79"/>
                <a:gd name="T23" fmla="*/ 109 h 129"/>
                <a:gd name="T24" fmla="*/ 39 w 79"/>
                <a:gd name="T25" fmla="*/ 129 h 129"/>
                <a:gd name="T26" fmla="*/ 39 w 79"/>
                <a:gd name="T27" fmla="*/ 129 h 129"/>
                <a:gd name="T28" fmla="*/ 39 w 79"/>
                <a:gd name="T29" fmla="*/ 109 h 129"/>
                <a:gd name="T30" fmla="*/ 38 w 79"/>
                <a:gd name="T31" fmla="*/ 94 h 129"/>
                <a:gd name="T32" fmla="*/ 37 w 79"/>
                <a:gd name="T33" fmla="*/ 83 h 129"/>
                <a:gd name="T34" fmla="*/ 36 w 79"/>
                <a:gd name="T35" fmla="*/ 79 h 129"/>
                <a:gd name="T36" fmla="*/ 34 w 79"/>
                <a:gd name="T37" fmla="*/ 75 h 129"/>
                <a:gd name="T38" fmla="*/ 32 w 79"/>
                <a:gd name="T39" fmla="*/ 72 h 129"/>
                <a:gd name="T40" fmla="*/ 29 w 79"/>
                <a:gd name="T41" fmla="*/ 69 h 129"/>
                <a:gd name="T42" fmla="*/ 26 w 79"/>
                <a:gd name="T43" fmla="*/ 67 h 129"/>
                <a:gd name="T44" fmla="*/ 23 w 79"/>
                <a:gd name="T45" fmla="*/ 66 h 129"/>
                <a:gd name="T46" fmla="*/ 13 w 79"/>
                <a:gd name="T47" fmla="*/ 64 h 129"/>
                <a:gd name="T48" fmla="*/ 0 w 79"/>
                <a:gd name="T49" fmla="*/ 64 h 129"/>
                <a:gd name="T50" fmla="*/ 0 w 79"/>
                <a:gd name="T51" fmla="*/ 64 h 129"/>
                <a:gd name="T52" fmla="*/ 13 w 79"/>
                <a:gd name="T53" fmla="*/ 63 h 129"/>
                <a:gd name="T54" fmla="*/ 23 w 79"/>
                <a:gd name="T55" fmla="*/ 62 h 129"/>
                <a:gd name="T56" fmla="*/ 26 w 79"/>
                <a:gd name="T57" fmla="*/ 61 h 129"/>
                <a:gd name="T58" fmla="*/ 29 w 79"/>
                <a:gd name="T59" fmla="*/ 59 h 129"/>
                <a:gd name="T60" fmla="*/ 32 w 79"/>
                <a:gd name="T61" fmla="*/ 57 h 129"/>
                <a:gd name="T62" fmla="*/ 34 w 79"/>
                <a:gd name="T63" fmla="*/ 54 h 129"/>
                <a:gd name="T64" fmla="*/ 36 w 79"/>
                <a:gd name="T65" fmla="*/ 50 h 129"/>
                <a:gd name="T66" fmla="*/ 37 w 79"/>
                <a:gd name="T67" fmla="*/ 46 h 129"/>
                <a:gd name="T68" fmla="*/ 38 w 79"/>
                <a:gd name="T69" fmla="*/ 35 h 129"/>
                <a:gd name="T70" fmla="*/ 39 w 79"/>
                <a:gd name="T71" fmla="*/ 19 h 129"/>
                <a:gd name="T72" fmla="*/ 39 w 79"/>
                <a:gd name="T73" fmla="*/ 0 h 129"/>
                <a:gd name="T74" fmla="*/ 39 w 79"/>
                <a:gd name="T75" fmla="*/ 0 h 129"/>
                <a:gd name="T76" fmla="*/ 40 w 79"/>
                <a:gd name="T77" fmla="*/ 19 h 129"/>
                <a:gd name="T78" fmla="*/ 41 w 79"/>
                <a:gd name="T79" fmla="*/ 35 h 129"/>
                <a:gd name="T80" fmla="*/ 42 w 79"/>
                <a:gd name="T81" fmla="*/ 46 h 129"/>
                <a:gd name="T82" fmla="*/ 43 w 79"/>
                <a:gd name="T83" fmla="*/ 50 h 129"/>
                <a:gd name="T84" fmla="*/ 45 w 79"/>
                <a:gd name="T85" fmla="*/ 54 h 129"/>
                <a:gd name="T86" fmla="*/ 47 w 79"/>
                <a:gd name="T87" fmla="*/ 57 h 129"/>
                <a:gd name="T88" fmla="*/ 50 w 79"/>
                <a:gd name="T89" fmla="*/ 59 h 129"/>
                <a:gd name="T90" fmla="*/ 54 w 79"/>
                <a:gd name="T91" fmla="*/ 61 h 129"/>
                <a:gd name="T92" fmla="*/ 57 w 79"/>
                <a:gd name="T93" fmla="*/ 62 h 129"/>
                <a:gd name="T94" fmla="*/ 67 w 79"/>
                <a:gd name="T95" fmla="*/ 63 h 129"/>
                <a:gd name="T96" fmla="*/ 79 w 79"/>
                <a:gd name="T97" fmla="*/ 64 h 129"/>
                <a:gd name="T98" fmla="*/ 79 w 79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29">
                  <a:moveTo>
                    <a:pt x="79" y="64"/>
                  </a:moveTo>
                  <a:lnTo>
                    <a:pt x="79" y="64"/>
                  </a:lnTo>
                  <a:lnTo>
                    <a:pt x="67" y="64"/>
                  </a:lnTo>
                  <a:lnTo>
                    <a:pt x="57" y="66"/>
                  </a:lnTo>
                  <a:lnTo>
                    <a:pt x="54" y="67"/>
                  </a:lnTo>
                  <a:lnTo>
                    <a:pt x="50" y="69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39" y="129"/>
                  </a:lnTo>
                  <a:lnTo>
                    <a:pt x="39" y="129"/>
                  </a:lnTo>
                  <a:lnTo>
                    <a:pt x="39" y="109"/>
                  </a:lnTo>
                  <a:lnTo>
                    <a:pt x="38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5"/>
                  </a:lnTo>
                  <a:lnTo>
                    <a:pt x="32" y="72"/>
                  </a:lnTo>
                  <a:lnTo>
                    <a:pt x="29" y="69"/>
                  </a:lnTo>
                  <a:lnTo>
                    <a:pt x="26" y="67"/>
                  </a:lnTo>
                  <a:lnTo>
                    <a:pt x="23" y="66"/>
                  </a:lnTo>
                  <a:lnTo>
                    <a:pt x="13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3"/>
                  </a:lnTo>
                  <a:lnTo>
                    <a:pt x="23" y="62"/>
                  </a:lnTo>
                  <a:lnTo>
                    <a:pt x="26" y="61"/>
                  </a:lnTo>
                  <a:lnTo>
                    <a:pt x="29" y="59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8" y="35"/>
                  </a:lnTo>
                  <a:lnTo>
                    <a:pt x="39" y="19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3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0" y="59"/>
                  </a:lnTo>
                  <a:lnTo>
                    <a:pt x="54" y="61"/>
                  </a:lnTo>
                  <a:lnTo>
                    <a:pt x="57" y="62"/>
                  </a:lnTo>
                  <a:lnTo>
                    <a:pt x="67" y="63"/>
                  </a:lnTo>
                  <a:lnTo>
                    <a:pt x="79" y="64"/>
                  </a:lnTo>
                  <a:lnTo>
                    <a:pt x="79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51" name="Freeform 18">
              <a:extLst>
                <a:ext uri="{FF2B5EF4-FFF2-40B4-BE49-F238E27FC236}">
                  <a16:creationId xmlns:a16="http://schemas.microsoft.com/office/drawing/2014/main" id="{6ED82EF2-7850-43E3-9EEF-64EE480DDF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33238" y="1997075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7 w 80"/>
                <a:gd name="T5" fmla="*/ 65 h 129"/>
                <a:gd name="T6" fmla="*/ 57 w 80"/>
                <a:gd name="T7" fmla="*/ 66 h 129"/>
                <a:gd name="T8" fmla="*/ 53 w 80"/>
                <a:gd name="T9" fmla="*/ 67 h 129"/>
                <a:gd name="T10" fmla="*/ 50 w 80"/>
                <a:gd name="T11" fmla="*/ 69 h 129"/>
                <a:gd name="T12" fmla="*/ 48 w 80"/>
                <a:gd name="T13" fmla="*/ 72 h 129"/>
                <a:gd name="T14" fmla="*/ 46 w 80"/>
                <a:gd name="T15" fmla="*/ 74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09 h 129"/>
                <a:gd name="T30" fmla="*/ 39 w 80"/>
                <a:gd name="T31" fmla="*/ 94 h 129"/>
                <a:gd name="T32" fmla="*/ 38 w 80"/>
                <a:gd name="T33" fmla="*/ 83 h 129"/>
                <a:gd name="T34" fmla="*/ 36 w 80"/>
                <a:gd name="T35" fmla="*/ 79 h 129"/>
                <a:gd name="T36" fmla="*/ 35 w 80"/>
                <a:gd name="T37" fmla="*/ 74 h 129"/>
                <a:gd name="T38" fmla="*/ 33 w 80"/>
                <a:gd name="T39" fmla="*/ 72 h 129"/>
                <a:gd name="T40" fmla="*/ 30 w 80"/>
                <a:gd name="T41" fmla="*/ 69 h 129"/>
                <a:gd name="T42" fmla="*/ 27 w 80"/>
                <a:gd name="T43" fmla="*/ 67 h 129"/>
                <a:gd name="T44" fmla="*/ 22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7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7" y="65"/>
                  </a:lnTo>
                  <a:lnTo>
                    <a:pt x="57" y="66"/>
                  </a:lnTo>
                  <a:lnTo>
                    <a:pt x="53" y="67"/>
                  </a:lnTo>
                  <a:lnTo>
                    <a:pt x="50" y="69"/>
                  </a:lnTo>
                  <a:lnTo>
                    <a:pt x="48" y="72"/>
                  </a:lnTo>
                  <a:lnTo>
                    <a:pt x="46" y="74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09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6" y="79"/>
                  </a:lnTo>
                  <a:lnTo>
                    <a:pt x="35" y="74"/>
                  </a:lnTo>
                  <a:lnTo>
                    <a:pt x="33" y="72"/>
                  </a:lnTo>
                  <a:lnTo>
                    <a:pt x="30" y="69"/>
                  </a:lnTo>
                  <a:lnTo>
                    <a:pt x="27" y="67"/>
                  </a:lnTo>
                  <a:lnTo>
                    <a:pt x="22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7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52" name="Freeform 19">
              <a:extLst>
                <a:ext uri="{FF2B5EF4-FFF2-40B4-BE49-F238E27FC236}">
                  <a16:creationId xmlns:a16="http://schemas.microsoft.com/office/drawing/2014/main" id="{0CA48E81-4C57-47C0-9582-F43D5FBDF1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26613" y="2689225"/>
              <a:ext cx="125413" cy="206375"/>
            </a:xfrm>
            <a:custGeom>
              <a:avLst/>
              <a:gdLst>
                <a:gd name="T0" fmla="*/ 79 w 79"/>
                <a:gd name="T1" fmla="*/ 65 h 130"/>
                <a:gd name="T2" fmla="*/ 79 w 79"/>
                <a:gd name="T3" fmla="*/ 65 h 130"/>
                <a:gd name="T4" fmla="*/ 67 w 79"/>
                <a:gd name="T5" fmla="*/ 66 h 130"/>
                <a:gd name="T6" fmla="*/ 57 w 79"/>
                <a:gd name="T7" fmla="*/ 67 h 130"/>
                <a:gd name="T8" fmla="*/ 54 w 79"/>
                <a:gd name="T9" fmla="*/ 69 h 130"/>
                <a:gd name="T10" fmla="*/ 50 w 79"/>
                <a:gd name="T11" fmla="*/ 70 h 130"/>
                <a:gd name="T12" fmla="*/ 47 w 79"/>
                <a:gd name="T13" fmla="*/ 73 h 130"/>
                <a:gd name="T14" fmla="*/ 45 w 79"/>
                <a:gd name="T15" fmla="*/ 76 h 130"/>
                <a:gd name="T16" fmla="*/ 43 w 79"/>
                <a:gd name="T17" fmla="*/ 79 h 130"/>
                <a:gd name="T18" fmla="*/ 42 w 79"/>
                <a:gd name="T19" fmla="*/ 84 h 130"/>
                <a:gd name="T20" fmla="*/ 41 w 79"/>
                <a:gd name="T21" fmla="*/ 95 h 130"/>
                <a:gd name="T22" fmla="*/ 40 w 79"/>
                <a:gd name="T23" fmla="*/ 110 h 130"/>
                <a:gd name="T24" fmla="*/ 39 w 79"/>
                <a:gd name="T25" fmla="*/ 130 h 130"/>
                <a:gd name="T26" fmla="*/ 39 w 79"/>
                <a:gd name="T27" fmla="*/ 130 h 130"/>
                <a:gd name="T28" fmla="*/ 39 w 79"/>
                <a:gd name="T29" fmla="*/ 110 h 130"/>
                <a:gd name="T30" fmla="*/ 38 w 79"/>
                <a:gd name="T31" fmla="*/ 95 h 130"/>
                <a:gd name="T32" fmla="*/ 37 w 79"/>
                <a:gd name="T33" fmla="*/ 84 h 130"/>
                <a:gd name="T34" fmla="*/ 36 w 79"/>
                <a:gd name="T35" fmla="*/ 79 h 130"/>
                <a:gd name="T36" fmla="*/ 34 w 79"/>
                <a:gd name="T37" fmla="*/ 76 h 130"/>
                <a:gd name="T38" fmla="*/ 32 w 79"/>
                <a:gd name="T39" fmla="*/ 73 h 130"/>
                <a:gd name="T40" fmla="*/ 29 w 79"/>
                <a:gd name="T41" fmla="*/ 70 h 130"/>
                <a:gd name="T42" fmla="*/ 26 w 79"/>
                <a:gd name="T43" fmla="*/ 69 h 130"/>
                <a:gd name="T44" fmla="*/ 23 w 79"/>
                <a:gd name="T45" fmla="*/ 67 h 130"/>
                <a:gd name="T46" fmla="*/ 12 w 79"/>
                <a:gd name="T47" fmla="*/ 66 h 130"/>
                <a:gd name="T48" fmla="*/ 0 w 79"/>
                <a:gd name="T49" fmla="*/ 65 h 130"/>
                <a:gd name="T50" fmla="*/ 0 w 79"/>
                <a:gd name="T51" fmla="*/ 65 h 130"/>
                <a:gd name="T52" fmla="*/ 12 w 79"/>
                <a:gd name="T53" fmla="*/ 65 h 130"/>
                <a:gd name="T54" fmla="*/ 23 w 79"/>
                <a:gd name="T55" fmla="*/ 63 h 130"/>
                <a:gd name="T56" fmla="*/ 26 w 79"/>
                <a:gd name="T57" fmla="*/ 62 h 130"/>
                <a:gd name="T58" fmla="*/ 29 w 79"/>
                <a:gd name="T59" fmla="*/ 60 h 130"/>
                <a:gd name="T60" fmla="*/ 32 w 79"/>
                <a:gd name="T61" fmla="*/ 58 h 130"/>
                <a:gd name="T62" fmla="*/ 34 w 79"/>
                <a:gd name="T63" fmla="*/ 55 h 130"/>
                <a:gd name="T64" fmla="*/ 36 w 79"/>
                <a:gd name="T65" fmla="*/ 51 h 130"/>
                <a:gd name="T66" fmla="*/ 37 w 79"/>
                <a:gd name="T67" fmla="*/ 47 h 130"/>
                <a:gd name="T68" fmla="*/ 38 w 79"/>
                <a:gd name="T69" fmla="*/ 35 h 130"/>
                <a:gd name="T70" fmla="*/ 39 w 79"/>
                <a:gd name="T71" fmla="*/ 20 h 130"/>
                <a:gd name="T72" fmla="*/ 39 w 79"/>
                <a:gd name="T73" fmla="*/ 0 h 130"/>
                <a:gd name="T74" fmla="*/ 39 w 79"/>
                <a:gd name="T75" fmla="*/ 0 h 130"/>
                <a:gd name="T76" fmla="*/ 40 w 79"/>
                <a:gd name="T77" fmla="*/ 20 h 130"/>
                <a:gd name="T78" fmla="*/ 41 w 79"/>
                <a:gd name="T79" fmla="*/ 35 h 130"/>
                <a:gd name="T80" fmla="*/ 42 w 79"/>
                <a:gd name="T81" fmla="*/ 47 h 130"/>
                <a:gd name="T82" fmla="*/ 43 w 79"/>
                <a:gd name="T83" fmla="*/ 51 h 130"/>
                <a:gd name="T84" fmla="*/ 45 w 79"/>
                <a:gd name="T85" fmla="*/ 55 h 130"/>
                <a:gd name="T86" fmla="*/ 47 w 79"/>
                <a:gd name="T87" fmla="*/ 58 h 130"/>
                <a:gd name="T88" fmla="*/ 50 w 79"/>
                <a:gd name="T89" fmla="*/ 60 h 130"/>
                <a:gd name="T90" fmla="*/ 54 w 79"/>
                <a:gd name="T91" fmla="*/ 62 h 130"/>
                <a:gd name="T92" fmla="*/ 57 w 79"/>
                <a:gd name="T93" fmla="*/ 63 h 130"/>
                <a:gd name="T94" fmla="*/ 67 w 79"/>
                <a:gd name="T95" fmla="*/ 65 h 130"/>
                <a:gd name="T96" fmla="*/ 79 w 79"/>
                <a:gd name="T97" fmla="*/ 65 h 130"/>
                <a:gd name="T98" fmla="*/ 79 w 79"/>
                <a:gd name="T9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30">
                  <a:moveTo>
                    <a:pt x="79" y="65"/>
                  </a:moveTo>
                  <a:lnTo>
                    <a:pt x="79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4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3" y="79"/>
                  </a:lnTo>
                  <a:lnTo>
                    <a:pt x="42" y="84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30"/>
                  </a:lnTo>
                  <a:lnTo>
                    <a:pt x="39" y="130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4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9" y="70"/>
                  </a:lnTo>
                  <a:lnTo>
                    <a:pt x="26" y="69"/>
                  </a:lnTo>
                  <a:lnTo>
                    <a:pt x="23" y="67"/>
                  </a:lnTo>
                  <a:lnTo>
                    <a:pt x="12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5"/>
                  </a:lnTo>
                  <a:lnTo>
                    <a:pt x="23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1"/>
                  </a:lnTo>
                  <a:lnTo>
                    <a:pt x="37" y="47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7"/>
                  </a:lnTo>
                  <a:lnTo>
                    <a:pt x="43" y="51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0" y="60"/>
                  </a:lnTo>
                  <a:lnTo>
                    <a:pt x="54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53" name="Freeform 20">
              <a:extLst>
                <a:ext uri="{FF2B5EF4-FFF2-40B4-BE49-F238E27FC236}">
                  <a16:creationId xmlns:a16="http://schemas.microsoft.com/office/drawing/2014/main" id="{27D36965-FC6E-4A22-A3C6-D134799FE75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88688" y="12509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6 w 80"/>
                <a:gd name="T5" fmla="*/ 65 h 129"/>
                <a:gd name="T6" fmla="*/ 57 w 80"/>
                <a:gd name="T7" fmla="*/ 67 h 129"/>
                <a:gd name="T8" fmla="*/ 53 w 80"/>
                <a:gd name="T9" fmla="*/ 68 h 129"/>
                <a:gd name="T10" fmla="*/ 50 w 80"/>
                <a:gd name="T11" fmla="*/ 70 h 129"/>
                <a:gd name="T12" fmla="*/ 47 w 80"/>
                <a:gd name="T13" fmla="*/ 72 h 129"/>
                <a:gd name="T14" fmla="*/ 45 w 80"/>
                <a:gd name="T15" fmla="*/ 75 h 129"/>
                <a:gd name="T16" fmla="*/ 44 w 80"/>
                <a:gd name="T17" fmla="*/ 79 h 129"/>
                <a:gd name="T18" fmla="*/ 42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39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3 w 80"/>
                <a:gd name="T37" fmla="*/ 75 h 129"/>
                <a:gd name="T38" fmla="*/ 31 w 80"/>
                <a:gd name="T39" fmla="*/ 72 h 129"/>
                <a:gd name="T40" fmla="*/ 29 w 80"/>
                <a:gd name="T41" fmla="*/ 70 h 129"/>
                <a:gd name="T42" fmla="*/ 26 w 80"/>
                <a:gd name="T43" fmla="*/ 68 h 129"/>
                <a:gd name="T44" fmla="*/ 22 w 80"/>
                <a:gd name="T45" fmla="*/ 67 h 129"/>
                <a:gd name="T46" fmla="*/ 12 w 80"/>
                <a:gd name="T47" fmla="*/ 65 h 129"/>
                <a:gd name="T48" fmla="*/ 0 w 80"/>
                <a:gd name="T49" fmla="*/ 65 h 129"/>
                <a:gd name="T50" fmla="*/ 0 w 80"/>
                <a:gd name="T51" fmla="*/ 65 h 129"/>
                <a:gd name="T52" fmla="*/ 12 w 80"/>
                <a:gd name="T53" fmla="*/ 64 h 129"/>
                <a:gd name="T54" fmla="*/ 22 w 80"/>
                <a:gd name="T55" fmla="*/ 63 h 129"/>
                <a:gd name="T56" fmla="*/ 26 w 80"/>
                <a:gd name="T57" fmla="*/ 60 h 129"/>
                <a:gd name="T58" fmla="*/ 29 w 80"/>
                <a:gd name="T59" fmla="*/ 59 h 129"/>
                <a:gd name="T60" fmla="*/ 31 w 80"/>
                <a:gd name="T61" fmla="*/ 56 h 129"/>
                <a:gd name="T62" fmla="*/ 33 w 80"/>
                <a:gd name="T63" fmla="*/ 53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39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2 w 80"/>
                <a:gd name="T81" fmla="*/ 46 h 129"/>
                <a:gd name="T82" fmla="*/ 44 w 80"/>
                <a:gd name="T83" fmla="*/ 50 h 129"/>
                <a:gd name="T84" fmla="*/ 45 w 80"/>
                <a:gd name="T85" fmla="*/ 53 h 129"/>
                <a:gd name="T86" fmla="*/ 47 w 80"/>
                <a:gd name="T87" fmla="*/ 56 h 129"/>
                <a:gd name="T88" fmla="*/ 50 w 80"/>
                <a:gd name="T89" fmla="*/ 59 h 129"/>
                <a:gd name="T90" fmla="*/ 53 w 80"/>
                <a:gd name="T91" fmla="*/ 60 h 129"/>
                <a:gd name="T92" fmla="*/ 57 w 80"/>
                <a:gd name="T93" fmla="*/ 63 h 129"/>
                <a:gd name="T94" fmla="*/ 66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6" y="65"/>
                  </a:lnTo>
                  <a:lnTo>
                    <a:pt x="57" y="67"/>
                  </a:lnTo>
                  <a:lnTo>
                    <a:pt x="53" y="68"/>
                  </a:lnTo>
                  <a:lnTo>
                    <a:pt x="50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39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3" y="75"/>
                  </a:lnTo>
                  <a:lnTo>
                    <a:pt x="31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2" y="67"/>
                  </a:lnTo>
                  <a:lnTo>
                    <a:pt x="12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4"/>
                  </a:lnTo>
                  <a:lnTo>
                    <a:pt x="22" y="63"/>
                  </a:lnTo>
                  <a:lnTo>
                    <a:pt x="26" y="60"/>
                  </a:lnTo>
                  <a:lnTo>
                    <a:pt x="29" y="59"/>
                  </a:lnTo>
                  <a:lnTo>
                    <a:pt x="31" y="56"/>
                  </a:lnTo>
                  <a:lnTo>
                    <a:pt x="33" y="53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39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4" y="50"/>
                  </a:lnTo>
                  <a:lnTo>
                    <a:pt x="45" y="53"/>
                  </a:lnTo>
                  <a:lnTo>
                    <a:pt x="47" y="56"/>
                  </a:lnTo>
                  <a:lnTo>
                    <a:pt x="50" y="59"/>
                  </a:lnTo>
                  <a:lnTo>
                    <a:pt x="53" y="60"/>
                  </a:lnTo>
                  <a:lnTo>
                    <a:pt x="57" y="63"/>
                  </a:lnTo>
                  <a:lnTo>
                    <a:pt x="66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54" name="Freeform 21">
              <a:extLst>
                <a:ext uri="{FF2B5EF4-FFF2-40B4-BE49-F238E27FC236}">
                  <a16:creationId xmlns:a16="http://schemas.microsoft.com/office/drawing/2014/main" id="{A94C1E29-4D1F-4A23-BA3A-7514828014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33213" y="3182938"/>
              <a:ext cx="125413" cy="204788"/>
            </a:xfrm>
            <a:custGeom>
              <a:avLst/>
              <a:gdLst>
                <a:gd name="T0" fmla="*/ 79 w 79"/>
                <a:gd name="T1" fmla="*/ 65 h 129"/>
                <a:gd name="T2" fmla="*/ 79 w 79"/>
                <a:gd name="T3" fmla="*/ 65 h 129"/>
                <a:gd name="T4" fmla="*/ 66 w 79"/>
                <a:gd name="T5" fmla="*/ 66 h 129"/>
                <a:gd name="T6" fmla="*/ 56 w 79"/>
                <a:gd name="T7" fmla="*/ 67 h 129"/>
                <a:gd name="T8" fmla="*/ 53 w 79"/>
                <a:gd name="T9" fmla="*/ 69 h 129"/>
                <a:gd name="T10" fmla="*/ 50 w 79"/>
                <a:gd name="T11" fmla="*/ 70 h 129"/>
                <a:gd name="T12" fmla="*/ 47 w 79"/>
                <a:gd name="T13" fmla="*/ 73 h 129"/>
                <a:gd name="T14" fmla="*/ 45 w 79"/>
                <a:gd name="T15" fmla="*/ 76 h 129"/>
                <a:gd name="T16" fmla="*/ 43 w 79"/>
                <a:gd name="T17" fmla="*/ 79 h 129"/>
                <a:gd name="T18" fmla="*/ 42 w 79"/>
                <a:gd name="T19" fmla="*/ 83 h 129"/>
                <a:gd name="T20" fmla="*/ 41 w 79"/>
                <a:gd name="T21" fmla="*/ 95 h 129"/>
                <a:gd name="T22" fmla="*/ 40 w 79"/>
                <a:gd name="T23" fmla="*/ 110 h 129"/>
                <a:gd name="T24" fmla="*/ 39 w 79"/>
                <a:gd name="T25" fmla="*/ 129 h 129"/>
                <a:gd name="T26" fmla="*/ 39 w 79"/>
                <a:gd name="T27" fmla="*/ 129 h 129"/>
                <a:gd name="T28" fmla="*/ 39 w 79"/>
                <a:gd name="T29" fmla="*/ 110 h 129"/>
                <a:gd name="T30" fmla="*/ 38 w 79"/>
                <a:gd name="T31" fmla="*/ 95 h 129"/>
                <a:gd name="T32" fmla="*/ 37 w 79"/>
                <a:gd name="T33" fmla="*/ 83 h 129"/>
                <a:gd name="T34" fmla="*/ 36 w 79"/>
                <a:gd name="T35" fmla="*/ 79 h 129"/>
                <a:gd name="T36" fmla="*/ 34 w 79"/>
                <a:gd name="T37" fmla="*/ 76 h 129"/>
                <a:gd name="T38" fmla="*/ 32 w 79"/>
                <a:gd name="T39" fmla="*/ 73 h 129"/>
                <a:gd name="T40" fmla="*/ 28 w 79"/>
                <a:gd name="T41" fmla="*/ 70 h 129"/>
                <a:gd name="T42" fmla="*/ 25 w 79"/>
                <a:gd name="T43" fmla="*/ 69 h 129"/>
                <a:gd name="T44" fmla="*/ 22 w 79"/>
                <a:gd name="T45" fmla="*/ 67 h 129"/>
                <a:gd name="T46" fmla="*/ 12 w 79"/>
                <a:gd name="T47" fmla="*/ 66 h 129"/>
                <a:gd name="T48" fmla="*/ 0 w 79"/>
                <a:gd name="T49" fmla="*/ 65 h 129"/>
                <a:gd name="T50" fmla="*/ 0 w 79"/>
                <a:gd name="T51" fmla="*/ 65 h 129"/>
                <a:gd name="T52" fmla="*/ 12 w 79"/>
                <a:gd name="T53" fmla="*/ 65 h 129"/>
                <a:gd name="T54" fmla="*/ 22 w 79"/>
                <a:gd name="T55" fmla="*/ 63 h 129"/>
                <a:gd name="T56" fmla="*/ 25 w 79"/>
                <a:gd name="T57" fmla="*/ 62 h 129"/>
                <a:gd name="T58" fmla="*/ 28 w 79"/>
                <a:gd name="T59" fmla="*/ 60 h 129"/>
                <a:gd name="T60" fmla="*/ 32 w 79"/>
                <a:gd name="T61" fmla="*/ 58 h 129"/>
                <a:gd name="T62" fmla="*/ 34 w 79"/>
                <a:gd name="T63" fmla="*/ 55 h 129"/>
                <a:gd name="T64" fmla="*/ 36 w 79"/>
                <a:gd name="T65" fmla="*/ 50 h 129"/>
                <a:gd name="T66" fmla="*/ 37 w 79"/>
                <a:gd name="T67" fmla="*/ 46 h 129"/>
                <a:gd name="T68" fmla="*/ 38 w 79"/>
                <a:gd name="T69" fmla="*/ 35 h 129"/>
                <a:gd name="T70" fmla="*/ 39 w 79"/>
                <a:gd name="T71" fmla="*/ 20 h 129"/>
                <a:gd name="T72" fmla="*/ 39 w 79"/>
                <a:gd name="T73" fmla="*/ 0 h 129"/>
                <a:gd name="T74" fmla="*/ 39 w 79"/>
                <a:gd name="T75" fmla="*/ 0 h 129"/>
                <a:gd name="T76" fmla="*/ 40 w 79"/>
                <a:gd name="T77" fmla="*/ 20 h 129"/>
                <a:gd name="T78" fmla="*/ 41 w 79"/>
                <a:gd name="T79" fmla="*/ 35 h 129"/>
                <a:gd name="T80" fmla="*/ 42 w 79"/>
                <a:gd name="T81" fmla="*/ 46 h 129"/>
                <a:gd name="T82" fmla="*/ 43 w 79"/>
                <a:gd name="T83" fmla="*/ 50 h 129"/>
                <a:gd name="T84" fmla="*/ 45 w 79"/>
                <a:gd name="T85" fmla="*/ 55 h 129"/>
                <a:gd name="T86" fmla="*/ 47 w 79"/>
                <a:gd name="T87" fmla="*/ 58 h 129"/>
                <a:gd name="T88" fmla="*/ 50 w 79"/>
                <a:gd name="T89" fmla="*/ 60 h 129"/>
                <a:gd name="T90" fmla="*/ 53 w 79"/>
                <a:gd name="T91" fmla="*/ 62 h 129"/>
                <a:gd name="T92" fmla="*/ 56 w 79"/>
                <a:gd name="T93" fmla="*/ 63 h 129"/>
                <a:gd name="T94" fmla="*/ 66 w 79"/>
                <a:gd name="T95" fmla="*/ 65 h 129"/>
                <a:gd name="T96" fmla="*/ 79 w 79"/>
                <a:gd name="T97" fmla="*/ 65 h 129"/>
                <a:gd name="T98" fmla="*/ 79 w 79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29">
                  <a:moveTo>
                    <a:pt x="79" y="65"/>
                  </a:moveTo>
                  <a:lnTo>
                    <a:pt x="79" y="65"/>
                  </a:lnTo>
                  <a:lnTo>
                    <a:pt x="66" y="66"/>
                  </a:lnTo>
                  <a:lnTo>
                    <a:pt x="56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29"/>
                  </a:lnTo>
                  <a:lnTo>
                    <a:pt x="39" y="129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8" y="70"/>
                  </a:lnTo>
                  <a:lnTo>
                    <a:pt x="25" y="69"/>
                  </a:lnTo>
                  <a:lnTo>
                    <a:pt x="22" y="67"/>
                  </a:lnTo>
                  <a:lnTo>
                    <a:pt x="12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5"/>
                  </a:lnTo>
                  <a:lnTo>
                    <a:pt x="22" y="63"/>
                  </a:lnTo>
                  <a:lnTo>
                    <a:pt x="25" y="62"/>
                  </a:lnTo>
                  <a:lnTo>
                    <a:pt x="28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3" y="50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6" y="63"/>
                  </a:lnTo>
                  <a:lnTo>
                    <a:pt x="66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55" name="Freeform 22">
              <a:extLst>
                <a:ext uri="{FF2B5EF4-FFF2-40B4-BE49-F238E27FC236}">
                  <a16:creationId xmlns:a16="http://schemas.microsoft.com/office/drawing/2014/main" id="{941FD254-F3D4-45C6-B3F2-C8442CC6F8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52188" y="5291138"/>
              <a:ext cx="195263" cy="315913"/>
            </a:xfrm>
            <a:custGeom>
              <a:avLst/>
              <a:gdLst>
                <a:gd name="T0" fmla="*/ 123 w 123"/>
                <a:gd name="T1" fmla="*/ 100 h 199"/>
                <a:gd name="T2" fmla="*/ 123 w 123"/>
                <a:gd name="T3" fmla="*/ 100 h 199"/>
                <a:gd name="T4" fmla="*/ 102 w 123"/>
                <a:gd name="T5" fmla="*/ 101 h 199"/>
                <a:gd name="T6" fmla="*/ 94 w 123"/>
                <a:gd name="T7" fmla="*/ 102 h 199"/>
                <a:gd name="T8" fmla="*/ 88 w 123"/>
                <a:gd name="T9" fmla="*/ 103 h 199"/>
                <a:gd name="T10" fmla="*/ 82 w 123"/>
                <a:gd name="T11" fmla="*/ 105 h 199"/>
                <a:gd name="T12" fmla="*/ 77 w 123"/>
                <a:gd name="T13" fmla="*/ 108 h 199"/>
                <a:gd name="T14" fmla="*/ 72 w 123"/>
                <a:gd name="T15" fmla="*/ 112 h 199"/>
                <a:gd name="T16" fmla="*/ 69 w 123"/>
                <a:gd name="T17" fmla="*/ 116 h 199"/>
                <a:gd name="T18" fmla="*/ 67 w 123"/>
                <a:gd name="T19" fmla="*/ 122 h 199"/>
                <a:gd name="T20" fmla="*/ 65 w 123"/>
                <a:gd name="T21" fmla="*/ 128 h 199"/>
                <a:gd name="T22" fmla="*/ 63 w 123"/>
                <a:gd name="T23" fmla="*/ 136 h 199"/>
                <a:gd name="T24" fmla="*/ 62 w 123"/>
                <a:gd name="T25" fmla="*/ 146 h 199"/>
                <a:gd name="T26" fmla="*/ 61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6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2 h 199"/>
                <a:gd name="T42" fmla="*/ 52 w 123"/>
                <a:gd name="T43" fmla="*/ 116 h 199"/>
                <a:gd name="T44" fmla="*/ 49 w 123"/>
                <a:gd name="T45" fmla="*/ 112 h 199"/>
                <a:gd name="T46" fmla="*/ 45 w 123"/>
                <a:gd name="T47" fmla="*/ 108 h 199"/>
                <a:gd name="T48" fmla="*/ 40 w 123"/>
                <a:gd name="T49" fmla="*/ 105 h 199"/>
                <a:gd name="T50" fmla="*/ 34 w 123"/>
                <a:gd name="T51" fmla="*/ 103 h 199"/>
                <a:gd name="T52" fmla="*/ 27 w 123"/>
                <a:gd name="T53" fmla="*/ 102 h 199"/>
                <a:gd name="T54" fmla="*/ 19 w 123"/>
                <a:gd name="T55" fmla="*/ 101 h 199"/>
                <a:gd name="T56" fmla="*/ 0 w 123"/>
                <a:gd name="T57" fmla="*/ 100 h 199"/>
                <a:gd name="T58" fmla="*/ 0 w 123"/>
                <a:gd name="T59" fmla="*/ 100 h 199"/>
                <a:gd name="T60" fmla="*/ 19 w 123"/>
                <a:gd name="T61" fmla="*/ 100 h 199"/>
                <a:gd name="T62" fmla="*/ 27 w 123"/>
                <a:gd name="T63" fmla="*/ 99 h 199"/>
                <a:gd name="T64" fmla="*/ 34 w 123"/>
                <a:gd name="T65" fmla="*/ 96 h 199"/>
                <a:gd name="T66" fmla="*/ 40 w 123"/>
                <a:gd name="T67" fmla="*/ 94 h 199"/>
                <a:gd name="T68" fmla="*/ 45 w 123"/>
                <a:gd name="T69" fmla="*/ 92 h 199"/>
                <a:gd name="T70" fmla="*/ 49 w 123"/>
                <a:gd name="T71" fmla="*/ 88 h 199"/>
                <a:gd name="T72" fmla="*/ 52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4 h 199"/>
                <a:gd name="T80" fmla="*/ 59 w 123"/>
                <a:gd name="T81" fmla="*/ 54 h 199"/>
                <a:gd name="T82" fmla="*/ 60 w 123"/>
                <a:gd name="T83" fmla="*/ 31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1 h 199"/>
                <a:gd name="T90" fmla="*/ 62 w 123"/>
                <a:gd name="T91" fmla="*/ 54 h 199"/>
                <a:gd name="T92" fmla="*/ 63 w 123"/>
                <a:gd name="T93" fmla="*/ 64 h 199"/>
                <a:gd name="T94" fmla="*/ 65 w 123"/>
                <a:gd name="T95" fmla="*/ 72 h 199"/>
                <a:gd name="T96" fmla="*/ 67 w 123"/>
                <a:gd name="T97" fmla="*/ 78 h 199"/>
                <a:gd name="T98" fmla="*/ 69 w 123"/>
                <a:gd name="T99" fmla="*/ 84 h 199"/>
                <a:gd name="T100" fmla="*/ 72 w 123"/>
                <a:gd name="T101" fmla="*/ 88 h 199"/>
                <a:gd name="T102" fmla="*/ 77 w 123"/>
                <a:gd name="T103" fmla="*/ 92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9 h 199"/>
                <a:gd name="T110" fmla="*/ 102 w 123"/>
                <a:gd name="T111" fmla="*/ 100 h 199"/>
                <a:gd name="T112" fmla="*/ 123 w 123"/>
                <a:gd name="T113" fmla="*/ 100 h 199"/>
                <a:gd name="T114" fmla="*/ 123 w 123"/>
                <a:gd name="T11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100"/>
                  </a:moveTo>
                  <a:lnTo>
                    <a:pt x="123" y="100"/>
                  </a:lnTo>
                  <a:lnTo>
                    <a:pt x="102" y="101"/>
                  </a:lnTo>
                  <a:lnTo>
                    <a:pt x="94" y="102"/>
                  </a:lnTo>
                  <a:lnTo>
                    <a:pt x="88" y="103"/>
                  </a:lnTo>
                  <a:lnTo>
                    <a:pt x="82" y="105"/>
                  </a:lnTo>
                  <a:lnTo>
                    <a:pt x="77" y="108"/>
                  </a:lnTo>
                  <a:lnTo>
                    <a:pt x="72" y="112"/>
                  </a:lnTo>
                  <a:lnTo>
                    <a:pt x="69" y="116"/>
                  </a:lnTo>
                  <a:lnTo>
                    <a:pt x="67" y="122"/>
                  </a:lnTo>
                  <a:lnTo>
                    <a:pt x="65" y="128"/>
                  </a:lnTo>
                  <a:lnTo>
                    <a:pt x="63" y="136"/>
                  </a:lnTo>
                  <a:lnTo>
                    <a:pt x="62" y="146"/>
                  </a:lnTo>
                  <a:lnTo>
                    <a:pt x="61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6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2" y="116"/>
                  </a:lnTo>
                  <a:lnTo>
                    <a:pt x="49" y="112"/>
                  </a:lnTo>
                  <a:lnTo>
                    <a:pt x="45" y="108"/>
                  </a:lnTo>
                  <a:lnTo>
                    <a:pt x="40" y="105"/>
                  </a:lnTo>
                  <a:lnTo>
                    <a:pt x="34" y="103"/>
                  </a:lnTo>
                  <a:lnTo>
                    <a:pt x="27" y="102"/>
                  </a:lnTo>
                  <a:lnTo>
                    <a:pt x="19" y="101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100"/>
                  </a:lnTo>
                  <a:lnTo>
                    <a:pt x="27" y="99"/>
                  </a:lnTo>
                  <a:lnTo>
                    <a:pt x="34" y="96"/>
                  </a:lnTo>
                  <a:lnTo>
                    <a:pt x="40" y="94"/>
                  </a:lnTo>
                  <a:lnTo>
                    <a:pt x="45" y="92"/>
                  </a:lnTo>
                  <a:lnTo>
                    <a:pt x="49" y="88"/>
                  </a:lnTo>
                  <a:lnTo>
                    <a:pt x="52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4"/>
                  </a:lnTo>
                  <a:lnTo>
                    <a:pt x="59" y="54"/>
                  </a:lnTo>
                  <a:lnTo>
                    <a:pt x="60" y="3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1"/>
                  </a:lnTo>
                  <a:lnTo>
                    <a:pt x="62" y="54"/>
                  </a:lnTo>
                  <a:lnTo>
                    <a:pt x="63" y="64"/>
                  </a:lnTo>
                  <a:lnTo>
                    <a:pt x="65" y="72"/>
                  </a:lnTo>
                  <a:lnTo>
                    <a:pt x="67" y="78"/>
                  </a:lnTo>
                  <a:lnTo>
                    <a:pt x="69" y="84"/>
                  </a:lnTo>
                  <a:lnTo>
                    <a:pt x="72" y="88"/>
                  </a:lnTo>
                  <a:lnTo>
                    <a:pt x="77" y="92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9"/>
                  </a:lnTo>
                  <a:lnTo>
                    <a:pt x="102" y="100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56" name="Freeform 23">
              <a:extLst>
                <a:ext uri="{FF2B5EF4-FFF2-40B4-BE49-F238E27FC236}">
                  <a16:creationId xmlns:a16="http://schemas.microsoft.com/office/drawing/2014/main" id="{12FB0BAD-C1E0-4DFA-9C14-997997370D5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46800" y="4986338"/>
              <a:ext cx="195263" cy="315913"/>
            </a:xfrm>
            <a:custGeom>
              <a:avLst/>
              <a:gdLst>
                <a:gd name="T0" fmla="*/ 123 w 123"/>
                <a:gd name="T1" fmla="*/ 100 h 199"/>
                <a:gd name="T2" fmla="*/ 123 w 123"/>
                <a:gd name="T3" fmla="*/ 100 h 199"/>
                <a:gd name="T4" fmla="*/ 102 w 123"/>
                <a:gd name="T5" fmla="*/ 101 h 199"/>
                <a:gd name="T6" fmla="*/ 95 w 123"/>
                <a:gd name="T7" fmla="*/ 102 h 199"/>
                <a:gd name="T8" fmla="*/ 88 w 123"/>
                <a:gd name="T9" fmla="*/ 104 h 199"/>
                <a:gd name="T10" fmla="*/ 82 w 123"/>
                <a:gd name="T11" fmla="*/ 106 h 199"/>
                <a:gd name="T12" fmla="*/ 77 w 123"/>
                <a:gd name="T13" fmla="*/ 108 h 199"/>
                <a:gd name="T14" fmla="*/ 73 w 123"/>
                <a:gd name="T15" fmla="*/ 112 h 199"/>
                <a:gd name="T16" fmla="*/ 70 w 123"/>
                <a:gd name="T17" fmla="*/ 116 h 199"/>
                <a:gd name="T18" fmla="*/ 67 w 123"/>
                <a:gd name="T19" fmla="*/ 122 h 199"/>
                <a:gd name="T20" fmla="*/ 65 w 123"/>
                <a:gd name="T21" fmla="*/ 128 h 199"/>
                <a:gd name="T22" fmla="*/ 63 w 123"/>
                <a:gd name="T23" fmla="*/ 137 h 199"/>
                <a:gd name="T24" fmla="*/ 62 w 123"/>
                <a:gd name="T25" fmla="*/ 146 h 199"/>
                <a:gd name="T26" fmla="*/ 61 w 123"/>
                <a:gd name="T27" fmla="*/ 170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70 h 199"/>
                <a:gd name="T34" fmla="*/ 59 w 123"/>
                <a:gd name="T35" fmla="*/ 146 h 199"/>
                <a:gd name="T36" fmla="*/ 58 w 123"/>
                <a:gd name="T37" fmla="*/ 137 h 199"/>
                <a:gd name="T38" fmla="*/ 57 w 123"/>
                <a:gd name="T39" fmla="*/ 128 h 199"/>
                <a:gd name="T40" fmla="*/ 55 w 123"/>
                <a:gd name="T41" fmla="*/ 122 h 199"/>
                <a:gd name="T42" fmla="*/ 52 w 123"/>
                <a:gd name="T43" fmla="*/ 116 h 199"/>
                <a:gd name="T44" fmla="*/ 49 w 123"/>
                <a:gd name="T45" fmla="*/ 112 h 199"/>
                <a:gd name="T46" fmla="*/ 45 w 123"/>
                <a:gd name="T47" fmla="*/ 108 h 199"/>
                <a:gd name="T48" fmla="*/ 41 w 123"/>
                <a:gd name="T49" fmla="*/ 106 h 199"/>
                <a:gd name="T50" fmla="*/ 35 w 123"/>
                <a:gd name="T51" fmla="*/ 104 h 199"/>
                <a:gd name="T52" fmla="*/ 27 w 123"/>
                <a:gd name="T53" fmla="*/ 102 h 199"/>
                <a:gd name="T54" fmla="*/ 19 w 123"/>
                <a:gd name="T55" fmla="*/ 101 h 199"/>
                <a:gd name="T56" fmla="*/ 0 w 123"/>
                <a:gd name="T57" fmla="*/ 100 h 199"/>
                <a:gd name="T58" fmla="*/ 0 w 123"/>
                <a:gd name="T59" fmla="*/ 100 h 199"/>
                <a:gd name="T60" fmla="*/ 19 w 123"/>
                <a:gd name="T61" fmla="*/ 100 h 199"/>
                <a:gd name="T62" fmla="*/ 27 w 123"/>
                <a:gd name="T63" fmla="*/ 99 h 199"/>
                <a:gd name="T64" fmla="*/ 35 w 123"/>
                <a:gd name="T65" fmla="*/ 97 h 199"/>
                <a:gd name="T66" fmla="*/ 41 w 123"/>
                <a:gd name="T67" fmla="*/ 95 h 199"/>
                <a:gd name="T68" fmla="*/ 45 w 123"/>
                <a:gd name="T69" fmla="*/ 93 h 199"/>
                <a:gd name="T70" fmla="*/ 49 w 123"/>
                <a:gd name="T71" fmla="*/ 89 h 199"/>
                <a:gd name="T72" fmla="*/ 52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4 h 199"/>
                <a:gd name="T80" fmla="*/ 59 w 123"/>
                <a:gd name="T81" fmla="*/ 55 h 199"/>
                <a:gd name="T82" fmla="*/ 60 w 123"/>
                <a:gd name="T83" fmla="*/ 31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1 h 199"/>
                <a:gd name="T90" fmla="*/ 62 w 123"/>
                <a:gd name="T91" fmla="*/ 55 h 199"/>
                <a:gd name="T92" fmla="*/ 63 w 123"/>
                <a:gd name="T93" fmla="*/ 64 h 199"/>
                <a:gd name="T94" fmla="*/ 65 w 123"/>
                <a:gd name="T95" fmla="*/ 72 h 199"/>
                <a:gd name="T96" fmla="*/ 67 w 123"/>
                <a:gd name="T97" fmla="*/ 78 h 199"/>
                <a:gd name="T98" fmla="*/ 70 w 123"/>
                <a:gd name="T99" fmla="*/ 84 h 199"/>
                <a:gd name="T100" fmla="*/ 73 w 123"/>
                <a:gd name="T101" fmla="*/ 89 h 199"/>
                <a:gd name="T102" fmla="*/ 77 w 123"/>
                <a:gd name="T103" fmla="*/ 93 h 199"/>
                <a:gd name="T104" fmla="*/ 82 w 123"/>
                <a:gd name="T105" fmla="*/ 95 h 199"/>
                <a:gd name="T106" fmla="*/ 88 w 123"/>
                <a:gd name="T107" fmla="*/ 97 h 199"/>
                <a:gd name="T108" fmla="*/ 95 w 123"/>
                <a:gd name="T109" fmla="*/ 99 h 199"/>
                <a:gd name="T110" fmla="*/ 102 w 123"/>
                <a:gd name="T111" fmla="*/ 100 h 199"/>
                <a:gd name="T112" fmla="*/ 123 w 123"/>
                <a:gd name="T113" fmla="*/ 100 h 199"/>
                <a:gd name="T114" fmla="*/ 123 w 123"/>
                <a:gd name="T11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100"/>
                  </a:moveTo>
                  <a:lnTo>
                    <a:pt x="123" y="100"/>
                  </a:lnTo>
                  <a:lnTo>
                    <a:pt x="102" y="101"/>
                  </a:lnTo>
                  <a:lnTo>
                    <a:pt x="95" y="102"/>
                  </a:lnTo>
                  <a:lnTo>
                    <a:pt x="88" y="104"/>
                  </a:lnTo>
                  <a:lnTo>
                    <a:pt x="82" y="106"/>
                  </a:lnTo>
                  <a:lnTo>
                    <a:pt x="77" y="108"/>
                  </a:lnTo>
                  <a:lnTo>
                    <a:pt x="73" y="112"/>
                  </a:lnTo>
                  <a:lnTo>
                    <a:pt x="70" y="116"/>
                  </a:lnTo>
                  <a:lnTo>
                    <a:pt x="67" y="122"/>
                  </a:lnTo>
                  <a:lnTo>
                    <a:pt x="65" y="128"/>
                  </a:lnTo>
                  <a:lnTo>
                    <a:pt x="63" y="137"/>
                  </a:lnTo>
                  <a:lnTo>
                    <a:pt x="62" y="146"/>
                  </a:lnTo>
                  <a:lnTo>
                    <a:pt x="61" y="170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70"/>
                  </a:lnTo>
                  <a:lnTo>
                    <a:pt x="59" y="146"/>
                  </a:lnTo>
                  <a:lnTo>
                    <a:pt x="58" y="137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2" y="116"/>
                  </a:lnTo>
                  <a:lnTo>
                    <a:pt x="49" y="112"/>
                  </a:lnTo>
                  <a:lnTo>
                    <a:pt x="45" y="108"/>
                  </a:lnTo>
                  <a:lnTo>
                    <a:pt x="41" y="106"/>
                  </a:lnTo>
                  <a:lnTo>
                    <a:pt x="35" y="104"/>
                  </a:lnTo>
                  <a:lnTo>
                    <a:pt x="27" y="102"/>
                  </a:lnTo>
                  <a:lnTo>
                    <a:pt x="19" y="101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100"/>
                  </a:lnTo>
                  <a:lnTo>
                    <a:pt x="27" y="99"/>
                  </a:lnTo>
                  <a:lnTo>
                    <a:pt x="35" y="97"/>
                  </a:lnTo>
                  <a:lnTo>
                    <a:pt x="41" y="95"/>
                  </a:lnTo>
                  <a:lnTo>
                    <a:pt x="45" y="93"/>
                  </a:lnTo>
                  <a:lnTo>
                    <a:pt x="49" y="89"/>
                  </a:lnTo>
                  <a:lnTo>
                    <a:pt x="52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4"/>
                  </a:lnTo>
                  <a:lnTo>
                    <a:pt x="59" y="55"/>
                  </a:lnTo>
                  <a:lnTo>
                    <a:pt x="60" y="3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1"/>
                  </a:lnTo>
                  <a:lnTo>
                    <a:pt x="62" y="55"/>
                  </a:lnTo>
                  <a:lnTo>
                    <a:pt x="63" y="64"/>
                  </a:lnTo>
                  <a:lnTo>
                    <a:pt x="65" y="72"/>
                  </a:lnTo>
                  <a:lnTo>
                    <a:pt x="67" y="78"/>
                  </a:lnTo>
                  <a:lnTo>
                    <a:pt x="70" y="84"/>
                  </a:lnTo>
                  <a:lnTo>
                    <a:pt x="73" y="89"/>
                  </a:lnTo>
                  <a:lnTo>
                    <a:pt x="77" y="93"/>
                  </a:lnTo>
                  <a:lnTo>
                    <a:pt x="82" y="95"/>
                  </a:lnTo>
                  <a:lnTo>
                    <a:pt x="88" y="97"/>
                  </a:lnTo>
                  <a:lnTo>
                    <a:pt x="95" y="99"/>
                  </a:lnTo>
                  <a:lnTo>
                    <a:pt x="102" y="100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57" name="Freeform 24">
              <a:extLst>
                <a:ext uri="{FF2B5EF4-FFF2-40B4-BE49-F238E27FC236}">
                  <a16:creationId xmlns:a16="http://schemas.microsoft.com/office/drawing/2014/main" id="{79CD6AF3-B414-4D77-9211-F93B66D7DB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70138" y="490220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5 w 123"/>
                <a:gd name="T7" fmla="*/ 102 h 199"/>
                <a:gd name="T8" fmla="*/ 89 w 123"/>
                <a:gd name="T9" fmla="*/ 103 h 199"/>
                <a:gd name="T10" fmla="*/ 82 w 123"/>
                <a:gd name="T11" fmla="*/ 105 h 199"/>
                <a:gd name="T12" fmla="*/ 77 w 123"/>
                <a:gd name="T13" fmla="*/ 108 h 199"/>
                <a:gd name="T14" fmla="*/ 73 w 123"/>
                <a:gd name="T15" fmla="*/ 111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4 w 123"/>
                <a:gd name="T23" fmla="*/ 136 h 199"/>
                <a:gd name="T24" fmla="*/ 63 w 123"/>
                <a:gd name="T25" fmla="*/ 146 h 199"/>
                <a:gd name="T26" fmla="*/ 62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9 h 199"/>
                <a:gd name="T34" fmla="*/ 60 w 123"/>
                <a:gd name="T35" fmla="*/ 146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3 w 123"/>
                <a:gd name="T43" fmla="*/ 116 h 199"/>
                <a:gd name="T44" fmla="*/ 50 w 123"/>
                <a:gd name="T45" fmla="*/ 111 h 199"/>
                <a:gd name="T46" fmla="*/ 45 w 123"/>
                <a:gd name="T47" fmla="*/ 108 h 199"/>
                <a:gd name="T48" fmla="*/ 41 w 123"/>
                <a:gd name="T49" fmla="*/ 105 h 199"/>
                <a:gd name="T50" fmla="*/ 35 w 123"/>
                <a:gd name="T51" fmla="*/ 103 h 199"/>
                <a:gd name="T52" fmla="*/ 28 w 123"/>
                <a:gd name="T53" fmla="*/ 102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50 w 123"/>
                <a:gd name="T71" fmla="*/ 88 h 199"/>
                <a:gd name="T72" fmla="*/ 53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3 h 199"/>
                <a:gd name="T80" fmla="*/ 60 w 123"/>
                <a:gd name="T81" fmla="*/ 53 h 199"/>
                <a:gd name="T82" fmla="*/ 61 w 123"/>
                <a:gd name="T83" fmla="*/ 31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1 h 199"/>
                <a:gd name="T90" fmla="*/ 63 w 123"/>
                <a:gd name="T91" fmla="*/ 53 h 199"/>
                <a:gd name="T92" fmla="*/ 64 w 123"/>
                <a:gd name="T93" fmla="*/ 63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9 w 123"/>
                <a:gd name="T107" fmla="*/ 96 h 199"/>
                <a:gd name="T108" fmla="*/ 95 w 123"/>
                <a:gd name="T109" fmla="*/ 97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5" y="102"/>
                  </a:lnTo>
                  <a:lnTo>
                    <a:pt x="89" y="103"/>
                  </a:lnTo>
                  <a:lnTo>
                    <a:pt x="82" y="105"/>
                  </a:lnTo>
                  <a:lnTo>
                    <a:pt x="77" y="108"/>
                  </a:lnTo>
                  <a:lnTo>
                    <a:pt x="73" y="111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4" y="136"/>
                  </a:lnTo>
                  <a:lnTo>
                    <a:pt x="63" y="146"/>
                  </a:lnTo>
                  <a:lnTo>
                    <a:pt x="62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9"/>
                  </a:lnTo>
                  <a:lnTo>
                    <a:pt x="60" y="146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3" y="116"/>
                  </a:lnTo>
                  <a:lnTo>
                    <a:pt x="50" y="111"/>
                  </a:lnTo>
                  <a:lnTo>
                    <a:pt x="45" y="108"/>
                  </a:lnTo>
                  <a:lnTo>
                    <a:pt x="41" y="105"/>
                  </a:lnTo>
                  <a:lnTo>
                    <a:pt x="35" y="103"/>
                  </a:lnTo>
                  <a:lnTo>
                    <a:pt x="28" y="102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50" y="88"/>
                  </a:lnTo>
                  <a:lnTo>
                    <a:pt x="53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3"/>
                  </a:lnTo>
                  <a:lnTo>
                    <a:pt x="60" y="53"/>
                  </a:lnTo>
                  <a:lnTo>
                    <a:pt x="61" y="31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1"/>
                  </a:lnTo>
                  <a:lnTo>
                    <a:pt x="63" y="53"/>
                  </a:lnTo>
                  <a:lnTo>
                    <a:pt x="64" y="63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9" y="96"/>
                  </a:lnTo>
                  <a:lnTo>
                    <a:pt x="95" y="97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58" name="Freeform 25">
              <a:extLst>
                <a:ext uri="{FF2B5EF4-FFF2-40B4-BE49-F238E27FC236}">
                  <a16:creationId xmlns:a16="http://schemas.microsoft.com/office/drawing/2014/main" id="{60441D34-6A1C-4E1F-8FB3-27F8F9DA65E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47188" y="4176713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2 w 123"/>
                <a:gd name="T5" fmla="*/ 100 h 199"/>
                <a:gd name="T6" fmla="*/ 94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2 w 123"/>
                <a:gd name="T15" fmla="*/ 110 h 199"/>
                <a:gd name="T16" fmla="*/ 69 w 123"/>
                <a:gd name="T17" fmla="*/ 116 h 199"/>
                <a:gd name="T18" fmla="*/ 67 w 123"/>
                <a:gd name="T19" fmla="*/ 121 h 199"/>
                <a:gd name="T20" fmla="*/ 65 w 123"/>
                <a:gd name="T21" fmla="*/ 128 h 199"/>
                <a:gd name="T22" fmla="*/ 63 w 123"/>
                <a:gd name="T23" fmla="*/ 136 h 199"/>
                <a:gd name="T24" fmla="*/ 62 w 123"/>
                <a:gd name="T25" fmla="*/ 145 h 199"/>
                <a:gd name="T26" fmla="*/ 61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1 h 199"/>
                <a:gd name="T42" fmla="*/ 52 w 123"/>
                <a:gd name="T43" fmla="*/ 116 h 199"/>
                <a:gd name="T44" fmla="*/ 49 w 123"/>
                <a:gd name="T45" fmla="*/ 110 h 199"/>
                <a:gd name="T46" fmla="*/ 45 w 123"/>
                <a:gd name="T47" fmla="*/ 107 h 199"/>
                <a:gd name="T48" fmla="*/ 41 w 123"/>
                <a:gd name="T49" fmla="*/ 104 h 199"/>
                <a:gd name="T50" fmla="*/ 34 w 123"/>
                <a:gd name="T51" fmla="*/ 102 h 199"/>
                <a:gd name="T52" fmla="*/ 27 w 123"/>
                <a:gd name="T53" fmla="*/ 101 h 199"/>
                <a:gd name="T54" fmla="*/ 19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19 w 123"/>
                <a:gd name="T61" fmla="*/ 98 h 199"/>
                <a:gd name="T62" fmla="*/ 27 w 123"/>
                <a:gd name="T63" fmla="*/ 97 h 199"/>
                <a:gd name="T64" fmla="*/ 34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49 w 123"/>
                <a:gd name="T71" fmla="*/ 88 h 199"/>
                <a:gd name="T72" fmla="*/ 52 w 123"/>
                <a:gd name="T73" fmla="*/ 83 h 199"/>
                <a:gd name="T74" fmla="*/ 55 w 123"/>
                <a:gd name="T75" fmla="*/ 78 h 199"/>
                <a:gd name="T76" fmla="*/ 57 w 123"/>
                <a:gd name="T77" fmla="*/ 70 h 199"/>
                <a:gd name="T78" fmla="*/ 58 w 123"/>
                <a:gd name="T79" fmla="*/ 62 h 199"/>
                <a:gd name="T80" fmla="*/ 59 w 123"/>
                <a:gd name="T81" fmla="*/ 53 h 199"/>
                <a:gd name="T82" fmla="*/ 60 w 123"/>
                <a:gd name="T83" fmla="*/ 30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0 h 199"/>
                <a:gd name="T90" fmla="*/ 62 w 123"/>
                <a:gd name="T91" fmla="*/ 53 h 199"/>
                <a:gd name="T92" fmla="*/ 63 w 123"/>
                <a:gd name="T93" fmla="*/ 62 h 199"/>
                <a:gd name="T94" fmla="*/ 65 w 123"/>
                <a:gd name="T95" fmla="*/ 70 h 199"/>
                <a:gd name="T96" fmla="*/ 67 w 123"/>
                <a:gd name="T97" fmla="*/ 78 h 199"/>
                <a:gd name="T98" fmla="*/ 69 w 123"/>
                <a:gd name="T99" fmla="*/ 83 h 199"/>
                <a:gd name="T100" fmla="*/ 72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7 h 199"/>
                <a:gd name="T110" fmla="*/ 102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2" y="100"/>
                  </a:lnTo>
                  <a:lnTo>
                    <a:pt x="94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2" y="110"/>
                  </a:lnTo>
                  <a:lnTo>
                    <a:pt x="69" y="116"/>
                  </a:lnTo>
                  <a:lnTo>
                    <a:pt x="67" y="121"/>
                  </a:lnTo>
                  <a:lnTo>
                    <a:pt x="65" y="128"/>
                  </a:lnTo>
                  <a:lnTo>
                    <a:pt x="63" y="136"/>
                  </a:lnTo>
                  <a:lnTo>
                    <a:pt x="62" y="145"/>
                  </a:lnTo>
                  <a:lnTo>
                    <a:pt x="61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1"/>
                  </a:lnTo>
                  <a:lnTo>
                    <a:pt x="52" y="116"/>
                  </a:lnTo>
                  <a:lnTo>
                    <a:pt x="49" y="110"/>
                  </a:lnTo>
                  <a:lnTo>
                    <a:pt x="45" y="107"/>
                  </a:lnTo>
                  <a:lnTo>
                    <a:pt x="41" y="104"/>
                  </a:lnTo>
                  <a:lnTo>
                    <a:pt x="34" y="102"/>
                  </a:lnTo>
                  <a:lnTo>
                    <a:pt x="27" y="101"/>
                  </a:lnTo>
                  <a:lnTo>
                    <a:pt x="19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19" y="98"/>
                  </a:lnTo>
                  <a:lnTo>
                    <a:pt x="27" y="97"/>
                  </a:lnTo>
                  <a:lnTo>
                    <a:pt x="34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49" y="88"/>
                  </a:lnTo>
                  <a:lnTo>
                    <a:pt x="52" y="83"/>
                  </a:lnTo>
                  <a:lnTo>
                    <a:pt x="55" y="78"/>
                  </a:lnTo>
                  <a:lnTo>
                    <a:pt x="57" y="70"/>
                  </a:lnTo>
                  <a:lnTo>
                    <a:pt x="58" y="62"/>
                  </a:lnTo>
                  <a:lnTo>
                    <a:pt x="59" y="53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0"/>
                  </a:lnTo>
                  <a:lnTo>
                    <a:pt x="62" y="53"/>
                  </a:lnTo>
                  <a:lnTo>
                    <a:pt x="63" y="62"/>
                  </a:lnTo>
                  <a:lnTo>
                    <a:pt x="65" y="70"/>
                  </a:lnTo>
                  <a:lnTo>
                    <a:pt x="67" y="78"/>
                  </a:lnTo>
                  <a:lnTo>
                    <a:pt x="69" y="83"/>
                  </a:lnTo>
                  <a:lnTo>
                    <a:pt x="72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7"/>
                  </a:lnTo>
                  <a:lnTo>
                    <a:pt x="102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59" name="Freeform 26">
              <a:extLst>
                <a:ext uri="{FF2B5EF4-FFF2-40B4-BE49-F238E27FC236}">
                  <a16:creationId xmlns:a16="http://schemas.microsoft.com/office/drawing/2014/main" id="{A2235F25-5A3E-44E3-9C82-1B830BC466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858500" y="263525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4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3 w 123"/>
                <a:gd name="T15" fmla="*/ 111 h 199"/>
                <a:gd name="T16" fmla="*/ 70 w 123"/>
                <a:gd name="T17" fmla="*/ 115 h 199"/>
                <a:gd name="T18" fmla="*/ 68 w 123"/>
                <a:gd name="T19" fmla="*/ 121 h 199"/>
                <a:gd name="T20" fmla="*/ 66 w 123"/>
                <a:gd name="T21" fmla="*/ 128 h 199"/>
                <a:gd name="T22" fmla="*/ 64 w 123"/>
                <a:gd name="T23" fmla="*/ 136 h 199"/>
                <a:gd name="T24" fmla="*/ 63 w 123"/>
                <a:gd name="T25" fmla="*/ 145 h 199"/>
                <a:gd name="T26" fmla="*/ 62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1 h 199"/>
                <a:gd name="T42" fmla="*/ 52 w 123"/>
                <a:gd name="T43" fmla="*/ 115 h 199"/>
                <a:gd name="T44" fmla="*/ 49 w 123"/>
                <a:gd name="T45" fmla="*/ 111 h 199"/>
                <a:gd name="T46" fmla="*/ 45 w 123"/>
                <a:gd name="T47" fmla="*/ 107 h 199"/>
                <a:gd name="T48" fmla="*/ 40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19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19 w 123"/>
                <a:gd name="T61" fmla="*/ 98 h 199"/>
                <a:gd name="T62" fmla="*/ 28 w 123"/>
                <a:gd name="T63" fmla="*/ 98 h 199"/>
                <a:gd name="T64" fmla="*/ 35 w 123"/>
                <a:gd name="T65" fmla="*/ 96 h 199"/>
                <a:gd name="T66" fmla="*/ 40 w 123"/>
                <a:gd name="T67" fmla="*/ 94 h 199"/>
                <a:gd name="T68" fmla="*/ 45 w 123"/>
                <a:gd name="T69" fmla="*/ 91 h 199"/>
                <a:gd name="T70" fmla="*/ 49 w 123"/>
                <a:gd name="T71" fmla="*/ 88 h 199"/>
                <a:gd name="T72" fmla="*/ 52 w 123"/>
                <a:gd name="T73" fmla="*/ 83 h 199"/>
                <a:gd name="T74" fmla="*/ 55 w 123"/>
                <a:gd name="T75" fmla="*/ 78 h 199"/>
                <a:gd name="T76" fmla="*/ 57 w 123"/>
                <a:gd name="T77" fmla="*/ 70 h 199"/>
                <a:gd name="T78" fmla="*/ 58 w 123"/>
                <a:gd name="T79" fmla="*/ 63 h 199"/>
                <a:gd name="T80" fmla="*/ 59 w 123"/>
                <a:gd name="T81" fmla="*/ 53 h 199"/>
                <a:gd name="T82" fmla="*/ 61 w 123"/>
                <a:gd name="T83" fmla="*/ 30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0 h 199"/>
                <a:gd name="T90" fmla="*/ 63 w 123"/>
                <a:gd name="T91" fmla="*/ 53 h 199"/>
                <a:gd name="T92" fmla="*/ 64 w 123"/>
                <a:gd name="T93" fmla="*/ 63 h 199"/>
                <a:gd name="T94" fmla="*/ 66 w 123"/>
                <a:gd name="T95" fmla="*/ 70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8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4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3" y="111"/>
                  </a:lnTo>
                  <a:lnTo>
                    <a:pt x="70" y="115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4" y="136"/>
                  </a:lnTo>
                  <a:lnTo>
                    <a:pt x="63" y="145"/>
                  </a:lnTo>
                  <a:lnTo>
                    <a:pt x="62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1"/>
                  </a:lnTo>
                  <a:lnTo>
                    <a:pt x="52" y="115"/>
                  </a:lnTo>
                  <a:lnTo>
                    <a:pt x="49" y="111"/>
                  </a:lnTo>
                  <a:lnTo>
                    <a:pt x="45" y="107"/>
                  </a:lnTo>
                  <a:lnTo>
                    <a:pt x="40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19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19" y="98"/>
                  </a:lnTo>
                  <a:lnTo>
                    <a:pt x="28" y="98"/>
                  </a:lnTo>
                  <a:lnTo>
                    <a:pt x="35" y="96"/>
                  </a:lnTo>
                  <a:lnTo>
                    <a:pt x="40" y="94"/>
                  </a:lnTo>
                  <a:lnTo>
                    <a:pt x="45" y="91"/>
                  </a:lnTo>
                  <a:lnTo>
                    <a:pt x="49" y="88"/>
                  </a:lnTo>
                  <a:lnTo>
                    <a:pt x="52" y="83"/>
                  </a:lnTo>
                  <a:lnTo>
                    <a:pt x="55" y="78"/>
                  </a:lnTo>
                  <a:lnTo>
                    <a:pt x="57" y="70"/>
                  </a:lnTo>
                  <a:lnTo>
                    <a:pt x="58" y="63"/>
                  </a:lnTo>
                  <a:lnTo>
                    <a:pt x="59" y="53"/>
                  </a:lnTo>
                  <a:lnTo>
                    <a:pt x="61" y="3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0"/>
                  </a:lnTo>
                  <a:lnTo>
                    <a:pt x="63" y="53"/>
                  </a:lnTo>
                  <a:lnTo>
                    <a:pt x="64" y="63"/>
                  </a:lnTo>
                  <a:lnTo>
                    <a:pt x="66" y="70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8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60" name="Freeform 27">
              <a:extLst>
                <a:ext uri="{FF2B5EF4-FFF2-40B4-BE49-F238E27FC236}">
                  <a16:creationId xmlns:a16="http://schemas.microsoft.com/office/drawing/2014/main" id="{F126CAE7-33BD-40CF-A2B8-5D239BB31B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50450" y="1511300"/>
              <a:ext cx="195263" cy="314325"/>
            </a:xfrm>
            <a:custGeom>
              <a:avLst/>
              <a:gdLst>
                <a:gd name="T0" fmla="*/ 123 w 123"/>
                <a:gd name="T1" fmla="*/ 100 h 198"/>
                <a:gd name="T2" fmla="*/ 123 w 123"/>
                <a:gd name="T3" fmla="*/ 100 h 198"/>
                <a:gd name="T4" fmla="*/ 102 w 123"/>
                <a:gd name="T5" fmla="*/ 100 h 198"/>
                <a:gd name="T6" fmla="*/ 94 w 123"/>
                <a:gd name="T7" fmla="*/ 101 h 198"/>
                <a:gd name="T8" fmla="*/ 88 w 123"/>
                <a:gd name="T9" fmla="*/ 103 h 198"/>
                <a:gd name="T10" fmla="*/ 82 w 123"/>
                <a:gd name="T11" fmla="*/ 105 h 198"/>
                <a:gd name="T12" fmla="*/ 77 w 123"/>
                <a:gd name="T13" fmla="*/ 107 h 198"/>
                <a:gd name="T14" fmla="*/ 73 w 123"/>
                <a:gd name="T15" fmla="*/ 111 h 198"/>
                <a:gd name="T16" fmla="*/ 69 w 123"/>
                <a:gd name="T17" fmla="*/ 115 h 198"/>
                <a:gd name="T18" fmla="*/ 67 w 123"/>
                <a:gd name="T19" fmla="*/ 121 h 198"/>
                <a:gd name="T20" fmla="*/ 65 w 123"/>
                <a:gd name="T21" fmla="*/ 127 h 198"/>
                <a:gd name="T22" fmla="*/ 63 w 123"/>
                <a:gd name="T23" fmla="*/ 135 h 198"/>
                <a:gd name="T24" fmla="*/ 62 w 123"/>
                <a:gd name="T25" fmla="*/ 145 h 198"/>
                <a:gd name="T26" fmla="*/ 61 w 123"/>
                <a:gd name="T27" fmla="*/ 168 h 198"/>
                <a:gd name="T28" fmla="*/ 61 w 123"/>
                <a:gd name="T29" fmla="*/ 198 h 198"/>
                <a:gd name="T30" fmla="*/ 61 w 123"/>
                <a:gd name="T31" fmla="*/ 198 h 198"/>
                <a:gd name="T32" fmla="*/ 60 w 123"/>
                <a:gd name="T33" fmla="*/ 168 h 198"/>
                <a:gd name="T34" fmla="*/ 59 w 123"/>
                <a:gd name="T35" fmla="*/ 145 h 198"/>
                <a:gd name="T36" fmla="*/ 58 w 123"/>
                <a:gd name="T37" fmla="*/ 135 h 198"/>
                <a:gd name="T38" fmla="*/ 57 w 123"/>
                <a:gd name="T39" fmla="*/ 127 h 198"/>
                <a:gd name="T40" fmla="*/ 55 w 123"/>
                <a:gd name="T41" fmla="*/ 121 h 198"/>
                <a:gd name="T42" fmla="*/ 52 w 123"/>
                <a:gd name="T43" fmla="*/ 115 h 198"/>
                <a:gd name="T44" fmla="*/ 49 w 123"/>
                <a:gd name="T45" fmla="*/ 111 h 198"/>
                <a:gd name="T46" fmla="*/ 45 w 123"/>
                <a:gd name="T47" fmla="*/ 107 h 198"/>
                <a:gd name="T48" fmla="*/ 41 w 123"/>
                <a:gd name="T49" fmla="*/ 105 h 198"/>
                <a:gd name="T50" fmla="*/ 35 w 123"/>
                <a:gd name="T51" fmla="*/ 103 h 198"/>
                <a:gd name="T52" fmla="*/ 27 w 123"/>
                <a:gd name="T53" fmla="*/ 101 h 198"/>
                <a:gd name="T54" fmla="*/ 19 w 123"/>
                <a:gd name="T55" fmla="*/ 100 h 198"/>
                <a:gd name="T56" fmla="*/ 0 w 123"/>
                <a:gd name="T57" fmla="*/ 100 h 198"/>
                <a:gd name="T58" fmla="*/ 0 w 123"/>
                <a:gd name="T59" fmla="*/ 100 h 198"/>
                <a:gd name="T60" fmla="*/ 19 w 123"/>
                <a:gd name="T61" fmla="*/ 99 h 198"/>
                <a:gd name="T62" fmla="*/ 27 w 123"/>
                <a:gd name="T63" fmla="*/ 97 h 198"/>
                <a:gd name="T64" fmla="*/ 35 w 123"/>
                <a:gd name="T65" fmla="*/ 95 h 198"/>
                <a:gd name="T66" fmla="*/ 41 w 123"/>
                <a:gd name="T67" fmla="*/ 93 h 198"/>
                <a:gd name="T68" fmla="*/ 45 w 123"/>
                <a:gd name="T69" fmla="*/ 91 h 198"/>
                <a:gd name="T70" fmla="*/ 49 w 123"/>
                <a:gd name="T71" fmla="*/ 87 h 198"/>
                <a:gd name="T72" fmla="*/ 52 w 123"/>
                <a:gd name="T73" fmla="*/ 83 h 198"/>
                <a:gd name="T74" fmla="*/ 55 w 123"/>
                <a:gd name="T75" fmla="*/ 77 h 198"/>
                <a:gd name="T76" fmla="*/ 57 w 123"/>
                <a:gd name="T77" fmla="*/ 71 h 198"/>
                <a:gd name="T78" fmla="*/ 58 w 123"/>
                <a:gd name="T79" fmla="*/ 63 h 198"/>
                <a:gd name="T80" fmla="*/ 59 w 123"/>
                <a:gd name="T81" fmla="*/ 53 h 198"/>
                <a:gd name="T82" fmla="*/ 60 w 123"/>
                <a:gd name="T83" fmla="*/ 30 h 198"/>
                <a:gd name="T84" fmla="*/ 61 w 123"/>
                <a:gd name="T85" fmla="*/ 0 h 198"/>
                <a:gd name="T86" fmla="*/ 61 w 123"/>
                <a:gd name="T87" fmla="*/ 0 h 198"/>
                <a:gd name="T88" fmla="*/ 61 w 123"/>
                <a:gd name="T89" fmla="*/ 30 h 198"/>
                <a:gd name="T90" fmla="*/ 62 w 123"/>
                <a:gd name="T91" fmla="*/ 53 h 198"/>
                <a:gd name="T92" fmla="*/ 63 w 123"/>
                <a:gd name="T93" fmla="*/ 63 h 198"/>
                <a:gd name="T94" fmla="*/ 65 w 123"/>
                <a:gd name="T95" fmla="*/ 71 h 198"/>
                <a:gd name="T96" fmla="*/ 67 w 123"/>
                <a:gd name="T97" fmla="*/ 77 h 198"/>
                <a:gd name="T98" fmla="*/ 69 w 123"/>
                <a:gd name="T99" fmla="*/ 83 h 198"/>
                <a:gd name="T100" fmla="*/ 73 w 123"/>
                <a:gd name="T101" fmla="*/ 87 h 198"/>
                <a:gd name="T102" fmla="*/ 77 w 123"/>
                <a:gd name="T103" fmla="*/ 91 h 198"/>
                <a:gd name="T104" fmla="*/ 82 w 123"/>
                <a:gd name="T105" fmla="*/ 93 h 198"/>
                <a:gd name="T106" fmla="*/ 88 w 123"/>
                <a:gd name="T107" fmla="*/ 95 h 198"/>
                <a:gd name="T108" fmla="*/ 94 w 123"/>
                <a:gd name="T109" fmla="*/ 97 h 198"/>
                <a:gd name="T110" fmla="*/ 102 w 123"/>
                <a:gd name="T111" fmla="*/ 99 h 198"/>
                <a:gd name="T112" fmla="*/ 123 w 123"/>
                <a:gd name="T113" fmla="*/ 100 h 198"/>
                <a:gd name="T114" fmla="*/ 123 w 123"/>
                <a:gd name="T115" fmla="*/ 10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8">
                  <a:moveTo>
                    <a:pt x="123" y="100"/>
                  </a:moveTo>
                  <a:lnTo>
                    <a:pt x="123" y="100"/>
                  </a:lnTo>
                  <a:lnTo>
                    <a:pt x="102" y="100"/>
                  </a:lnTo>
                  <a:lnTo>
                    <a:pt x="94" y="101"/>
                  </a:lnTo>
                  <a:lnTo>
                    <a:pt x="88" y="103"/>
                  </a:lnTo>
                  <a:lnTo>
                    <a:pt x="82" y="105"/>
                  </a:lnTo>
                  <a:lnTo>
                    <a:pt x="77" y="107"/>
                  </a:lnTo>
                  <a:lnTo>
                    <a:pt x="73" y="111"/>
                  </a:lnTo>
                  <a:lnTo>
                    <a:pt x="69" y="115"/>
                  </a:lnTo>
                  <a:lnTo>
                    <a:pt x="67" y="121"/>
                  </a:lnTo>
                  <a:lnTo>
                    <a:pt x="65" y="127"/>
                  </a:lnTo>
                  <a:lnTo>
                    <a:pt x="63" y="135"/>
                  </a:lnTo>
                  <a:lnTo>
                    <a:pt x="62" y="145"/>
                  </a:lnTo>
                  <a:lnTo>
                    <a:pt x="61" y="168"/>
                  </a:lnTo>
                  <a:lnTo>
                    <a:pt x="61" y="198"/>
                  </a:lnTo>
                  <a:lnTo>
                    <a:pt x="61" y="198"/>
                  </a:lnTo>
                  <a:lnTo>
                    <a:pt x="60" y="168"/>
                  </a:lnTo>
                  <a:lnTo>
                    <a:pt x="59" y="145"/>
                  </a:lnTo>
                  <a:lnTo>
                    <a:pt x="58" y="135"/>
                  </a:lnTo>
                  <a:lnTo>
                    <a:pt x="57" y="127"/>
                  </a:lnTo>
                  <a:lnTo>
                    <a:pt x="55" y="121"/>
                  </a:lnTo>
                  <a:lnTo>
                    <a:pt x="52" y="115"/>
                  </a:lnTo>
                  <a:lnTo>
                    <a:pt x="49" y="111"/>
                  </a:lnTo>
                  <a:lnTo>
                    <a:pt x="45" y="107"/>
                  </a:lnTo>
                  <a:lnTo>
                    <a:pt x="41" y="105"/>
                  </a:lnTo>
                  <a:lnTo>
                    <a:pt x="35" y="103"/>
                  </a:lnTo>
                  <a:lnTo>
                    <a:pt x="27" y="101"/>
                  </a:lnTo>
                  <a:lnTo>
                    <a:pt x="19" y="10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99"/>
                  </a:lnTo>
                  <a:lnTo>
                    <a:pt x="27" y="97"/>
                  </a:lnTo>
                  <a:lnTo>
                    <a:pt x="35" y="95"/>
                  </a:lnTo>
                  <a:lnTo>
                    <a:pt x="41" y="93"/>
                  </a:lnTo>
                  <a:lnTo>
                    <a:pt x="45" y="91"/>
                  </a:lnTo>
                  <a:lnTo>
                    <a:pt x="49" y="87"/>
                  </a:lnTo>
                  <a:lnTo>
                    <a:pt x="52" y="83"/>
                  </a:lnTo>
                  <a:lnTo>
                    <a:pt x="55" y="77"/>
                  </a:lnTo>
                  <a:lnTo>
                    <a:pt x="57" y="71"/>
                  </a:lnTo>
                  <a:lnTo>
                    <a:pt x="58" y="63"/>
                  </a:lnTo>
                  <a:lnTo>
                    <a:pt x="59" y="53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0"/>
                  </a:lnTo>
                  <a:lnTo>
                    <a:pt x="62" y="53"/>
                  </a:lnTo>
                  <a:lnTo>
                    <a:pt x="63" y="63"/>
                  </a:lnTo>
                  <a:lnTo>
                    <a:pt x="65" y="71"/>
                  </a:lnTo>
                  <a:lnTo>
                    <a:pt x="67" y="77"/>
                  </a:lnTo>
                  <a:lnTo>
                    <a:pt x="69" y="83"/>
                  </a:lnTo>
                  <a:lnTo>
                    <a:pt x="73" y="87"/>
                  </a:lnTo>
                  <a:lnTo>
                    <a:pt x="77" y="91"/>
                  </a:lnTo>
                  <a:lnTo>
                    <a:pt x="82" y="93"/>
                  </a:lnTo>
                  <a:lnTo>
                    <a:pt x="88" y="95"/>
                  </a:lnTo>
                  <a:lnTo>
                    <a:pt x="94" y="97"/>
                  </a:lnTo>
                  <a:lnTo>
                    <a:pt x="102" y="99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61" name="Freeform 28">
              <a:extLst>
                <a:ext uri="{FF2B5EF4-FFF2-40B4-BE49-F238E27FC236}">
                  <a16:creationId xmlns:a16="http://schemas.microsoft.com/office/drawing/2014/main" id="{9C94A638-1366-4C55-BD28-66A0F55FA3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96738" y="386080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4 w 123"/>
                <a:gd name="T5" fmla="*/ 100 h 199"/>
                <a:gd name="T6" fmla="*/ 95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4 w 123"/>
                <a:gd name="T15" fmla="*/ 112 h 199"/>
                <a:gd name="T16" fmla="*/ 70 w 123"/>
                <a:gd name="T17" fmla="*/ 116 h 199"/>
                <a:gd name="T18" fmla="*/ 68 w 123"/>
                <a:gd name="T19" fmla="*/ 122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2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2 h 199"/>
                <a:gd name="T42" fmla="*/ 53 w 123"/>
                <a:gd name="T43" fmla="*/ 116 h 199"/>
                <a:gd name="T44" fmla="*/ 49 w 123"/>
                <a:gd name="T45" fmla="*/ 112 h 199"/>
                <a:gd name="T46" fmla="*/ 46 w 123"/>
                <a:gd name="T47" fmla="*/ 107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9 h 199"/>
                <a:gd name="T62" fmla="*/ 28 w 123"/>
                <a:gd name="T63" fmla="*/ 98 h 199"/>
                <a:gd name="T64" fmla="*/ 35 w 123"/>
                <a:gd name="T65" fmla="*/ 96 h 199"/>
                <a:gd name="T66" fmla="*/ 41 w 123"/>
                <a:gd name="T67" fmla="*/ 94 h 199"/>
                <a:gd name="T68" fmla="*/ 46 w 123"/>
                <a:gd name="T69" fmla="*/ 91 h 199"/>
                <a:gd name="T70" fmla="*/ 49 w 123"/>
                <a:gd name="T71" fmla="*/ 88 h 199"/>
                <a:gd name="T72" fmla="*/ 53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3 h 199"/>
                <a:gd name="T80" fmla="*/ 59 w 123"/>
                <a:gd name="T81" fmla="*/ 54 h 199"/>
                <a:gd name="T82" fmla="*/ 60 w 123"/>
                <a:gd name="T83" fmla="*/ 30 h 199"/>
                <a:gd name="T84" fmla="*/ 61 w 123"/>
                <a:gd name="T85" fmla="*/ 0 h 199"/>
                <a:gd name="T86" fmla="*/ 61 w 123"/>
                <a:gd name="T87" fmla="*/ 0 h 199"/>
                <a:gd name="T88" fmla="*/ 62 w 123"/>
                <a:gd name="T89" fmla="*/ 30 h 199"/>
                <a:gd name="T90" fmla="*/ 64 w 123"/>
                <a:gd name="T91" fmla="*/ 54 h 199"/>
                <a:gd name="T92" fmla="*/ 65 w 123"/>
                <a:gd name="T93" fmla="*/ 63 h 199"/>
                <a:gd name="T94" fmla="*/ 66 w 123"/>
                <a:gd name="T95" fmla="*/ 72 h 199"/>
                <a:gd name="T96" fmla="*/ 68 w 123"/>
                <a:gd name="T97" fmla="*/ 78 h 199"/>
                <a:gd name="T98" fmla="*/ 70 w 123"/>
                <a:gd name="T99" fmla="*/ 84 h 199"/>
                <a:gd name="T100" fmla="*/ 74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5 w 123"/>
                <a:gd name="T109" fmla="*/ 98 h 199"/>
                <a:gd name="T110" fmla="*/ 104 w 123"/>
                <a:gd name="T111" fmla="*/ 99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4" y="100"/>
                  </a:lnTo>
                  <a:lnTo>
                    <a:pt x="95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4" y="112"/>
                  </a:lnTo>
                  <a:lnTo>
                    <a:pt x="70" y="116"/>
                  </a:lnTo>
                  <a:lnTo>
                    <a:pt x="68" y="122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2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3" y="116"/>
                  </a:lnTo>
                  <a:lnTo>
                    <a:pt x="49" y="112"/>
                  </a:lnTo>
                  <a:lnTo>
                    <a:pt x="46" y="107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9"/>
                  </a:lnTo>
                  <a:lnTo>
                    <a:pt x="28" y="98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6" y="91"/>
                  </a:lnTo>
                  <a:lnTo>
                    <a:pt x="49" y="88"/>
                  </a:lnTo>
                  <a:lnTo>
                    <a:pt x="53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3"/>
                  </a:lnTo>
                  <a:lnTo>
                    <a:pt x="59" y="54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2" y="30"/>
                  </a:lnTo>
                  <a:lnTo>
                    <a:pt x="64" y="54"/>
                  </a:lnTo>
                  <a:lnTo>
                    <a:pt x="65" y="63"/>
                  </a:lnTo>
                  <a:lnTo>
                    <a:pt x="66" y="72"/>
                  </a:lnTo>
                  <a:lnTo>
                    <a:pt x="68" y="78"/>
                  </a:lnTo>
                  <a:lnTo>
                    <a:pt x="70" y="84"/>
                  </a:lnTo>
                  <a:lnTo>
                    <a:pt x="74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5" y="98"/>
                  </a:lnTo>
                  <a:lnTo>
                    <a:pt x="104" y="99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62" name="Freeform 29">
              <a:extLst>
                <a:ext uri="{FF2B5EF4-FFF2-40B4-BE49-F238E27FC236}">
                  <a16:creationId xmlns:a16="http://schemas.microsoft.com/office/drawing/2014/main" id="{F7F9150D-B281-466A-92B3-7730381F3C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5050" y="3741738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6 w 123"/>
                <a:gd name="T7" fmla="*/ 101 h 199"/>
                <a:gd name="T8" fmla="*/ 89 w 123"/>
                <a:gd name="T9" fmla="*/ 102 h 199"/>
                <a:gd name="T10" fmla="*/ 82 w 123"/>
                <a:gd name="T11" fmla="*/ 104 h 199"/>
                <a:gd name="T12" fmla="*/ 77 w 123"/>
                <a:gd name="T13" fmla="*/ 108 h 199"/>
                <a:gd name="T14" fmla="*/ 73 w 123"/>
                <a:gd name="T15" fmla="*/ 111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2 w 123"/>
                <a:gd name="T27" fmla="*/ 168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8 h 199"/>
                <a:gd name="T34" fmla="*/ 60 w 123"/>
                <a:gd name="T35" fmla="*/ 145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4 w 123"/>
                <a:gd name="T43" fmla="*/ 116 h 199"/>
                <a:gd name="T44" fmla="*/ 50 w 123"/>
                <a:gd name="T45" fmla="*/ 111 h 199"/>
                <a:gd name="T46" fmla="*/ 45 w 123"/>
                <a:gd name="T47" fmla="*/ 108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50 w 123"/>
                <a:gd name="T71" fmla="*/ 88 h 199"/>
                <a:gd name="T72" fmla="*/ 54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2 h 199"/>
                <a:gd name="T80" fmla="*/ 60 w 123"/>
                <a:gd name="T81" fmla="*/ 53 h 199"/>
                <a:gd name="T82" fmla="*/ 61 w 123"/>
                <a:gd name="T83" fmla="*/ 30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0 h 199"/>
                <a:gd name="T90" fmla="*/ 64 w 123"/>
                <a:gd name="T91" fmla="*/ 53 h 199"/>
                <a:gd name="T92" fmla="*/ 65 w 123"/>
                <a:gd name="T93" fmla="*/ 62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9 w 123"/>
                <a:gd name="T107" fmla="*/ 96 h 199"/>
                <a:gd name="T108" fmla="*/ 96 w 123"/>
                <a:gd name="T109" fmla="*/ 97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6" y="101"/>
                  </a:lnTo>
                  <a:lnTo>
                    <a:pt x="89" y="102"/>
                  </a:lnTo>
                  <a:lnTo>
                    <a:pt x="82" y="104"/>
                  </a:lnTo>
                  <a:lnTo>
                    <a:pt x="77" y="108"/>
                  </a:lnTo>
                  <a:lnTo>
                    <a:pt x="73" y="111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2" y="168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8"/>
                  </a:lnTo>
                  <a:lnTo>
                    <a:pt x="60" y="145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4" y="116"/>
                  </a:lnTo>
                  <a:lnTo>
                    <a:pt x="50" y="111"/>
                  </a:lnTo>
                  <a:lnTo>
                    <a:pt x="45" y="108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50" y="88"/>
                  </a:lnTo>
                  <a:lnTo>
                    <a:pt x="54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2"/>
                  </a:lnTo>
                  <a:lnTo>
                    <a:pt x="60" y="53"/>
                  </a:lnTo>
                  <a:lnTo>
                    <a:pt x="61" y="3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0"/>
                  </a:lnTo>
                  <a:lnTo>
                    <a:pt x="64" y="53"/>
                  </a:lnTo>
                  <a:lnTo>
                    <a:pt x="65" y="62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9" y="96"/>
                  </a:lnTo>
                  <a:lnTo>
                    <a:pt x="96" y="97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63" name="Freeform 30">
              <a:extLst>
                <a:ext uri="{FF2B5EF4-FFF2-40B4-BE49-F238E27FC236}">
                  <a16:creationId xmlns:a16="http://schemas.microsoft.com/office/drawing/2014/main" id="{0AF4DD1F-B5DD-4B85-BE89-8DED889DC8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79900" y="1354138"/>
              <a:ext cx="193675" cy="315913"/>
            </a:xfrm>
            <a:custGeom>
              <a:avLst/>
              <a:gdLst>
                <a:gd name="T0" fmla="*/ 122 w 122"/>
                <a:gd name="T1" fmla="*/ 99 h 199"/>
                <a:gd name="T2" fmla="*/ 122 w 122"/>
                <a:gd name="T3" fmla="*/ 99 h 199"/>
                <a:gd name="T4" fmla="*/ 103 w 122"/>
                <a:gd name="T5" fmla="*/ 99 h 199"/>
                <a:gd name="T6" fmla="*/ 95 w 122"/>
                <a:gd name="T7" fmla="*/ 100 h 199"/>
                <a:gd name="T8" fmla="*/ 88 w 122"/>
                <a:gd name="T9" fmla="*/ 102 h 199"/>
                <a:gd name="T10" fmla="*/ 82 w 122"/>
                <a:gd name="T11" fmla="*/ 104 h 199"/>
                <a:gd name="T12" fmla="*/ 77 w 122"/>
                <a:gd name="T13" fmla="*/ 106 h 199"/>
                <a:gd name="T14" fmla="*/ 73 w 122"/>
                <a:gd name="T15" fmla="*/ 110 h 199"/>
                <a:gd name="T16" fmla="*/ 70 w 122"/>
                <a:gd name="T17" fmla="*/ 114 h 199"/>
                <a:gd name="T18" fmla="*/ 67 w 122"/>
                <a:gd name="T19" fmla="*/ 121 h 199"/>
                <a:gd name="T20" fmla="*/ 65 w 122"/>
                <a:gd name="T21" fmla="*/ 127 h 199"/>
                <a:gd name="T22" fmla="*/ 64 w 122"/>
                <a:gd name="T23" fmla="*/ 135 h 199"/>
                <a:gd name="T24" fmla="*/ 63 w 122"/>
                <a:gd name="T25" fmla="*/ 144 h 199"/>
                <a:gd name="T26" fmla="*/ 62 w 122"/>
                <a:gd name="T27" fmla="*/ 168 h 199"/>
                <a:gd name="T28" fmla="*/ 61 w 122"/>
                <a:gd name="T29" fmla="*/ 199 h 199"/>
                <a:gd name="T30" fmla="*/ 61 w 122"/>
                <a:gd name="T31" fmla="*/ 199 h 199"/>
                <a:gd name="T32" fmla="*/ 61 w 122"/>
                <a:gd name="T33" fmla="*/ 168 h 199"/>
                <a:gd name="T34" fmla="*/ 60 w 122"/>
                <a:gd name="T35" fmla="*/ 144 h 199"/>
                <a:gd name="T36" fmla="*/ 59 w 122"/>
                <a:gd name="T37" fmla="*/ 135 h 199"/>
                <a:gd name="T38" fmla="*/ 57 w 122"/>
                <a:gd name="T39" fmla="*/ 127 h 199"/>
                <a:gd name="T40" fmla="*/ 56 w 122"/>
                <a:gd name="T41" fmla="*/ 121 h 199"/>
                <a:gd name="T42" fmla="*/ 53 w 122"/>
                <a:gd name="T43" fmla="*/ 114 h 199"/>
                <a:gd name="T44" fmla="*/ 50 w 122"/>
                <a:gd name="T45" fmla="*/ 110 h 199"/>
                <a:gd name="T46" fmla="*/ 46 w 122"/>
                <a:gd name="T47" fmla="*/ 106 h 199"/>
                <a:gd name="T48" fmla="*/ 40 w 122"/>
                <a:gd name="T49" fmla="*/ 104 h 199"/>
                <a:gd name="T50" fmla="*/ 34 w 122"/>
                <a:gd name="T51" fmla="*/ 102 h 199"/>
                <a:gd name="T52" fmla="*/ 28 w 122"/>
                <a:gd name="T53" fmla="*/ 100 h 199"/>
                <a:gd name="T54" fmla="*/ 20 w 122"/>
                <a:gd name="T55" fmla="*/ 99 h 199"/>
                <a:gd name="T56" fmla="*/ 0 w 122"/>
                <a:gd name="T57" fmla="*/ 99 h 199"/>
                <a:gd name="T58" fmla="*/ 0 w 122"/>
                <a:gd name="T59" fmla="*/ 99 h 199"/>
                <a:gd name="T60" fmla="*/ 20 w 122"/>
                <a:gd name="T61" fmla="*/ 98 h 199"/>
                <a:gd name="T62" fmla="*/ 28 w 122"/>
                <a:gd name="T63" fmla="*/ 97 h 199"/>
                <a:gd name="T64" fmla="*/ 34 w 122"/>
                <a:gd name="T65" fmla="*/ 96 h 199"/>
                <a:gd name="T66" fmla="*/ 40 w 122"/>
                <a:gd name="T67" fmla="*/ 94 h 199"/>
                <a:gd name="T68" fmla="*/ 46 w 122"/>
                <a:gd name="T69" fmla="*/ 91 h 199"/>
                <a:gd name="T70" fmla="*/ 50 w 122"/>
                <a:gd name="T71" fmla="*/ 87 h 199"/>
                <a:gd name="T72" fmla="*/ 53 w 122"/>
                <a:gd name="T73" fmla="*/ 83 h 199"/>
                <a:gd name="T74" fmla="*/ 56 w 122"/>
                <a:gd name="T75" fmla="*/ 77 h 199"/>
                <a:gd name="T76" fmla="*/ 57 w 122"/>
                <a:gd name="T77" fmla="*/ 70 h 199"/>
                <a:gd name="T78" fmla="*/ 59 w 122"/>
                <a:gd name="T79" fmla="*/ 62 h 199"/>
                <a:gd name="T80" fmla="*/ 60 w 122"/>
                <a:gd name="T81" fmla="*/ 53 h 199"/>
                <a:gd name="T82" fmla="*/ 61 w 122"/>
                <a:gd name="T83" fmla="*/ 29 h 199"/>
                <a:gd name="T84" fmla="*/ 61 w 122"/>
                <a:gd name="T85" fmla="*/ 0 h 199"/>
                <a:gd name="T86" fmla="*/ 61 w 122"/>
                <a:gd name="T87" fmla="*/ 0 h 199"/>
                <a:gd name="T88" fmla="*/ 62 w 122"/>
                <a:gd name="T89" fmla="*/ 29 h 199"/>
                <a:gd name="T90" fmla="*/ 63 w 122"/>
                <a:gd name="T91" fmla="*/ 53 h 199"/>
                <a:gd name="T92" fmla="*/ 64 w 122"/>
                <a:gd name="T93" fmla="*/ 62 h 199"/>
                <a:gd name="T94" fmla="*/ 65 w 122"/>
                <a:gd name="T95" fmla="*/ 70 h 199"/>
                <a:gd name="T96" fmla="*/ 67 w 122"/>
                <a:gd name="T97" fmla="*/ 77 h 199"/>
                <a:gd name="T98" fmla="*/ 70 w 122"/>
                <a:gd name="T99" fmla="*/ 83 h 199"/>
                <a:gd name="T100" fmla="*/ 73 w 122"/>
                <a:gd name="T101" fmla="*/ 87 h 199"/>
                <a:gd name="T102" fmla="*/ 77 w 122"/>
                <a:gd name="T103" fmla="*/ 91 h 199"/>
                <a:gd name="T104" fmla="*/ 82 w 122"/>
                <a:gd name="T105" fmla="*/ 94 h 199"/>
                <a:gd name="T106" fmla="*/ 88 w 122"/>
                <a:gd name="T107" fmla="*/ 96 h 199"/>
                <a:gd name="T108" fmla="*/ 95 w 122"/>
                <a:gd name="T109" fmla="*/ 97 h 199"/>
                <a:gd name="T110" fmla="*/ 103 w 122"/>
                <a:gd name="T111" fmla="*/ 98 h 199"/>
                <a:gd name="T112" fmla="*/ 122 w 122"/>
                <a:gd name="T113" fmla="*/ 99 h 199"/>
                <a:gd name="T114" fmla="*/ 122 w 122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2" h="199">
                  <a:moveTo>
                    <a:pt x="122" y="99"/>
                  </a:moveTo>
                  <a:lnTo>
                    <a:pt x="122" y="99"/>
                  </a:lnTo>
                  <a:lnTo>
                    <a:pt x="103" y="99"/>
                  </a:lnTo>
                  <a:lnTo>
                    <a:pt x="95" y="100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6"/>
                  </a:lnTo>
                  <a:lnTo>
                    <a:pt x="73" y="110"/>
                  </a:lnTo>
                  <a:lnTo>
                    <a:pt x="70" y="114"/>
                  </a:lnTo>
                  <a:lnTo>
                    <a:pt x="67" y="121"/>
                  </a:lnTo>
                  <a:lnTo>
                    <a:pt x="65" y="127"/>
                  </a:lnTo>
                  <a:lnTo>
                    <a:pt x="64" y="135"/>
                  </a:lnTo>
                  <a:lnTo>
                    <a:pt x="63" y="144"/>
                  </a:lnTo>
                  <a:lnTo>
                    <a:pt x="62" y="168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1" y="168"/>
                  </a:lnTo>
                  <a:lnTo>
                    <a:pt x="60" y="144"/>
                  </a:lnTo>
                  <a:lnTo>
                    <a:pt x="59" y="135"/>
                  </a:lnTo>
                  <a:lnTo>
                    <a:pt x="57" y="127"/>
                  </a:lnTo>
                  <a:lnTo>
                    <a:pt x="56" y="121"/>
                  </a:lnTo>
                  <a:lnTo>
                    <a:pt x="53" y="114"/>
                  </a:lnTo>
                  <a:lnTo>
                    <a:pt x="50" y="110"/>
                  </a:lnTo>
                  <a:lnTo>
                    <a:pt x="46" y="106"/>
                  </a:lnTo>
                  <a:lnTo>
                    <a:pt x="40" y="104"/>
                  </a:lnTo>
                  <a:lnTo>
                    <a:pt x="34" y="102"/>
                  </a:lnTo>
                  <a:lnTo>
                    <a:pt x="28" y="100"/>
                  </a:lnTo>
                  <a:lnTo>
                    <a:pt x="20" y="99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4" y="96"/>
                  </a:lnTo>
                  <a:lnTo>
                    <a:pt x="40" y="94"/>
                  </a:lnTo>
                  <a:lnTo>
                    <a:pt x="46" y="91"/>
                  </a:lnTo>
                  <a:lnTo>
                    <a:pt x="50" y="87"/>
                  </a:lnTo>
                  <a:lnTo>
                    <a:pt x="53" y="83"/>
                  </a:lnTo>
                  <a:lnTo>
                    <a:pt x="56" y="77"/>
                  </a:lnTo>
                  <a:lnTo>
                    <a:pt x="57" y="70"/>
                  </a:lnTo>
                  <a:lnTo>
                    <a:pt x="59" y="62"/>
                  </a:lnTo>
                  <a:lnTo>
                    <a:pt x="60" y="53"/>
                  </a:lnTo>
                  <a:lnTo>
                    <a:pt x="61" y="29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2" y="29"/>
                  </a:lnTo>
                  <a:lnTo>
                    <a:pt x="63" y="53"/>
                  </a:lnTo>
                  <a:lnTo>
                    <a:pt x="64" y="62"/>
                  </a:lnTo>
                  <a:lnTo>
                    <a:pt x="65" y="70"/>
                  </a:lnTo>
                  <a:lnTo>
                    <a:pt x="67" y="77"/>
                  </a:lnTo>
                  <a:lnTo>
                    <a:pt x="70" y="83"/>
                  </a:lnTo>
                  <a:lnTo>
                    <a:pt x="73" y="87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5" y="97"/>
                  </a:lnTo>
                  <a:lnTo>
                    <a:pt x="103" y="98"/>
                  </a:lnTo>
                  <a:lnTo>
                    <a:pt x="122" y="99"/>
                  </a:lnTo>
                  <a:lnTo>
                    <a:pt x="122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64" name="Freeform 31">
              <a:extLst>
                <a:ext uri="{FF2B5EF4-FFF2-40B4-BE49-F238E27FC236}">
                  <a16:creationId xmlns:a16="http://schemas.microsoft.com/office/drawing/2014/main" id="{562E9630-B1FE-4C39-BFB8-DF566239862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7375" y="2132013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4 w 123"/>
                <a:gd name="T5" fmla="*/ 100 h 199"/>
                <a:gd name="T6" fmla="*/ 96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4 w 123"/>
                <a:gd name="T15" fmla="*/ 112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3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2 w 123"/>
                <a:gd name="T33" fmla="*/ 169 h 199"/>
                <a:gd name="T34" fmla="*/ 60 w 123"/>
                <a:gd name="T35" fmla="*/ 145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4 w 123"/>
                <a:gd name="T43" fmla="*/ 116 h 199"/>
                <a:gd name="T44" fmla="*/ 51 w 123"/>
                <a:gd name="T45" fmla="*/ 112 h 199"/>
                <a:gd name="T46" fmla="*/ 46 w 123"/>
                <a:gd name="T47" fmla="*/ 107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1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1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6 w 123"/>
                <a:gd name="T69" fmla="*/ 91 h 199"/>
                <a:gd name="T70" fmla="*/ 51 w 123"/>
                <a:gd name="T71" fmla="*/ 88 h 199"/>
                <a:gd name="T72" fmla="*/ 54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3 h 199"/>
                <a:gd name="T80" fmla="*/ 60 w 123"/>
                <a:gd name="T81" fmla="*/ 53 h 199"/>
                <a:gd name="T82" fmla="*/ 62 w 123"/>
                <a:gd name="T83" fmla="*/ 31 h 199"/>
                <a:gd name="T84" fmla="*/ 62 w 123"/>
                <a:gd name="T85" fmla="*/ 0 h 199"/>
                <a:gd name="T86" fmla="*/ 62 w 123"/>
                <a:gd name="T87" fmla="*/ 0 h 199"/>
                <a:gd name="T88" fmla="*/ 63 w 123"/>
                <a:gd name="T89" fmla="*/ 31 h 199"/>
                <a:gd name="T90" fmla="*/ 64 w 123"/>
                <a:gd name="T91" fmla="*/ 53 h 199"/>
                <a:gd name="T92" fmla="*/ 65 w 123"/>
                <a:gd name="T93" fmla="*/ 63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4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6 w 123"/>
                <a:gd name="T109" fmla="*/ 97 h 199"/>
                <a:gd name="T110" fmla="*/ 104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4" y="100"/>
                  </a:lnTo>
                  <a:lnTo>
                    <a:pt x="96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4" y="112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3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2" y="169"/>
                  </a:lnTo>
                  <a:lnTo>
                    <a:pt x="60" y="145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4" y="116"/>
                  </a:lnTo>
                  <a:lnTo>
                    <a:pt x="51" y="112"/>
                  </a:lnTo>
                  <a:lnTo>
                    <a:pt x="46" y="107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1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1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6" y="91"/>
                  </a:lnTo>
                  <a:lnTo>
                    <a:pt x="51" y="88"/>
                  </a:lnTo>
                  <a:lnTo>
                    <a:pt x="54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3"/>
                  </a:lnTo>
                  <a:lnTo>
                    <a:pt x="60" y="53"/>
                  </a:lnTo>
                  <a:lnTo>
                    <a:pt x="62" y="31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3" y="31"/>
                  </a:lnTo>
                  <a:lnTo>
                    <a:pt x="64" y="53"/>
                  </a:lnTo>
                  <a:lnTo>
                    <a:pt x="65" y="63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4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6" y="97"/>
                  </a:lnTo>
                  <a:lnTo>
                    <a:pt x="104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65" name="Rectangle 20488">
              <a:extLst>
                <a:ext uri="{FF2B5EF4-FFF2-40B4-BE49-F238E27FC236}">
                  <a16:creationId xmlns:a16="http://schemas.microsoft.com/office/drawing/2014/main" id="{E3C28899-58D5-4721-930B-4EF508A84EB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072438" y="3946525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66" name="Freeform 20489">
              <a:extLst>
                <a:ext uri="{FF2B5EF4-FFF2-40B4-BE49-F238E27FC236}">
                  <a16:creationId xmlns:a16="http://schemas.microsoft.com/office/drawing/2014/main" id="{DAB752EE-562A-402A-BC1F-B06A02A8EE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48 w 48"/>
                <a:gd name="T2" fmla="*/ 48 w 48"/>
                <a:gd name="T3" fmla="*/ 48 w 48"/>
                <a:gd name="T4" fmla="*/ 0 w 48"/>
                <a:gd name="T5" fmla="*/ 0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67" name="Freeform 20490">
              <a:extLst>
                <a:ext uri="{FF2B5EF4-FFF2-40B4-BE49-F238E27FC236}">
                  <a16:creationId xmlns:a16="http://schemas.microsoft.com/office/drawing/2014/main" id="{BBA96351-A936-4011-96DF-80823A406CB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0 w 48"/>
                <a:gd name="T2" fmla="*/ 0 w 48"/>
                <a:gd name="T3" fmla="*/ 0 w 48"/>
                <a:gd name="T4" fmla="*/ 0 w 48"/>
                <a:gd name="T5" fmla="*/ 48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68" name="Freeform 20491">
              <a:extLst>
                <a:ext uri="{FF2B5EF4-FFF2-40B4-BE49-F238E27FC236}">
                  <a16:creationId xmlns:a16="http://schemas.microsoft.com/office/drawing/2014/main" id="{6FAAC318-E854-498E-B1C1-72F47FB099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0 w 48"/>
                <a:gd name="T2" fmla="*/ 0 w 48"/>
                <a:gd name="T3" fmla="*/ 0 w 48"/>
                <a:gd name="T4" fmla="*/ 0 w 48"/>
                <a:gd name="T5" fmla="*/ 48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69" name="Freeform 20493">
              <a:extLst>
                <a:ext uri="{FF2B5EF4-FFF2-40B4-BE49-F238E27FC236}">
                  <a16:creationId xmlns:a16="http://schemas.microsoft.com/office/drawing/2014/main" id="{6AB86518-EB13-44A4-873C-B15138F26C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3997325"/>
              <a:ext cx="74613" cy="38100"/>
            </a:xfrm>
            <a:custGeom>
              <a:avLst/>
              <a:gdLst>
                <a:gd name="T0" fmla="*/ 24 w 47"/>
                <a:gd name="T1" fmla="*/ 0 h 24"/>
                <a:gd name="T2" fmla="*/ 24 w 47"/>
                <a:gd name="T3" fmla="*/ 0 h 24"/>
                <a:gd name="T4" fmla="*/ 29 w 47"/>
                <a:gd name="T5" fmla="*/ 0 h 24"/>
                <a:gd name="T6" fmla="*/ 33 w 47"/>
                <a:gd name="T7" fmla="*/ 2 h 24"/>
                <a:gd name="T8" fmla="*/ 37 w 47"/>
                <a:gd name="T9" fmla="*/ 4 h 24"/>
                <a:gd name="T10" fmla="*/ 41 w 47"/>
                <a:gd name="T11" fmla="*/ 7 h 24"/>
                <a:gd name="T12" fmla="*/ 43 w 47"/>
                <a:gd name="T13" fmla="*/ 11 h 24"/>
                <a:gd name="T14" fmla="*/ 46 w 47"/>
                <a:gd name="T15" fmla="*/ 15 h 24"/>
                <a:gd name="T16" fmla="*/ 47 w 47"/>
                <a:gd name="T17" fmla="*/ 18 h 24"/>
                <a:gd name="T18" fmla="*/ 47 w 47"/>
                <a:gd name="T19" fmla="*/ 24 h 24"/>
                <a:gd name="T20" fmla="*/ 0 w 47"/>
                <a:gd name="T21" fmla="*/ 24 h 24"/>
                <a:gd name="T22" fmla="*/ 0 w 47"/>
                <a:gd name="T23" fmla="*/ 24 h 24"/>
                <a:gd name="T24" fmla="*/ 0 w 47"/>
                <a:gd name="T25" fmla="*/ 18 h 24"/>
                <a:gd name="T26" fmla="*/ 2 w 47"/>
                <a:gd name="T27" fmla="*/ 15 h 24"/>
                <a:gd name="T28" fmla="*/ 4 w 47"/>
                <a:gd name="T29" fmla="*/ 11 h 24"/>
                <a:gd name="T30" fmla="*/ 7 w 47"/>
                <a:gd name="T31" fmla="*/ 7 h 24"/>
                <a:gd name="T32" fmla="*/ 11 w 47"/>
                <a:gd name="T33" fmla="*/ 4 h 24"/>
                <a:gd name="T34" fmla="*/ 15 w 47"/>
                <a:gd name="T35" fmla="*/ 2 h 24"/>
                <a:gd name="T36" fmla="*/ 19 w 47"/>
                <a:gd name="T37" fmla="*/ 0 h 24"/>
                <a:gd name="T38" fmla="*/ 24 w 47"/>
                <a:gd name="T3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4">
                  <a:moveTo>
                    <a:pt x="24" y="0"/>
                  </a:moveTo>
                  <a:lnTo>
                    <a:pt x="24" y="0"/>
                  </a:lnTo>
                  <a:lnTo>
                    <a:pt x="29" y="0"/>
                  </a:lnTo>
                  <a:lnTo>
                    <a:pt x="33" y="2"/>
                  </a:lnTo>
                  <a:lnTo>
                    <a:pt x="37" y="4"/>
                  </a:lnTo>
                  <a:lnTo>
                    <a:pt x="41" y="7"/>
                  </a:lnTo>
                  <a:lnTo>
                    <a:pt x="43" y="11"/>
                  </a:lnTo>
                  <a:lnTo>
                    <a:pt x="46" y="15"/>
                  </a:lnTo>
                  <a:lnTo>
                    <a:pt x="47" y="18"/>
                  </a:lnTo>
                  <a:lnTo>
                    <a:pt x="47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19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70" name="Freeform 20494">
              <a:extLst>
                <a:ext uri="{FF2B5EF4-FFF2-40B4-BE49-F238E27FC236}">
                  <a16:creationId xmlns:a16="http://schemas.microsoft.com/office/drawing/2014/main" id="{DAC5F01A-C3DD-4225-98F2-93B7C301C1D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71" name="Rectangle 20495">
              <a:extLst>
                <a:ext uri="{FF2B5EF4-FFF2-40B4-BE49-F238E27FC236}">
                  <a16:creationId xmlns:a16="http://schemas.microsoft.com/office/drawing/2014/main" id="{C7B9F892-B2CC-42B5-A640-4ACC4D68135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724901" y="4035425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72" name="Freeform 20496">
              <a:extLst>
                <a:ext uri="{FF2B5EF4-FFF2-40B4-BE49-F238E27FC236}">
                  <a16:creationId xmlns:a16="http://schemas.microsoft.com/office/drawing/2014/main" id="{353F6258-F2AF-472E-86E2-FCB0B5EFB5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73" name="Freeform 20497">
              <a:extLst>
                <a:ext uri="{FF2B5EF4-FFF2-40B4-BE49-F238E27FC236}">
                  <a16:creationId xmlns:a16="http://schemas.microsoft.com/office/drawing/2014/main" id="{C25AC7F9-45EA-4F92-A352-FCAEB52270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74" name="Freeform 20498">
              <a:extLst>
                <a:ext uri="{FF2B5EF4-FFF2-40B4-BE49-F238E27FC236}">
                  <a16:creationId xmlns:a16="http://schemas.microsoft.com/office/drawing/2014/main" id="{2FFCFC16-0F47-4D80-9EC9-9A64C605B2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75" name="Freeform 20500">
              <a:extLst>
                <a:ext uri="{FF2B5EF4-FFF2-40B4-BE49-F238E27FC236}">
                  <a16:creationId xmlns:a16="http://schemas.microsoft.com/office/drawing/2014/main" id="{5386C0A1-BC87-4C9F-A29D-1FB34355BB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05250"/>
              <a:ext cx="74613" cy="36513"/>
            </a:xfrm>
            <a:custGeom>
              <a:avLst/>
              <a:gdLst>
                <a:gd name="T0" fmla="*/ 24 w 47"/>
                <a:gd name="T1" fmla="*/ 0 h 23"/>
                <a:gd name="T2" fmla="*/ 24 w 47"/>
                <a:gd name="T3" fmla="*/ 0 h 23"/>
                <a:gd name="T4" fmla="*/ 29 w 47"/>
                <a:gd name="T5" fmla="*/ 0 h 23"/>
                <a:gd name="T6" fmla="*/ 33 w 47"/>
                <a:gd name="T7" fmla="*/ 1 h 23"/>
                <a:gd name="T8" fmla="*/ 37 w 47"/>
                <a:gd name="T9" fmla="*/ 4 h 23"/>
                <a:gd name="T10" fmla="*/ 41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3 w 47"/>
                <a:gd name="T27" fmla="*/ 14 h 23"/>
                <a:gd name="T28" fmla="*/ 4 w 47"/>
                <a:gd name="T29" fmla="*/ 10 h 23"/>
                <a:gd name="T30" fmla="*/ 7 w 47"/>
                <a:gd name="T31" fmla="*/ 6 h 23"/>
                <a:gd name="T32" fmla="*/ 11 w 47"/>
                <a:gd name="T33" fmla="*/ 4 h 23"/>
                <a:gd name="T34" fmla="*/ 15 w 47"/>
                <a:gd name="T35" fmla="*/ 1 h 23"/>
                <a:gd name="T36" fmla="*/ 20 w 47"/>
                <a:gd name="T37" fmla="*/ 0 h 23"/>
                <a:gd name="T38" fmla="*/ 24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4" y="0"/>
                  </a:moveTo>
                  <a:lnTo>
                    <a:pt x="24" y="0"/>
                  </a:lnTo>
                  <a:lnTo>
                    <a:pt x="29" y="0"/>
                  </a:lnTo>
                  <a:lnTo>
                    <a:pt x="33" y="1"/>
                  </a:lnTo>
                  <a:lnTo>
                    <a:pt x="37" y="4"/>
                  </a:lnTo>
                  <a:lnTo>
                    <a:pt x="41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3" y="14"/>
                  </a:lnTo>
                  <a:lnTo>
                    <a:pt x="4" y="10"/>
                  </a:lnTo>
                  <a:lnTo>
                    <a:pt x="7" y="6"/>
                  </a:lnTo>
                  <a:lnTo>
                    <a:pt x="11" y="4"/>
                  </a:lnTo>
                  <a:lnTo>
                    <a:pt x="15" y="1"/>
                  </a:lnTo>
                  <a:lnTo>
                    <a:pt x="20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76" name="Freeform 20501">
              <a:extLst>
                <a:ext uri="{FF2B5EF4-FFF2-40B4-BE49-F238E27FC236}">
                  <a16:creationId xmlns:a16="http://schemas.microsoft.com/office/drawing/2014/main" id="{AE8B2EBB-4891-4D38-A918-117EB49B9E4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77" name="Rectangle 20502">
              <a:extLst>
                <a:ext uri="{FF2B5EF4-FFF2-40B4-BE49-F238E27FC236}">
                  <a16:creationId xmlns:a16="http://schemas.microsoft.com/office/drawing/2014/main" id="{5876E4BB-F149-4A66-8164-336B774C454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855076" y="3941763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78" name="Freeform 20503">
              <a:extLst>
                <a:ext uri="{FF2B5EF4-FFF2-40B4-BE49-F238E27FC236}">
                  <a16:creationId xmlns:a16="http://schemas.microsoft.com/office/drawing/2014/main" id="{F6244F22-7F81-45F9-AE3A-B4D232FFC9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79" name="Freeform 20504">
              <a:extLst>
                <a:ext uri="{FF2B5EF4-FFF2-40B4-BE49-F238E27FC236}">
                  <a16:creationId xmlns:a16="http://schemas.microsoft.com/office/drawing/2014/main" id="{91AA9E2C-958F-41DD-AE2B-CD0B453506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80" name="Freeform 20505">
              <a:extLst>
                <a:ext uri="{FF2B5EF4-FFF2-40B4-BE49-F238E27FC236}">
                  <a16:creationId xmlns:a16="http://schemas.microsoft.com/office/drawing/2014/main" id="{E3EAA9ED-DA29-4C3C-AE33-498589E22E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81" name="Freeform 20507">
              <a:extLst>
                <a:ext uri="{FF2B5EF4-FFF2-40B4-BE49-F238E27FC236}">
                  <a16:creationId xmlns:a16="http://schemas.microsoft.com/office/drawing/2014/main" id="{7D4578C8-B75E-4C56-9C1B-2B0D9967849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40175"/>
              <a:ext cx="73025" cy="36513"/>
            </a:xfrm>
            <a:custGeom>
              <a:avLst/>
              <a:gdLst>
                <a:gd name="T0" fmla="*/ 23 w 46"/>
                <a:gd name="T1" fmla="*/ 0 h 23"/>
                <a:gd name="T2" fmla="*/ 23 w 46"/>
                <a:gd name="T3" fmla="*/ 0 h 23"/>
                <a:gd name="T4" fmla="*/ 28 w 46"/>
                <a:gd name="T5" fmla="*/ 0 h 23"/>
                <a:gd name="T6" fmla="*/ 32 w 46"/>
                <a:gd name="T7" fmla="*/ 1 h 23"/>
                <a:gd name="T8" fmla="*/ 36 w 46"/>
                <a:gd name="T9" fmla="*/ 4 h 23"/>
                <a:gd name="T10" fmla="*/ 40 w 46"/>
                <a:gd name="T11" fmla="*/ 6 h 23"/>
                <a:gd name="T12" fmla="*/ 43 w 46"/>
                <a:gd name="T13" fmla="*/ 10 h 23"/>
                <a:gd name="T14" fmla="*/ 45 w 46"/>
                <a:gd name="T15" fmla="*/ 14 h 23"/>
                <a:gd name="T16" fmla="*/ 46 w 46"/>
                <a:gd name="T17" fmla="*/ 18 h 23"/>
                <a:gd name="T18" fmla="*/ 46 w 46"/>
                <a:gd name="T19" fmla="*/ 23 h 23"/>
                <a:gd name="T20" fmla="*/ 0 w 46"/>
                <a:gd name="T21" fmla="*/ 23 h 23"/>
                <a:gd name="T22" fmla="*/ 0 w 46"/>
                <a:gd name="T23" fmla="*/ 23 h 23"/>
                <a:gd name="T24" fmla="*/ 0 w 46"/>
                <a:gd name="T25" fmla="*/ 18 h 23"/>
                <a:gd name="T26" fmla="*/ 1 w 46"/>
                <a:gd name="T27" fmla="*/ 14 h 23"/>
                <a:gd name="T28" fmla="*/ 3 w 46"/>
                <a:gd name="T29" fmla="*/ 10 h 23"/>
                <a:gd name="T30" fmla="*/ 6 w 46"/>
                <a:gd name="T31" fmla="*/ 6 h 23"/>
                <a:gd name="T32" fmla="*/ 10 w 46"/>
                <a:gd name="T33" fmla="*/ 4 h 23"/>
                <a:gd name="T34" fmla="*/ 14 w 46"/>
                <a:gd name="T35" fmla="*/ 1 h 23"/>
                <a:gd name="T36" fmla="*/ 18 w 46"/>
                <a:gd name="T37" fmla="*/ 0 h 23"/>
                <a:gd name="T38" fmla="*/ 23 w 46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23">
                  <a:moveTo>
                    <a:pt x="23" y="0"/>
                  </a:moveTo>
                  <a:lnTo>
                    <a:pt x="23" y="0"/>
                  </a:lnTo>
                  <a:lnTo>
                    <a:pt x="28" y="0"/>
                  </a:lnTo>
                  <a:lnTo>
                    <a:pt x="32" y="1"/>
                  </a:lnTo>
                  <a:lnTo>
                    <a:pt x="36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5" y="14"/>
                  </a:lnTo>
                  <a:lnTo>
                    <a:pt x="46" y="18"/>
                  </a:lnTo>
                  <a:lnTo>
                    <a:pt x="46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3" y="10"/>
                  </a:lnTo>
                  <a:lnTo>
                    <a:pt x="6" y="6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82" name="Freeform 20508">
              <a:extLst>
                <a:ext uri="{FF2B5EF4-FFF2-40B4-BE49-F238E27FC236}">
                  <a16:creationId xmlns:a16="http://schemas.microsoft.com/office/drawing/2014/main" id="{B6B3B3CE-E3EE-4D69-A7B3-DB1880FB8B5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0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  <a:gd name="T8" fmla="*/ 46 w 46"/>
                <a:gd name="T9" fmla="*/ 0 w 46"/>
                <a:gd name="T10" fmla="*/ 0 w 46"/>
                <a:gd name="T11" fmla="*/ 46 w 46"/>
                <a:gd name="T12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6" y="0"/>
                  </a:move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83" name="Rectangle 20509">
              <a:extLst>
                <a:ext uri="{FF2B5EF4-FFF2-40B4-BE49-F238E27FC236}">
                  <a16:creationId xmlns:a16="http://schemas.microsoft.com/office/drawing/2014/main" id="{9FE4FD23-A0A5-4F49-8944-A16E9DC7536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94776" y="3976688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84" name="Freeform 20510">
              <a:extLst>
                <a:ext uri="{FF2B5EF4-FFF2-40B4-BE49-F238E27FC236}">
                  <a16:creationId xmlns:a16="http://schemas.microsoft.com/office/drawing/2014/main" id="{EA488A31-F9DD-49C7-8035-C301834150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46 w 46"/>
                <a:gd name="T2" fmla="*/ 46 w 46"/>
                <a:gd name="T3" fmla="*/ 46 w 46"/>
                <a:gd name="T4" fmla="*/ 0 w 46"/>
                <a:gd name="T5" fmla="*/ 0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85" name="Freeform 20511">
              <a:extLst>
                <a:ext uri="{FF2B5EF4-FFF2-40B4-BE49-F238E27FC236}">
                  <a16:creationId xmlns:a16="http://schemas.microsoft.com/office/drawing/2014/main" id="{ECDEB51E-84F2-43B8-9833-A246DEBB49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86" name="Freeform 20512">
              <a:extLst>
                <a:ext uri="{FF2B5EF4-FFF2-40B4-BE49-F238E27FC236}">
                  <a16:creationId xmlns:a16="http://schemas.microsoft.com/office/drawing/2014/main" id="{966F68F3-D90B-4E70-9477-FEED0963AE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87" name="Freeform 20514">
              <a:extLst>
                <a:ext uri="{FF2B5EF4-FFF2-40B4-BE49-F238E27FC236}">
                  <a16:creationId xmlns:a16="http://schemas.microsoft.com/office/drawing/2014/main" id="{F538FD71-3485-495F-BCF2-297718BC7C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22725"/>
              <a:ext cx="74613" cy="36513"/>
            </a:xfrm>
            <a:custGeom>
              <a:avLst/>
              <a:gdLst>
                <a:gd name="T0" fmla="*/ 24 w 47"/>
                <a:gd name="T1" fmla="*/ 0 h 23"/>
                <a:gd name="T2" fmla="*/ 24 w 47"/>
                <a:gd name="T3" fmla="*/ 0 h 23"/>
                <a:gd name="T4" fmla="*/ 27 w 47"/>
                <a:gd name="T5" fmla="*/ 0 h 23"/>
                <a:gd name="T6" fmla="*/ 33 w 47"/>
                <a:gd name="T7" fmla="*/ 1 h 23"/>
                <a:gd name="T8" fmla="*/ 37 w 47"/>
                <a:gd name="T9" fmla="*/ 4 h 23"/>
                <a:gd name="T10" fmla="*/ 40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1 w 47"/>
                <a:gd name="T27" fmla="*/ 14 h 23"/>
                <a:gd name="T28" fmla="*/ 4 w 47"/>
                <a:gd name="T29" fmla="*/ 10 h 23"/>
                <a:gd name="T30" fmla="*/ 7 w 47"/>
                <a:gd name="T31" fmla="*/ 6 h 23"/>
                <a:gd name="T32" fmla="*/ 11 w 47"/>
                <a:gd name="T33" fmla="*/ 4 h 23"/>
                <a:gd name="T34" fmla="*/ 14 w 47"/>
                <a:gd name="T35" fmla="*/ 1 h 23"/>
                <a:gd name="T36" fmla="*/ 18 w 47"/>
                <a:gd name="T37" fmla="*/ 0 h 23"/>
                <a:gd name="T38" fmla="*/ 24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4" y="0"/>
                  </a:moveTo>
                  <a:lnTo>
                    <a:pt x="24" y="0"/>
                  </a:lnTo>
                  <a:lnTo>
                    <a:pt x="27" y="0"/>
                  </a:lnTo>
                  <a:lnTo>
                    <a:pt x="33" y="1"/>
                  </a:lnTo>
                  <a:lnTo>
                    <a:pt x="37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4" y="10"/>
                  </a:lnTo>
                  <a:lnTo>
                    <a:pt x="7" y="6"/>
                  </a:lnTo>
                  <a:lnTo>
                    <a:pt x="11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88" name="Freeform 20515">
              <a:extLst>
                <a:ext uri="{FF2B5EF4-FFF2-40B4-BE49-F238E27FC236}">
                  <a16:creationId xmlns:a16="http://schemas.microsoft.com/office/drawing/2014/main" id="{9F46AB54-3991-4382-8218-158FC55EC26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89" name="Rectangle 20516">
              <a:extLst>
                <a:ext uri="{FF2B5EF4-FFF2-40B4-BE49-F238E27FC236}">
                  <a16:creationId xmlns:a16="http://schemas.microsoft.com/office/drawing/2014/main" id="{468AABEA-0515-4B7F-B759-61158BF78CF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134476" y="4059238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90" name="Freeform 20517">
              <a:extLst>
                <a:ext uri="{FF2B5EF4-FFF2-40B4-BE49-F238E27FC236}">
                  <a16:creationId xmlns:a16="http://schemas.microsoft.com/office/drawing/2014/main" id="{EE6ECE8D-4B61-4DB8-83E7-E911A7A1964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91" name="Freeform 20518">
              <a:extLst>
                <a:ext uri="{FF2B5EF4-FFF2-40B4-BE49-F238E27FC236}">
                  <a16:creationId xmlns:a16="http://schemas.microsoft.com/office/drawing/2014/main" id="{1B4F46AE-A23F-4BD7-9078-B18D230960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92" name="Freeform 20519">
              <a:extLst>
                <a:ext uri="{FF2B5EF4-FFF2-40B4-BE49-F238E27FC236}">
                  <a16:creationId xmlns:a16="http://schemas.microsoft.com/office/drawing/2014/main" id="{F2A043D1-3069-40B1-A887-B03ABC28FC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93" name="Freeform 20521">
              <a:extLst>
                <a:ext uri="{FF2B5EF4-FFF2-40B4-BE49-F238E27FC236}">
                  <a16:creationId xmlns:a16="http://schemas.microsoft.com/office/drawing/2014/main" id="{4E173B52-E26A-4E29-AAF6-A4A46DBD2C3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02088"/>
              <a:ext cx="74613" cy="36513"/>
            </a:xfrm>
            <a:custGeom>
              <a:avLst/>
              <a:gdLst>
                <a:gd name="T0" fmla="*/ 23 w 47"/>
                <a:gd name="T1" fmla="*/ 0 h 23"/>
                <a:gd name="T2" fmla="*/ 23 w 47"/>
                <a:gd name="T3" fmla="*/ 0 h 23"/>
                <a:gd name="T4" fmla="*/ 29 w 47"/>
                <a:gd name="T5" fmla="*/ 0 h 23"/>
                <a:gd name="T6" fmla="*/ 33 w 47"/>
                <a:gd name="T7" fmla="*/ 1 h 23"/>
                <a:gd name="T8" fmla="*/ 36 w 47"/>
                <a:gd name="T9" fmla="*/ 4 h 23"/>
                <a:gd name="T10" fmla="*/ 40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1 w 47"/>
                <a:gd name="T27" fmla="*/ 14 h 23"/>
                <a:gd name="T28" fmla="*/ 4 w 47"/>
                <a:gd name="T29" fmla="*/ 10 h 23"/>
                <a:gd name="T30" fmla="*/ 6 w 47"/>
                <a:gd name="T31" fmla="*/ 6 h 23"/>
                <a:gd name="T32" fmla="*/ 10 w 47"/>
                <a:gd name="T33" fmla="*/ 4 h 23"/>
                <a:gd name="T34" fmla="*/ 14 w 47"/>
                <a:gd name="T35" fmla="*/ 1 h 23"/>
                <a:gd name="T36" fmla="*/ 18 w 47"/>
                <a:gd name="T37" fmla="*/ 0 h 23"/>
                <a:gd name="T38" fmla="*/ 23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3" y="0"/>
                  </a:moveTo>
                  <a:lnTo>
                    <a:pt x="23" y="0"/>
                  </a:lnTo>
                  <a:lnTo>
                    <a:pt x="29" y="0"/>
                  </a:lnTo>
                  <a:lnTo>
                    <a:pt x="33" y="1"/>
                  </a:lnTo>
                  <a:lnTo>
                    <a:pt x="36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4" y="10"/>
                  </a:lnTo>
                  <a:lnTo>
                    <a:pt x="6" y="6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94" name="Freeform 20522">
              <a:extLst>
                <a:ext uri="{FF2B5EF4-FFF2-40B4-BE49-F238E27FC236}">
                  <a16:creationId xmlns:a16="http://schemas.microsoft.com/office/drawing/2014/main" id="{B3EFC3DB-EA2D-4A04-8653-35596DDB458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95" name="Rectangle 20523">
              <a:extLst>
                <a:ext uri="{FF2B5EF4-FFF2-40B4-BE49-F238E27FC236}">
                  <a16:creationId xmlns:a16="http://schemas.microsoft.com/office/drawing/2014/main" id="{9A32D3B3-2602-44DD-BF86-E7BB018D99F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202613" y="4038600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96" name="Freeform 20524">
              <a:extLst>
                <a:ext uri="{FF2B5EF4-FFF2-40B4-BE49-F238E27FC236}">
                  <a16:creationId xmlns:a16="http://schemas.microsoft.com/office/drawing/2014/main" id="{4497AB21-097E-4962-B2B3-97779713E8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97" name="Freeform 20525">
              <a:extLst>
                <a:ext uri="{FF2B5EF4-FFF2-40B4-BE49-F238E27FC236}">
                  <a16:creationId xmlns:a16="http://schemas.microsoft.com/office/drawing/2014/main" id="{71DBFB55-E7D5-47B1-9AD9-9714FDD161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98" name="Freeform 20526">
              <a:extLst>
                <a:ext uri="{FF2B5EF4-FFF2-40B4-BE49-F238E27FC236}">
                  <a16:creationId xmlns:a16="http://schemas.microsoft.com/office/drawing/2014/main" id="{8A8D07C9-0E0B-4B60-B5A8-20620040E9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99" name="Freeform 20545">
              <a:extLst>
                <a:ext uri="{FF2B5EF4-FFF2-40B4-BE49-F238E27FC236}">
                  <a16:creationId xmlns:a16="http://schemas.microsoft.com/office/drawing/2014/main" id="{FB82843E-35C9-4C23-A525-F8941DAAC8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18688" y="5068888"/>
              <a:ext cx="0" cy="25400"/>
            </a:xfrm>
            <a:custGeom>
              <a:avLst/>
              <a:gdLst>
                <a:gd name="T0" fmla="*/ 16 h 16"/>
                <a:gd name="T1" fmla="*/ 0 h 16"/>
                <a:gd name="T2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lnTo>
                    <a:pt x="0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</p:grpSp>
      <p:sp>
        <p:nvSpPr>
          <p:cNvPr id="136" name="Rectangle 10">
            <a:extLst>
              <a:ext uri="{FF2B5EF4-FFF2-40B4-BE49-F238E27FC236}">
                <a16:creationId xmlns:a16="http://schemas.microsoft.com/office/drawing/2014/main" id="{A4488358-B821-4CF2-B3B7-71C8E04B7B03}"/>
              </a:ext>
            </a:extLst>
          </p:cNvPr>
          <p:cNvSpPr/>
          <p:nvPr/>
        </p:nvSpPr>
        <p:spPr>
          <a:xfrm>
            <a:off x="-116114" y="-35120"/>
            <a:ext cx="12308114" cy="41378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88636" y="5271894"/>
            <a:ext cx="927847" cy="4210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2400" b="0" i="0" u="none" strike="noStrike" kern="1200" cap="none" spc="0" normalizeH="0" baseline="0" noProof="0" dirty="0">
                <a:ln>
                  <a:noFill/>
                </a:ln>
                <a:solidFill>
                  <a:srgbClr val="1E0AA6"/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E0AA6"/>
                </a:solidFill>
                <a:effectLst/>
                <a:uLnTx/>
                <a:uFillTx/>
                <a:cs typeface="+mn-ea"/>
                <a:sym typeface="+mn-lt"/>
              </a:rPr>
              <a:t>5%</a:t>
            </a:r>
          </a:p>
        </p:txBody>
      </p:sp>
      <p:pic>
        <p:nvPicPr>
          <p:cNvPr id="71" name="图形 70">
            <a:extLst>
              <a:ext uri="{FF2B5EF4-FFF2-40B4-BE49-F238E27FC236}">
                <a16:creationId xmlns:a16="http://schemas.microsoft.com/office/drawing/2014/main" id="{3434A317-3025-4834-AEA8-48436558F8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6205" y="566057"/>
            <a:ext cx="2052085" cy="123408"/>
          </a:xfrm>
          <a:prstGeom prst="rect">
            <a:avLst/>
          </a:prstGeom>
        </p:spPr>
      </p:pic>
      <p:sp>
        <p:nvSpPr>
          <p:cNvPr id="72" name="矩形 71">
            <a:extLst>
              <a:ext uri="{FF2B5EF4-FFF2-40B4-BE49-F238E27FC236}">
                <a16:creationId xmlns:a16="http://schemas.microsoft.com/office/drawing/2014/main" id="{F392DCD9-A1C2-4B18-BDD3-AA9B3886060F}"/>
              </a:ext>
            </a:extLst>
          </p:cNvPr>
          <p:cNvSpPr/>
          <p:nvPr/>
        </p:nvSpPr>
        <p:spPr>
          <a:xfrm>
            <a:off x="9432652" y="6230570"/>
            <a:ext cx="2229462" cy="32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600" spc="1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 Quality Control Manual of Chinese Standard PPT</a:t>
            </a:r>
          </a:p>
        </p:txBody>
      </p:sp>
      <p:sp>
        <p:nvSpPr>
          <p:cNvPr id="202" name="Rectangle 56">
            <a:extLst>
              <a:ext uri="{FF2B5EF4-FFF2-40B4-BE49-F238E27FC236}">
                <a16:creationId xmlns:a16="http://schemas.microsoft.com/office/drawing/2014/main" id="{57675211-E204-4270-8B6E-3EDCBA395E5B}"/>
              </a:ext>
            </a:extLst>
          </p:cNvPr>
          <p:cNvSpPr/>
          <p:nvPr/>
        </p:nvSpPr>
        <p:spPr>
          <a:xfrm>
            <a:off x="2553266" y="691617"/>
            <a:ext cx="7085469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1E0AA6"/>
                </a:solidFill>
                <a:cs typeface="+mn-ea"/>
                <a:sym typeface="+mn-lt"/>
              </a:rPr>
              <a:t>60%</a:t>
            </a:r>
            <a:endParaRPr lang="id-ID" altLang="zh-CN" sz="4400" b="1" dirty="0">
              <a:solidFill>
                <a:srgbClr val="1E0AA6"/>
              </a:solidFill>
              <a:cs typeface="+mn-ea"/>
              <a:sym typeface="+mn-lt"/>
            </a:endParaRPr>
          </a:p>
        </p:txBody>
      </p:sp>
      <p:grpSp>
        <p:nvGrpSpPr>
          <p:cNvPr id="318" name="组合 317">
            <a:extLst>
              <a:ext uri="{FF2B5EF4-FFF2-40B4-BE49-F238E27FC236}">
                <a16:creationId xmlns:a16="http://schemas.microsoft.com/office/drawing/2014/main" id="{9A1791D6-DB84-40D0-91C7-A01BD6958B62}"/>
              </a:ext>
            </a:extLst>
          </p:cNvPr>
          <p:cNvGrpSpPr/>
          <p:nvPr/>
        </p:nvGrpSpPr>
        <p:grpSpPr>
          <a:xfrm rot="16200000">
            <a:off x="-104623" y="-754962"/>
            <a:ext cx="1980008" cy="2344780"/>
            <a:chOff x="10342230" y="-183592"/>
            <a:chExt cx="1980008" cy="2344780"/>
          </a:xfrm>
        </p:grpSpPr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BD0318A7-3641-47A5-B8ED-8BCAD4CE38D3}"/>
                </a:ext>
              </a:extLst>
            </p:cNvPr>
            <p:cNvSpPr/>
            <p:nvPr/>
          </p:nvSpPr>
          <p:spPr>
            <a:xfrm>
              <a:off x="10342230" y="-76079"/>
              <a:ext cx="1924531" cy="2237267"/>
            </a:xfrm>
            <a:custGeom>
              <a:avLst/>
              <a:gdLst>
                <a:gd name="connsiteX0" fmla="*/ 7144 w 2286000"/>
                <a:gd name="connsiteY0" fmla="*/ 7144 h 2657475"/>
                <a:gd name="connsiteX1" fmla="*/ 445294 w 2286000"/>
                <a:gd name="connsiteY1" fmla="*/ 407194 h 2657475"/>
                <a:gd name="connsiteX2" fmla="*/ 1226344 w 2286000"/>
                <a:gd name="connsiteY2" fmla="*/ 807244 h 2657475"/>
                <a:gd name="connsiteX3" fmla="*/ 1359694 w 2286000"/>
                <a:gd name="connsiteY3" fmla="*/ 1302544 h 2657475"/>
                <a:gd name="connsiteX4" fmla="*/ 1788319 w 2286000"/>
                <a:gd name="connsiteY4" fmla="*/ 2302669 h 2657475"/>
                <a:gd name="connsiteX5" fmla="*/ 2283619 w 2286000"/>
                <a:gd name="connsiteY5" fmla="*/ 2655094 h 2657475"/>
                <a:gd name="connsiteX6" fmla="*/ 2283619 w 2286000"/>
                <a:gd name="connsiteY6" fmla="*/ 73819 h 2657475"/>
                <a:gd name="connsiteX7" fmla="*/ 2283619 w 2286000"/>
                <a:gd name="connsiteY7" fmla="*/ 7144 h 2657475"/>
                <a:gd name="connsiteX8" fmla="*/ 7144 w 2286000"/>
                <a:gd name="connsiteY8" fmla="*/ 7144 h 2657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6000" h="2657475">
                  <a:moveTo>
                    <a:pt x="7144" y="7144"/>
                  </a:moveTo>
                  <a:cubicBezTo>
                    <a:pt x="7144" y="7144"/>
                    <a:pt x="159544" y="302419"/>
                    <a:pt x="445294" y="407194"/>
                  </a:cubicBezTo>
                  <a:cubicBezTo>
                    <a:pt x="731044" y="511969"/>
                    <a:pt x="1112044" y="645319"/>
                    <a:pt x="1226344" y="807244"/>
                  </a:cubicBezTo>
                  <a:cubicBezTo>
                    <a:pt x="1340644" y="969169"/>
                    <a:pt x="1369219" y="997744"/>
                    <a:pt x="1359694" y="1302544"/>
                  </a:cubicBezTo>
                  <a:cubicBezTo>
                    <a:pt x="1350169" y="1607344"/>
                    <a:pt x="1407319" y="1988344"/>
                    <a:pt x="1788319" y="2302669"/>
                  </a:cubicBezTo>
                  <a:cubicBezTo>
                    <a:pt x="2169319" y="2616994"/>
                    <a:pt x="2283619" y="2655094"/>
                    <a:pt x="2283619" y="2655094"/>
                  </a:cubicBezTo>
                  <a:lnTo>
                    <a:pt x="2283619" y="73819"/>
                  </a:lnTo>
                  <a:lnTo>
                    <a:pt x="2283619" y="7144"/>
                  </a:lnTo>
                  <a:lnTo>
                    <a:pt x="7144" y="7144"/>
                  </a:lnTo>
                  <a:close/>
                </a:path>
              </a:pathLst>
            </a:custGeom>
            <a:gradFill>
              <a:gsLst>
                <a:gs pos="37000">
                  <a:srgbClr val="00119F"/>
                </a:gs>
                <a:gs pos="82000">
                  <a:srgbClr val="0018C8"/>
                </a:gs>
              </a:gsLst>
              <a:lin ang="13200000" scaled="0"/>
            </a:gradFill>
            <a:ln w="9525" cap="flat">
              <a:noFill/>
              <a:prstDash val="solid"/>
              <a:miter/>
            </a:ln>
            <a:effectLst>
              <a:innerShdw blurRad="241300" dist="330200" dir="6060000">
                <a:prstClr val="black">
                  <a:alpha val="21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FCD64561-F292-4AA0-B682-3FA2C1ECA851}"/>
                </a:ext>
              </a:extLst>
            </p:cNvPr>
            <p:cNvSpPr/>
            <p:nvPr/>
          </p:nvSpPr>
          <p:spPr>
            <a:xfrm>
              <a:off x="10867369" y="-183592"/>
              <a:ext cx="1454869" cy="2052084"/>
            </a:xfrm>
            <a:custGeom>
              <a:avLst/>
              <a:gdLst>
                <a:gd name="connsiteX0" fmla="*/ 34162 w 1485900"/>
                <a:gd name="connsiteY0" fmla="*/ 7144 h 2057400"/>
                <a:gd name="connsiteX1" fmla="*/ 300862 w 1485900"/>
                <a:gd name="connsiteY1" fmla="*/ 540544 h 2057400"/>
                <a:gd name="connsiteX2" fmla="*/ 977137 w 1485900"/>
                <a:gd name="connsiteY2" fmla="*/ 1026319 h 2057400"/>
                <a:gd name="connsiteX3" fmla="*/ 1234312 w 1485900"/>
                <a:gd name="connsiteY3" fmla="*/ 1845469 h 2057400"/>
                <a:gd name="connsiteX4" fmla="*/ 1481962 w 1485900"/>
                <a:gd name="connsiteY4" fmla="*/ 2055019 h 2057400"/>
                <a:gd name="connsiteX5" fmla="*/ 1481962 w 1485900"/>
                <a:gd name="connsiteY5" fmla="*/ 7144 h 2057400"/>
                <a:gd name="connsiteX6" fmla="*/ 34162 w 1485900"/>
                <a:gd name="connsiteY6" fmla="*/ 7144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5900" h="2057400">
                  <a:moveTo>
                    <a:pt x="34162" y="7144"/>
                  </a:moveTo>
                  <a:cubicBezTo>
                    <a:pt x="34162" y="7144"/>
                    <a:pt x="-118238" y="378619"/>
                    <a:pt x="300862" y="540544"/>
                  </a:cubicBezTo>
                  <a:cubicBezTo>
                    <a:pt x="719962" y="702469"/>
                    <a:pt x="967612" y="769144"/>
                    <a:pt x="977137" y="1026319"/>
                  </a:cubicBezTo>
                  <a:cubicBezTo>
                    <a:pt x="986662" y="1283494"/>
                    <a:pt x="986662" y="1635919"/>
                    <a:pt x="1234312" y="1845469"/>
                  </a:cubicBezTo>
                  <a:cubicBezTo>
                    <a:pt x="1481962" y="2055019"/>
                    <a:pt x="1481962" y="2055019"/>
                    <a:pt x="1481962" y="2055019"/>
                  </a:cubicBezTo>
                  <a:lnTo>
                    <a:pt x="1481962" y="7144"/>
                  </a:lnTo>
                  <a:lnTo>
                    <a:pt x="34162" y="7144"/>
                  </a:lnTo>
                  <a:close/>
                </a:path>
              </a:pathLst>
            </a:custGeom>
            <a:gradFill>
              <a:gsLst>
                <a:gs pos="20000">
                  <a:srgbClr val="000F8A"/>
                </a:gs>
                <a:gs pos="65000">
                  <a:srgbClr val="5807EB"/>
                </a:gs>
                <a:gs pos="100000">
                  <a:srgbClr val="0643E7"/>
                </a:gs>
              </a:gsLst>
              <a:lin ang="6600000" scaled="0"/>
            </a:gradFill>
            <a:ln w="9525" cap="flat">
              <a:noFill/>
              <a:prstDash val="solid"/>
              <a:miter/>
            </a:ln>
            <a:effectLst>
              <a:outerShdw blurRad="228600" dir="6840000" sx="94000" sy="94000" algn="t" rotWithShape="0">
                <a:prstClr val="black">
                  <a:alpha val="74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22" name="TextBox 170">
            <a:extLst>
              <a:ext uri="{FF2B5EF4-FFF2-40B4-BE49-F238E27FC236}">
                <a16:creationId xmlns:a16="http://schemas.microsoft.com/office/drawing/2014/main" id="{80EDDD13-A85C-4FB9-A4E2-B5016939F53A}"/>
              </a:ext>
            </a:extLst>
          </p:cNvPr>
          <p:cNvSpPr txBox="1"/>
          <p:nvPr/>
        </p:nvSpPr>
        <p:spPr>
          <a:xfrm>
            <a:off x="883580" y="3195800"/>
            <a:ext cx="1314784" cy="76944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1E0AA6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1E0AA6"/>
                </a:solidFill>
                <a:effectLst/>
                <a:uLnTx/>
                <a:uFillTx/>
                <a:cs typeface="+mn-ea"/>
                <a:sym typeface="+mn-lt"/>
              </a:rPr>
              <a:t>0%</a:t>
            </a:r>
            <a:endParaRPr kumimoji="0" lang="id-ID" sz="4400" b="1" i="0" u="none" strike="noStrike" kern="1200" cap="none" spc="0" normalizeH="0" baseline="0" noProof="0" dirty="0">
              <a:ln>
                <a:noFill/>
              </a:ln>
              <a:solidFill>
                <a:srgbClr val="1E0AA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23" name="Group 179">
            <a:extLst>
              <a:ext uri="{FF2B5EF4-FFF2-40B4-BE49-F238E27FC236}">
                <a16:creationId xmlns:a16="http://schemas.microsoft.com/office/drawing/2014/main" id="{D726E329-DC86-4086-A034-1D649C1266F0}"/>
              </a:ext>
            </a:extLst>
          </p:cNvPr>
          <p:cNvGrpSpPr/>
          <p:nvPr/>
        </p:nvGrpSpPr>
        <p:grpSpPr>
          <a:xfrm>
            <a:off x="998712" y="4192968"/>
            <a:ext cx="257524" cy="465138"/>
            <a:chOff x="5429367" y="4908078"/>
            <a:chExt cx="319088" cy="465138"/>
          </a:xfrm>
          <a:solidFill>
            <a:srgbClr val="EFF2FF"/>
          </a:solidFill>
        </p:grpSpPr>
        <p:sp>
          <p:nvSpPr>
            <p:cNvPr id="324" name="AutoShape 97">
              <a:extLst>
                <a:ext uri="{FF2B5EF4-FFF2-40B4-BE49-F238E27FC236}">
                  <a16:creationId xmlns:a16="http://schemas.microsoft.com/office/drawing/2014/main" id="{69FD825A-F96D-4FFE-A4F9-7A3FEAC333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9367" y="490807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adFill>
              <a:gsLst>
                <a:gs pos="0">
                  <a:srgbClr val="0930CB"/>
                </a:gs>
                <a:gs pos="76000">
                  <a:srgbClr val="5CD6FE"/>
                </a:gs>
              </a:gsLst>
              <a:lin ang="8400000" scaled="0"/>
            </a:gradFill>
            <a:ln w="12700" cap="flat">
              <a:noFill/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5" name="AutoShape 98">
              <a:extLst>
                <a:ext uri="{FF2B5EF4-FFF2-40B4-BE49-F238E27FC236}">
                  <a16:creationId xmlns:a16="http://schemas.microsoft.com/office/drawing/2014/main" id="{BDD0E66B-40A7-4BB1-8511-E9031B3EA1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9542" y="495173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adFill>
              <a:gsLst>
                <a:gs pos="0">
                  <a:srgbClr val="0930CB"/>
                </a:gs>
                <a:gs pos="76000">
                  <a:srgbClr val="5CD6FE"/>
                </a:gs>
              </a:gsLst>
              <a:lin ang="8400000" scaled="0"/>
            </a:gradFill>
            <a:ln w="12700" cap="flat">
              <a:noFill/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6" name="AutoShape 99">
              <a:extLst>
                <a:ext uri="{FF2B5EF4-FFF2-40B4-BE49-F238E27FC236}">
                  <a16:creationId xmlns:a16="http://schemas.microsoft.com/office/drawing/2014/main" id="{E9264879-55D4-4BE8-AF3F-E69ADBBC2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4623" y="531527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adFill>
              <a:gsLst>
                <a:gs pos="0">
                  <a:srgbClr val="0930CB"/>
                </a:gs>
                <a:gs pos="76000">
                  <a:srgbClr val="5CD6FE"/>
                </a:gs>
              </a:gsLst>
              <a:lin ang="8400000" scaled="0"/>
            </a:gradFill>
            <a:ln w="12700" cap="flat">
              <a:noFill/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7" name="Group 186">
            <a:extLst>
              <a:ext uri="{FF2B5EF4-FFF2-40B4-BE49-F238E27FC236}">
                <a16:creationId xmlns:a16="http://schemas.microsoft.com/office/drawing/2014/main" id="{29451196-9574-485D-9A58-63C4BF4204CE}"/>
              </a:ext>
            </a:extLst>
          </p:cNvPr>
          <p:cNvGrpSpPr/>
          <p:nvPr/>
        </p:nvGrpSpPr>
        <p:grpSpPr>
          <a:xfrm>
            <a:off x="10822394" y="4154825"/>
            <a:ext cx="393482" cy="465138"/>
            <a:chOff x="5429367" y="4908078"/>
            <a:chExt cx="319088" cy="465138"/>
          </a:xfrm>
          <a:solidFill>
            <a:schemeClr val="bg1"/>
          </a:solidFill>
        </p:grpSpPr>
        <p:sp>
          <p:nvSpPr>
            <p:cNvPr id="328" name="AutoShape 97">
              <a:extLst>
                <a:ext uri="{FF2B5EF4-FFF2-40B4-BE49-F238E27FC236}">
                  <a16:creationId xmlns:a16="http://schemas.microsoft.com/office/drawing/2014/main" id="{EF274F3D-43EA-45E5-B772-7F19F95442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9367" y="490807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adFill>
              <a:gsLst>
                <a:gs pos="0">
                  <a:srgbClr val="0930CB"/>
                </a:gs>
                <a:gs pos="76000">
                  <a:srgbClr val="5CD6FE"/>
                </a:gs>
              </a:gsLst>
              <a:lin ang="8400000" scaled="0"/>
            </a:gradFill>
            <a:ln w="12700" cap="flat">
              <a:noFill/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9" name="AutoShape 98">
              <a:extLst>
                <a:ext uri="{FF2B5EF4-FFF2-40B4-BE49-F238E27FC236}">
                  <a16:creationId xmlns:a16="http://schemas.microsoft.com/office/drawing/2014/main" id="{7429F5AE-2D2F-4A82-A49C-0777604024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9542" y="495173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adFill>
              <a:gsLst>
                <a:gs pos="0">
                  <a:srgbClr val="0930CB"/>
                </a:gs>
                <a:gs pos="76000">
                  <a:srgbClr val="5CD6FE"/>
                </a:gs>
              </a:gsLst>
              <a:lin ang="8400000" scaled="0"/>
            </a:gradFill>
            <a:ln w="12700" cap="flat">
              <a:noFill/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0" name="AutoShape 99">
              <a:extLst>
                <a:ext uri="{FF2B5EF4-FFF2-40B4-BE49-F238E27FC236}">
                  <a16:creationId xmlns:a16="http://schemas.microsoft.com/office/drawing/2014/main" id="{4A357E41-18C1-487B-B906-EDDA21FDFB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4623" y="531527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adFill>
              <a:gsLst>
                <a:gs pos="0">
                  <a:srgbClr val="0930CB"/>
                </a:gs>
                <a:gs pos="76000">
                  <a:srgbClr val="5CD6FE"/>
                </a:gs>
              </a:gsLst>
              <a:lin ang="8400000" scaled="0"/>
            </a:gradFill>
            <a:ln w="12700" cap="flat">
              <a:noFill/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1" name="TextBox 193">
            <a:extLst>
              <a:ext uri="{FF2B5EF4-FFF2-40B4-BE49-F238E27FC236}">
                <a16:creationId xmlns:a16="http://schemas.microsoft.com/office/drawing/2014/main" id="{BB475903-D568-48FA-B33C-4A150E3420C8}"/>
              </a:ext>
            </a:extLst>
          </p:cNvPr>
          <p:cNvSpPr txBox="1"/>
          <p:nvPr/>
        </p:nvSpPr>
        <p:spPr>
          <a:xfrm>
            <a:off x="9993637" y="3195800"/>
            <a:ext cx="1314784" cy="76944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1E0AA6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1E0AA6"/>
                </a:solidFill>
                <a:effectLst/>
                <a:uLnTx/>
                <a:uFillTx/>
                <a:cs typeface="+mn-ea"/>
                <a:sym typeface="+mn-lt"/>
              </a:rPr>
              <a:t>0%</a:t>
            </a:r>
            <a:endParaRPr kumimoji="0" lang="id-ID" sz="4400" b="1" i="0" u="none" strike="noStrike" kern="1200" cap="none" spc="0" normalizeH="0" baseline="0" noProof="0" dirty="0">
              <a:ln>
                <a:noFill/>
              </a:ln>
              <a:solidFill>
                <a:srgbClr val="1E0AA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32" name="Group 183">
            <a:extLst>
              <a:ext uri="{FF2B5EF4-FFF2-40B4-BE49-F238E27FC236}">
                <a16:creationId xmlns:a16="http://schemas.microsoft.com/office/drawing/2014/main" id="{63E2FF69-B36D-4567-AF8A-A24F0005E8B5}"/>
              </a:ext>
            </a:extLst>
          </p:cNvPr>
          <p:cNvGrpSpPr/>
          <p:nvPr/>
        </p:nvGrpSpPr>
        <p:grpSpPr>
          <a:xfrm>
            <a:off x="5201025" y="1550198"/>
            <a:ext cx="465138" cy="435769"/>
            <a:chOff x="5368132" y="3540125"/>
            <a:chExt cx="465138" cy="435769"/>
          </a:xfrm>
          <a:solidFill>
            <a:srgbClr val="404040"/>
          </a:solidFill>
          <a:effectLst/>
        </p:grpSpPr>
        <p:sp>
          <p:nvSpPr>
            <p:cNvPr id="333" name="AutoShape 110">
              <a:extLst>
                <a:ext uri="{FF2B5EF4-FFF2-40B4-BE49-F238E27FC236}">
                  <a16:creationId xmlns:a16="http://schemas.microsoft.com/office/drawing/2014/main" id="{477E03C0-7761-48BC-89AD-DE7B15669E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 w="12700" cap="flat">
              <a:noFill/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4" name="AutoShape 111">
              <a:extLst>
                <a:ext uri="{FF2B5EF4-FFF2-40B4-BE49-F238E27FC236}">
                  <a16:creationId xmlns:a16="http://schemas.microsoft.com/office/drawing/2014/main" id="{8EE720B3-536C-4F92-831D-BC0CE4DBD6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 w="12700" cap="flat">
              <a:noFill/>
              <a:prstDash val="solid"/>
              <a:miter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5" name="Rectangle 198">
            <a:extLst>
              <a:ext uri="{FF2B5EF4-FFF2-40B4-BE49-F238E27FC236}">
                <a16:creationId xmlns:a16="http://schemas.microsoft.com/office/drawing/2014/main" id="{A69944E3-8AA3-4CB0-BA03-92A457FD15DD}"/>
              </a:ext>
            </a:extLst>
          </p:cNvPr>
          <p:cNvSpPr/>
          <p:nvPr/>
        </p:nvSpPr>
        <p:spPr>
          <a:xfrm>
            <a:off x="901281" y="4753496"/>
            <a:ext cx="232555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quis nostrud exerci tation ullamcorper suscipit lobortis nisl ut aliquip ex ea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6" name="Rectangle 199">
            <a:extLst>
              <a:ext uri="{FF2B5EF4-FFF2-40B4-BE49-F238E27FC236}">
                <a16:creationId xmlns:a16="http://schemas.microsoft.com/office/drawing/2014/main" id="{E7CFF7B2-3355-40B4-A7C7-7CAD433A0E6E}"/>
              </a:ext>
            </a:extLst>
          </p:cNvPr>
          <p:cNvSpPr/>
          <p:nvPr/>
        </p:nvSpPr>
        <p:spPr>
          <a:xfrm>
            <a:off x="8948930" y="4753496"/>
            <a:ext cx="232555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quis nostrud exerci tation ullamcorper suscipit lobortis nisl ut aliquip ex ea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7" name="Rectangle 200">
            <a:extLst>
              <a:ext uri="{FF2B5EF4-FFF2-40B4-BE49-F238E27FC236}">
                <a16:creationId xmlns:a16="http://schemas.microsoft.com/office/drawing/2014/main" id="{6388936E-D881-4DA1-93C8-392964BC4ACC}"/>
              </a:ext>
            </a:extLst>
          </p:cNvPr>
          <p:cNvSpPr/>
          <p:nvPr/>
        </p:nvSpPr>
        <p:spPr>
          <a:xfrm>
            <a:off x="4179615" y="2071894"/>
            <a:ext cx="3904375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全国高校公益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巡讲，走遍全国上百所高校，让百万学子掌握专业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制作技能，提升入职竞争力。</a:t>
            </a:r>
          </a:p>
        </p:txBody>
      </p:sp>
      <p:grpSp>
        <p:nvGrpSpPr>
          <p:cNvPr id="338" name="组合 337">
            <a:extLst>
              <a:ext uri="{FF2B5EF4-FFF2-40B4-BE49-F238E27FC236}">
                <a16:creationId xmlns:a16="http://schemas.microsoft.com/office/drawing/2014/main" id="{1103B5E4-076F-4EF2-9F37-E4309BD14804}"/>
              </a:ext>
            </a:extLst>
          </p:cNvPr>
          <p:cNvGrpSpPr/>
          <p:nvPr/>
        </p:nvGrpSpPr>
        <p:grpSpPr>
          <a:xfrm>
            <a:off x="3499932" y="2976654"/>
            <a:ext cx="5192136" cy="2876042"/>
            <a:chOff x="3499932" y="3220085"/>
            <a:chExt cx="5192136" cy="2876042"/>
          </a:xfrm>
        </p:grpSpPr>
        <p:grpSp>
          <p:nvGrpSpPr>
            <p:cNvPr id="339" name="Group 158">
              <a:extLst>
                <a:ext uri="{FF2B5EF4-FFF2-40B4-BE49-F238E27FC236}">
                  <a16:creationId xmlns:a16="http://schemas.microsoft.com/office/drawing/2014/main" id="{AAE8FADE-0069-4AAB-B63B-98E90B080942}"/>
                </a:ext>
              </a:extLst>
            </p:cNvPr>
            <p:cNvGrpSpPr/>
            <p:nvPr/>
          </p:nvGrpSpPr>
          <p:grpSpPr>
            <a:xfrm>
              <a:off x="3499932" y="3220085"/>
              <a:ext cx="5192136" cy="2876042"/>
              <a:chOff x="4163153" y="3104060"/>
              <a:chExt cx="3901862" cy="2161330"/>
            </a:xfrm>
          </p:grpSpPr>
          <p:sp>
            <p:nvSpPr>
              <p:cNvPr id="341" name="Freeform 23">
                <a:extLst>
                  <a:ext uri="{FF2B5EF4-FFF2-40B4-BE49-F238E27FC236}">
                    <a16:creationId xmlns:a16="http://schemas.microsoft.com/office/drawing/2014/main" id="{142995C0-4075-4700-8427-6E868B8DD1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55867" y="4407033"/>
                <a:ext cx="888351" cy="434913"/>
              </a:xfrm>
              <a:custGeom>
                <a:avLst/>
                <a:gdLst>
                  <a:gd name="T0" fmla="*/ 247 w 247"/>
                  <a:gd name="T1" fmla="*/ 81 h 121"/>
                  <a:gd name="T2" fmla="*/ 72 w 247"/>
                  <a:gd name="T3" fmla="*/ 100 h 121"/>
                  <a:gd name="T4" fmla="*/ 0 w 247"/>
                  <a:gd name="T5" fmla="*/ 17 h 121"/>
                  <a:gd name="T6" fmla="*/ 58 w 247"/>
                  <a:gd name="T7" fmla="*/ 0 h 121"/>
                  <a:gd name="T8" fmla="*/ 96 w 247"/>
                  <a:gd name="T9" fmla="*/ 45 h 121"/>
                  <a:gd name="T10" fmla="*/ 220 w 247"/>
                  <a:gd name="T11" fmla="*/ 27 h 121"/>
                  <a:gd name="T12" fmla="*/ 247 w 247"/>
                  <a:gd name="T13" fmla="*/ 8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7" h="121">
                    <a:moveTo>
                      <a:pt x="247" y="81"/>
                    </a:moveTo>
                    <a:cubicBezTo>
                      <a:pt x="177" y="115"/>
                      <a:pt x="118" y="121"/>
                      <a:pt x="72" y="100"/>
                    </a:cubicBezTo>
                    <a:cubicBezTo>
                      <a:pt x="21" y="77"/>
                      <a:pt x="4" y="31"/>
                      <a:pt x="0" y="17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0" y="8"/>
                      <a:pt x="69" y="33"/>
                      <a:pt x="96" y="45"/>
                    </a:cubicBezTo>
                    <a:cubicBezTo>
                      <a:pt x="126" y="58"/>
                      <a:pt x="169" y="52"/>
                      <a:pt x="220" y="27"/>
                    </a:cubicBezTo>
                    <a:lnTo>
                      <a:pt x="247" y="81"/>
                    </a:lnTo>
                    <a:close/>
                  </a:path>
                </a:pathLst>
              </a:custGeom>
              <a:solidFill>
                <a:srgbClr val="E966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2" name="Freeform 24">
                <a:extLst>
                  <a:ext uri="{FF2B5EF4-FFF2-40B4-BE49-F238E27FC236}">
                    <a16:creationId xmlns:a16="http://schemas.microsoft.com/office/drawing/2014/main" id="{D7059B1C-2B05-4E1C-801D-DD2642C7CC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8224" y="4321462"/>
                <a:ext cx="247892" cy="247009"/>
              </a:xfrm>
              <a:custGeom>
                <a:avLst/>
                <a:gdLst>
                  <a:gd name="T0" fmla="*/ 62 w 69"/>
                  <a:gd name="T1" fmla="*/ 22 h 69"/>
                  <a:gd name="T2" fmla="*/ 47 w 69"/>
                  <a:gd name="T3" fmla="*/ 62 h 69"/>
                  <a:gd name="T4" fmla="*/ 7 w 69"/>
                  <a:gd name="T5" fmla="*/ 48 h 69"/>
                  <a:gd name="T6" fmla="*/ 22 w 69"/>
                  <a:gd name="T7" fmla="*/ 7 h 69"/>
                  <a:gd name="T8" fmla="*/ 62 w 69"/>
                  <a:gd name="T9" fmla="*/ 2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69">
                    <a:moveTo>
                      <a:pt x="62" y="22"/>
                    </a:moveTo>
                    <a:cubicBezTo>
                      <a:pt x="69" y="37"/>
                      <a:pt x="62" y="55"/>
                      <a:pt x="47" y="62"/>
                    </a:cubicBezTo>
                    <a:cubicBezTo>
                      <a:pt x="32" y="69"/>
                      <a:pt x="15" y="63"/>
                      <a:pt x="7" y="48"/>
                    </a:cubicBezTo>
                    <a:cubicBezTo>
                      <a:pt x="0" y="33"/>
                      <a:pt x="7" y="15"/>
                      <a:pt x="22" y="7"/>
                    </a:cubicBezTo>
                    <a:cubicBezTo>
                      <a:pt x="37" y="0"/>
                      <a:pt x="54" y="7"/>
                      <a:pt x="62" y="22"/>
                    </a:cubicBezTo>
                    <a:close/>
                  </a:path>
                </a:pathLst>
              </a:custGeom>
              <a:solidFill>
                <a:srgbClr val="E966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3" name="Freeform 25">
                <a:extLst>
                  <a:ext uri="{FF2B5EF4-FFF2-40B4-BE49-F238E27FC236}">
                    <a16:creationId xmlns:a16="http://schemas.microsoft.com/office/drawing/2014/main" id="{CCA70E84-CB0D-44F5-92B2-E9E15A7A34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90405" y="4256181"/>
                <a:ext cx="474610" cy="312290"/>
              </a:xfrm>
              <a:custGeom>
                <a:avLst/>
                <a:gdLst>
                  <a:gd name="T0" fmla="*/ 130 w 132"/>
                  <a:gd name="T1" fmla="*/ 4 h 87"/>
                  <a:gd name="T2" fmla="*/ 126 w 132"/>
                  <a:gd name="T3" fmla="*/ 16 h 87"/>
                  <a:gd name="T4" fmla="*/ 14 w 132"/>
                  <a:gd name="T5" fmla="*/ 85 h 87"/>
                  <a:gd name="T6" fmla="*/ 2 w 132"/>
                  <a:gd name="T7" fmla="*/ 83 h 87"/>
                  <a:gd name="T8" fmla="*/ 6 w 132"/>
                  <a:gd name="T9" fmla="*/ 71 h 87"/>
                  <a:gd name="T10" fmla="*/ 118 w 132"/>
                  <a:gd name="T11" fmla="*/ 2 h 87"/>
                  <a:gd name="T12" fmla="*/ 130 w 132"/>
                  <a:gd name="T13" fmla="*/ 4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87">
                    <a:moveTo>
                      <a:pt x="130" y="4"/>
                    </a:moveTo>
                    <a:cubicBezTo>
                      <a:pt x="132" y="8"/>
                      <a:pt x="131" y="13"/>
                      <a:pt x="126" y="16"/>
                    </a:cubicBezTo>
                    <a:cubicBezTo>
                      <a:pt x="14" y="85"/>
                      <a:pt x="14" y="85"/>
                      <a:pt x="14" y="85"/>
                    </a:cubicBezTo>
                    <a:cubicBezTo>
                      <a:pt x="10" y="87"/>
                      <a:pt x="4" y="87"/>
                      <a:pt x="2" y="83"/>
                    </a:cubicBezTo>
                    <a:cubicBezTo>
                      <a:pt x="0" y="79"/>
                      <a:pt x="1" y="74"/>
                      <a:pt x="6" y="71"/>
                    </a:cubicBezTo>
                    <a:cubicBezTo>
                      <a:pt x="118" y="2"/>
                      <a:pt x="118" y="2"/>
                      <a:pt x="118" y="2"/>
                    </a:cubicBezTo>
                    <a:cubicBezTo>
                      <a:pt x="122" y="0"/>
                      <a:pt x="128" y="1"/>
                      <a:pt x="130" y="4"/>
                    </a:cubicBezTo>
                    <a:close/>
                  </a:path>
                </a:pathLst>
              </a:custGeom>
              <a:solidFill>
                <a:srgbClr val="4E6F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4" name="Freeform 26">
                <a:extLst>
                  <a:ext uri="{FF2B5EF4-FFF2-40B4-BE49-F238E27FC236}">
                    <a16:creationId xmlns:a16="http://schemas.microsoft.com/office/drawing/2014/main" id="{20A1AD54-CAF2-4425-80BA-2AE951F2EF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0423" y="4407033"/>
                <a:ext cx="370514" cy="312290"/>
              </a:xfrm>
              <a:custGeom>
                <a:avLst/>
                <a:gdLst>
                  <a:gd name="T0" fmla="*/ 101 w 103"/>
                  <a:gd name="T1" fmla="*/ 6 h 87"/>
                  <a:gd name="T2" fmla="*/ 80 w 103"/>
                  <a:gd name="T3" fmla="*/ 8 h 87"/>
                  <a:gd name="T4" fmla="*/ 46 w 103"/>
                  <a:gd name="T5" fmla="*/ 26 h 87"/>
                  <a:gd name="T6" fmla="*/ 24 w 103"/>
                  <a:gd name="T7" fmla="*/ 44 h 87"/>
                  <a:gd name="T8" fmla="*/ 2 w 103"/>
                  <a:gd name="T9" fmla="*/ 60 h 87"/>
                  <a:gd name="T10" fmla="*/ 18 w 103"/>
                  <a:gd name="T11" fmla="*/ 87 h 87"/>
                  <a:gd name="T12" fmla="*/ 39 w 103"/>
                  <a:gd name="T13" fmla="*/ 67 h 87"/>
                  <a:gd name="T14" fmla="*/ 87 w 103"/>
                  <a:gd name="T15" fmla="*/ 37 h 87"/>
                  <a:gd name="T16" fmla="*/ 91 w 103"/>
                  <a:gd name="T17" fmla="*/ 17 h 87"/>
                  <a:gd name="T18" fmla="*/ 101 w 103"/>
                  <a:gd name="T19" fmla="*/ 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" h="87">
                    <a:moveTo>
                      <a:pt x="101" y="6"/>
                    </a:moveTo>
                    <a:cubicBezTo>
                      <a:pt x="100" y="2"/>
                      <a:pt x="91" y="0"/>
                      <a:pt x="80" y="8"/>
                    </a:cubicBezTo>
                    <a:cubicBezTo>
                      <a:pt x="69" y="16"/>
                      <a:pt x="54" y="20"/>
                      <a:pt x="46" y="26"/>
                    </a:cubicBezTo>
                    <a:cubicBezTo>
                      <a:pt x="37" y="32"/>
                      <a:pt x="27" y="39"/>
                      <a:pt x="24" y="44"/>
                    </a:cubicBezTo>
                    <a:cubicBezTo>
                      <a:pt x="21" y="49"/>
                      <a:pt x="4" y="59"/>
                      <a:pt x="2" y="60"/>
                    </a:cubicBezTo>
                    <a:cubicBezTo>
                      <a:pt x="0" y="60"/>
                      <a:pt x="18" y="87"/>
                      <a:pt x="18" y="87"/>
                    </a:cubicBezTo>
                    <a:cubicBezTo>
                      <a:pt x="18" y="87"/>
                      <a:pt x="32" y="70"/>
                      <a:pt x="39" y="67"/>
                    </a:cubicBezTo>
                    <a:cubicBezTo>
                      <a:pt x="46" y="63"/>
                      <a:pt x="83" y="42"/>
                      <a:pt x="87" y="37"/>
                    </a:cubicBezTo>
                    <a:cubicBezTo>
                      <a:pt x="92" y="31"/>
                      <a:pt x="91" y="19"/>
                      <a:pt x="91" y="17"/>
                    </a:cubicBezTo>
                    <a:cubicBezTo>
                      <a:pt x="96" y="14"/>
                      <a:pt x="103" y="12"/>
                      <a:pt x="101" y="6"/>
                    </a:cubicBezTo>
                    <a:close/>
                  </a:path>
                </a:pathLst>
              </a:custGeom>
              <a:solidFill>
                <a:srgbClr val="F8B7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5" name="Freeform 27">
                <a:extLst>
                  <a:ext uri="{FF2B5EF4-FFF2-40B4-BE49-F238E27FC236}">
                    <a16:creationId xmlns:a16="http://schemas.microsoft.com/office/drawing/2014/main" id="{5CF03576-EE41-4BBE-A190-DF2A1FAB01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7728" y="4467903"/>
                <a:ext cx="89982" cy="68810"/>
              </a:xfrm>
              <a:custGeom>
                <a:avLst/>
                <a:gdLst>
                  <a:gd name="T0" fmla="*/ 25 w 25"/>
                  <a:gd name="T1" fmla="*/ 0 h 19"/>
                  <a:gd name="T2" fmla="*/ 0 w 25"/>
                  <a:gd name="T3" fmla="*/ 19 h 19"/>
                  <a:gd name="T4" fmla="*/ 25 w 25"/>
                  <a:gd name="T5" fmla="*/ 8 h 19"/>
                  <a:gd name="T6" fmla="*/ 25 w 25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19">
                    <a:moveTo>
                      <a:pt x="25" y="0"/>
                    </a:moveTo>
                    <a:cubicBezTo>
                      <a:pt x="25" y="0"/>
                      <a:pt x="6" y="12"/>
                      <a:pt x="0" y="19"/>
                    </a:cubicBezTo>
                    <a:cubicBezTo>
                      <a:pt x="12" y="12"/>
                      <a:pt x="24" y="14"/>
                      <a:pt x="25" y="8"/>
                    </a:cubicBezTo>
                    <a:cubicBezTo>
                      <a:pt x="25" y="3"/>
                      <a:pt x="25" y="0"/>
                      <a:pt x="25" y="0"/>
                    </a:cubicBezTo>
                    <a:close/>
                  </a:path>
                </a:pathLst>
              </a:custGeom>
              <a:solidFill>
                <a:srgbClr val="EAA5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6" name="Freeform 28">
                <a:extLst>
                  <a:ext uri="{FF2B5EF4-FFF2-40B4-BE49-F238E27FC236}">
                    <a16:creationId xmlns:a16="http://schemas.microsoft.com/office/drawing/2014/main" id="{77B76E81-9B86-4B8B-AFDE-9E137FF540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6435" y="4123855"/>
                <a:ext cx="108508" cy="211722"/>
              </a:xfrm>
              <a:custGeom>
                <a:avLst/>
                <a:gdLst>
                  <a:gd name="T0" fmla="*/ 123 w 123"/>
                  <a:gd name="T1" fmla="*/ 0 h 240"/>
                  <a:gd name="T2" fmla="*/ 13 w 123"/>
                  <a:gd name="T3" fmla="*/ 0 h 240"/>
                  <a:gd name="T4" fmla="*/ 0 w 123"/>
                  <a:gd name="T5" fmla="*/ 118 h 240"/>
                  <a:gd name="T6" fmla="*/ 13 w 123"/>
                  <a:gd name="T7" fmla="*/ 236 h 240"/>
                  <a:gd name="T8" fmla="*/ 119 w 123"/>
                  <a:gd name="T9" fmla="*/ 240 h 240"/>
                  <a:gd name="T10" fmla="*/ 123 w 123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3" h="240">
                    <a:moveTo>
                      <a:pt x="123" y="0"/>
                    </a:moveTo>
                    <a:lnTo>
                      <a:pt x="13" y="0"/>
                    </a:lnTo>
                    <a:lnTo>
                      <a:pt x="0" y="118"/>
                    </a:lnTo>
                    <a:lnTo>
                      <a:pt x="13" y="236"/>
                    </a:lnTo>
                    <a:lnTo>
                      <a:pt x="119" y="240"/>
                    </a:lnTo>
                    <a:lnTo>
                      <a:pt x="123" y="0"/>
                    </a:lnTo>
                    <a:close/>
                  </a:path>
                </a:pathLst>
              </a:custGeom>
              <a:solidFill>
                <a:srgbClr val="F8B7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7" name="Freeform 29">
                <a:extLst>
                  <a:ext uri="{FF2B5EF4-FFF2-40B4-BE49-F238E27FC236}">
                    <a16:creationId xmlns:a16="http://schemas.microsoft.com/office/drawing/2014/main" id="{43EC9A83-6543-4B39-8863-4881B02E30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9982" y="4123855"/>
                <a:ext cx="97922" cy="208193"/>
              </a:xfrm>
              <a:custGeom>
                <a:avLst/>
                <a:gdLst>
                  <a:gd name="T0" fmla="*/ 5 w 111"/>
                  <a:gd name="T1" fmla="*/ 0 h 236"/>
                  <a:gd name="T2" fmla="*/ 0 w 111"/>
                  <a:gd name="T3" fmla="*/ 236 h 236"/>
                  <a:gd name="T4" fmla="*/ 111 w 111"/>
                  <a:gd name="T5" fmla="*/ 236 h 236"/>
                  <a:gd name="T6" fmla="*/ 111 w 111"/>
                  <a:gd name="T7" fmla="*/ 0 h 236"/>
                  <a:gd name="T8" fmla="*/ 5 w 111"/>
                  <a:gd name="T9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36">
                    <a:moveTo>
                      <a:pt x="5" y="0"/>
                    </a:moveTo>
                    <a:lnTo>
                      <a:pt x="0" y="236"/>
                    </a:lnTo>
                    <a:lnTo>
                      <a:pt x="111" y="236"/>
                    </a:lnTo>
                    <a:lnTo>
                      <a:pt x="111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CC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8" name="Freeform 30">
                <a:extLst>
                  <a:ext uri="{FF2B5EF4-FFF2-40B4-BE49-F238E27FC236}">
                    <a16:creationId xmlns:a16="http://schemas.microsoft.com/office/drawing/2014/main" id="{4FE08222-885C-4ACE-92C4-F22203B875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2357" y="4220894"/>
                <a:ext cx="410212" cy="922756"/>
              </a:xfrm>
              <a:custGeom>
                <a:avLst/>
                <a:gdLst>
                  <a:gd name="T0" fmla="*/ 82 w 114"/>
                  <a:gd name="T1" fmla="*/ 18 h 257"/>
                  <a:gd name="T2" fmla="*/ 35 w 114"/>
                  <a:gd name="T3" fmla="*/ 5 h 257"/>
                  <a:gd name="T4" fmla="*/ 2 w 114"/>
                  <a:gd name="T5" fmla="*/ 42 h 257"/>
                  <a:gd name="T6" fmla="*/ 0 w 114"/>
                  <a:gd name="T7" fmla="*/ 227 h 257"/>
                  <a:gd name="T8" fmla="*/ 2 w 114"/>
                  <a:gd name="T9" fmla="*/ 254 h 257"/>
                  <a:gd name="T10" fmla="*/ 114 w 114"/>
                  <a:gd name="T11" fmla="*/ 257 h 257"/>
                  <a:gd name="T12" fmla="*/ 114 w 114"/>
                  <a:gd name="T13" fmla="*/ 56 h 257"/>
                  <a:gd name="T14" fmla="*/ 82 w 114"/>
                  <a:gd name="T15" fmla="*/ 18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" h="257">
                    <a:moveTo>
                      <a:pt x="82" y="18"/>
                    </a:moveTo>
                    <a:cubicBezTo>
                      <a:pt x="35" y="5"/>
                      <a:pt x="35" y="5"/>
                      <a:pt x="35" y="5"/>
                    </a:cubicBezTo>
                    <a:cubicBezTo>
                      <a:pt x="18" y="0"/>
                      <a:pt x="3" y="18"/>
                      <a:pt x="2" y="42"/>
                    </a:cubicBezTo>
                    <a:cubicBezTo>
                      <a:pt x="0" y="227"/>
                      <a:pt x="0" y="227"/>
                      <a:pt x="0" y="227"/>
                    </a:cubicBezTo>
                    <a:cubicBezTo>
                      <a:pt x="2" y="254"/>
                      <a:pt x="2" y="254"/>
                      <a:pt x="2" y="254"/>
                    </a:cubicBezTo>
                    <a:cubicBezTo>
                      <a:pt x="114" y="257"/>
                      <a:pt x="114" y="257"/>
                      <a:pt x="114" y="257"/>
                    </a:cubicBezTo>
                    <a:cubicBezTo>
                      <a:pt x="114" y="56"/>
                      <a:pt x="114" y="56"/>
                      <a:pt x="114" y="56"/>
                    </a:cubicBezTo>
                    <a:cubicBezTo>
                      <a:pt x="114" y="32"/>
                      <a:pt x="100" y="23"/>
                      <a:pt x="82" y="18"/>
                    </a:cubicBezTo>
                    <a:close/>
                  </a:path>
                </a:pathLst>
              </a:custGeom>
              <a:solidFill>
                <a:srgbClr val="E966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9" name="Freeform 31">
                <a:extLst>
                  <a:ext uri="{FF2B5EF4-FFF2-40B4-BE49-F238E27FC236}">
                    <a16:creationId xmlns:a16="http://schemas.microsoft.com/office/drawing/2014/main" id="{33EC9841-0B9C-4C0E-B6A5-B9B46B9BF5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77921" y="3549558"/>
                <a:ext cx="121740" cy="60870"/>
              </a:xfrm>
              <a:custGeom>
                <a:avLst/>
                <a:gdLst>
                  <a:gd name="T0" fmla="*/ 18 w 34"/>
                  <a:gd name="T1" fmla="*/ 16 h 17"/>
                  <a:gd name="T2" fmla="*/ 2 w 34"/>
                  <a:gd name="T3" fmla="*/ 7 h 17"/>
                  <a:gd name="T4" fmla="*/ 3 w 34"/>
                  <a:gd name="T5" fmla="*/ 1 h 17"/>
                  <a:gd name="T6" fmla="*/ 9 w 34"/>
                  <a:gd name="T7" fmla="*/ 2 h 17"/>
                  <a:gd name="T8" fmla="*/ 18 w 34"/>
                  <a:gd name="T9" fmla="*/ 8 h 17"/>
                  <a:gd name="T10" fmla="*/ 25 w 34"/>
                  <a:gd name="T11" fmla="*/ 3 h 17"/>
                  <a:gd name="T12" fmla="*/ 31 w 34"/>
                  <a:gd name="T13" fmla="*/ 1 h 17"/>
                  <a:gd name="T14" fmla="*/ 33 w 34"/>
                  <a:gd name="T15" fmla="*/ 7 h 17"/>
                  <a:gd name="T16" fmla="*/ 18 w 34"/>
                  <a:gd name="T17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7">
                    <a:moveTo>
                      <a:pt x="18" y="16"/>
                    </a:moveTo>
                    <a:cubicBezTo>
                      <a:pt x="7" y="16"/>
                      <a:pt x="2" y="7"/>
                      <a:pt x="2" y="7"/>
                    </a:cubicBezTo>
                    <a:cubicBezTo>
                      <a:pt x="0" y="4"/>
                      <a:pt x="1" y="2"/>
                      <a:pt x="3" y="1"/>
                    </a:cubicBezTo>
                    <a:cubicBezTo>
                      <a:pt x="5" y="0"/>
                      <a:pt x="8" y="0"/>
                      <a:pt x="9" y="2"/>
                    </a:cubicBezTo>
                    <a:cubicBezTo>
                      <a:pt x="9" y="3"/>
                      <a:pt x="12" y="8"/>
                      <a:pt x="18" y="8"/>
                    </a:cubicBezTo>
                    <a:cubicBezTo>
                      <a:pt x="23" y="8"/>
                      <a:pt x="25" y="3"/>
                      <a:pt x="25" y="3"/>
                    </a:cubicBezTo>
                    <a:cubicBezTo>
                      <a:pt x="27" y="1"/>
                      <a:pt x="29" y="0"/>
                      <a:pt x="31" y="1"/>
                    </a:cubicBezTo>
                    <a:cubicBezTo>
                      <a:pt x="33" y="2"/>
                      <a:pt x="34" y="4"/>
                      <a:pt x="33" y="7"/>
                    </a:cubicBezTo>
                    <a:cubicBezTo>
                      <a:pt x="33" y="7"/>
                      <a:pt x="29" y="17"/>
                      <a:pt x="18" y="16"/>
                    </a:cubicBezTo>
                    <a:close/>
                  </a:path>
                </a:pathLst>
              </a:custGeom>
              <a:solidFill>
                <a:srgbClr val="684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0" name="Freeform 32">
                <a:extLst>
                  <a:ext uri="{FF2B5EF4-FFF2-40B4-BE49-F238E27FC236}">
                    <a16:creationId xmlns:a16="http://schemas.microsoft.com/office/drawing/2014/main" id="{CACBF8A5-F0E9-43B7-89AC-6AC2EEB05C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6435" y="3395178"/>
                <a:ext cx="550478" cy="786019"/>
              </a:xfrm>
              <a:custGeom>
                <a:avLst/>
                <a:gdLst>
                  <a:gd name="T0" fmla="*/ 153 w 153"/>
                  <a:gd name="T1" fmla="*/ 17 h 219"/>
                  <a:gd name="T2" fmla="*/ 106 w 153"/>
                  <a:gd name="T3" fmla="*/ 6 h 219"/>
                  <a:gd name="T4" fmla="*/ 26 w 153"/>
                  <a:gd name="T5" fmla="*/ 37 h 219"/>
                  <a:gd name="T6" fmla="*/ 6 w 153"/>
                  <a:gd name="T7" fmla="*/ 147 h 219"/>
                  <a:gd name="T8" fmla="*/ 64 w 153"/>
                  <a:gd name="T9" fmla="*/ 209 h 219"/>
                  <a:gd name="T10" fmla="*/ 107 w 153"/>
                  <a:gd name="T11" fmla="*/ 219 h 219"/>
                  <a:gd name="T12" fmla="*/ 153 w 153"/>
                  <a:gd name="T13" fmla="*/ 17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" h="219">
                    <a:moveTo>
                      <a:pt x="153" y="17"/>
                    </a:moveTo>
                    <a:cubicBezTo>
                      <a:pt x="106" y="6"/>
                      <a:pt x="106" y="6"/>
                      <a:pt x="106" y="6"/>
                    </a:cubicBezTo>
                    <a:cubicBezTo>
                      <a:pt x="80" y="0"/>
                      <a:pt x="32" y="11"/>
                      <a:pt x="26" y="37"/>
                    </a:cubicBezTo>
                    <a:cubicBezTo>
                      <a:pt x="6" y="147"/>
                      <a:pt x="6" y="147"/>
                      <a:pt x="6" y="147"/>
                    </a:cubicBezTo>
                    <a:cubicBezTo>
                      <a:pt x="0" y="173"/>
                      <a:pt x="38" y="203"/>
                      <a:pt x="64" y="209"/>
                    </a:cubicBezTo>
                    <a:cubicBezTo>
                      <a:pt x="107" y="219"/>
                      <a:pt x="107" y="219"/>
                      <a:pt x="107" y="219"/>
                    </a:cubicBezTo>
                    <a:lnTo>
                      <a:pt x="153" y="17"/>
                    </a:lnTo>
                    <a:close/>
                  </a:path>
                </a:pathLst>
              </a:custGeom>
              <a:solidFill>
                <a:srgbClr val="FCC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1" name="Freeform 33">
                <a:extLst>
                  <a:ext uri="{FF2B5EF4-FFF2-40B4-BE49-F238E27FC236}">
                    <a16:creationId xmlns:a16="http://schemas.microsoft.com/office/drawing/2014/main" id="{3FD57C2E-E148-464F-91FC-1325D4C4D5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22658" y="3484277"/>
                <a:ext cx="654574" cy="879529"/>
              </a:xfrm>
              <a:custGeom>
                <a:avLst/>
                <a:gdLst>
                  <a:gd name="T0" fmla="*/ 137 w 182"/>
                  <a:gd name="T1" fmla="*/ 155 h 245"/>
                  <a:gd name="T2" fmla="*/ 80 w 182"/>
                  <a:gd name="T3" fmla="*/ 93 h 245"/>
                  <a:gd name="T4" fmla="*/ 95 w 182"/>
                  <a:gd name="T5" fmla="*/ 15 h 245"/>
                  <a:gd name="T6" fmla="*/ 45 w 182"/>
                  <a:gd name="T7" fmla="*/ 13 h 245"/>
                  <a:gd name="T8" fmla="*/ 17 w 182"/>
                  <a:gd name="T9" fmla="*/ 126 h 245"/>
                  <a:gd name="T10" fmla="*/ 160 w 182"/>
                  <a:gd name="T11" fmla="*/ 245 h 245"/>
                  <a:gd name="T12" fmla="*/ 170 w 182"/>
                  <a:gd name="T13" fmla="*/ 212 h 245"/>
                  <a:gd name="T14" fmla="*/ 182 w 182"/>
                  <a:gd name="T15" fmla="*/ 150 h 245"/>
                  <a:gd name="T16" fmla="*/ 137 w 182"/>
                  <a:gd name="T17" fmla="*/ 155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2" h="245">
                    <a:moveTo>
                      <a:pt x="137" y="155"/>
                    </a:moveTo>
                    <a:cubicBezTo>
                      <a:pt x="112" y="168"/>
                      <a:pt x="74" y="120"/>
                      <a:pt x="80" y="93"/>
                    </a:cubicBezTo>
                    <a:cubicBezTo>
                      <a:pt x="95" y="15"/>
                      <a:pt x="95" y="15"/>
                      <a:pt x="95" y="15"/>
                    </a:cubicBezTo>
                    <a:cubicBezTo>
                      <a:pt x="92" y="19"/>
                      <a:pt x="48" y="0"/>
                      <a:pt x="45" y="13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0" y="201"/>
                      <a:pt x="160" y="245"/>
                      <a:pt x="160" y="245"/>
                    </a:cubicBezTo>
                    <a:cubicBezTo>
                      <a:pt x="160" y="245"/>
                      <a:pt x="165" y="235"/>
                      <a:pt x="170" y="212"/>
                    </a:cubicBezTo>
                    <a:cubicBezTo>
                      <a:pt x="174" y="196"/>
                      <a:pt x="182" y="150"/>
                      <a:pt x="182" y="150"/>
                    </a:cubicBezTo>
                    <a:cubicBezTo>
                      <a:pt x="156" y="145"/>
                      <a:pt x="147" y="149"/>
                      <a:pt x="137" y="155"/>
                    </a:cubicBezTo>
                    <a:close/>
                  </a:path>
                </a:pathLst>
              </a:custGeom>
              <a:solidFill>
                <a:srgbClr val="7A50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2" name="Freeform 34">
                <a:extLst>
                  <a:ext uri="{FF2B5EF4-FFF2-40B4-BE49-F238E27FC236}">
                    <a16:creationId xmlns:a16="http://schemas.microsoft.com/office/drawing/2014/main" id="{3B24C21F-6D76-4018-88C5-41B676A935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61982" y="3660712"/>
                <a:ext cx="218780" cy="93511"/>
              </a:xfrm>
              <a:custGeom>
                <a:avLst/>
                <a:gdLst>
                  <a:gd name="T0" fmla="*/ 49 w 61"/>
                  <a:gd name="T1" fmla="*/ 24 h 26"/>
                  <a:gd name="T2" fmla="*/ 33 w 61"/>
                  <a:gd name="T3" fmla="*/ 15 h 26"/>
                  <a:gd name="T4" fmla="*/ 7 w 61"/>
                  <a:gd name="T5" fmla="*/ 14 h 26"/>
                  <a:gd name="T6" fmla="*/ 4 w 61"/>
                  <a:gd name="T7" fmla="*/ 5 h 26"/>
                  <a:gd name="T8" fmla="*/ 36 w 61"/>
                  <a:gd name="T9" fmla="*/ 4 h 26"/>
                  <a:gd name="T10" fmla="*/ 58 w 61"/>
                  <a:gd name="T11" fmla="*/ 14 h 26"/>
                  <a:gd name="T12" fmla="*/ 49 w 61"/>
                  <a:gd name="T13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26">
                    <a:moveTo>
                      <a:pt x="49" y="24"/>
                    </a:moveTo>
                    <a:cubicBezTo>
                      <a:pt x="45" y="21"/>
                      <a:pt x="41" y="17"/>
                      <a:pt x="33" y="15"/>
                    </a:cubicBezTo>
                    <a:cubicBezTo>
                      <a:pt x="19" y="12"/>
                      <a:pt x="7" y="14"/>
                      <a:pt x="7" y="14"/>
                    </a:cubicBezTo>
                    <a:cubicBezTo>
                      <a:pt x="3" y="15"/>
                      <a:pt x="0" y="5"/>
                      <a:pt x="4" y="5"/>
                    </a:cubicBezTo>
                    <a:cubicBezTo>
                      <a:pt x="5" y="5"/>
                      <a:pt x="19" y="0"/>
                      <a:pt x="36" y="4"/>
                    </a:cubicBezTo>
                    <a:cubicBezTo>
                      <a:pt x="43" y="5"/>
                      <a:pt x="52" y="10"/>
                      <a:pt x="58" y="14"/>
                    </a:cubicBezTo>
                    <a:cubicBezTo>
                      <a:pt x="61" y="17"/>
                      <a:pt x="52" y="26"/>
                      <a:pt x="49" y="24"/>
                    </a:cubicBezTo>
                    <a:close/>
                  </a:path>
                </a:pathLst>
              </a:custGeom>
              <a:solidFill>
                <a:srgbClr val="7A50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3" name="Freeform 35">
                <a:extLst>
                  <a:ext uri="{FF2B5EF4-FFF2-40B4-BE49-F238E27FC236}">
                    <a16:creationId xmlns:a16="http://schemas.microsoft.com/office/drawing/2014/main" id="{CA291018-70DA-4035-99B4-F0C29F8F9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02248" y="3994175"/>
                <a:ext cx="46756" cy="39698"/>
              </a:xfrm>
              <a:custGeom>
                <a:avLst/>
                <a:gdLst>
                  <a:gd name="T0" fmla="*/ 12 w 13"/>
                  <a:gd name="T1" fmla="*/ 7 h 11"/>
                  <a:gd name="T2" fmla="*/ 6 w 13"/>
                  <a:gd name="T3" fmla="*/ 10 h 11"/>
                  <a:gd name="T4" fmla="*/ 1 w 13"/>
                  <a:gd name="T5" fmla="*/ 4 h 11"/>
                  <a:gd name="T6" fmla="*/ 8 w 13"/>
                  <a:gd name="T7" fmla="*/ 1 h 11"/>
                  <a:gd name="T8" fmla="*/ 12 w 13"/>
                  <a:gd name="T9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1">
                    <a:moveTo>
                      <a:pt x="12" y="7"/>
                    </a:moveTo>
                    <a:cubicBezTo>
                      <a:pt x="12" y="9"/>
                      <a:pt x="9" y="11"/>
                      <a:pt x="6" y="10"/>
                    </a:cubicBezTo>
                    <a:cubicBezTo>
                      <a:pt x="2" y="10"/>
                      <a:pt x="0" y="7"/>
                      <a:pt x="1" y="4"/>
                    </a:cubicBezTo>
                    <a:cubicBezTo>
                      <a:pt x="2" y="2"/>
                      <a:pt x="5" y="0"/>
                      <a:pt x="8" y="1"/>
                    </a:cubicBezTo>
                    <a:cubicBezTo>
                      <a:pt x="11" y="2"/>
                      <a:pt x="13" y="4"/>
                      <a:pt x="12" y="7"/>
                    </a:cubicBezTo>
                    <a:close/>
                  </a:path>
                </a:pathLst>
              </a:custGeom>
              <a:solidFill>
                <a:srgbClr val="FCC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4" name="Freeform 36">
                <a:extLst>
                  <a:ext uri="{FF2B5EF4-FFF2-40B4-BE49-F238E27FC236}">
                    <a16:creationId xmlns:a16="http://schemas.microsoft.com/office/drawing/2014/main" id="{9BEEF643-713B-4A6A-9342-317740F075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05777" y="3674827"/>
                <a:ext cx="157910" cy="376689"/>
              </a:xfrm>
              <a:custGeom>
                <a:avLst/>
                <a:gdLst>
                  <a:gd name="T0" fmla="*/ 42 w 44"/>
                  <a:gd name="T1" fmla="*/ 0 h 105"/>
                  <a:gd name="T2" fmla="*/ 36 w 44"/>
                  <a:gd name="T3" fmla="*/ 99 h 105"/>
                  <a:gd name="T4" fmla="*/ 8 w 44"/>
                  <a:gd name="T5" fmla="*/ 99 h 105"/>
                  <a:gd name="T6" fmla="*/ 3 w 44"/>
                  <a:gd name="T7" fmla="*/ 91 h 105"/>
                  <a:gd name="T8" fmla="*/ 42 w 44"/>
                  <a:gd name="T9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05">
                    <a:moveTo>
                      <a:pt x="42" y="0"/>
                    </a:moveTo>
                    <a:cubicBezTo>
                      <a:pt x="42" y="0"/>
                      <a:pt x="44" y="77"/>
                      <a:pt x="36" y="99"/>
                    </a:cubicBezTo>
                    <a:cubicBezTo>
                      <a:pt x="33" y="105"/>
                      <a:pt x="16" y="105"/>
                      <a:pt x="8" y="99"/>
                    </a:cubicBezTo>
                    <a:cubicBezTo>
                      <a:pt x="0" y="93"/>
                      <a:pt x="3" y="91"/>
                      <a:pt x="3" y="91"/>
                    </a:cubicBezTo>
                    <a:cubicBezTo>
                      <a:pt x="3" y="91"/>
                      <a:pt x="38" y="1"/>
                      <a:pt x="42" y="0"/>
                    </a:cubicBezTo>
                    <a:close/>
                  </a:path>
                </a:pathLst>
              </a:custGeom>
              <a:solidFill>
                <a:srgbClr val="FCC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5" name="Freeform 37">
                <a:extLst>
                  <a:ext uri="{FF2B5EF4-FFF2-40B4-BE49-F238E27FC236}">
                    <a16:creationId xmlns:a16="http://schemas.microsoft.com/office/drawing/2014/main" id="{88DF6E72-A81F-4BC8-A95B-BF099820B7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3208" y="3653655"/>
                <a:ext cx="86453" cy="196725"/>
              </a:xfrm>
              <a:custGeom>
                <a:avLst/>
                <a:gdLst>
                  <a:gd name="T0" fmla="*/ 1 w 24"/>
                  <a:gd name="T1" fmla="*/ 41 h 55"/>
                  <a:gd name="T2" fmla="*/ 6 w 24"/>
                  <a:gd name="T3" fmla="*/ 55 h 55"/>
                  <a:gd name="T4" fmla="*/ 6 w 24"/>
                  <a:gd name="T5" fmla="*/ 55 h 55"/>
                  <a:gd name="T6" fmla="*/ 18 w 24"/>
                  <a:gd name="T7" fmla="*/ 46 h 55"/>
                  <a:gd name="T8" fmla="*/ 24 w 24"/>
                  <a:gd name="T9" fmla="*/ 13 h 55"/>
                  <a:gd name="T10" fmla="*/ 15 w 24"/>
                  <a:gd name="T11" fmla="*/ 1 h 55"/>
                  <a:gd name="T12" fmla="*/ 15 w 24"/>
                  <a:gd name="T13" fmla="*/ 1 h 55"/>
                  <a:gd name="T14" fmla="*/ 4 w 24"/>
                  <a:gd name="T15" fmla="*/ 10 h 55"/>
                  <a:gd name="T16" fmla="*/ 1 w 24"/>
                  <a:gd name="T17" fmla="*/ 41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55">
                    <a:moveTo>
                      <a:pt x="1" y="41"/>
                    </a:moveTo>
                    <a:cubicBezTo>
                      <a:pt x="0" y="46"/>
                      <a:pt x="1" y="54"/>
                      <a:pt x="6" y="55"/>
                    </a:cubicBezTo>
                    <a:cubicBezTo>
                      <a:pt x="6" y="55"/>
                      <a:pt x="6" y="55"/>
                      <a:pt x="6" y="55"/>
                    </a:cubicBezTo>
                    <a:cubicBezTo>
                      <a:pt x="12" y="55"/>
                      <a:pt x="17" y="52"/>
                      <a:pt x="18" y="46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4" y="8"/>
                      <a:pt x="21" y="2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0" y="0"/>
                      <a:pt x="4" y="4"/>
                      <a:pt x="4" y="10"/>
                    </a:cubicBezTo>
                    <a:cubicBezTo>
                      <a:pt x="3" y="17"/>
                      <a:pt x="4" y="26"/>
                      <a:pt x="1" y="41"/>
                    </a:cubicBezTo>
                    <a:close/>
                  </a:path>
                </a:pathLst>
              </a:custGeom>
              <a:solidFill>
                <a:srgbClr val="FCC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6" name="Freeform 38">
                <a:extLst>
                  <a:ext uri="{FF2B5EF4-FFF2-40B4-BE49-F238E27FC236}">
                    <a16:creationId xmlns:a16="http://schemas.microsoft.com/office/drawing/2014/main" id="{5DFE2707-A8D9-4779-A185-1D6A8B8425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9910" y="4077099"/>
                <a:ext cx="129680" cy="74985"/>
              </a:xfrm>
              <a:custGeom>
                <a:avLst/>
                <a:gdLst>
                  <a:gd name="T0" fmla="*/ 36 w 36"/>
                  <a:gd name="T1" fmla="*/ 11 h 21"/>
                  <a:gd name="T2" fmla="*/ 8 w 36"/>
                  <a:gd name="T3" fmla="*/ 1 h 21"/>
                  <a:gd name="T4" fmla="*/ 1 w 36"/>
                  <a:gd name="T5" fmla="*/ 2 h 21"/>
                  <a:gd name="T6" fmla="*/ 29 w 36"/>
                  <a:gd name="T7" fmla="*/ 19 h 21"/>
                  <a:gd name="T8" fmla="*/ 34 w 36"/>
                  <a:gd name="T9" fmla="*/ 21 h 21"/>
                  <a:gd name="T10" fmla="*/ 36 w 36"/>
                  <a:gd name="T11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21">
                    <a:moveTo>
                      <a:pt x="36" y="11"/>
                    </a:moveTo>
                    <a:cubicBezTo>
                      <a:pt x="20" y="9"/>
                      <a:pt x="8" y="1"/>
                      <a:pt x="8" y="1"/>
                    </a:cubicBezTo>
                    <a:cubicBezTo>
                      <a:pt x="6" y="0"/>
                      <a:pt x="3" y="0"/>
                      <a:pt x="1" y="2"/>
                    </a:cubicBezTo>
                    <a:cubicBezTo>
                      <a:pt x="0" y="4"/>
                      <a:pt x="14" y="16"/>
                      <a:pt x="29" y="19"/>
                    </a:cubicBezTo>
                    <a:cubicBezTo>
                      <a:pt x="31" y="20"/>
                      <a:pt x="33" y="20"/>
                      <a:pt x="34" y="21"/>
                    </a:cubicBezTo>
                    <a:lnTo>
                      <a:pt x="36" y="11"/>
                    </a:lnTo>
                    <a:close/>
                  </a:path>
                </a:pathLst>
              </a:custGeom>
              <a:solidFill>
                <a:srgbClr val="F8B7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7" name="Freeform 39">
                <a:extLst>
                  <a:ext uri="{FF2B5EF4-FFF2-40B4-BE49-F238E27FC236}">
                    <a16:creationId xmlns:a16="http://schemas.microsoft.com/office/drawing/2014/main" id="{C45DD0A7-0584-48FA-8658-C7D544B896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5299" y="3114646"/>
                <a:ext cx="898937" cy="599879"/>
              </a:xfrm>
              <a:custGeom>
                <a:avLst/>
                <a:gdLst>
                  <a:gd name="T0" fmla="*/ 23 w 250"/>
                  <a:gd name="T1" fmla="*/ 167 h 167"/>
                  <a:gd name="T2" fmla="*/ 39 w 250"/>
                  <a:gd name="T3" fmla="*/ 31 h 167"/>
                  <a:gd name="T4" fmla="*/ 231 w 250"/>
                  <a:gd name="T5" fmla="*/ 12 h 167"/>
                  <a:gd name="T6" fmla="*/ 207 w 250"/>
                  <a:gd name="T7" fmla="*/ 102 h 167"/>
                  <a:gd name="T8" fmla="*/ 115 w 250"/>
                  <a:gd name="T9" fmla="*/ 89 h 167"/>
                  <a:gd name="T10" fmla="*/ 83 w 250"/>
                  <a:gd name="T11" fmla="*/ 135 h 167"/>
                  <a:gd name="T12" fmla="*/ 23 w 250"/>
                  <a:gd name="T13" fmla="*/ 16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0" h="167">
                    <a:moveTo>
                      <a:pt x="23" y="167"/>
                    </a:moveTo>
                    <a:cubicBezTo>
                      <a:pt x="23" y="167"/>
                      <a:pt x="0" y="54"/>
                      <a:pt x="39" y="31"/>
                    </a:cubicBezTo>
                    <a:cubicBezTo>
                      <a:pt x="89" y="0"/>
                      <a:pt x="219" y="52"/>
                      <a:pt x="231" y="12"/>
                    </a:cubicBezTo>
                    <a:cubicBezTo>
                      <a:pt x="231" y="12"/>
                      <a:pt x="250" y="85"/>
                      <a:pt x="207" y="102"/>
                    </a:cubicBezTo>
                    <a:cubicBezTo>
                      <a:pt x="164" y="119"/>
                      <a:pt x="147" y="82"/>
                      <a:pt x="115" y="89"/>
                    </a:cubicBezTo>
                    <a:cubicBezTo>
                      <a:pt x="84" y="97"/>
                      <a:pt x="83" y="135"/>
                      <a:pt x="83" y="135"/>
                    </a:cubicBezTo>
                    <a:lnTo>
                      <a:pt x="23" y="167"/>
                    </a:lnTo>
                    <a:close/>
                  </a:path>
                </a:pathLst>
              </a:custGeom>
              <a:solidFill>
                <a:srgbClr val="7A50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8" name="Freeform 40">
                <a:extLst>
                  <a:ext uri="{FF2B5EF4-FFF2-40B4-BE49-F238E27FC236}">
                    <a16:creationId xmlns:a16="http://schemas.microsoft.com/office/drawing/2014/main" id="{0F5ED1B0-8EEA-450F-A660-010DB33801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19324" y="3746284"/>
                <a:ext cx="67928" cy="68810"/>
              </a:xfrm>
              <a:custGeom>
                <a:avLst/>
                <a:gdLst>
                  <a:gd name="T0" fmla="*/ 18 w 19"/>
                  <a:gd name="T1" fmla="*/ 11 h 19"/>
                  <a:gd name="T2" fmla="*/ 8 w 19"/>
                  <a:gd name="T3" fmla="*/ 18 h 19"/>
                  <a:gd name="T4" fmla="*/ 1 w 19"/>
                  <a:gd name="T5" fmla="*/ 7 h 19"/>
                  <a:gd name="T6" fmla="*/ 12 w 19"/>
                  <a:gd name="T7" fmla="*/ 1 h 19"/>
                  <a:gd name="T8" fmla="*/ 18 w 19"/>
                  <a:gd name="T9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8" y="11"/>
                    </a:moveTo>
                    <a:cubicBezTo>
                      <a:pt x="17" y="16"/>
                      <a:pt x="13" y="19"/>
                      <a:pt x="8" y="18"/>
                    </a:cubicBezTo>
                    <a:cubicBezTo>
                      <a:pt x="3" y="17"/>
                      <a:pt x="0" y="12"/>
                      <a:pt x="1" y="7"/>
                    </a:cubicBezTo>
                    <a:cubicBezTo>
                      <a:pt x="2" y="2"/>
                      <a:pt x="7" y="0"/>
                      <a:pt x="12" y="1"/>
                    </a:cubicBezTo>
                    <a:cubicBezTo>
                      <a:pt x="17" y="2"/>
                      <a:pt x="19" y="6"/>
                      <a:pt x="18" y="11"/>
                    </a:cubicBezTo>
                    <a:close/>
                  </a:path>
                </a:pathLst>
              </a:custGeom>
              <a:solidFill>
                <a:srgbClr val="4E2C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9" name="Freeform 41">
                <a:extLst>
                  <a:ext uri="{FF2B5EF4-FFF2-40B4-BE49-F238E27FC236}">
                    <a16:creationId xmlns:a16="http://schemas.microsoft.com/office/drawing/2014/main" id="{C7EE8411-3FC5-4DCF-A12E-E4F147A728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1964" y="3764809"/>
                <a:ext cx="24701" cy="21172"/>
              </a:xfrm>
              <a:custGeom>
                <a:avLst/>
                <a:gdLst>
                  <a:gd name="T0" fmla="*/ 6 w 7"/>
                  <a:gd name="T1" fmla="*/ 3 h 6"/>
                  <a:gd name="T2" fmla="*/ 3 w 7"/>
                  <a:gd name="T3" fmla="*/ 6 h 6"/>
                  <a:gd name="T4" fmla="*/ 1 w 7"/>
                  <a:gd name="T5" fmla="*/ 2 h 6"/>
                  <a:gd name="T6" fmla="*/ 4 w 7"/>
                  <a:gd name="T7" fmla="*/ 0 h 6"/>
                  <a:gd name="T8" fmla="*/ 6 w 7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6" y="3"/>
                    </a:moveTo>
                    <a:cubicBezTo>
                      <a:pt x="6" y="5"/>
                      <a:pt x="4" y="6"/>
                      <a:pt x="3" y="6"/>
                    </a:cubicBezTo>
                    <a:cubicBezTo>
                      <a:pt x="1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4" y="0"/>
                    </a:cubicBezTo>
                    <a:cubicBezTo>
                      <a:pt x="6" y="0"/>
                      <a:pt x="7" y="2"/>
                      <a:pt x="6" y="3"/>
                    </a:cubicBezTo>
                    <a:close/>
                  </a:path>
                </a:pathLst>
              </a:custGeom>
              <a:solidFill>
                <a:srgbClr val="F7D8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0" name="Freeform 42">
                <a:extLst>
                  <a:ext uri="{FF2B5EF4-FFF2-40B4-BE49-F238E27FC236}">
                    <a16:creationId xmlns:a16="http://schemas.microsoft.com/office/drawing/2014/main" id="{697C4F8D-24FB-4B3F-B02A-4A565D656B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41752" y="4443202"/>
                <a:ext cx="888351" cy="434030"/>
              </a:xfrm>
              <a:custGeom>
                <a:avLst/>
                <a:gdLst>
                  <a:gd name="T0" fmla="*/ 247 w 247"/>
                  <a:gd name="T1" fmla="*/ 81 h 121"/>
                  <a:gd name="T2" fmla="*/ 72 w 247"/>
                  <a:gd name="T3" fmla="*/ 100 h 121"/>
                  <a:gd name="T4" fmla="*/ 0 w 247"/>
                  <a:gd name="T5" fmla="*/ 17 h 121"/>
                  <a:gd name="T6" fmla="*/ 58 w 247"/>
                  <a:gd name="T7" fmla="*/ 0 h 121"/>
                  <a:gd name="T8" fmla="*/ 96 w 247"/>
                  <a:gd name="T9" fmla="*/ 45 h 121"/>
                  <a:gd name="T10" fmla="*/ 220 w 247"/>
                  <a:gd name="T11" fmla="*/ 27 h 121"/>
                  <a:gd name="T12" fmla="*/ 247 w 247"/>
                  <a:gd name="T13" fmla="*/ 8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7" h="121">
                    <a:moveTo>
                      <a:pt x="247" y="81"/>
                    </a:moveTo>
                    <a:cubicBezTo>
                      <a:pt x="178" y="114"/>
                      <a:pt x="119" y="121"/>
                      <a:pt x="72" y="100"/>
                    </a:cubicBezTo>
                    <a:cubicBezTo>
                      <a:pt x="21" y="77"/>
                      <a:pt x="4" y="30"/>
                      <a:pt x="0" y="17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0" y="7"/>
                      <a:pt x="69" y="33"/>
                      <a:pt x="96" y="45"/>
                    </a:cubicBezTo>
                    <a:cubicBezTo>
                      <a:pt x="126" y="58"/>
                      <a:pt x="169" y="52"/>
                      <a:pt x="220" y="27"/>
                    </a:cubicBezTo>
                    <a:lnTo>
                      <a:pt x="247" y="81"/>
                    </a:lnTo>
                    <a:close/>
                  </a:path>
                </a:pathLst>
              </a:custGeom>
              <a:solidFill>
                <a:srgbClr val="F37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1" name="Freeform 43">
                <a:extLst>
                  <a:ext uri="{FF2B5EF4-FFF2-40B4-BE49-F238E27FC236}">
                    <a16:creationId xmlns:a16="http://schemas.microsoft.com/office/drawing/2014/main" id="{CEEB8763-C00C-4596-9682-C0FE0A7033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3227" y="4356749"/>
                <a:ext cx="248773" cy="247892"/>
              </a:xfrm>
              <a:custGeom>
                <a:avLst/>
                <a:gdLst>
                  <a:gd name="T0" fmla="*/ 62 w 69"/>
                  <a:gd name="T1" fmla="*/ 21 h 69"/>
                  <a:gd name="T2" fmla="*/ 48 w 69"/>
                  <a:gd name="T3" fmla="*/ 62 h 69"/>
                  <a:gd name="T4" fmla="*/ 8 w 69"/>
                  <a:gd name="T5" fmla="*/ 47 h 69"/>
                  <a:gd name="T6" fmla="*/ 22 w 69"/>
                  <a:gd name="T7" fmla="*/ 7 h 69"/>
                  <a:gd name="T8" fmla="*/ 62 w 69"/>
                  <a:gd name="T9" fmla="*/ 2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69">
                    <a:moveTo>
                      <a:pt x="62" y="21"/>
                    </a:moveTo>
                    <a:cubicBezTo>
                      <a:pt x="69" y="36"/>
                      <a:pt x="63" y="54"/>
                      <a:pt x="48" y="62"/>
                    </a:cubicBezTo>
                    <a:cubicBezTo>
                      <a:pt x="33" y="69"/>
                      <a:pt x="15" y="62"/>
                      <a:pt x="8" y="47"/>
                    </a:cubicBezTo>
                    <a:cubicBezTo>
                      <a:pt x="0" y="32"/>
                      <a:pt x="7" y="14"/>
                      <a:pt x="22" y="7"/>
                    </a:cubicBezTo>
                    <a:cubicBezTo>
                      <a:pt x="37" y="0"/>
                      <a:pt x="55" y="6"/>
                      <a:pt x="62" y="21"/>
                    </a:cubicBezTo>
                    <a:close/>
                  </a:path>
                </a:pathLst>
              </a:custGeom>
              <a:solidFill>
                <a:srgbClr val="F37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2" name="Freeform 44">
                <a:extLst>
                  <a:ext uri="{FF2B5EF4-FFF2-40B4-BE49-F238E27FC236}">
                    <a16:creationId xmlns:a16="http://schemas.microsoft.com/office/drawing/2014/main" id="{5A9C2D32-371B-4646-83FD-C0A5351F14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8422" y="4618755"/>
                <a:ext cx="425209" cy="176435"/>
              </a:xfrm>
              <a:custGeom>
                <a:avLst/>
                <a:gdLst>
                  <a:gd name="T0" fmla="*/ 0 w 118"/>
                  <a:gd name="T1" fmla="*/ 37 h 49"/>
                  <a:gd name="T2" fmla="*/ 29 w 118"/>
                  <a:gd name="T3" fmla="*/ 3 h 49"/>
                  <a:gd name="T4" fmla="*/ 40 w 118"/>
                  <a:gd name="T5" fmla="*/ 2 h 49"/>
                  <a:gd name="T6" fmla="*/ 118 w 118"/>
                  <a:gd name="T7" fmla="*/ 20 h 49"/>
                  <a:gd name="T8" fmla="*/ 111 w 118"/>
                  <a:gd name="T9" fmla="*/ 48 h 49"/>
                  <a:gd name="T10" fmla="*/ 89 w 118"/>
                  <a:gd name="T11" fmla="*/ 41 h 49"/>
                  <a:gd name="T12" fmla="*/ 42 w 118"/>
                  <a:gd name="T13" fmla="*/ 41 h 49"/>
                  <a:gd name="T14" fmla="*/ 23 w 118"/>
                  <a:gd name="T15" fmla="*/ 31 h 49"/>
                  <a:gd name="T16" fmla="*/ 0 w 118"/>
                  <a:gd name="T17" fmla="*/ 3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8" h="49">
                    <a:moveTo>
                      <a:pt x="0" y="37"/>
                    </a:moveTo>
                    <a:cubicBezTo>
                      <a:pt x="29" y="3"/>
                      <a:pt x="29" y="3"/>
                      <a:pt x="29" y="3"/>
                    </a:cubicBezTo>
                    <a:cubicBezTo>
                      <a:pt x="29" y="3"/>
                      <a:pt x="30" y="0"/>
                      <a:pt x="40" y="2"/>
                    </a:cubicBezTo>
                    <a:cubicBezTo>
                      <a:pt x="50" y="4"/>
                      <a:pt x="118" y="20"/>
                      <a:pt x="118" y="20"/>
                    </a:cubicBezTo>
                    <a:cubicBezTo>
                      <a:pt x="111" y="48"/>
                      <a:pt x="111" y="48"/>
                      <a:pt x="111" y="48"/>
                    </a:cubicBezTo>
                    <a:cubicBezTo>
                      <a:pt x="89" y="41"/>
                      <a:pt x="89" y="41"/>
                      <a:pt x="89" y="41"/>
                    </a:cubicBezTo>
                    <a:cubicBezTo>
                      <a:pt x="89" y="41"/>
                      <a:pt x="80" y="49"/>
                      <a:pt x="42" y="41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23" y="31"/>
                      <a:pt x="21" y="42"/>
                      <a:pt x="0" y="37"/>
                    </a:cubicBezTo>
                    <a:close/>
                  </a:path>
                </a:pathLst>
              </a:custGeom>
              <a:solidFill>
                <a:srgbClr val="F8B7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3" name="Freeform 45">
                <a:extLst>
                  <a:ext uri="{FF2B5EF4-FFF2-40B4-BE49-F238E27FC236}">
                    <a16:creationId xmlns:a16="http://schemas.microsoft.com/office/drawing/2014/main" id="{6E92A673-28A8-4AC0-9FE2-AB56004CA6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1292" y="4425559"/>
                <a:ext cx="820423" cy="487843"/>
              </a:xfrm>
              <a:custGeom>
                <a:avLst/>
                <a:gdLst>
                  <a:gd name="T0" fmla="*/ 0 w 228"/>
                  <a:gd name="T1" fmla="*/ 118 h 136"/>
                  <a:gd name="T2" fmla="*/ 175 w 228"/>
                  <a:gd name="T3" fmla="*/ 100 h 136"/>
                  <a:gd name="T4" fmla="*/ 228 w 228"/>
                  <a:gd name="T5" fmla="*/ 4 h 136"/>
                  <a:gd name="T6" fmla="*/ 167 w 228"/>
                  <a:gd name="T7" fmla="*/ 0 h 136"/>
                  <a:gd name="T8" fmla="*/ 139 w 228"/>
                  <a:gd name="T9" fmla="*/ 51 h 136"/>
                  <a:gd name="T10" fmla="*/ 14 w 228"/>
                  <a:gd name="T11" fmla="*/ 59 h 136"/>
                  <a:gd name="T12" fmla="*/ 0 w 228"/>
                  <a:gd name="T13" fmla="*/ 118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8" h="136">
                    <a:moveTo>
                      <a:pt x="0" y="118"/>
                    </a:moveTo>
                    <a:cubicBezTo>
                      <a:pt x="75" y="136"/>
                      <a:pt x="134" y="130"/>
                      <a:pt x="175" y="100"/>
                    </a:cubicBezTo>
                    <a:cubicBezTo>
                      <a:pt x="220" y="67"/>
                      <a:pt x="227" y="18"/>
                      <a:pt x="228" y="4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7" y="7"/>
                      <a:pt x="163" y="34"/>
                      <a:pt x="139" y="51"/>
                    </a:cubicBezTo>
                    <a:cubicBezTo>
                      <a:pt x="113" y="70"/>
                      <a:pt x="70" y="73"/>
                      <a:pt x="14" y="59"/>
                    </a:cubicBezTo>
                    <a:lnTo>
                      <a:pt x="0" y="118"/>
                    </a:lnTo>
                    <a:close/>
                  </a:path>
                </a:pathLst>
              </a:custGeom>
              <a:solidFill>
                <a:srgbClr val="4465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4" name="Freeform 46">
                <a:extLst>
                  <a:ext uri="{FF2B5EF4-FFF2-40B4-BE49-F238E27FC236}">
                    <a16:creationId xmlns:a16="http://schemas.microsoft.com/office/drawing/2014/main" id="{E5D8EF28-F8C5-4EB6-B329-25435266AF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1468" y="4321462"/>
                <a:ext cx="240834" cy="236423"/>
              </a:xfrm>
              <a:custGeom>
                <a:avLst/>
                <a:gdLst>
                  <a:gd name="T0" fmla="*/ 4 w 67"/>
                  <a:gd name="T1" fmla="*/ 26 h 66"/>
                  <a:gd name="T2" fmla="*/ 27 w 67"/>
                  <a:gd name="T3" fmla="*/ 62 h 66"/>
                  <a:gd name="T4" fmla="*/ 63 w 67"/>
                  <a:gd name="T5" fmla="*/ 40 h 66"/>
                  <a:gd name="T6" fmla="*/ 41 w 67"/>
                  <a:gd name="T7" fmla="*/ 3 h 66"/>
                  <a:gd name="T8" fmla="*/ 4 w 67"/>
                  <a:gd name="T9" fmla="*/ 2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6">
                    <a:moveTo>
                      <a:pt x="4" y="26"/>
                    </a:moveTo>
                    <a:cubicBezTo>
                      <a:pt x="0" y="42"/>
                      <a:pt x="10" y="58"/>
                      <a:pt x="27" y="62"/>
                    </a:cubicBezTo>
                    <a:cubicBezTo>
                      <a:pt x="43" y="66"/>
                      <a:pt x="59" y="56"/>
                      <a:pt x="63" y="40"/>
                    </a:cubicBezTo>
                    <a:cubicBezTo>
                      <a:pt x="67" y="23"/>
                      <a:pt x="57" y="7"/>
                      <a:pt x="41" y="3"/>
                    </a:cubicBezTo>
                    <a:cubicBezTo>
                      <a:pt x="24" y="0"/>
                      <a:pt x="8" y="10"/>
                      <a:pt x="4" y="26"/>
                    </a:cubicBezTo>
                    <a:close/>
                  </a:path>
                </a:pathLst>
              </a:custGeom>
              <a:solidFill>
                <a:srgbClr val="E966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5" name="Freeform 47">
                <a:extLst>
                  <a:ext uri="{FF2B5EF4-FFF2-40B4-BE49-F238E27FC236}">
                    <a16:creationId xmlns:a16="http://schemas.microsoft.com/office/drawing/2014/main" id="{28F33D3B-8D99-44A1-AC6E-5C91132D76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3153" y="4737849"/>
                <a:ext cx="539010" cy="111154"/>
              </a:xfrm>
              <a:custGeom>
                <a:avLst/>
                <a:gdLst>
                  <a:gd name="T0" fmla="*/ 0 w 150"/>
                  <a:gd name="T1" fmla="*/ 8 h 31"/>
                  <a:gd name="T2" fmla="*/ 8 w 150"/>
                  <a:gd name="T3" fmla="*/ 16 h 31"/>
                  <a:gd name="T4" fmla="*/ 140 w 150"/>
                  <a:gd name="T5" fmla="*/ 30 h 31"/>
                  <a:gd name="T6" fmla="*/ 150 w 150"/>
                  <a:gd name="T7" fmla="*/ 24 h 31"/>
                  <a:gd name="T8" fmla="*/ 141 w 150"/>
                  <a:gd name="T9" fmla="*/ 15 h 31"/>
                  <a:gd name="T10" fmla="*/ 10 w 150"/>
                  <a:gd name="T11" fmla="*/ 1 h 31"/>
                  <a:gd name="T12" fmla="*/ 0 w 150"/>
                  <a:gd name="T13" fmla="*/ 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" h="31">
                    <a:moveTo>
                      <a:pt x="0" y="8"/>
                    </a:moveTo>
                    <a:cubicBezTo>
                      <a:pt x="0" y="12"/>
                      <a:pt x="3" y="16"/>
                      <a:pt x="8" y="16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5" y="31"/>
                      <a:pt x="149" y="28"/>
                      <a:pt x="150" y="24"/>
                    </a:cubicBezTo>
                    <a:cubicBezTo>
                      <a:pt x="150" y="19"/>
                      <a:pt x="146" y="15"/>
                      <a:pt x="141" y="15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5" y="0"/>
                      <a:pt x="1" y="3"/>
                      <a:pt x="0" y="8"/>
                    </a:cubicBezTo>
                    <a:close/>
                  </a:path>
                </a:pathLst>
              </a:custGeom>
              <a:solidFill>
                <a:srgbClr val="C052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6" name="Freeform 48">
                <a:extLst>
                  <a:ext uri="{FF2B5EF4-FFF2-40B4-BE49-F238E27FC236}">
                    <a16:creationId xmlns:a16="http://schemas.microsoft.com/office/drawing/2014/main" id="{765B8D8E-11CF-49EB-BE04-09A7385D24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3987" y="4788133"/>
                <a:ext cx="413741" cy="172025"/>
              </a:xfrm>
              <a:custGeom>
                <a:avLst/>
                <a:gdLst>
                  <a:gd name="T0" fmla="*/ 1 w 115"/>
                  <a:gd name="T1" fmla="*/ 10 h 48"/>
                  <a:gd name="T2" fmla="*/ 20 w 115"/>
                  <a:gd name="T3" fmla="*/ 3 h 48"/>
                  <a:gd name="T4" fmla="*/ 59 w 115"/>
                  <a:gd name="T5" fmla="*/ 4 h 48"/>
                  <a:gd name="T6" fmla="*/ 86 w 115"/>
                  <a:gd name="T7" fmla="*/ 11 h 48"/>
                  <a:gd name="T8" fmla="*/ 113 w 115"/>
                  <a:gd name="T9" fmla="*/ 16 h 48"/>
                  <a:gd name="T10" fmla="*/ 111 w 115"/>
                  <a:gd name="T11" fmla="*/ 48 h 48"/>
                  <a:gd name="T12" fmla="*/ 82 w 115"/>
                  <a:gd name="T13" fmla="*/ 38 h 48"/>
                  <a:gd name="T14" fmla="*/ 26 w 115"/>
                  <a:gd name="T15" fmla="*/ 32 h 48"/>
                  <a:gd name="T16" fmla="*/ 14 w 115"/>
                  <a:gd name="T17" fmla="*/ 16 h 48"/>
                  <a:gd name="T18" fmla="*/ 1 w 115"/>
                  <a:gd name="T19" fmla="*/ 1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5" h="48">
                    <a:moveTo>
                      <a:pt x="1" y="10"/>
                    </a:moveTo>
                    <a:cubicBezTo>
                      <a:pt x="0" y="6"/>
                      <a:pt x="7" y="0"/>
                      <a:pt x="20" y="3"/>
                    </a:cubicBezTo>
                    <a:cubicBezTo>
                      <a:pt x="34" y="6"/>
                      <a:pt x="49" y="3"/>
                      <a:pt x="59" y="4"/>
                    </a:cubicBezTo>
                    <a:cubicBezTo>
                      <a:pt x="69" y="6"/>
                      <a:pt x="82" y="8"/>
                      <a:pt x="86" y="11"/>
                    </a:cubicBezTo>
                    <a:cubicBezTo>
                      <a:pt x="91" y="15"/>
                      <a:pt x="111" y="16"/>
                      <a:pt x="113" y="16"/>
                    </a:cubicBezTo>
                    <a:cubicBezTo>
                      <a:pt x="115" y="16"/>
                      <a:pt x="111" y="48"/>
                      <a:pt x="111" y="48"/>
                    </a:cubicBezTo>
                    <a:cubicBezTo>
                      <a:pt x="111" y="48"/>
                      <a:pt x="90" y="39"/>
                      <a:pt x="82" y="38"/>
                    </a:cubicBezTo>
                    <a:cubicBezTo>
                      <a:pt x="74" y="38"/>
                      <a:pt x="33" y="35"/>
                      <a:pt x="26" y="32"/>
                    </a:cubicBezTo>
                    <a:cubicBezTo>
                      <a:pt x="20" y="29"/>
                      <a:pt x="15" y="17"/>
                      <a:pt x="14" y="16"/>
                    </a:cubicBezTo>
                    <a:cubicBezTo>
                      <a:pt x="8" y="15"/>
                      <a:pt x="2" y="16"/>
                      <a:pt x="1" y="10"/>
                    </a:cubicBezTo>
                    <a:close/>
                  </a:path>
                </a:pathLst>
              </a:custGeom>
              <a:solidFill>
                <a:srgbClr val="F8B7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7" name="Freeform 49">
                <a:extLst>
                  <a:ext uri="{FF2B5EF4-FFF2-40B4-BE49-F238E27FC236}">
                    <a16:creationId xmlns:a16="http://schemas.microsoft.com/office/drawing/2014/main" id="{D844A87B-00E8-4E8C-850C-E8FCE33E21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4271" y="4845474"/>
                <a:ext cx="111154" cy="43227"/>
              </a:xfrm>
              <a:custGeom>
                <a:avLst/>
                <a:gdLst>
                  <a:gd name="T0" fmla="*/ 0 w 31"/>
                  <a:gd name="T1" fmla="*/ 0 h 12"/>
                  <a:gd name="T2" fmla="*/ 31 w 31"/>
                  <a:gd name="T3" fmla="*/ 6 h 12"/>
                  <a:gd name="T4" fmla="*/ 4 w 31"/>
                  <a:gd name="T5" fmla="*/ 7 h 12"/>
                  <a:gd name="T6" fmla="*/ 0 w 31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12">
                    <a:moveTo>
                      <a:pt x="0" y="0"/>
                    </a:moveTo>
                    <a:cubicBezTo>
                      <a:pt x="0" y="0"/>
                      <a:pt x="23" y="2"/>
                      <a:pt x="31" y="6"/>
                    </a:cubicBezTo>
                    <a:cubicBezTo>
                      <a:pt x="17" y="5"/>
                      <a:pt x="7" y="12"/>
                      <a:pt x="4" y="7"/>
                    </a:cubicBezTo>
                    <a:cubicBezTo>
                      <a:pt x="1" y="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AA5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8" name="Freeform 50">
                <a:extLst>
                  <a:ext uri="{FF2B5EF4-FFF2-40B4-BE49-F238E27FC236}">
                    <a16:creationId xmlns:a16="http://schemas.microsoft.com/office/drawing/2014/main" id="{D54BAABE-2A5C-4C50-A2A6-F623B22589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2640" y="4123855"/>
                <a:ext cx="104097" cy="211722"/>
              </a:xfrm>
              <a:custGeom>
                <a:avLst/>
                <a:gdLst>
                  <a:gd name="T0" fmla="*/ 0 w 118"/>
                  <a:gd name="T1" fmla="*/ 0 h 240"/>
                  <a:gd name="T2" fmla="*/ 106 w 118"/>
                  <a:gd name="T3" fmla="*/ 0 h 240"/>
                  <a:gd name="T4" fmla="*/ 118 w 118"/>
                  <a:gd name="T5" fmla="*/ 118 h 240"/>
                  <a:gd name="T6" fmla="*/ 110 w 118"/>
                  <a:gd name="T7" fmla="*/ 236 h 240"/>
                  <a:gd name="T8" fmla="*/ 0 w 118"/>
                  <a:gd name="T9" fmla="*/ 240 h 240"/>
                  <a:gd name="T10" fmla="*/ 0 w 118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240">
                    <a:moveTo>
                      <a:pt x="0" y="0"/>
                    </a:moveTo>
                    <a:lnTo>
                      <a:pt x="106" y="0"/>
                    </a:lnTo>
                    <a:lnTo>
                      <a:pt x="118" y="118"/>
                    </a:lnTo>
                    <a:lnTo>
                      <a:pt x="110" y="236"/>
                    </a:lnTo>
                    <a:lnTo>
                      <a:pt x="0" y="2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B7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9" name="Freeform 51">
                <a:extLst>
                  <a:ext uri="{FF2B5EF4-FFF2-40B4-BE49-F238E27FC236}">
                    <a16:creationId xmlns:a16="http://schemas.microsoft.com/office/drawing/2014/main" id="{78D80046-E04C-4CEF-99D7-2C385E2BB9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6151" y="4123855"/>
                <a:ext cx="97039" cy="208193"/>
              </a:xfrm>
              <a:custGeom>
                <a:avLst/>
                <a:gdLst>
                  <a:gd name="T0" fmla="*/ 110 w 110"/>
                  <a:gd name="T1" fmla="*/ 0 h 236"/>
                  <a:gd name="T2" fmla="*/ 110 w 110"/>
                  <a:gd name="T3" fmla="*/ 236 h 236"/>
                  <a:gd name="T4" fmla="*/ 4 w 110"/>
                  <a:gd name="T5" fmla="*/ 236 h 236"/>
                  <a:gd name="T6" fmla="*/ 0 w 110"/>
                  <a:gd name="T7" fmla="*/ 0 h 236"/>
                  <a:gd name="T8" fmla="*/ 110 w 110"/>
                  <a:gd name="T9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236">
                    <a:moveTo>
                      <a:pt x="110" y="0"/>
                    </a:moveTo>
                    <a:lnTo>
                      <a:pt x="110" y="236"/>
                    </a:lnTo>
                    <a:lnTo>
                      <a:pt x="4" y="236"/>
                    </a:lnTo>
                    <a:lnTo>
                      <a:pt x="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rgbClr val="FCC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0" name="Freeform 52">
                <a:extLst>
                  <a:ext uri="{FF2B5EF4-FFF2-40B4-BE49-F238E27FC236}">
                    <a16:creationId xmlns:a16="http://schemas.microsoft.com/office/drawing/2014/main" id="{C7DAA1A2-8010-4F2D-ABA7-BC1AFFFBE3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1486" y="4220894"/>
                <a:ext cx="409329" cy="922756"/>
              </a:xfrm>
              <a:custGeom>
                <a:avLst/>
                <a:gdLst>
                  <a:gd name="T0" fmla="*/ 32 w 114"/>
                  <a:gd name="T1" fmla="*/ 18 h 257"/>
                  <a:gd name="T2" fmla="*/ 79 w 114"/>
                  <a:gd name="T3" fmla="*/ 5 h 257"/>
                  <a:gd name="T4" fmla="*/ 112 w 114"/>
                  <a:gd name="T5" fmla="*/ 42 h 257"/>
                  <a:gd name="T6" fmla="*/ 114 w 114"/>
                  <a:gd name="T7" fmla="*/ 227 h 257"/>
                  <a:gd name="T8" fmla="*/ 112 w 114"/>
                  <a:gd name="T9" fmla="*/ 254 h 257"/>
                  <a:gd name="T10" fmla="*/ 0 w 114"/>
                  <a:gd name="T11" fmla="*/ 257 h 257"/>
                  <a:gd name="T12" fmla="*/ 0 w 114"/>
                  <a:gd name="T13" fmla="*/ 56 h 257"/>
                  <a:gd name="T14" fmla="*/ 32 w 114"/>
                  <a:gd name="T15" fmla="*/ 18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" h="257">
                    <a:moveTo>
                      <a:pt x="32" y="18"/>
                    </a:moveTo>
                    <a:cubicBezTo>
                      <a:pt x="79" y="5"/>
                      <a:pt x="79" y="5"/>
                      <a:pt x="79" y="5"/>
                    </a:cubicBezTo>
                    <a:cubicBezTo>
                      <a:pt x="96" y="0"/>
                      <a:pt x="112" y="18"/>
                      <a:pt x="112" y="42"/>
                    </a:cubicBezTo>
                    <a:cubicBezTo>
                      <a:pt x="114" y="227"/>
                      <a:pt x="114" y="227"/>
                      <a:pt x="114" y="227"/>
                    </a:cubicBezTo>
                    <a:cubicBezTo>
                      <a:pt x="112" y="254"/>
                      <a:pt x="112" y="254"/>
                      <a:pt x="112" y="254"/>
                    </a:cubicBezTo>
                    <a:cubicBezTo>
                      <a:pt x="0" y="257"/>
                      <a:pt x="0" y="257"/>
                      <a:pt x="0" y="257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32"/>
                      <a:pt x="14" y="23"/>
                      <a:pt x="32" y="18"/>
                    </a:cubicBezTo>
                    <a:close/>
                  </a:path>
                </a:pathLst>
              </a:custGeom>
              <a:solidFill>
                <a:srgbClr val="4465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1" name="Freeform 53">
                <a:extLst>
                  <a:ext uri="{FF2B5EF4-FFF2-40B4-BE49-F238E27FC236}">
                    <a16:creationId xmlns:a16="http://schemas.microsoft.com/office/drawing/2014/main" id="{8F002466-61F9-4AE3-8089-F0DDA3E954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8918" y="4410562"/>
                <a:ext cx="730441" cy="589293"/>
              </a:xfrm>
              <a:custGeom>
                <a:avLst/>
                <a:gdLst>
                  <a:gd name="T0" fmla="*/ 0 w 203"/>
                  <a:gd name="T1" fmla="*/ 164 h 164"/>
                  <a:gd name="T2" fmla="*/ 166 w 203"/>
                  <a:gd name="T3" fmla="*/ 106 h 164"/>
                  <a:gd name="T4" fmla="*/ 195 w 203"/>
                  <a:gd name="T5" fmla="*/ 0 h 164"/>
                  <a:gd name="T6" fmla="*/ 136 w 203"/>
                  <a:gd name="T7" fmla="*/ 10 h 164"/>
                  <a:gd name="T8" fmla="*/ 120 w 203"/>
                  <a:gd name="T9" fmla="*/ 67 h 164"/>
                  <a:gd name="T10" fmla="*/ 1 w 203"/>
                  <a:gd name="T11" fmla="*/ 103 h 164"/>
                  <a:gd name="T12" fmla="*/ 0 w 203"/>
                  <a:gd name="T13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3" h="164">
                    <a:moveTo>
                      <a:pt x="0" y="164"/>
                    </a:moveTo>
                    <a:cubicBezTo>
                      <a:pt x="77" y="164"/>
                      <a:pt x="133" y="145"/>
                      <a:pt x="166" y="106"/>
                    </a:cubicBezTo>
                    <a:cubicBezTo>
                      <a:pt x="203" y="63"/>
                      <a:pt x="198" y="14"/>
                      <a:pt x="195" y="0"/>
                    </a:cubicBezTo>
                    <a:cubicBezTo>
                      <a:pt x="136" y="10"/>
                      <a:pt x="136" y="10"/>
                      <a:pt x="136" y="10"/>
                    </a:cubicBezTo>
                    <a:cubicBezTo>
                      <a:pt x="137" y="17"/>
                      <a:pt x="140" y="44"/>
                      <a:pt x="120" y="67"/>
                    </a:cubicBezTo>
                    <a:cubicBezTo>
                      <a:pt x="100" y="91"/>
                      <a:pt x="58" y="104"/>
                      <a:pt x="1" y="103"/>
                    </a:cubicBezTo>
                    <a:lnTo>
                      <a:pt x="0" y="164"/>
                    </a:lnTo>
                    <a:close/>
                  </a:path>
                </a:pathLst>
              </a:custGeom>
              <a:solidFill>
                <a:srgbClr val="4E6F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2" name="Oval 54">
                <a:extLst>
                  <a:ext uri="{FF2B5EF4-FFF2-40B4-BE49-F238E27FC236}">
                    <a16:creationId xmlns:a16="http://schemas.microsoft.com/office/drawing/2014/main" id="{9EF3238F-42F4-4771-9CB5-2E4E6C0FE3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38525" y="4328519"/>
                <a:ext cx="215251" cy="215251"/>
              </a:xfrm>
              <a:prstGeom prst="ellipse">
                <a:avLst/>
              </a:prstGeom>
              <a:solidFill>
                <a:srgbClr val="4E6F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3" name="Freeform 55">
                <a:extLst>
                  <a:ext uri="{FF2B5EF4-FFF2-40B4-BE49-F238E27FC236}">
                    <a16:creationId xmlns:a16="http://schemas.microsoft.com/office/drawing/2014/main" id="{E33BC46E-BD9E-4312-8EDD-54F6E5F494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9873" y="4676097"/>
                <a:ext cx="121740" cy="43227"/>
              </a:xfrm>
              <a:custGeom>
                <a:avLst/>
                <a:gdLst>
                  <a:gd name="T0" fmla="*/ 7 w 34"/>
                  <a:gd name="T1" fmla="*/ 0 h 12"/>
                  <a:gd name="T2" fmla="*/ 0 w 34"/>
                  <a:gd name="T3" fmla="*/ 9 h 12"/>
                  <a:gd name="T4" fmla="*/ 18 w 34"/>
                  <a:gd name="T5" fmla="*/ 8 h 12"/>
                  <a:gd name="T6" fmla="*/ 31 w 34"/>
                  <a:gd name="T7" fmla="*/ 12 h 12"/>
                  <a:gd name="T8" fmla="*/ 34 w 34"/>
                  <a:gd name="T9" fmla="*/ 6 h 12"/>
                  <a:gd name="T10" fmla="*/ 7 w 34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12">
                    <a:moveTo>
                      <a:pt x="7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1" y="3"/>
                      <a:pt x="18" y="8"/>
                    </a:cubicBezTo>
                    <a:cubicBezTo>
                      <a:pt x="26" y="12"/>
                      <a:pt x="31" y="12"/>
                      <a:pt x="31" y="12"/>
                    </a:cubicBezTo>
                    <a:cubicBezTo>
                      <a:pt x="34" y="6"/>
                      <a:pt x="34" y="6"/>
                      <a:pt x="34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AA5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4" name="Freeform 56">
                <a:extLst>
                  <a:ext uri="{FF2B5EF4-FFF2-40B4-BE49-F238E27FC236}">
                    <a16:creationId xmlns:a16="http://schemas.microsoft.com/office/drawing/2014/main" id="{55EB82D7-3B26-435F-823A-004F660640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1256" y="3362537"/>
                <a:ext cx="542538" cy="800134"/>
              </a:xfrm>
              <a:custGeom>
                <a:avLst/>
                <a:gdLst>
                  <a:gd name="T0" fmla="*/ 0 w 151"/>
                  <a:gd name="T1" fmla="*/ 14 h 223"/>
                  <a:gd name="T2" fmla="*/ 49 w 151"/>
                  <a:gd name="T3" fmla="*/ 5 h 223"/>
                  <a:gd name="T4" fmla="*/ 130 w 151"/>
                  <a:gd name="T5" fmla="*/ 40 h 223"/>
                  <a:gd name="T6" fmla="*/ 146 w 151"/>
                  <a:gd name="T7" fmla="*/ 153 h 223"/>
                  <a:gd name="T8" fmla="*/ 84 w 151"/>
                  <a:gd name="T9" fmla="*/ 215 h 223"/>
                  <a:gd name="T10" fmla="*/ 40 w 151"/>
                  <a:gd name="T11" fmla="*/ 223 h 223"/>
                  <a:gd name="T12" fmla="*/ 0 w 151"/>
                  <a:gd name="T13" fmla="*/ 14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" h="223">
                    <a:moveTo>
                      <a:pt x="0" y="14"/>
                    </a:moveTo>
                    <a:cubicBezTo>
                      <a:pt x="49" y="5"/>
                      <a:pt x="49" y="5"/>
                      <a:pt x="49" y="5"/>
                    </a:cubicBezTo>
                    <a:cubicBezTo>
                      <a:pt x="76" y="0"/>
                      <a:pt x="124" y="13"/>
                      <a:pt x="130" y="40"/>
                    </a:cubicBezTo>
                    <a:cubicBezTo>
                      <a:pt x="146" y="153"/>
                      <a:pt x="146" y="153"/>
                      <a:pt x="146" y="153"/>
                    </a:cubicBezTo>
                    <a:cubicBezTo>
                      <a:pt x="151" y="180"/>
                      <a:pt x="111" y="210"/>
                      <a:pt x="84" y="215"/>
                    </a:cubicBezTo>
                    <a:cubicBezTo>
                      <a:pt x="40" y="223"/>
                      <a:pt x="40" y="223"/>
                      <a:pt x="40" y="223"/>
                    </a:cubicBez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FCC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5" name="Freeform 57">
                <a:extLst>
                  <a:ext uri="{FF2B5EF4-FFF2-40B4-BE49-F238E27FC236}">
                    <a16:creationId xmlns:a16="http://schemas.microsoft.com/office/drawing/2014/main" id="{20C5BFE8-6340-499F-B1EE-6B4B7F7506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5939" y="3466634"/>
                <a:ext cx="661632" cy="886587"/>
              </a:xfrm>
              <a:custGeom>
                <a:avLst/>
                <a:gdLst>
                  <a:gd name="T0" fmla="*/ 45 w 184"/>
                  <a:gd name="T1" fmla="*/ 156 h 247"/>
                  <a:gd name="T2" fmla="*/ 106 w 184"/>
                  <a:gd name="T3" fmla="*/ 94 h 247"/>
                  <a:gd name="T4" fmla="*/ 93 w 184"/>
                  <a:gd name="T5" fmla="*/ 13 h 247"/>
                  <a:gd name="T6" fmla="*/ 144 w 184"/>
                  <a:gd name="T7" fmla="*/ 13 h 247"/>
                  <a:gd name="T8" fmla="*/ 169 w 184"/>
                  <a:gd name="T9" fmla="*/ 131 h 247"/>
                  <a:gd name="T10" fmla="*/ 36 w 184"/>
                  <a:gd name="T11" fmla="*/ 242 h 247"/>
                  <a:gd name="T12" fmla="*/ 9 w 184"/>
                  <a:gd name="T13" fmla="*/ 212 h 247"/>
                  <a:gd name="T14" fmla="*/ 0 w 184"/>
                  <a:gd name="T15" fmla="*/ 149 h 247"/>
                  <a:gd name="T16" fmla="*/ 45 w 184"/>
                  <a:gd name="T17" fmla="*/ 156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4" h="247">
                    <a:moveTo>
                      <a:pt x="45" y="156"/>
                    </a:moveTo>
                    <a:cubicBezTo>
                      <a:pt x="70" y="170"/>
                      <a:pt x="111" y="122"/>
                      <a:pt x="106" y="94"/>
                    </a:cubicBezTo>
                    <a:cubicBezTo>
                      <a:pt x="93" y="13"/>
                      <a:pt x="93" y="13"/>
                      <a:pt x="93" y="13"/>
                    </a:cubicBezTo>
                    <a:cubicBezTo>
                      <a:pt x="96" y="18"/>
                      <a:pt x="142" y="0"/>
                      <a:pt x="144" y="13"/>
                    </a:cubicBezTo>
                    <a:cubicBezTo>
                      <a:pt x="169" y="131"/>
                      <a:pt x="169" y="131"/>
                      <a:pt x="169" y="131"/>
                    </a:cubicBezTo>
                    <a:cubicBezTo>
                      <a:pt x="184" y="208"/>
                      <a:pt x="36" y="242"/>
                      <a:pt x="36" y="242"/>
                    </a:cubicBezTo>
                    <a:cubicBezTo>
                      <a:pt x="36" y="242"/>
                      <a:pt x="15" y="247"/>
                      <a:pt x="9" y="212"/>
                    </a:cubicBezTo>
                    <a:cubicBezTo>
                      <a:pt x="6" y="197"/>
                      <a:pt x="0" y="149"/>
                      <a:pt x="0" y="149"/>
                    </a:cubicBezTo>
                    <a:cubicBezTo>
                      <a:pt x="26" y="144"/>
                      <a:pt x="35" y="150"/>
                      <a:pt x="45" y="156"/>
                    </a:cubicBezTo>
                    <a:close/>
                  </a:path>
                </a:pathLst>
              </a:custGeom>
              <a:solidFill>
                <a:srgbClr val="C55A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6" name="Freeform 58">
                <a:extLst>
                  <a:ext uri="{FF2B5EF4-FFF2-40B4-BE49-F238E27FC236}">
                    <a16:creationId xmlns:a16="http://schemas.microsoft.com/office/drawing/2014/main" id="{77D5F2DD-DA2B-40BE-8659-72EB81D135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9468" y="3635129"/>
                <a:ext cx="226719" cy="93511"/>
              </a:xfrm>
              <a:custGeom>
                <a:avLst/>
                <a:gdLst>
                  <a:gd name="T0" fmla="*/ 12 w 63"/>
                  <a:gd name="T1" fmla="*/ 23 h 26"/>
                  <a:gd name="T2" fmla="*/ 29 w 63"/>
                  <a:gd name="T3" fmla="*/ 15 h 26"/>
                  <a:gd name="T4" fmla="*/ 56 w 63"/>
                  <a:gd name="T5" fmla="*/ 15 h 26"/>
                  <a:gd name="T6" fmla="*/ 59 w 63"/>
                  <a:gd name="T7" fmla="*/ 5 h 26"/>
                  <a:gd name="T8" fmla="*/ 27 w 63"/>
                  <a:gd name="T9" fmla="*/ 3 h 26"/>
                  <a:gd name="T10" fmla="*/ 4 w 63"/>
                  <a:gd name="T11" fmla="*/ 13 h 26"/>
                  <a:gd name="T12" fmla="*/ 12 w 63"/>
                  <a:gd name="T13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26">
                    <a:moveTo>
                      <a:pt x="12" y="23"/>
                    </a:moveTo>
                    <a:cubicBezTo>
                      <a:pt x="17" y="21"/>
                      <a:pt x="21" y="16"/>
                      <a:pt x="29" y="15"/>
                    </a:cubicBezTo>
                    <a:cubicBezTo>
                      <a:pt x="43" y="12"/>
                      <a:pt x="56" y="15"/>
                      <a:pt x="56" y="15"/>
                    </a:cubicBezTo>
                    <a:cubicBezTo>
                      <a:pt x="60" y="16"/>
                      <a:pt x="63" y="6"/>
                      <a:pt x="59" y="5"/>
                    </a:cubicBezTo>
                    <a:cubicBezTo>
                      <a:pt x="58" y="5"/>
                      <a:pt x="44" y="0"/>
                      <a:pt x="27" y="3"/>
                    </a:cubicBezTo>
                    <a:cubicBezTo>
                      <a:pt x="19" y="4"/>
                      <a:pt x="9" y="9"/>
                      <a:pt x="4" y="13"/>
                    </a:cubicBezTo>
                    <a:cubicBezTo>
                      <a:pt x="0" y="16"/>
                      <a:pt x="9" y="26"/>
                      <a:pt x="12" y="23"/>
                    </a:cubicBezTo>
                    <a:close/>
                  </a:path>
                </a:pathLst>
              </a:custGeom>
              <a:solidFill>
                <a:srgbClr val="7A50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7" name="Freeform 59">
                <a:extLst>
                  <a:ext uri="{FF2B5EF4-FFF2-40B4-BE49-F238E27FC236}">
                    <a16:creationId xmlns:a16="http://schemas.microsoft.com/office/drawing/2014/main" id="{00F08F2B-E577-49E4-815A-728DCD2E3F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5051" y="3976531"/>
                <a:ext cx="43227" cy="36169"/>
              </a:xfrm>
              <a:custGeom>
                <a:avLst/>
                <a:gdLst>
                  <a:gd name="T0" fmla="*/ 0 w 12"/>
                  <a:gd name="T1" fmla="*/ 6 h 10"/>
                  <a:gd name="T2" fmla="*/ 7 w 12"/>
                  <a:gd name="T3" fmla="*/ 10 h 10"/>
                  <a:gd name="T4" fmla="*/ 12 w 12"/>
                  <a:gd name="T5" fmla="*/ 4 h 10"/>
                  <a:gd name="T6" fmla="*/ 5 w 12"/>
                  <a:gd name="T7" fmla="*/ 0 h 10"/>
                  <a:gd name="T8" fmla="*/ 0 w 12"/>
                  <a:gd name="T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0">
                    <a:moveTo>
                      <a:pt x="0" y="6"/>
                    </a:moveTo>
                    <a:cubicBezTo>
                      <a:pt x="1" y="9"/>
                      <a:pt x="4" y="10"/>
                      <a:pt x="7" y="10"/>
                    </a:cubicBezTo>
                    <a:cubicBezTo>
                      <a:pt x="10" y="9"/>
                      <a:pt x="12" y="7"/>
                      <a:pt x="12" y="4"/>
                    </a:cubicBezTo>
                    <a:cubicBezTo>
                      <a:pt x="11" y="1"/>
                      <a:pt x="8" y="0"/>
                      <a:pt x="5" y="0"/>
                    </a:cubicBezTo>
                    <a:cubicBezTo>
                      <a:pt x="2" y="1"/>
                      <a:pt x="0" y="3"/>
                      <a:pt x="0" y="6"/>
                    </a:cubicBezTo>
                    <a:close/>
                  </a:path>
                </a:pathLst>
              </a:custGeom>
              <a:solidFill>
                <a:srgbClr val="FCC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8" name="Freeform 60">
                <a:extLst>
                  <a:ext uri="{FF2B5EF4-FFF2-40B4-BE49-F238E27FC236}">
                    <a16:creationId xmlns:a16="http://schemas.microsoft.com/office/drawing/2014/main" id="{D92E6484-287F-45CD-ADEB-0348CF5F6E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3897" y="3638658"/>
                <a:ext cx="154381" cy="391686"/>
              </a:xfrm>
              <a:custGeom>
                <a:avLst/>
                <a:gdLst>
                  <a:gd name="T0" fmla="*/ 3 w 43"/>
                  <a:gd name="T1" fmla="*/ 0 h 109"/>
                  <a:gd name="T2" fmla="*/ 7 w 43"/>
                  <a:gd name="T3" fmla="*/ 21 h 109"/>
                  <a:gd name="T4" fmla="*/ 6 w 43"/>
                  <a:gd name="T5" fmla="*/ 103 h 109"/>
                  <a:gd name="T6" fmla="*/ 34 w 43"/>
                  <a:gd name="T7" fmla="*/ 104 h 109"/>
                  <a:gd name="T8" fmla="*/ 39 w 43"/>
                  <a:gd name="T9" fmla="*/ 95 h 109"/>
                  <a:gd name="T10" fmla="*/ 3 w 43"/>
                  <a:gd name="T11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09">
                    <a:moveTo>
                      <a:pt x="3" y="0"/>
                    </a:moveTo>
                    <a:cubicBezTo>
                      <a:pt x="3" y="0"/>
                      <a:pt x="7" y="13"/>
                      <a:pt x="7" y="21"/>
                    </a:cubicBezTo>
                    <a:cubicBezTo>
                      <a:pt x="6" y="45"/>
                      <a:pt x="0" y="86"/>
                      <a:pt x="6" y="103"/>
                    </a:cubicBezTo>
                    <a:cubicBezTo>
                      <a:pt x="8" y="108"/>
                      <a:pt x="26" y="109"/>
                      <a:pt x="34" y="104"/>
                    </a:cubicBezTo>
                    <a:cubicBezTo>
                      <a:pt x="43" y="98"/>
                      <a:pt x="39" y="95"/>
                      <a:pt x="39" y="95"/>
                    </a:cubicBezTo>
                    <a:cubicBezTo>
                      <a:pt x="39" y="95"/>
                      <a:pt x="14" y="11"/>
                      <a:pt x="3" y="0"/>
                    </a:cubicBezTo>
                    <a:close/>
                  </a:path>
                </a:pathLst>
              </a:custGeom>
              <a:solidFill>
                <a:srgbClr val="FCC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9" name="Freeform 61">
                <a:extLst>
                  <a:ext uri="{FF2B5EF4-FFF2-40B4-BE49-F238E27FC236}">
                    <a16:creationId xmlns:a16="http://schemas.microsoft.com/office/drawing/2014/main" id="{DAB3AE1F-A809-4CB2-A855-500382C2FE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7407" y="4058574"/>
                <a:ext cx="135855" cy="75867"/>
              </a:xfrm>
              <a:custGeom>
                <a:avLst/>
                <a:gdLst>
                  <a:gd name="T0" fmla="*/ 0 w 38"/>
                  <a:gd name="T1" fmla="*/ 11 h 21"/>
                  <a:gd name="T2" fmla="*/ 30 w 38"/>
                  <a:gd name="T3" fmla="*/ 2 h 21"/>
                  <a:gd name="T4" fmla="*/ 36 w 38"/>
                  <a:gd name="T5" fmla="*/ 3 h 21"/>
                  <a:gd name="T6" fmla="*/ 7 w 38"/>
                  <a:gd name="T7" fmla="*/ 20 h 21"/>
                  <a:gd name="T8" fmla="*/ 1 w 38"/>
                  <a:gd name="T9" fmla="*/ 21 h 21"/>
                  <a:gd name="T10" fmla="*/ 0 w 38"/>
                  <a:gd name="T11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21">
                    <a:moveTo>
                      <a:pt x="0" y="11"/>
                    </a:moveTo>
                    <a:cubicBezTo>
                      <a:pt x="17" y="9"/>
                      <a:pt x="30" y="2"/>
                      <a:pt x="30" y="2"/>
                    </a:cubicBezTo>
                    <a:cubicBezTo>
                      <a:pt x="32" y="0"/>
                      <a:pt x="35" y="1"/>
                      <a:pt x="36" y="3"/>
                    </a:cubicBezTo>
                    <a:cubicBezTo>
                      <a:pt x="38" y="5"/>
                      <a:pt x="23" y="17"/>
                      <a:pt x="7" y="20"/>
                    </a:cubicBezTo>
                    <a:cubicBezTo>
                      <a:pt x="5" y="20"/>
                      <a:pt x="3" y="21"/>
                      <a:pt x="1" y="21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8B7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0" name="Freeform 62">
                <a:extLst>
                  <a:ext uri="{FF2B5EF4-FFF2-40B4-BE49-F238E27FC236}">
                    <a16:creationId xmlns:a16="http://schemas.microsoft.com/office/drawing/2014/main" id="{ACE3CA98-3A8A-4101-AACD-EE5C77319C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2978" y="3721583"/>
                <a:ext cx="68810" cy="67928"/>
              </a:xfrm>
              <a:custGeom>
                <a:avLst/>
                <a:gdLst>
                  <a:gd name="T0" fmla="*/ 1 w 19"/>
                  <a:gd name="T1" fmla="*/ 11 h 19"/>
                  <a:gd name="T2" fmla="*/ 11 w 19"/>
                  <a:gd name="T3" fmla="*/ 18 h 19"/>
                  <a:gd name="T4" fmla="*/ 18 w 19"/>
                  <a:gd name="T5" fmla="*/ 8 h 19"/>
                  <a:gd name="T6" fmla="*/ 8 w 19"/>
                  <a:gd name="T7" fmla="*/ 1 h 19"/>
                  <a:gd name="T8" fmla="*/ 1 w 19"/>
                  <a:gd name="T9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" y="11"/>
                    </a:moveTo>
                    <a:cubicBezTo>
                      <a:pt x="2" y="16"/>
                      <a:pt x="6" y="19"/>
                      <a:pt x="11" y="18"/>
                    </a:cubicBezTo>
                    <a:cubicBezTo>
                      <a:pt x="16" y="17"/>
                      <a:pt x="19" y="13"/>
                      <a:pt x="18" y="8"/>
                    </a:cubicBezTo>
                    <a:cubicBezTo>
                      <a:pt x="18" y="3"/>
                      <a:pt x="13" y="0"/>
                      <a:pt x="8" y="1"/>
                    </a:cubicBezTo>
                    <a:cubicBezTo>
                      <a:pt x="3" y="2"/>
                      <a:pt x="0" y="6"/>
                      <a:pt x="1" y="11"/>
                    </a:cubicBezTo>
                    <a:close/>
                  </a:path>
                </a:pathLst>
              </a:custGeom>
              <a:solidFill>
                <a:srgbClr val="4E2C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1" name="Freeform 63">
                <a:extLst>
                  <a:ext uri="{FF2B5EF4-FFF2-40B4-BE49-F238E27FC236}">
                    <a16:creationId xmlns:a16="http://schemas.microsoft.com/office/drawing/2014/main" id="{F2274169-53EC-4493-B26B-6D3291B14E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7976" y="3739226"/>
                <a:ext cx="21172" cy="22055"/>
              </a:xfrm>
              <a:custGeom>
                <a:avLst/>
                <a:gdLst>
                  <a:gd name="T0" fmla="*/ 0 w 6"/>
                  <a:gd name="T1" fmla="*/ 4 h 6"/>
                  <a:gd name="T2" fmla="*/ 4 w 6"/>
                  <a:gd name="T3" fmla="*/ 6 h 6"/>
                  <a:gd name="T4" fmla="*/ 6 w 6"/>
                  <a:gd name="T5" fmla="*/ 3 h 6"/>
                  <a:gd name="T6" fmla="*/ 3 w 6"/>
                  <a:gd name="T7" fmla="*/ 0 h 6"/>
                  <a:gd name="T8" fmla="*/ 0 w 6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0" y="4"/>
                    </a:moveTo>
                    <a:cubicBezTo>
                      <a:pt x="0" y="5"/>
                      <a:pt x="2" y="6"/>
                      <a:pt x="4" y="6"/>
                    </a:cubicBezTo>
                    <a:cubicBezTo>
                      <a:pt x="5" y="6"/>
                      <a:pt x="6" y="4"/>
                      <a:pt x="6" y="3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lose/>
                  </a:path>
                </a:pathLst>
              </a:custGeom>
              <a:solidFill>
                <a:srgbClr val="F7D8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2" name="Freeform 64">
                <a:extLst>
                  <a:ext uri="{FF2B5EF4-FFF2-40B4-BE49-F238E27FC236}">
                    <a16:creationId xmlns:a16="http://schemas.microsoft.com/office/drawing/2014/main" id="{49095476-7012-49E4-8ABB-DD6CA56664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5407" y="3104060"/>
                <a:ext cx="891880" cy="527541"/>
              </a:xfrm>
              <a:custGeom>
                <a:avLst/>
                <a:gdLst>
                  <a:gd name="T0" fmla="*/ 187 w 248"/>
                  <a:gd name="T1" fmla="*/ 48 h 147"/>
                  <a:gd name="T2" fmla="*/ 69 w 248"/>
                  <a:gd name="T3" fmla="*/ 20 h 147"/>
                  <a:gd name="T4" fmla="*/ 46 w 248"/>
                  <a:gd name="T5" fmla="*/ 106 h 147"/>
                  <a:gd name="T6" fmla="*/ 137 w 248"/>
                  <a:gd name="T7" fmla="*/ 119 h 147"/>
                  <a:gd name="T8" fmla="*/ 148 w 248"/>
                  <a:gd name="T9" fmla="*/ 96 h 147"/>
                  <a:gd name="T10" fmla="*/ 173 w 248"/>
                  <a:gd name="T11" fmla="*/ 124 h 147"/>
                  <a:gd name="T12" fmla="*/ 229 w 248"/>
                  <a:gd name="T13" fmla="*/ 147 h 147"/>
                  <a:gd name="T14" fmla="*/ 227 w 248"/>
                  <a:gd name="T15" fmla="*/ 59 h 147"/>
                  <a:gd name="T16" fmla="*/ 187 w 248"/>
                  <a:gd name="T17" fmla="*/ 48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8" h="147">
                    <a:moveTo>
                      <a:pt x="187" y="48"/>
                    </a:moveTo>
                    <a:cubicBezTo>
                      <a:pt x="187" y="48"/>
                      <a:pt x="138" y="0"/>
                      <a:pt x="69" y="20"/>
                    </a:cubicBezTo>
                    <a:cubicBezTo>
                      <a:pt x="0" y="39"/>
                      <a:pt x="22" y="95"/>
                      <a:pt x="46" y="106"/>
                    </a:cubicBezTo>
                    <a:cubicBezTo>
                      <a:pt x="70" y="117"/>
                      <a:pt x="142" y="92"/>
                      <a:pt x="137" y="119"/>
                    </a:cubicBezTo>
                    <a:cubicBezTo>
                      <a:pt x="137" y="119"/>
                      <a:pt x="152" y="110"/>
                      <a:pt x="148" y="96"/>
                    </a:cubicBezTo>
                    <a:cubicBezTo>
                      <a:pt x="148" y="96"/>
                      <a:pt x="168" y="95"/>
                      <a:pt x="173" y="124"/>
                    </a:cubicBezTo>
                    <a:cubicBezTo>
                      <a:pt x="229" y="147"/>
                      <a:pt x="229" y="147"/>
                      <a:pt x="229" y="147"/>
                    </a:cubicBezTo>
                    <a:cubicBezTo>
                      <a:pt x="229" y="147"/>
                      <a:pt x="248" y="97"/>
                      <a:pt x="227" y="59"/>
                    </a:cubicBezTo>
                    <a:cubicBezTo>
                      <a:pt x="217" y="40"/>
                      <a:pt x="187" y="48"/>
                      <a:pt x="187" y="48"/>
                    </a:cubicBezTo>
                    <a:close/>
                  </a:path>
                </a:pathLst>
              </a:custGeom>
              <a:solidFill>
                <a:srgbClr val="C55A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3" name="Freeform 65">
                <a:extLst>
                  <a:ext uri="{FF2B5EF4-FFF2-40B4-BE49-F238E27FC236}">
                    <a16:creationId xmlns:a16="http://schemas.microsoft.com/office/drawing/2014/main" id="{5ECAB68D-6E23-4D53-8407-915D210DE8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75069" y="3678356"/>
                <a:ext cx="363456" cy="230248"/>
              </a:xfrm>
              <a:custGeom>
                <a:avLst/>
                <a:gdLst>
                  <a:gd name="T0" fmla="*/ 50 w 101"/>
                  <a:gd name="T1" fmla="*/ 2 h 64"/>
                  <a:gd name="T2" fmla="*/ 1 w 101"/>
                  <a:gd name="T3" fmla="*/ 12 h 64"/>
                  <a:gd name="T4" fmla="*/ 0 w 101"/>
                  <a:gd name="T5" fmla="*/ 12 h 64"/>
                  <a:gd name="T6" fmla="*/ 0 w 101"/>
                  <a:gd name="T7" fmla="*/ 26 h 64"/>
                  <a:gd name="T8" fmla="*/ 0 w 101"/>
                  <a:gd name="T9" fmla="*/ 26 h 64"/>
                  <a:gd name="T10" fmla="*/ 16 w 101"/>
                  <a:gd name="T11" fmla="*/ 37 h 64"/>
                  <a:gd name="T12" fmla="*/ 60 w 101"/>
                  <a:gd name="T13" fmla="*/ 58 h 64"/>
                  <a:gd name="T14" fmla="*/ 97 w 101"/>
                  <a:gd name="T15" fmla="*/ 20 h 64"/>
                  <a:gd name="T16" fmla="*/ 99 w 101"/>
                  <a:gd name="T17" fmla="*/ 1 h 64"/>
                  <a:gd name="T18" fmla="*/ 50 w 101"/>
                  <a:gd name="T19" fmla="*/ 2 h 64"/>
                  <a:gd name="T20" fmla="*/ 88 w 101"/>
                  <a:gd name="T21" fmla="*/ 26 h 64"/>
                  <a:gd name="T22" fmla="*/ 59 w 101"/>
                  <a:gd name="T23" fmla="*/ 55 h 64"/>
                  <a:gd name="T24" fmla="*/ 20 w 101"/>
                  <a:gd name="T25" fmla="*/ 31 h 64"/>
                  <a:gd name="T26" fmla="*/ 58 w 101"/>
                  <a:gd name="T27" fmla="*/ 7 h 64"/>
                  <a:gd name="T28" fmla="*/ 88 w 101"/>
                  <a:gd name="T29" fmla="*/ 2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1" h="64">
                    <a:moveTo>
                      <a:pt x="50" y="2"/>
                    </a:moveTo>
                    <a:cubicBezTo>
                      <a:pt x="29" y="5"/>
                      <a:pt x="17" y="11"/>
                      <a:pt x="1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2" y="26"/>
                      <a:pt x="12" y="29"/>
                      <a:pt x="16" y="37"/>
                    </a:cubicBezTo>
                    <a:cubicBezTo>
                      <a:pt x="20" y="45"/>
                      <a:pt x="25" y="64"/>
                      <a:pt x="60" y="58"/>
                    </a:cubicBezTo>
                    <a:cubicBezTo>
                      <a:pt x="95" y="53"/>
                      <a:pt x="89" y="31"/>
                      <a:pt x="97" y="20"/>
                    </a:cubicBezTo>
                    <a:cubicBezTo>
                      <a:pt x="100" y="17"/>
                      <a:pt x="101" y="18"/>
                      <a:pt x="99" y="1"/>
                    </a:cubicBezTo>
                    <a:cubicBezTo>
                      <a:pt x="99" y="1"/>
                      <a:pt x="72" y="0"/>
                      <a:pt x="50" y="2"/>
                    </a:cubicBezTo>
                    <a:close/>
                    <a:moveTo>
                      <a:pt x="88" y="26"/>
                    </a:moveTo>
                    <a:cubicBezTo>
                      <a:pt x="88" y="38"/>
                      <a:pt x="86" y="52"/>
                      <a:pt x="59" y="55"/>
                    </a:cubicBezTo>
                    <a:cubicBezTo>
                      <a:pt x="32" y="58"/>
                      <a:pt x="26" y="51"/>
                      <a:pt x="20" y="31"/>
                    </a:cubicBezTo>
                    <a:cubicBezTo>
                      <a:pt x="15" y="11"/>
                      <a:pt x="43" y="8"/>
                      <a:pt x="58" y="7"/>
                    </a:cubicBezTo>
                    <a:cubicBezTo>
                      <a:pt x="87" y="5"/>
                      <a:pt x="88" y="14"/>
                      <a:pt x="88" y="26"/>
                    </a:cubicBezTo>
                    <a:close/>
                  </a:path>
                </a:pathLst>
              </a:custGeom>
              <a:solidFill>
                <a:srgbClr val="C952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4" name="Freeform 66">
                <a:extLst>
                  <a:ext uri="{FF2B5EF4-FFF2-40B4-BE49-F238E27FC236}">
                    <a16:creationId xmlns:a16="http://schemas.microsoft.com/office/drawing/2014/main" id="{CEBC4D83-3545-4C2F-B991-6BAF6CA606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7939" y="3649244"/>
                <a:ext cx="143795" cy="93511"/>
              </a:xfrm>
              <a:custGeom>
                <a:avLst/>
                <a:gdLst>
                  <a:gd name="T0" fmla="*/ 0 w 163"/>
                  <a:gd name="T1" fmla="*/ 41 h 106"/>
                  <a:gd name="T2" fmla="*/ 159 w 163"/>
                  <a:gd name="T3" fmla="*/ 0 h 106"/>
                  <a:gd name="T4" fmla="*/ 163 w 163"/>
                  <a:gd name="T5" fmla="*/ 29 h 106"/>
                  <a:gd name="T6" fmla="*/ 0 w 163"/>
                  <a:gd name="T7" fmla="*/ 106 h 106"/>
                  <a:gd name="T8" fmla="*/ 0 w 163"/>
                  <a:gd name="T9" fmla="*/ 41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106">
                    <a:moveTo>
                      <a:pt x="0" y="41"/>
                    </a:moveTo>
                    <a:lnTo>
                      <a:pt x="159" y="0"/>
                    </a:lnTo>
                    <a:lnTo>
                      <a:pt x="163" y="29"/>
                    </a:lnTo>
                    <a:lnTo>
                      <a:pt x="0" y="106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C952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5" name="Freeform 67">
                <a:extLst>
                  <a:ext uri="{FF2B5EF4-FFF2-40B4-BE49-F238E27FC236}">
                    <a16:creationId xmlns:a16="http://schemas.microsoft.com/office/drawing/2014/main" id="{9D855724-B5AB-491E-9779-FF86BC6639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2036" y="3638658"/>
                <a:ext cx="82924" cy="204665"/>
              </a:xfrm>
              <a:custGeom>
                <a:avLst/>
                <a:gdLst>
                  <a:gd name="T0" fmla="*/ 23 w 23"/>
                  <a:gd name="T1" fmla="*/ 42 h 57"/>
                  <a:gd name="T2" fmla="*/ 17 w 23"/>
                  <a:gd name="T3" fmla="*/ 56 h 57"/>
                  <a:gd name="T4" fmla="*/ 17 w 23"/>
                  <a:gd name="T5" fmla="*/ 56 h 57"/>
                  <a:gd name="T6" fmla="*/ 5 w 23"/>
                  <a:gd name="T7" fmla="*/ 47 h 57"/>
                  <a:gd name="T8" fmla="*/ 1 w 23"/>
                  <a:gd name="T9" fmla="*/ 13 h 57"/>
                  <a:gd name="T10" fmla="*/ 10 w 23"/>
                  <a:gd name="T11" fmla="*/ 1 h 57"/>
                  <a:gd name="T12" fmla="*/ 10 w 23"/>
                  <a:gd name="T13" fmla="*/ 1 h 57"/>
                  <a:gd name="T14" fmla="*/ 21 w 23"/>
                  <a:gd name="T15" fmla="*/ 10 h 57"/>
                  <a:gd name="T16" fmla="*/ 23 w 23"/>
                  <a:gd name="T17" fmla="*/ 4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57">
                    <a:moveTo>
                      <a:pt x="23" y="42"/>
                    </a:moveTo>
                    <a:cubicBezTo>
                      <a:pt x="23" y="48"/>
                      <a:pt x="23" y="55"/>
                      <a:pt x="17" y="56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1" y="57"/>
                      <a:pt x="6" y="53"/>
                      <a:pt x="5" y="47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7"/>
                      <a:pt x="4" y="2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5" y="0"/>
                      <a:pt x="21" y="4"/>
                      <a:pt x="21" y="10"/>
                    </a:cubicBezTo>
                    <a:cubicBezTo>
                      <a:pt x="22" y="18"/>
                      <a:pt x="20" y="27"/>
                      <a:pt x="23" y="42"/>
                    </a:cubicBezTo>
                    <a:close/>
                  </a:path>
                </a:pathLst>
              </a:custGeom>
              <a:solidFill>
                <a:srgbClr val="FCC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6" name="Freeform 68">
                <a:extLst>
                  <a:ext uri="{FF2B5EF4-FFF2-40B4-BE49-F238E27FC236}">
                    <a16:creationId xmlns:a16="http://schemas.microsoft.com/office/drawing/2014/main" id="{243895F5-8EC2-4133-A95D-94169A2AEB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8350" y="4302936"/>
                <a:ext cx="97039" cy="114683"/>
              </a:xfrm>
              <a:custGeom>
                <a:avLst/>
                <a:gdLst>
                  <a:gd name="T0" fmla="*/ 110 w 110"/>
                  <a:gd name="T1" fmla="*/ 0 h 130"/>
                  <a:gd name="T2" fmla="*/ 13 w 110"/>
                  <a:gd name="T3" fmla="*/ 0 h 130"/>
                  <a:gd name="T4" fmla="*/ 0 w 110"/>
                  <a:gd name="T5" fmla="*/ 65 h 130"/>
                  <a:gd name="T6" fmla="*/ 13 w 110"/>
                  <a:gd name="T7" fmla="*/ 130 h 130"/>
                  <a:gd name="T8" fmla="*/ 110 w 110"/>
                  <a:gd name="T9" fmla="*/ 130 h 130"/>
                  <a:gd name="T10" fmla="*/ 110 w 110"/>
                  <a:gd name="T11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130">
                    <a:moveTo>
                      <a:pt x="110" y="0"/>
                    </a:moveTo>
                    <a:lnTo>
                      <a:pt x="13" y="0"/>
                    </a:lnTo>
                    <a:lnTo>
                      <a:pt x="0" y="65"/>
                    </a:lnTo>
                    <a:lnTo>
                      <a:pt x="13" y="130"/>
                    </a:lnTo>
                    <a:lnTo>
                      <a:pt x="110" y="13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rgbClr val="F8B7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7" name="Rectangle 69">
                <a:extLst>
                  <a:ext uri="{FF2B5EF4-FFF2-40B4-BE49-F238E27FC236}">
                    <a16:creationId xmlns:a16="http://schemas.microsoft.com/office/drawing/2014/main" id="{3AAC8C92-E948-4A40-BAFD-D0B8A67BD1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33365" y="4302936"/>
                <a:ext cx="86453" cy="114683"/>
              </a:xfrm>
              <a:prstGeom prst="rect">
                <a:avLst/>
              </a:prstGeom>
              <a:solidFill>
                <a:srgbClr val="FCC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8" name="Freeform 70">
                <a:extLst>
                  <a:ext uri="{FF2B5EF4-FFF2-40B4-BE49-F238E27FC236}">
                    <a16:creationId xmlns:a16="http://schemas.microsoft.com/office/drawing/2014/main" id="{5BDF5548-A4E9-41AE-AA1D-A95DB2CC07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3420" y="4414090"/>
                <a:ext cx="366985" cy="650164"/>
              </a:xfrm>
              <a:custGeom>
                <a:avLst/>
                <a:gdLst>
                  <a:gd name="T0" fmla="*/ 29 w 102"/>
                  <a:gd name="T1" fmla="*/ 0 h 181"/>
                  <a:gd name="T2" fmla="*/ 0 w 102"/>
                  <a:gd name="T3" fmla="*/ 33 h 181"/>
                  <a:gd name="T4" fmla="*/ 10 w 102"/>
                  <a:gd name="T5" fmla="*/ 181 h 181"/>
                  <a:gd name="T6" fmla="*/ 100 w 102"/>
                  <a:gd name="T7" fmla="*/ 181 h 181"/>
                  <a:gd name="T8" fmla="*/ 102 w 102"/>
                  <a:gd name="T9" fmla="*/ 100 h 181"/>
                  <a:gd name="T10" fmla="*/ 100 w 102"/>
                  <a:gd name="T11" fmla="*/ 0 h 181"/>
                  <a:gd name="T12" fmla="*/ 29 w 102"/>
                  <a:gd name="T1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181">
                    <a:moveTo>
                      <a:pt x="29" y="0"/>
                    </a:moveTo>
                    <a:cubicBezTo>
                      <a:pt x="13" y="0"/>
                      <a:pt x="0" y="12"/>
                      <a:pt x="0" y="33"/>
                    </a:cubicBezTo>
                    <a:cubicBezTo>
                      <a:pt x="10" y="181"/>
                      <a:pt x="10" y="181"/>
                      <a:pt x="10" y="181"/>
                    </a:cubicBezTo>
                    <a:cubicBezTo>
                      <a:pt x="100" y="181"/>
                      <a:pt x="100" y="181"/>
                      <a:pt x="100" y="181"/>
                    </a:cubicBezTo>
                    <a:cubicBezTo>
                      <a:pt x="102" y="100"/>
                      <a:pt x="102" y="100"/>
                      <a:pt x="102" y="100"/>
                    </a:cubicBezTo>
                    <a:cubicBezTo>
                      <a:pt x="100" y="0"/>
                      <a:pt x="100" y="0"/>
                      <a:pt x="100" y="0"/>
                    </a:cubicBez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E9B5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9" name="Freeform 71">
                <a:extLst>
                  <a:ext uri="{FF2B5EF4-FFF2-40B4-BE49-F238E27FC236}">
                    <a16:creationId xmlns:a16="http://schemas.microsoft.com/office/drawing/2014/main" id="{6AB36D44-29EB-4902-ADA9-A8004F9DA0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9818" y="4414090"/>
                <a:ext cx="355517" cy="650164"/>
              </a:xfrm>
              <a:custGeom>
                <a:avLst/>
                <a:gdLst>
                  <a:gd name="T0" fmla="*/ 99 w 99"/>
                  <a:gd name="T1" fmla="*/ 33 h 181"/>
                  <a:gd name="T2" fmla="*/ 70 w 99"/>
                  <a:gd name="T3" fmla="*/ 0 h 181"/>
                  <a:gd name="T4" fmla="*/ 0 w 99"/>
                  <a:gd name="T5" fmla="*/ 0 h 181"/>
                  <a:gd name="T6" fmla="*/ 0 w 99"/>
                  <a:gd name="T7" fmla="*/ 181 h 181"/>
                  <a:gd name="T8" fmla="*/ 89 w 99"/>
                  <a:gd name="T9" fmla="*/ 181 h 181"/>
                  <a:gd name="T10" fmla="*/ 99 w 99"/>
                  <a:gd name="T11" fmla="*/ 33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9" h="181">
                    <a:moveTo>
                      <a:pt x="99" y="33"/>
                    </a:moveTo>
                    <a:cubicBezTo>
                      <a:pt x="99" y="12"/>
                      <a:pt x="86" y="0"/>
                      <a:pt x="7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89" y="181"/>
                      <a:pt x="89" y="181"/>
                      <a:pt x="89" y="181"/>
                    </a:cubicBezTo>
                    <a:lnTo>
                      <a:pt x="99" y="33"/>
                    </a:lnTo>
                    <a:close/>
                  </a:path>
                </a:pathLst>
              </a:custGeom>
              <a:solidFill>
                <a:srgbClr val="E1A8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0" name="Freeform 72">
                <a:extLst>
                  <a:ext uri="{FF2B5EF4-FFF2-40B4-BE49-F238E27FC236}">
                    <a16:creationId xmlns:a16="http://schemas.microsoft.com/office/drawing/2014/main" id="{7EB5B0C5-D1D7-41B4-AEBA-676D65B91C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6042" y="4414090"/>
                <a:ext cx="197607" cy="211722"/>
              </a:xfrm>
              <a:custGeom>
                <a:avLst/>
                <a:gdLst>
                  <a:gd name="T0" fmla="*/ 106 w 224"/>
                  <a:gd name="T1" fmla="*/ 240 h 240"/>
                  <a:gd name="T2" fmla="*/ 224 w 224"/>
                  <a:gd name="T3" fmla="*/ 114 h 240"/>
                  <a:gd name="T4" fmla="*/ 69 w 224"/>
                  <a:gd name="T5" fmla="*/ 0 h 240"/>
                  <a:gd name="T6" fmla="*/ 0 w 224"/>
                  <a:gd name="T7" fmla="*/ 0 h 240"/>
                  <a:gd name="T8" fmla="*/ 106 w 224"/>
                  <a:gd name="T9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" h="240">
                    <a:moveTo>
                      <a:pt x="106" y="240"/>
                    </a:moveTo>
                    <a:lnTo>
                      <a:pt x="224" y="114"/>
                    </a:lnTo>
                    <a:lnTo>
                      <a:pt x="69" y="0"/>
                    </a:lnTo>
                    <a:lnTo>
                      <a:pt x="0" y="0"/>
                    </a:lnTo>
                    <a:lnTo>
                      <a:pt x="106" y="240"/>
                    </a:lnTo>
                    <a:close/>
                  </a:path>
                </a:pathLst>
              </a:custGeom>
              <a:solidFill>
                <a:srgbClr val="DCA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1" name="Freeform 73">
                <a:extLst>
                  <a:ext uri="{FF2B5EF4-FFF2-40B4-BE49-F238E27FC236}">
                    <a16:creationId xmlns:a16="http://schemas.microsoft.com/office/drawing/2014/main" id="{BD5CBBBB-D295-499F-BC2D-1E6D0DF29E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8634" y="4414090"/>
                <a:ext cx="198490" cy="211722"/>
              </a:xfrm>
              <a:custGeom>
                <a:avLst/>
                <a:gdLst>
                  <a:gd name="T0" fmla="*/ 119 w 225"/>
                  <a:gd name="T1" fmla="*/ 240 h 240"/>
                  <a:gd name="T2" fmla="*/ 0 w 225"/>
                  <a:gd name="T3" fmla="*/ 114 h 240"/>
                  <a:gd name="T4" fmla="*/ 155 w 225"/>
                  <a:gd name="T5" fmla="*/ 0 h 240"/>
                  <a:gd name="T6" fmla="*/ 225 w 225"/>
                  <a:gd name="T7" fmla="*/ 0 h 240"/>
                  <a:gd name="T8" fmla="*/ 119 w 225"/>
                  <a:gd name="T9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" h="240">
                    <a:moveTo>
                      <a:pt x="119" y="240"/>
                    </a:moveTo>
                    <a:lnTo>
                      <a:pt x="0" y="114"/>
                    </a:lnTo>
                    <a:lnTo>
                      <a:pt x="155" y="0"/>
                    </a:lnTo>
                    <a:lnTo>
                      <a:pt x="225" y="0"/>
                    </a:lnTo>
                    <a:lnTo>
                      <a:pt x="119" y="240"/>
                    </a:lnTo>
                    <a:close/>
                  </a:path>
                </a:pathLst>
              </a:custGeom>
              <a:solidFill>
                <a:srgbClr val="D093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2" name="Freeform 74">
                <a:extLst>
                  <a:ext uri="{FF2B5EF4-FFF2-40B4-BE49-F238E27FC236}">
                    <a16:creationId xmlns:a16="http://schemas.microsoft.com/office/drawing/2014/main" id="{99AA500E-8A0D-4D17-A46C-0018511E87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8350" y="4403504"/>
                <a:ext cx="187021" cy="208193"/>
              </a:xfrm>
              <a:custGeom>
                <a:avLst/>
                <a:gdLst>
                  <a:gd name="T0" fmla="*/ 13 w 212"/>
                  <a:gd name="T1" fmla="*/ 0 h 236"/>
                  <a:gd name="T2" fmla="*/ 0 w 212"/>
                  <a:gd name="T3" fmla="*/ 102 h 236"/>
                  <a:gd name="T4" fmla="*/ 13 w 212"/>
                  <a:gd name="T5" fmla="*/ 236 h 236"/>
                  <a:gd name="T6" fmla="*/ 13 w 212"/>
                  <a:gd name="T7" fmla="*/ 236 h 236"/>
                  <a:gd name="T8" fmla="*/ 57 w 212"/>
                  <a:gd name="T9" fmla="*/ 126 h 236"/>
                  <a:gd name="T10" fmla="*/ 212 w 212"/>
                  <a:gd name="T11" fmla="*/ 12 h 236"/>
                  <a:gd name="T12" fmla="*/ 13 w 212"/>
                  <a:gd name="T13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236">
                    <a:moveTo>
                      <a:pt x="13" y="0"/>
                    </a:moveTo>
                    <a:lnTo>
                      <a:pt x="0" y="102"/>
                    </a:lnTo>
                    <a:lnTo>
                      <a:pt x="13" y="236"/>
                    </a:lnTo>
                    <a:lnTo>
                      <a:pt x="13" y="236"/>
                    </a:lnTo>
                    <a:lnTo>
                      <a:pt x="57" y="126"/>
                    </a:lnTo>
                    <a:lnTo>
                      <a:pt x="212" y="12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3" name="Freeform 75">
                <a:extLst>
                  <a:ext uri="{FF2B5EF4-FFF2-40B4-BE49-F238E27FC236}">
                    <a16:creationId xmlns:a16="http://schemas.microsoft.com/office/drawing/2014/main" id="{3D722607-6AA5-46D1-AC50-DDBD6791E7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6912" y="4403504"/>
                <a:ext cx="172906" cy="208193"/>
              </a:xfrm>
              <a:custGeom>
                <a:avLst/>
                <a:gdLst>
                  <a:gd name="T0" fmla="*/ 0 w 196"/>
                  <a:gd name="T1" fmla="*/ 12 h 236"/>
                  <a:gd name="T2" fmla="*/ 155 w 196"/>
                  <a:gd name="T3" fmla="*/ 126 h 236"/>
                  <a:gd name="T4" fmla="*/ 196 w 196"/>
                  <a:gd name="T5" fmla="*/ 236 h 236"/>
                  <a:gd name="T6" fmla="*/ 196 w 196"/>
                  <a:gd name="T7" fmla="*/ 0 h 236"/>
                  <a:gd name="T8" fmla="*/ 0 w 196"/>
                  <a:gd name="T9" fmla="*/ 12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236">
                    <a:moveTo>
                      <a:pt x="0" y="12"/>
                    </a:moveTo>
                    <a:lnTo>
                      <a:pt x="155" y="126"/>
                    </a:lnTo>
                    <a:lnTo>
                      <a:pt x="196" y="236"/>
                    </a:lnTo>
                    <a:lnTo>
                      <a:pt x="196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4" name="Freeform 76">
                <a:extLst>
                  <a:ext uri="{FF2B5EF4-FFF2-40B4-BE49-F238E27FC236}">
                    <a16:creationId xmlns:a16="http://schemas.microsoft.com/office/drawing/2014/main" id="{67B28F89-3CA3-42F3-9A45-8DF7E79547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6930" y="4407033"/>
                <a:ext cx="60870" cy="589293"/>
              </a:xfrm>
              <a:custGeom>
                <a:avLst/>
                <a:gdLst>
                  <a:gd name="T0" fmla="*/ 17 w 17"/>
                  <a:gd name="T1" fmla="*/ 164 h 164"/>
                  <a:gd name="T2" fmla="*/ 17 w 17"/>
                  <a:gd name="T3" fmla="*/ 3 h 164"/>
                  <a:gd name="T4" fmla="*/ 13 w 17"/>
                  <a:gd name="T5" fmla="*/ 0 h 164"/>
                  <a:gd name="T6" fmla="*/ 3 w 17"/>
                  <a:gd name="T7" fmla="*/ 0 h 164"/>
                  <a:gd name="T8" fmla="*/ 0 w 17"/>
                  <a:gd name="T9" fmla="*/ 3 h 164"/>
                  <a:gd name="T10" fmla="*/ 0 w 17"/>
                  <a:gd name="T11" fmla="*/ 164 h 164"/>
                  <a:gd name="T12" fmla="*/ 17 w 17"/>
                  <a:gd name="T13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64">
                    <a:moveTo>
                      <a:pt x="17" y="164"/>
                    </a:moveTo>
                    <a:cubicBezTo>
                      <a:pt x="17" y="3"/>
                      <a:pt x="17" y="3"/>
                      <a:pt x="17" y="3"/>
                    </a:cubicBezTo>
                    <a:cubicBezTo>
                      <a:pt x="17" y="1"/>
                      <a:pt x="15" y="0"/>
                      <a:pt x="1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64"/>
                      <a:pt x="0" y="164"/>
                      <a:pt x="0" y="164"/>
                    </a:cubicBezTo>
                    <a:lnTo>
                      <a:pt x="17" y="164"/>
                    </a:lnTo>
                    <a:close/>
                  </a:path>
                </a:pathLst>
              </a:custGeom>
              <a:solidFill>
                <a:srgbClr val="D45F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5" name="Freeform 77">
                <a:extLst>
                  <a:ext uri="{FF2B5EF4-FFF2-40B4-BE49-F238E27FC236}">
                    <a16:creationId xmlns:a16="http://schemas.microsoft.com/office/drawing/2014/main" id="{5ACF9D15-EE93-42BD-A0C7-4BDAD70331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7426" y="4407033"/>
                <a:ext cx="60870" cy="589293"/>
              </a:xfrm>
              <a:custGeom>
                <a:avLst/>
                <a:gdLst>
                  <a:gd name="T0" fmla="*/ 17 w 17"/>
                  <a:gd name="T1" fmla="*/ 164 h 164"/>
                  <a:gd name="T2" fmla="*/ 17 w 17"/>
                  <a:gd name="T3" fmla="*/ 3 h 164"/>
                  <a:gd name="T4" fmla="*/ 13 w 17"/>
                  <a:gd name="T5" fmla="*/ 0 h 164"/>
                  <a:gd name="T6" fmla="*/ 3 w 17"/>
                  <a:gd name="T7" fmla="*/ 0 h 164"/>
                  <a:gd name="T8" fmla="*/ 0 w 17"/>
                  <a:gd name="T9" fmla="*/ 3 h 164"/>
                  <a:gd name="T10" fmla="*/ 0 w 17"/>
                  <a:gd name="T11" fmla="*/ 164 h 164"/>
                  <a:gd name="T12" fmla="*/ 17 w 17"/>
                  <a:gd name="T13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64">
                    <a:moveTo>
                      <a:pt x="17" y="164"/>
                    </a:moveTo>
                    <a:cubicBezTo>
                      <a:pt x="17" y="3"/>
                      <a:pt x="17" y="3"/>
                      <a:pt x="17" y="3"/>
                    </a:cubicBezTo>
                    <a:cubicBezTo>
                      <a:pt x="17" y="1"/>
                      <a:pt x="15" y="0"/>
                      <a:pt x="1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64"/>
                      <a:pt x="0" y="164"/>
                      <a:pt x="0" y="164"/>
                    </a:cubicBezTo>
                    <a:lnTo>
                      <a:pt x="17" y="164"/>
                    </a:lnTo>
                    <a:close/>
                  </a:path>
                </a:pathLst>
              </a:custGeom>
              <a:solidFill>
                <a:srgbClr val="C952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6" name="Freeform 78">
                <a:extLst>
                  <a:ext uri="{FF2B5EF4-FFF2-40B4-BE49-F238E27FC236}">
                    <a16:creationId xmlns:a16="http://schemas.microsoft.com/office/drawing/2014/main" id="{E78B9DD6-437B-43E8-9931-1E23100214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2815" y="4949571"/>
                <a:ext cx="89982" cy="89982"/>
              </a:xfrm>
              <a:custGeom>
                <a:avLst/>
                <a:gdLst>
                  <a:gd name="T0" fmla="*/ 25 w 25"/>
                  <a:gd name="T1" fmla="*/ 17 h 25"/>
                  <a:gd name="T2" fmla="*/ 17 w 25"/>
                  <a:gd name="T3" fmla="*/ 25 h 25"/>
                  <a:gd name="T4" fmla="*/ 7 w 25"/>
                  <a:gd name="T5" fmla="*/ 25 h 25"/>
                  <a:gd name="T6" fmla="*/ 0 w 25"/>
                  <a:gd name="T7" fmla="*/ 17 h 25"/>
                  <a:gd name="T8" fmla="*/ 0 w 25"/>
                  <a:gd name="T9" fmla="*/ 7 h 25"/>
                  <a:gd name="T10" fmla="*/ 7 w 25"/>
                  <a:gd name="T11" fmla="*/ 0 h 25"/>
                  <a:gd name="T12" fmla="*/ 17 w 25"/>
                  <a:gd name="T13" fmla="*/ 0 h 25"/>
                  <a:gd name="T14" fmla="*/ 25 w 25"/>
                  <a:gd name="T15" fmla="*/ 7 h 25"/>
                  <a:gd name="T16" fmla="*/ 25 w 25"/>
                  <a:gd name="T17" fmla="*/ 1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5">
                    <a:moveTo>
                      <a:pt x="25" y="17"/>
                    </a:moveTo>
                    <a:cubicBezTo>
                      <a:pt x="25" y="21"/>
                      <a:pt x="21" y="25"/>
                      <a:pt x="1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3" y="25"/>
                      <a:pt x="0" y="21"/>
                      <a:pt x="0" y="1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1" y="0"/>
                      <a:pt x="25" y="3"/>
                      <a:pt x="25" y="7"/>
                    </a:cubicBezTo>
                    <a:lnTo>
                      <a:pt x="25" y="17"/>
                    </a:lnTo>
                    <a:close/>
                  </a:path>
                </a:pathLst>
              </a:custGeom>
              <a:solidFill>
                <a:srgbClr val="C55A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7" name="Freeform 79">
                <a:extLst>
                  <a:ext uri="{FF2B5EF4-FFF2-40B4-BE49-F238E27FC236}">
                    <a16:creationId xmlns:a16="http://schemas.microsoft.com/office/drawing/2014/main" id="{72CC73E3-2D6F-4E89-9625-4107909B1B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2429" y="4949571"/>
                <a:ext cx="89982" cy="89982"/>
              </a:xfrm>
              <a:custGeom>
                <a:avLst/>
                <a:gdLst>
                  <a:gd name="T0" fmla="*/ 25 w 25"/>
                  <a:gd name="T1" fmla="*/ 17 h 25"/>
                  <a:gd name="T2" fmla="*/ 17 w 25"/>
                  <a:gd name="T3" fmla="*/ 25 h 25"/>
                  <a:gd name="T4" fmla="*/ 7 w 25"/>
                  <a:gd name="T5" fmla="*/ 25 h 25"/>
                  <a:gd name="T6" fmla="*/ 0 w 25"/>
                  <a:gd name="T7" fmla="*/ 17 h 25"/>
                  <a:gd name="T8" fmla="*/ 0 w 25"/>
                  <a:gd name="T9" fmla="*/ 7 h 25"/>
                  <a:gd name="T10" fmla="*/ 7 w 25"/>
                  <a:gd name="T11" fmla="*/ 0 h 25"/>
                  <a:gd name="T12" fmla="*/ 17 w 25"/>
                  <a:gd name="T13" fmla="*/ 0 h 25"/>
                  <a:gd name="T14" fmla="*/ 25 w 25"/>
                  <a:gd name="T15" fmla="*/ 7 h 25"/>
                  <a:gd name="T16" fmla="*/ 25 w 25"/>
                  <a:gd name="T17" fmla="*/ 1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5">
                    <a:moveTo>
                      <a:pt x="25" y="17"/>
                    </a:moveTo>
                    <a:cubicBezTo>
                      <a:pt x="25" y="21"/>
                      <a:pt x="21" y="25"/>
                      <a:pt x="1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3" y="25"/>
                      <a:pt x="0" y="21"/>
                      <a:pt x="0" y="1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1" y="0"/>
                      <a:pt x="25" y="3"/>
                      <a:pt x="25" y="7"/>
                    </a:cubicBezTo>
                    <a:lnTo>
                      <a:pt x="25" y="17"/>
                    </a:lnTo>
                    <a:close/>
                  </a:path>
                </a:pathLst>
              </a:custGeom>
              <a:solidFill>
                <a:srgbClr val="BD53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8" name="Freeform 80">
                <a:extLst>
                  <a:ext uri="{FF2B5EF4-FFF2-40B4-BE49-F238E27FC236}">
                    <a16:creationId xmlns:a16="http://schemas.microsoft.com/office/drawing/2014/main" id="{3682BE3E-F19A-414D-84D2-04F0D7A61C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9818" y="4367335"/>
                <a:ext cx="114683" cy="129680"/>
              </a:xfrm>
              <a:custGeom>
                <a:avLst/>
                <a:gdLst>
                  <a:gd name="T0" fmla="*/ 130 w 130"/>
                  <a:gd name="T1" fmla="*/ 0 h 147"/>
                  <a:gd name="T2" fmla="*/ 0 w 130"/>
                  <a:gd name="T3" fmla="*/ 74 h 147"/>
                  <a:gd name="T4" fmla="*/ 130 w 130"/>
                  <a:gd name="T5" fmla="*/ 147 h 147"/>
                  <a:gd name="T6" fmla="*/ 130 w 130"/>
                  <a:gd name="T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0" h="147">
                    <a:moveTo>
                      <a:pt x="130" y="0"/>
                    </a:moveTo>
                    <a:lnTo>
                      <a:pt x="0" y="74"/>
                    </a:lnTo>
                    <a:lnTo>
                      <a:pt x="130" y="147"/>
                    </a:lnTo>
                    <a:lnTo>
                      <a:pt x="130" y="0"/>
                    </a:lnTo>
                    <a:close/>
                  </a:path>
                </a:pathLst>
              </a:custGeom>
              <a:solidFill>
                <a:srgbClr val="4788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9" name="Freeform 81">
                <a:extLst>
                  <a:ext uri="{FF2B5EF4-FFF2-40B4-BE49-F238E27FC236}">
                    <a16:creationId xmlns:a16="http://schemas.microsoft.com/office/drawing/2014/main" id="{E487C094-BF42-4B91-9DCF-655945672B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04254" y="4367335"/>
                <a:ext cx="115565" cy="129680"/>
              </a:xfrm>
              <a:custGeom>
                <a:avLst/>
                <a:gdLst>
                  <a:gd name="T0" fmla="*/ 0 w 131"/>
                  <a:gd name="T1" fmla="*/ 0 h 147"/>
                  <a:gd name="T2" fmla="*/ 131 w 131"/>
                  <a:gd name="T3" fmla="*/ 74 h 147"/>
                  <a:gd name="T4" fmla="*/ 0 w 131"/>
                  <a:gd name="T5" fmla="*/ 147 h 147"/>
                  <a:gd name="T6" fmla="*/ 0 w 131"/>
                  <a:gd name="T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1" h="147">
                    <a:moveTo>
                      <a:pt x="0" y="0"/>
                    </a:moveTo>
                    <a:lnTo>
                      <a:pt x="131" y="74"/>
                    </a:lnTo>
                    <a:lnTo>
                      <a:pt x="0" y="1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29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00" name="Freeform 82">
                <a:extLst>
                  <a:ext uri="{FF2B5EF4-FFF2-40B4-BE49-F238E27FC236}">
                    <a16:creationId xmlns:a16="http://schemas.microsoft.com/office/drawing/2014/main" id="{6E7E6DBD-856C-4446-A204-BB54EA1A6E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0121" y="4392918"/>
                <a:ext cx="50284" cy="82925"/>
              </a:xfrm>
              <a:custGeom>
                <a:avLst/>
                <a:gdLst>
                  <a:gd name="T0" fmla="*/ 8 w 14"/>
                  <a:gd name="T1" fmla="*/ 0 h 23"/>
                  <a:gd name="T2" fmla="*/ 0 w 14"/>
                  <a:gd name="T3" fmla="*/ 9 h 23"/>
                  <a:gd name="T4" fmla="*/ 0 w 14"/>
                  <a:gd name="T5" fmla="*/ 14 h 23"/>
                  <a:gd name="T6" fmla="*/ 8 w 14"/>
                  <a:gd name="T7" fmla="*/ 23 h 23"/>
                  <a:gd name="T8" fmla="*/ 11 w 14"/>
                  <a:gd name="T9" fmla="*/ 23 h 23"/>
                  <a:gd name="T10" fmla="*/ 14 w 14"/>
                  <a:gd name="T11" fmla="*/ 11 h 23"/>
                  <a:gd name="T12" fmla="*/ 11 w 14"/>
                  <a:gd name="T13" fmla="*/ 0 h 23"/>
                  <a:gd name="T14" fmla="*/ 8 w 14"/>
                  <a:gd name="T1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23">
                    <a:moveTo>
                      <a:pt x="8" y="0"/>
                    </a:moveTo>
                    <a:cubicBezTo>
                      <a:pt x="3" y="0"/>
                      <a:pt x="0" y="4"/>
                      <a:pt x="0" y="9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9"/>
                      <a:pt x="3" y="23"/>
                      <a:pt x="8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1" y="0"/>
                      <a:pt x="11" y="0"/>
                      <a:pt x="11" y="0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529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01" name="Freeform 83">
                <a:extLst>
                  <a:ext uri="{FF2B5EF4-FFF2-40B4-BE49-F238E27FC236}">
                    <a16:creationId xmlns:a16="http://schemas.microsoft.com/office/drawing/2014/main" id="{655472D3-1046-42F0-8E00-80EE3245D4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9818" y="4392918"/>
                <a:ext cx="42344" cy="82925"/>
              </a:xfrm>
              <a:custGeom>
                <a:avLst/>
                <a:gdLst>
                  <a:gd name="T0" fmla="*/ 3 w 12"/>
                  <a:gd name="T1" fmla="*/ 0 h 23"/>
                  <a:gd name="T2" fmla="*/ 0 w 12"/>
                  <a:gd name="T3" fmla="*/ 0 h 23"/>
                  <a:gd name="T4" fmla="*/ 0 w 12"/>
                  <a:gd name="T5" fmla="*/ 23 h 23"/>
                  <a:gd name="T6" fmla="*/ 3 w 12"/>
                  <a:gd name="T7" fmla="*/ 23 h 23"/>
                  <a:gd name="T8" fmla="*/ 12 w 12"/>
                  <a:gd name="T9" fmla="*/ 14 h 23"/>
                  <a:gd name="T10" fmla="*/ 12 w 12"/>
                  <a:gd name="T11" fmla="*/ 9 h 23"/>
                  <a:gd name="T12" fmla="*/ 3 w 12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3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8" y="23"/>
                      <a:pt x="12" y="19"/>
                      <a:pt x="12" y="14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4"/>
                      <a:pt x="8" y="0"/>
                      <a:pt x="3" y="0"/>
                    </a:cubicBezTo>
                    <a:close/>
                  </a:path>
                </a:pathLst>
              </a:custGeom>
              <a:solidFill>
                <a:srgbClr val="4788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02" name="Freeform 84">
                <a:extLst>
                  <a:ext uri="{FF2B5EF4-FFF2-40B4-BE49-F238E27FC236}">
                    <a16:creationId xmlns:a16="http://schemas.microsoft.com/office/drawing/2014/main" id="{76D05FBC-D387-4063-8EF0-FC3810BA84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50635" y="3782452"/>
                <a:ext cx="89982" cy="211722"/>
              </a:xfrm>
              <a:custGeom>
                <a:avLst/>
                <a:gdLst>
                  <a:gd name="T0" fmla="*/ 19 w 25"/>
                  <a:gd name="T1" fmla="*/ 45 h 59"/>
                  <a:gd name="T2" fmla="*/ 10 w 25"/>
                  <a:gd name="T3" fmla="*/ 58 h 59"/>
                  <a:gd name="T4" fmla="*/ 10 w 25"/>
                  <a:gd name="T5" fmla="*/ 58 h 59"/>
                  <a:gd name="T6" fmla="*/ 0 w 25"/>
                  <a:gd name="T7" fmla="*/ 47 h 59"/>
                  <a:gd name="T8" fmla="*/ 2 w 25"/>
                  <a:gd name="T9" fmla="*/ 11 h 59"/>
                  <a:gd name="T10" fmla="*/ 14 w 25"/>
                  <a:gd name="T11" fmla="*/ 1 h 59"/>
                  <a:gd name="T12" fmla="*/ 14 w 25"/>
                  <a:gd name="T13" fmla="*/ 1 h 59"/>
                  <a:gd name="T14" fmla="*/ 24 w 25"/>
                  <a:gd name="T15" fmla="*/ 12 h 59"/>
                  <a:gd name="T16" fmla="*/ 19 w 25"/>
                  <a:gd name="T17" fmla="*/ 4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59">
                    <a:moveTo>
                      <a:pt x="19" y="45"/>
                    </a:moveTo>
                    <a:cubicBezTo>
                      <a:pt x="19" y="51"/>
                      <a:pt x="16" y="59"/>
                      <a:pt x="10" y="58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4" y="58"/>
                      <a:pt x="0" y="53"/>
                      <a:pt x="0" y="47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5"/>
                      <a:pt x="8" y="0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20" y="1"/>
                      <a:pt x="25" y="6"/>
                      <a:pt x="24" y="12"/>
                    </a:cubicBezTo>
                    <a:cubicBezTo>
                      <a:pt x="23" y="20"/>
                      <a:pt x="19" y="29"/>
                      <a:pt x="19" y="45"/>
                    </a:cubicBezTo>
                    <a:close/>
                  </a:path>
                </a:pathLst>
              </a:custGeom>
              <a:solidFill>
                <a:srgbClr val="F8B7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03" name="Freeform 85">
                <a:extLst>
                  <a:ext uri="{FF2B5EF4-FFF2-40B4-BE49-F238E27FC236}">
                    <a16:creationId xmlns:a16="http://schemas.microsoft.com/office/drawing/2014/main" id="{78FA6651-82AE-48B7-9CAF-448B05C16F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9021" y="3782452"/>
                <a:ext cx="89100" cy="211722"/>
              </a:xfrm>
              <a:custGeom>
                <a:avLst/>
                <a:gdLst>
                  <a:gd name="T0" fmla="*/ 6 w 25"/>
                  <a:gd name="T1" fmla="*/ 45 h 59"/>
                  <a:gd name="T2" fmla="*/ 15 w 25"/>
                  <a:gd name="T3" fmla="*/ 58 h 59"/>
                  <a:gd name="T4" fmla="*/ 15 w 25"/>
                  <a:gd name="T5" fmla="*/ 58 h 59"/>
                  <a:gd name="T6" fmla="*/ 25 w 25"/>
                  <a:gd name="T7" fmla="*/ 47 h 59"/>
                  <a:gd name="T8" fmla="*/ 23 w 25"/>
                  <a:gd name="T9" fmla="*/ 11 h 59"/>
                  <a:gd name="T10" fmla="*/ 12 w 25"/>
                  <a:gd name="T11" fmla="*/ 1 h 59"/>
                  <a:gd name="T12" fmla="*/ 12 w 25"/>
                  <a:gd name="T13" fmla="*/ 1 h 59"/>
                  <a:gd name="T14" fmla="*/ 1 w 25"/>
                  <a:gd name="T15" fmla="*/ 12 h 59"/>
                  <a:gd name="T16" fmla="*/ 6 w 25"/>
                  <a:gd name="T17" fmla="*/ 4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59">
                    <a:moveTo>
                      <a:pt x="6" y="45"/>
                    </a:moveTo>
                    <a:cubicBezTo>
                      <a:pt x="7" y="51"/>
                      <a:pt x="9" y="59"/>
                      <a:pt x="15" y="58"/>
                    </a:cubicBezTo>
                    <a:cubicBezTo>
                      <a:pt x="15" y="58"/>
                      <a:pt x="15" y="58"/>
                      <a:pt x="15" y="58"/>
                    </a:cubicBezTo>
                    <a:cubicBezTo>
                      <a:pt x="21" y="58"/>
                      <a:pt x="25" y="53"/>
                      <a:pt x="25" y="47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5"/>
                      <a:pt x="18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6" y="1"/>
                      <a:pt x="0" y="6"/>
                      <a:pt x="1" y="12"/>
                    </a:cubicBezTo>
                    <a:cubicBezTo>
                      <a:pt x="3" y="20"/>
                      <a:pt x="6" y="29"/>
                      <a:pt x="6" y="45"/>
                    </a:cubicBezTo>
                    <a:close/>
                  </a:path>
                </a:pathLst>
              </a:custGeom>
              <a:solidFill>
                <a:srgbClr val="FCC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04" name="Freeform 86">
                <a:extLst>
                  <a:ext uri="{FF2B5EF4-FFF2-40B4-BE49-F238E27FC236}">
                    <a16:creationId xmlns:a16="http://schemas.microsoft.com/office/drawing/2014/main" id="{16900F37-2CE8-4AEA-9EC3-0EB7A395F4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9305" y="3390766"/>
                <a:ext cx="744556" cy="808073"/>
              </a:xfrm>
              <a:custGeom>
                <a:avLst/>
                <a:gdLst>
                  <a:gd name="T0" fmla="*/ 202 w 207"/>
                  <a:gd name="T1" fmla="*/ 173 h 225"/>
                  <a:gd name="T2" fmla="*/ 150 w 207"/>
                  <a:gd name="T3" fmla="*/ 225 h 225"/>
                  <a:gd name="T4" fmla="*/ 57 w 207"/>
                  <a:gd name="T5" fmla="*/ 225 h 225"/>
                  <a:gd name="T6" fmla="*/ 5 w 207"/>
                  <a:gd name="T7" fmla="*/ 173 h 225"/>
                  <a:gd name="T8" fmla="*/ 0 w 207"/>
                  <a:gd name="T9" fmla="*/ 51 h 225"/>
                  <a:gd name="T10" fmla="*/ 51 w 207"/>
                  <a:gd name="T11" fmla="*/ 0 h 225"/>
                  <a:gd name="T12" fmla="*/ 156 w 207"/>
                  <a:gd name="T13" fmla="*/ 0 h 225"/>
                  <a:gd name="T14" fmla="*/ 207 w 207"/>
                  <a:gd name="T15" fmla="*/ 51 h 225"/>
                  <a:gd name="T16" fmla="*/ 202 w 207"/>
                  <a:gd name="T17" fmla="*/ 173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7" h="225">
                    <a:moveTo>
                      <a:pt x="202" y="173"/>
                    </a:moveTo>
                    <a:cubicBezTo>
                      <a:pt x="202" y="202"/>
                      <a:pt x="179" y="225"/>
                      <a:pt x="150" y="225"/>
                    </a:cubicBezTo>
                    <a:cubicBezTo>
                      <a:pt x="57" y="225"/>
                      <a:pt x="57" y="225"/>
                      <a:pt x="57" y="225"/>
                    </a:cubicBezTo>
                    <a:cubicBezTo>
                      <a:pt x="28" y="225"/>
                      <a:pt x="5" y="202"/>
                      <a:pt x="5" y="173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23"/>
                      <a:pt x="23" y="0"/>
                      <a:pt x="51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84" y="0"/>
                      <a:pt x="207" y="23"/>
                      <a:pt x="207" y="51"/>
                    </a:cubicBezTo>
                    <a:lnTo>
                      <a:pt x="202" y="173"/>
                    </a:lnTo>
                    <a:close/>
                  </a:path>
                </a:pathLst>
              </a:custGeom>
              <a:solidFill>
                <a:srgbClr val="FCC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05" name="Freeform 87">
                <a:extLst>
                  <a:ext uri="{FF2B5EF4-FFF2-40B4-BE49-F238E27FC236}">
                    <a16:creationId xmlns:a16="http://schemas.microsoft.com/office/drawing/2014/main" id="{9F121F9D-2D4C-4A93-BCD0-8405A7A43E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9818" y="3390766"/>
                <a:ext cx="374042" cy="808073"/>
              </a:xfrm>
              <a:custGeom>
                <a:avLst/>
                <a:gdLst>
                  <a:gd name="T0" fmla="*/ 52 w 104"/>
                  <a:gd name="T1" fmla="*/ 0 h 225"/>
                  <a:gd name="T2" fmla="*/ 0 w 104"/>
                  <a:gd name="T3" fmla="*/ 0 h 225"/>
                  <a:gd name="T4" fmla="*/ 0 w 104"/>
                  <a:gd name="T5" fmla="*/ 225 h 225"/>
                  <a:gd name="T6" fmla="*/ 47 w 104"/>
                  <a:gd name="T7" fmla="*/ 225 h 225"/>
                  <a:gd name="T8" fmla="*/ 98 w 104"/>
                  <a:gd name="T9" fmla="*/ 173 h 225"/>
                  <a:gd name="T10" fmla="*/ 104 w 104"/>
                  <a:gd name="T11" fmla="*/ 51 h 225"/>
                  <a:gd name="T12" fmla="*/ 52 w 104"/>
                  <a:gd name="T13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225">
                    <a:moveTo>
                      <a:pt x="5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25"/>
                      <a:pt x="0" y="225"/>
                      <a:pt x="0" y="225"/>
                    </a:cubicBezTo>
                    <a:cubicBezTo>
                      <a:pt x="47" y="225"/>
                      <a:pt x="47" y="225"/>
                      <a:pt x="47" y="225"/>
                    </a:cubicBezTo>
                    <a:cubicBezTo>
                      <a:pt x="75" y="225"/>
                      <a:pt x="98" y="202"/>
                      <a:pt x="98" y="173"/>
                    </a:cubicBezTo>
                    <a:cubicBezTo>
                      <a:pt x="104" y="51"/>
                      <a:pt x="104" y="51"/>
                      <a:pt x="104" y="51"/>
                    </a:cubicBezTo>
                    <a:cubicBezTo>
                      <a:pt x="104" y="23"/>
                      <a:pt x="81" y="0"/>
                      <a:pt x="52" y="0"/>
                    </a:cubicBezTo>
                    <a:close/>
                  </a:path>
                </a:pathLst>
              </a:custGeom>
              <a:solidFill>
                <a:srgbClr val="F8B7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06" name="Freeform 88">
                <a:extLst>
                  <a:ext uri="{FF2B5EF4-FFF2-40B4-BE49-F238E27FC236}">
                    <a16:creationId xmlns:a16="http://schemas.microsoft.com/office/drawing/2014/main" id="{1E770AD1-B5C0-4327-80AF-909A52E6A9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9305" y="3581316"/>
                <a:ext cx="381100" cy="747203"/>
              </a:xfrm>
              <a:custGeom>
                <a:avLst/>
                <a:gdLst>
                  <a:gd name="T0" fmla="*/ 57 w 106"/>
                  <a:gd name="T1" fmla="*/ 166 h 208"/>
                  <a:gd name="T2" fmla="*/ 6 w 106"/>
                  <a:gd name="T3" fmla="*/ 116 h 208"/>
                  <a:gd name="T4" fmla="*/ 3 w 106"/>
                  <a:gd name="T5" fmla="*/ 0 h 208"/>
                  <a:gd name="T6" fmla="*/ 0 w 106"/>
                  <a:gd name="T7" fmla="*/ 26 h 208"/>
                  <a:gd name="T8" fmla="*/ 2 w 106"/>
                  <a:gd name="T9" fmla="*/ 161 h 208"/>
                  <a:gd name="T10" fmla="*/ 49 w 106"/>
                  <a:gd name="T11" fmla="*/ 208 h 208"/>
                  <a:gd name="T12" fmla="*/ 103 w 106"/>
                  <a:gd name="T13" fmla="*/ 208 h 208"/>
                  <a:gd name="T14" fmla="*/ 106 w 106"/>
                  <a:gd name="T15" fmla="*/ 176 h 208"/>
                  <a:gd name="T16" fmla="*/ 103 w 106"/>
                  <a:gd name="T17" fmla="*/ 145 h 208"/>
                  <a:gd name="T18" fmla="*/ 57 w 106"/>
                  <a:gd name="T19" fmla="*/ 166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208">
                    <a:moveTo>
                      <a:pt x="57" y="166"/>
                    </a:moveTo>
                    <a:cubicBezTo>
                      <a:pt x="27" y="166"/>
                      <a:pt x="6" y="146"/>
                      <a:pt x="6" y="116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6"/>
                      <a:pt x="0" y="12"/>
                      <a:pt x="0" y="26"/>
                    </a:cubicBezTo>
                    <a:cubicBezTo>
                      <a:pt x="2" y="161"/>
                      <a:pt x="2" y="161"/>
                      <a:pt x="2" y="161"/>
                    </a:cubicBezTo>
                    <a:cubicBezTo>
                      <a:pt x="2" y="184"/>
                      <a:pt x="19" y="208"/>
                      <a:pt x="49" y="208"/>
                    </a:cubicBezTo>
                    <a:cubicBezTo>
                      <a:pt x="103" y="208"/>
                      <a:pt x="103" y="208"/>
                      <a:pt x="103" y="208"/>
                    </a:cubicBezTo>
                    <a:cubicBezTo>
                      <a:pt x="106" y="176"/>
                      <a:pt x="106" y="176"/>
                      <a:pt x="106" y="176"/>
                    </a:cubicBezTo>
                    <a:cubicBezTo>
                      <a:pt x="103" y="145"/>
                      <a:pt x="103" y="145"/>
                      <a:pt x="103" y="145"/>
                    </a:cubicBezTo>
                    <a:cubicBezTo>
                      <a:pt x="75" y="145"/>
                      <a:pt x="87" y="166"/>
                      <a:pt x="57" y="166"/>
                    </a:cubicBezTo>
                    <a:close/>
                  </a:path>
                </a:pathLst>
              </a:custGeom>
              <a:solidFill>
                <a:srgbClr val="7551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07" name="Freeform 89">
                <a:extLst>
                  <a:ext uri="{FF2B5EF4-FFF2-40B4-BE49-F238E27FC236}">
                    <a16:creationId xmlns:a16="http://schemas.microsoft.com/office/drawing/2014/main" id="{7FAEE40D-4B28-4101-991C-8C33D0C2AF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9818" y="3581316"/>
                <a:ext cx="374042" cy="747203"/>
              </a:xfrm>
              <a:custGeom>
                <a:avLst/>
                <a:gdLst>
                  <a:gd name="T0" fmla="*/ 104 w 104"/>
                  <a:gd name="T1" fmla="*/ 26 h 208"/>
                  <a:gd name="T2" fmla="*/ 101 w 104"/>
                  <a:gd name="T3" fmla="*/ 0 h 208"/>
                  <a:gd name="T4" fmla="*/ 98 w 104"/>
                  <a:gd name="T5" fmla="*/ 116 h 208"/>
                  <a:gd name="T6" fmla="*/ 47 w 104"/>
                  <a:gd name="T7" fmla="*/ 166 h 208"/>
                  <a:gd name="T8" fmla="*/ 1 w 104"/>
                  <a:gd name="T9" fmla="*/ 145 h 208"/>
                  <a:gd name="T10" fmla="*/ 0 w 104"/>
                  <a:gd name="T11" fmla="*/ 145 h 208"/>
                  <a:gd name="T12" fmla="*/ 0 w 104"/>
                  <a:gd name="T13" fmla="*/ 208 h 208"/>
                  <a:gd name="T14" fmla="*/ 55 w 104"/>
                  <a:gd name="T15" fmla="*/ 208 h 208"/>
                  <a:gd name="T16" fmla="*/ 102 w 104"/>
                  <a:gd name="T17" fmla="*/ 161 h 208"/>
                  <a:gd name="T18" fmla="*/ 104 w 104"/>
                  <a:gd name="T19" fmla="*/ 26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" h="208">
                    <a:moveTo>
                      <a:pt x="104" y="26"/>
                    </a:moveTo>
                    <a:cubicBezTo>
                      <a:pt x="104" y="12"/>
                      <a:pt x="103" y="6"/>
                      <a:pt x="101" y="0"/>
                    </a:cubicBezTo>
                    <a:cubicBezTo>
                      <a:pt x="98" y="116"/>
                      <a:pt x="98" y="116"/>
                      <a:pt x="98" y="116"/>
                    </a:cubicBezTo>
                    <a:cubicBezTo>
                      <a:pt x="98" y="146"/>
                      <a:pt x="76" y="166"/>
                      <a:pt x="47" y="166"/>
                    </a:cubicBezTo>
                    <a:cubicBezTo>
                      <a:pt x="21" y="166"/>
                      <a:pt x="29" y="145"/>
                      <a:pt x="1" y="145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208"/>
                      <a:pt x="0" y="208"/>
                      <a:pt x="0" y="208"/>
                    </a:cubicBezTo>
                    <a:cubicBezTo>
                      <a:pt x="55" y="208"/>
                      <a:pt x="55" y="208"/>
                      <a:pt x="55" y="208"/>
                    </a:cubicBezTo>
                    <a:cubicBezTo>
                      <a:pt x="85" y="208"/>
                      <a:pt x="102" y="184"/>
                      <a:pt x="102" y="161"/>
                    </a:cubicBezTo>
                    <a:lnTo>
                      <a:pt x="104" y="26"/>
                    </a:lnTo>
                    <a:close/>
                  </a:path>
                </a:pathLst>
              </a:custGeom>
              <a:solidFill>
                <a:srgbClr val="6746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08" name="Freeform 90">
                <a:extLst>
                  <a:ext uri="{FF2B5EF4-FFF2-40B4-BE49-F238E27FC236}">
                    <a16:creationId xmlns:a16="http://schemas.microsoft.com/office/drawing/2014/main" id="{1386C77B-20EA-462A-B481-C9ED21C6E0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4840" y="4044459"/>
                <a:ext cx="212605" cy="46756"/>
              </a:xfrm>
              <a:custGeom>
                <a:avLst/>
                <a:gdLst>
                  <a:gd name="T0" fmla="*/ 30 w 59"/>
                  <a:gd name="T1" fmla="*/ 13 h 13"/>
                  <a:gd name="T2" fmla="*/ 1 w 59"/>
                  <a:gd name="T3" fmla="*/ 3 h 13"/>
                  <a:gd name="T4" fmla="*/ 7 w 59"/>
                  <a:gd name="T5" fmla="*/ 1 h 13"/>
                  <a:gd name="T6" fmla="*/ 7 w 59"/>
                  <a:gd name="T7" fmla="*/ 1 h 13"/>
                  <a:gd name="T8" fmla="*/ 52 w 59"/>
                  <a:gd name="T9" fmla="*/ 1 h 13"/>
                  <a:gd name="T10" fmla="*/ 58 w 59"/>
                  <a:gd name="T11" fmla="*/ 3 h 13"/>
                  <a:gd name="T12" fmla="*/ 30 w 59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13">
                    <a:moveTo>
                      <a:pt x="30" y="13"/>
                    </a:moveTo>
                    <a:cubicBezTo>
                      <a:pt x="15" y="13"/>
                      <a:pt x="0" y="6"/>
                      <a:pt x="1" y="3"/>
                    </a:cubicBezTo>
                    <a:cubicBezTo>
                      <a:pt x="2" y="1"/>
                      <a:pt x="4" y="0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30" y="9"/>
                      <a:pt x="52" y="1"/>
                    </a:cubicBezTo>
                    <a:cubicBezTo>
                      <a:pt x="54" y="0"/>
                      <a:pt x="57" y="1"/>
                      <a:pt x="58" y="3"/>
                    </a:cubicBezTo>
                    <a:cubicBezTo>
                      <a:pt x="59" y="6"/>
                      <a:pt x="46" y="13"/>
                      <a:pt x="30" y="13"/>
                    </a:cubicBezTo>
                    <a:close/>
                  </a:path>
                </a:pathLst>
              </a:custGeom>
              <a:solidFill>
                <a:srgbClr val="E09F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09" name="Freeform 91">
                <a:extLst>
                  <a:ext uri="{FF2B5EF4-FFF2-40B4-BE49-F238E27FC236}">
                    <a16:creationId xmlns:a16="http://schemas.microsoft.com/office/drawing/2014/main" id="{B2222706-944B-400C-9DCB-25469B1F8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9818" y="3973002"/>
                <a:ext cx="237305" cy="157910"/>
              </a:xfrm>
              <a:custGeom>
                <a:avLst/>
                <a:gdLst>
                  <a:gd name="T0" fmla="*/ 0 w 66"/>
                  <a:gd name="T1" fmla="*/ 16 h 44"/>
                  <a:gd name="T2" fmla="*/ 26 w 66"/>
                  <a:gd name="T3" fmla="*/ 12 h 44"/>
                  <a:gd name="T4" fmla="*/ 48 w 66"/>
                  <a:gd name="T5" fmla="*/ 5 h 44"/>
                  <a:gd name="T6" fmla="*/ 56 w 66"/>
                  <a:gd name="T7" fmla="*/ 31 h 44"/>
                  <a:gd name="T8" fmla="*/ 16 w 66"/>
                  <a:gd name="T9" fmla="*/ 26 h 44"/>
                  <a:gd name="T10" fmla="*/ 0 w 66"/>
                  <a:gd name="T11" fmla="*/ 28 h 44"/>
                  <a:gd name="T12" fmla="*/ 0 w 66"/>
                  <a:gd name="T13" fmla="*/ 1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44">
                    <a:moveTo>
                      <a:pt x="0" y="16"/>
                    </a:moveTo>
                    <a:cubicBezTo>
                      <a:pt x="0" y="16"/>
                      <a:pt x="7" y="0"/>
                      <a:pt x="26" y="12"/>
                    </a:cubicBezTo>
                    <a:cubicBezTo>
                      <a:pt x="46" y="26"/>
                      <a:pt x="48" y="5"/>
                      <a:pt x="48" y="5"/>
                    </a:cubicBezTo>
                    <a:cubicBezTo>
                      <a:pt x="48" y="5"/>
                      <a:pt x="66" y="15"/>
                      <a:pt x="56" y="31"/>
                    </a:cubicBezTo>
                    <a:cubicBezTo>
                      <a:pt x="47" y="44"/>
                      <a:pt x="28" y="38"/>
                      <a:pt x="16" y="26"/>
                    </a:cubicBezTo>
                    <a:cubicBezTo>
                      <a:pt x="9" y="18"/>
                      <a:pt x="0" y="28"/>
                      <a:pt x="0" y="28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513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10" name="Freeform 92">
                <a:extLst>
                  <a:ext uri="{FF2B5EF4-FFF2-40B4-BE49-F238E27FC236}">
                    <a16:creationId xmlns:a16="http://schemas.microsoft.com/office/drawing/2014/main" id="{1E00F420-109C-4864-842B-30F9700CDF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6042" y="3973002"/>
                <a:ext cx="233777" cy="157910"/>
              </a:xfrm>
              <a:custGeom>
                <a:avLst/>
                <a:gdLst>
                  <a:gd name="T0" fmla="*/ 65 w 65"/>
                  <a:gd name="T1" fmla="*/ 16 h 44"/>
                  <a:gd name="T2" fmla="*/ 40 w 65"/>
                  <a:gd name="T3" fmla="*/ 12 h 44"/>
                  <a:gd name="T4" fmla="*/ 17 w 65"/>
                  <a:gd name="T5" fmla="*/ 5 h 44"/>
                  <a:gd name="T6" fmla="*/ 10 w 65"/>
                  <a:gd name="T7" fmla="*/ 31 h 44"/>
                  <a:gd name="T8" fmla="*/ 49 w 65"/>
                  <a:gd name="T9" fmla="*/ 26 h 44"/>
                  <a:gd name="T10" fmla="*/ 65 w 65"/>
                  <a:gd name="T11" fmla="*/ 28 h 44"/>
                  <a:gd name="T12" fmla="*/ 65 w 65"/>
                  <a:gd name="T13" fmla="*/ 1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44">
                    <a:moveTo>
                      <a:pt x="65" y="16"/>
                    </a:moveTo>
                    <a:cubicBezTo>
                      <a:pt x="65" y="16"/>
                      <a:pt x="58" y="0"/>
                      <a:pt x="40" y="12"/>
                    </a:cubicBezTo>
                    <a:cubicBezTo>
                      <a:pt x="19" y="26"/>
                      <a:pt x="17" y="5"/>
                      <a:pt x="17" y="5"/>
                    </a:cubicBezTo>
                    <a:cubicBezTo>
                      <a:pt x="17" y="5"/>
                      <a:pt x="0" y="15"/>
                      <a:pt x="10" y="31"/>
                    </a:cubicBezTo>
                    <a:cubicBezTo>
                      <a:pt x="19" y="44"/>
                      <a:pt x="38" y="38"/>
                      <a:pt x="49" y="26"/>
                    </a:cubicBezTo>
                    <a:cubicBezTo>
                      <a:pt x="57" y="18"/>
                      <a:pt x="65" y="28"/>
                      <a:pt x="65" y="28"/>
                    </a:cubicBezTo>
                    <a:lnTo>
                      <a:pt x="65" y="16"/>
                    </a:lnTo>
                    <a:close/>
                  </a:path>
                </a:pathLst>
              </a:custGeom>
              <a:solidFill>
                <a:srgbClr val="6743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11" name="Freeform 93">
                <a:extLst>
                  <a:ext uri="{FF2B5EF4-FFF2-40B4-BE49-F238E27FC236}">
                    <a16:creationId xmlns:a16="http://schemas.microsoft.com/office/drawing/2014/main" id="{06C78840-C050-455D-87E5-098692F36C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1275" y="3645716"/>
                <a:ext cx="237305" cy="108508"/>
              </a:xfrm>
              <a:custGeom>
                <a:avLst/>
                <a:gdLst>
                  <a:gd name="T0" fmla="*/ 11 w 66"/>
                  <a:gd name="T1" fmla="*/ 28 h 30"/>
                  <a:gd name="T2" fmla="*/ 57 w 66"/>
                  <a:gd name="T3" fmla="*/ 28 h 30"/>
                  <a:gd name="T4" fmla="*/ 62 w 66"/>
                  <a:gd name="T5" fmla="*/ 16 h 30"/>
                  <a:gd name="T6" fmla="*/ 4 w 66"/>
                  <a:gd name="T7" fmla="*/ 12 h 30"/>
                  <a:gd name="T8" fmla="*/ 11 w 66"/>
                  <a:gd name="T9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30">
                    <a:moveTo>
                      <a:pt x="11" y="28"/>
                    </a:moveTo>
                    <a:cubicBezTo>
                      <a:pt x="34" y="18"/>
                      <a:pt x="57" y="28"/>
                      <a:pt x="57" y="28"/>
                    </a:cubicBezTo>
                    <a:cubicBezTo>
                      <a:pt x="61" y="29"/>
                      <a:pt x="66" y="17"/>
                      <a:pt x="62" y="16"/>
                    </a:cubicBezTo>
                    <a:cubicBezTo>
                      <a:pt x="61" y="15"/>
                      <a:pt x="33" y="0"/>
                      <a:pt x="4" y="12"/>
                    </a:cubicBezTo>
                    <a:cubicBezTo>
                      <a:pt x="0" y="14"/>
                      <a:pt x="7" y="30"/>
                      <a:pt x="11" y="28"/>
                    </a:cubicBezTo>
                    <a:close/>
                  </a:path>
                </a:pathLst>
              </a:custGeom>
              <a:solidFill>
                <a:srgbClr val="513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12" name="Oval 94">
                <a:extLst>
                  <a:ext uri="{FF2B5EF4-FFF2-40B4-BE49-F238E27FC236}">
                    <a16:creationId xmlns:a16="http://schemas.microsoft.com/office/drawing/2014/main" id="{842D8935-C4FC-4B68-83C4-2D2DBDD95A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81257" y="3829208"/>
                <a:ext cx="67928" cy="67928"/>
              </a:xfrm>
              <a:prstGeom prst="ellipse">
                <a:avLst/>
              </a:prstGeom>
              <a:solidFill>
                <a:srgbClr val="4E2C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13" name="Oval 95">
                <a:extLst>
                  <a:ext uri="{FF2B5EF4-FFF2-40B4-BE49-F238E27FC236}">
                    <a16:creationId xmlns:a16="http://schemas.microsoft.com/office/drawing/2014/main" id="{CE29BBBA-9A4C-4D9B-B685-CC14775A42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13897" y="3843323"/>
                <a:ext cx="21172" cy="25583"/>
              </a:xfrm>
              <a:prstGeom prst="ellipse">
                <a:avLst/>
              </a:prstGeom>
              <a:solidFill>
                <a:srgbClr val="F7D8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14" name="Freeform 96">
                <a:extLst>
                  <a:ext uri="{FF2B5EF4-FFF2-40B4-BE49-F238E27FC236}">
                    <a16:creationId xmlns:a16="http://schemas.microsoft.com/office/drawing/2014/main" id="{AD6FA389-D77F-41F3-A1C3-34E05ECD8A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3704" y="3645716"/>
                <a:ext cx="237305" cy="108508"/>
              </a:xfrm>
              <a:custGeom>
                <a:avLst/>
                <a:gdLst>
                  <a:gd name="T0" fmla="*/ 55 w 66"/>
                  <a:gd name="T1" fmla="*/ 28 h 30"/>
                  <a:gd name="T2" fmla="*/ 9 w 66"/>
                  <a:gd name="T3" fmla="*/ 28 h 30"/>
                  <a:gd name="T4" fmla="*/ 4 w 66"/>
                  <a:gd name="T5" fmla="*/ 16 h 30"/>
                  <a:gd name="T6" fmla="*/ 62 w 66"/>
                  <a:gd name="T7" fmla="*/ 12 h 30"/>
                  <a:gd name="T8" fmla="*/ 55 w 66"/>
                  <a:gd name="T9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30">
                    <a:moveTo>
                      <a:pt x="55" y="28"/>
                    </a:moveTo>
                    <a:cubicBezTo>
                      <a:pt x="32" y="18"/>
                      <a:pt x="9" y="28"/>
                      <a:pt x="9" y="28"/>
                    </a:cubicBezTo>
                    <a:cubicBezTo>
                      <a:pt x="5" y="29"/>
                      <a:pt x="0" y="17"/>
                      <a:pt x="4" y="16"/>
                    </a:cubicBezTo>
                    <a:cubicBezTo>
                      <a:pt x="5" y="15"/>
                      <a:pt x="33" y="0"/>
                      <a:pt x="62" y="12"/>
                    </a:cubicBezTo>
                    <a:cubicBezTo>
                      <a:pt x="66" y="14"/>
                      <a:pt x="59" y="30"/>
                      <a:pt x="55" y="28"/>
                    </a:cubicBezTo>
                    <a:close/>
                  </a:path>
                </a:pathLst>
              </a:custGeom>
              <a:solidFill>
                <a:srgbClr val="6743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15" name="Freeform 97">
                <a:extLst>
                  <a:ext uri="{FF2B5EF4-FFF2-40B4-BE49-F238E27FC236}">
                    <a16:creationId xmlns:a16="http://schemas.microsoft.com/office/drawing/2014/main" id="{EA4CFF37-4339-4676-8220-84A050EEFD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7480" y="3621015"/>
                <a:ext cx="75867" cy="383747"/>
              </a:xfrm>
              <a:custGeom>
                <a:avLst/>
                <a:gdLst>
                  <a:gd name="T0" fmla="*/ 0 w 21"/>
                  <a:gd name="T1" fmla="*/ 97 h 107"/>
                  <a:gd name="T2" fmla="*/ 21 w 21"/>
                  <a:gd name="T3" fmla="*/ 107 h 107"/>
                  <a:gd name="T4" fmla="*/ 20 w 21"/>
                  <a:gd name="T5" fmla="*/ 0 h 107"/>
                  <a:gd name="T6" fmla="*/ 0 w 21"/>
                  <a:gd name="T7" fmla="*/ 9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07">
                    <a:moveTo>
                      <a:pt x="0" y="97"/>
                    </a:moveTo>
                    <a:cubicBezTo>
                      <a:pt x="0" y="102"/>
                      <a:pt x="10" y="107"/>
                      <a:pt x="21" y="107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3" y="9"/>
                      <a:pt x="0" y="97"/>
                      <a:pt x="0" y="97"/>
                    </a:cubicBezTo>
                    <a:close/>
                  </a:path>
                </a:pathLst>
              </a:custGeom>
              <a:solidFill>
                <a:srgbClr val="FCC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16" name="Freeform 98">
                <a:extLst>
                  <a:ext uri="{FF2B5EF4-FFF2-40B4-BE49-F238E27FC236}">
                    <a16:creationId xmlns:a16="http://schemas.microsoft.com/office/drawing/2014/main" id="{C5DAFFCF-2D75-4AB2-87AB-B4693CB496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9818" y="3621015"/>
                <a:ext cx="74985" cy="383747"/>
              </a:xfrm>
              <a:custGeom>
                <a:avLst/>
                <a:gdLst>
                  <a:gd name="T0" fmla="*/ 11 w 21"/>
                  <a:gd name="T1" fmla="*/ 40 h 107"/>
                  <a:gd name="T2" fmla="*/ 0 w 21"/>
                  <a:gd name="T3" fmla="*/ 0 h 107"/>
                  <a:gd name="T4" fmla="*/ 0 w 21"/>
                  <a:gd name="T5" fmla="*/ 107 h 107"/>
                  <a:gd name="T6" fmla="*/ 1 w 21"/>
                  <a:gd name="T7" fmla="*/ 107 h 107"/>
                  <a:gd name="T8" fmla="*/ 21 w 21"/>
                  <a:gd name="T9" fmla="*/ 97 h 107"/>
                  <a:gd name="T10" fmla="*/ 11 w 21"/>
                  <a:gd name="T11" fmla="*/ 4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107">
                    <a:moveTo>
                      <a:pt x="11" y="40"/>
                    </a:moveTo>
                    <a:cubicBezTo>
                      <a:pt x="7" y="15"/>
                      <a:pt x="3" y="3"/>
                      <a:pt x="0" y="0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0" y="107"/>
                      <a:pt x="0" y="107"/>
                      <a:pt x="1" y="107"/>
                    </a:cubicBezTo>
                    <a:cubicBezTo>
                      <a:pt x="12" y="107"/>
                      <a:pt x="21" y="103"/>
                      <a:pt x="21" y="97"/>
                    </a:cubicBezTo>
                    <a:cubicBezTo>
                      <a:pt x="21" y="97"/>
                      <a:pt x="17" y="73"/>
                      <a:pt x="11" y="40"/>
                    </a:cubicBezTo>
                    <a:close/>
                  </a:path>
                </a:pathLst>
              </a:custGeom>
              <a:solidFill>
                <a:srgbClr val="F8B7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17" name="Oval 99">
                <a:extLst>
                  <a:ext uri="{FF2B5EF4-FFF2-40B4-BE49-F238E27FC236}">
                    <a16:creationId xmlns:a16="http://schemas.microsoft.com/office/drawing/2014/main" id="{29C7B1F1-2C8C-4C56-8D82-CEAFBF0A51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36894" y="3962416"/>
                <a:ext cx="46756" cy="35287"/>
              </a:xfrm>
              <a:prstGeom prst="ellipse">
                <a:avLst/>
              </a:prstGeom>
              <a:solidFill>
                <a:srgbClr val="FCC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18" name="Oval 100">
                <a:extLst>
                  <a:ext uri="{FF2B5EF4-FFF2-40B4-BE49-F238E27FC236}">
                    <a16:creationId xmlns:a16="http://schemas.microsoft.com/office/drawing/2014/main" id="{C2F5A6C0-EA1B-48AC-8F62-C8A6CA3A45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55105" y="3962416"/>
                <a:ext cx="50284" cy="35287"/>
              </a:xfrm>
              <a:prstGeom prst="ellipse">
                <a:avLst/>
              </a:prstGeom>
              <a:solidFill>
                <a:srgbClr val="F8B7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19" name="Oval 101">
                <a:extLst>
                  <a:ext uri="{FF2B5EF4-FFF2-40B4-BE49-F238E27FC236}">
                    <a16:creationId xmlns:a16="http://schemas.microsoft.com/office/drawing/2014/main" id="{3B392E70-30D0-43A4-8664-4826F99CF6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93100" y="3829208"/>
                <a:ext cx="64399" cy="67928"/>
              </a:xfrm>
              <a:prstGeom prst="ellipse">
                <a:avLst/>
              </a:prstGeom>
              <a:solidFill>
                <a:srgbClr val="4E2C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20" name="Oval 102">
                <a:extLst>
                  <a:ext uri="{FF2B5EF4-FFF2-40B4-BE49-F238E27FC236}">
                    <a16:creationId xmlns:a16="http://schemas.microsoft.com/office/drawing/2014/main" id="{C81C0191-4508-4A79-9CCB-19F79193A8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21329" y="3843323"/>
                <a:ext cx="22055" cy="25583"/>
              </a:xfrm>
              <a:prstGeom prst="ellipse">
                <a:avLst/>
              </a:prstGeom>
              <a:solidFill>
                <a:srgbClr val="F7D8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21" name="Freeform 103">
                <a:extLst>
                  <a:ext uri="{FF2B5EF4-FFF2-40B4-BE49-F238E27FC236}">
                    <a16:creationId xmlns:a16="http://schemas.microsoft.com/office/drawing/2014/main" id="{CD73FF49-4EA6-47AE-BBA5-EED1C32F12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5354" y="3383709"/>
                <a:ext cx="133209" cy="312290"/>
              </a:xfrm>
              <a:custGeom>
                <a:avLst/>
                <a:gdLst>
                  <a:gd name="T0" fmla="*/ 0 w 37"/>
                  <a:gd name="T1" fmla="*/ 22 h 87"/>
                  <a:gd name="T2" fmla="*/ 26 w 37"/>
                  <a:gd name="T3" fmla="*/ 85 h 87"/>
                  <a:gd name="T4" fmla="*/ 29 w 37"/>
                  <a:gd name="T5" fmla="*/ 86 h 87"/>
                  <a:gd name="T6" fmla="*/ 21 w 37"/>
                  <a:gd name="T7" fmla="*/ 9 h 87"/>
                  <a:gd name="T8" fmla="*/ 0 w 37"/>
                  <a:gd name="T9" fmla="*/ 2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87">
                    <a:moveTo>
                      <a:pt x="0" y="22"/>
                    </a:moveTo>
                    <a:cubicBezTo>
                      <a:pt x="0" y="22"/>
                      <a:pt x="28" y="33"/>
                      <a:pt x="26" y="85"/>
                    </a:cubicBezTo>
                    <a:cubicBezTo>
                      <a:pt x="29" y="87"/>
                      <a:pt x="29" y="86"/>
                      <a:pt x="29" y="86"/>
                    </a:cubicBezTo>
                    <a:cubicBezTo>
                      <a:pt x="29" y="86"/>
                      <a:pt x="37" y="19"/>
                      <a:pt x="21" y="9"/>
                    </a:cubicBezTo>
                    <a:cubicBezTo>
                      <a:pt x="7" y="0"/>
                      <a:pt x="0" y="16"/>
                      <a:pt x="0" y="22"/>
                    </a:cubicBezTo>
                    <a:close/>
                  </a:path>
                </a:pathLst>
              </a:custGeom>
              <a:solidFill>
                <a:srgbClr val="513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22" name="Freeform 104">
                <a:extLst>
                  <a:ext uri="{FF2B5EF4-FFF2-40B4-BE49-F238E27FC236}">
                    <a16:creationId xmlns:a16="http://schemas.microsoft.com/office/drawing/2014/main" id="{6DCF29FD-D29D-478F-BBAE-84F6C81B6D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2550" y="3215214"/>
                <a:ext cx="427855" cy="502840"/>
              </a:xfrm>
              <a:custGeom>
                <a:avLst/>
                <a:gdLst>
                  <a:gd name="T0" fmla="*/ 22 w 119"/>
                  <a:gd name="T1" fmla="*/ 69 h 140"/>
                  <a:gd name="T2" fmla="*/ 13 w 119"/>
                  <a:gd name="T3" fmla="*/ 138 h 140"/>
                  <a:gd name="T4" fmla="*/ 17 w 119"/>
                  <a:gd name="T5" fmla="*/ 140 h 140"/>
                  <a:gd name="T6" fmla="*/ 33 w 119"/>
                  <a:gd name="T7" fmla="*/ 106 h 140"/>
                  <a:gd name="T8" fmla="*/ 108 w 119"/>
                  <a:gd name="T9" fmla="*/ 90 h 140"/>
                  <a:gd name="T10" fmla="*/ 116 w 119"/>
                  <a:gd name="T11" fmla="*/ 93 h 140"/>
                  <a:gd name="T12" fmla="*/ 119 w 119"/>
                  <a:gd name="T13" fmla="*/ 52 h 140"/>
                  <a:gd name="T14" fmla="*/ 116 w 119"/>
                  <a:gd name="T15" fmla="*/ 3 h 140"/>
                  <a:gd name="T16" fmla="*/ 22 w 119"/>
                  <a:gd name="T17" fmla="*/ 69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9" h="140">
                    <a:moveTo>
                      <a:pt x="22" y="69"/>
                    </a:moveTo>
                    <a:cubicBezTo>
                      <a:pt x="0" y="71"/>
                      <a:pt x="13" y="138"/>
                      <a:pt x="13" y="138"/>
                    </a:cubicBezTo>
                    <a:cubicBezTo>
                      <a:pt x="13" y="138"/>
                      <a:pt x="17" y="140"/>
                      <a:pt x="17" y="140"/>
                    </a:cubicBezTo>
                    <a:cubicBezTo>
                      <a:pt x="18" y="108"/>
                      <a:pt x="22" y="103"/>
                      <a:pt x="33" y="106"/>
                    </a:cubicBezTo>
                    <a:cubicBezTo>
                      <a:pt x="31" y="79"/>
                      <a:pt x="78" y="75"/>
                      <a:pt x="108" y="90"/>
                    </a:cubicBezTo>
                    <a:cubicBezTo>
                      <a:pt x="111" y="91"/>
                      <a:pt x="113" y="92"/>
                      <a:pt x="116" y="93"/>
                    </a:cubicBezTo>
                    <a:cubicBezTo>
                      <a:pt x="119" y="52"/>
                      <a:pt x="119" y="52"/>
                      <a:pt x="119" y="52"/>
                    </a:cubicBezTo>
                    <a:cubicBezTo>
                      <a:pt x="116" y="3"/>
                      <a:pt x="116" y="3"/>
                      <a:pt x="116" y="3"/>
                    </a:cubicBezTo>
                    <a:cubicBezTo>
                      <a:pt x="40" y="0"/>
                      <a:pt x="14" y="37"/>
                      <a:pt x="22" y="69"/>
                    </a:cubicBezTo>
                    <a:close/>
                  </a:path>
                </a:pathLst>
              </a:custGeom>
              <a:solidFill>
                <a:srgbClr val="7551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23" name="Freeform 105">
                <a:extLst>
                  <a:ext uri="{FF2B5EF4-FFF2-40B4-BE49-F238E27FC236}">
                    <a16:creationId xmlns:a16="http://schemas.microsoft.com/office/drawing/2014/main" id="{A9E491C6-14A5-4498-8E09-4CDBEAAA34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9818" y="3225800"/>
                <a:ext cx="381100" cy="488725"/>
              </a:xfrm>
              <a:custGeom>
                <a:avLst/>
                <a:gdLst>
                  <a:gd name="T0" fmla="*/ 10 w 106"/>
                  <a:gd name="T1" fmla="*/ 0 h 136"/>
                  <a:gd name="T2" fmla="*/ 0 w 106"/>
                  <a:gd name="T3" fmla="*/ 0 h 136"/>
                  <a:gd name="T4" fmla="*/ 0 w 106"/>
                  <a:gd name="T5" fmla="*/ 90 h 136"/>
                  <a:gd name="T6" fmla="*/ 105 w 106"/>
                  <a:gd name="T7" fmla="*/ 89 h 136"/>
                  <a:gd name="T8" fmla="*/ 10 w 106"/>
                  <a:gd name="T9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36">
                    <a:moveTo>
                      <a:pt x="10" y="0"/>
                    </a:moveTo>
                    <a:cubicBezTo>
                      <a:pt x="7" y="0"/>
                      <a:pt x="3" y="0"/>
                      <a:pt x="0" y="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45" y="112"/>
                      <a:pt x="98" y="136"/>
                      <a:pt x="105" y="89"/>
                    </a:cubicBezTo>
                    <a:cubicBezTo>
                      <a:pt x="106" y="46"/>
                      <a:pt x="89" y="6"/>
                      <a:pt x="10" y="0"/>
                    </a:cubicBezTo>
                    <a:close/>
                  </a:path>
                </a:pathLst>
              </a:custGeom>
              <a:solidFill>
                <a:srgbClr val="6746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24" name="Freeform 106">
                <a:extLst>
                  <a:ext uri="{FF2B5EF4-FFF2-40B4-BE49-F238E27FC236}">
                    <a16:creationId xmlns:a16="http://schemas.microsoft.com/office/drawing/2014/main" id="{AF6A1354-E85D-4FEF-B7DC-84BF2D338A9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37837" y="3739226"/>
                <a:ext cx="381982" cy="237306"/>
              </a:xfrm>
              <a:custGeom>
                <a:avLst/>
                <a:gdLst>
                  <a:gd name="T0" fmla="*/ 55 w 106"/>
                  <a:gd name="T1" fmla="*/ 0 h 66"/>
                  <a:gd name="T2" fmla="*/ 0 w 106"/>
                  <a:gd name="T3" fmla="*/ 4 h 66"/>
                  <a:gd name="T4" fmla="*/ 4 w 106"/>
                  <a:gd name="T5" fmla="*/ 25 h 66"/>
                  <a:gd name="T6" fmla="*/ 50 w 106"/>
                  <a:gd name="T7" fmla="*/ 64 h 66"/>
                  <a:gd name="T8" fmla="*/ 97 w 106"/>
                  <a:gd name="T9" fmla="*/ 36 h 66"/>
                  <a:gd name="T10" fmla="*/ 106 w 106"/>
                  <a:gd name="T11" fmla="*/ 24 h 66"/>
                  <a:gd name="T12" fmla="*/ 106 w 106"/>
                  <a:gd name="T13" fmla="*/ 9 h 66"/>
                  <a:gd name="T14" fmla="*/ 55 w 106"/>
                  <a:gd name="T15" fmla="*/ 0 h 66"/>
                  <a:gd name="T16" fmla="*/ 92 w 106"/>
                  <a:gd name="T17" fmla="*/ 29 h 66"/>
                  <a:gd name="T18" fmla="*/ 50 w 106"/>
                  <a:gd name="T19" fmla="*/ 60 h 66"/>
                  <a:gd name="T20" fmla="*/ 15 w 106"/>
                  <a:gd name="T21" fmla="*/ 31 h 66"/>
                  <a:gd name="T22" fmla="*/ 47 w 106"/>
                  <a:gd name="T23" fmla="*/ 6 h 66"/>
                  <a:gd name="T24" fmla="*/ 92 w 106"/>
                  <a:gd name="T25" fmla="*/ 2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6" h="66">
                    <a:moveTo>
                      <a:pt x="55" y="0"/>
                    </a:moveTo>
                    <a:cubicBezTo>
                      <a:pt x="31" y="0"/>
                      <a:pt x="0" y="4"/>
                      <a:pt x="0" y="4"/>
                    </a:cubicBezTo>
                    <a:cubicBezTo>
                      <a:pt x="0" y="24"/>
                      <a:pt x="1" y="22"/>
                      <a:pt x="4" y="25"/>
                    </a:cubicBezTo>
                    <a:cubicBezTo>
                      <a:pt x="15" y="37"/>
                      <a:pt x="10" y="62"/>
                      <a:pt x="50" y="64"/>
                    </a:cubicBezTo>
                    <a:cubicBezTo>
                      <a:pt x="90" y="66"/>
                      <a:pt x="94" y="45"/>
                      <a:pt x="97" y="36"/>
                    </a:cubicBezTo>
                    <a:cubicBezTo>
                      <a:pt x="100" y="27"/>
                      <a:pt x="104" y="25"/>
                      <a:pt x="106" y="24"/>
                    </a:cubicBezTo>
                    <a:cubicBezTo>
                      <a:pt x="106" y="9"/>
                      <a:pt x="106" y="9"/>
                      <a:pt x="106" y="9"/>
                    </a:cubicBezTo>
                    <a:cubicBezTo>
                      <a:pt x="88" y="8"/>
                      <a:pt x="79" y="1"/>
                      <a:pt x="55" y="0"/>
                    </a:cubicBezTo>
                    <a:close/>
                    <a:moveTo>
                      <a:pt x="92" y="29"/>
                    </a:moveTo>
                    <a:cubicBezTo>
                      <a:pt x="87" y="53"/>
                      <a:pt x="81" y="61"/>
                      <a:pt x="50" y="60"/>
                    </a:cubicBezTo>
                    <a:cubicBezTo>
                      <a:pt x="20" y="59"/>
                      <a:pt x="16" y="44"/>
                      <a:pt x="15" y="31"/>
                    </a:cubicBezTo>
                    <a:cubicBezTo>
                      <a:pt x="14" y="17"/>
                      <a:pt x="15" y="7"/>
                      <a:pt x="47" y="6"/>
                    </a:cubicBezTo>
                    <a:cubicBezTo>
                      <a:pt x="64" y="6"/>
                      <a:pt x="96" y="6"/>
                      <a:pt x="92" y="29"/>
                    </a:cubicBezTo>
                    <a:close/>
                  </a:path>
                </a:pathLst>
              </a:custGeom>
              <a:solidFill>
                <a:srgbClr val="D45F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25" name="Freeform 107">
                <a:extLst>
                  <a:ext uri="{FF2B5EF4-FFF2-40B4-BE49-F238E27FC236}">
                    <a16:creationId xmlns:a16="http://schemas.microsoft.com/office/drawing/2014/main" id="{B5FB4E32-2548-4552-BA66-9FE87995FE5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19818" y="3739226"/>
                <a:ext cx="384629" cy="237306"/>
              </a:xfrm>
              <a:custGeom>
                <a:avLst/>
                <a:gdLst>
                  <a:gd name="T0" fmla="*/ 52 w 107"/>
                  <a:gd name="T1" fmla="*/ 0 h 66"/>
                  <a:gd name="T2" fmla="*/ 1 w 107"/>
                  <a:gd name="T3" fmla="*/ 9 h 66"/>
                  <a:gd name="T4" fmla="*/ 0 w 107"/>
                  <a:gd name="T5" fmla="*/ 9 h 66"/>
                  <a:gd name="T6" fmla="*/ 0 w 107"/>
                  <a:gd name="T7" fmla="*/ 24 h 66"/>
                  <a:gd name="T8" fmla="*/ 1 w 107"/>
                  <a:gd name="T9" fmla="*/ 24 h 66"/>
                  <a:gd name="T10" fmla="*/ 10 w 107"/>
                  <a:gd name="T11" fmla="*/ 36 h 66"/>
                  <a:gd name="T12" fmla="*/ 57 w 107"/>
                  <a:gd name="T13" fmla="*/ 64 h 66"/>
                  <a:gd name="T14" fmla="*/ 103 w 107"/>
                  <a:gd name="T15" fmla="*/ 25 h 66"/>
                  <a:gd name="T16" fmla="*/ 107 w 107"/>
                  <a:gd name="T17" fmla="*/ 4 h 66"/>
                  <a:gd name="T18" fmla="*/ 52 w 107"/>
                  <a:gd name="T19" fmla="*/ 0 h 66"/>
                  <a:gd name="T20" fmla="*/ 92 w 107"/>
                  <a:gd name="T21" fmla="*/ 31 h 66"/>
                  <a:gd name="T22" fmla="*/ 57 w 107"/>
                  <a:gd name="T23" fmla="*/ 60 h 66"/>
                  <a:gd name="T24" fmla="*/ 16 w 107"/>
                  <a:gd name="T25" fmla="*/ 29 h 66"/>
                  <a:gd name="T26" fmla="*/ 60 w 107"/>
                  <a:gd name="T27" fmla="*/ 6 h 66"/>
                  <a:gd name="T28" fmla="*/ 92 w 107"/>
                  <a:gd name="T29" fmla="*/ 3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7" h="66">
                    <a:moveTo>
                      <a:pt x="52" y="0"/>
                    </a:moveTo>
                    <a:cubicBezTo>
                      <a:pt x="28" y="1"/>
                      <a:pt x="19" y="8"/>
                      <a:pt x="1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1" y="24"/>
                    </a:cubicBezTo>
                    <a:cubicBezTo>
                      <a:pt x="3" y="24"/>
                      <a:pt x="7" y="27"/>
                      <a:pt x="10" y="36"/>
                    </a:cubicBezTo>
                    <a:cubicBezTo>
                      <a:pt x="13" y="45"/>
                      <a:pt x="17" y="66"/>
                      <a:pt x="57" y="64"/>
                    </a:cubicBezTo>
                    <a:cubicBezTo>
                      <a:pt x="97" y="62"/>
                      <a:pt x="93" y="37"/>
                      <a:pt x="103" y="25"/>
                    </a:cubicBezTo>
                    <a:cubicBezTo>
                      <a:pt x="106" y="22"/>
                      <a:pt x="107" y="24"/>
                      <a:pt x="107" y="4"/>
                    </a:cubicBezTo>
                    <a:cubicBezTo>
                      <a:pt x="107" y="4"/>
                      <a:pt x="76" y="0"/>
                      <a:pt x="52" y="0"/>
                    </a:cubicBezTo>
                    <a:close/>
                    <a:moveTo>
                      <a:pt x="92" y="31"/>
                    </a:moveTo>
                    <a:cubicBezTo>
                      <a:pt x="91" y="44"/>
                      <a:pt x="87" y="59"/>
                      <a:pt x="57" y="60"/>
                    </a:cubicBezTo>
                    <a:cubicBezTo>
                      <a:pt x="26" y="61"/>
                      <a:pt x="20" y="53"/>
                      <a:pt x="16" y="29"/>
                    </a:cubicBezTo>
                    <a:cubicBezTo>
                      <a:pt x="11" y="6"/>
                      <a:pt x="43" y="6"/>
                      <a:pt x="60" y="6"/>
                    </a:cubicBezTo>
                    <a:cubicBezTo>
                      <a:pt x="92" y="7"/>
                      <a:pt x="93" y="17"/>
                      <a:pt x="92" y="31"/>
                    </a:cubicBezTo>
                    <a:close/>
                  </a:path>
                </a:pathLst>
              </a:custGeom>
              <a:solidFill>
                <a:srgbClr val="C952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26" name="Freeform 108">
                <a:extLst>
                  <a:ext uri="{FF2B5EF4-FFF2-40B4-BE49-F238E27FC236}">
                    <a16:creationId xmlns:a16="http://schemas.microsoft.com/office/drawing/2014/main" id="{F1980656-2478-4252-8281-D9D6FF79BD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19057" y="4594054"/>
                <a:ext cx="1200641" cy="606937"/>
              </a:xfrm>
              <a:custGeom>
                <a:avLst/>
                <a:gdLst>
                  <a:gd name="T0" fmla="*/ 334 w 334"/>
                  <a:gd name="T1" fmla="*/ 156 h 169"/>
                  <a:gd name="T2" fmla="*/ 321 w 334"/>
                  <a:gd name="T3" fmla="*/ 169 h 169"/>
                  <a:gd name="T4" fmla="*/ 13 w 334"/>
                  <a:gd name="T5" fmla="*/ 169 h 169"/>
                  <a:gd name="T6" fmla="*/ 0 w 334"/>
                  <a:gd name="T7" fmla="*/ 156 h 169"/>
                  <a:gd name="T8" fmla="*/ 0 w 334"/>
                  <a:gd name="T9" fmla="*/ 13 h 169"/>
                  <a:gd name="T10" fmla="*/ 13 w 334"/>
                  <a:gd name="T11" fmla="*/ 0 h 169"/>
                  <a:gd name="T12" fmla="*/ 321 w 334"/>
                  <a:gd name="T13" fmla="*/ 0 h 169"/>
                  <a:gd name="T14" fmla="*/ 334 w 334"/>
                  <a:gd name="T15" fmla="*/ 13 h 169"/>
                  <a:gd name="T16" fmla="*/ 334 w 334"/>
                  <a:gd name="T17" fmla="*/ 15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4" h="169">
                    <a:moveTo>
                      <a:pt x="334" y="156"/>
                    </a:moveTo>
                    <a:cubicBezTo>
                      <a:pt x="334" y="163"/>
                      <a:pt x="328" y="169"/>
                      <a:pt x="321" y="169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6" y="169"/>
                      <a:pt x="0" y="163"/>
                      <a:pt x="0" y="15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321" y="0"/>
                      <a:pt x="321" y="0"/>
                      <a:pt x="321" y="0"/>
                    </a:cubicBezTo>
                    <a:cubicBezTo>
                      <a:pt x="328" y="0"/>
                      <a:pt x="334" y="6"/>
                      <a:pt x="334" y="13"/>
                    </a:cubicBezTo>
                    <a:lnTo>
                      <a:pt x="334" y="156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3000000" scaled="0"/>
              </a:gradFill>
              <a:ln>
                <a:noFill/>
              </a:ln>
              <a:effectLst>
                <a:outerShdw blurRad="381000" algn="ctr" rotWithShape="0">
                  <a:schemeClr val="tx1">
                    <a:lumMod val="95000"/>
                    <a:lumOff val="5000"/>
                    <a:alpha val="40000"/>
                  </a:scheme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7" name="Freeform 109">
                <a:extLst>
                  <a:ext uri="{FF2B5EF4-FFF2-40B4-BE49-F238E27FC236}">
                    <a16:creationId xmlns:a16="http://schemas.microsoft.com/office/drawing/2014/main" id="{0E34D1D2-3305-484B-BA22-F511F8D7E6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19057" y="5200991"/>
                <a:ext cx="1200641" cy="64399"/>
              </a:xfrm>
              <a:custGeom>
                <a:avLst/>
                <a:gdLst>
                  <a:gd name="T0" fmla="*/ 334 w 334"/>
                  <a:gd name="T1" fmla="*/ 9 h 18"/>
                  <a:gd name="T2" fmla="*/ 328 w 334"/>
                  <a:gd name="T3" fmla="*/ 0 h 18"/>
                  <a:gd name="T4" fmla="*/ 6 w 334"/>
                  <a:gd name="T5" fmla="*/ 0 h 18"/>
                  <a:gd name="T6" fmla="*/ 0 w 334"/>
                  <a:gd name="T7" fmla="*/ 9 h 18"/>
                  <a:gd name="T8" fmla="*/ 6 w 334"/>
                  <a:gd name="T9" fmla="*/ 18 h 18"/>
                  <a:gd name="T10" fmla="*/ 328 w 334"/>
                  <a:gd name="T11" fmla="*/ 18 h 18"/>
                  <a:gd name="T12" fmla="*/ 334 w 334"/>
                  <a:gd name="T13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4" h="18">
                    <a:moveTo>
                      <a:pt x="334" y="9"/>
                    </a:moveTo>
                    <a:cubicBezTo>
                      <a:pt x="334" y="4"/>
                      <a:pt x="331" y="0"/>
                      <a:pt x="32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4"/>
                      <a:pt x="3" y="18"/>
                      <a:pt x="6" y="18"/>
                    </a:cubicBezTo>
                    <a:cubicBezTo>
                      <a:pt x="328" y="18"/>
                      <a:pt x="328" y="18"/>
                      <a:pt x="328" y="18"/>
                    </a:cubicBezTo>
                    <a:cubicBezTo>
                      <a:pt x="331" y="18"/>
                      <a:pt x="334" y="14"/>
                      <a:pt x="334" y="9"/>
                    </a:cubicBezTo>
                    <a:close/>
                  </a:path>
                </a:pathLst>
              </a:custGeom>
              <a:solidFill>
                <a:srgbClr val="467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28" name="Freeform 110">
                <a:extLst>
                  <a:ext uri="{FF2B5EF4-FFF2-40B4-BE49-F238E27FC236}">
                    <a16:creationId xmlns:a16="http://schemas.microsoft.com/office/drawing/2014/main" id="{CC3FE203-271C-4674-A444-6622FA6D71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9818" y="5200991"/>
                <a:ext cx="599879" cy="64399"/>
              </a:xfrm>
              <a:custGeom>
                <a:avLst/>
                <a:gdLst>
                  <a:gd name="T0" fmla="*/ 161 w 167"/>
                  <a:gd name="T1" fmla="*/ 0 h 18"/>
                  <a:gd name="T2" fmla="*/ 0 w 167"/>
                  <a:gd name="T3" fmla="*/ 0 h 18"/>
                  <a:gd name="T4" fmla="*/ 0 w 167"/>
                  <a:gd name="T5" fmla="*/ 18 h 18"/>
                  <a:gd name="T6" fmla="*/ 161 w 167"/>
                  <a:gd name="T7" fmla="*/ 18 h 18"/>
                  <a:gd name="T8" fmla="*/ 167 w 167"/>
                  <a:gd name="T9" fmla="*/ 9 h 18"/>
                  <a:gd name="T10" fmla="*/ 161 w 167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7" h="18">
                    <a:moveTo>
                      <a:pt x="16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1" y="18"/>
                      <a:pt x="161" y="18"/>
                      <a:pt x="161" y="18"/>
                    </a:cubicBezTo>
                    <a:cubicBezTo>
                      <a:pt x="164" y="18"/>
                      <a:pt x="167" y="14"/>
                      <a:pt x="167" y="9"/>
                    </a:cubicBezTo>
                    <a:cubicBezTo>
                      <a:pt x="167" y="4"/>
                      <a:pt x="164" y="0"/>
                      <a:pt x="161" y="0"/>
                    </a:cubicBezTo>
                    <a:close/>
                  </a:path>
                </a:pathLst>
              </a:custGeom>
              <a:solidFill>
                <a:srgbClr val="3B6D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3209B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29" name="Freeform 111">
                <a:extLst>
                  <a:ext uri="{FF2B5EF4-FFF2-40B4-BE49-F238E27FC236}">
                    <a16:creationId xmlns:a16="http://schemas.microsoft.com/office/drawing/2014/main" id="{2BC08F65-27FB-45D5-BC2C-599D82E2B5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9818" y="4594054"/>
                <a:ext cx="599879" cy="606937"/>
              </a:xfrm>
              <a:custGeom>
                <a:avLst/>
                <a:gdLst>
                  <a:gd name="T0" fmla="*/ 154 w 167"/>
                  <a:gd name="T1" fmla="*/ 0 h 169"/>
                  <a:gd name="T2" fmla="*/ 0 w 167"/>
                  <a:gd name="T3" fmla="*/ 0 h 169"/>
                  <a:gd name="T4" fmla="*/ 0 w 167"/>
                  <a:gd name="T5" fmla="*/ 169 h 169"/>
                  <a:gd name="T6" fmla="*/ 154 w 167"/>
                  <a:gd name="T7" fmla="*/ 169 h 169"/>
                  <a:gd name="T8" fmla="*/ 167 w 167"/>
                  <a:gd name="T9" fmla="*/ 156 h 169"/>
                  <a:gd name="T10" fmla="*/ 167 w 167"/>
                  <a:gd name="T11" fmla="*/ 13 h 169"/>
                  <a:gd name="T12" fmla="*/ 154 w 167"/>
                  <a:gd name="T13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" h="169">
                    <a:moveTo>
                      <a:pt x="15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69"/>
                      <a:pt x="0" y="169"/>
                      <a:pt x="0" y="169"/>
                    </a:cubicBezTo>
                    <a:cubicBezTo>
                      <a:pt x="154" y="169"/>
                      <a:pt x="154" y="169"/>
                      <a:pt x="154" y="169"/>
                    </a:cubicBezTo>
                    <a:cubicBezTo>
                      <a:pt x="161" y="169"/>
                      <a:pt x="167" y="163"/>
                      <a:pt x="167" y="156"/>
                    </a:cubicBezTo>
                    <a:cubicBezTo>
                      <a:pt x="167" y="13"/>
                      <a:pt x="167" y="13"/>
                      <a:pt x="167" y="13"/>
                    </a:cubicBezTo>
                    <a:cubicBezTo>
                      <a:pt x="167" y="6"/>
                      <a:pt x="161" y="0"/>
                      <a:pt x="154" y="0"/>
                    </a:cubicBezTo>
                    <a:close/>
                  </a:path>
                </a:pathLst>
              </a:custGeom>
              <a:solidFill>
                <a:srgbClr val="467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pic>
          <p:nvPicPr>
            <p:cNvPr id="340" name="图形 339">
              <a:extLst>
                <a:ext uri="{FF2B5EF4-FFF2-40B4-BE49-F238E27FC236}">
                  <a16:creationId xmlns:a16="http://schemas.microsoft.com/office/drawing/2014/main" id="{087D7F2B-10AA-45B0-8512-B2B9897CAEC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810787" y="5372980"/>
              <a:ext cx="623250" cy="529428"/>
            </a:xfrm>
            <a:prstGeom prst="rect">
              <a:avLst/>
            </a:prstGeom>
          </p:spPr>
        </p:pic>
      </p:grpSp>
      <p:sp>
        <p:nvSpPr>
          <p:cNvPr id="430" name="Rectangle 178">
            <a:extLst>
              <a:ext uri="{FF2B5EF4-FFF2-40B4-BE49-F238E27FC236}">
                <a16:creationId xmlns:a16="http://schemas.microsoft.com/office/drawing/2014/main" id="{5596D5D9-9CFC-4147-9252-0A0A4C17C133}"/>
              </a:ext>
            </a:extLst>
          </p:cNvPr>
          <p:cNvSpPr/>
          <p:nvPr/>
        </p:nvSpPr>
        <p:spPr>
          <a:xfrm>
            <a:off x="1369607" y="4275668"/>
            <a:ext cx="1820672" cy="3680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锐普演示</a:t>
            </a:r>
          </a:p>
        </p:txBody>
      </p:sp>
      <p:sp>
        <p:nvSpPr>
          <p:cNvPr id="431" name="Rectangle 191">
            <a:extLst>
              <a:ext uri="{FF2B5EF4-FFF2-40B4-BE49-F238E27FC236}">
                <a16:creationId xmlns:a16="http://schemas.microsoft.com/office/drawing/2014/main" id="{7CA4EB29-EF7C-4814-95E9-C9E476F2FD9B}"/>
              </a:ext>
            </a:extLst>
          </p:cNvPr>
          <p:cNvSpPr/>
          <p:nvPr/>
        </p:nvSpPr>
        <p:spPr>
          <a:xfrm flipH="1">
            <a:off x="8948930" y="4275668"/>
            <a:ext cx="1820672" cy="3680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锐普演示</a:t>
            </a:r>
          </a:p>
        </p:txBody>
      </p:sp>
      <p:sp>
        <p:nvSpPr>
          <p:cNvPr id="432" name="Rectangle 194">
            <a:extLst>
              <a:ext uri="{FF2B5EF4-FFF2-40B4-BE49-F238E27FC236}">
                <a16:creationId xmlns:a16="http://schemas.microsoft.com/office/drawing/2014/main" id="{C0CBC03E-8476-4E53-8B9E-F26F7E891A2F}"/>
              </a:ext>
            </a:extLst>
          </p:cNvPr>
          <p:cNvSpPr/>
          <p:nvPr/>
        </p:nvSpPr>
        <p:spPr>
          <a:xfrm>
            <a:off x="5725029" y="1591493"/>
            <a:ext cx="1987894" cy="3686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锐普演示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541659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decel="10000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decel="10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decel="10000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" grpId="0"/>
      <p:bldP spid="322" grpId="0"/>
      <p:bldP spid="331" grpId="0"/>
      <p:bldP spid="335" grpId="0"/>
      <p:bldP spid="336" grpId="0"/>
      <p:bldP spid="337" grpId="0"/>
      <p:bldP spid="430" grpId="0"/>
      <p:bldP spid="431" grpId="0"/>
      <p:bldP spid="4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>
            <a:extLst>
              <a:ext uri="{FF2B5EF4-FFF2-40B4-BE49-F238E27FC236}">
                <a16:creationId xmlns:a16="http://schemas.microsoft.com/office/drawing/2014/main" id="{D3B42B00-BC25-4B05-923C-64D1E67E2992}"/>
              </a:ext>
            </a:extLst>
          </p:cNvPr>
          <p:cNvGrpSpPr/>
          <p:nvPr/>
        </p:nvGrpSpPr>
        <p:grpSpPr>
          <a:xfrm>
            <a:off x="-568871" y="9232705"/>
            <a:ext cx="12192001" cy="4356101"/>
            <a:chOff x="0" y="1250950"/>
            <a:chExt cx="12192001" cy="4356101"/>
          </a:xfrm>
        </p:grpSpPr>
        <p:sp>
          <p:nvSpPr>
            <p:cNvPr id="62" name="Freeform 5">
              <a:extLst>
                <a:ext uri="{FF2B5EF4-FFF2-40B4-BE49-F238E27FC236}">
                  <a16:creationId xmlns:a16="http://schemas.microsoft.com/office/drawing/2014/main" id="{34392EDE-97A0-4736-AEFA-A9E12BB11F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70550" y="2187575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7 w 80"/>
                <a:gd name="T5" fmla="*/ 65 h 129"/>
                <a:gd name="T6" fmla="*/ 58 w 80"/>
                <a:gd name="T7" fmla="*/ 66 h 129"/>
                <a:gd name="T8" fmla="*/ 54 w 80"/>
                <a:gd name="T9" fmla="*/ 68 h 129"/>
                <a:gd name="T10" fmla="*/ 51 w 80"/>
                <a:gd name="T11" fmla="*/ 69 h 129"/>
                <a:gd name="T12" fmla="*/ 47 w 80"/>
                <a:gd name="T13" fmla="*/ 72 h 129"/>
                <a:gd name="T14" fmla="*/ 45 w 80"/>
                <a:gd name="T15" fmla="*/ 74 h 129"/>
                <a:gd name="T16" fmla="*/ 44 w 80"/>
                <a:gd name="T17" fmla="*/ 79 h 129"/>
                <a:gd name="T18" fmla="*/ 42 w 80"/>
                <a:gd name="T19" fmla="*/ 83 h 129"/>
                <a:gd name="T20" fmla="*/ 41 w 80"/>
                <a:gd name="T21" fmla="*/ 94 h 129"/>
                <a:gd name="T22" fmla="*/ 40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39 w 80"/>
                <a:gd name="T29" fmla="*/ 109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4 w 80"/>
                <a:gd name="T37" fmla="*/ 74 h 129"/>
                <a:gd name="T38" fmla="*/ 32 w 80"/>
                <a:gd name="T39" fmla="*/ 72 h 129"/>
                <a:gd name="T40" fmla="*/ 30 w 80"/>
                <a:gd name="T41" fmla="*/ 69 h 129"/>
                <a:gd name="T42" fmla="*/ 27 w 80"/>
                <a:gd name="T43" fmla="*/ 68 h 129"/>
                <a:gd name="T44" fmla="*/ 23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3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2 w 80"/>
                <a:gd name="T61" fmla="*/ 57 h 129"/>
                <a:gd name="T62" fmla="*/ 34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4 h 129"/>
                <a:gd name="T70" fmla="*/ 39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4 h 129"/>
                <a:gd name="T80" fmla="*/ 42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1 w 80"/>
                <a:gd name="T89" fmla="*/ 59 h 129"/>
                <a:gd name="T90" fmla="*/ 54 w 80"/>
                <a:gd name="T91" fmla="*/ 61 h 129"/>
                <a:gd name="T92" fmla="*/ 58 w 80"/>
                <a:gd name="T93" fmla="*/ 62 h 129"/>
                <a:gd name="T94" fmla="*/ 67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7" y="65"/>
                  </a:lnTo>
                  <a:lnTo>
                    <a:pt x="58" y="66"/>
                  </a:lnTo>
                  <a:lnTo>
                    <a:pt x="54" y="68"/>
                  </a:lnTo>
                  <a:lnTo>
                    <a:pt x="51" y="69"/>
                  </a:lnTo>
                  <a:lnTo>
                    <a:pt x="47" y="72"/>
                  </a:lnTo>
                  <a:lnTo>
                    <a:pt x="45" y="74"/>
                  </a:lnTo>
                  <a:lnTo>
                    <a:pt x="44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39" y="109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4"/>
                  </a:lnTo>
                  <a:lnTo>
                    <a:pt x="32" y="72"/>
                  </a:lnTo>
                  <a:lnTo>
                    <a:pt x="30" y="69"/>
                  </a:lnTo>
                  <a:lnTo>
                    <a:pt x="27" y="68"/>
                  </a:lnTo>
                  <a:lnTo>
                    <a:pt x="23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3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4"/>
                  </a:lnTo>
                  <a:lnTo>
                    <a:pt x="39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4"/>
                  </a:lnTo>
                  <a:lnTo>
                    <a:pt x="42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1" y="59"/>
                  </a:lnTo>
                  <a:lnTo>
                    <a:pt x="54" y="61"/>
                  </a:lnTo>
                  <a:lnTo>
                    <a:pt x="58" y="62"/>
                  </a:lnTo>
                  <a:lnTo>
                    <a:pt x="67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63" name="Freeform 6">
              <a:extLst>
                <a:ext uri="{FF2B5EF4-FFF2-40B4-BE49-F238E27FC236}">
                  <a16:creationId xmlns:a16="http://schemas.microsoft.com/office/drawing/2014/main" id="{AEBDBD0E-B343-4F13-9CC0-75161E14C5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98975" y="2792413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7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2 w 80"/>
                <a:gd name="T61" fmla="*/ 57 h 129"/>
                <a:gd name="T62" fmla="*/ 34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64" name="Freeform 7">
              <a:extLst>
                <a:ext uri="{FF2B5EF4-FFF2-40B4-BE49-F238E27FC236}">
                  <a16:creationId xmlns:a16="http://schemas.microsoft.com/office/drawing/2014/main" id="{6E261B3D-4F58-40F3-9EE7-4689A2D228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97050" y="4389438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8 w 80"/>
                <a:gd name="T7" fmla="*/ 67 h 129"/>
                <a:gd name="T8" fmla="*/ 54 w 80"/>
                <a:gd name="T9" fmla="*/ 68 h 129"/>
                <a:gd name="T10" fmla="*/ 51 w 80"/>
                <a:gd name="T11" fmla="*/ 70 h 129"/>
                <a:gd name="T12" fmla="*/ 47 w 80"/>
                <a:gd name="T13" fmla="*/ 72 h 129"/>
                <a:gd name="T14" fmla="*/ 45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2 w 80"/>
                <a:gd name="T39" fmla="*/ 72 h 129"/>
                <a:gd name="T40" fmla="*/ 30 w 80"/>
                <a:gd name="T41" fmla="*/ 70 h 129"/>
                <a:gd name="T42" fmla="*/ 27 w 80"/>
                <a:gd name="T43" fmla="*/ 68 h 129"/>
                <a:gd name="T44" fmla="*/ 23 w 80"/>
                <a:gd name="T45" fmla="*/ 67 h 129"/>
                <a:gd name="T46" fmla="*/ 14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4 w 80"/>
                <a:gd name="T53" fmla="*/ 64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59 h 129"/>
                <a:gd name="T60" fmla="*/ 32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1 w 80"/>
                <a:gd name="T89" fmla="*/ 59 h 129"/>
                <a:gd name="T90" fmla="*/ 54 w 80"/>
                <a:gd name="T91" fmla="*/ 62 h 129"/>
                <a:gd name="T92" fmla="*/ 58 w 80"/>
                <a:gd name="T93" fmla="*/ 63 h 129"/>
                <a:gd name="T94" fmla="*/ 67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8" y="67"/>
                  </a:lnTo>
                  <a:lnTo>
                    <a:pt x="54" y="68"/>
                  </a:lnTo>
                  <a:lnTo>
                    <a:pt x="51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2" y="72"/>
                  </a:lnTo>
                  <a:lnTo>
                    <a:pt x="30" y="70"/>
                  </a:lnTo>
                  <a:lnTo>
                    <a:pt x="27" y="68"/>
                  </a:lnTo>
                  <a:lnTo>
                    <a:pt x="23" y="67"/>
                  </a:lnTo>
                  <a:lnTo>
                    <a:pt x="14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4" y="64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59"/>
                  </a:lnTo>
                  <a:lnTo>
                    <a:pt x="32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1" y="59"/>
                  </a:lnTo>
                  <a:lnTo>
                    <a:pt x="54" y="62"/>
                  </a:lnTo>
                  <a:lnTo>
                    <a:pt x="58" y="63"/>
                  </a:lnTo>
                  <a:lnTo>
                    <a:pt x="67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65" name="Freeform 8">
              <a:extLst>
                <a:ext uri="{FF2B5EF4-FFF2-40B4-BE49-F238E27FC236}">
                  <a16:creationId xmlns:a16="http://schemas.microsoft.com/office/drawing/2014/main" id="{2ACD73EC-0CDE-477D-AD34-B7D268E2B7B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6738" y="534670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6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1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5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6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1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66" name="Freeform 9">
              <a:extLst>
                <a:ext uri="{FF2B5EF4-FFF2-40B4-BE49-F238E27FC236}">
                  <a16:creationId xmlns:a16="http://schemas.microsoft.com/office/drawing/2014/main" id="{3ADC9355-7428-401D-BFFE-57480E2986C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4646613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5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3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3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67" name="Freeform 10">
              <a:extLst>
                <a:ext uri="{FF2B5EF4-FFF2-40B4-BE49-F238E27FC236}">
                  <a16:creationId xmlns:a16="http://schemas.microsoft.com/office/drawing/2014/main" id="{C9E0BB66-6294-45ED-BD0B-A966A745E0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89738" y="4176713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8 w 80"/>
                <a:gd name="T5" fmla="*/ 65 h 129"/>
                <a:gd name="T6" fmla="*/ 57 w 80"/>
                <a:gd name="T7" fmla="*/ 66 h 129"/>
                <a:gd name="T8" fmla="*/ 53 w 80"/>
                <a:gd name="T9" fmla="*/ 68 h 129"/>
                <a:gd name="T10" fmla="*/ 50 w 80"/>
                <a:gd name="T11" fmla="*/ 69 h 129"/>
                <a:gd name="T12" fmla="*/ 48 w 80"/>
                <a:gd name="T13" fmla="*/ 72 h 129"/>
                <a:gd name="T14" fmla="*/ 46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1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09 h 129"/>
                <a:gd name="T30" fmla="*/ 39 w 80"/>
                <a:gd name="T31" fmla="*/ 94 h 129"/>
                <a:gd name="T32" fmla="*/ 38 w 80"/>
                <a:gd name="T33" fmla="*/ 83 h 129"/>
                <a:gd name="T34" fmla="*/ 36 w 80"/>
                <a:gd name="T35" fmla="*/ 79 h 129"/>
                <a:gd name="T36" fmla="*/ 35 w 80"/>
                <a:gd name="T37" fmla="*/ 76 h 129"/>
                <a:gd name="T38" fmla="*/ 33 w 80"/>
                <a:gd name="T39" fmla="*/ 72 h 129"/>
                <a:gd name="T40" fmla="*/ 30 w 80"/>
                <a:gd name="T41" fmla="*/ 69 h 129"/>
                <a:gd name="T42" fmla="*/ 27 w 80"/>
                <a:gd name="T43" fmla="*/ 68 h 129"/>
                <a:gd name="T44" fmla="*/ 22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1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8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8" y="65"/>
                  </a:lnTo>
                  <a:lnTo>
                    <a:pt x="57" y="66"/>
                  </a:lnTo>
                  <a:lnTo>
                    <a:pt x="53" y="68"/>
                  </a:lnTo>
                  <a:lnTo>
                    <a:pt x="50" y="69"/>
                  </a:lnTo>
                  <a:lnTo>
                    <a:pt x="48" y="72"/>
                  </a:lnTo>
                  <a:lnTo>
                    <a:pt x="46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1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09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6" y="79"/>
                  </a:lnTo>
                  <a:lnTo>
                    <a:pt x="35" y="76"/>
                  </a:lnTo>
                  <a:lnTo>
                    <a:pt x="33" y="72"/>
                  </a:lnTo>
                  <a:lnTo>
                    <a:pt x="30" y="69"/>
                  </a:lnTo>
                  <a:lnTo>
                    <a:pt x="27" y="68"/>
                  </a:lnTo>
                  <a:lnTo>
                    <a:pt x="22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1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8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68" name="Freeform 11">
              <a:extLst>
                <a:ext uri="{FF2B5EF4-FFF2-40B4-BE49-F238E27FC236}">
                  <a16:creationId xmlns:a16="http://schemas.microsoft.com/office/drawing/2014/main" id="{AF019CC3-04BA-417E-A3B5-9E2120480F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75050" y="47815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8 w 80"/>
                <a:gd name="T7" fmla="*/ 67 h 129"/>
                <a:gd name="T8" fmla="*/ 54 w 80"/>
                <a:gd name="T9" fmla="*/ 69 h 129"/>
                <a:gd name="T10" fmla="*/ 51 w 80"/>
                <a:gd name="T11" fmla="*/ 71 h 129"/>
                <a:gd name="T12" fmla="*/ 47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4 h 129"/>
                <a:gd name="T20" fmla="*/ 41 w 80"/>
                <a:gd name="T21" fmla="*/ 95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7 w 80"/>
                <a:gd name="T33" fmla="*/ 84 h 129"/>
                <a:gd name="T34" fmla="*/ 36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30 w 80"/>
                <a:gd name="T41" fmla="*/ 71 h 129"/>
                <a:gd name="T42" fmla="*/ 27 w 80"/>
                <a:gd name="T43" fmla="*/ 69 h 129"/>
                <a:gd name="T44" fmla="*/ 23 w 80"/>
                <a:gd name="T45" fmla="*/ 67 h 129"/>
                <a:gd name="T46" fmla="*/ 14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4 w 80"/>
                <a:gd name="T53" fmla="*/ 65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2 w 80"/>
                <a:gd name="T61" fmla="*/ 58 h 129"/>
                <a:gd name="T62" fmla="*/ 34 w 80"/>
                <a:gd name="T63" fmla="*/ 54 h 129"/>
                <a:gd name="T64" fmla="*/ 36 w 80"/>
                <a:gd name="T65" fmla="*/ 51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5 w 80"/>
                <a:gd name="T85" fmla="*/ 54 h 129"/>
                <a:gd name="T86" fmla="*/ 47 w 80"/>
                <a:gd name="T87" fmla="*/ 58 h 129"/>
                <a:gd name="T88" fmla="*/ 51 w 80"/>
                <a:gd name="T89" fmla="*/ 60 h 129"/>
                <a:gd name="T90" fmla="*/ 54 w 80"/>
                <a:gd name="T91" fmla="*/ 62 h 129"/>
                <a:gd name="T92" fmla="*/ 58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8" y="67"/>
                  </a:lnTo>
                  <a:lnTo>
                    <a:pt x="54" y="69"/>
                  </a:lnTo>
                  <a:lnTo>
                    <a:pt x="51" y="71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4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7" y="84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30" y="71"/>
                  </a:lnTo>
                  <a:lnTo>
                    <a:pt x="27" y="69"/>
                  </a:lnTo>
                  <a:lnTo>
                    <a:pt x="23" y="67"/>
                  </a:lnTo>
                  <a:lnTo>
                    <a:pt x="14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4" y="65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2" y="58"/>
                  </a:lnTo>
                  <a:lnTo>
                    <a:pt x="34" y="54"/>
                  </a:lnTo>
                  <a:lnTo>
                    <a:pt x="36" y="51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7" y="58"/>
                  </a:lnTo>
                  <a:lnTo>
                    <a:pt x="51" y="60"/>
                  </a:lnTo>
                  <a:lnTo>
                    <a:pt x="54" y="62"/>
                  </a:lnTo>
                  <a:lnTo>
                    <a:pt x="58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69" name="Freeform 12">
              <a:extLst>
                <a:ext uri="{FF2B5EF4-FFF2-40B4-BE49-F238E27FC236}">
                  <a16:creationId xmlns:a16="http://schemas.microsoft.com/office/drawing/2014/main" id="{B5BA949B-FE87-45B8-91A6-F3761072FC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37163" y="5402263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8 w 80"/>
                <a:gd name="T5" fmla="*/ 65 h 129"/>
                <a:gd name="T6" fmla="*/ 58 w 80"/>
                <a:gd name="T7" fmla="*/ 66 h 129"/>
                <a:gd name="T8" fmla="*/ 55 w 80"/>
                <a:gd name="T9" fmla="*/ 69 h 129"/>
                <a:gd name="T10" fmla="*/ 52 w 80"/>
                <a:gd name="T11" fmla="*/ 70 h 129"/>
                <a:gd name="T12" fmla="*/ 49 w 80"/>
                <a:gd name="T13" fmla="*/ 73 h 129"/>
                <a:gd name="T14" fmla="*/ 47 w 80"/>
                <a:gd name="T15" fmla="*/ 75 h 129"/>
                <a:gd name="T16" fmla="*/ 45 w 80"/>
                <a:gd name="T17" fmla="*/ 79 h 129"/>
                <a:gd name="T18" fmla="*/ 44 w 80"/>
                <a:gd name="T19" fmla="*/ 83 h 129"/>
                <a:gd name="T20" fmla="*/ 43 w 80"/>
                <a:gd name="T21" fmla="*/ 94 h 129"/>
                <a:gd name="T22" fmla="*/ 42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8 w 80"/>
                <a:gd name="T33" fmla="*/ 83 h 129"/>
                <a:gd name="T34" fmla="*/ 37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4 w 80"/>
                <a:gd name="T45" fmla="*/ 66 h 129"/>
                <a:gd name="T46" fmla="*/ 14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4 w 80"/>
                <a:gd name="T53" fmla="*/ 64 h 129"/>
                <a:gd name="T54" fmla="*/ 24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7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2 w 80"/>
                <a:gd name="T77" fmla="*/ 19 h 129"/>
                <a:gd name="T78" fmla="*/ 43 w 80"/>
                <a:gd name="T79" fmla="*/ 35 h 129"/>
                <a:gd name="T80" fmla="*/ 44 w 80"/>
                <a:gd name="T81" fmla="*/ 46 h 129"/>
                <a:gd name="T82" fmla="*/ 45 w 80"/>
                <a:gd name="T83" fmla="*/ 50 h 129"/>
                <a:gd name="T84" fmla="*/ 47 w 80"/>
                <a:gd name="T85" fmla="*/ 54 h 129"/>
                <a:gd name="T86" fmla="*/ 49 w 80"/>
                <a:gd name="T87" fmla="*/ 57 h 129"/>
                <a:gd name="T88" fmla="*/ 52 w 80"/>
                <a:gd name="T89" fmla="*/ 59 h 129"/>
                <a:gd name="T90" fmla="*/ 55 w 80"/>
                <a:gd name="T91" fmla="*/ 61 h 129"/>
                <a:gd name="T92" fmla="*/ 58 w 80"/>
                <a:gd name="T93" fmla="*/ 62 h 129"/>
                <a:gd name="T94" fmla="*/ 68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8" y="65"/>
                  </a:lnTo>
                  <a:lnTo>
                    <a:pt x="58" y="66"/>
                  </a:lnTo>
                  <a:lnTo>
                    <a:pt x="55" y="69"/>
                  </a:lnTo>
                  <a:lnTo>
                    <a:pt x="52" y="70"/>
                  </a:lnTo>
                  <a:lnTo>
                    <a:pt x="49" y="73"/>
                  </a:lnTo>
                  <a:lnTo>
                    <a:pt x="47" y="75"/>
                  </a:lnTo>
                  <a:lnTo>
                    <a:pt x="45" y="79"/>
                  </a:lnTo>
                  <a:lnTo>
                    <a:pt x="44" y="83"/>
                  </a:lnTo>
                  <a:lnTo>
                    <a:pt x="43" y="94"/>
                  </a:lnTo>
                  <a:lnTo>
                    <a:pt x="42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7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4" y="66"/>
                  </a:lnTo>
                  <a:lnTo>
                    <a:pt x="14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4" y="64"/>
                  </a:lnTo>
                  <a:lnTo>
                    <a:pt x="24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7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2" y="19"/>
                  </a:lnTo>
                  <a:lnTo>
                    <a:pt x="43" y="35"/>
                  </a:lnTo>
                  <a:lnTo>
                    <a:pt x="44" y="46"/>
                  </a:lnTo>
                  <a:lnTo>
                    <a:pt x="45" y="50"/>
                  </a:lnTo>
                  <a:lnTo>
                    <a:pt x="47" y="54"/>
                  </a:lnTo>
                  <a:lnTo>
                    <a:pt x="49" y="57"/>
                  </a:lnTo>
                  <a:lnTo>
                    <a:pt x="52" y="59"/>
                  </a:lnTo>
                  <a:lnTo>
                    <a:pt x="55" y="61"/>
                  </a:lnTo>
                  <a:lnTo>
                    <a:pt x="58" y="62"/>
                  </a:lnTo>
                  <a:lnTo>
                    <a:pt x="68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70" name="Freeform 13">
              <a:extLst>
                <a:ext uri="{FF2B5EF4-FFF2-40B4-BE49-F238E27FC236}">
                  <a16:creationId xmlns:a16="http://schemas.microsoft.com/office/drawing/2014/main" id="{41ADF27D-0ECE-44CC-9D86-610CB38ECB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39038" y="12509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6 w 80"/>
                <a:gd name="T5" fmla="*/ 65 h 129"/>
                <a:gd name="T6" fmla="*/ 57 w 80"/>
                <a:gd name="T7" fmla="*/ 67 h 129"/>
                <a:gd name="T8" fmla="*/ 53 w 80"/>
                <a:gd name="T9" fmla="*/ 68 h 129"/>
                <a:gd name="T10" fmla="*/ 50 w 80"/>
                <a:gd name="T11" fmla="*/ 70 h 129"/>
                <a:gd name="T12" fmla="*/ 48 w 80"/>
                <a:gd name="T13" fmla="*/ 72 h 129"/>
                <a:gd name="T14" fmla="*/ 46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2 h 129"/>
                <a:gd name="T40" fmla="*/ 29 w 80"/>
                <a:gd name="T41" fmla="*/ 70 h 129"/>
                <a:gd name="T42" fmla="*/ 26 w 80"/>
                <a:gd name="T43" fmla="*/ 68 h 129"/>
                <a:gd name="T44" fmla="*/ 22 w 80"/>
                <a:gd name="T45" fmla="*/ 67 h 129"/>
                <a:gd name="T46" fmla="*/ 13 w 80"/>
                <a:gd name="T47" fmla="*/ 65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4 h 129"/>
                <a:gd name="T54" fmla="*/ 22 w 80"/>
                <a:gd name="T55" fmla="*/ 63 h 129"/>
                <a:gd name="T56" fmla="*/ 26 w 80"/>
                <a:gd name="T57" fmla="*/ 60 h 129"/>
                <a:gd name="T58" fmla="*/ 29 w 80"/>
                <a:gd name="T59" fmla="*/ 59 h 129"/>
                <a:gd name="T60" fmla="*/ 33 w 80"/>
                <a:gd name="T61" fmla="*/ 56 h 129"/>
                <a:gd name="T62" fmla="*/ 35 w 80"/>
                <a:gd name="T63" fmla="*/ 53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3 h 129"/>
                <a:gd name="T86" fmla="*/ 48 w 80"/>
                <a:gd name="T87" fmla="*/ 56 h 129"/>
                <a:gd name="T88" fmla="*/ 50 w 80"/>
                <a:gd name="T89" fmla="*/ 59 h 129"/>
                <a:gd name="T90" fmla="*/ 53 w 80"/>
                <a:gd name="T91" fmla="*/ 60 h 129"/>
                <a:gd name="T92" fmla="*/ 57 w 80"/>
                <a:gd name="T93" fmla="*/ 63 h 129"/>
                <a:gd name="T94" fmla="*/ 66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6" y="65"/>
                  </a:lnTo>
                  <a:lnTo>
                    <a:pt x="57" y="67"/>
                  </a:lnTo>
                  <a:lnTo>
                    <a:pt x="53" y="68"/>
                  </a:lnTo>
                  <a:lnTo>
                    <a:pt x="50" y="70"/>
                  </a:lnTo>
                  <a:lnTo>
                    <a:pt x="48" y="72"/>
                  </a:lnTo>
                  <a:lnTo>
                    <a:pt x="46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2" y="67"/>
                  </a:lnTo>
                  <a:lnTo>
                    <a:pt x="13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4"/>
                  </a:lnTo>
                  <a:lnTo>
                    <a:pt x="22" y="63"/>
                  </a:lnTo>
                  <a:lnTo>
                    <a:pt x="26" y="60"/>
                  </a:lnTo>
                  <a:lnTo>
                    <a:pt x="29" y="59"/>
                  </a:lnTo>
                  <a:lnTo>
                    <a:pt x="33" y="56"/>
                  </a:lnTo>
                  <a:lnTo>
                    <a:pt x="35" y="53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3"/>
                  </a:lnTo>
                  <a:lnTo>
                    <a:pt x="48" y="56"/>
                  </a:lnTo>
                  <a:lnTo>
                    <a:pt x="50" y="59"/>
                  </a:lnTo>
                  <a:lnTo>
                    <a:pt x="53" y="60"/>
                  </a:lnTo>
                  <a:lnTo>
                    <a:pt x="57" y="63"/>
                  </a:lnTo>
                  <a:lnTo>
                    <a:pt x="66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71" name="Freeform 14">
              <a:extLst>
                <a:ext uri="{FF2B5EF4-FFF2-40B4-BE49-F238E27FC236}">
                  <a16:creationId xmlns:a16="http://schemas.microsoft.com/office/drawing/2014/main" id="{EC8BFAA3-36CD-4899-810E-E4F98AA805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16963" y="3392488"/>
              <a:ext cx="125413" cy="206375"/>
            </a:xfrm>
            <a:custGeom>
              <a:avLst/>
              <a:gdLst>
                <a:gd name="T0" fmla="*/ 79 w 79"/>
                <a:gd name="T1" fmla="*/ 65 h 130"/>
                <a:gd name="T2" fmla="*/ 79 w 79"/>
                <a:gd name="T3" fmla="*/ 65 h 130"/>
                <a:gd name="T4" fmla="*/ 67 w 79"/>
                <a:gd name="T5" fmla="*/ 66 h 130"/>
                <a:gd name="T6" fmla="*/ 57 w 79"/>
                <a:gd name="T7" fmla="*/ 67 h 130"/>
                <a:gd name="T8" fmla="*/ 54 w 79"/>
                <a:gd name="T9" fmla="*/ 68 h 130"/>
                <a:gd name="T10" fmla="*/ 51 w 79"/>
                <a:gd name="T11" fmla="*/ 70 h 130"/>
                <a:gd name="T12" fmla="*/ 47 w 79"/>
                <a:gd name="T13" fmla="*/ 72 h 130"/>
                <a:gd name="T14" fmla="*/ 45 w 79"/>
                <a:gd name="T15" fmla="*/ 75 h 130"/>
                <a:gd name="T16" fmla="*/ 43 w 79"/>
                <a:gd name="T17" fmla="*/ 79 h 130"/>
                <a:gd name="T18" fmla="*/ 42 w 79"/>
                <a:gd name="T19" fmla="*/ 83 h 130"/>
                <a:gd name="T20" fmla="*/ 41 w 79"/>
                <a:gd name="T21" fmla="*/ 95 h 130"/>
                <a:gd name="T22" fmla="*/ 40 w 79"/>
                <a:gd name="T23" fmla="*/ 110 h 130"/>
                <a:gd name="T24" fmla="*/ 39 w 79"/>
                <a:gd name="T25" fmla="*/ 130 h 130"/>
                <a:gd name="T26" fmla="*/ 39 w 79"/>
                <a:gd name="T27" fmla="*/ 130 h 130"/>
                <a:gd name="T28" fmla="*/ 39 w 79"/>
                <a:gd name="T29" fmla="*/ 110 h 130"/>
                <a:gd name="T30" fmla="*/ 38 w 79"/>
                <a:gd name="T31" fmla="*/ 95 h 130"/>
                <a:gd name="T32" fmla="*/ 37 w 79"/>
                <a:gd name="T33" fmla="*/ 83 h 130"/>
                <a:gd name="T34" fmla="*/ 36 w 79"/>
                <a:gd name="T35" fmla="*/ 79 h 130"/>
                <a:gd name="T36" fmla="*/ 34 w 79"/>
                <a:gd name="T37" fmla="*/ 75 h 130"/>
                <a:gd name="T38" fmla="*/ 32 w 79"/>
                <a:gd name="T39" fmla="*/ 72 h 130"/>
                <a:gd name="T40" fmla="*/ 29 w 79"/>
                <a:gd name="T41" fmla="*/ 70 h 130"/>
                <a:gd name="T42" fmla="*/ 26 w 79"/>
                <a:gd name="T43" fmla="*/ 68 h 130"/>
                <a:gd name="T44" fmla="*/ 23 w 79"/>
                <a:gd name="T45" fmla="*/ 67 h 130"/>
                <a:gd name="T46" fmla="*/ 13 w 79"/>
                <a:gd name="T47" fmla="*/ 66 h 130"/>
                <a:gd name="T48" fmla="*/ 0 w 79"/>
                <a:gd name="T49" fmla="*/ 65 h 130"/>
                <a:gd name="T50" fmla="*/ 0 w 79"/>
                <a:gd name="T51" fmla="*/ 65 h 130"/>
                <a:gd name="T52" fmla="*/ 13 w 79"/>
                <a:gd name="T53" fmla="*/ 65 h 130"/>
                <a:gd name="T54" fmla="*/ 23 w 79"/>
                <a:gd name="T55" fmla="*/ 63 h 130"/>
                <a:gd name="T56" fmla="*/ 26 w 79"/>
                <a:gd name="T57" fmla="*/ 62 h 130"/>
                <a:gd name="T58" fmla="*/ 29 w 79"/>
                <a:gd name="T59" fmla="*/ 60 h 130"/>
                <a:gd name="T60" fmla="*/ 32 w 79"/>
                <a:gd name="T61" fmla="*/ 58 h 130"/>
                <a:gd name="T62" fmla="*/ 34 w 79"/>
                <a:gd name="T63" fmla="*/ 55 h 130"/>
                <a:gd name="T64" fmla="*/ 36 w 79"/>
                <a:gd name="T65" fmla="*/ 51 h 130"/>
                <a:gd name="T66" fmla="*/ 37 w 79"/>
                <a:gd name="T67" fmla="*/ 47 h 130"/>
                <a:gd name="T68" fmla="*/ 38 w 79"/>
                <a:gd name="T69" fmla="*/ 35 h 130"/>
                <a:gd name="T70" fmla="*/ 39 w 79"/>
                <a:gd name="T71" fmla="*/ 20 h 130"/>
                <a:gd name="T72" fmla="*/ 39 w 79"/>
                <a:gd name="T73" fmla="*/ 0 h 130"/>
                <a:gd name="T74" fmla="*/ 39 w 79"/>
                <a:gd name="T75" fmla="*/ 0 h 130"/>
                <a:gd name="T76" fmla="*/ 40 w 79"/>
                <a:gd name="T77" fmla="*/ 20 h 130"/>
                <a:gd name="T78" fmla="*/ 41 w 79"/>
                <a:gd name="T79" fmla="*/ 35 h 130"/>
                <a:gd name="T80" fmla="*/ 42 w 79"/>
                <a:gd name="T81" fmla="*/ 47 h 130"/>
                <a:gd name="T82" fmla="*/ 43 w 79"/>
                <a:gd name="T83" fmla="*/ 51 h 130"/>
                <a:gd name="T84" fmla="*/ 45 w 79"/>
                <a:gd name="T85" fmla="*/ 55 h 130"/>
                <a:gd name="T86" fmla="*/ 47 w 79"/>
                <a:gd name="T87" fmla="*/ 58 h 130"/>
                <a:gd name="T88" fmla="*/ 51 w 79"/>
                <a:gd name="T89" fmla="*/ 60 h 130"/>
                <a:gd name="T90" fmla="*/ 54 w 79"/>
                <a:gd name="T91" fmla="*/ 62 h 130"/>
                <a:gd name="T92" fmla="*/ 57 w 79"/>
                <a:gd name="T93" fmla="*/ 63 h 130"/>
                <a:gd name="T94" fmla="*/ 67 w 79"/>
                <a:gd name="T95" fmla="*/ 65 h 130"/>
                <a:gd name="T96" fmla="*/ 79 w 79"/>
                <a:gd name="T97" fmla="*/ 65 h 130"/>
                <a:gd name="T98" fmla="*/ 79 w 79"/>
                <a:gd name="T9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30">
                  <a:moveTo>
                    <a:pt x="79" y="65"/>
                  </a:moveTo>
                  <a:lnTo>
                    <a:pt x="79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4" y="68"/>
                  </a:lnTo>
                  <a:lnTo>
                    <a:pt x="51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30"/>
                  </a:lnTo>
                  <a:lnTo>
                    <a:pt x="39" y="130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5"/>
                  </a:lnTo>
                  <a:lnTo>
                    <a:pt x="32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3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3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1"/>
                  </a:lnTo>
                  <a:lnTo>
                    <a:pt x="37" y="47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7"/>
                  </a:lnTo>
                  <a:lnTo>
                    <a:pt x="43" y="51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1" y="60"/>
                  </a:lnTo>
                  <a:lnTo>
                    <a:pt x="54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72" name="Freeform 15">
              <a:extLst>
                <a:ext uri="{FF2B5EF4-FFF2-40B4-BE49-F238E27FC236}">
                  <a16:creationId xmlns:a16="http://schemas.microsoft.com/office/drawing/2014/main" id="{E16DB001-BFF3-4DF9-9462-5141E7CD98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25013" y="47815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1 h 129"/>
                <a:gd name="T12" fmla="*/ 48 w 80"/>
                <a:gd name="T13" fmla="*/ 73 h 129"/>
                <a:gd name="T14" fmla="*/ 46 w 80"/>
                <a:gd name="T15" fmla="*/ 76 h 129"/>
                <a:gd name="T16" fmla="*/ 44 w 80"/>
                <a:gd name="T17" fmla="*/ 79 h 129"/>
                <a:gd name="T18" fmla="*/ 43 w 80"/>
                <a:gd name="T19" fmla="*/ 84 h 129"/>
                <a:gd name="T20" fmla="*/ 41 w 80"/>
                <a:gd name="T21" fmla="*/ 95 h 129"/>
                <a:gd name="T22" fmla="*/ 41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8 w 80"/>
                <a:gd name="T33" fmla="*/ 84 h 129"/>
                <a:gd name="T34" fmla="*/ 35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29 w 80"/>
                <a:gd name="T41" fmla="*/ 71 h 129"/>
                <a:gd name="T42" fmla="*/ 26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6 w 80"/>
                <a:gd name="T57" fmla="*/ 62 h 129"/>
                <a:gd name="T58" fmla="*/ 29 w 80"/>
                <a:gd name="T59" fmla="*/ 60 h 129"/>
                <a:gd name="T60" fmla="*/ 32 w 80"/>
                <a:gd name="T61" fmla="*/ 58 h 129"/>
                <a:gd name="T62" fmla="*/ 34 w 80"/>
                <a:gd name="T63" fmla="*/ 54 h 129"/>
                <a:gd name="T64" fmla="*/ 35 w 80"/>
                <a:gd name="T65" fmla="*/ 51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1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6 w 80"/>
                <a:gd name="T85" fmla="*/ 54 h 129"/>
                <a:gd name="T86" fmla="*/ 48 w 80"/>
                <a:gd name="T87" fmla="*/ 58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1"/>
                  </a:lnTo>
                  <a:lnTo>
                    <a:pt x="48" y="73"/>
                  </a:lnTo>
                  <a:lnTo>
                    <a:pt x="46" y="76"/>
                  </a:lnTo>
                  <a:lnTo>
                    <a:pt x="44" y="79"/>
                  </a:lnTo>
                  <a:lnTo>
                    <a:pt x="43" y="84"/>
                  </a:lnTo>
                  <a:lnTo>
                    <a:pt x="41" y="95"/>
                  </a:lnTo>
                  <a:lnTo>
                    <a:pt x="41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8" y="84"/>
                  </a:lnTo>
                  <a:lnTo>
                    <a:pt x="35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9" y="71"/>
                  </a:lnTo>
                  <a:lnTo>
                    <a:pt x="26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4"/>
                  </a:lnTo>
                  <a:lnTo>
                    <a:pt x="35" y="51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1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6" y="54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73" name="Freeform 16">
              <a:extLst>
                <a:ext uri="{FF2B5EF4-FFF2-40B4-BE49-F238E27FC236}">
                  <a16:creationId xmlns:a16="http://schemas.microsoft.com/office/drawing/2014/main" id="{400CE87C-E82A-4FD3-A374-6FB5D585FB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96738" y="5299075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6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5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3 w 80"/>
                <a:gd name="T61" fmla="*/ 58 h 129"/>
                <a:gd name="T62" fmla="*/ 35 w 80"/>
                <a:gd name="T63" fmla="*/ 55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5 h 129"/>
                <a:gd name="T86" fmla="*/ 48 w 80"/>
                <a:gd name="T87" fmla="*/ 58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6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3" y="58"/>
                  </a:lnTo>
                  <a:lnTo>
                    <a:pt x="35" y="55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5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74" name="Freeform 17">
              <a:extLst>
                <a:ext uri="{FF2B5EF4-FFF2-40B4-BE49-F238E27FC236}">
                  <a16:creationId xmlns:a16="http://schemas.microsoft.com/office/drawing/2014/main" id="{DD1DD01D-201D-447D-979B-6676F6AE21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18788" y="3797300"/>
              <a:ext cx="125413" cy="204788"/>
            </a:xfrm>
            <a:custGeom>
              <a:avLst/>
              <a:gdLst>
                <a:gd name="T0" fmla="*/ 79 w 79"/>
                <a:gd name="T1" fmla="*/ 64 h 129"/>
                <a:gd name="T2" fmla="*/ 79 w 79"/>
                <a:gd name="T3" fmla="*/ 64 h 129"/>
                <a:gd name="T4" fmla="*/ 67 w 79"/>
                <a:gd name="T5" fmla="*/ 64 h 129"/>
                <a:gd name="T6" fmla="*/ 57 w 79"/>
                <a:gd name="T7" fmla="*/ 66 h 129"/>
                <a:gd name="T8" fmla="*/ 54 w 79"/>
                <a:gd name="T9" fmla="*/ 67 h 129"/>
                <a:gd name="T10" fmla="*/ 50 w 79"/>
                <a:gd name="T11" fmla="*/ 69 h 129"/>
                <a:gd name="T12" fmla="*/ 47 w 79"/>
                <a:gd name="T13" fmla="*/ 72 h 129"/>
                <a:gd name="T14" fmla="*/ 45 w 79"/>
                <a:gd name="T15" fmla="*/ 75 h 129"/>
                <a:gd name="T16" fmla="*/ 43 w 79"/>
                <a:gd name="T17" fmla="*/ 79 h 129"/>
                <a:gd name="T18" fmla="*/ 42 w 79"/>
                <a:gd name="T19" fmla="*/ 83 h 129"/>
                <a:gd name="T20" fmla="*/ 41 w 79"/>
                <a:gd name="T21" fmla="*/ 94 h 129"/>
                <a:gd name="T22" fmla="*/ 40 w 79"/>
                <a:gd name="T23" fmla="*/ 109 h 129"/>
                <a:gd name="T24" fmla="*/ 39 w 79"/>
                <a:gd name="T25" fmla="*/ 129 h 129"/>
                <a:gd name="T26" fmla="*/ 39 w 79"/>
                <a:gd name="T27" fmla="*/ 129 h 129"/>
                <a:gd name="T28" fmla="*/ 39 w 79"/>
                <a:gd name="T29" fmla="*/ 109 h 129"/>
                <a:gd name="T30" fmla="*/ 38 w 79"/>
                <a:gd name="T31" fmla="*/ 94 h 129"/>
                <a:gd name="T32" fmla="*/ 37 w 79"/>
                <a:gd name="T33" fmla="*/ 83 h 129"/>
                <a:gd name="T34" fmla="*/ 36 w 79"/>
                <a:gd name="T35" fmla="*/ 79 h 129"/>
                <a:gd name="T36" fmla="*/ 34 w 79"/>
                <a:gd name="T37" fmla="*/ 75 h 129"/>
                <a:gd name="T38" fmla="*/ 32 w 79"/>
                <a:gd name="T39" fmla="*/ 72 h 129"/>
                <a:gd name="T40" fmla="*/ 29 w 79"/>
                <a:gd name="T41" fmla="*/ 69 h 129"/>
                <a:gd name="T42" fmla="*/ 26 w 79"/>
                <a:gd name="T43" fmla="*/ 67 h 129"/>
                <a:gd name="T44" fmla="*/ 23 w 79"/>
                <a:gd name="T45" fmla="*/ 66 h 129"/>
                <a:gd name="T46" fmla="*/ 13 w 79"/>
                <a:gd name="T47" fmla="*/ 64 h 129"/>
                <a:gd name="T48" fmla="*/ 0 w 79"/>
                <a:gd name="T49" fmla="*/ 64 h 129"/>
                <a:gd name="T50" fmla="*/ 0 w 79"/>
                <a:gd name="T51" fmla="*/ 64 h 129"/>
                <a:gd name="T52" fmla="*/ 13 w 79"/>
                <a:gd name="T53" fmla="*/ 63 h 129"/>
                <a:gd name="T54" fmla="*/ 23 w 79"/>
                <a:gd name="T55" fmla="*/ 62 h 129"/>
                <a:gd name="T56" fmla="*/ 26 w 79"/>
                <a:gd name="T57" fmla="*/ 61 h 129"/>
                <a:gd name="T58" fmla="*/ 29 w 79"/>
                <a:gd name="T59" fmla="*/ 59 h 129"/>
                <a:gd name="T60" fmla="*/ 32 w 79"/>
                <a:gd name="T61" fmla="*/ 57 h 129"/>
                <a:gd name="T62" fmla="*/ 34 w 79"/>
                <a:gd name="T63" fmla="*/ 54 h 129"/>
                <a:gd name="T64" fmla="*/ 36 w 79"/>
                <a:gd name="T65" fmla="*/ 50 h 129"/>
                <a:gd name="T66" fmla="*/ 37 w 79"/>
                <a:gd name="T67" fmla="*/ 46 h 129"/>
                <a:gd name="T68" fmla="*/ 38 w 79"/>
                <a:gd name="T69" fmla="*/ 35 h 129"/>
                <a:gd name="T70" fmla="*/ 39 w 79"/>
                <a:gd name="T71" fmla="*/ 19 h 129"/>
                <a:gd name="T72" fmla="*/ 39 w 79"/>
                <a:gd name="T73" fmla="*/ 0 h 129"/>
                <a:gd name="T74" fmla="*/ 39 w 79"/>
                <a:gd name="T75" fmla="*/ 0 h 129"/>
                <a:gd name="T76" fmla="*/ 40 w 79"/>
                <a:gd name="T77" fmla="*/ 19 h 129"/>
                <a:gd name="T78" fmla="*/ 41 w 79"/>
                <a:gd name="T79" fmla="*/ 35 h 129"/>
                <a:gd name="T80" fmla="*/ 42 w 79"/>
                <a:gd name="T81" fmla="*/ 46 h 129"/>
                <a:gd name="T82" fmla="*/ 43 w 79"/>
                <a:gd name="T83" fmla="*/ 50 h 129"/>
                <a:gd name="T84" fmla="*/ 45 w 79"/>
                <a:gd name="T85" fmla="*/ 54 h 129"/>
                <a:gd name="T86" fmla="*/ 47 w 79"/>
                <a:gd name="T87" fmla="*/ 57 h 129"/>
                <a:gd name="T88" fmla="*/ 50 w 79"/>
                <a:gd name="T89" fmla="*/ 59 h 129"/>
                <a:gd name="T90" fmla="*/ 54 w 79"/>
                <a:gd name="T91" fmla="*/ 61 h 129"/>
                <a:gd name="T92" fmla="*/ 57 w 79"/>
                <a:gd name="T93" fmla="*/ 62 h 129"/>
                <a:gd name="T94" fmla="*/ 67 w 79"/>
                <a:gd name="T95" fmla="*/ 63 h 129"/>
                <a:gd name="T96" fmla="*/ 79 w 79"/>
                <a:gd name="T97" fmla="*/ 64 h 129"/>
                <a:gd name="T98" fmla="*/ 79 w 79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29">
                  <a:moveTo>
                    <a:pt x="79" y="64"/>
                  </a:moveTo>
                  <a:lnTo>
                    <a:pt x="79" y="64"/>
                  </a:lnTo>
                  <a:lnTo>
                    <a:pt x="67" y="64"/>
                  </a:lnTo>
                  <a:lnTo>
                    <a:pt x="57" y="66"/>
                  </a:lnTo>
                  <a:lnTo>
                    <a:pt x="54" y="67"/>
                  </a:lnTo>
                  <a:lnTo>
                    <a:pt x="50" y="69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39" y="129"/>
                  </a:lnTo>
                  <a:lnTo>
                    <a:pt x="39" y="129"/>
                  </a:lnTo>
                  <a:lnTo>
                    <a:pt x="39" y="109"/>
                  </a:lnTo>
                  <a:lnTo>
                    <a:pt x="38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5"/>
                  </a:lnTo>
                  <a:lnTo>
                    <a:pt x="32" y="72"/>
                  </a:lnTo>
                  <a:lnTo>
                    <a:pt x="29" y="69"/>
                  </a:lnTo>
                  <a:lnTo>
                    <a:pt x="26" y="67"/>
                  </a:lnTo>
                  <a:lnTo>
                    <a:pt x="23" y="66"/>
                  </a:lnTo>
                  <a:lnTo>
                    <a:pt x="13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3"/>
                  </a:lnTo>
                  <a:lnTo>
                    <a:pt x="23" y="62"/>
                  </a:lnTo>
                  <a:lnTo>
                    <a:pt x="26" y="61"/>
                  </a:lnTo>
                  <a:lnTo>
                    <a:pt x="29" y="59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8" y="35"/>
                  </a:lnTo>
                  <a:lnTo>
                    <a:pt x="39" y="19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3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0" y="59"/>
                  </a:lnTo>
                  <a:lnTo>
                    <a:pt x="54" y="61"/>
                  </a:lnTo>
                  <a:lnTo>
                    <a:pt x="57" y="62"/>
                  </a:lnTo>
                  <a:lnTo>
                    <a:pt x="67" y="63"/>
                  </a:lnTo>
                  <a:lnTo>
                    <a:pt x="79" y="64"/>
                  </a:lnTo>
                  <a:lnTo>
                    <a:pt x="79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75" name="Freeform 18">
              <a:extLst>
                <a:ext uri="{FF2B5EF4-FFF2-40B4-BE49-F238E27FC236}">
                  <a16:creationId xmlns:a16="http://schemas.microsoft.com/office/drawing/2014/main" id="{FBD4AB3D-EC16-4625-AFD8-AE3546055A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33238" y="1997075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7 w 80"/>
                <a:gd name="T5" fmla="*/ 65 h 129"/>
                <a:gd name="T6" fmla="*/ 57 w 80"/>
                <a:gd name="T7" fmla="*/ 66 h 129"/>
                <a:gd name="T8" fmla="*/ 53 w 80"/>
                <a:gd name="T9" fmla="*/ 67 h 129"/>
                <a:gd name="T10" fmla="*/ 50 w 80"/>
                <a:gd name="T11" fmla="*/ 69 h 129"/>
                <a:gd name="T12" fmla="*/ 48 w 80"/>
                <a:gd name="T13" fmla="*/ 72 h 129"/>
                <a:gd name="T14" fmla="*/ 46 w 80"/>
                <a:gd name="T15" fmla="*/ 74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09 h 129"/>
                <a:gd name="T30" fmla="*/ 39 w 80"/>
                <a:gd name="T31" fmla="*/ 94 h 129"/>
                <a:gd name="T32" fmla="*/ 38 w 80"/>
                <a:gd name="T33" fmla="*/ 83 h 129"/>
                <a:gd name="T34" fmla="*/ 36 w 80"/>
                <a:gd name="T35" fmla="*/ 79 h 129"/>
                <a:gd name="T36" fmla="*/ 35 w 80"/>
                <a:gd name="T37" fmla="*/ 74 h 129"/>
                <a:gd name="T38" fmla="*/ 33 w 80"/>
                <a:gd name="T39" fmla="*/ 72 h 129"/>
                <a:gd name="T40" fmla="*/ 30 w 80"/>
                <a:gd name="T41" fmla="*/ 69 h 129"/>
                <a:gd name="T42" fmla="*/ 27 w 80"/>
                <a:gd name="T43" fmla="*/ 67 h 129"/>
                <a:gd name="T44" fmla="*/ 22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7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7" y="65"/>
                  </a:lnTo>
                  <a:lnTo>
                    <a:pt x="57" y="66"/>
                  </a:lnTo>
                  <a:lnTo>
                    <a:pt x="53" y="67"/>
                  </a:lnTo>
                  <a:lnTo>
                    <a:pt x="50" y="69"/>
                  </a:lnTo>
                  <a:lnTo>
                    <a:pt x="48" y="72"/>
                  </a:lnTo>
                  <a:lnTo>
                    <a:pt x="46" y="74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09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6" y="79"/>
                  </a:lnTo>
                  <a:lnTo>
                    <a:pt x="35" y="74"/>
                  </a:lnTo>
                  <a:lnTo>
                    <a:pt x="33" y="72"/>
                  </a:lnTo>
                  <a:lnTo>
                    <a:pt x="30" y="69"/>
                  </a:lnTo>
                  <a:lnTo>
                    <a:pt x="27" y="67"/>
                  </a:lnTo>
                  <a:lnTo>
                    <a:pt x="22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7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76" name="Freeform 19">
              <a:extLst>
                <a:ext uri="{FF2B5EF4-FFF2-40B4-BE49-F238E27FC236}">
                  <a16:creationId xmlns:a16="http://schemas.microsoft.com/office/drawing/2014/main" id="{6AEFB60C-77BA-4CDC-82A8-E2685A6E72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26613" y="2689225"/>
              <a:ext cx="125413" cy="206375"/>
            </a:xfrm>
            <a:custGeom>
              <a:avLst/>
              <a:gdLst>
                <a:gd name="T0" fmla="*/ 79 w 79"/>
                <a:gd name="T1" fmla="*/ 65 h 130"/>
                <a:gd name="T2" fmla="*/ 79 w 79"/>
                <a:gd name="T3" fmla="*/ 65 h 130"/>
                <a:gd name="T4" fmla="*/ 67 w 79"/>
                <a:gd name="T5" fmla="*/ 66 h 130"/>
                <a:gd name="T6" fmla="*/ 57 w 79"/>
                <a:gd name="T7" fmla="*/ 67 h 130"/>
                <a:gd name="T8" fmla="*/ 54 w 79"/>
                <a:gd name="T9" fmla="*/ 69 h 130"/>
                <a:gd name="T10" fmla="*/ 50 w 79"/>
                <a:gd name="T11" fmla="*/ 70 h 130"/>
                <a:gd name="T12" fmla="*/ 47 w 79"/>
                <a:gd name="T13" fmla="*/ 73 h 130"/>
                <a:gd name="T14" fmla="*/ 45 w 79"/>
                <a:gd name="T15" fmla="*/ 76 h 130"/>
                <a:gd name="T16" fmla="*/ 43 w 79"/>
                <a:gd name="T17" fmla="*/ 79 h 130"/>
                <a:gd name="T18" fmla="*/ 42 w 79"/>
                <a:gd name="T19" fmla="*/ 84 h 130"/>
                <a:gd name="T20" fmla="*/ 41 w 79"/>
                <a:gd name="T21" fmla="*/ 95 h 130"/>
                <a:gd name="T22" fmla="*/ 40 w 79"/>
                <a:gd name="T23" fmla="*/ 110 h 130"/>
                <a:gd name="T24" fmla="*/ 39 w 79"/>
                <a:gd name="T25" fmla="*/ 130 h 130"/>
                <a:gd name="T26" fmla="*/ 39 w 79"/>
                <a:gd name="T27" fmla="*/ 130 h 130"/>
                <a:gd name="T28" fmla="*/ 39 w 79"/>
                <a:gd name="T29" fmla="*/ 110 h 130"/>
                <a:gd name="T30" fmla="*/ 38 w 79"/>
                <a:gd name="T31" fmla="*/ 95 h 130"/>
                <a:gd name="T32" fmla="*/ 37 w 79"/>
                <a:gd name="T33" fmla="*/ 84 h 130"/>
                <a:gd name="T34" fmla="*/ 36 w 79"/>
                <a:gd name="T35" fmla="*/ 79 h 130"/>
                <a:gd name="T36" fmla="*/ 34 w 79"/>
                <a:gd name="T37" fmla="*/ 76 h 130"/>
                <a:gd name="T38" fmla="*/ 32 w 79"/>
                <a:gd name="T39" fmla="*/ 73 h 130"/>
                <a:gd name="T40" fmla="*/ 29 w 79"/>
                <a:gd name="T41" fmla="*/ 70 h 130"/>
                <a:gd name="T42" fmla="*/ 26 w 79"/>
                <a:gd name="T43" fmla="*/ 69 h 130"/>
                <a:gd name="T44" fmla="*/ 23 w 79"/>
                <a:gd name="T45" fmla="*/ 67 h 130"/>
                <a:gd name="T46" fmla="*/ 12 w 79"/>
                <a:gd name="T47" fmla="*/ 66 h 130"/>
                <a:gd name="T48" fmla="*/ 0 w 79"/>
                <a:gd name="T49" fmla="*/ 65 h 130"/>
                <a:gd name="T50" fmla="*/ 0 w 79"/>
                <a:gd name="T51" fmla="*/ 65 h 130"/>
                <a:gd name="T52" fmla="*/ 12 w 79"/>
                <a:gd name="T53" fmla="*/ 65 h 130"/>
                <a:gd name="T54" fmla="*/ 23 w 79"/>
                <a:gd name="T55" fmla="*/ 63 h 130"/>
                <a:gd name="T56" fmla="*/ 26 w 79"/>
                <a:gd name="T57" fmla="*/ 62 h 130"/>
                <a:gd name="T58" fmla="*/ 29 w 79"/>
                <a:gd name="T59" fmla="*/ 60 h 130"/>
                <a:gd name="T60" fmla="*/ 32 w 79"/>
                <a:gd name="T61" fmla="*/ 58 h 130"/>
                <a:gd name="T62" fmla="*/ 34 w 79"/>
                <a:gd name="T63" fmla="*/ 55 h 130"/>
                <a:gd name="T64" fmla="*/ 36 w 79"/>
                <a:gd name="T65" fmla="*/ 51 h 130"/>
                <a:gd name="T66" fmla="*/ 37 w 79"/>
                <a:gd name="T67" fmla="*/ 47 h 130"/>
                <a:gd name="T68" fmla="*/ 38 w 79"/>
                <a:gd name="T69" fmla="*/ 35 h 130"/>
                <a:gd name="T70" fmla="*/ 39 w 79"/>
                <a:gd name="T71" fmla="*/ 20 h 130"/>
                <a:gd name="T72" fmla="*/ 39 w 79"/>
                <a:gd name="T73" fmla="*/ 0 h 130"/>
                <a:gd name="T74" fmla="*/ 39 w 79"/>
                <a:gd name="T75" fmla="*/ 0 h 130"/>
                <a:gd name="T76" fmla="*/ 40 w 79"/>
                <a:gd name="T77" fmla="*/ 20 h 130"/>
                <a:gd name="T78" fmla="*/ 41 w 79"/>
                <a:gd name="T79" fmla="*/ 35 h 130"/>
                <a:gd name="T80" fmla="*/ 42 w 79"/>
                <a:gd name="T81" fmla="*/ 47 h 130"/>
                <a:gd name="T82" fmla="*/ 43 w 79"/>
                <a:gd name="T83" fmla="*/ 51 h 130"/>
                <a:gd name="T84" fmla="*/ 45 w 79"/>
                <a:gd name="T85" fmla="*/ 55 h 130"/>
                <a:gd name="T86" fmla="*/ 47 w 79"/>
                <a:gd name="T87" fmla="*/ 58 h 130"/>
                <a:gd name="T88" fmla="*/ 50 w 79"/>
                <a:gd name="T89" fmla="*/ 60 h 130"/>
                <a:gd name="T90" fmla="*/ 54 w 79"/>
                <a:gd name="T91" fmla="*/ 62 h 130"/>
                <a:gd name="T92" fmla="*/ 57 w 79"/>
                <a:gd name="T93" fmla="*/ 63 h 130"/>
                <a:gd name="T94" fmla="*/ 67 w 79"/>
                <a:gd name="T95" fmla="*/ 65 h 130"/>
                <a:gd name="T96" fmla="*/ 79 w 79"/>
                <a:gd name="T97" fmla="*/ 65 h 130"/>
                <a:gd name="T98" fmla="*/ 79 w 79"/>
                <a:gd name="T9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30">
                  <a:moveTo>
                    <a:pt x="79" y="65"/>
                  </a:moveTo>
                  <a:lnTo>
                    <a:pt x="79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4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3" y="79"/>
                  </a:lnTo>
                  <a:lnTo>
                    <a:pt x="42" y="84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30"/>
                  </a:lnTo>
                  <a:lnTo>
                    <a:pt x="39" y="130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4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9" y="70"/>
                  </a:lnTo>
                  <a:lnTo>
                    <a:pt x="26" y="69"/>
                  </a:lnTo>
                  <a:lnTo>
                    <a:pt x="23" y="67"/>
                  </a:lnTo>
                  <a:lnTo>
                    <a:pt x="12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5"/>
                  </a:lnTo>
                  <a:lnTo>
                    <a:pt x="23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1"/>
                  </a:lnTo>
                  <a:lnTo>
                    <a:pt x="37" y="47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7"/>
                  </a:lnTo>
                  <a:lnTo>
                    <a:pt x="43" y="51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0" y="60"/>
                  </a:lnTo>
                  <a:lnTo>
                    <a:pt x="54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77" name="Freeform 20">
              <a:extLst>
                <a:ext uri="{FF2B5EF4-FFF2-40B4-BE49-F238E27FC236}">
                  <a16:creationId xmlns:a16="http://schemas.microsoft.com/office/drawing/2014/main" id="{8431AE51-E4FA-4564-868D-2ECA5CCEB3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88688" y="12509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6 w 80"/>
                <a:gd name="T5" fmla="*/ 65 h 129"/>
                <a:gd name="T6" fmla="*/ 57 w 80"/>
                <a:gd name="T7" fmla="*/ 67 h 129"/>
                <a:gd name="T8" fmla="*/ 53 w 80"/>
                <a:gd name="T9" fmla="*/ 68 h 129"/>
                <a:gd name="T10" fmla="*/ 50 w 80"/>
                <a:gd name="T11" fmla="*/ 70 h 129"/>
                <a:gd name="T12" fmla="*/ 47 w 80"/>
                <a:gd name="T13" fmla="*/ 72 h 129"/>
                <a:gd name="T14" fmla="*/ 45 w 80"/>
                <a:gd name="T15" fmla="*/ 75 h 129"/>
                <a:gd name="T16" fmla="*/ 44 w 80"/>
                <a:gd name="T17" fmla="*/ 79 h 129"/>
                <a:gd name="T18" fmla="*/ 42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39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3 w 80"/>
                <a:gd name="T37" fmla="*/ 75 h 129"/>
                <a:gd name="T38" fmla="*/ 31 w 80"/>
                <a:gd name="T39" fmla="*/ 72 h 129"/>
                <a:gd name="T40" fmla="*/ 29 w 80"/>
                <a:gd name="T41" fmla="*/ 70 h 129"/>
                <a:gd name="T42" fmla="*/ 26 w 80"/>
                <a:gd name="T43" fmla="*/ 68 h 129"/>
                <a:gd name="T44" fmla="*/ 22 w 80"/>
                <a:gd name="T45" fmla="*/ 67 h 129"/>
                <a:gd name="T46" fmla="*/ 12 w 80"/>
                <a:gd name="T47" fmla="*/ 65 h 129"/>
                <a:gd name="T48" fmla="*/ 0 w 80"/>
                <a:gd name="T49" fmla="*/ 65 h 129"/>
                <a:gd name="T50" fmla="*/ 0 w 80"/>
                <a:gd name="T51" fmla="*/ 65 h 129"/>
                <a:gd name="T52" fmla="*/ 12 w 80"/>
                <a:gd name="T53" fmla="*/ 64 h 129"/>
                <a:gd name="T54" fmla="*/ 22 w 80"/>
                <a:gd name="T55" fmla="*/ 63 h 129"/>
                <a:gd name="T56" fmla="*/ 26 w 80"/>
                <a:gd name="T57" fmla="*/ 60 h 129"/>
                <a:gd name="T58" fmla="*/ 29 w 80"/>
                <a:gd name="T59" fmla="*/ 59 h 129"/>
                <a:gd name="T60" fmla="*/ 31 w 80"/>
                <a:gd name="T61" fmla="*/ 56 h 129"/>
                <a:gd name="T62" fmla="*/ 33 w 80"/>
                <a:gd name="T63" fmla="*/ 53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39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2 w 80"/>
                <a:gd name="T81" fmla="*/ 46 h 129"/>
                <a:gd name="T82" fmla="*/ 44 w 80"/>
                <a:gd name="T83" fmla="*/ 50 h 129"/>
                <a:gd name="T84" fmla="*/ 45 w 80"/>
                <a:gd name="T85" fmla="*/ 53 h 129"/>
                <a:gd name="T86" fmla="*/ 47 w 80"/>
                <a:gd name="T87" fmla="*/ 56 h 129"/>
                <a:gd name="T88" fmla="*/ 50 w 80"/>
                <a:gd name="T89" fmla="*/ 59 h 129"/>
                <a:gd name="T90" fmla="*/ 53 w 80"/>
                <a:gd name="T91" fmla="*/ 60 h 129"/>
                <a:gd name="T92" fmla="*/ 57 w 80"/>
                <a:gd name="T93" fmla="*/ 63 h 129"/>
                <a:gd name="T94" fmla="*/ 66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6" y="65"/>
                  </a:lnTo>
                  <a:lnTo>
                    <a:pt x="57" y="67"/>
                  </a:lnTo>
                  <a:lnTo>
                    <a:pt x="53" y="68"/>
                  </a:lnTo>
                  <a:lnTo>
                    <a:pt x="50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39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3" y="75"/>
                  </a:lnTo>
                  <a:lnTo>
                    <a:pt x="31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2" y="67"/>
                  </a:lnTo>
                  <a:lnTo>
                    <a:pt x="12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4"/>
                  </a:lnTo>
                  <a:lnTo>
                    <a:pt x="22" y="63"/>
                  </a:lnTo>
                  <a:lnTo>
                    <a:pt x="26" y="60"/>
                  </a:lnTo>
                  <a:lnTo>
                    <a:pt x="29" y="59"/>
                  </a:lnTo>
                  <a:lnTo>
                    <a:pt x="31" y="56"/>
                  </a:lnTo>
                  <a:lnTo>
                    <a:pt x="33" y="53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39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4" y="50"/>
                  </a:lnTo>
                  <a:lnTo>
                    <a:pt x="45" y="53"/>
                  </a:lnTo>
                  <a:lnTo>
                    <a:pt x="47" y="56"/>
                  </a:lnTo>
                  <a:lnTo>
                    <a:pt x="50" y="59"/>
                  </a:lnTo>
                  <a:lnTo>
                    <a:pt x="53" y="60"/>
                  </a:lnTo>
                  <a:lnTo>
                    <a:pt x="57" y="63"/>
                  </a:lnTo>
                  <a:lnTo>
                    <a:pt x="66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78" name="Freeform 21">
              <a:extLst>
                <a:ext uri="{FF2B5EF4-FFF2-40B4-BE49-F238E27FC236}">
                  <a16:creationId xmlns:a16="http://schemas.microsoft.com/office/drawing/2014/main" id="{FD751730-F5D0-48C6-B126-03B1ED4862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33213" y="3182938"/>
              <a:ext cx="125413" cy="204788"/>
            </a:xfrm>
            <a:custGeom>
              <a:avLst/>
              <a:gdLst>
                <a:gd name="T0" fmla="*/ 79 w 79"/>
                <a:gd name="T1" fmla="*/ 65 h 129"/>
                <a:gd name="T2" fmla="*/ 79 w 79"/>
                <a:gd name="T3" fmla="*/ 65 h 129"/>
                <a:gd name="T4" fmla="*/ 66 w 79"/>
                <a:gd name="T5" fmla="*/ 66 h 129"/>
                <a:gd name="T6" fmla="*/ 56 w 79"/>
                <a:gd name="T7" fmla="*/ 67 h 129"/>
                <a:gd name="T8" fmla="*/ 53 w 79"/>
                <a:gd name="T9" fmla="*/ 69 h 129"/>
                <a:gd name="T10" fmla="*/ 50 w 79"/>
                <a:gd name="T11" fmla="*/ 70 h 129"/>
                <a:gd name="T12" fmla="*/ 47 w 79"/>
                <a:gd name="T13" fmla="*/ 73 h 129"/>
                <a:gd name="T14" fmla="*/ 45 w 79"/>
                <a:gd name="T15" fmla="*/ 76 h 129"/>
                <a:gd name="T16" fmla="*/ 43 w 79"/>
                <a:gd name="T17" fmla="*/ 79 h 129"/>
                <a:gd name="T18" fmla="*/ 42 w 79"/>
                <a:gd name="T19" fmla="*/ 83 h 129"/>
                <a:gd name="T20" fmla="*/ 41 w 79"/>
                <a:gd name="T21" fmla="*/ 95 h 129"/>
                <a:gd name="T22" fmla="*/ 40 w 79"/>
                <a:gd name="T23" fmla="*/ 110 h 129"/>
                <a:gd name="T24" fmla="*/ 39 w 79"/>
                <a:gd name="T25" fmla="*/ 129 h 129"/>
                <a:gd name="T26" fmla="*/ 39 w 79"/>
                <a:gd name="T27" fmla="*/ 129 h 129"/>
                <a:gd name="T28" fmla="*/ 39 w 79"/>
                <a:gd name="T29" fmla="*/ 110 h 129"/>
                <a:gd name="T30" fmla="*/ 38 w 79"/>
                <a:gd name="T31" fmla="*/ 95 h 129"/>
                <a:gd name="T32" fmla="*/ 37 w 79"/>
                <a:gd name="T33" fmla="*/ 83 h 129"/>
                <a:gd name="T34" fmla="*/ 36 w 79"/>
                <a:gd name="T35" fmla="*/ 79 h 129"/>
                <a:gd name="T36" fmla="*/ 34 w 79"/>
                <a:gd name="T37" fmla="*/ 76 h 129"/>
                <a:gd name="T38" fmla="*/ 32 w 79"/>
                <a:gd name="T39" fmla="*/ 73 h 129"/>
                <a:gd name="T40" fmla="*/ 28 w 79"/>
                <a:gd name="T41" fmla="*/ 70 h 129"/>
                <a:gd name="T42" fmla="*/ 25 w 79"/>
                <a:gd name="T43" fmla="*/ 69 h 129"/>
                <a:gd name="T44" fmla="*/ 22 w 79"/>
                <a:gd name="T45" fmla="*/ 67 h 129"/>
                <a:gd name="T46" fmla="*/ 12 w 79"/>
                <a:gd name="T47" fmla="*/ 66 h 129"/>
                <a:gd name="T48" fmla="*/ 0 w 79"/>
                <a:gd name="T49" fmla="*/ 65 h 129"/>
                <a:gd name="T50" fmla="*/ 0 w 79"/>
                <a:gd name="T51" fmla="*/ 65 h 129"/>
                <a:gd name="T52" fmla="*/ 12 w 79"/>
                <a:gd name="T53" fmla="*/ 65 h 129"/>
                <a:gd name="T54" fmla="*/ 22 w 79"/>
                <a:gd name="T55" fmla="*/ 63 h 129"/>
                <a:gd name="T56" fmla="*/ 25 w 79"/>
                <a:gd name="T57" fmla="*/ 62 h 129"/>
                <a:gd name="T58" fmla="*/ 28 w 79"/>
                <a:gd name="T59" fmla="*/ 60 h 129"/>
                <a:gd name="T60" fmla="*/ 32 w 79"/>
                <a:gd name="T61" fmla="*/ 58 h 129"/>
                <a:gd name="T62" fmla="*/ 34 w 79"/>
                <a:gd name="T63" fmla="*/ 55 h 129"/>
                <a:gd name="T64" fmla="*/ 36 w 79"/>
                <a:gd name="T65" fmla="*/ 50 h 129"/>
                <a:gd name="T66" fmla="*/ 37 w 79"/>
                <a:gd name="T67" fmla="*/ 46 h 129"/>
                <a:gd name="T68" fmla="*/ 38 w 79"/>
                <a:gd name="T69" fmla="*/ 35 h 129"/>
                <a:gd name="T70" fmla="*/ 39 w 79"/>
                <a:gd name="T71" fmla="*/ 20 h 129"/>
                <a:gd name="T72" fmla="*/ 39 w 79"/>
                <a:gd name="T73" fmla="*/ 0 h 129"/>
                <a:gd name="T74" fmla="*/ 39 w 79"/>
                <a:gd name="T75" fmla="*/ 0 h 129"/>
                <a:gd name="T76" fmla="*/ 40 w 79"/>
                <a:gd name="T77" fmla="*/ 20 h 129"/>
                <a:gd name="T78" fmla="*/ 41 w 79"/>
                <a:gd name="T79" fmla="*/ 35 h 129"/>
                <a:gd name="T80" fmla="*/ 42 w 79"/>
                <a:gd name="T81" fmla="*/ 46 h 129"/>
                <a:gd name="T82" fmla="*/ 43 w 79"/>
                <a:gd name="T83" fmla="*/ 50 h 129"/>
                <a:gd name="T84" fmla="*/ 45 w 79"/>
                <a:gd name="T85" fmla="*/ 55 h 129"/>
                <a:gd name="T86" fmla="*/ 47 w 79"/>
                <a:gd name="T87" fmla="*/ 58 h 129"/>
                <a:gd name="T88" fmla="*/ 50 w 79"/>
                <a:gd name="T89" fmla="*/ 60 h 129"/>
                <a:gd name="T90" fmla="*/ 53 w 79"/>
                <a:gd name="T91" fmla="*/ 62 h 129"/>
                <a:gd name="T92" fmla="*/ 56 w 79"/>
                <a:gd name="T93" fmla="*/ 63 h 129"/>
                <a:gd name="T94" fmla="*/ 66 w 79"/>
                <a:gd name="T95" fmla="*/ 65 h 129"/>
                <a:gd name="T96" fmla="*/ 79 w 79"/>
                <a:gd name="T97" fmla="*/ 65 h 129"/>
                <a:gd name="T98" fmla="*/ 79 w 79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29">
                  <a:moveTo>
                    <a:pt x="79" y="65"/>
                  </a:moveTo>
                  <a:lnTo>
                    <a:pt x="79" y="65"/>
                  </a:lnTo>
                  <a:lnTo>
                    <a:pt x="66" y="66"/>
                  </a:lnTo>
                  <a:lnTo>
                    <a:pt x="56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29"/>
                  </a:lnTo>
                  <a:lnTo>
                    <a:pt x="39" y="129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8" y="70"/>
                  </a:lnTo>
                  <a:lnTo>
                    <a:pt x="25" y="69"/>
                  </a:lnTo>
                  <a:lnTo>
                    <a:pt x="22" y="67"/>
                  </a:lnTo>
                  <a:lnTo>
                    <a:pt x="12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5"/>
                  </a:lnTo>
                  <a:lnTo>
                    <a:pt x="22" y="63"/>
                  </a:lnTo>
                  <a:lnTo>
                    <a:pt x="25" y="62"/>
                  </a:lnTo>
                  <a:lnTo>
                    <a:pt x="28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3" y="50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6" y="63"/>
                  </a:lnTo>
                  <a:lnTo>
                    <a:pt x="66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79" name="Freeform 22">
              <a:extLst>
                <a:ext uri="{FF2B5EF4-FFF2-40B4-BE49-F238E27FC236}">
                  <a16:creationId xmlns:a16="http://schemas.microsoft.com/office/drawing/2014/main" id="{CDF5972F-1861-4820-B5B3-C176B43E76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52188" y="5291138"/>
              <a:ext cx="195263" cy="315913"/>
            </a:xfrm>
            <a:custGeom>
              <a:avLst/>
              <a:gdLst>
                <a:gd name="T0" fmla="*/ 123 w 123"/>
                <a:gd name="T1" fmla="*/ 100 h 199"/>
                <a:gd name="T2" fmla="*/ 123 w 123"/>
                <a:gd name="T3" fmla="*/ 100 h 199"/>
                <a:gd name="T4" fmla="*/ 102 w 123"/>
                <a:gd name="T5" fmla="*/ 101 h 199"/>
                <a:gd name="T6" fmla="*/ 94 w 123"/>
                <a:gd name="T7" fmla="*/ 102 h 199"/>
                <a:gd name="T8" fmla="*/ 88 w 123"/>
                <a:gd name="T9" fmla="*/ 103 h 199"/>
                <a:gd name="T10" fmla="*/ 82 w 123"/>
                <a:gd name="T11" fmla="*/ 105 h 199"/>
                <a:gd name="T12" fmla="*/ 77 w 123"/>
                <a:gd name="T13" fmla="*/ 108 h 199"/>
                <a:gd name="T14" fmla="*/ 72 w 123"/>
                <a:gd name="T15" fmla="*/ 112 h 199"/>
                <a:gd name="T16" fmla="*/ 69 w 123"/>
                <a:gd name="T17" fmla="*/ 116 h 199"/>
                <a:gd name="T18" fmla="*/ 67 w 123"/>
                <a:gd name="T19" fmla="*/ 122 h 199"/>
                <a:gd name="T20" fmla="*/ 65 w 123"/>
                <a:gd name="T21" fmla="*/ 128 h 199"/>
                <a:gd name="T22" fmla="*/ 63 w 123"/>
                <a:gd name="T23" fmla="*/ 136 h 199"/>
                <a:gd name="T24" fmla="*/ 62 w 123"/>
                <a:gd name="T25" fmla="*/ 146 h 199"/>
                <a:gd name="T26" fmla="*/ 61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6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2 h 199"/>
                <a:gd name="T42" fmla="*/ 52 w 123"/>
                <a:gd name="T43" fmla="*/ 116 h 199"/>
                <a:gd name="T44" fmla="*/ 49 w 123"/>
                <a:gd name="T45" fmla="*/ 112 h 199"/>
                <a:gd name="T46" fmla="*/ 45 w 123"/>
                <a:gd name="T47" fmla="*/ 108 h 199"/>
                <a:gd name="T48" fmla="*/ 40 w 123"/>
                <a:gd name="T49" fmla="*/ 105 h 199"/>
                <a:gd name="T50" fmla="*/ 34 w 123"/>
                <a:gd name="T51" fmla="*/ 103 h 199"/>
                <a:gd name="T52" fmla="*/ 27 w 123"/>
                <a:gd name="T53" fmla="*/ 102 h 199"/>
                <a:gd name="T54" fmla="*/ 19 w 123"/>
                <a:gd name="T55" fmla="*/ 101 h 199"/>
                <a:gd name="T56" fmla="*/ 0 w 123"/>
                <a:gd name="T57" fmla="*/ 100 h 199"/>
                <a:gd name="T58" fmla="*/ 0 w 123"/>
                <a:gd name="T59" fmla="*/ 100 h 199"/>
                <a:gd name="T60" fmla="*/ 19 w 123"/>
                <a:gd name="T61" fmla="*/ 100 h 199"/>
                <a:gd name="T62" fmla="*/ 27 w 123"/>
                <a:gd name="T63" fmla="*/ 99 h 199"/>
                <a:gd name="T64" fmla="*/ 34 w 123"/>
                <a:gd name="T65" fmla="*/ 96 h 199"/>
                <a:gd name="T66" fmla="*/ 40 w 123"/>
                <a:gd name="T67" fmla="*/ 94 h 199"/>
                <a:gd name="T68" fmla="*/ 45 w 123"/>
                <a:gd name="T69" fmla="*/ 92 h 199"/>
                <a:gd name="T70" fmla="*/ 49 w 123"/>
                <a:gd name="T71" fmla="*/ 88 h 199"/>
                <a:gd name="T72" fmla="*/ 52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4 h 199"/>
                <a:gd name="T80" fmla="*/ 59 w 123"/>
                <a:gd name="T81" fmla="*/ 54 h 199"/>
                <a:gd name="T82" fmla="*/ 60 w 123"/>
                <a:gd name="T83" fmla="*/ 31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1 h 199"/>
                <a:gd name="T90" fmla="*/ 62 w 123"/>
                <a:gd name="T91" fmla="*/ 54 h 199"/>
                <a:gd name="T92" fmla="*/ 63 w 123"/>
                <a:gd name="T93" fmla="*/ 64 h 199"/>
                <a:gd name="T94" fmla="*/ 65 w 123"/>
                <a:gd name="T95" fmla="*/ 72 h 199"/>
                <a:gd name="T96" fmla="*/ 67 w 123"/>
                <a:gd name="T97" fmla="*/ 78 h 199"/>
                <a:gd name="T98" fmla="*/ 69 w 123"/>
                <a:gd name="T99" fmla="*/ 84 h 199"/>
                <a:gd name="T100" fmla="*/ 72 w 123"/>
                <a:gd name="T101" fmla="*/ 88 h 199"/>
                <a:gd name="T102" fmla="*/ 77 w 123"/>
                <a:gd name="T103" fmla="*/ 92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9 h 199"/>
                <a:gd name="T110" fmla="*/ 102 w 123"/>
                <a:gd name="T111" fmla="*/ 100 h 199"/>
                <a:gd name="T112" fmla="*/ 123 w 123"/>
                <a:gd name="T113" fmla="*/ 100 h 199"/>
                <a:gd name="T114" fmla="*/ 123 w 123"/>
                <a:gd name="T11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100"/>
                  </a:moveTo>
                  <a:lnTo>
                    <a:pt x="123" y="100"/>
                  </a:lnTo>
                  <a:lnTo>
                    <a:pt x="102" y="101"/>
                  </a:lnTo>
                  <a:lnTo>
                    <a:pt x="94" y="102"/>
                  </a:lnTo>
                  <a:lnTo>
                    <a:pt x="88" y="103"/>
                  </a:lnTo>
                  <a:lnTo>
                    <a:pt x="82" y="105"/>
                  </a:lnTo>
                  <a:lnTo>
                    <a:pt x="77" y="108"/>
                  </a:lnTo>
                  <a:lnTo>
                    <a:pt x="72" y="112"/>
                  </a:lnTo>
                  <a:lnTo>
                    <a:pt x="69" y="116"/>
                  </a:lnTo>
                  <a:lnTo>
                    <a:pt x="67" y="122"/>
                  </a:lnTo>
                  <a:lnTo>
                    <a:pt x="65" y="128"/>
                  </a:lnTo>
                  <a:lnTo>
                    <a:pt x="63" y="136"/>
                  </a:lnTo>
                  <a:lnTo>
                    <a:pt x="62" y="146"/>
                  </a:lnTo>
                  <a:lnTo>
                    <a:pt x="61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6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2" y="116"/>
                  </a:lnTo>
                  <a:lnTo>
                    <a:pt x="49" y="112"/>
                  </a:lnTo>
                  <a:lnTo>
                    <a:pt x="45" y="108"/>
                  </a:lnTo>
                  <a:lnTo>
                    <a:pt x="40" y="105"/>
                  </a:lnTo>
                  <a:lnTo>
                    <a:pt x="34" y="103"/>
                  </a:lnTo>
                  <a:lnTo>
                    <a:pt x="27" y="102"/>
                  </a:lnTo>
                  <a:lnTo>
                    <a:pt x="19" y="101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100"/>
                  </a:lnTo>
                  <a:lnTo>
                    <a:pt x="27" y="99"/>
                  </a:lnTo>
                  <a:lnTo>
                    <a:pt x="34" y="96"/>
                  </a:lnTo>
                  <a:lnTo>
                    <a:pt x="40" y="94"/>
                  </a:lnTo>
                  <a:lnTo>
                    <a:pt x="45" y="92"/>
                  </a:lnTo>
                  <a:lnTo>
                    <a:pt x="49" y="88"/>
                  </a:lnTo>
                  <a:lnTo>
                    <a:pt x="52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4"/>
                  </a:lnTo>
                  <a:lnTo>
                    <a:pt x="59" y="54"/>
                  </a:lnTo>
                  <a:lnTo>
                    <a:pt x="60" y="3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1"/>
                  </a:lnTo>
                  <a:lnTo>
                    <a:pt x="62" y="54"/>
                  </a:lnTo>
                  <a:lnTo>
                    <a:pt x="63" y="64"/>
                  </a:lnTo>
                  <a:lnTo>
                    <a:pt x="65" y="72"/>
                  </a:lnTo>
                  <a:lnTo>
                    <a:pt x="67" y="78"/>
                  </a:lnTo>
                  <a:lnTo>
                    <a:pt x="69" y="84"/>
                  </a:lnTo>
                  <a:lnTo>
                    <a:pt x="72" y="88"/>
                  </a:lnTo>
                  <a:lnTo>
                    <a:pt x="77" y="92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9"/>
                  </a:lnTo>
                  <a:lnTo>
                    <a:pt x="102" y="100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80" name="Freeform 23">
              <a:extLst>
                <a:ext uri="{FF2B5EF4-FFF2-40B4-BE49-F238E27FC236}">
                  <a16:creationId xmlns:a16="http://schemas.microsoft.com/office/drawing/2014/main" id="{629BCC5A-3DDC-49CB-8450-FB81193FD3D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46800" y="4986338"/>
              <a:ext cx="195263" cy="315913"/>
            </a:xfrm>
            <a:custGeom>
              <a:avLst/>
              <a:gdLst>
                <a:gd name="T0" fmla="*/ 123 w 123"/>
                <a:gd name="T1" fmla="*/ 100 h 199"/>
                <a:gd name="T2" fmla="*/ 123 w 123"/>
                <a:gd name="T3" fmla="*/ 100 h 199"/>
                <a:gd name="T4" fmla="*/ 102 w 123"/>
                <a:gd name="T5" fmla="*/ 101 h 199"/>
                <a:gd name="T6" fmla="*/ 95 w 123"/>
                <a:gd name="T7" fmla="*/ 102 h 199"/>
                <a:gd name="T8" fmla="*/ 88 w 123"/>
                <a:gd name="T9" fmla="*/ 104 h 199"/>
                <a:gd name="T10" fmla="*/ 82 w 123"/>
                <a:gd name="T11" fmla="*/ 106 h 199"/>
                <a:gd name="T12" fmla="*/ 77 w 123"/>
                <a:gd name="T13" fmla="*/ 108 h 199"/>
                <a:gd name="T14" fmla="*/ 73 w 123"/>
                <a:gd name="T15" fmla="*/ 112 h 199"/>
                <a:gd name="T16" fmla="*/ 70 w 123"/>
                <a:gd name="T17" fmla="*/ 116 h 199"/>
                <a:gd name="T18" fmla="*/ 67 w 123"/>
                <a:gd name="T19" fmla="*/ 122 h 199"/>
                <a:gd name="T20" fmla="*/ 65 w 123"/>
                <a:gd name="T21" fmla="*/ 128 h 199"/>
                <a:gd name="T22" fmla="*/ 63 w 123"/>
                <a:gd name="T23" fmla="*/ 137 h 199"/>
                <a:gd name="T24" fmla="*/ 62 w 123"/>
                <a:gd name="T25" fmla="*/ 146 h 199"/>
                <a:gd name="T26" fmla="*/ 61 w 123"/>
                <a:gd name="T27" fmla="*/ 170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70 h 199"/>
                <a:gd name="T34" fmla="*/ 59 w 123"/>
                <a:gd name="T35" fmla="*/ 146 h 199"/>
                <a:gd name="T36" fmla="*/ 58 w 123"/>
                <a:gd name="T37" fmla="*/ 137 h 199"/>
                <a:gd name="T38" fmla="*/ 57 w 123"/>
                <a:gd name="T39" fmla="*/ 128 h 199"/>
                <a:gd name="T40" fmla="*/ 55 w 123"/>
                <a:gd name="T41" fmla="*/ 122 h 199"/>
                <a:gd name="T42" fmla="*/ 52 w 123"/>
                <a:gd name="T43" fmla="*/ 116 h 199"/>
                <a:gd name="T44" fmla="*/ 49 w 123"/>
                <a:gd name="T45" fmla="*/ 112 h 199"/>
                <a:gd name="T46" fmla="*/ 45 w 123"/>
                <a:gd name="T47" fmla="*/ 108 h 199"/>
                <a:gd name="T48" fmla="*/ 41 w 123"/>
                <a:gd name="T49" fmla="*/ 106 h 199"/>
                <a:gd name="T50" fmla="*/ 35 w 123"/>
                <a:gd name="T51" fmla="*/ 104 h 199"/>
                <a:gd name="T52" fmla="*/ 27 w 123"/>
                <a:gd name="T53" fmla="*/ 102 h 199"/>
                <a:gd name="T54" fmla="*/ 19 w 123"/>
                <a:gd name="T55" fmla="*/ 101 h 199"/>
                <a:gd name="T56" fmla="*/ 0 w 123"/>
                <a:gd name="T57" fmla="*/ 100 h 199"/>
                <a:gd name="T58" fmla="*/ 0 w 123"/>
                <a:gd name="T59" fmla="*/ 100 h 199"/>
                <a:gd name="T60" fmla="*/ 19 w 123"/>
                <a:gd name="T61" fmla="*/ 100 h 199"/>
                <a:gd name="T62" fmla="*/ 27 w 123"/>
                <a:gd name="T63" fmla="*/ 99 h 199"/>
                <a:gd name="T64" fmla="*/ 35 w 123"/>
                <a:gd name="T65" fmla="*/ 97 h 199"/>
                <a:gd name="T66" fmla="*/ 41 w 123"/>
                <a:gd name="T67" fmla="*/ 95 h 199"/>
                <a:gd name="T68" fmla="*/ 45 w 123"/>
                <a:gd name="T69" fmla="*/ 93 h 199"/>
                <a:gd name="T70" fmla="*/ 49 w 123"/>
                <a:gd name="T71" fmla="*/ 89 h 199"/>
                <a:gd name="T72" fmla="*/ 52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4 h 199"/>
                <a:gd name="T80" fmla="*/ 59 w 123"/>
                <a:gd name="T81" fmla="*/ 55 h 199"/>
                <a:gd name="T82" fmla="*/ 60 w 123"/>
                <a:gd name="T83" fmla="*/ 31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1 h 199"/>
                <a:gd name="T90" fmla="*/ 62 w 123"/>
                <a:gd name="T91" fmla="*/ 55 h 199"/>
                <a:gd name="T92" fmla="*/ 63 w 123"/>
                <a:gd name="T93" fmla="*/ 64 h 199"/>
                <a:gd name="T94" fmla="*/ 65 w 123"/>
                <a:gd name="T95" fmla="*/ 72 h 199"/>
                <a:gd name="T96" fmla="*/ 67 w 123"/>
                <a:gd name="T97" fmla="*/ 78 h 199"/>
                <a:gd name="T98" fmla="*/ 70 w 123"/>
                <a:gd name="T99" fmla="*/ 84 h 199"/>
                <a:gd name="T100" fmla="*/ 73 w 123"/>
                <a:gd name="T101" fmla="*/ 89 h 199"/>
                <a:gd name="T102" fmla="*/ 77 w 123"/>
                <a:gd name="T103" fmla="*/ 93 h 199"/>
                <a:gd name="T104" fmla="*/ 82 w 123"/>
                <a:gd name="T105" fmla="*/ 95 h 199"/>
                <a:gd name="T106" fmla="*/ 88 w 123"/>
                <a:gd name="T107" fmla="*/ 97 h 199"/>
                <a:gd name="T108" fmla="*/ 95 w 123"/>
                <a:gd name="T109" fmla="*/ 99 h 199"/>
                <a:gd name="T110" fmla="*/ 102 w 123"/>
                <a:gd name="T111" fmla="*/ 100 h 199"/>
                <a:gd name="T112" fmla="*/ 123 w 123"/>
                <a:gd name="T113" fmla="*/ 100 h 199"/>
                <a:gd name="T114" fmla="*/ 123 w 123"/>
                <a:gd name="T11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100"/>
                  </a:moveTo>
                  <a:lnTo>
                    <a:pt x="123" y="100"/>
                  </a:lnTo>
                  <a:lnTo>
                    <a:pt x="102" y="101"/>
                  </a:lnTo>
                  <a:lnTo>
                    <a:pt x="95" y="102"/>
                  </a:lnTo>
                  <a:lnTo>
                    <a:pt x="88" y="104"/>
                  </a:lnTo>
                  <a:lnTo>
                    <a:pt x="82" y="106"/>
                  </a:lnTo>
                  <a:lnTo>
                    <a:pt x="77" y="108"/>
                  </a:lnTo>
                  <a:lnTo>
                    <a:pt x="73" y="112"/>
                  </a:lnTo>
                  <a:lnTo>
                    <a:pt x="70" y="116"/>
                  </a:lnTo>
                  <a:lnTo>
                    <a:pt x="67" y="122"/>
                  </a:lnTo>
                  <a:lnTo>
                    <a:pt x="65" y="128"/>
                  </a:lnTo>
                  <a:lnTo>
                    <a:pt x="63" y="137"/>
                  </a:lnTo>
                  <a:lnTo>
                    <a:pt x="62" y="146"/>
                  </a:lnTo>
                  <a:lnTo>
                    <a:pt x="61" y="170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70"/>
                  </a:lnTo>
                  <a:lnTo>
                    <a:pt x="59" y="146"/>
                  </a:lnTo>
                  <a:lnTo>
                    <a:pt x="58" y="137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2" y="116"/>
                  </a:lnTo>
                  <a:lnTo>
                    <a:pt x="49" y="112"/>
                  </a:lnTo>
                  <a:lnTo>
                    <a:pt x="45" y="108"/>
                  </a:lnTo>
                  <a:lnTo>
                    <a:pt x="41" y="106"/>
                  </a:lnTo>
                  <a:lnTo>
                    <a:pt x="35" y="104"/>
                  </a:lnTo>
                  <a:lnTo>
                    <a:pt x="27" y="102"/>
                  </a:lnTo>
                  <a:lnTo>
                    <a:pt x="19" y="101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100"/>
                  </a:lnTo>
                  <a:lnTo>
                    <a:pt x="27" y="99"/>
                  </a:lnTo>
                  <a:lnTo>
                    <a:pt x="35" y="97"/>
                  </a:lnTo>
                  <a:lnTo>
                    <a:pt x="41" y="95"/>
                  </a:lnTo>
                  <a:lnTo>
                    <a:pt x="45" y="93"/>
                  </a:lnTo>
                  <a:lnTo>
                    <a:pt x="49" y="89"/>
                  </a:lnTo>
                  <a:lnTo>
                    <a:pt x="52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4"/>
                  </a:lnTo>
                  <a:lnTo>
                    <a:pt x="59" y="55"/>
                  </a:lnTo>
                  <a:lnTo>
                    <a:pt x="60" y="3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1"/>
                  </a:lnTo>
                  <a:lnTo>
                    <a:pt x="62" y="55"/>
                  </a:lnTo>
                  <a:lnTo>
                    <a:pt x="63" y="64"/>
                  </a:lnTo>
                  <a:lnTo>
                    <a:pt x="65" y="72"/>
                  </a:lnTo>
                  <a:lnTo>
                    <a:pt x="67" y="78"/>
                  </a:lnTo>
                  <a:lnTo>
                    <a:pt x="70" y="84"/>
                  </a:lnTo>
                  <a:lnTo>
                    <a:pt x="73" y="89"/>
                  </a:lnTo>
                  <a:lnTo>
                    <a:pt x="77" y="93"/>
                  </a:lnTo>
                  <a:lnTo>
                    <a:pt x="82" y="95"/>
                  </a:lnTo>
                  <a:lnTo>
                    <a:pt x="88" y="97"/>
                  </a:lnTo>
                  <a:lnTo>
                    <a:pt x="95" y="99"/>
                  </a:lnTo>
                  <a:lnTo>
                    <a:pt x="102" y="100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81" name="Freeform 24">
              <a:extLst>
                <a:ext uri="{FF2B5EF4-FFF2-40B4-BE49-F238E27FC236}">
                  <a16:creationId xmlns:a16="http://schemas.microsoft.com/office/drawing/2014/main" id="{1A8996F0-2424-46B4-815A-1DC4E499C1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70138" y="490220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5 w 123"/>
                <a:gd name="T7" fmla="*/ 102 h 199"/>
                <a:gd name="T8" fmla="*/ 89 w 123"/>
                <a:gd name="T9" fmla="*/ 103 h 199"/>
                <a:gd name="T10" fmla="*/ 82 w 123"/>
                <a:gd name="T11" fmla="*/ 105 h 199"/>
                <a:gd name="T12" fmla="*/ 77 w 123"/>
                <a:gd name="T13" fmla="*/ 108 h 199"/>
                <a:gd name="T14" fmla="*/ 73 w 123"/>
                <a:gd name="T15" fmla="*/ 111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4 w 123"/>
                <a:gd name="T23" fmla="*/ 136 h 199"/>
                <a:gd name="T24" fmla="*/ 63 w 123"/>
                <a:gd name="T25" fmla="*/ 146 h 199"/>
                <a:gd name="T26" fmla="*/ 62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9 h 199"/>
                <a:gd name="T34" fmla="*/ 60 w 123"/>
                <a:gd name="T35" fmla="*/ 146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3 w 123"/>
                <a:gd name="T43" fmla="*/ 116 h 199"/>
                <a:gd name="T44" fmla="*/ 50 w 123"/>
                <a:gd name="T45" fmla="*/ 111 h 199"/>
                <a:gd name="T46" fmla="*/ 45 w 123"/>
                <a:gd name="T47" fmla="*/ 108 h 199"/>
                <a:gd name="T48" fmla="*/ 41 w 123"/>
                <a:gd name="T49" fmla="*/ 105 h 199"/>
                <a:gd name="T50" fmla="*/ 35 w 123"/>
                <a:gd name="T51" fmla="*/ 103 h 199"/>
                <a:gd name="T52" fmla="*/ 28 w 123"/>
                <a:gd name="T53" fmla="*/ 102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50 w 123"/>
                <a:gd name="T71" fmla="*/ 88 h 199"/>
                <a:gd name="T72" fmla="*/ 53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3 h 199"/>
                <a:gd name="T80" fmla="*/ 60 w 123"/>
                <a:gd name="T81" fmla="*/ 53 h 199"/>
                <a:gd name="T82" fmla="*/ 61 w 123"/>
                <a:gd name="T83" fmla="*/ 31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1 h 199"/>
                <a:gd name="T90" fmla="*/ 63 w 123"/>
                <a:gd name="T91" fmla="*/ 53 h 199"/>
                <a:gd name="T92" fmla="*/ 64 w 123"/>
                <a:gd name="T93" fmla="*/ 63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9 w 123"/>
                <a:gd name="T107" fmla="*/ 96 h 199"/>
                <a:gd name="T108" fmla="*/ 95 w 123"/>
                <a:gd name="T109" fmla="*/ 97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5" y="102"/>
                  </a:lnTo>
                  <a:lnTo>
                    <a:pt x="89" y="103"/>
                  </a:lnTo>
                  <a:lnTo>
                    <a:pt x="82" y="105"/>
                  </a:lnTo>
                  <a:lnTo>
                    <a:pt x="77" y="108"/>
                  </a:lnTo>
                  <a:lnTo>
                    <a:pt x="73" y="111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4" y="136"/>
                  </a:lnTo>
                  <a:lnTo>
                    <a:pt x="63" y="146"/>
                  </a:lnTo>
                  <a:lnTo>
                    <a:pt x="62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9"/>
                  </a:lnTo>
                  <a:lnTo>
                    <a:pt x="60" y="146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3" y="116"/>
                  </a:lnTo>
                  <a:lnTo>
                    <a:pt x="50" y="111"/>
                  </a:lnTo>
                  <a:lnTo>
                    <a:pt x="45" y="108"/>
                  </a:lnTo>
                  <a:lnTo>
                    <a:pt x="41" y="105"/>
                  </a:lnTo>
                  <a:lnTo>
                    <a:pt x="35" y="103"/>
                  </a:lnTo>
                  <a:lnTo>
                    <a:pt x="28" y="102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50" y="88"/>
                  </a:lnTo>
                  <a:lnTo>
                    <a:pt x="53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3"/>
                  </a:lnTo>
                  <a:lnTo>
                    <a:pt x="60" y="53"/>
                  </a:lnTo>
                  <a:lnTo>
                    <a:pt x="61" y="31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1"/>
                  </a:lnTo>
                  <a:lnTo>
                    <a:pt x="63" y="53"/>
                  </a:lnTo>
                  <a:lnTo>
                    <a:pt x="64" y="63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9" y="96"/>
                  </a:lnTo>
                  <a:lnTo>
                    <a:pt x="95" y="97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82" name="Freeform 25">
              <a:extLst>
                <a:ext uri="{FF2B5EF4-FFF2-40B4-BE49-F238E27FC236}">
                  <a16:creationId xmlns:a16="http://schemas.microsoft.com/office/drawing/2014/main" id="{DE3FD683-6FA6-440D-8D85-BF3C9C4CD25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47188" y="4176713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2 w 123"/>
                <a:gd name="T5" fmla="*/ 100 h 199"/>
                <a:gd name="T6" fmla="*/ 94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2 w 123"/>
                <a:gd name="T15" fmla="*/ 110 h 199"/>
                <a:gd name="T16" fmla="*/ 69 w 123"/>
                <a:gd name="T17" fmla="*/ 116 h 199"/>
                <a:gd name="T18" fmla="*/ 67 w 123"/>
                <a:gd name="T19" fmla="*/ 121 h 199"/>
                <a:gd name="T20" fmla="*/ 65 w 123"/>
                <a:gd name="T21" fmla="*/ 128 h 199"/>
                <a:gd name="T22" fmla="*/ 63 w 123"/>
                <a:gd name="T23" fmla="*/ 136 h 199"/>
                <a:gd name="T24" fmla="*/ 62 w 123"/>
                <a:gd name="T25" fmla="*/ 145 h 199"/>
                <a:gd name="T26" fmla="*/ 61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1 h 199"/>
                <a:gd name="T42" fmla="*/ 52 w 123"/>
                <a:gd name="T43" fmla="*/ 116 h 199"/>
                <a:gd name="T44" fmla="*/ 49 w 123"/>
                <a:gd name="T45" fmla="*/ 110 h 199"/>
                <a:gd name="T46" fmla="*/ 45 w 123"/>
                <a:gd name="T47" fmla="*/ 107 h 199"/>
                <a:gd name="T48" fmla="*/ 41 w 123"/>
                <a:gd name="T49" fmla="*/ 104 h 199"/>
                <a:gd name="T50" fmla="*/ 34 w 123"/>
                <a:gd name="T51" fmla="*/ 102 h 199"/>
                <a:gd name="T52" fmla="*/ 27 w 123"/>
                <a:gd name="T53" fmla="*/ 101 h 199"/>
                <a:gd name="T54" fmla="*/ 19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19 w 123"/>
                <a:gd name="T61" fmla="*/ 98 h 199"/>
                <a:gd name="T62" fmla="*/ 27 w 123"/>
                <a:gd name="T63" fmla="*/ 97 h 199"/>
                <a:gd name="T64" fmla="*/ 34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49 w 123"/>
                <a:gd name="T71" fmla="*/ 88 h 199"/>
                <a:gd name="T72" fmla="*/ 52 w 123"/>
                <a:gd name="T73" fmla="*/ 83 h 199"/>
                <a:gd name="T74" fmla="*/ 55 w 123"/>
                <a:gd name="T75" fmla="*/ 78 h 199"/>
                <a:gd name="T76" fmla="*/ 57 w 123"/>
                <a:gd name="T77" fmla="*/ 70 h 199"/>
                <a:gd name="T78" fmla="*/ 58 w 123"/>
                <a:gd name="T79" fmla="*/ 62 h 199"/>
                <a:gd name="T80" fmla="*/ 59 w 123"/>
                <a:gd name="T81" fmla="*/ 53 h 199"/>
                <a:gd name="T82" fmla="*/ 60 w 123"/>
                <a:gd name="T83" fmla="*/ 30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0 h 199"/>
                <a:gd name="T90" fmla="*/ 62 w 123"/>
                <a:gd name="T91" fmla="*/ 53 h 199"/>
                <a:gd name="T92" fmla="*/ 63 w 123"/>
                <a:gd name="T93" fmla="*/ 62 h 199"/>
                <a:gd name="T94" fmla="*/ 65 w 123"/>
                <a:gd name="T95" fmla="*/ 70 h 199"/>
                <a:gd name="T96" fmla="*/ 67 w 123"/>
                <a:gd name="T97" fmla="*/ 78 h 199"/>
                <a:gd name="T98" fmla="*/ 69 w 123"/>
                <a:gd name="T99" fmla="*/ 83 h 199"/>
                <a:gd name="T100" fmla="*/ 72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7 h 199"/>
                <a:gd name="T110" fmla="*/ 102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2" y="100"/>
                  </a:lnTo>
                  <a:lnTo>
                    <a:pt x="94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2" y="110"/>
                  </a:lnTo>
                  <a:lnTo>
                    <a:pt x="69" y="116"/>
                  </a:lnTo>
                  <a:lnTo>
                    <a:pt x="67" y="121"/>
                  </a:lnTo>
                  <a:lnTo>
                    <a:pt x="65" y="128"/>
                  </a:lnTo>
                  <a:lnTo>
                    <a:pt x="63" y="136"/>
                  </a:lnTo>
                  <a:lnTo>
                    <a:pt x="62" y="145"/>
                  </a:lnTo>
                  <a:lnTo>
                    <a:pt x="61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1"/>
                  </a:lnTo>
                  <a:lnTo>
                    <a:pt x="52" y="116"/>
                  </a:lnTo>
                  <a:lnTo>
                    <a:pt x="49" y="110"/>
                  </a:lnTo>
                  <a:lnTo>
                    <a:pt x="45" y="107"/>
                  </a:lnTo>
                  <a:lnTo>
                    <a:pt x="41" y="104"/>
                  </a:lnTo>
                  <a:lnTo>
                    <a:pt x="34" y="102"/>
                  </a:lnTo>
                  <a:lnTo>
                    <a:pt x="27" y="101"/>
                  </a:lnTo>
                  <a:lnTo>
                    <a:pt x="19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19" y="98"/>
                  </a:lnTo>
                  <a:lnTo>
                    <a:pt x="27" y="97"/>
                  </a:lnTo>
                  <a:lnTo>
                    <a:pt x="34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49" y="88"/>
                  </a:lnTo>
                  <a:lnTo>
                    <a:pt x="52" y="83"/>
                  </a:lnTo>
                  <a:lnTo>
                    <a:pt x="55" y="78"/>
                  </a:lnTo>
                  <a:lnTo>
                    <a:pt x="57" y="70"/>
                  </a:lnTo>
                  <a:lnTo>
                    <a:pt x="58" y="62"/>
                  </a:lnTo>
                  <a:lnTo>
                    <a:pt x="59" y="53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0"/>
                  </a:lnTo>
                  <a:lnTo>
                    <a:pt x="62" y="53"/>
                  </a:lnTo>
                  <a:lnTo>
                    <a:pt x="63" y="62"/>
                  </a:lnTo>
                  <a:lnTo>
                    <a:pt x="65" y="70"/>
                  </a:lnTo>
                  <a:lnTo>
                    <a:pt x="67" y="78"/>
                  </a:lnTo>
                  <a:lnTo>
                    <a:pt x="69" y="83"/>
                  </a:lnTo>
                  <a:lnTo>
                    <a:pt x="72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7"/>
                  </a:lnTo>
                  <a:lnTo>
                    <a:pt x="102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83" name="Freeform 26">
              <a:extLst>
                <a:ext uri="{FF2B5EF4-FFF2-40B4-BE49-F238E27FC236}">
                  <a16:creationId xmlns:a16="http://schemas.microsoft.com/office/drawing/2014/main" id="{07B4E646-1C0E-4190-8B14-016A666E2C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858500" y="263525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4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3 w 123"/>
                <a:gd name="T15" fmla="*/ 111 h 199"/>
                <a:gd name="T16" fmla="*/ 70 w 123"/>
                <a:gd name="T17" fmla="*/ 115 h 199"/>
                <a:gd name="T18" fmla="*/ 68 w 123"/>
                <a:gd name="T19" fmla="*/ 121 h 199"/>
                <a:gd name="T20" fmla="*/ 66 w 123"/>
                <a:gd name="T21" fmla="*/ 128 h 199"/>
                <a:gd name="T22" fmla="*/ 64 w 123"/>
                <a:gd name="T23" fmla="*/ 136 h 199"/>
                <a:gd name="T24" fmla="*/ 63 w 123"/>
                <a:gd name="T25" fmla="*/ 145 h 199"/>
                <a:gd name="T26" fmla="*/ 62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1 h 199"/>
                <a:gd name="T42" fmla="*/ 52 w 123"/>
                <a:gd name="T43" fmla="*/ 115 h 199"/>
                <a:gd name="T44" fmla="*/ 49 w 123"/>
                <a:gd name="T45" fmla="*/ 111 h 199"/>
                <a:gd name="T46" fmla="*/ 45 w 123"/>
                <a:gd name="T47" fmla="*/ 107 h 199"/>
                <a:gd name="T48" fmla="*/ 40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19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19 w 123"/>
                <a:gd name="T61" fmla="*/ 98 h 199"/>
                <a:gd name="T62" fmla="*/ 28 w 123"/>
                <a:gd name="T63" fmla="*/ 98 h 199"/>
                <a:gd name="T64" fmla="*/ 35 w 123"/>
                <a:gd name="T65" fmla="*/ 96 h 199"/>
                <a:gd name="T66" fmla="*/ 40 w 123"/>
                <a:gd name="T67" fmla="*/ 94 h 199"/>
                <a:gd name="T68" fmla="*/ 45 w 123"/>
                <a:gd name="T69" fmla="*/ 91 h 199"/>
                <a:gd name="T70" fmla="*/ 49 w 123"/>
                <a:gd name="T71" fmla="*/ 88 h 199"/>
                <a:gd name="T72" fmla="*/ 52 w 123"/>
                <a:gd name="T73" fmla="*/ 83 h 199"/>
                <a:gd name="T74" fmla="*/ 55 w 123"/>
                <a:gd name="T75" fmla="*/ 78 h 199"/>
                <a:gd name="T76" fmla="*/ 57 w 123"/>
                <a:gd name="T77" fmla="*/ 70 h 199"/>
                <a:gd name="T78" fmla="*/ 58 w 123"/>
                <a:gd name="T79" fmla="*/ 63 h 199"/>
                <a:gd name="T80" fmla="*/ 59 w 123"/>
                <a:gd name="T81" fmla="*/ 53 h 199"/>
                <a:gd name="T82" fmla="*/ 61 w 123"/>
                <a:gd name="T83" fmla="*/ 30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0 h 199"/>
                <a:gd name="T90" fmla="*/ 63 w 123"/>
                <a:gd name="T91" fmla="*/ 53 h 199"/>
                <a:gd name="T92" fmla="*/ 64 w 123"/>
                <a:gd name="T93" fmla="*/ 63 h 199"/>
                <a:gd name="T94" fmla="*/ 66 w 123"/>
                <a:gd name="T95" fmla="*/ 70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8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4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3" y="111"/>
                  </a:lnTo>
                  <a:lnTo>
                    <a:pt x="70" y="115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4" y="136"/>
                  </a:lnTo>
                  <a:lnTo>
                    <a:pt x="63" y="145"/>
                  </a:lnTo>
                  <a:lnTo>
                    <a:pt x="62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1"/>
                  </a:lnTo>
                  <a:lnTo>
                    <a:pt x="52" y="115"/>
                  </a:lnTo>
                  <a:lnTo>
                    <a:pt x="49" y="111"/>
                  </a:lnTo>
                  <a:lnTo>
                    <a:pt x="45" y="107"/>
                  </a:lnTo>
                  <a:lnTo>
                    <a:pt x="40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19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19" y="98"/>
                  </a:lnTo>
                  <a:lnTo>
                    <a:pt x="28" y="98"/>
                  </a:lnTo>
                  <a:lnTo>
                    <a:pt x="35" y="96"/>
                  </a:lnTo>
                  <a:lnTo>
                    <a:pt x="40" y="94"/>
                  </a:lnTo>
                  <a:lnTo>
                    <a:pt x="45" y="91"/>
                  </a:lnTo>
                  <a:lnTo>
                    <a:pt x="49" y="88"/>
                  </a:lnTo>
                  <a:lnTo>
                    <a:pt x="52" y="83"/>
                  </a:lnTo>
                  <a:lnTo>
                    <a:pt x="55" y="78"/>
                  </a:lnTo>
                  <a:lnTo>
                    <a:pt x="57" y="70"/>
                  </a:lnTo>
                  <a:lnTo>
                    <a:pt x="58" y="63"/>
                  </a:lnTo>
                  <a:lnTo>
                    <a:pt x="59" y="53"/>
                  </a:lnTo>
                  <a:lnTo>
                    <a:pt x="61" y="3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0"/>
                  </a:lnTo>
                  <a:lnTo>
                    <a:pt x="63" y="53"/>
                  </a:lnTo>
                  <a:lnTo>
                    <a:pt x="64" y="63"/>
                  </a:lnTo>
                  <a:lnTo>
                    <a:pt x="66" y="70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8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84" name="Freeform 27">
              <a:extLst>
                <a:ext uri="{FF2B5EF4-FFF2-40B4-BE49-F238E27FC236}">
                  <a16:creationId xmlns:a16="http://schemas.microsoft.com/office/drawing/2014/main" id="{75DAA7A9-C7BA-4F63-A26F-316D50F6AF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50450" y="1511300"/>
              <a:ext cx="195263" cy="314325"/>
            </a:xfrm>
            <a:custGeom>
              <a:avLst/>
              <a:gdLst>
                <a:gd name="T0" fmla="*/ 123 w 123"/>
                <a:gd name="T1" fmla="*/ 100 h 198"/>
                <a:gd name="T2" fmla="*/ 123 w 123"/>
                <a:gd name="T3" fmla="*/ 100 h 198"/>
                <a:gd name="T4" fmla="*/ 102 w 123"/>
                <a:gd name="T5" fmla="*/ 100 h 198"/>
                <a:gd name="T6" fmla="*/ 94 w 123"/>
                <a:gd name="T7" fmla="*/ 101 h 198"/>
                <a:gd name="T8" fmla="*/ 88 w 123"/>
                <a:gd name="T9" fmla="*/ 103 h 198"/>
                <a:gd name="T10" fmla="*/ 82 w 123"/>
                <a:gd name="T11" fmla="*/ 105 h 198"/>
                <a:gd name="T12" fmla="*/ 77 w 123"/>
                <a:gd name="T13" fmla="*/ 107 h 198"/>
                <a:gd name="T14" fmla="*/ 73 w 123"/>
                <a:gd name="T15" fmla="*/ 111 h 198"/>
                <a:gd name="T16" fmla="*/ 69 w 123"/>
                <a:gd name="T17" fmla="*/ 115 h 198"/>
                <a:gd name="T18" fmla="*/ 67 w 123"/>
                <a:gd name="T19" fmla="*/ 121 h 198"/>
                <a:gd name="T20" fmla="*/ 65 w 123"/>
                <a:gd name="T21" fmla="*/ 127 h 198"/>
                <a:gd name="T22" fmla="*/ 63 w 123"/>
                <a:gd name="T23" fmla="*/ 135 h 198"/>
                <a:gd name="T24" fmla="*/ 62 w 123"/>
                <a:gd name="T25" fmla="*/ 145 h 198"/>
                <a:gd name="T26" fmla="*/ 61 w 123"/>
                <a:gd name="T27" fmla="*/ 168 h 198"/>
                <a:gd name="T28" fmla="*/ 61 w 123"/>
                <a:gd name="T29" fmla="*/ 198 h 198"/>
                <a:gd name="T30" fmla="*/ 61 w 123"/>
                <a:gd name="T31" fmla="*/ 198 h 198"/>
                <a:gd name="T32" fmla="*/ 60 w 123"/>
                <a:gd name="T33" fmla="*/ 168 h 198"/>
                <a:gd name="T34" fmla="*/ 59 w 123"/>
                <a:gd name="T35" fmla="*/ 145 h 198"/>
                <a:gd name="T36" fmla="*/ 58 w 123"/>
                <a:gd name="T37" fmla="*/ 135 h 198"/>
                <a:gd name="T38" fmla="*/ 57 w 123"/>
                <a:gd name="T39" fmla="*/ 127 h 198"/>
                <a:gd name="T40" fmla="*/ 55 w 123"/>
                <a:gd name="T41" fmla="*/ 121 h 198"/>
                <a:gd name="T42" fmla="*/ 52 w 123"/>
                <a:gd name="T43" fmla="*/ 115 h 198"/>
                <a:gd name="T44" fmla="*/ 49 w 123"/>
                <a:gd name="T45" fmla="*/ 111 h 198"/>
                <a:gd name="T46" fmla="*/ 45 w 123"/>
                <a:gd name="T47" fmla="*/ 107 h 198"/>
                <a:gd name="T48" fmla="*/ 41 w 123"/>
                <a:gd name="T49" fmla="*/ 105 h 198"/>
                <a:gd name="T50" fmla="*/ 35 w 123"/>
                <a:gd name="T51" fmla="*/ 103 h 198"/>
                <a:gd name="T52" fmla="*/ 27 w 123"/>
                <a:gd name="T53" fmla="*/ 101 h 198"/>
                <a:gd name="T54" fmla="*/ 19 w 123"/>
                <a:gd name="T55" fmla="*/ 100 h 198"/>
                <a:gd name="T56" fmla="*/ 0 w 123"/>
                <a:gd name="T57" fmla="*/ 100 h 198"/>
                <a:gd name="T58" fmla="*/ 0 w 123"/>
                <a:gd name="T59" fmla="*/ 100 h 198"/>
                <a:gd name="T60" fmla="*/ 19 w 123"/>
                <a:gd name="T61" fmla="*/ 99 h 198"/>
                <a:gd name="T62" fmla="*/ 27 w 123"/>
                <a:gd name="T63" fmla="*/ 97 h 198"/>
                <a:gd name="T64" fmla="*/ 35 w 123"/>
                <a:gd name="T65" fmla="*/ 95 h 198"/>
                <a:gd name="T66" fmla="*/ 41 w 123"/>
                <a:gd name="T67" fmla="*/ 93 h 198"/>
                <a:gd name="T68" fmla="*/ 45 w 123"/>
                <a:gd name="T69" fmla="*/ 91 h 198"/>
                <a:gd name="T70" fmla="*/ 49 w 123"/>
                <a:gd name="T71" fmla="*/ 87 h 198"/>
                <a:gd name="T72" fmla="*/ 52 w 123"/>
                <a:gd name="T73" fmla="*/ 83 h 198"/>
                <a:gd name="T74" fmla="*/ 55 w 123"/>
                <a:gd name="T75" fmla="*/ 77 h 198"/>
                <a:gd name="T76" fmla="*/ 57 w 123"/>
                <a:gd name="T77" fmla="*/ 71 h 198"/>
                <a:gd name="T78" fmla="*/ 58 w 123"/>
                <a:gd name="T79" fmla="*/ 63 h 198"/>
                <a:gd name="T80" fmla="*/ 59 w 123"/>
                <a:gd name="T81" fmla="*/ 53 h 198"/>
                <a:gd name="T82" fmla="*/ 60 w 123"/>
                <a:gd name="T83" fmla="*/ 30 h 198"/>
                <a:gd name="T84" fmla="*/ 61 w 123"/>
                <a:gd name="T85" fmla="*/ 0 h 198"/>
                <a:gd name="T86" fmla="*/ 61 w 123"/>
                <a:gd name="T87" fmla="*/ 0 h 198"/>
                <a:gd name="T88" fmla="*/ 61 w 123"/>
                <a:gd name="T89" fmla="*/ 30 h 198"/>
                <a:gd name="T90" fmla="*/ 62 w 123"/>
                <a:gd name="T91" fmla="*/ 53 h 198"/>
                <a:gd name="T92" fmla="*/ 63 w 123"/>
                <a:gd name="T93" fmla="*/ 63 h 198"/>
                <a:gd name="T94" fmla="*/ 65 w 123"/>
                <a:gd name="T95" fmla="*/ 71 h 198"/>
                <a:gd name="T96" fmla="*/ 67 w 123"/>
                <a:gd name="T97" fmla="*/ 77 h 198"/>
                <a:gd name="T98" fmla="*/ 69 w 123"/>
                <a:gd name="T99" fmla="*/ 83 h 198"/>
                <a:gd name="T100" fmla="*/ 73 w 123"/>
                <a:gd name="T101" fmla="*/ 87 h 198"/>
                <a:gd name="T102" fmla="*/ 77 w 123"/>
                <a:gd name="T103" fmla="*/ 91 h 198"/>
                <a:gd name="T104" fmla="*/ 82 w 123"/>
                <a:gd name="T105" fmla="*/ 93 h 198"/>
                <a:gd name="T106" fmla="*/ 88 w 123"/>
                <a:gd name="T107" fmla="*/ 95 h 198"/>
                <a:gd name="T108" fmla="*/ 94 w 123"/>
                <a:gd name="T109" fmla="*/ 97 h 198"/>
                <a:gd name="T110" fmla="*/ 102 w 123"/>
                <a:gd name="T111" fmla="*/ 99 h 198"/>
                <a:gd name="T112" fmla="*/ 123 w 123"/>
                <a:gd name="T113" fmla="*/ 100 h 198"/>
                <a:gd name="T114" fmla="*/ 123 w 123"/>
                <a:gd name="T115" fmla="*/ 10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8">
                  <a:moveTo>
                    <a:pt x="123" y="100"/>
                  </a:moveTo>
                  <a:lnTo>
                    <a:pt x="123" y="100"/>
                  </a:lnTo>
                  <a:lnTo>
                    <a:pt x="102" y="100"/>
                  </a:lnTo>
                  <a:lnTo>
                    <a:pt x="94" y="101"/>
                  </a:lnTo>
                  <a:lnTo>
                    <a:pt x="88" y="103"/>
                  </a:lnTo>
                  <a:lnTo>
                    <a:pt x="82" y="105"/>
                  </a:lnTo>
                  <a:lnTo>
                    <a:pt x="77" y="107"/>
                  </a:lnTo>
                  <a:lnTo>
                    <a:pt x="73" y="111"/>
                  </a:lnTo>
                  <a:lnTo>
                    <a:pt x="69" y="115"/>
                  </a:lnTo>
                  <a:lnTo>
                    <a:pt x="67" y="121"/>
                  </a:lnTo>
                  <a:lnTo>
                    <a:pt x="65" y="127"/>
                  </a:lnTo>
                  <a:lnTo>
                    <a:pt x="63" y="135"/>
                  </a:lnTo>
                  <a:lnTo>
                    <a:pt x="62" y="145"/>
                  </a:lnTo>
                  <a:lnTo>
                    <a:pt x="61" y="168"/>
                  </a:lnTo>
                  <a:lnTo>
                    <a:pt x="61" y="198"/>
                  </a:lnTo>
                  <a:lnTo>
                    <a:pt x="61" y="198"/>
                  </a:lnTo>
                  <a:lnTo>
                    <a:pt x="60" y="168"/>
                  </a:lnTo>
                  <a:lnTo>
                    <a:pt x="59" y="145"/>
                  </a:lnTo>
                  <a:lnTo>
                    <a:pt x="58" y="135"/>
                  </a:lnTo>
                  <a:lnTo>
                    <a:pt x="57" y="127"/>
                  </a:lnTo>
                  <a:lnTo>
                    <a:pt x="55" y="121"/>
                  </a:lnTo>
                  <a:lnTo>
                    <a:pt x="52" y="115"/>
                  </a:lnTo>
                  <a:lnTo>
                    <a:pt x="49" y="111"/>
                  </a:lnTo>
                  <a:lnTo>
                    <a:pt x="45" y="107"/>
                  </a:lnTo>
                  <a:lnTo>
                    <a:pt x="41" y="105"/>
                  </a:lnTo>
                  <a:lnTo>
                    <a:pt x="35" y="103"/>
                  </a:lnTo>
                  <a:lnTo>
                    <a:pt x="27" y="101"/>
                  </a:lnTo>
                  <a:lnTo>
                    <a:pt x="19" y="10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99"/>
                  </a:lnTo>
                  <a:lnTo>
                    <a:pt x="27" y="97"/>
                  </a:lnTo>
                  <a:lnTo>
                    <a:pt x="35" y="95"/>
                  </a:lnTo>
                  <a:lnTo>
                    <a:pt x="41" y="93"/>
                  </a:lnTo>
                  <a:lnTo>
                    <a:pt x="45" y="91"/>
                  </a:lnTo>
                  <a:lnTo>
                    <a:pt x="49" y="87"/>
                  </a:lnTo>
                  <a:lnTo>
                    <a:pt x="52" y="83"/>
                  </a:lnTo>
                  <a:lnTo>
                    <a:pt x="55" y="77"/>
                  </a:lnTo>
                  <a:lnTo>
                    <a:pt x="57" y="71"/>
                  </a:lnTo>
                  <a:lnTo>
                    <a:pt x="58" y="63"/>
                  </a:lnTo>
                  <a:lnTo>
                    <a:pt x="59" y="53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0"/>
                  </a:lnTo>
                  <a:lnTo>
                    <a:pt x="62" y="53"/>
                  </a:lnTo>
                  <a:lnTo>
                    <a:pt x="63" y="63"/>
                  </a:lnTo>
                  <a:lnTo>
                    <a:pt x="65" y="71"/>
                  </a:lnTo>
                  <a:lnTo>
                    <a:pt x="67" y="77"/>
                  </a:lnTo>
                  <a:lnTo>
                    <a:pt x="69" y="83"/>
                  </a:lnTo>
                  <a:lnTo>
                    <a:pt x="73" y="87"/>
                  </a:lnTo>
                  <a:lnTo>
                    <a:pt x="77" y="91"/>
                  </a:lnTo>
                  <a:lnTo>
                    <a:pt x="82" y="93"/>
                  </a:lnTo>
                  <a:lnTo>
                    <a:pt x="88" y="95"/>
                  </a:lnTo>
                  <a:lnTo>
                    <a:pt x="94" y="97"/>
                  </a:lnTo>
                  <a:lnTo>
                    <a:pt x="102" y="99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85" name="Freeform 28">
              <a:extLst>
                <a:ext uri="{FF2B5EF4-FFF2-40B4-BE49-F238E27FC236}">
                  <a16:creationId xmlns:a16="http://schemas.microsoft.com/office/drawing/2014/main" id="{C7FFC9D0-48D6-4653-8417-8C5B4D71BD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96738" y="386080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4 w 123"/>
                <a:gd name="T5" fmla="*/ 100 h 199"/>
                <a:gd name="T6" fmla="*/ 95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4 w 123"/>
                <a:gd name="T15" fmla="*/ 112 h 199"/>
                <a:gd name="T16" fmla="*/ 70 w 123"/>
                <a:gd name="T17" fmla="*/ 116 h 199"/>
                <a:gd name="T18" fmla="*/ 68 w 123"/>
                <a:gd name="T19" fmla="*/ 122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2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2 h 199"/>
                <a:gd name="T42" fmla="*/ 53 w 123"/>
                <a:gd name="T43" fmla="*/ 116 h 199"/>
                <a:gd name="T44" fmla="*/ 49 w 123"/>
                <a:gd name="T45" fmla="*/ 112 h 199"/>
                <a:gd name="T46" fmla="*/ 46 w 123"/>
                <a:gd name="T47" fmla="*/ 107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9 h 199"/>
                <a:gd name="T62" fmla="*/ 28 w 123"/>
                <a:gd name="T63" fmla="*/ 98 h 199"/>
                <a:gd name="T64" fmla="*/ 35 w 123"/>
                <a:gd name="T65" fmla="*/ 96 h 199"/>
                <a:gd name="T66" fmla="*/ 41 w 123"/>
                <a:gd name="T67" fmla="*/ 94 h 199"/>
                <a:gd name="T68" fmla="*/ 46 w 123"/>
                <a:gd name="T69" fmla="*/ 91 h 199"/>
                <a:gd name="T70" fmla="*/ 49 w 123"/>
                <a:gd name="T71" fmla="*/ 88 h 199"/>
                <a:gd name="T72" fmla="*/ 53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3 h 199"/>
                <a:gd name="T80" fmla="*/ 59 w 123"/>
                <a:gd name="T81" fmla="*/ 54 h 199"/>
                <a:gd name="T82" fmla="*/ 60 w 123"/>
                <a:gd name="T83" fmla="*/ 30 h 199"/>
                <a:gd name="T84" fmla="*/ 61 w 123"/>
                <a:gd name="T85" fmla="*/ 0 h 199"/>
                <a:gd name="T86" fmla="*/ 61 w 123"/>
                <a:gd name="T87" fmla="*/ 0 h 199"/>
                <a:gd name="T88" fmla="*/ 62 w 123"/>
                <a:gd name="T89" fmla="*/ 30 h 199"/>
                <a:gd name="T90" fmla="*/ 64 w 123"/>
                <a:gd name="T91" fmla="*/ 54 h 199"/>
                <a:gd name="T92" fmla="*/ 65 w 123"/>
                <a:gd name="T93" fmla="*/ 63 h 199"/>
                <a:gd name="T94" fmla="*/ 66 w 123"/>
                <a:gd name="T95" fmla="*/ 72 h 199"/>
                <a:gd name="T96" fmla="*/ 68 w 123"/>
                <a:gd name="T97" fmla="*/ 78 h 199"/>
                <a:gd name="T98" fmla="*/ 70 w 123"/>
                <a:gd name="T99" fmla="*/ 84 h 199"/>
                <a:gd name="T100" fmla="*/ 74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5 w 123"/>
                <a:gd name="T109" fmla="*/ 98 h 199"/>
                <a:gd name="T110" fmla="*/ 104 w 123"/>
                <a:gd name="T111" fmla="*/ 99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4" y="100"/>
                  </a:lnTo>
                  <a:lnTo>
                    <a:pt x="95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4" y="112"/>
                  </a:lnTo>
                  <a:lnTo>
                    <a:pt x="70" y="116"/>
                  </a:lnTo>
                  <a:lnTo>
                    <a:pt x="68" y="122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2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3" y="116"/>
                  </a:lnTo>
                  <a:lnTo>
                    <a:pt x="49" y="112"/>
                  </a:lnTo>
                  <a:lnTo>
                    <a:pt x="46" y="107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9"/>
                  </a:lnTo>
                  <a:lnTo>
                    <a:pt x="28" y="98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6" y="91"/>
                  </a:lnTo>
                  <a:lnTo>
                    <a:pt x="49" y="88"/>
                  </a:lnTo>
                  <a:lnTo>
                    <a:pt x="53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3"/>
                  </a:lnTo>
                  <a:lnTo>
                    <a:pt x="59" y="54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2" y="30"/>
                  </a:lnTo>
                  <a:lnTo>
                    <a:pt x="64" y="54"/>
                  </a:lnTo>
                  <a:lnTo>
                    <a:pt x="65" y="63"/>
                  </a:lnTo>
                  <a:lnTo>
                    <a:pt x="66" y="72"/>
                  </a:lnTo>
                  <a:lnTo>
                    <a:pt x="68" y="78"/>
                  </a:lnTo>
                  <a:lnTo>
                    <a:pt x="70" y="84"/>
                  </a:lnTo>
                  <a:lnTo>
                    <a:pt x="74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5" y="98"/>
                  </a:lnTo>
                  <a:lnTo>
                    <a:pt x="104" y="99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86" name="Freeform 29">
              <a:extLst>
                <a:ext uri="{FF2B5EF4-FFF2-40B4-BE49-F238E27FC236}">
                  <a16:creationId xmlns:a16="http://schemas.microsoft.com/office/drawing/2014/main" id="{A1F69991-3C50-49D3-A1AA-B4BBD946DF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5050" y="3741738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6 w 123"/>
                <a:gd name="T7" fmla="*/ 101 h 199"/>
                <a:gd name="T8" fmla="*/ 89 w 123"/>
                <a:gd name="T9" fmla="*/ 102 h 199"/>
                <a:gd name="T10" fmla="*/ 82 w 123"/>
                <a:gd name="T11" fmla="*/ 104 h 199"/>
                <a:gd name="T12" fmla="*/ 77 w 123"/>
                <a:gd name="T13" fmla="*/ 108 h 199"/>
                <a:gd name="T14" fmla="*/ 73 w 123"/>
                <a:gd name="T15" fmla="*/ 111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2 w 123"/>
                <a:gd name="T27" fmla="*/ 168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8 h 199"/>
                <a:gd name="T34" fmla="*/ 60 w 123"/>
                <a:gd name="T35" fmla="*/ 145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4 w 123"/>
                <a:gd name="T43" fmla="*/ 116 h 199"/>
                <a:gd name="T44" fmla="*/ 50 w 123"/>
                <a:gd name="T45" fmla="*/ 111 h 199"/>
                <a:gd name="T46" fmla="*/ 45 w 123"/>
                <a:gd name="T47" fmla="*/ 108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50 w 123"/>
                <a:gd name="T71" fmla="*/ 88 h 199"/>
                <a:gd name="T72" fmla="*/ 54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2 h 199"/>
                <a:gd name="T80" fmla="*/ 60 w 123"/>
                <a:gd name="T81" fmla="*/ 53 h 199"/>
                <a:gd name="T82" fmla="*/ 61 w 123"/>
                <a:gd name="T83" fmla="*/ 30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0 h 199"/>
                <a:gd name="T90" fmla="*/ 64 w 123"/>
                <a:gd name="T91" fmla="*/ 53 h 199"/>
                <a:gd name="T92" fmla="*/ 65 w 123"/>
                <a:gd name="T93" fmla="*/ 62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9 w 123"/>
                <a:gd name="T107" fmla="*/ 96 h 199"/>
                <a:gd name="T108" fmla="*/ 96 w 123"/>
                <a:gd name="T109" fmla="*/ 97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6" y="101"/>
                  </a:lnTo>
                  <a:lnTo>
                    <a:pt x="89" y="102"/>
                  </a:lnTo>
                  <a:lnTo>
                    <a:pt x="82" y="104"/>
                  </a:lnTo>
                  <a:lnTo>
                    <a:pt x="77" y="108"/>
                  </a:lnTo>
                  <a:lnTo>
                    <a:pt x="73" y="111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2" y="168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8"/>
                  </a:lnTo>
                  <a:lnTo>
                    <a:pt x="60" y="145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4" y="116"/>
                  </a:lnTo>
                  <a:lnTo>
                    <a:pt x="50" y="111"/>
                  </a:lnTo>
                  <a:lnTo>
                    <a:pt x="45" y="108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50" y="88"/>
                  </a:lnTo>
                  <a:lnTo>
                    <a:pt x="54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2"/>
                  </a:lnTo>
                  <a:lnTo>
                    <a:pt x="60" y="53"/>
                  </a:lnTo>
                  <a:lnTo>
                    <a:pt x="61" y="3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0"/>
                  </a:lnTo>
                  <a:lnTo>
                    <a:pt x="64" y="53"/>
                  </a:lnTo>
                  <a:lnTo>
                    <a:pt x="65" y="62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9" y="96"/>
                  </a:lnTo>
                  <a:lnTo>
                    <a:pt x="96" y="97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87" name="Freeform 30">
              <a:extLst>
                <a:ext uri="{FF2B5EF4-FFF2-40B4-BE49-F238E27FC236}">
                  <a16:creationId xmlns:a16="http://schemas.microsoft.com/office/drawing/2014/main" id="{6548F6EF-450B-474F-A01B-5144246A597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79900" y="1354138"/>
              <a:ext cx="193675" cy="315913"/>
            </a:xfrm>
            <a:custGeom>
              <a:avLst/>
              <a:gdLst>
                <a:gd name="T0" fmla="*/ 122 w 122"/>
                <a:gd name="T1" fmla="*/ 99 h 199"/>
                <a:gd name="T2" fmla="*/ 122 w 122"/>
                <a:gd name="T3" fmla="*/ 99 h 199"/>
                <a:gd name="T4" fmla="*/ 103 w 122"/>
                <a:gd name="T5" fmla="*/ 99 h 199"/>
                <a:gd name="T6" fmla="*/ 95 w 122"/>
                <a:gd name="T7" fmla="*/ 100 h 199"/>
                <a:gd name="T8" fmla="*/ 88 w 122"/>
                <a:gd name="T9" fmla="*/ 102 h 199"/>
                <a:gd name="T10" fmla="*/ 82 w 122"/>
                <a:gd name="T11" fmla="*/ 104 h 199"/>
                <a:gd name="T12" fmla="*/ 77 w 122"/>
                <a:gd name="T13" fmla="*/ 106 h 199"/>
                <a:gd name="T14" fmla="*/ 73 w 122"/>
                <a:gd name="T15" fmla="*/ 110 h 199"/>
                <a:gd name="T16" fmla="*/ 70 w 122"/>
                <a:gd name="T17" fmla="*/ 114 h 199"/>
                <a:gd name="T18" fmla="*/ 67 w 122"/>
                <a:gd name="T19" fmla="*/ 121 h 199"/>
                <a:gd name="T20" fmla="*/ 65 w 122"/>
                <a:gd name="T21" fmla="*/ 127 h 199"/>
                <a:gd name="T22" fmla="*/ 64 w 122"/>
                <a:gd name="T23" fmla="*/ 135 h 199"/>
                <a:gd name="T24" fmla="*/ 63 w 122"/>
                <a:gd name="T25" fmla="*/ 144 h 199"/>
                <a:gd name="T26" fmla="*/ 62 w 122"/>
                <a:gd name="T27" fmla="*/ 168 h 199"/>
                <a:gd name="T28" fmla="*/ 61 w 122"/>
                <a:gd name="T29" fmla="*/ 199 h 199"/>
                <a:gd name="T30" fmla="*/ 61 w 122"/>
                <a:gd name="T31" fmla="*/ 199 h 199"/>
                <a:gd name="T32" fmla="*/ 61 w 122"/>
                <a:gd name="T33" fmla="*/ 168 h 199"/>
                <a:gd name="T34" fmla="*/ 60 w 122"/>
                <a:gd name="T35" fmla="*/ 144 h 199"/>
                <a:gd name="T36" fmla="*/ 59 w 122"/>
                <a:gd name="T37" fmla="*/ 135 h 199"/>
                <a:gd name="T38" fmla="*/ 57 w 122"/>
                <a:gd name="T39" fmla="*/ 127 h 199"/>
                <a:gd name="T40" fmla="*/ 56 w 122"/>
                <a:gd name="T41" fmla="*/ 121 h 199"/>
                <a:gd name="T42" fmla="*/ 53 w 122"/>
                <a:gd name="T43" fmla="*/ 114 h 199"/>
                <a:gd name="T44" fmla="*/ 50 w 122"/>
                <a:gd name="T45" fmla="*/ 110 h 199"/>
                <a:gd name="T46" fmla="*/ 46 w 122"/>
                <a:gd name="T47" fmla="*/ 106 h 199"/>
                <a:gd name="T48" fmla="*/ 40 w 122"/>
                <a:gd name="T49" fmla="*/ 104 h 199"/>
                <a:gd name="T50" fmla="*/ 34 w 122"/>
                <a:gd name="T51" fmla="*/ 102 h 199"/>
                <a:gd name="T52" fmla="*/ 28 w 122"/>
                <a:gd name="T53" fmla="*/ 100 h 199"/>
                <a:gd name="T54" fmla="*/ 20 w 122"/>
                <a:gd name="T55" fmla="*/ 99 h 199"/>
                <a:gd name="T56" fmla="*/ 0 w 122"/>
                <a:gd name="T57" fmla="*/ 99 h 199"/>
                <a:gd name="T58" fmla="*/ 0 w 122"/>
                <a:gd name="T59" fmla="*/ 99 h 199"/>
                <a:gd name="T60" fmla="*/ 20 w 122"/>
                <a:gd name="T61" fmla="*/ 98 h 199"/>
                <a:gd name="T62" fmla="*/ 28 w 122"/>
                <a:gd name="T63" fmla="*/ 97 h 199"/>
                <a:gd name="T64" fmla="*/ 34 w 122"/>
                <a:gd name="T65" fmla="*/ 96 h 199"/>
                <a:gd name="T66" fmla="*/ 40 w 122"/>
                <a:gd name="T67" fmla="*/ 94 h 199"/>
                <a:gd name="T68" fmla="*/ 46 w 122"/>
                <a:gd name="T69" fmla="*/ 91 h 199"/>
                <a:gd name="T70" fmla="*/ 50 w 122"/>
                <a:gd name="T71" fmla="*/ 87 h 199"/>
                <a:gd name="T72" fmla="*/ 53 w 122"/>
                <a:gd name="T73" fmla="*/ 83 h 199"/>
                <a:gd name="T74" fmla="*/ 56 w 122"/>
                <a:gd name="T75" fmla="*/ 77 h 199"/>
                <a:gd name="T76" fmla="*/ 57 w 122"/>
                <a:gd name="T77" fmla="*/ 70 h 199"/>
                <a:gd name="T78" fmla="*/ 59 w 122"/>
                <a:gd name="T79" fmla="*/ 62 h 199"/>
                <a:gd name="T80" fmla="*/ 60 w 122"/>
                <a:gd name="T81" fmla="*/ 53 h 199"/>
                <a:gd name="T82" fmla="*/ 61 w 122"/>
                <a:gd name="T83" fmla="*/ 29 h 199"/>
                <a:gd name="T84" fmla="*/ 61 w 122"/>
                <a:gd name="T85" fmla="*/ 0 h 199"/>
                <a:gd name="T86" fmla="*/ 61 w 122"/>
                <a:gd name="T87" fmla="*/ 0 h 199"/>
                <a:gd name="T88" fmla="*/ 62 w 122"/>
                <a:gd name="T89" fmla="*/ 29 h 199"/>
                <a:gd name="T90" fmla="*/ 63 w 122"/>
                <a:gd name="T91" fmla="*/ 53 h 199"/>
                <a:gd name="T92" fmla="*/ 64 w 122"/>
                <a:gd name="T93" fmla="*/ 62 h 199"/>
                <a:gd name="T94" fmla="*/ 65 w 122"/>
                <a:gd name="T95" fmla="*/ 70 h 199"/>
                <a:gd name="T96" fmla="*/ 67 w 122"/>
                <a:gd name="T97" fmla="*/ 77 h 199"/>
                <a:gd name="T98" fmla="*/ 70 w 122"/>
                <a:gd name="T99" fmla="*/ 83 h 199"/>
                <a:gd name="T100" fmla="*/ 73 w 122"/>
                <a:gd name="T101" fmla="*/ 87 h 199"/>
                <a:gd name="T102" fmla="*/ 77 w 122"/>
                <a:gd name="T103" fmla="*/ 91 h 199"/>
                <a:gd name="T104" fmla="*/ 82 w 122"/>
                <a:gd name="T105" fmla="*/ 94 h 199"/>
                <a:gd name="T106" fmla="*/ 88 w 122"/>
                <a:gd name="T107" fmla="*/ 96 h 199"/>
                <a:gd name="T108" fmla="*/ 95 w 122"/>
                <a:gd name="T109" fmla="*/ 97 h 199"/>
                <a:gd name="T110" fmla="*/ 103 w 122"/>
                <a:gd name="T111" fmla="*/ 98 h 199"/>
                <a:gd name="T112" fmla="*/ 122 w 122"/>
                <a:gd name="T113" fmla="*/ 99 h 199"/>
                <a:gd name="T114" fmla="*/ 122 w 122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2" h="199">
                  <a:moveTo>
                    <a:pt x="122" y="99"/>
                  </a:moveTo>
                  <a:lnTo>
                    <a:pt x="122" y="99"/>
                  </a:lnTo>
                  <a:lnTo>
                    <a:pt x="103" y="99"/>
                  </a:lnTo>
                  <a:lnTo>
                    <a:pt x="95" y="100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6"/>
                  </a:lnTo>
                  <a:lnTo>
                    <a:pt x="73" y="110"/>
                  </a:lnTo>
                  <a:lnTo>
                    <a:pt x="70" y="114"/>
                  </a:lnTo>
                  <a:lnTo>
                    <a:pt x="67" y="121"/>
                  </a:lnTo>
                  <a:lnTo>
                    <a:pt x="65" y="127"/>
                  </a:lnTo>
                  <a:lnTo>
                    <a:pt x="64" y="135"/>
                  </a:lnTo>
                  <a:lnTo>
                    <a:pt x="63" y="144"/>
                  </a:lnTo>
                  <a:lnTo>
                    <a:pt x="62" y="168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1" y="168"/>
                  </a:lnTo>
                  <a:lnTo>
                    <a:pt x="60" y="144"/>
                  </a:lnTo>
                  <a:lnTo>
                    <a:pt x="59" y="135"/>
                  </a:lnTo>
                  <a:lnTo>
                    <a:pt x="57" y="127"/>
                  </a:lnTo>
                  <a:lnTo>
                    <a:pt x="56" y="121"/>
                  </a:lnTo>
                  <a:lnTo>
                    <a:pt x="53" y="114"/>
                  </a:lnTo>
                  <a:lnTo>
                    <a:pt x="50" y="110"/>
                  </a:lnTo>
                  <a:lnTo>
                    <a:pt x="46" y="106"/>
                  </a:lnTo>
                  <a:lnTo>
                    <a:pt x="40" y="104"/>
                  </a:lnTo>
                  <a:lnTo>
                    <a:pt x="34" y="102"/>
                  </a:lnTo>
                  <a:lnTo>
                    <a:pt x="28" y="100"/>
                  </a:lnTo>
                  <a:lnTo>
                    <a:pt x="20" y="99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4" y="96"/>
                  </a:lnTo>
                  <a:lnTo>
                    <a:pt x="40" y="94"/>
                  </a:lnTo>
                  <a:lnTo>
                    <a:pt x="46" y="91"/>
                  </a:lnTo>
                  <a:lnTo>
                    <a:pt x="50" y="87"/>
                  </a:lnTo>
                  <a:lnTo>
                    <a:pt x="53" y="83"/>
                  </a:lnTo>
                  <a:lnTo>
                    <a:pt x="56" y="77"/>
                  </a:lnTo>
                  <a:lnTo>
                    <a:pt x="57" y="70"/>
                  </a:lnTo>
                  <a:lnTo>
                    <a:pt x="59" y="62"/>
                  </a:lnTo>
                  <a:lnTo>
                    <a:pt x="60" y="53"/>
                  </a:lnTo>
                  <a:lnTo>
                    <a:pt x="61" y="29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2" y="29"/>
                  </a:lnTo>
                  <a:lnTo>
                    <a:pt x="63" y="53"/>
                  </a:lnTo>
                  <a:lnTo>
                    <a:pt x="64" y="62"/>
                  </a:lnTo>
                  <a:lnTo>
                    <a:pt x="65" y="70"/>
                  </a:lnTo>
                  <a:lnTo>
                    <a:pt x="67" y="77"/>
                  </a:lnTo>
                  <a:lnTo>
                    <a:pt x="70" y="83"/>
                  </a:lnTo>
                  <a:lnTo>
                    <a:pt x="73" y="87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5" y="97"/>
                  </a:lnTo>
                  <a:lnTo>
                    <a:pt x="103" y="98"/>
                  </a:lnTo>
                  <a:lnTo>
                    <a:pt x="122" y="99"/>
                  </a:lnTo>
                  <a:lnTo>
                    <a:pt x="122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88" name="Freeform 31">
              <a:extLst>
                <a:ext uri="{FF2B5EF4-FFF2-40B4-BE49-F238E27FC236}">
                  <a16:creationId xmlns:a16="http://schemas.microsoft.com/office/drawing/2014/main" id="{72C3EEE8-4BDD-4A9B-9D33-15A3D28509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7375" y="2132013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4 w 123"/>
                <a:gd name="T5" fmla="*/ 100 h 199"/>
                <a:gd name="T6" fmla="*/ 96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4 w 123"/>
                <a:gd name="T15" fmla="*/ 112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3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2 w 123"/>
                <a:gd name="T33" fmla="*/ 169 h 199"/>
                <a:gd name="T34" fmla="*/ 60 w 123"/>
                <a:gd name="T35" fmla="*/ 145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4 w 123"/>
                <a:gd name="T43" fmla="*/ 116 h 199"/>
                <a:gd name="T44" fmla="*/ 51 w 123"/>
                <a:gd name="T45" fmla="*/ 112 h 199"/>
                <a:gd name="T46" fmla="*/ 46 w 123"/>
                <a:gd name="T47" fmla="*/ 107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1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1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6 w 123"/>
                <a:gd name="T69" fmla="*/ 91 h 199"/>
                <a:gd name="T70" fmla="*/ 51 w 123"/>
                <a:gd name="T71" fmla="*/ 88 h 199"/>
                <a:gd name="T72" fmla="*/ 54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3 h 199"/>
                <a:gd name="T80" fmla="*/ 60 w 123"/>
                <a:gd name="T81" fmla="*/ 53 h 199"/>
                <a:gd name="T82" fmla="*/ 62 w 123"/>
                <a:gd name="T83" fmla="*/ 31 h 199"/>
                <a:gd name="T84" fmla="*/ 62 w 123"/>
                <a:gd name="T85" fmla="*/ 0 h 199"/>
                <a:gd name="T86" fmla="*/ 62 w 123"/>
                <a:gd name="T87" fmla="*/ 0 h 199"/>
                <a:gd name="T88" fmla="*/ 63 w 123"/>
                <a:gd name="T89" fmla="*/ 31 h 199"/>
                <a:gd name="T90" fmla="*/ 64 w 123"/>
                <a:gd name="T91" fmla="*/ 53 h 199"/>
                <a:gd name="T92" fmla="*/ 65 w 123"/>
                <a:gd name="T93" fmla="*/ 63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4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6 w 123"/>
                <a:gd name="T109" fmla="*/ 97 h 199"/>
                <a:gd name="T110" fmla="*/ 104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4" y="100"/>
                  </a:lnTo>
                  <a:lnTo>
                    <a:pt x="96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4" y="112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3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2" y="169"/>
                  </a:lnTo>
                  <a:lnTo>
                    <a:pt x="60" y="145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4" y="116"/>
                  </a:lnTo>
                  <a:lnTo>
                    <a:pt x="51" y="112"/>
                  </a:lnTo>
                  <a:lnTo>
                    <a:pt x="46" y="107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1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1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6" y="91"/>
                  </a:lnTo>
                  <a:lnTo>
                    <a:pt x="51" y="88"/>
                  </a:lnTo>
                  <a:lnTo>
                    <a:pt x="54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3"/>
                  </a:lnTo>
                  <a:lnTo>
                    <a:pt x="60" y="53"/>
                  </a:lnTo>
                  <a:lnTo>
                    <a:pt x="62" y="31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3" y="31"/>
                  </a:lnTo>
                  <a:lnTo>
                    <a:pt x="64" y="53"/>
                  </a:lnTo>
                  <a:lnTo>
                    <a:pt x="65" y="63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4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6" y="97"/>
                  </a:lnTo>
                  <a:lnTo>
                    <a:pt x="104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89" name="Rectangle 20488">
              <a:extLst>
                <a:ext uri="{FF2B5EF4-FFF2-40B4-BE49-F238E27FC236}">
                  <a16:creationId xmlns:a16="http://schemas.microsoft.com/office/drawing/2014/main" id="{60C618D4-9F35-4456-ABFA-93D0E987CD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072438" y="3946525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90" name="Freeform 20489">
              <a:extLst>
                <a:ext uri="{FF2B5EF4-FFF2-40B4-BE49-F238E27FC236}">
                  <a16:creationId xmlns:a16="http://schemas.microsoft.com/office/drawing/2014/main" id="{9A5F718B-65E2-49B0-8DB2-C964F68B91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48 w 48"/>
                <a:gd name="T2" fmla="*/ 48 w 48"/>
                <a:gd name="T3" fmla="*/ 48 w 48"/>
                <a:gd name="T4" fmla="*/ 0 w 48"/>
                <a:gd name="T5" fmla="*/ 0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91" name="Freeform 20490">
              <a:extLst>
                <a:ext uri="{FF2B5EF4-FFF2-40B4-BE49-F238E27FC236}">
                  <a16:creationId xmlns:a16="http://schemas.microsoft.com/office/drawing/2014/main" id="{77AFD5B8-508D-4FCC-BED2-E6C36F8DCA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0 w 48"/>
                <a:gd name="T2" fmla="*/ 0 w 48"/>
                <a:gd name="T3" fmla="*/ 0 w 48"/>
                <a:gd name="T4" fmla="*/ 0 w 48"/>
                <a:gd name="T5" fmla="*/ 48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92" name="Freeform 20491">
              <a:extLst>
                <a:ext uri="{FF2B5EF4-FFF2-40B4-BE49-F238E27FC236}">
                  <a16:creationId xmlns:a16="http://schemas.microsoft.com/office/drawing/2014/main" id="{C006A5FB-3D88-403D-9C39-BA153B22FA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0 w 48"/>
                <a:gd name="T2" fmla="*/ 0 w 48"/>
                <a:gd name="T3" fmla="*/ 0 w 48"/>
                <a:gd name="T4" fmla="*/ 0 w 48"/>
                <a:gd name="T5" fmla="*/ 48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93" name="Freeform 20493">
              <a:extLst>
                <a:ext uri="{FF2B5EF4-FFF2-40B4-BE49-F238E27FC236}">
                  <a16:creationId xmlns:a16="http://schemas.microsoft.com/office/drawing/2014/main" id="{6C779DF6-33E7-43C5-82A6-A42FA93413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3997325"/>
              <a:ext cx="74613" cy="38100"/>
            </a:xfrm>
            <a:custGeom>
              <a:avLst/>
              <a:gdLst>
                <a:gd name="T0" fmla="*/ 24 w 47"/>
                <a:gd name="T1" fmla="*/ 0 h 24"/>
                <a:gd name="T2" fmla="*/ 24 w 47"/>
                <a:gd name="T3" fmla="*/ 0 h 24"/>
                <a:gd name="T4" fmla="*/ 29 w 47"/>
                <a:gd name="T5" fmla="*/ 0 h 24"/>
                <a:gd name="T6" fmla="*/ 33 w 47"/>
                <a:gd name="T7" fmla="*/ 2 h 24"/>
                <a:gd name="T8" fmla="*/ 37 w 47"/>
                <a:gd name="T9" fmla="*/ 4 h 24"/>
                <a:gd name="T10" fmla="*/ 41 w 47"/>
                <a:gd name="T11" fmla="*/ 7 h 24"/>
                <a:gd name="T12" fmla="*/ 43 w 47"/>
                <a:gd name="T13" fmla="*/ 11 h 24"/>
                <a:gd name="T14" fmla="*/ 46 w 47"/>
                <a:gd name="T15" fmla="*/ 15 h 24"/>
                <a:gd name="T16" fmla="*/ 47 w 47"/>
                <a:gd name="T17" fmla="*/ 18 h 24"/>
                <a:gd name="T18" fmla="*/ 47 w 47"/>
                <a:gd name="T19" fmla="*/ 24 h 24"/>
                <a:gd name="T20" fmla="*/ 0 w 47"/>
                <a:gd name="T21" fmla="*/ 24 h 24"/>
                <a:gd name="T22" fmla="*/ 0 w 47"/>
                <a:gd name="T23" fmla="*/ 24 h 24"/>
                <a:gd name="T24" fmla="*/ 0 w 47"/>
                <a:gd name="T25" fmla="*/ 18 h 24"/>
                <a:gd name="T26" fmla="*/ 2 w 47"/>
                <a:gd name="T27" fmla="*/ 15 h 24"/>
                <a:gd name="T28" fmla="*/ 4 w 47"/>
                <a:gd name="T29" fmla="*/ 11 h 24"/>
                <a:gd name="T30" fmla="*/ 7 w 47"/>
                <a:gd name="T31" fmla="*/ 7 h 24"/>
                <a:gd name="T32" fmla="*/ 11 w 47"/>
                <a:gd name="T33" fmla="*/ 4 h 24"/>
                <a:gd name="T34" fmla="*/ 15 w 47"/>
                <a:gd name="T35" fmla="*/ 2 h 24"/>
                <a:gd name="T36" fmla="*/ 19 w 47"/>
                <a:gd name="T37" fmla="*/ 0 h 24"/>
                <a:gd name="T38" fmla="*/ 24 w 47"/>
                <a:gd name="T3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4">
                  <a:moveTo>
                    <a:pt x="24" y="0"/>
                  </a:moveTo>
                  <a:lnTo>
                    <a:pt x="24" y="0"/>
                  </a:lnTo>
                  <a:lnTo>
                    <a:pt x="29" y="0"/>
                  </a:lnTo>
                  <a:lnTo>
                    <a:pt x="33" y="2"/>
                  </a:lnTo>
                  <a:lnTo>
                    <a:pt x="37" y="4"/>
                  </a:lnTo>
                  <a:lnTo>
                    <a:pt x="41" y="7"/>
                  </a:lnTo>
                  <a:lnTo>
                    <a:pt x="43" y="11"/>
                  </a:lnTo>
                  <a:lnTo>
                    <a:pt x="46" y="15"/>
                  </a:lnTo>
                  <a:lnTo>
                    <a:pt x="47" y="18"/>
                  </a:lnTo>
                  <a:lnTo>
                    <a:pt x="47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19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94" name="Freeform 20494">
              <a:extLst>
                <a:ext uri="{FF2B5EF4-FFF2-40B4-BE49-F238E27FC236}">
                  <a16:creationId xmlns:a16="http://schemas.microsoft.com/office/drawing/2014/main" id="{0EA023AD-9D45-419D-A5DB-3E83CCFD659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95" name="Rectangle 20495">
              <a:extLst>
                <a:ext uri="{FF2B5EF4-FFF2-40B4-BE49-F238E27FC236}">
                  <a16:creationId xmlns:a16="http://schemas.microsoft.com/office/drawing/2014/main" id="{0C7737F7-77A6-4FA8-ADBA-39729F54AB8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724901" y="4035425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96" name="Freeform 20496">
              <a:extLst>
                <a:ext uri="{FF2B5EF4-FFF2-40B4-BE49-F238E27FC236}">
                  <a16:creationId xmlns:a16="http://schemas.microsoft.com/office/drawing/2014/main" id="{6B21E22D-C26E-4F47-BCC1-3504A49159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97" name="Freeform 20497">
              <a:extLst>
                <a:ext uri="{FF2B5EF4-FFF2-40B4-BE49-F238E27FC236}">
                  <a16:creationId xmlns:a16="http://schemas.microsoft.com/office/drawing/2014/main" id="{71C64A76-5DE6-4FB3-9F0B-90A5BBE134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98" name="Freeform 20498">
              <a:extLst>
                <a:ext uri="{FF2B5EF4-FFF2-40B4-BE49-F238E27FC236}">
                  <a16:creationId xmlns:a16="http://schemas.microsoft.com/office/drawing/2014/main" id="{54CF7C3F-DB10-475D-A883-B0F87337E1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99" name="Freeform 20500">
              <a:extLst>
                <a:ext uri="{FF2B5EF4-FFF2-40B4-BE49-F238E27FC236}">
                  <a16:creationId xmlns:a16="http://schemas.microsoft.com/office/drawing/2014/main" id="{EAB9ACC4-7052-4547-900F-4DA5E17717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05250"/>
              <a:ext cx="74613" cy="36513"/>
            </a:xfrm>
            <a:custGeom>
              <a:avLst/>
              <a:gdLst>
                <a:gd name="T0" fmla="*/ 24 w 47"/>
                <a:gd name="T1" fmla="*/ 0 h 23"/>
                <a:gd name="T2" fmla="*/ 24 w 47"/>
                <a:gd name="T3" fmla="*/ 0 h 23"/>
                <a:gd name="T4" fmla="*/ 29 w 47"/>
                <a:gd name="T5" fmla="*/ 0 h 23"/>
                <a:gd name="T6" fmla="*/ 33 w 47"/>
                <a:gd name="T7" fmla="*/ 1 h 23"/>
                <a:gd name="T8" fmla="*/ 37 w 47"/>
                <a:gd name="T9" fmla="*/ 4 h 23"/>
                <a:gd name="T10" fmla="*/ 41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3 w 47"/>
                <a:gd name="T27" fmla="*/ 14 h 23"/>
                <a:gd name="T28" fmla="*/ 4 w 47"/>
                <a:gd name="T29" fmla="*/ 10 h 23"/>
                <a:gd name="T30" fmla="*/ 7 w 47"/>
                <a:gd name="T31" fmla="*/ 6 h 23"/>
                <a:gd name="T32" fmla="*/ 11 w 47"/>
                <a:gd name="T33" fmla="*/ 4 h 23"/>
                <a:gd name="T34" fmla="*/ 15 w 47"/>
                <a:gd name="T35" fmla="*/ 1 h 23"/>
                <a:gd name="T36" fmla="*/ 20 w 47"/>
                <a:gd name="T37" fmla="*/ 0 h 23"/>
                <a:gd name="T38" fmla="*/ 24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4" y="0"/>
                  </a:moveTo>
                  <a:lnTo>
                    <a:pt x="24" y="0"/>
                  </a:lnTo>
                  <a:lnTo>
                    <a:pt x="29" y="0"/>
                  </a:lnTo>
                  <a:lnTo>
                    <a:pt x="33" y="1"/>
                  </a:lnTo>
                  <a:lnTo>
                    <a:pt x="37" y="4"/>
                  </a:lnTo>
                  <a:lnTo>
                    <a:pt x="41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3" y="14"/>
                  </a:lnTo>
                  <a:lnTo>
                    <a:pt x="4" y="10"/>
                  </a:lnTo>
                  <a:lnTo>
                    <a:pt x="7" y="6"/>
                  </a:lnTo>
                  <a:lnTo>
                    <a:pt x="11" y="4"/>
                  </a:lnTo>
                  <a:lnTo>
                    <a:pt x="15" y="1"/>
                  </a:lnTo>
                  <a:lnTo>
                    <a:pt x="20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00" name="Freeform 20501">
              <a:extLst>
                <a:ext uri="{FF2B5EF4-FFF2-40B4-BE49-F238E27FC236}">
                  <a16:creationId xmlns:a16="http://schemas.microsoft.com/office/drawing/2014/main" id="{93F2BF9A-CC6D-4465-BCAD-76C4D2EAD00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01" name="Rectangle 20502">
              <a:extLst>
                <a:ext uri="{FF2B5EF4-FFF2-40B4-BE49-F238E27FC236}">
                  <a16:creationId xmlns:a16="http://schemas.microsoft.com/office/drawing/2014/main" id="{C1904C05-7E87-4D7B-8FFA-50DC39007DE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855076" y="3941763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02" name="Freeform 20503">
              <a:extLst>
                <a:ext uri="{FF2B5EF4-FFF2-40B4-BE49-F238E27FC236}">
                  <a16:creationId xmlns:a16="http://schemas.microsoft.com/office/drawing/2014/main" id="{E199E559-9501-4FC4-BA88-39F86D7A69C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03" name="Freeform 20504">
              <a:extLst>
                <a:ext uri="{FF2B5EF4-FFF2-40B4-BE49-F238E27FC236}">
                  <a16:creationId xmlns:a16="http://schemas.microsoft.com/office/drawing/2014/main" id="{AF93CCA8-5FE0-4513-A906-07F9DB3A4C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04" name="Freeform 20505">
              <a:extLst>
                <a:ext uri="{FF2B5EF4-FFF2-40B4-BE49-F238E27FC236}">
                  <a16:creationId xmlns:a16="http://schemas.microsoft.com/office/drawing/2014/main" id="{5A36DC17-E0DB-44DE-A0B1-3CF15C346E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05" name="Freeform 20507">
              <a:extLst>
                <a:ext uri="{FF2B5EF4-FFF2-40B4-BE49-F238E27FC236}">
                  <a16:creationId xmlns:a16="http://schemas.microsoft.com/office/drawing/2014/main" id="{59733561-807C-4165-9563-19763F04BD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40175"/>
              <a:ext cx="73025" cy="36513"/>
            </a:xfrm>
            <a:custGeom>
              <a:avLst/>
              <a:gdLst>
                <a:gd name="T0" fmla="*/ 23 w 46"/>
                <a:gd name="T1" fmla="*/ 0 h 23"/>
                <a:gd name="T2" fmla="*/ 23 w 46"/>
                <a:gd name="T3" fmla="*/ 0 h 23"/>
                <a:gd name="T4" fmla="*/ 28 w 46"/>
                <a:gd name="T5" fmla="*/ 0 h 23"/>
                <a:gd name="T6" fmla="*/ 32 w 46"/>
                <a:gd name="T7" fmla="*/ 1 h 23"/>
                <a:gd name="T8" fmla="*/ 36 w 46"/>
                <a:gd name="T9" fmla="*/ 4 h 23"/>
                <a:gd name="T10" fmla="*/ 40 w 46"/>
                <a:gd name="T11" fmla="*/ 6 h 23"/>
                <a:gd name="T12" fmla="*/ 43 w 46"/>
                <a:gd name="T13" fmla="*/ 10 h 23"/>
                <a:gd name="T14" fmla="*/ 45 w 46"/>
                <a:gd name="T15" fmla="*/ 14 h 23"/>
                <a:gd name="T16" fmla="*/ 46 w 46"/>
                <a:gd name="T17" fmla="*/ 18 h 23"/>
                <a:gd name="T18" fmla="*/ 46 w 46"/>
                <a:gd name="T19" fmla="*/ 23 h 23"/>
                <a:gd name="T20" fmla="*/ 0 w 46"/>
                <a:gd name="T21" fmla="*/ 23 h 23"/>
                <a:gd name="T22" fmla="*/ 0 w 46"/>
                <a:gd name="T23" fmla="*/ 23 h 23"/>
                <a:gd name="T24" fmla="*/ 0 w 46"/>
                <a:gd name="T25" fmla="*/ 18 h 23"/>
                <a:gd name="T26" fmla="*/ 1 w 46"/>
                <a:gd name="T27" fmla="*/ 14 h 23"/>
                <a:gd name="T28" fmla="*/ 3 w 46"/>
                <a:gd name="T29" fmla="*/ 10 h 23"/>
                <a:gd name="T30" fmla="*/ 6 w 46"/>
                <a:gd name="T31" fmla="*/ 6 h 23"/>
                <a:gd name="T32" fmla="*/ 10 w 46"/>
                <a:gd name="T33" fmla="*/ 4 h 23"/>
                <a:gd name="T34" fmla="*/ 14 w 46"/>
                <a:gd name="T35" fmla="*/ 1 h 23"/>
                <a:gd name="T36" fmla="*/ 18 w 46"/>
                <a:gd name="T37" fmla="*/ 0 h 23"/>
                <a:gd name="T38" fmla="*/ 23 w 46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23">
                  <a:moveTo>
                    <a:pt x="23" y="0"/>
                  </a:moveTo>
                  <a:lnTo>
                    <a:pt x="23" y="0"/>
                  </a:lnTo>
                  <a:lnTo>
                    <a:pt x="28" y="0"/>
                  </a:lnTo>
                  <a:lnTo>
                    <a:pt x="32" y="1"/>
                  </a:lnTo>
                  <a:lnTo>
                    <a:pt x="36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5" y="14"/>
                  </a:lnTo>
                  <a:lnTo>
                    <a:pt x="46" y="18"/>
                  </a:lnTo>
                  <a:lnTo>
                    <a:pt x="46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3" y="10"/>
                  </a:lnTo>
                  <a:lnTo>
                    <a:pt x="6" y="6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06" name="Freeform 20508">
              <a:extLst>
                <a:ext uri="{FF2B5EF4-FFF2-40B4-BE49-F238E27FC236}">
                  <a16:creationId xmlns:a16="http://schemas.microsoft.com/office/drawing/2014/main" id="{D8FBA28A-0CF8-4CE1-A415-EFA6C9F635E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0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  <a:gd name="T8" fmla="*/ 46 w 46"/>
                <a:gd name="T9" fmla="*/ 0 w 46"/>
                <a:gd name="T10" fmla="*/ 0 w 46"/>
                <a:gd name="T11" fmla="*/ 46 w 46"/>
                <a:gd name="T12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6" y="0"/>
                  </a:move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07" name="Rectangle 20509">
              <a:extLst>
                <a:ext uri="{FF2B5EF4-FFF2-40B4-BE49-F238E27FC236}">
                  <a16:creationId xmlns:a16="http://schemas.microsoft.com/office/drawing/2014/main" id="{4B7941F0-7E10-4454-B357-052C5712BBD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94776" y="3976688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08" name="Freeform 20510">
              <a:extLst>
                <a:ext uri="{FF2B5EF4-FFF2-40B4-BE49-F238E27FC236}">
                  <a16:creationId xmlns:a16="http://schemas.microsoft.com/office/drawing/2014/main" id="{12169B81-754A-496E-B6F9-B8AF3A718B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46 w 46"/>
                <a:gd name="T2" fmla="*/ 46 w 46"/>
                <a:gd name="T3" fmla="*/ 46 w 46"/>
                <a:gd name="T4" fmla="*/ 0 w 46"/>
                <a:gd name="T5" fmla="*/ 0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09" name="Freeform 20511">
              <a:extLst>
                <a:ext uri="{FF2B5EF4-FFF2-40B4-BE49-F238E27FC236}">
                  <a16:creationId xmlns:a16="http://schemas.microsoft.com/office/drawing/2014/main" id="{AF00A8E6-2F64-4BD4-A2A6-B2C662B818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10" name="Freeform 20512">
              <a:extLst>
                <a:ext uri="{FF2B5EF4-FFF2-40B4-BE49-F238E27FC236}">
                  <a16:creationId xmlns:a16="http://schemas.microsoft.com/office/drawing/2014/main" id="{ABD5A54D-17CD-4AF8-844C-8CA91712C9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11" name="Freeform 20514">
              <a:extLst>
                <a:ext uri="{FF2B5EF4-FFF2-40B4-BE49-F238E27FC236}">
                  <a16:creationId xmlns:a16="http://schemas.microsoft.com/office/drawing/2014/main" id="{1D436F9D-F103-4CB0-A518-1CE6976353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22725"/>
              <a:ext cx="74613" cy="36513"/>
            </a:xfrm>
            <a:custGeom>
              <a:avLst/>
              <a:gdLst>
                <a:gd name="T0" fmla="*/ 24 w 47"/>
                <a:gd name="T1" fmla="*/ 0 h 23"/>
                <a:gd name="T2" fmla="*/ 24 w 47"/>
                <a:gd name="T3" fmla="*/ 0 h 23"/>
                <a:gd name="T4" fmla="*/ 27 w 47"/>
                <a:gd name="T5" fmla="*/ 0 h 23"/>
                <a:gd name="T6" fmla="*/ 33 w 47"/>
                <a:gd name="T7" fmla="*/ 1 h 23"/>
                <a:gd name="T8" fmla="*/ 37 w 47"/>
                <a:gd name="T9" fmla="*/ 4 h 23"/>
                <a:gd name="T10" fmla="*/ 40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1 w 47"/>
                <a:gd name="T27" fmla="*/ 14 h 23"/>
                <a:gd name="T28" fmla="*/ 4 w 47"/>
                <a:gd name="T29" fmla="*/ 10 h 23"/>
                <a:gd name="T30" fmla="*/ 7 w 47"/>
                <a:gd name="T31" fmla="*/ 6 h 23"/>
                <a:gd name="T32" fmla="*/ 11 w 47"/>
                <a:gd name="T33" fmla="*/ 4 h 23"/>
                <a:gd name="T34" fmla="*/ 14 w 47"/>
                <a:gd name="T35" fmla="*/ 1 h 23"/>
                <a:gd name="T36" fmla="*/ 18 w 47"/>
                <a:gd name="T37" fmla="*/ 0 h 23"/>
                <a:gd name="T38" fmla="*/ 24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4" y="0"/>
                  </a:moveTo>
                  <a:lnTo>
                    <a:pt x="24" y="0"/>
                  </a:lnTo>
                  <a:lnTo>
                    <a:pt x="27" y="0"/>
                  </a:lnTo>
                  <a:lnTo>
                    <a:pt x="33" y="1"/>
                  </a:lnTo>
                  <a:lnTo>
                    <a:pt x="37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4" y="10"/>
                  </a:lnTo>
                  <a:lnTo>
                    <a:pt x="7" y="6"/>
                  </a:lnTo>
                  <a:lnTo>
                    <a:pt x="11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12" name="Freeform 20515">
              <a:extLst>
                <a:ext uri="{FF2B5EF4-FFF2-40B4-BE49-F238E27FC236}">
                  <a16:creationId xmlns:a16="http://schemas.microsoft.com/office/drawing/2014/main" id="{27C185A8-10ED-4351-A622-E58BDFFAA67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13" name="Rectangle 20516">
              <a:extLst>
                <a:ext uri="{FF2B5EF4-FFF2-40B4-BE49-F238E27FC236}">
                  <a16:creationId xmlns:a16="http://schemas.microsoft.com/office/drawing/2014/main" id="{F10884DA-D8F0-422D-A3C0-0F26E29CB00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134476" y="4059238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14" name="Freeform 20517">
              <a:extLst>
                <a:ext uri="{FF2B5EF4-FFF2-40B4-BE49-F238E27FC236}">
                  <a16:creationId xmlns:a16="http://schemas.microsoft.com/office/drawing/2014/main" id="{957FB4C8-D031-4473-8B10-051FD78ECF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15" name="Freeform 20518">
              <a:extLst>
                <a:ext uri="{FF2B5EF4-FFF2-40B4-BE49-F238E27FC236}">
                  <a16:creationId xmlns:a16="http://schemas.microsoft.com/office/drawing/2014/main" id="{A98A1703-745D-4979-B021-A50600DEA35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16" name="Freeform 20519">
              <a:extLst>
                <a:ext uri="{FF2B5EF4-FFF2-40B4-BE49-F238E27FC236}">
                  <a16:creationId xmlns:a16="http://schemas.microsoft.com/office/drawing/2014/main" id="{050C9009-7B51-4F9E-8A21-193BA07F34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17" name="Freeform 20521">
              <a:extLst>
                <a:ext uri="{FF2B5EF4-FFF2-40B4-BE49-F238E27FC236}">
                  <a16:creationId xmlns:a16="http://schemas.microsoft.com/office/drawing/2014/main" id="{F53BE319-5A97-424B-B8A6-A22769D2BB2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02088"/>
              <a:ext cx="74613" cy="36513"/>
            </a:xfrm>
            <a:custGeom>
              <a:avLst/>
              <a:gdLst>
                <a:gd name="T0" fmla="*/ 23 w 47"/>
                <a:gd name="T1" fmla="*/ 0 h 23"/>
                <a:gd name="T2" fmla="*/ 23 w 47"/>
                <a:gd name="T3" fmla="*/ 0 h 23"/>
                <a:gd name="T4" fmla="*/ 29 w 47"/>
                <a:gd name="T5" fmla="*/ 0 h 23"/>
                <a:gd name="T6" fmla="*/ 33 w 47"/>
                <a:gd name="T7" fmla="*/ 1 h 23"/>
                <a:gd name="T8" fmla="*/ 36 w 47"/>
                <a:gd name="T9" fmla="*/ 4 h 23"/>
                <a:gd name="T10" fmla="*/ 40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1 w 47"/>
                <a:gd name="T27" fmla="*/ 14 h 23"/>
                <a:gd name="T28" fmla="*/ 4 w 47"/>
                <a:gd name="T29" fmla="*/ 10 h 23"/>
                <a:gd name="T30" fmla="*/ 6 w 47"/>
                <a:gd name="T31" fmla="*/ 6 h 23"/>
                <a:gd name="T32" fmla="*/ 10 w 47"/>
                <a:gd name="T33" fmla="*/ 4 h 23"/>
                <a:gd name="T34" fmla="*/ 14 w 47"/>
                <a:gd name="T35" fmla="*/ 1 h 23"/>
                <a:gd name="T36" fmla="*/ 18 w 47"/>
                <a:gd name="T37" fmla="*/ 0 h 23"/>
                <a:gd name="T38" fmla="*/ 23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3" y="0"/>
                  </a:moveTo>
                  <a:lnTo>
                    <a:pt x="23" y="0"/>
                  </a:lnTo>
                  <a:lnTo>
                    <a:pt x="29" y="0"/>
                  </a:lnTo>
                  <a:lnTo>
                    <a:pt x="33" y="1"/>
                  </a:lnTo>
                  <a:lnTo>
                    <a:pt x="36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4" y="10"/>
                  </a:lnTo>
                  <a:lnTo>
                    <a:pt x="6" y="6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18" name="Freeform 20522">
              <a:extLst>
                <a:ext uri="{FF2B5EF4-FFF2-40B4-BE49-F238E27FC236}">
                  <a16:creationId xmlns:a16="http://schemas.microsoft.com/office/drawing/2014/main" id="{D3EB7832-BA08-4F9C-B5BE-B5FC9D96DE3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19" name="Rectangle 20523">
              <a:extLst>
                <a:ext uri="{FF2B5EF4-FFF2-40B4-BE49-F238E27FC236}">
                  <a16:creationId xmlns:a16="http://schemas.microsoft.com/office/drawing/2014/main" id="{1ACED4A1-C14F-4AC9-88CD-CC98058A100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202613" y="4038600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20" name="Freeform 20524">
              <a:extLst>
                <a:ext uri="{FF2B5EF4-FFF2-40B4-BE49-F238E27FC236}">
                  <a16:creationId xmlns:a16="http://schemas.microsoft.com/office/drawing/2014/main" id="{C127C10D-30C7-4D3C-BDAD-CD8532F4EF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21" name="Freeform 20525">
              <a:extLst>
                <a:ext uri="{FF2B5EF4-FFF2-40B4-BE49-F238E27FC236}">
                  <a16:creationId xmlns:a16="http://schemas.microsoft.com/office/drawing/2014/main" id="{A5B00274-EEA5-4484-A6EB-2465F3637E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22" name="Freeform 20526">
              <a:extLst>
                <a:ext uri="{FF2B5EF4-FFF2-40B4-BE49-F238E27FC236}">
                  <a16:creationId xmlns:a16="http://schemas.microsoft.com/office/drawing/2014/main" id="{B2F23FBD-C782-465D-A746-A3B861D233C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23" name="Freeform 20545">
              <a:extLst>
                <a:ext uri="{FF2B5EF4-FFF2-40B4-BE49-F238E27FC236}">
                  <a16:creationId xmlns:a16="http://schemas.microsoft.com/office/drawing/2014/main" id="{DA085D7D-7236-4835-B14A-1405FD7BD2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18688" y="5068888"/>
              <a:ext cx="0" cy="25400"/>
            </a:xfrm>
            <a:custGeom>
              <a:avLst/>
              <a:gdLst>
                <a:gd name="T0" fmla="*/ 16 h 16"/>
                <a:gd name="T1" fmla="*/ 0 h 16"/>
                <a:gd name="T2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lnTo>
                    <a:pt x="0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sp>
        <p:nvSpPr>
          <p:cNvPr id="11" name="Rectangle 90">
            <a:extLst>
              <a:ext uri="{FF2B5EF4-FFF2-40B4-BE49-F238E27FC236}">
                <a16:creationId xmlns:a16="http://schemas.microsoft.com/office/drawing/2014/main" id="{A36066A4-D207-4E31-9133-9AC0693C66E9}"/>
              </a:ext>
            </a:extLst>
          </p:cNvPr>
          <p:cNvSpPr/>
          <p:nvPr/>
        </p:nvSpPr>
        <p:spPr>
          <a:xfrm>
            <a:off x="1247186" y="4713485"/>
            <a:ext cx="5814566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quis nostrud exerci tation ullamcorper suscipit lobortis nisl ut aliquip ex ea commodo consequat. Lorem ipsum dolor sit amet, consectetuer</a:t>
            </a:r>
            <a:endParaRPr lang="en-US" sz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7A263FC-6218-4E64-875F-8F7842CE2911}"/>
              </a:ext>
            </a:extLst>
          </p:cNvPr>
          <p:cNvGrpSpPr/>
          <p:nvPr/>
        </p:nvGrpSpPr>
        <p:grpSpPr>
          <a:xfrm>
            <a:off x="1135291" y="1193751"/>
            <a:ext cx="3384077" cy="1569660"/>
            <a:chOff x="6194447" y="209449"/>
            <a:chExt cx="2901045" cy="1569660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A66612E-8073-4BFE-A519-48A257D323F5}"/>
                </a:ext>
              </a:extLst>
            </p:cNvPr>
            <p:cNvSpPr txBox="1"/>
            <p:nvPr/>
          </p:nvSpPr>
          <p:spPr>
            <a:xfrm>
              <a:off x="6194447" y="209449"/>
              <a:ext cx="158542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rPr>
                <a:t>P</a:t>
              </a:r>
              <a:endParaRPr lang="zh-CN" altLang="en-US" sz="9600" dirty="0">
                <a:gradFill>
                  <a:gsLst>
                    <a:gs pos="10000">
                      <a:srgbClr val="718CFF"/>
                    </a:gs>
                    <a:gs pos="48000">
                      <a:schemeClr val="bg1"/>
                    </a:gs>
                  </a:gsLst>
                  <a:lin ang="108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6E8BA81-2F33-4B51-B6B3-9CC24765BC1F}"/>
                </a:ext>
              </a:extLst>
            </p:cNvPr>
            <p:cNvSpPr txBox="1"/>
            <p:nvPr/>
          </p:nvSpPr>
          <p:spPr>
            <a:xfrm>
              <a:off x="6569046" y="209449"/>
              <a:ext cx="158542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rPr>
                <a:t>A</a:t>
              </a:r>
              <a:endParaRPr lang="zh-CN" altLang="en-US" sz="9600" dirty="0">
                <a:gradFill>
                  <a:gsLst>
                    <a:gs pos="10000">
                      <a:srgbClr val="718CFF"/>
                    </a:gs>
                    <a:gs pos="48000">
                      <a:schemeClr val="bg1"/>
                    </a:gs>
                  </a:gsLst>
                  <a:lin ang="108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9219116-723A-4E68-9EC6-C037C85A6EAA}"/>
                </a:ext>
              </a:extLst>
            </p:cNvPr>
            <p:cNvSpPr txBox="1"/>
            <p:nvPr/>
          </p:nvSpPr>
          <p:spPr>
            <a:xfrm>
              <a:off x="7064128" y="209449"/>
              <a:ext cx="158542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rPr>
                <a:t>R</a:t>
              </a:r>
              <a:endParaRPr lang="zh-CN" altLang="en-US" sz="9600" dirty="0">
                <a:gradFill>
                  <a:gsLst>
                    <a:gs pos="10000">
                      <a:srgbClr val="718CFF"/>
                    </a:gs>
                    <a:gs pos="48000">
                      <a:schemeClr val="bg1"/>
                    </a:gs>
                  </a:gsLst>
                  <a:lin ang="108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FA76BFE-6646-4640-AA06-353AB0ABF598}"/>
                </a:ext>
              </a:extLst>
            </p:cNvPr>
            <p:cNvSpPr txBox="1"/>
            <p:nvPr/>
          </p:nvSpPr>
          <p:spPr>
            <a:xfrm>
              <a:off x="7510070" y="209449"/>
              <a:ext cx="158542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rPr>
                <a:t>T</a:t>
              </a:r>
              <a:endParaRPr lang="zh-CN" altLang="en-US" sz="9600" dirty="0">
                <a:gradFill>
                  <a:gsLst>
                    <a:gs pos="10000">
                      <a:srgbClr val="718CFF"/>
                    </a:gs>
                    <a:gs pos="48000">
                      <a:schemeClr val="bg1"/>
                    </a:gs>
                  </a:gsLst>
                  <a:lin ang="108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D0A99B0-1B8E-4EE4-9852-A20749F09C16}"/>
              </a:ext>
            </a:extLst>
          </p:cNvPr>
          <p:cNvGrpSpPr/>
          <p:nvPr/>
        </p:nvGrpSpPr>
        <p:grpSpPr>
          <a:xfrm>
            <a:off x="3539425" y="1193751"/>
            <a:ext cx="2879959" cy="1569660"/>
            <a:chOff x="3187922" y="966682"/>
            <a:chExt cx="2879959" cy="1569660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7FE9207-A007-4EAB-ADBE-2FA2B25CC551}"/>
                </a:ext>
              </a:extLst>
            </p:cNvPr>
            <p:cNvSpPr txBox="1"/>
            <p:nvPr/>
          </p:nvSpPr>
          <p:spPr>
            <a:xfrm>
              <a:off x="3187922" y="966682"/>
              <a:ext cx="184939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rPr>
                <a:t>O</a:t>
              </a:r>
              <a:endParaRPr lang="zh-CN" altLang="en-US" sz="9600" dirty="0">
                <a:gradFill>
                  <a:gsLst>
                    <a:gs pos="10000">
                      <a:srgbClr val="718CFF"/>
                    </a:gs>
                    <a:gs pos="48000">
                      <a:schemeClr val="bg1"/>
                    </a:gs>
                  </a:gsLst>
                  <a:lin ang="108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E94B9EB-DB3D-46DD-8F98-39438DA5B66B}"/>
                </a:ext>
              </a:extLst>
            </p:cNvPr>
            <p:cNvSpPr txBox="1"/>
            <p:nvPr/>
          </p:nvSpPr>
          <p:spPr>
            <a:xfrm>
              <a:off x="3698289" y="966682"/>
              <a:ext cx="184939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rPr>
                <a:t>N</a:t>
              </a:r>
              <a:endParaRPr lang="zh-CN" altLang="en-US" sz="9600" dirty="0">
                <a:gradFill>
                  <a:gsLst>
                    <a:gs pos="10000">
                      <a:srgbClr val="718CFF"/>
                    </a:gs>
                    <a:gs pos="48000">
                      <a:schemeClr val="bg1"/>
                    </a:gs>
                  </a:gsLst>
                  <a:lin ang="108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42920FA-BDC5-4422-88FB-9AB29B316445}"/>
                </a:ext>
              </a:extLst>
            </p:cNvPr>
            <p:cNvSpPr txBox="1"/>
            <p:nvPr/>
          </p:nvSpPr>
          <p:spPr>
            <a:xfrm>
              <a:off x="4218482" y="966682"/>
              <a:ext cx="184939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rPr>
                <a:t>E</a:t>
              </a:r>
              <a:endParaRPr lang="zh-CN" altLang="en-US" sz="9600" dirty="0">
                <a:gradFill>
                  <a:gsLst>
                    <a:gs pos="10000">
                      <a:srgbClr val="718CFF"/>
                    </a:gs>
                    <a:gs pos="48000">
                      <a:schemeClr val="bg1"/>
                    </a:gs>
                  </a:gsLst>
                  <a:lin ang="108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6D9C0783-B688-430C-A49F-BFFF55547083}"/>
              </a:ext>
            </a:extLst>
          </p:cNvPr>
          <p:cNvSpPr txBox="1"/>
          <p:nvPr/>
        </p:nvSpPr>
        <p:spPr>
          <a:xfrm>
            <a:off x="1135291" y="2804686"/>
            <a:ext cx="55263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gradFill>
                  <a:gsLst>
                    <a:gs pos="0">
                      <a:srgbClr val="4C08DD"/>
                    </a:gs>
                    <a:gs pos="76000">
                      <a:schemeClr val="bg1"/>
                    </a:gs>
                  </a:gsLst>
                  <a:lin ang="8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+mn-lt"/>
              </a:rPr>
              <a:t>年度工作概述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AF2A4F28-BFBF-4BA5-9528-7FDA2F6AB537}"/>
              </a:ext>
            </a:extLst>
          </p:cNvPr>
          <p:cNvSpPr txBox="1"/>
          <p:nvPr/>
        </p:nvSpPr>
        <p:spPr>
          <a:xfrm>
            <a:off x="541213" y="-1491689"/>
            <a:ext cx="5091476" cy="501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720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defRPr>
            </a:lvl1pPr>
          </a:lstStyle>
          <a:p>
            <a:r>
              <a:rPr lang="en-US" altLang="zh-CN" sz="1600" spc="300" dirty="0"/>
              <a:t>Annual work overview</a:t>
            </a:r>
            <a:endParaRPr lang="zh-CN" altLang="en-US" sz="1600" spc="300" dirty="0"/>
          </a:p>
        </p:txBody>
      </p:sp>
      <p:sp>
        <p:nvSpPr>
          <p:cNvPr id="40" name="Freeform 9">
            <a:extLst>
              <a:ext uri="{FF2B5EF4-FFF2-40B4-BE49-F238E27FC236}">
                <a16:creationId xmlns:a16="http://schemas.microsoft.com/office/drawing/2014/main" id="{3C252FFC-71B3-45B0-9927-A1665B396D89}"/>
              </a:ext>
            </a:extLst>
          </p:cNvPr>
          <p:cNvSpPr>
            <a:spLocks/>
          </p:cNvSpPr>
          <p:nvPr/>
        </p:nvSpPr>
        <p:spPr bwMode="auto">
          <a:xfrm>
            <a:off x="8088139" y="1189957"/>
            <a:ext cx="4711700" cy="6107113"/>
          </a:xfrm>
          <a:custGeom>
            <a:avLst/>
            <a:gdLst>
              <a:gd name="T0" fmla="*/ 2473 w 2473"/>
              <a:gd name="T1" fmla="*/ 140 h 3208"/>
              <a:gd name="T2" fmla="*/ 1665 w 2473"/>
              <a:gd name="T3" fmla="*/ 76 h 3208"/>
              <a:gd name="T4" fmla="*/ 425 w 2473"/>
              <a:gd name="T5" fmla="*/ 344 h 3208"/>
              <a:gd name="T6" fmla="*/ 153 w 2473"/>
              <a:gd name="T7" fmla="*/ 1344 h 3208"/>
              <a:gd name="T8" fmla="*/ 861 w 2473"/>
              <a:gd name="T9" fmla="*/ 2156 h 3208"/>
              <a:gd name="T10" fmla="*/ 1573 w 2473"/>
              <a:gd name="T11" fmla="*/ 3208 h 3208"/>
              <a:gd name="T12" fmla="*/ 2473 w 2473"/>
              <a:gd name="T13" fmla="*/ 3208 h 3208"/>
              <a:gd name="T14" fmla="*/ 2473 w 2473"/>
              <a:gd name="T15" fmla="*/ 140 h 3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73" h="3208">
                <a:moveTo>
                  <a:pt x="2473" y="140"/>
                </a:moveTo>
                <a:cubicBezTo>
                  <a:pt x="2473" y="140"/>
                  <a:pt x="2197" y="152"/>
                  <a:pt x="1665" y="76"/>
                </a:cubicBezTo>
                <a:cubicBezTo>
                  <a:pt x="1133" y="0"/>
                  <a:pt x="657" y="68"/>
                  <a:pt x="425" y="344"/>
                </a:cubicBezTo>
                <a:cubicBezTo>
                  <a:pt x="193" y="620"/>
                  <a:pt x="0" y="1012"/>
                  <a:pt x="153" y="1344"/>
                </a:cubicBezTo>
                <a:cubicBezTo>
                  <a:pt x="361" y="1796"/>
                  <a:pt x="497" y="1820"/>
                  <a:pt x="861" y="2156"/>
                </a:cubicBezTo>
                <a:cubicBezTo>
                  <a:pt x="1148" y="2421"/>
                  <a:pt x="1457" y="2708"/>
                  <a:pt x="1573" y="3208"/>
                </a:cubicBezTo>
                <a:cubicBezTo>
                  <a:pt x="2001" y="3208"/>
                  <a:pt x="2473" y="3208"/>
                  <a:pt x="2473" y="3208"/>
                </a:cubicBezTo>
                <a:cubicBezTo>
                  <a:pt x="2473" y="140"/>
                  <a:pt x="2473" y="140"/>
                  <a:pt x="2473" y="140"/>
                </a:cubicBezTo>
              </a:path>
            </a:pathLst>
          </a:custGeom>
          <a:gradFill>
            <a:gsLst>
              <a:gs pos="23000">
                <a:srgbClr val="000B67">
                  <a:alpha val="60000"/>
                </a:srgbClr>
              </a:gs>
              <a:gs pos="76000">
                <a:srgbClr val="000B67"/>
              </a:gs>
            </a:gsLst>
            <a:lin ang="14400000" scaled="0"/>
          </a:gradFill>
          <a:ln w="9525" cap="flat">
            <a:noFill/>
            <a:prstDash val="solid"/>
            <a:miter/>
          </a:ln>
          <a:effectLst>
            <a:innerShdw blurRad="330200" dist="152400" dir="13500000">
              <a:prstClr val="black">
                <a:alpha val="66000"/>
              </a:prstClr>
            </a:inn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" name="Freeform 10">
            <a:extLst>
              <a:ext uri="{FF2B5EF4-FFF2-40B4-BE49-F238E27FC236}">
                <a16:creationId xmlns:a16="http://schemas.microsoft.com/office/drawing/2014/main" id="{46AA2B0B-8DB9-457F-8017-023E20E02E08}"/>
              </a:ext>
            </a:extLst>
          </p:cNvPr>
          <p:cNvSpPr>
            <a:spLocks/>
          </p:cNvSpPr>
          <p:nvPr/>
        </p:nvSpPr>
        <p:spPr bwMode="auto">
          <a:xfrm>
            <a:off x="9030650" y="1594770"/>
            <a:ext cx="3178175" cy="5297488"/>
          </a:xfrm>
          <a:custGeom>
            <a:avLst/>
            <a:gdLst>
              <a:gd name="T0" fmla="*/ 1143 w 1668"/>
              <a:gd name="T1" fmla="*/ 0 h 2783"/>
              <a:gd name="T2" fmla="*/ 720 w 1668"/>
              <a:gd name="T3" fmla="*/ 71 h 2783"/>
              <a:gd name="T4" fmla="*/ 24 w 1668"/>
              <a:gd name="T5" fmla="*/ 811 h 2783"/>
              <a:gd name="T6" fmla="*/ 252 w 1668"/>
              <a:gd name="T7" fmla="*/ 1515 h 2783"/>
              <a:gd name="T8" fmla="*/ 1088 w 1668"/>
              <a:gd name="T9" fmla="*/ 2263 h 2783"/>
              <a:gd name="T10" fmla="*/ 1344 w 1668"/>
              <a:gd name="T11" fmla="*/ 2783 h 2783"/>
              <a:gd name="T12" fmla="*/ 1668 w 1668"/>
              <a:gd name="T13" fmla="*/ 2783 h 2783"/>
              <a:gd name="T14" fmla="*/ 1668 w 1668"/>
              <a:gd name="T15" fmla="*/ 79 h 2783"/>
              <a:gd name="T16" fmla="*/ 1640 w 1668"/>
              <a:gd name="T17" fmla="*/ 71 h 2783"/>
              <a:gd name="T18" fmla="*/ 1143 w 1668"/>
              <a:gd name="T19" fmla="*/ 0 h 2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68" h="2783">
                <a:moveTo>
                  <a:pt x="1143" y="0"/>
                </a:moveTo>
                <a:cubicBezTo>
                  <a:pt x="1007" y="0"/>
                  <a:pt x="859" y="18"/>
                  <a:pt x="720" y="71"/>
                </a:cubicBezTo>
                <a:cubicBezTo>
                  <a:pt x="304" y="231"/>
                  <a:pt x="48" y="431"/>
                  <a:pt x="24" y="811"/>
                </a:cubicBezTo>
                <a:cubicBezTo>
                  <a:pt x="0" y="1191"/>
                  <a:pt x="56" y="1343"/>
                  <a:pt x="252" y="1515"/>
                </a:cubicBezTo>
                <a:cubicBezTo>
                  <a:pt x="448" y="1687"/>
                  <a:pt x="968" y="2075"/>
                  <a:pt x="1088" y="2263"/>
                </a:cubicBezTo>
                <a:cubicBezTo>
                  <a:pt x="1208" y="2451"/>
                  <a:pt x="1328" y="2719"/>
                  <a:pt x="1344" y="2783"/>
                </a:cubicBezTo>
                <a:cubicBezTo>
                  <a:pt x="1668" y="2783"/>
                  <a:pt x="1668" y="2783"/>
                  <a:pt x="1668" y="2783"/>
                </a:cubicBezTo>
                <a:cubicBezTo>
                  <a:pt x="1668" y="79"/>
                  <a:pt x="1668" y="79"/>
                  <a:pt x="1668" y="79"/>
                </a:cubicBezTo>
                <a:cubicBezTo>
                  <a:pt x="1640" y="71"/>
                  <a:pt x="1640" y="71"/>
                  <a:pt x="1640" y="71"/>
                </a:cubicBezTo>
                <a:cubicBezTo>
                  <a:pt x="1640" y="71"/>
                  <a:pt x="1416" y="0"/>
                  <a:pt x="1143" y="0"/>
                </a:cubicBezTo>
              </a:path>
            </a:pathLst>
          </a:custGeom>
          <a:gradFill>
            <a:gsLst>
              <a:gs pos="53000">
                <a:srgbClr val="000F8A"/>
              </a:gs>
              <a:gs pos="92000">
                <a:srgbClr val="5807EB"/>
              </a:gs>
              <a:gs pos="100000">
                <a:srgbClr val="0643E7"/>
              </a:gs>
            </a:gsLst>
            <a:lin ang="6600000" scaled="0"/>
          </a:gradFill>
          <a:ln w="9525" cap="flat">
            <a:noFill/>
            <a:prstDash val="solid"/>
            <a:miter/>
          </a:ln>
          <a:effectLst>
            <a:innerShdw blurRad="457200" dist="3302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81" name="Freeform 9">
            <a:extLst>
              <a:ext uri="{FF2B5EF4-FFF2-40B4-BE49-F238E27FC236}">
                <a16:creationId xmlns:a16="http://schemas.microsoft.com/office/drawing/2014/main" id="{2DE17103-39EA-4943-B0E8-70BCC1DFAF11}"/>
              </a:ext>
            </a:extLst>
          </p:cNvPr>
          <p:cNvSpPr>
            <a:spLocks/>
          </p:cNvSpPr>
          <p:nvPr/>
        </p:nvSpPr>
        <p:spPr bwMode="auto">
          <a:xfrm>
            <a:off x="7760775" y="8467736"/>
            <a:ext cx="4711700" cy="6107113"/>
          </a:xfrm>
          <a:custGeom>
            <a:avLst/>
            <a:gdLst>
              <a:gd name="T0" fmla="*/ 2473 w 2473"/>
              <a:gd name="T1" fmla="*/ 140 h 3208"/>
              <a:gd name="T2" fmla="*/ 1665 w 2473"/>
              <a:gd name="T3" fmla="*/ 76 h 3208"/>
              <a:gd name="T4" fmla="*/ 425 w 2473"/>
              <a:gd name="T5" fmla="*/ 344 h 3208"/>
              <a:gd name="T6" fmla="*/ 153 w 2473"/>
              <a:gd name="T7" fmla="*/ 1344 h 3208"/>
              <a:gd name="T8" fmla="*/ 861 w 2473"/>
              <a:gd name="T9" fmla="*/ 2156 h 3208"/>
              <a:gd name="T10" fmla="*/ 1573 w 2473"/>
              <a:gd name="T11" fmla="*/ 3208 h 3208"/>
              <a:gd name="T12" fmla="*/ 2473 w 2473"/>
              <a:gd name="T13" fmla="*/ 3208 h 3208"/>
              <a:gd name="T14" fmla="*/ 2473 w 2473"/>
              <a:gd name="T15" fmla="*/ 140 h 3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73" h="3208">
                <a:moveTo>
                  <a:pt x="2473" y="140"/>
                </a:moveTo>
                <a:cubicBezTo>
                  <a:pt x="2473" y="140"/>
                  <a:pt x="2197" y="152"/>
                  <a:pt x="1665" y="76"/>
                </a:cubicBezTo>
                <a:cubicBezTo>
                  <a:pt x="1133" y="0"/>
                  <a:pt x="657" y="68"/>
                  <a:pt x="425" y="344"/>
                </a:cubicBezTo>
                <a:cubicBezTo>
                  <a:pt x="193" y="620"/>
                  <a:pt x="0" y="1012"/>
                  <a:pt x="153" y="1344"/>
                </a:cubicBezTo>
                <a:cubicBezTo>
                  <a:pt x="361" y="1796"/>
                  <a:pt x="497" y="1820"/>
                  <a:pt x="861" y="2156"/>
                </a:cubicBezTo>
                <a:cubicBezTo>
                  <a:pt x="1148" y="2421"/>
                  <a:pt x="1457" y="2708"/>
                  <a:pt x="1573" y="3208"/>
                </a:cubicBezTo>
                <a:cubicBezTo>
                  <a:pt x="2001" y="3208"/>
                  <a:pt x="2473" y="3208"/>
                  <a:pt x="2473" y="3208"/>
                </a:cubicBezTo>
                <a:cubicBezTo>
                  <a:pt x="2473" y="140"/>
                  <a:pt x="2473" y="140"/>
                  <a:pt x="2473" y="140"/>
                </a:cubicBezTo>
              </a:path>
            </a:pathLst>
          </a:custGeom>
          <a:gradFill>
            <a:gsLst>
              <a:gs pos="23000">
                <a:srgbClr val="000B67">
                  <a:alpha val="60000"/>
                </a:srgbClr>
              </a:gs>
              <a:gs pos="76000">
                <a:srgbClr val="000B67"/>
              </a:gs>
            </a:gsLst>
            <a:lin ang="14400000" scaled="0"/>
          </a:gradFill>
          <a:ln w="9525" cap="flat">
            <a:noFill/>
            <a:prstDash val="solid"/>
            <a:miter/>
          </a:ln>
          <a:effectLst>
            <a:innerShdw blurRad="330200" dist="152400" dir="13500000">
              <a:prstClr val="black">
                <a:alpha val="66000"/>
              </a:prstClr>
            </a:inn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2" name="Freeform 10">
            <a:extLst>
              <a:ext uri="{FF2B5EF4-FFF2-40B4-BE49-F238E27FC236}">
                <a16:creationId xmlns:a16="http://schemas.microsoft.com/office/drawing/2014/main" id="{140F65F8-F0E3-4B88-8AF8-DF3A50D4CF0B}"/>
              </a:ext>
            </a:extLst>
          </p:cNvPr>
          <p:cNvSpPr>
            <a:spLocks/>
          </p:cNvSpPr>
          <p:nvPr/>
        </p:nvSpPr>
        <p:spPr bwMode="auto">
          <a:xfrm>
            <a:off x="8703286" y="8872549"/>
            <a:ext cx="3178175" cy="5297488"/>
          </a:xfrm>
          <a:custGeom>
            <a:avLst/>
            <a:gdLst>
              <a:gd name="T0" fmla="*/ 1143 w 1668"/>
              <a:gd name="T1" fmla="*/ 0 h 2783"/>
              <a:gd name="T2" fmla="*/ 720 w 1668"/>
              <a:gd name="T3" fmla="*/ 71 h 2783"/>
              <a:gd name="T4" fmla="*/ 24 w 1668"/>
              <a:gd name="T5" fmla="*/ 811 h 2783"/>
              <a:gd name="T6" fmla="*/ 252 w 1668"/>
              <a:gd name="T7" fmla="*/ 1515 h 2783"/>
              <a:gd name="T8" fmla="*/ 1088 w 1668"/>
              <a:gd name="T9" fmla="*/ 2263 h 2783"/>
              <a:gd name="T10" fmla="*/ 1344 w 1668"/>
              <a:gd name="T11" fmla="*/ 2783 h 2783"/>
              <a:gd name="T12" fmla="*/ 1668 w 1668"/>
              <a:gd name="T13" fmla="*/ 2783 h 2783"/>
              <a:gd name="T14" fmla="*/ 1668 w 1668"/>
              <a:gd name="T15" fmla="*/ 79 h 2783"/>
              <a:gd name="T16" fmla="*/ 1640 w 1668"/>
              <a:gd name="T17" fmla="*/ 71 h 2783"/>
              <a:gd name="T18" fmla="*/ 1143 w 1668"/>
              <a:gd name="T19" fmla="*/ 0 h 2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68" h="2783">
                <a:moveTo>
                  <a:pt x="1143" y="0"/>
                </a:moveTo>
                <a:cubicBezTo>
                  <a:pt x="1007" y="0"/>
                  <a:pt x="859" y="18"/>
                  <a:pt x="720" y="71"/>
                </a:cubicBezTo>
                <a:cubicBezTo>
                  <a:pt x="304" y="231"/>
                  <a:pt x="48" y="431"/>
                  <a:pt x="24" y="811"/>
                </a:cubicBezTo>
                <a:cubicBezTo>
                  <a:pt x="0" y="1191"/>
                  <a:pt x="56" y="1343"/>
                  <a:pt x="252" y="1515"/>
                </a:cubicBezTo>
                <a:cubicBezTo>
                  <a:pt x="448" y="1687"/>
                  <a:pt x="968" y="2075"/>
                  <a:pt x="1088" y="2263"/>
                </a:cubicBezTo>
                <a:cubicBezTo>
                  <a:pt x="1208" y="2451"/>
                  <a:pt x="1328" y="2719"/>
                  <a:pt x="1344" y="2783"/>
                </a:cubicBezTo>
                <a:cubicBezTo>
                  <a:pt x="1668" y="2783"/>
                  <a:pt x="1668" y="2783"/>
                  <a:pt x="1668" y="2783"/>
                </a:cubicBezTo>
                <a:cubicBezTo>
                  <a:pt x="1668" y="79"/>
                  <a:pt x="1668" y="79"/>
                  <a:pt x="1668" y="79"/>
                </a:cubicBezTo>
                <a:cubicBezTo>
                  <a:pt x="1640" y="71"/>
                  <a:pt x="1640" y="71"/>
                  <a:pt x="1640" y="71"/>
                </a:cubicBezTo>
                <a:cubicBezTo>
                  <a:pt x="1640" y="71"/>
                  <a:pt x="1416" y="0"/>
                  <a:pt x="1143" y="0"/>
                </a:cubicBezTo>
              </a:path>
            </a:pathLst>
          </a:custGeom>
          <a:gradFill>
            <a:gsLst>
              <a:gs pos="53000">
                <a:srgbClr val="000F8A"/>
              </a:gs>
              <a:gs pos="92000">
                <a:srgbClr val="5807EB"/>
              </a:gs>
              <a:gs pos="100000">
                <a:srgbClr val="0643E7"/>
              </a:gs>
            </a:gsLst>
            <a:lin ang="6600000" scaled="0"/>
          </a:gradFill>
          <a:ln w="9525" cap="flat">
            <a:noFill/>
            <a:prstDash val="solid"/>
            <a:miter/>
          </a:ln>
          <a:effectLst>
            <a:innerShdw blurRad="457200" dist="3302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26" name="Freeform 10">
            <a:extLst>
              <a:ext uri="{FF2B5EF4-FFF2-40B4-BE49-F238E27FC236}">
                <a16:creationId xmlns:a16="http://schemas.microsoft.com/office/drawing/2014/main" id="{429873BF-2E16-43A9-99DE-F55CBA891E55}"/>
              </a:ext>
            </a:extLst>
          </p:cNvPr>
          <p:cNvSpPr>
            <a:spLocks/>
          </p:cNvSpPr>
          <p:nvPr/>
        </p:nvSpPr>
        <p:spPr bwMode="auto">
          <a:xfrm>
            <a:off x="103645" y="8411886"/>
            <a:ext cx="3178175" cy="5297488"/>
          </a:xfrm>
          <a:custGeom>
            <a:avLst/>
            <a:gdLst>
              <a:gd name="T0" fmla="*/ 1143 w 1668"/>
              <a:gd name="T1" fmla="*/ 0 h 2783"/>
              <a:gd name="T2" fmla="*/ 720 w 1668"/>
              <a:gd name="T3" fmla="*/ 71 h 2783"/>
              <a:gd name="T4" fmla="*/ 24 w 1668"/>
              <a:gd name="T5" fmla="*/ 811 h 2783"/>
              <a:gd name="T6" fmla="*/ 252 w 1668"/>
              <a:gd name="T7" fmla="*/ 1515 h 2783"/>
              <a:gd name="T8" fmla="*/ 1088 w 1668"/>
              <a:gd name="T9" fmla="*/ 2263 h 2783"/>
              <a:gd name="T10" fmla="*/ 1344 w 1668"/>
              <a:gd name="T11" fmla="*/ 2783 h 2783"/>
              <a:gd name="T12" fmla="*/ 1668 w 1668"/>
              <a:gd name="T13" fmla="*/ 2783 h 2783"/>
              <a:gd name="T14" fmla="*/ 1668 w 1668"/>
              <a:gd name="T15" fmla="*/ 79 h 2783"/>
              <a:gd name="T16" fmla="*/ 1640 w 1668"/>
              <a:gd name="T17" fmla="*/ 71 h 2783"/>
              <a:gd name="T18" fmla="*/ 1143 w 1668"/>
              <a:gd name="T19" fmla="*/ 0 h 2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68" h="2783">
                <a:moveTo>
                  <a:pt x="1143" y="0"/>
                </a:moveTo>
                <a:cubicBezTo>
                  <a:pt x="1007" y="0"/>
                  <a:pt x="859" y="18"/>
                  <a:pt x="720" y="71"/>
                </a:cubicBezTo>
                <a:cubicBezTo>
                  <a:pt x="304" y="231"/>
                  <a:pt x="48" y="431"/>
                  <a:pt x="24" y="811"/>
                </a:cubicBezTo>
                <a:cubicBezTo>
                  <a:pt x="0" y="1191"/>
                  <a:pt x="56" y="1343"/>
                  <a:pt x="252" y="1515"/>
                </a:cubicBezTo>
                <a:cubicBezTo>
                  <a:pt x="448" y="1687"/>
                  <a:pt x="968" y="2075"/>
                  <a:pt x="1088" y="2263"/>
                </a:cubicBezTo>
                <a:cubicBezTo>
                  <a:pt x="1208" y="2451"/>
                  <a:pt x="1328" y="2719"/>
                  <a:pt x="1344" y="2783"/>
                </a:cubicBezTo>
                <a:cubicBezTo>
                  <a:pt x="1668" y="2783"/>
                  <a:pt x="1668" y="2783"/>
                  <a:pt x="1668" y="2783"/>
                </a:cubicBezTo>
                <a:cubicBezTo>
                  <a:pt x="1668" y="79"/>
                  <a:pt x="1668" y="79"/>
                  <a:pt x="1668" y="79"/>
                </a:cubicBezTo>
                <a:cubicBezTo>
                  <a:pt x="1640" y="71"/>
                  <a:pt x="1640" y="71"/>
                  <a:pt x="1640" y="71"/>
                </a:cubicBezTo>
                <a:cubicBezTo>
                  <a:pt x="1640" y="71"/>
                  <a:pt x="1416" y="0"/>
                  <a:pt x="1143" y="0"/>
                </a:cubicBezTo>
              </a:path>
            </a:pathLst>
          </a:custGeom>
          <a:blipFill dpi="0" rotWithShape="1">
            <a:blip r:embed="rId3">
              <a:alphaModFix amt="40000"/>
            </a:blip>
            <a:srcRect/>
            <a:stretch>
              <a:fillRect l="-47466" r="-104117"/>
            </a:stretch>
          </a:blipFill>
          <a:ln w="9525" cap="flat">
            <a:noFill/>
            <a:prstDash val="solid"/>
            <a:miter/>
          </a:ln>
          <a:effectLst>
            <a:innerShdw blurRad="457200" dist="3302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7" name="Freeform 7">
            <a:extLst>
              <a:ext uri="{FF2B5EF4-FFF2-40B4-BE49-F238E27FC236}">
                <a16:creationId xmlns:a16="http://schemas.microsoft.com/office/drawing/2014/main" id="{6716E95A-55B3-43CE-8909-0E54610CEFB7}"/>
              </a:ext>
            </a:extLst>
          </p:cNvPr>
          <p:cNvSpPr>
            <a:spLocks/>
          </p:cNvSpPr>
          <p:nvPr/>
        </p:nvSpPr>
        <p:spPr bwMode="auto">
          <a:xfrm>
            <a:off x="1912376" y="8020577"/>
            <a:ext cx="12700" cy="2428875"/>
          </a:xfrm>
          <a:custGeom>
            <a:avLst/>
            <a:gdLst>
              <a:gd name="T0" fmla="*/ 0 w 7"/>
              <a:gd name="T1" fmla="*/ 0 h 1276"/>
              <a:gd name="T2" fmla="*/ 0 w 7"/>
              <a:gd name="T3" fmla="*/ 1267 h 1276"/>
              <a:gd name="T4" fmla="*/ 7 w 7"/>
              <a:gd name="T5" fmla="*/ 1276 h 1276"/>
              <a:gd name="T6" fmla="*/ 0 w 7"/>
              <a:gd name="T7" fmla="*/ 0 h 1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1276">
                <a:moveTo>
                  <a:pt x="0" y="0"/>
                </a:moveTo>
                <a:cubicBezTo>
                  <a:pt x="0" y="29"/>
                  <a:pt x="0" y="1086"/>
                  <a:pt x="0" y="1267"/>
                </a:cubicBezTo>
                <a:cubicBezTo>
                  <a:pt x="2" y="1269"/>
                  <a:pt x="5" y="1272"/>
                  <a:pt x="7" y="1276"/>
                </a:cubicBezTo>
                <a:cubicBezTo>
                  <a:pt x="0" y="778"/>
                  <a:pt x="0" y="24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AA7D06EB-ACF8-49CE-A2E8-71C182324280}"/>
              </a:ext>
            </a:extLst>
          </p:cNvPr>
          <p:cNvSpPr/>
          <p:nvPr/>
        </p:nvSpPr>
        <p:spPr>
          <a:xfrm>
            <a:off x="-1635261" y="8704456"/>
            <a:ext cx="24843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gradFill>
                  <a:gsLst>
                    <a:gs pos="10000">
                      <a:srgbClr val="718CFF"/>
                    </a:gs>
                    <a:gs pos="50000">
                      <a:schemeClr val="bg1"/>
                    </a:gs>
                  </a:gsLst>
                  <a:lin ang="10800000" scaled="1"/>
                </a:gradFill>
                <a:latin typeface="腾祥凌黑简" panose="01010104010101010101" pitchFamily="2" charset="-122"/>
                <a:ea typeface="腾祥凌黑简" panose="01010104010101010101" pitchFamily="2" charset="-122"/>
              </a:rPr>
              <a:t>01</a:t>
            </a:r>
            <a:endParaRPr lang="zh-CN" altLang="en-US" sz="9600" dirty="0">
              <a:gradFill>
                <a:gsLst>
                  <a:gs pos="10000">
                    <a:srgbClr val="718CFF"/>
                  </a:gs>
                  <a:gs pos="50000">
                    <a:schemeClr val="bg1"/>
                  </a:gs>
                </a:gsLst>
                <a:lin ang="10800000" scaled="1"/>
              </a:gradFill>
              <a:latin typeface="腾祥凌黑简" panose="01010104010101010101" pitchFamily="2" charset="-122"/>
              <a:ea typeface="腾祥凌黑简" panose="01010104010101010101" pitchFamily="2" charset="-122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59EEE033-9283-45D3-A77F-42610A280FB8}"/>
              </a:ext>
            </a:extLst>
          </p:cNvPr>
          <p:cNvGrpSpPr/>
          <p:nvPr/>
        </p:nvGrpSpPr>
        <p:grpSpPr>
          <a:xfrm rot="10800000">
            <a:off x="-82397" y="4634404"/>
            <a:ext cx="1980008" cy="2344780"/>
            <a:chOff x="10342230" y="-183592"/>
            <a:chExt cx="1980008" cy="2344780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16B889CA-6168-4E88-A71E-E5320CED7490}"/>
                </a:ext>
              </a:extLst>
            </p:cNvPr>
            <p:cNvSpPr/>
            <p:nvPr/>
          </p:nvSpPr>
          <p:spPr>
            <a:xfrm>
              <a:off x="10342230" y="-76079"/>
              <a:ext cx="1924531" cy="2237267"/>
            </a:xfrm>
            <a:custGeom>
              <a:avLst/>
              <a:gdLst>
                <a:gd name="connsiteX0" fmla="*/ 7144 w 2286000"/>
                <a:gd name="connsiteY0" fmla="*/ 7144 h 2657475"/>
                <a:gd name="connsiteX1" fmla="*/ 445294 w 2286000"/>
                <a:gd name="connsiteY1" fmla="*/ 407194 h 2657475"/>
                <a:gd name="connsiteX2" fmla="*/ 1226344 w 2286000"/>
                <a:gd name="connsiteY2" fmla="*/ 807244 h 2657475"/>
                <a:gd name="connsiteX3" fmla="*/ 1359694 w 2286000"/>
                <a:gd name="connsiteY3" fmla="*/ 1302544 h 2657475"/>
                <a:gd name="connsiteX4" fmla="*/ 1788319 w 2286000"/>
                <a:gd name="connsiteY4" fmla="*/ 2302669 h 2657475"/>
                <a:gd name="connsiteX5" fmla="*/ 2283619 w 2286000"/>
                <a:gd name="connsiteY5" fmla="*/ 2655094 h 2657475"/>
                <a:gd name="connsiteX6" fmla="*/ 2283619 w 2286000"/>
                <a:gd name="connsiteY6" fmla="*/ 73819 h 2657475"/>
                <a:gd name="connsiteX7" fmla="*/ 2283619 w 2286000"/>
                <a:gd name="connsiteY7" fmla="*/ 7144 h 2657475"/>
                <a:gd name="connsiteX8" fmla="*/ 7144 w 2286000"/>
                <a:gd name="connsiteY8" fmla="*/ 7144 h 2657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6000" h="2657475">
                  <a:moveTo>
                    <a:pt x="7144" y="7144"/>
                  </a:moveTo>
                  <a:cubicBezTo>
                    <a:pt x="7144" y="7144"/>
                    <a:pt x="159544" y="302419"/>
                    <a:pt x="445294" y="407194"/>
                  </a:cubicBezTo>
                  <a:cubicBezTo>
                    <a:pt x="731044" y="511969"/>
                    <a:pt x="1112044" y="645319"/>
                    <a:pt x="1226344" y="807244"/>
                  </a:cubicBezTo>
                  <a:cubicBezTo>
                    <a:pt x="1340644" y="969169"/>
                    <a:pt x="1369219" y="997744"/>
                    <a:pt x="1359694" y="1302544"/>
                  </a:cubicBezTo>
                  <a:cubicBezTo>
                    <a:pt x="1350169" y="1607344"/>
                    <a:pt x="1407319" y="1988344"/>
                    <a:pt x="1788319" y="2302669"/>
                  </a:cubicBezTo>
                  <a:cubicBezTo>
                    <a:pt x="2169319" y="2616994"/>
                    <a:pt x="2283619" y="2655094"/>
                    <a:pt x="2283619" y="2655094"/>
                  </a:cubicBezTo>
                  <a:lnTo>
                    <a:pt x="2283619" y="73819"/>
                  </a:lnTo>
                  <a:lnTo>
                    <a:pt x="2283619" y="7144"/>
                  </a:lnTo>
                  <a:lnTo>
                    <a:pt x="7144" y="7144"/>
                  </a:lnTo>
                  <a:close/>
                </a:path>
              </a:pathLst>
            </a:custGeom>
            <a:gradFill>
              <a:gsLst>
                <a:gs pos="37000">
                  <a:srgbClr val="00119F"/>
                </a:gs>
                <a:gs pos="82000">
                  <a:srgbClr val="0018C8"/>
                </a:gs>
              </a:gsLst>
              <a:lin ang="13200000" scaled="0"/>
            </a:gradFill>
            <a:ln w="9525" cap="flat">
              <a:noFill/>
              <a:prstDash val="solid"/>
              <a:miter/>
            </a:ln>
            <a:effectLst>
              <a:innerShdw blurRad="241300" dist="330200" dir="6060000">
                <a:prstClr val="black">
                  <a:alpha val="21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77DDDA0B-4E00-44B5-A4E8-B5CFCCB43A51}"/>
                </a:ext>
              </a:extLst>
            </p:cNvPr>
            <p:cNvSpPr/>
            <p:nvPr/>
          </p:nvSpPr>
          <p:spPr>
            <a:xfrm>
              <a:off x="10867369" y="-183592"/>
              <a:ext cx="1454869" cy="2052084"/>
            </a:xfrm>
            <a:custGeom>
              <a:avLst/>
              <a:gdLst>
                <a:gd name="connsiteX0" fmla="*/ 34162 w 1485900"/>
                <a:gd name="connsiteY0" fmla="*/ 7144 h 2057400"/>
                <a:gd name="connsiteX1" fmla="*/ 300862 w 1485900"/>
                <a:gd name="connsiteY1" fmla="*/ 540544 h 2057400"/>
                <a:gd name="connsiteX2" fmla="*/ 977137 w 1485900"/>
                <a:gd name="connsiteY2" fmla="*/ 1026319 h 2057400"/>
                <a:gd name="connsiteX3" fmla="*/ 1234312 w 1485900"/>
                <a:gd name="connsiteY3" fmla="*/ 1845469 h 2057400"/>
                <a:gd name="connsiteX4" fmla="*/ 1481962 w 1485900"/>
                <a:gd name="connsiteY4" fmla="*/ 2055019 h 2057400"/>
                <a:gd name="connsiteX5" fmla="*/ 1481962 w 1485900"/>
                <a:gd name="connsiteY5" fmla="*/ 7144 h 2057400"/>
                <a:gd name="connsiteX6" fmla="*/ 34162 w 1485900"/>
                <a:gd name="connsiteY6" fmla="*/ 7144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5900" h="2057400">
                  <a:moveTo>
                    <a:pt x="34162" y="7144"/>
                  </a:moveTo>
                  <a:cubicBezTo>
                    <a:pt x="34162" y="7144"/>
                    <a:pt x="-118238" y="378619"/>
                    <a:pt x="300862" y="540544"/>
                  </a:cubicBezTo>
                  <a:cubicBezTo>
                    <a:pt x="719962" y="702469"/>
                    <a:pt x="967612" y="769144"/>
                    <a:pt x="977137" y="1026319"/>
                  </a:cubicBezTo>
                  <a:cubicBezTo>
                    <a:pt x="986662" y="1283494"/>
                    <a:pt x="986662" y="1635919"/>
                    <a:pt x="1234312" y="1845469"/>
                  </a:cubicBezTo>
                  <a:cubicBezTo>
                    <a:pt x="1481962" y="2055019"/>
                    <a:pt x="1481962" y="2055019"/>
                    <a:pt x="1481962" y="2055019"/>
                  </a:cubicBezTo>
                  <a:lnTo>
                    <a:pt x="1481962" y="7144"/>
                  </a:lnTo>
                  <a:lnTo>
                    <a:pt x="34162" y="7144"/>
                  </a:lnTo>
                  <a:close/>
                </a:path>
              </a:pathLst>
            </a:custGeom>
            <a:gradFill>
              <a:gsLst>
                <a:gs pos="20000">
                  <a:srgbClr val="000F8A"/>
                </a:gs>
                <a:gs pos="65000">
                  <a:srgbClr val="5807EB"/>
                </a:gs>
                <a:gs pos="100000">
                  <a:srgbClr val="0643E7"/>
                </a:gs>
              </a:gsLst>
              <a:lin ang="6600000" scaled="0"/>
            </a:gradFill>
            <a:ln w="9525" cap="flat">
              <a:noFill/>
              <a:prstDash val="solid"/>
              <a:miter/>
            </a:ln>
            <a:effectLst>
              <a:outerShdw blurRad="228600" dir="6840000" sx="94000" sy="94000" algn="t" rotWithShape="0">
                <a:prstClr val="black">
                  <a:alpha val="74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ADC3C8BE-951F-431F-8048-E27D6CF884AC}"/>
              </a:ext>
            </a:extLst>
          </p:cNvPr>
          <p:cNvGrpSpPr/>
          <p:nvPr/>
        </p:nvGrpSpPr>
        <p:grpSpPr>
          <a:xfrm>
            <a:off x="1372472" y="4146358"/>
            <a:ext cx="1536486" cy="316343"/>
            <a:chOff x="1372472" y="4146358"/>
            <a:chExt cx="1536486" cy="316343"/>
          </a:xfrm>
        </p:grpSpPr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063BA149-B4F1-451A-8BE9-0A63F3F84913}"/>
                </a:ext>
              </a:extLst>
            </p:cNvPr>
            <p:cNvSpPr/>
            <p:nvPr/>
          </p:nvSpPr>
          <p:spPr>
            <a:xfrm>
              <a:off x="1372472" y="4146358"/>
              <a:ext cx="1536486" cy="31634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FC000"/>
                </a:gs>
                <a:gs pos="91000">
                  <a:srgbClr val="5E03E3"/>
                </a:gs>
              </a:gsLst>
              <a:lin ang="4200000" scaled="0"/>
            </a:gradFill>
            <a:ln w="9525" cap="flat">
              <a:noFill/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E6A094F9-BEAD-4BB6-9210-4378B4CD918D}"/>
                </a:ext>
              </a:extLst>
            </p:cNvPr>
            <p:cNvSpPr/>
            <p:nvPr/>
          </p:nvSpPr>
          <p:spPr>
            <a:xfrm>
              <a:off x="1390594" y="4166029"/>
              <a:ext cx="151836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spc="3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RAPIDESIGN</a:t>
              </a:r>
            </a:p>
          </p:txBody>
        </p:sp>
      </p:grp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0E90C228-C1C1-41DE-AD6B-3D46927BA70E}"/>
              </a:ext>
            </a:extLst>
          </p:cNvPr>
          <p:cNvGrpSpPr/>
          <p:nvPr/>
        </p:nvGrpSpPr>
        <p:grpSpPr>
          <a:xfrm>
            <a:off x="2773719" y="8281000"/>
            <a:ext cx="2761500" cy="2416571"/>
            <a:chOff x="-289815" y="4953664"/>
            <a:chExt cx="2761500" cy="2416571"/>
          </a:xfrm>
        </p:grpSpPr>
        <p:pic>
          <p:nvPicPr>
            <p:cNvPr id="131" name="图片 130">
              <a:extLst>
                <a:ext uri="{FF2B5EF4-FFF2-40B4-BE49-F238E27FC236}">
                  <a16:creationId xmlns:a16="http://schemas.microsoft.com/office/drawing/2014/main" id="{6F0D36A7-FB59-4BFB-B94A-E6B8B8DD8AB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130984">
              <a:off x="-132727" y="5196150"/>
              <a:ext cx="1057389" cy="1371565"/>
            </a:xfrm>
            <a:prstGeom prst="rect">
              <a:avLst/>
            </a:prstGeom>
          </p:spPr>
        </p:pic>
        <p:pic>
          <p:nvPicPr>
            <p:cNvPr id="132" name="图片 131">
              <a:extLst>
                <a:ext uri="{FF2B5EF4-FFF2-40B4-BE49-F238E27FC236}">
                  <a16:creationId xmlns:a16="http://schemas.microsoft.com/office/drawing/2014/main" id="{E071491A-454F-4DF9-85A2-AC7ADDDA381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862" y="4953664"/>
              <a:ext cx="1035892" cy="1393935"/>
            </a:xfrm>
            <a:prstGeom prst="rect">
              <a:avLst/>
            </a:prstGeom>
          </p:spPr>
        </p:pic>
        <p:pic>
          <p:nvPicPr>
            <p:cNvPr id="133" name="图片 132">
              <a:extLst>
                <a:ext uri="{FF2B5EF4-FFF2-40B4-BE49-F238E27FC236}">
                  <a16:creationId xmlns:a16="http://schemas.microsoft.com/office/drawing/2014/main" id="{F6695A5F-CC06-4BD2-8DE0-250E2759803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208516">
              <a:off x="974532" y="5775229"/>
              <a:ext cx="1497153" cy="1595006"/>
            </a:xfrm>
            <a:prstGeom prst="rect">
              <a:avLst/>
            </a:prstGeom>
          </p:spPr>
        </p:pic>
        <p:pic>
          <p:nvPicPr>
            <p:cNvPr id="134" name="图片 133">
              <a:extLst>
                <a:ext uri="{FF2B5EF4-FFF2-40B4-BE49-F238E27FC236}">
                  <a16:creationId xmlns:a16="http://schemas.microsoft.com/office/drawing/2014/main" id="{38E28A21-A7EE-49DE-B6F3-701516D28A9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3331" y="5847627"/>
              <a:ext cx="641123" cy="803091"/>
            </a:xfrm>
            <a:prstGeom prst="rect">
              <a:avLst/>
            </a:prstGeom>
          </p:spPr>
        </p:pic>
        <p:pic>
          <p:nvPicPr>
            <p:cNvPr id="135" name="图片 134">
              <a:extLst>
                <a:ext uri="{FF2B5EF4-FFF2-40B4-BE49-F238E27FC236}">
                  <a16:creationId xmlns:a16="http://schemas.microsoft.com/office/drawing/2014/main" id="{70E8639F-AB0E-4B81-8ECF-0D291BD3DF0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9381" flipH="1">
              <a:off x="399368" y="6187786"/>
              <a:ext cx="1197203" cy="1079169"/>
            </a:xfrm>
            <a:prstGeom prst="rect">
              <a:avLst/>
            </a:prstGeom>
          </p:spPr>
        </p:pic>
        <p:pic>
          <p:nvPicPr>
            <p:cNvPr id="136" name="图片 135">
              <a:extLst>
                <a:ext uri="{FF2B5EF4-FFF2-40B4-BE49-F238E27FC236}">
                  <a16:creationId xmlns:a16="http://schemas.microsoft.com/office/drawing/2014/main" id="{EE30AC74-C7C8-41C6-A18D-FDFF2966B08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7711" y="5234482"/>
              <a:ext cx="1074060" cy="1501529"/>
            </a:xfrm>
            <a:prstGeom prst="rect">
              <a:avLst/>
            </a:prstGeom>
          </p:spPr>
        </p:pic>
        <p:pic>
          <p:nvPicPr>
            <p:cNvPr id="137" name="图片 136">
              <a:extLst>
                <a:ext uri="{FF2B5EF4-FFF2-40B4-BE49-F238E27FC236}">
                  <a16:creationId xmlns:a16="http://schemas.microsoft.com/office/drawing/2014/main" id="{46C77760-9A66-4C4D-8021-B2A8337F821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30188" y="6001435"/>
              <a:ext cx="1130073" cy="1188694"/>
            </a:xfrm>
            <a:prstGeom prst="rect">
              <a:avLst/>
            </a:prstGeom>
          </p:spPr>
        </p:pic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1D0FDD33-0783-40DA-AFED-42EEFDC4A44F}"/>
              </a:ext>
            </a:extLst>
          </p:cNvPr>
          <p:cNvGrpSpPr/>
          <p:nvPr/>
        </p:nvGrpSpPr>
        <p:grpSpPr>
          <a:xfrm>
            <a:off x="8759702" y="1403720"/>
            <a:ext cx="1901674" cy="4042181"/>
            <a:chOff x="8759702" y="1403720"/>
            <a:chExt cx="1901674" cy="4042181"/>
          </a:xfrm>
        </p:grpSpPr>
        <p:grpSp>
          <p:nvGrpSpPr>
            <p:cNvPr id="165" name="组合 164">
              <a:extLst>
                <a:ext uri="{FF2B5EF4-FFF2-40B4-BE49-F238E27FC236}">
                  <a16:creationId xmlns:a16="http://schemas.microsoft.com/office/drawing/2014/main" id="{E26C7E80-B5C9-4A5E-B7A1-187F2D364A77}"/>
                </a:ext>
              </a:extLst>
            </p:cNvPr>
            <p:cNvGrpSpPr/>
            <p:nvPr/>
          </p:nvGrpSpPr>
          <p:grpSpPr>
            <a:xfrm rot="21259600">
              <a:off x="8759702" y="2670967"/>
              <a:ext cx="1901674" cy="2774934"/>
              <a:chOff x="8630281" y="2681570"/>
              <a:chExt cx="2561684" cy="3738024"/>
            </a:xfr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grpSpPr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F85EDA76-8AAF-46D5-9F2B-25E4E7614E46}"/>
                  </a:ext>
                </a:extLst>
              </p:cNvPr>
              <p:cNvSpPr/>
              <p:nvPr/>
            </p:nvSpPr>
            <p:spPr>
              <a:xfrm rot="20621113">
                <a:off x="8630281" y="2681570"/>
                <a:ext cx="2071504" cy="2620122"/>
              </a:xfrm>
              <a:custGeom>
                <a:avLst/>
                <a:gdLst>
                  <a:gd name="connsiteX0" fmla="*/ 2003453 w 2071503"/>
                  <a:gd name="connsiteY0" fmla="*/ 72723 h 5888359"/>
                  <a:gd name="connsiteX1" fmla="*/ 72723 w 2071503"/>
                  <a:gd name="connsiteY1" fmla="*/ 5817577 h 5888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71503" h="5888359">
                    <a:moveTo>
                      <a:pt x="2003453" y="72723"/>
                    </a:moveTo>
                    <a:lnTo>
                      <a:pt x="72723" y="5817577"/>
                    </a:lnTo>
                  </a:path>
                </a:pathLst>
              </a:custGeom>
              <a:ln w="104775" cap="flat">
                <a:solidFill>
                  <a:srgbClr val="2D38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51" name="组合 150">
                <a:extLst>
                  <a:ext uri="{FF2B5EF4-FFF2-40B4-BE49-F238E27FC236}">
                    <a16:creationId xmlns:a16="http://schemas.microsoft.com/office/drawing/2014/main" id="{89150FD7-2243-4406-93AB-847B66E78B33}"/>
                  </a:ext>
                </a:extLst>
              </p:cNvPr>
              <p:cNvGrpSpPr/>
              <p:nvPr/>
            </p:nvGrpSpPr>
            <p:grpSpPr>
              <a:xfrm>
                <a:off x="9136150" y="2865015"/>
                <a:ext cx="2055815" cy="3554579"/>
                <a:chOff x="9136150" y="2865015"/>
                <a:chExt cx="2055815" cy="3554579"/>
              </a:xfrm>
            </p:grpSpPr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0DC66E55-414E-45A9-AE98-F2109EAC3DAE}"/>
                    </a:ext>
                  </a:extLst>
                </p:cNvPr>
                <p:cNvSpPr/>
                <p:nvPr/>
              </p:nvSpPr>
              <p:spPr>
                <a:xfrm>
                  <a:off x="10039702" y="2915877"/>
                  <a:ext cx="1152263" cy="3503717"/>
                </a:xfrm>
                <a:custGeom>
                  <a:avLst/>
                  <a:gdLst>
                    <a:gd name="connsiteX0" fmla="*/ 1876253 w 1948095"/>
                    <a:gd name="connsiteY0" fmla="*/ 72723 h 5923619"/>
                    <a:gd name="connsiteX1" fmla="*/ 72723 w 1948095"/>
                    <a:gd name="connsiteY1" fmla="*/ 5859623 h 5923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48095" h="5923619">
                      <a:moveTo>
                        <a:pt x="1876253" y="72723"/>
                      </a:moveTo>
                      <a:lnTo>
                        <a:pt x="72723" y="5859623"/>
                      </a:lnTo>
                    </a:path>
                  </a:pathLst>
                </a:custGeom>
                <a:ln w="104775" cap="flat">
                  <a:solidFill>
                    <a:srgbClr val="2D38C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F1A84575-4179-4C03-B0C1-6E33668A62F1}"/>
                    </a:ext>
                  </a:extLst>
                </p:cNvPr>
                <p:cNvSpPr/>
                <p:nvPr/>
              </p:nvSpPr>
              <p:spPr>
                <a:xfrm>
                  <a:off x="9919619" y="2865015"/>
                  <a:ext cx="1137123" cy="617044"/>
                </a:xfrm>
                <a:custGeom>
                  <a:avLst/>
                  <a:gdLst>
                    <a:gd name="connsiteX0" fmla="*/ 72723 w 1137123"/>
                    <a:gd name="connsiteY0" fmla="*/ 72723 h 617043"/>
                    <a:gd name="connsiteX1" fmla="*/ 1067662 w 1137123"/>
                    <a:gd name="connsiteY1" fmla="*/ 550050 h 617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37123" h="617043">
                      <a:moveTo>
                        <a:pt x="72723" y="72723"/>
                      </a:moveTo>
                      <a:lnTo>
                        <a:pt x="1067662" y="550050"/>
                      </a:lnTo>
                    </a:path>
                  </a:pathLst>
                </a:custGeom>
                <a:ln w="104775" cap="flat">
                  <a:solidFill>
                    <a:srgbClr val="2D38C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1" name="任意多边形: 形状 140">
                  <a:extLst>
                    <a:ext uri="{FF2B5EF4-FFF2-40B4-BE49-F238E27FC236}">
                      <a16:creationId xmlns:a16="http://schemas.microsoft.com/office/drawing/2014/main" id="{8CAF933D-E641-4CA1-8549-D1172770FF7B}"/>
                    </a:ext>
                  </a:extLst>
                </p:cNvPr>
                <p:cNvSpPr/>
                <p:nvPr/>
              </p:nvSpPr>
              <p:spPr>
                <a:xfrm>
                  <a:off x="9762890" y="3358033"/>
                  <a:ext cx="1137123" cy="617044"/>
                </a:xfrm>
                <a:custGeom>
                  <a:avLst/>
                  <a:gdLst>
                    <a:gd name="connsiteX0" fmla="*/ 72723 w 1137123"/>
                    <a:gd name="connsiteY0" fmla="*/ 72723 h 617043"/>
                    <a:gd name="connsiteX1" fmla="*/ 1067662 w 1137123"/>
                    <a:gd name="connsiteY1" fmla="*/ 549962 h 617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37123" h="617043">
                      <a:moveTo>
                        <a:pt x="72723" y="72723"/>
                      </a:moveTo>
                      <a:lnTo>
                        <a:pt x="1067662" y="549962"/>
                      </a:lnTo>
                    </a:path>
                  </a:pathLst>
                </a:custGeom>
                <a:ln w="104775" cap="flat">
                  <a:solidFill>
                    <a:srgbClr val="2D38C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id="{1770796D-B249-40AE-97A9-3B15A1BE0C1C}"/>
                    </a:ext>
                  </a:extLst>
                </p:cNvPr>
                <p:cNvSpPr/>
                <p:nvPr/>
              </p:nvSpPr>
              <p:spPr>
                <a:xfrm>
                  <a:off x="9606161" y="3850963"/>
                  <a:ext cx="1137123" cy="617044"/>
                </a:xfrm>
                <a:custGeom>
                  <a:avLst/>
                  <a:gdLst>
                    <a:gd name="connsiteX0" fmla="*/ 72723 w 1137123"/>
                    <a:gd name="connsiteY0" fmla="*/ 72723 h 617043"/>
                    <a:gd name="connsiteX1" fmla="*/ 1067662 w 1137123"/>
                    <a:gd name="connsiteY1" fmla="*/ 550050 h 617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37123" h="617043">
                      <a:moveTo>
                        <a:pt x="72723" y="72723"/>
                      </a:moveTo>
                      <a:lnTo>
                        <a:pt x="1067662" y="550050"/>
                      </a:lnTo>
                    </a:path>
                  </a:pathLst>
                </a:custGeom>
                <a:ln w="104775" cap="flat">
                  <a:solidFill>
                    <a:srgbClr val="2D38C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3" name="任意多边形: 形状 142">
                  <a:extLst>
                    <a:ext uri="{FF2B5EF4-FFF2-40B4-BE49-F238E27FC236}">
                      <a16:creationId xmlns:a16="http://schemas.microsoft.com/office/drawing/2014/main" id="{983D706B-2E57-445B-B0B9-00A3690FB73F}"/>
                    </a:ext>
                  </a:extLst>
                </p:cNvPr>
                <p:cNvSpPr/>
                <p:nvPr/>
              </p:nvSpPr>
              <p:spPr>
                <a:xfrm>
                  <a:off x="9449520" y="4343981"/>
                  <a:ext cx="1137123" cy="617044"/>
                </a:xfrm>
                <a:custGeom>
                  <a:avLst/>
                  <a:gdLst>
                    <a:gd name="connsiteX0" fmla="*/ 72723 w 1137123"/>
                    <a:gd name="connsiteY0" fmla="*/ 72723 h 617043"/>
                    <a:gd name="connsiteX1" fmla="*/ 1067662 w 1137123"/>
                    <a:gd name="connsiteY1" fmla="*/ 550050 h 617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37123" h="617043">
                      <a:moveTo>
                        <a:pt x="72723" y="72723"/>
                      </a:moveTo>
                      <a:lnTo>
                        <a:pt x="1067662" y="550050"/>
                      </a:lnTo>
                    </a:path>
                  </a:pathLst>
                </a:custGeom>
                <a:ln w="104775" cap="flat">
                  <a:solidFill>
                    <a:srgbClr val="2D38C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A78759A3-ABA5-4474-A9F7-F3D387113967}"/>
                    </a:ext>
                  </a:extLst>
                </p:cNvPr>
                <p:cNvSpPr/>
                <p:nvPr/>
              </p:nvSpPr>
              <p:spPr>
                <a:xfrm>
                  <a:off x="9292791" y="4836999"/>
                  <a:ext cx="1137123" cy="617044"/>
                </a:xfrm>
                <a:custGeom>
                  <a:avLst/>
                  <a:gdLst>
                    <a:gd name="connsiteX0" fmla="*/ 72723 w 1137123"/>
                    <a:gd name="connsiteY0" fmla="*/ 72723 h 617043"/>
                    <a:gd name="connsiteX1" fmla="*/ 1067662 w 1137123"/>
                    <a:gd name="connsiteY1" fmla="*/ 549962 h 617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37123" h="617043">
                      <a:moveTo>
                        <a:pt x="72723" y="72723"/>
                      </a:moveTo>
                      <a:lnTo>
                        <a:pt x="1067662" y="549962"/>
                      </a:lnTo>
                    </a:path>
                  </a:pathLst>
                </a:custGeom>
                <a:ln w="104775" cap="flat">
                  <a:solidFill>
                    <a:srgbClr val="2D38C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CBA0366E-7427-40FD-B4AC-FE3C8ADB9601}"/>
                    </a:ext>
                  </a:extLst>
                </p:cNvPr>
                <p:cNvSpPr/>
                <p:nvPr/>
              </p:nvSpPr>
              <p:spPr>
                <a:xfrm>
                  <a:off x="9136150" y="5329929"/>
                  <a:ext cx="1137123" cy="617044"/>
                </a:xfrm>
                <a:custGeom>
                  <a:avLst/>
                  <a:gdLst>
                    <a:gd name="connsiteX0" fmla="*/ 72723 w 1137123"/>
                    <a:gd name="connsiteY0" fmla="*/ 72723 h 617043"/>
                    <a:gd name="connsiteX1" fmla="*/ 1067662 w 1137123"/>
                    <a:gd name="connsiteY1" fmla="*/ 550051 h 617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37123" h="617043">
                      <a:moveTo>
                        <a:pt x="72723" y="72723"/>
                      </a:moveTo>
                      <a:lnTo>
                        <a:pt x="1067662" y="550051"/>
                      </a:lnTo>
                    </a:path>
                  </a:pathLst>
                </a:custGeom>
                <a:ln w="104775" cap="flat">
                  <a:solidFill>
                    <a:srgbClr val="2D38C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66" name="图形 25">
              <a:extLst>
                <a:ext uri="{FF2B5EF4-FFF2-40B4-BE49-F238E27FC236}">
                  <a16:creationId xmlns:a16="http://schemas.microsoft.com/office/drawing/2014/main" id="{049EB7CB-1BC1-476C-AB2E-AF2F83A7F32C}"/>
                </a:ext>
              </a:extLst>
            </p:cNvPr>
            <p:cNvGrpSpPr/>
            <p:nvPr/>
          </p:nvGrpSpPr>
          <p:grpSpPr>
            <a:xfrm>
              <a:off x="9511571" y="1735365"/>
              <a:ext cx="743377" cy="2302253"/>
              <a:chOff x="9136829" y="2096642"/>
              <a:chExt cx="1276350" cy="3952875"/>
            </a:xfrm>
            <a:gradFill>
              <a:gsLst>
                <a:gs pos="4000">
                  <a:srgbClr val="0F78B9"/>
                </a:gs>
                <a:gs pos="71000">
                  <a:srgbClr val="0A1194"/>
                </a:gs>
              </a:gsLst>
              <a:lin ang="5400000" scaled="0"/>
            </a:gradFill>
          </p:grpSpPr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61D7CF23-FFD1-4BB3-B925-58149442575A}"/>
                  </a:ext>
                </a:extLst>
              </p:cNvPr>
              <p:cNvSpPr/>
              <p:nvPr/>
            </p:nvSpPr>
            <p:spPr>
              <a:xfrm>
                <a:off x="9639091" y="5473445"/>
                <a:ext cx="476250" cy="295275"/>
              </a:xfrm>
              <a:custGeom>
                <a:avLst/>
                <a:gdLst>
                  <a:gd name="connsiteX0" fmla="*/ 91336 w 476250"/>
                  <a:gd name="connsiteY0" fmla="*/ 7144 h 295275"/>
                  <a:gd name="connsiteX1" fmla="*/ 43044 w 476250"/>
                  <a:gd name="connsiteY1" fmla="*/ 103918 h 295275"/>
                  <a:gd name="connsiteX2" fmla="*/ 19994 w 476250"/>
                  <a:gd name="connsiteY2" fmla="*/ 184690 h 295275"/>
                  <a:gd name="connsiteX3" fmla="*/ 161631 w 476250"/>
                  <a:gd name="connsiteY3" fmla="*/ 227362 h 295275"/>
                  <a:gd name="connsiteX4" fmla="*/ 260215 w 476250"/>
                  <a:gd name="connsiteY4" fmla="*/ 259271 h 295275"/>
                  <a:gd name="connsiteX5" fmla="*/ 418139 w 476250"/>
                  <a:gd name="connsiteY5" fmla="*/ 283464 h 295275"/>
                  <a:gd name="connsiteX6" fmla="*/ 461097 w 476250"/>
                  <a:gd name="connsiteY6" fmla="*/ 189929 h 295275"/>
                  <a:gd name="connsiteX7" fmla="*/ 332319 w 476250"/>
                  <a:gd name="connsiteY7" fmla="*/ 128969 h 295275"/>
                  <a:gd name="connsiteX8" fmla="*/ 237926 w 476250"/>
                  <a:gd name="connsiteY8" fmla="*/ 57245 h 295275"/>
                  <a:gd name="connsiteX9" fmla="*/ 91336 w 476250"/>
                  <a:gd name="connsiteY9" fmla="*/ 7144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6250" h="295275">
                    <a:moveTo>
                      <a:pt x="91336" y="7144"/>
                    </a:moveTo>
                    <a:cubicBezTo>
                      <a:pt x="79335" y="43244"/>
                      <a:pt x="67714" y="72295"/>
                      <a:pt x="43044" y="103918"/>
                    </a:cubicBezTo>
                    <a:cubicBezTo>
                      <a:pt x="26852" y="124682"/>
                      <a:pt x="-13343" y="150304"/>
                      <a:pt x="19994" y="184690"/>
                    </a:cubicBezTo>
                    <a:cubicBezTo>
                      <a:pt x="53427" y="219075"/>
                      <a:pt x="101909" y="228124"/>
                      <a:pt x="161631" y="227362"/>
                    </a:cubicBezTo>
                    <a:cubicBezTo>
                      <a:pt x="179443" y="227076"/>
                      <a:pt x="239736" y="244031"/>
                      <a:pt x="260215" y="259271"/>
                    </a:cubicBezTo>
                    <a:cubicBezTo>
                      <a:pt x="316603" y="282131"/>
                      <a:pt x="349654" y="306896"/>
                      <a:pt x="418139" y="283464"/>
                    </a:cubicBezTo>
                    <a:cubicBezTo>
                      <a:pt x="443095" y="274892"/>
                      <a:pt x="502626" y="247269"/>
                      <a:pt x="461097" y="189929"/>
                    </a:cubicBezTo>
                    <a:cubicBezTo>
                      <a:pt x="440047" y="160877"/>
                      <a:pt x="383468" y="123730"/>
                      <a:pt x="332319" y="128969"/>
                    </a:cubicBezTo>
                    <a:cubicBezTo>
                      <a:pt x="296409" y="116777"/>
                      <a:pt x="232782" y="103061"/>
                      <a:pt x="237926" y="57245"/>
                    </a:cubicBezTo>
                    <a:cubicBezTo>
                      <a:pt x="189063" y="40481"/>
                      <a:pt x="140104" y="24098"/>
                      <a:pt x="91336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F49B3C76-6363-45FD-84E1-7F806B25EECE}"/>
                  </a:ext>
                </a:extLst>
              </p:cNvPr>
              <p:cNvSpPr/>
              <p:nvPr/>
            </p:nvSpPr>
            <p:spPr>
              <a:xfrm>
                <a:off x="9639772" y="5438012"/>
                <a:ext cx="476250" cy="314325"/>
              </a:xfrm>
              <a:custGeom>
                <a:avLst/>
                <a:gdLst>
                  <a:gd name="connsiteX0" fmla="*/ 99418 w 476250"/>
                  <a:gd name="connsiteY0" fmla="*/ 7144 h 314325"/>
                  <a:gd name="connsiteX1" fmla="*/ 43316 w 476250"/>
                  <a:gd name="connsiteY1" fmla="*/ 119539 h 314325"/>
                  <a:gd name="connsiteX2" fmla="*/ 20075 w 476250"/>
                  <a:gd name="connsiteY2" fmla="*/ 200692 h 314325"/>
                  <a:gd name="connsiteX3" fmla="*/ 161521 w 476250"/>
                  <a:gd name="connsiteY3" fmla="*/ 243459 h 314325"/>
                  <a:gd name="connsiteX4" fmla="*/ 260105 w 476250"/>
                  <a:gd name="connsiteY4" fmla="*/ 275273 h 314325"/>
                  <a:gd name="connsiteX5" fmla="*/ 418029 w 476250"/>
                  <a:gd name="connsiteY5" fmla="*/ 299466 h 314325"/>
                  <a:gd name="connsiteX6" fmla="*/ 460987 w 476250"/>
                  <a:gd name="connsiteY6" fmla="*/ 205835 h 314325"/>
                  <a:gd name="connsiteX7" fmla="*/ 332304 w 476250"/>
                  <a:gd name="connsiteY7" fmla="*/ 144875 h 314325"/>
                  <a:gd name="connsiteX8" fmla="*/ 238007 w 476250"/>
                  <a:gd name="connsiteY8" fmla="*/ 73247 h 314325"/>
                  <a:gd name="connsiteX9" fmla="*/ 99418 w 476250"/>
                  <a:gd name="connsiteY9" fmla="*/ 7144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6250" h="314325">
                    <a:moveTo>
                      <a:pt x="99418" y="7144"/>
                    </a:moveTo>
                    <a:cubicBezTo>
                      <a:pt x="85035" y="47244"/>
                      <a:pt x="70081" y="85058"/>
                      <a:pt x="43316" y="119539"/>
                    </a:cubicBezTo>
                    <a:cubicBezTo>
                      <a:pt x="25695" y="142113"/>
                      <a:pt x="-12977" y="165735"/>
                      <a:pt x="20075" y="200692"/>
                    </a:cubicBezTo>
                    <a:cubicBezTo>
                      <a:pt x="53031" y="235649"/>
                      <a:pt x="102085" y="243935"/>
                      <a:pt x="161521" y="243459"/>
                    </a:cubicBezTo>
                    <a:cubicBezTo>
                      <a:pt x="179333" y="243269"/>
                      <a:pt x="239721" y="260033"/>
                      <a:pt x="260105" y="275273"/>
                    </a:cubicBezTo>
                    <a:cubicBezTo>
                      <a:pt x="316493" y="298133"/>
                      <a:pt x="349545" y="322898"/>
                      <a:pt x="418029" y="299466"/>
                    </a:cubicBezTo>
                    <a:cubicBezTo>
                      <a:pt x="443080" y="290894"/>
                      <a:pt x="502516" y="263176"/>
                      <a:pt x="460987" y="205835"/>
                    </a:cubicBezTo>
                    <a:cubicBezTo>
                      <a:pt x="439937" y="176784"/>
                      <a:pt x="383358" y="139637"/>
                      <a:pt x="332304" y="144875"/>
                    </a:cubicBezTo>
                    <a:cubicBezTo>
                      <a:pt x="296300" y="132683"/>
                      <a:pt x="232959" y="119063"/>
                      <a:pt x="238007" y="73247"/>
                    </a:cubicBezTo>
                    <a:cubicBezTo>
                      <a:pt x="191715" y="51245"/>
                      <a:pt x="145614" y="29242"/>
                      <a:pt x="99418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5544E852-BABC-487D-913E-233155F414AC}"/>
                  </a:ext>
                </a:extLst>
              </p:cNvPr>
              <p:cNvSpPr/>
              <p:nvPr/>
            </p:nvSpPr>
            <p:spPr>
              <a:xfrm>
                <a:off x="9129596" y="5833585"/>
                <a:ext cx="438150" cy="219075"/>
              </a:xfrm>
              <a:custGeom>
                <a:avLst/>
                <a:gdLst>
                  <a:gd name="connsiteX0" fmla="*/ 30093 w 438150"/>
                  <a:gd name="connsiteY0" fmla="*/ 7144 h 219075"/>
                  <a:gd name="connsiteX1" fmla="*/ 19330 w 438150"/>
                  <a:gd name="connsiteY1" fmla="*/ 127540 h 219075"/>
                  <a:gd name="connsiteX2" fmla="*/ 31427 w 438150"/>
                  <a:gd name="connsiteY2" fmla="*/ 205169 h 219075"/>
                  <a:gd name="connsiteX3" fmla="*/ 167634 w 438150"/>
                  <a:gd name="connsiteY3" fmla="*/ 183737 h 219075"/>
                  <a:gd name="connsiteX4" fmla="*/ 263265 w 438150"/>
                  <a:gd name="connsiteY4" fmla="*/ 170498 h 219075"/>
                  <a:gd name="connsiteX5" fmla="*/ 405950 w 438150"/>
                  <a:gd name="connsiteY5" fmla="*/ 126778 h 219075"/>
                  <a:gd name="connsiteX6" fmla="*/ 405188 w 438150"/>
                  <a:gd name="connsiteY6" fmla="*/ 30480 h 219075"/>
                  <a:gd name="connsiteX7" fmla="*/ 272314 w 438150"/>
                  <a:gd name="connsiteY7" fmla="*/ 31623 h 219075"/>
                  <a:gd name="connsiteX8" fmla="*/ 164491 w 438150"/>
                  <a:gd name="connsiteY8" fmla="*/ 9906 h 219075"/>
                  <a:gd name="connsiteX9" fmla="*/ 30093 w 438150"/>
                  <a:gd name="connsiteY9" fmla="*/ 7144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8150" h="219075">
                    <a:moveTo>
                      <a:pt x="30093" y="7144"/>
                    </a:moveTo>
                    <a:cubicBezTo>
                      <a:pt x="30855" y="47816"/>
                      <a:pt x="28950" y="87440"/>
                      <a:pt x="19330" y="127540"/>
                    </a:cubicBezTo>
                    <a:cubicBezTo>
                      <a:pt x="13043" y="153829"/>
                      <a:pt x="-10293" y="188881"/>
                      <a:pt x="31427" y="205169"/>
                    </a:cubicBezTo>
                    <a:cubicBezTo>
                      <a:pt x="73051" y="221361"/>
                      <a:pt x="118009" y="208217"/>
                      <a:pt x="167634" y="183737"/>
                    </a:cubicBezTo>
                    <a:cubicBezTo>
                      <a:pt x="182493" y="176403"/>
                      <a:pt x="240024" y="165926"/>
                      <a:pt x="263265" y="170498"/>
                    </a:cubicBezTo>
                    <a:cubicBezTo>
                      <a:pt x="320034" y="166973"/>
                      <a:pt x="357848" y="174022"/>
                      <a:pt x="405950" y="126778"/>
                    </a:cubicBezTo>
                    <a:cubicBezTo>
                      <a:pt x="423571" y="109538"/>
                      <a:pt x="463195" y="62198"/>
                      <a:pt x="405188" y="30480"/>
                    </a:cubicBezTo>
                    <a:cubicBezTo>
                      <a:pt x="375755" y="14383"/>
                      <a:pt x="313176" y="6572"/>
                      <a:pt x="272314" y="31623"/>
                    </a:cubicBezTo>
                    <a:cubicBezTo>
                      <a:pt x="237548" y="35909"/>
                      <a:pt x="178397" y="50197"/>
                      <a:pt x="164491" y="9906"/>
                    </a:cubicBezTo>
                    <a:cubicBezTo>
                      <a:pt x="119819" y="8954"/>
                      <a:pt x="75051" y="8096"/>
                      <a:pt x="30093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CCC1121B-C2D4-477B-8884-DD18BBF8C569}"/>
                  </a:ext>
                </a:extLst>
              </p:cNvPr>
              <p:cNvSpPr/>
              <p:nvPr/>
            </p:nvSpPr>
            <p:spPr>
              <a:xfrm>
                <a:off x="9130335" y="5809487"/>
                <a:ext cx="438150" cy="209550"/>
              </a:xfrm>
              <a:custGeom>
                <a:avLst/>
                <a:gdLst>
                  <a:gd name="connsiteX0" fmla="*/ 20591 w 438150"/>
                  <a:gd name="connsiteY0" fmla="*/ 51530 h 209550"/>
                  <a:gd name="connsiteX1" fmla="*/ 18876 w 438150"/>
                  <a:gd name="connsiteY1" fmla="*/ 126397 h 209550"/>
                  <a:gd name="connsiteX2" fmla="*/ 31164 w 438150"/>
                  <a:gd name="connsiteY2" fmla="*/ 202787 h 209550"/>
                  <a:gd name="connsiteX3" fmla="*/ 167371 w 438150"/>
                  <a:gd name="connsiteY3" fmla="*/ 180975 h 209550"/>
                  <a:gd name="connsiteX4" fmla="*/ 263097 w 438150"/>
                  <a:gd name="connsiteY4" fmla="*/ 167735 h 209550"/>
                  <a:gd name="connsiteX5" fmla="*/ 405687 w 438150"/>
                  <a:gd name="connsiteY5" fmla="*/ 124016 h 209550"/>
                  <a:gd name="connsiteX6" fmla="*/ 404925 w 438150"/>
                  <a:gd name="connsiteY6" fmla="*/ 27718 h 209550"/>
                  <a:gd name="connsiteX7" fmla="*/ 272337 w 438150"/>
                  <a:gd name="connsiteY7" fmla="*/ 28861 h 209550"/>
                  <a:gd name="connsiteX8" fmla="*/ 164514 w 438150"/>
                  <a:gd name="connsiteY8" fmla="*/ 7144 h 209550"/>
                  <a:gd name="connsiteX9" fmla="*/ 20591 w 438150"/>
                  <a:gd name="connsiteY9" fmla="*/ 5153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8150" h="209550">
                    <a:moveTo>
                      <a:pt x="20591" y="51530"/>
                    </a:moveTo>
                    <a:cubicBezTo>
                      <a:pt x="25544" y="79820"/>
                      <a:pt x="26211" y="95250"/>
                      <a:pt x="18876" y="126397"/>
                    </a:cubicBezTo>
                    <a:cubicBezTo>
                      <a:pt x="14114" y="146780"/>
                      <a:pt x="-10937" y="188309"/>
                      <a:pt x="31164" y="202787"/>
                    </a:cubicBezTo>
                    <a:cubicBezTo>
                      <a:pt x="73169" y="217265"/>
                      <a:pt x="117555" y="206407"/>
                      <a:pt x="167371" y="180975"/>
                    </a:cubicBezTo>
                    <a:cubicBezTo>
                      <a:pt x="182325" y="173355"/>
                      <a:pt x="239666" y="163449"/>
                      <a:pt x="263097" y="167735"/>
                    </a:cubicBezTo>
                    <a:cubicBezTo>
                      <a:pt x="319771" y="164211"/>
                      <a:pt x="357681" y="171260"/>
                      <a:pt x="405687" y="124016"/>
                    </a:cubicBezTo>
                    <a:cubicBezTo>
                      <a:pt x="423308" y="106775"/>
                      <a:pt x="462837" y="59436"/>
                      <a:pt x="404925" y="27718"/>
                    </a:cubicBezTo>
                    <a:cubicBezTo>
                      <a:pt x="375492" y="11621"/>
                      <a:pt x="313008" y="3810"/>
                      <a:pt x="272337" y="28861"/>
                    </a:cubicBezTo>
                    <a:cubicBezTo>
                      <a:pt x="237570" y="33147"/>
                      <a:pt x="178420" y="47530"/>
                      <a:pt x="164514" y="7144"/>
                    </a:cubicBezTo>
                    <a:cubicBezTo>
                      <a:pt x="116603" y="21908"/>
                      <a:pt x="68597" y="37148"/>
                      <a:pt x="20591" y="5153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72E39DF3-8AAB-4990-9813-1B34ECE77E2F}"/>
                  </a:ext>
                </a:extLst>
              </p:cNvPr>
              <p:cNvSpPr/>
              <p:nvPr/>
            </p:nvSpPr>
            <p:spPr>
              <a:xfrm>
                <a:off x="9132067" y="3934130"/>
                <a:ext cx="590550" cy="1962150"/>
              </a:xfrm>
              <a:custGeom>
                <a:avLst/>
                <a:gdLst>
                  <a:gd name="connsiteX0" fmla="*/ 163163 w 590550"/>
                  <a:gd name="connsiteY0" fmla="*/ 430415 h 1962150"/>
                  <a:gd name="connsiteX1" fmla="*/ 155448 w 590550"/>
                  <a:gd name="connsiteY1" fmla="*/ 320210 h 1962150"/>
                  <a:gd name="connsiteX2" fmla="*/ 185071 w 590550"/>
                  <a:gd name="connsiteY2" fmla="*/ 9981 h 1962150"/>
                  <a:gd name="connsiteX3" fmla="*/ 476250 w 590550"/>
                  <a:gd name="connsiteY3" fmla="*/ 50367 h 1962150"/>
                  <a:gd name="connsiteX4" fmla="*/ 585978 w 590550"/>
                  <a:gd name="connsiteY4" fmla="*/ 394791 h 1962150"/>
                  <a:gd name="connsiteX5" fmla="*/ 188119 w 590550"/>
                  <a:gd name="connsiteY5" fmla="*/ 1898789 h 1962150"/>
                  <a:gd name="connsiteX6" fmla="*/ 184976 w 590550"/>
                  <a:gd name="connsiteY6" fmla="*/ 1938889 h 1962150"/>
                  <a:gd name="connsiteX7" fmla="*/ 7144 w 590550"/>
                  <a:gd name="connsiteY7" fmla="*/ 1934602 h 1962150"/>
                  <a:gd name="connsiteX8" fmla="*/ 157544 w 590550"/>
                  <a:gd name="connsiteY8" fmla="*/ 722737 h 1962150"/>
                  <a:gd name="connsiteX9" fmla="*/ 163163 w 590550"/>
                  <a:gd name="connsiteY9" fmla="*/ 430415 h 1962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90550" h="1962150">
                    <a:moveTo>
                      <a:pt x="163163" y="430415"/>
                    </a:moveTo>
                    <a:cubicBezTo>
                      <a:pt x="163259" y="385171"/>
                      <a:pt x="160687" y="373931"/>
                      <a:pt x="155448" y="320210"/>
                    </a:cubicBezTo>
                    <a:cubicBezTo>
                      <a:pt x="151162" y="276681"/>
                      <a:pt x="121730" y="20078"/>
                      <a:pt x="185071" y="9981"/>
                    </a:cubicBezTo>
                    <a:cubicBezTo>
                      <a:pt x="286036" y="-6212"/>
                      <a:pt x="377000" y="52272"/>
                      <a:pt x="476250" y="50367"/>
                    </a:cubicBezTo>
                    <a:cubicBezTo>
                      <a:pt x="516922" y="165524"/>
                      <a:pt x="549497" y="280015"/>
                      <a:pt x="585978" y="394791"/>
                    </a:cubicBezTo>
                    <a:cubicBezTo>
                      <a:pt x="420719" y="881518"/>
                      <a:pt x="247364" y="1385582"/>
                      <a:pt x="188119" y="1898789"/>
                    </a:cubicBezTo>
                    <a:cubicBezTo>
                      <a:pt x="186976" y="1908314"/>
                      <a:pt x="185928" y="1927935"/>
                      <a:pt x="184976" y="1938889"/>
                    </a:cubicBezTo>
                    <a:cubicBezTo>
                      <a:pt x="127635" y="1978799"/>
                      <a:pt x="65532" y="1965844"/>
                      <a:pt x="7144" y="1934602"/>
                    </a:cubicBezTo>
                    <a:cubicBezTo>
                      <a:pt x="20574" y="1537601"/>
                      <a:pt x="139256" y="1105547"/>
                      <a:pt x="157544" y="722737"/>
                    </a:cubicBezTo>
                    <a:cubicBezTo>
                      <a:pt x="164592" y="578433"/>
                      <a:pt x="162973" y="552144"/>
                      <a:pt x="163163" y="4304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821F42B3-A254-4763-8F10-1041A9256D06}"/>
                  </a:ext>
                </a:extLst>
              </p:cNvPr>
              <p:cNvSpPr/>
              <p:nvPr/>
            </p:nvSpPr>
            <p:spPr>
              <a:xfrm>
                <a:off x="9480952" y="3926680"/>
                <a:ext cx="819150" cy="1600200"/>
              </a:xfrm>
              <a:custGeom>
                <a:avLst/>
                <a:gdLst>
                  <a:gd name="connsiteX0" fmla="*/ 21542 w 819150"/>
                  <a:gd name="connsiteY0" fmla="*/ 7144 h 1600200"/>
                  <a:gd name="connsiteX1" fmla="*/ 443213 w 819150"/>
                  <a:gd name="connsiteY1" fmla="*/ 91916 h 1600200"/>
                  <a:gd name="connsiteX2" fmla="*/ 818784 w 819150"/>
                  <a:gd name="connsiteY2" fmla="*/ 766096 h 1600200"/>
                  <a:gd name="connsiteX3" fmla="*/ 448262 w 819150"/>
                  <a:gd name="connsiteY3" fmla="*/ 1594771 h 1600200"/>
                  <a:gd name="connsiteX4" fmla="*/ 250713 w 819150"/>
                  <a:gd name="connsiteY4" fmla="*/ 1524857 h 1600200"/>
                  <a:gd name="connsiteX5" fmla="*/ 250713 w 819150"/>
                  <a:gd name="connsiteY5" fmla="*/ 1524857 h 1600200"/>
                  <a:gd name="connsiteX6" fmla="*/ 547988 w 819150"/>
                  <a:gd name="connsiteY6" fmla="*/ 787432 h 1600200"/>
                  <a:gd name="connsiteX7" fmla="*/ 65357 w 819150"/>
                  <a:gd name="connsiteY7" fmla="*/ 375666 h 1600200"/>
                  <a:gd name="connsiteX8" fmla="*/ 21542 w 819150"/>
                  <a:gd name="connsiteY8" fmla="*/ 7144 h 16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9150" h="1600200">
                    <a:moveTo>
                      <a:pt x="21542" y="7144"/>
                    </a:moveTo>
                    <a:cubicBezTo>
                      <a:pt x="161940" y="35623"/>
                      <a:pt x="301386" y="69056"/>
                      <a:pt x="443213" y="91916"/>
                    </a:cubicBezTo>
                    <a:cubicBezTo>
                      <a:pt x="616759" y="325564"/>
                      <a:pt x="759824" y="418624"/>
                      <a:pt x="818784" y="766096"/>
                    </a:cubicBezTo>
                    <a:cubicBezTo>
                      <a:pt x="853360" y="969740"/>
                      <a:pt x="515127" y="1364171"/>
                      <a:pt x="448262" y="1594771"/>
                    </a:cubicBezTo>
                    <a:cubicBezTo>
                      <a:pt x="369109" y="1607725"/>
                      <a:pt x="306434" y="1574673"/>
                      <a:pt x="250713" y="1524857"/>
                    </a:cubicBezTo>
                    <a:cubicBezTo>
                      <a:pt x="250808" y="1524667"/>
                      <a:pt x="250713" y="1524857"/>
                      <a:pt x="250713" y="1524857"/>
                    </a:cubicBezTo>
                    <a:cubicBezTo>
                      <a:pt x="319484" y="1269587"/>
                      <a:pt x="566276" y="1061275"/>
                      <a:pt x="547988" y="787432"/>
                    </a:cubicBezTo>
                    <a:cubicBezTo>
                      <a:pt x="377491" y="659130"/>
                      <a:pt x="196421" y="552640"/>
                      <a:pt x="65357" y="375666"/>
                    </a:cubicBezTo>
                    <a:cubicBezTo>
                      <a:pt x="-12653" y="270224"/>
                      <a:pt x="4682" y="135731"/>
                      <a:pt x="21542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71BD8A9A-BB04-4180-AA0A-E32190A8E748}"/>
                  </a:ext>
                </a:extLst>
              </p:cNvPr>
              <p:cNvSpPr/>
              <p:nvPr/>
            </p:nvSpPr>
            <p:spPr>
              <a:xfrm>
                <a:off x="9478967" y="2293238"/>
                <a:ext cx="352425" cy="485775"/>
              </a:xfrm>
              <a:custGeom>
                <a:avLst/>
                <a:gdLst>
                  <a:gd name="connsiteX0" fmla="*/ 311182 w 352425"/>
                  <a:gd name="connsiteY0" fmla="*/ 7144 h 485775"/>
                  <a:gd name="connsiteX1" fmla="*/ 320421 w 352425"/>
                  <a:gd name="connsiteY1" fmla="*/ 287560 h 485775"/>
                  <a:gd name="connsiteX2" fmla="*/ 246507 w 352425"/>
                  <a:gd name="connsiteY2" fmla="*/ 381191 h 485775"/>
                  <a:gd name="connsiteX3" fmla="*/ 267843 w 352425"/>
                  <a:gd name="connsiteY3" fmla="*/ 459486 h 485775"/>
                  <a:gd name="connsiteX4" fmla="*/ 7144 w 352425"/>
                  <a:gd name="connsiteY4" fmla="*/ 405003 h 485775"/>
                  <a:gd name="connsiteX5" fmla="*/ 33623 w 352425"/>
                  <a:gd name="connsiteY5" fmla="*/ 326422 h 485775"/>
                  <a:gd name="connsiteX6" fmla="*/ 209645 w 352425"/>
                  <a:gd name="connsiteY6" fmla="*/ 59627 h 485775"/>
                  <a:gd name="connsiteX7" fmla="*/ 311182 w 352425"/>
                  <a:gd name="connsiteY7" fmla="*/ 7144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2425" h="485775">
                    <a:moveTo>
                      <a:pt x="311182" y="7144"/>
                    </a:moveTo>
                    <a:cubicBezTo>
                      <a:pt x="346900" y="101060"/>
                      <a:pt x="365474" y="194501"/>
                      <a:pt x="320421" y="287560"/>
                    </a:cubicBezTo>
                    <a:cubicBezTo>
                      <a:pt x="291656" y="313182"/>
                      <a:pt x="251746" y="338995"/>
                      <a:pt x="246507" y="381191"/>
                    </a:cubicBezTo>
                    <a:cubicBezTo>
                      <a:pt x="243173" y="407861"/>
                      <a:pt x="246793" y="439007"/>
                      <a:pt x="267843" y="459486"/>
                    </a:cubicBezTo>
                    <a:cubicBezTo>
                      <a:pt x="167545" y="502063"/>
                      <a:pt x="86678" y="473583"/>
                      <a:pt x="7144" y="405003"/>
                    </a:cubicBezTo>
                    <a:cubicBezTo>
                      <a:pt x="27813" y="383858"/>
                      <a:pt x="32385" y="354711"/>
                      <a:pt x="33623" y="326422"/>
                    </a:cubicBezTo>
                    <a:cubicBezTo>
                      <a:pt x="90392" y="236315"/>
                      <a:pt x="149638" y="147733"/>
                      <a:pt x="209645" y="59627"/>
                    </a:cubicBezTo>
                    <a:cubicBezTo>
                      <a:pt x="243459" y="42101"/>
                      <a:pt x="277368" y="24575"/>
                      <a:pt x="311182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C67D1088-082E-4EC3-A7B9-0240844495F0}"/>
                  </a:ext>
                </a:extLst>
              </p:cNvPr>
              <p:cNvSpPr/>
              <p:nvPr/>
            </p:nvSpPr>
            <p:spPr>
              <a:xfrm>
                <a:off x="9364933" y="2190540"/>
                <a:ext cx="438150" cy="504825"/>
              </a:xfrm>
              <a:custGeom>
                <a:avLst/>
                <a:gdLst>
                  <a:gd name="connsiteX0" fmla="*/ 44311 w 438150"/>
                  <a:gd name="connsiteY0" fmla="*/ 128606 h 504825"/>
                  <a:gd name="connsiteX1" fmla="*/ 230716 w 438150"/>
                  <a:gd name="connsiteY1" fmla="*/ 9068 h 504825"/>
                  <a:gd name="connsiteX2" fmla="*/ 245956 w 438150"/>
                  <a:gd name="connsiteY2" fmla="*/ 7639 h 504825"/>
                  <a:gd name="connsiteX3" fmla="*/ 245956 w 438150"/>
                  <a:gd name="connsiteY3" fmla="*/ 7639 h 504825"/>
                  <a:gd name="connsiteX4" fmla="*/ 247099 w 438150"/>
                  <a:gd name="connsiteY4" fmla="*/ 7544 h 504825"/>
                  <a:gd name="connsiteX5" fmla="*/ 264148 w 438150"/>
                  <a:gd name="connsiteY5" fmla="*/ 7163 h 504825"/>
                  <a:gd name="connsiteX6" fmla="*/ 280341 w 438150"/>
                  <a:gd name="connsiteY6" fmla="*/ 7734 h 504825"/>
                  <a:gd name="connsiteX7" fmla="*/ 281960 w 438150"/>
                  <a:gd name="connsiteY7" fmla="*/ 7829 h 504825"/>
                  <a:gd name="connsiteX8" fmla="*/ 429598 w 438150"/>
                  <a:gd name="connsiteY8" fmla="*/ 81648 h 504825"/>
                  <a:gd name="connsiteX9" fmla="*/ 418263 w 438150"/>
                  <a:gd name="connsiteY9" fmla="*/ 114128 h 504825"/>
                  <a:gd name="connsiteX10" fmla="*/ 367018 w 438150"/>
                  <a:gd name="connsiteY10" fmla="*/ 278054 h 504825"/>
                  <a:gd name="connsiteX11" fmla="*/ 359970 w 438150"/>
                  <a:gd name="connsiteY11" fmla="*/ 372256 h 504825"/>
                  <a:gd name="connsiteX12" fmla="*/ 293295 w 438150"/>
                  <a:gd name="connsiteY12" fmla="*/ 358159 h 504825"/>
                  <a:gd name="connsiteX13" fmla="*/ 318346 w 438150"/>
                  <a:gd name="connsiteY13" fmla="*/ 440550 h 504825"/>
                  <a:gd name="connsiteX14" fmla="*/ 243955 w 438150"/>
                  <a:gd name="connsiteY14" fmla="*/ 504939 h 504825"/>
                  <a:gd name="connsiteX15" fmla="*/ 64219 w 438150"/>
                  <a:gd name="connsiteY15" fmla="*/ 410356 h 504825"/>
                  <a:gd name="connsiteX16" fmla="*/ 44311 w 438150"/>
                  <a:gd name="connsiteY16" fmla="*/ 128606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38150" h="504825">
                    <a:moveTo>
                      <a:pt x="44311" y="128606"/>
                    </a:moveTo>
                    <a:cubicBezTo>
                      <a:pt x="85936" y="57836"/>
                      <a:pt x="154992" y="29356"/>
                      <a:pt x="230716" y="9068"/>
                    </a:cubicBezTo>
                    <a:cubicBezTo>
                      <a:pt x="233002" y="8496"/>
                      <a:pt x="242241" y="7829"/>
                      <a:pt x="245956" y="7639"/>
                    </a:cubicBezTo>
                    <a:cubicBezTo>
                      <a:pt x="245765" y="7639"/>
                      <a:pt x="245956" y="7639"/>
                      <a:pt x="245956" y="7639"/>
                    </a:cubicBezTo>
                    <a:cubicBezTo>
                      <a:pt x="246051" y="7639"/>
                      <a:pt x="244622" y="7734"/>
                      <a:pt x="247099" y="7544"/>
                    </a:cubicBezTo>
                    <a:cubicBezTo>
                      <a:pt x="249670" y="7353"/>
                      <a:pt x="259481" y="7067"/>
                      <a:pt x="264148" y="7163"/>
                    </a:cubicBezTo>
                    <a:cubicBezTo>
                      <a:pt x="268816" y="7258"/>
                      <a:pt x="275578" y="7353"/>
                      <a:pt x="280341" y="7734"/>
                    </a:cubicBezTo>
                    <a:cubicBezTo>
                      <a:pt x="280722" y="7734"/>
                      <a:pt x="281770" y="7829"/>
                      <a:pt x="281960" y="7829"/>
                    </a:cubicBezTo>
                    <a:cubicBezTo>
                      <a:pt x="339967" y="14497"/>
                      <a:pt x="404452" y="30404"/>
                      <a:pt x="429598" y="81648"/>
                    </a:cubicBezTo>
                    <a:cubicBezTo>
                      <a:pt x="441313" y="105556"/>
                      <a:pt x="445695" y="88125"/>
                      <a:pt x="418263" y="114128"/>
                    </a:cubicBezTo>
                    <a:cubicBezTo>
                      <a:pt x="390831" y="140132"/>
                      <a:pt x="346635" y="217189"/>
                      <a:pt x="367018" y="278054"/>
                    </a:cubicBezTo>
                    <a:cubicBezTo>
                      <a:pt x="379115" y="314153"/>
                      <a:pt x="408357" y="353682"/>
                      <a:pt x="359970" y="372256"/>
                    </a:cubicBezTo>
                    <a:cubicBezTo>
                      <a:pt x="340348" y="351682"/>
                      <a:pt x="315679" y="330822"/>
                      <a:pt x="293295" y="358159"/>
                    </a:cubicBezTo>
                    <a:cubicBezTo>
                      <a:pt x="288056" y="390163"/>
                      <a:pt x="294914" y="415499"/>
                      <a:pt x="318346" y="440550"/>
                    </a:cubicBezTo>
                    <a:cubicBezTo>
                      <a:pt x="295390" y="471792"/>
                      <a:pt x="312154" y="512940"/>
                      <a:pt x="243955" y="504939"/>
                    </a:cubicBezTo>
                    <a:cubicBezTo>
                      <a:pt x="186901" y="498176"/>
                      <a:pt x="119654" y="493604"/>
                      <a:pt x="64219" y="410356"/>
                    </a:cubicBezTo>
                    <a:cubicBezTo>
                      <a:pt x="22309" y="347110"/>
                      <a:pt x="-29412" y="215189"/>
                      <a:pt x="44311" y="12860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61BCEF32-5E0E-4F19-89ED-7EDB54DFD391}"/>
                  </a:ext>
                </a:extLst>
              </p:cNvPr>
              <p:cNvSpPr/>
              <p:nvPr/>
            </p:nvSpPr>
            <p:spPr>
              <a:xfrm>
                <a:off x="9841965" y="3280123"/>
                <a:ext cx="19050" cy="19050"/>
              </a:xfrm>
              <a:custGeom>
                <a:avLst/>
                <a:gdLst>
                  <a:gd name="connsiteX0" fmla="*/ 7144 w 19050"/>
                  <a:gd name="connsiteY0" fmla="*/ 7144 h 19050"/>
                  <a:gd name="connsiteX1" fmla="*/ 12192 w 19050"/>
                  <a:gd name="connsiteY1" fmla="*/ 18574 h 19050"/>
                  <a:gd name="connsiteX2" fmla="*/ 9811 w 19050"/>
                  <a:gd name="connsiteY2" fmla="*/ 18193 h 19050"/>
                  <a:gd name="connsiteX3" fmla="*/ 7144 w 19050"/>
                  <a:gd name="connsiteY3" fmla="*/ 714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7144" y="7144"/>
                    </a:moveTo>
                    <a:cubicBezTo>
                      <a:pt x="8763" y="10858"/>
                      <a:pt x="10287" y="14764"/>
                      <a:pt x="12192" y="18574"/>
                    </a:cubicBezTo>
                    <a:cubicBezTo>
                      <a:pt x="10954" y="18002"/>
                      <a:pt x="11525" y="19907"/>
                      <a:pt x="9811" y="18193"/>
                    </a:cubicBezTo>
                    <a:cubicBezTo>
                      <a:pt x="8001" y="16573"/>
                      <a:pt x="7144" y="10382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105B8E88-B7A1-4653-AD42-43BD84132AC0}"/>
                  </a:ext>
                </a:extLst>
              </p:cNvPr>
              <p:cNvSpPr/>
              <p:nvPr/>
            </p:nvSpPr>
            <p:spPr>
              <a:xfrm>
                <a:off x="9267103" y="2680620"/>
                <a:ext cx="695325" cy="1447800"/>
              </a:xfrm>
              <a:custGeom>
                <a:avLst/>
                <a:gdLst>
                  <a:gd name="connsiteX0" fmla="*/ 11649 w 695325"/>
                  <a:gd name="connsiteY0" fmla="*/ 126016 h 1447800"/>
                  <a:gd name="connsiteX1" fmla="*/ 183004 w 695325"/>
                  <a:gd name="connsiteY1" fmla="*/ 7239 h 1447800"/>
                  <a:gd name="connsiteX2" fmla="*/ 226152 w 695325"/>
                  <a:gd name="connsiteY2" fmla="*/ 8096 h 1447800"/>
                  <a:gd name="connsiteX3" fmla="*/ 479898 w 695325"/>
                  <a:gd name="connsiteY3" fmla="*/ 72200 h 1447800"/>
                  <a:gd name="connsiteX4" fmla="*/ 653443 w 695325"/>
                  <a:gd name="connsiteY4" fmla="*/ 180404 h 1447800"/>
                  <a:gd name="connsiteX5" fmla="*/ 682018 w 695325"/>
                  <a:gd name="connsiteY5" fmla="*/ 829818 h 1447800"/>
                  <a:gd name="connsiteX6" fmla="*/ 656301 w 695325"/>
                  <a:gd name="connsiteY6" fmla="*/ 1341787 h 1447800"/>
                  <a:gd name="connsiteX7" fmla="*/ 34128 w 695325"/>
                  <a:gd name="connsiteY7" fmla="*/ 1252443 h 1447800"/>
                  <a:gd name="connsiteX8" fmla="*/ 34795 w 695325"/>
                  <a:gd name="connsiteY8" fmla="*/ 542449 h 1447800"/>
                  <a:gd name="connsiteX9" fmla="*/ 11649 w 695325"/>
                  <a:gd name="connsiteY9" fmla="*/ 126016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95325" h="1447800">
                    <a:moveTo>
                      <a:pt x="11649" y="126016"/>
                    </a:moveTo>
                    <a:cubicBezTo>
                      <a:pt x="20031" y="38195"/>
                      <a:pt x="102232" y="13526"/>
                      <a:pt x="183004" y="7239"/>
                    </a:cubicBezTo>
                    <a:cubicBezTo>
                      <a:pt x="188528" y="6858"/>
                      <a:pt x="217389" y="7715"/>
                      <a:pt x="226152" y="8096"/>
                    </a:cubicBezTo>
                    <a:cubicBezTo>
                      <a:pt x="286540" y="90678"/>
                      <a:pt x="390458" y="84201"/>
                      <a:pt x="479898" y="72200"/>
                    </a:cubicBezTo>
                    <a:cubicBezTo>
                      <a:pt x="534762" y="113633"/>
                      <a:pt x="592674" y="148304"/>
                      <a:pt x="653443" y="180404"/>
                    </a:cubicBezTo>
                    <a:cubicBezTo>
                      <a:pt x="662397" y="430530"/>
                      <a:pt x="725643" y="557498"/>
                      <a:pt x="682018" y="829818"/>
                    </a:cubicBezTo>
                    <a:cubicBezTo>
                      <a:pt x="653158" y="998411"/>
                      <a:pt x="649157" y="1170623"/>
                      <a:pt x="656301" y="1341787"/>
                    </a:cubicBezTo>
                    <a:cubicBezTo>
                      <a:pt x="488280" y="1561719"/>
                      <a:pt x="219961" y="1379125"/>
                      <a:pt x="34128" y="1252443"/>
                    </a:cubicBezTo>
                    <a:cubicBezTo>
                      <a:pt x="46606" y="1043178"/>
                      <a:pt x="56512" y="727520"/>
                      <a:pt x="34795" y="542449"/>
                    </a:cubicBezTo>
                    <a:cubicBezTo>
                      <a:pt x="13078" y="357473"/>
                      <a:pt x="-353" y="288417"/>
                      <a:pt x="11649" y="1260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977A48DD-1DA9-40B8-830C-BF26DEFAFFF0}"/>
                  </a:ext>
                </a:extLst>
              </p:cNvPr>
              <p:cNvSpPr/>
              <p:nvPr/>
            </p:nvSpPr>
            <p:spPr>
              <a:xfrm>
                <a:off x="10045810" y="2089423"/>
                <a:ext cx="190500" cy="285750"/>
              </a:xfrm>
              <a:custGeom>
                <a:avLst/>
                <a:gdLst>
                  <a:gd name="connsiteX0" fmla="*/ 76285 w 190500"/>
                  <a:gd name="connsiteY0" fmla="*/ 204768 h 285750"/>
                  <a:gd name="connsiteX1" fmla="*/ 12848 w 190500"/>
                  <a:gd name="connsiteY1" fmla="*/ 119709 h 285750"/>
                  <a:gd name="connsiteX2" fmla="*/ 10372 w 190500"/>
                  <a:gd name="connsiteY2" fmla="*/ 114947 h 285750"/>
                  <a:gd name="connsiteX3" fmla="*/ 17897 w 190500"/>
                  <a:gd name="connsiteY3" fmla="*/ 78942 h 285750"/>
                  <a:gd name="connsiteX4" fmla="*/ 28279 w 190500"/>
                  <a:gd name="connsiteY4" fmla="*/ 75132 h 285750"/>
                  <a:gd name="connsiteX5" fmla="*/ 41900 w 190500"/>
                  <a:gd name="connsiteY5" fmla="*/ 50558 h 285750"/>
                  <a:gd name="connsiteX6" fmla="*/ 53996 w 190500"/>
                  <a:gd name="connsiteY6" fmla="*/ 48462 h 285750"/>
                  <a:gd name="connsiteX7" fmla="*/ 66569 w 190500"/>
                  <a:gd name="connsiteY7" fmla="*/ 29984 h 285750"/>
                  <a:gd name="connsiteX8" fmla="*/ 83333 w 190500"/>
                  <a:gd name="connsiteY8" fmla="*/ 28555 h 285750"/>
                  <a:gd name="connsiteX9" fmla="*/ 97145 w 190500"/>
                  <a:gd name="connsiteY9" fmla="*/ 9029 h 285750"/>
                  <a:gd name="connsiteX10" fmla="*/ 127910 w 190500"/>
                  <a:gd name="connsiteY10" fmla="*/ 21792 h 285750"/>
                  <a:gd name="connsiteX11" fmla="*/ 138007 w 190500"/>
                  <a:gd name="connsiteY11" fmla="*/ 45319 h 285750"/>
                  <a:gd name="connsiteX12" fmla="*/ 145246 w 190500"/>
                  <a:gd name="connsiteY12" fmla="*/ 57606 h 285750"/>
                  <a:gd name="connsiteX13" fmla="*/ 165058 w 190500"/>
                  <a:gd name="connsiteY13" fmla="*/ 174954 h 285750"/>
                  <a:gd name="connsiteX14" fmla="*/ 189156 w 190500"/>
                  <a:gd name="connsiteY14" fmla="*/ 272967 h 285750"/>
                  <a:gd name="connsiteX15" fmla="*/ 102002 w 190500"/>
                  <a:gd name="connsiteY15" fmla="*/ 286016 h 285750"/>
                  <a:gd name="connsiteX16" fmla="*/ 76285 w 190500"/>
                  <a:gd name="connsiteY16" fmla="*/ 204768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0500" h="285750">
                    <a:moveTo>
                      <a:pt x="76285" y="204768"/>
                    </a:moveTo>
                    <a:cubicBezTo>
                      <a:pt x="42757" y="184479"/>
                      <a:pt x="20183" y="158000"/>
                      <a:pt x="12848" y="119709"/>
                    </a:cubicBezTo>
                    <a:cubicBezTo>
                      <a:pt x="12277" y="116566"/>
                      <a:pt x="10943" y="116280"/>
                      <a:pt x="10372" y="114947"/>
                    </a:cubicBezTo>
                    <a:cubicBezTo>
                      <a:pt x="4371" y="100850"/>
                      <a:pt x="6657" y="88658"/>
                      <a:pt x="17897" y="78942"/>
                    </a:cubicBezTo>
                    <a:cubicBezTo>
                      <a:pt x="21230" y="76085"/>
                      <a:pt x="24469" y="76180"/>
                      <a:pt x="28279" y="75132"/>
                    </a:cubicBezTo>
                    <a:cubicBezTo>
                      <a:pt x="28660" y="64560"/>
                      <a:pt x="32756" y="55987"/>
                      <a:pt x="41900" y="50558"/>
                    </a:cubicBezTo>
                    <a:cubicBezTo>
                      <a:pt x="45995" y="48177"/>
                      <a:pt x="49615" y="48558"/>
                      <a:pt x="53996" y="48462"/>
                    </a:cubicBezTo>
                    <a:cubicBezTo>
                      <a:pt x="55425" y="40842"/>
                      <a:pt x="60188" y="33508"/>
                      <a:pt x="66569" y="29984"/>
                    </a:cubicBezTo>
                    <a:cubicBezTo>
                      <a:pt x="72951" y="26460"/>
                      <a:pt x="77237" y="27507"/>
                      <a:pt x="83333" y="28555"/>
                    </a:cubicBezTo>
                    <a:cubicBezTo>
                      <a:pt x="86953" y="20078"/>
                      <a:pt x="86381" y="13696"/>
                      <a:pt x="97145" y="9029"/>
                    </a:cubicBezTo>
                    <a:cubicBezTo>
                      <a:pt x="107908" y="4362"/>
                      <a:pt x="122100" y="8267"/>
                      <a:pt x="127910" y="21792"/>
                    </a:cubicBezTo>
                    <a:cubicBezTo>
                      <a:pt x="130577" y="28079"/>
                      <a:pt x="134768" y="39318"/>
                      <a:pt x="138007" y="45319"/>
                    </a:cubicBezTo>
                    <a:cubicBezTo>
                      <a:pt x="141245" y="51320"/>
                      <a:pt x="142103" y="51320"/>
                      <a:pt x="145246" y="57606"/>
                    </a:cubicBezTo>
                    <a:cubicBezTo>
                      <a:pt x="163534" y="94944"/>
                      <a:pt x="181060" y="133235"/>
                      <a:pt x="165058" y="174954"/>
                    </a:cubicBezTo>
                    <a:cubicBezTo>
                      <a:pt x="173440" y="207625"/>
                      <a:pt x="180965" y="240391"/>
                      <a:pt x="189156" y="272967"/>
                    </a:cubicBezTo>
                    <a:cubicBezTo>
                      <a:pt x="160105" y="277253"/>
                      <a:pt x="131054" y="281634"/>
                      <a:pt x="102002" y="286016"/>
                    </a:cubicBezTo>
                    <a:cubicBezTo>
                      <a:pt x="93144" y="259251"/>
                      <a:pt x="84953" y="232009"/>
                      <a:pt x="76285" y="2047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4967701C-A31F-430E-A388-E923D0600492}"/>
                  </a:ext>
                </a:extLst>
              </p:cNvPr>
              <p:cNvSpPr/>
              <p:nvPr/>
            </p:nvSpPr>
            <p:spPr>
              <a:xfrm>
                <a:off x="9851299" y="2314954"/>
                <a:ext cx="561975" cy="800100"/>
              </a:xfrm>
              <a:custGeom>
                <a:avLst/>
                <a:gdLst>
                  <a:gd name="connsiteX0" fmla="*/ 56770 w 561975"/>
                  <a:gd name="connsiteY0" fmla="*/ 555499 h 800100"/>
                  <a:gd name="connsiteX1" fmla="*/ 18955 w 561975"/>
                  <a:gd name="connsiteY1" fmla="*/ 613697 h 800100"/>
                  <a:gd name="connsiteX2" fmla="*/ 65914 w 561975"/>
                  <a:gd name="connsiteY2" fmla="*/ 772288 h 800100"/>
                  <a:gd name="connsiteX3" fmla="*/ 479489 w 561975"/>
                  <a:gd name="connsiteY3" fmla="*/ 690183 h 800100"/>
                  <a:gd name="connsiteX4" fmla="*/ 523685 w 561975"/>
                  <a:gd name="connsiteY4" fmla="*/ 518733 h 800100"/>
                  <a:gd name="connsiteX5" fmla="*/ 413195 w 561975"/>
                  <a:gd name="connsiteY5" fmla="*/ 23433 h 800100"/>
                  <a:gd name="connsiteX6" fmla="*/ 262891 w 561975"/>
                  <a:gd name="connsiteY6" fmla="*/ 65819 h 800100"/>
                  <a:gd name="connsiteX7" fmla="*/ 332233 w 561975"/>
                  <a:gd name="connsiteY7" fmla="*/ 528639 h 800100"/>
                  <a:gd name="connsiteX8" fmla="*/ 56770 w 561975"/>
                  <a:gd name="connsiteY8" fmla="*/ 555499 h 800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1975" h="800100">
                    <a:moveTo>
                      <a:pt x="56770" y="555499"/>
                    </a:moveTo>
                    <a:cubicBezTo>
                      <a:pt x="34481" y="563024"/>
                      <a:pt x="18670" y="576073"/>
                      <a:pt x="18955" y="613697"/>
                    </a:cubicBezTo>
                    <a:cubicBezTo>
                      <a:pt x="19241" y="664656"/>
                      <a:pt x="-28479" y="707804"/>
                      <a:pt x="65914" y="772288"/>
                    </a:cubicBezTo>
                    <a:cubicBezTo>
                      <a:pt x="178785" y="849441"/>
                      <a:pt x="314707" y="752000"/>
                      <a:pt x="479489" y="690183"/>
                    </a:cubicBezTo>
                    <a:cubicBezTo>
                      <a:pt x="511303" y="678276"/>
                      <a:pt x="608172" y="606934"/>
                      <a:pt x="523685" y="518733"/>
                    </a:cubicBezTo>
                    <a:cubicBezTo>
                      <a:pt x="467773" y="355093"/>
                      <a:pt x="449485" y="194406"/>
                      <a:pt x="413195" y="23433"/>
                    </a:cubicBezTo>
                    <a:cubicBezTo>
                      <a:pt x="350616" y="-11143"/>
                      <a:pt x="302896" y="12288"/>
                      <a:pt x="262891" y="65819"/>
                    </a:cubicBezTo>
                    <a:cubicBezTo>
                      <a:pt x="279559" y="221076"/>
                      <a:pt x="315659" y="373857"/>
                      <a:pt x="332233" y="528639"/>
                    </a:cubicBezTo>
                    <a:cubicBezTo>
                      <a:pt x="140113" y="644558"/>
                      <a:pt x="197835" y="507588"/>
                      <a:pt x="56770" y="55549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2A420318-F4F2-41B5-BA01-92DE987CC7C5}"/>
                  </a:ext>
                </a:extLst>
              </p:cNvPr>
              <p:cNvSpPr/>
              <p:nvPr/>
            </p:nvSpPr>
            <p:spPr>
              <a:xfrm>
                <a:off x="9209745" y="2293238"/>
                <a:ext cx="581025" cy="1143000"/>
              </a:xfrm>
              <a:custGeom>
                <a:avLst/>
                <a:gdLst>
                  <a:gd name="connsiteX0" fmla="*/ 580403 w 581025"/>
                  <a:gd name="connsiteY0" fmla="*/ 7144 h 1143000"/>
                  <a:gd name="connsiteX1" fmla="*/ 531540 w 581025"/>
                  <a:gd name="connsiteY1" fmla="*/ 207359 h 1143000"/>
                  <a:gd name="connsiteX2" fmla="*/ 157779 w 581025"/>
                  <a:gd name="connsiteY2" fmla="*/ 404622 h 1143000"/>
                  <a:gd name="connsiteX3" fmla="*/ 24905 w 581025"/>
                  <a:gd name="connsiteY3" fmla="*/ 562166 h 1143000"/>
                  <a:gd name="connsiteX4" fmla="*/ 7760 w 581025"/>
                  <a:gd name="connsiteY4" fmla="*/ 976694 h 1143000"/>
                  <a:gd name="connsiteX5" fmla="*/ 98819 w 581025"/>
                  <a:gd name="connsiteY5" fmla="*/ 1127379 h 1143000"/>
                  <a:gd name="connsiteX6" fmla="*/ 222359 w 581025"/>
                  <a:gd name="connsiteY6" fmla="*/ 1136618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1025" h="1143000">
                    <a:moveTo>
                      <a:pt x="580403" y="7144"/>
                    </a:moveTo>
                    <a:cubicBezTo>
                      <a:pt x="479343" y="45910"/>
                      <a:pt x="485344" y="123634"/>
                      <a:pt x="531540" y="207359"/>
                    </a:cubicBezTo>
                    <a:lnTo>
                      <a:pt x="157779" y="404622"/>
                    </a:lnTo>
                    <a:cubicBezTo>
                      <a:pt x="78626" y="441293"/>
                      <a:pt x="29287" y="440912"/>
                      <a:pt x="24905" y="562166"/>
                    </a:cubicBezTo>
                    <a:cubicBezTo>
                      <a:pt x="21381" y="659606"/>
                      <a:pt x="16809" y="861632"/>
                      <a:pt x="7760" y="976694"/>
                    </a:cubicBezTo>
                    <a:cubicBezTo>
                      <a:pt x="1950" y="1050322"/>
                      <a:pt x="37574" y="1098328"/>
                      <a:pt x="98819" y="1127379"/>
                    </a:cubicBezTo>
                    <a:cubicBezTo>
                      <a:pt x="138348" y="1146143"/>
                      <a:pt x="180925" y="1145000"/>
                      <a:pt x="222359" y="1136618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80" name="星形: 四角 179">
              <a:extLst>
                <a:ext uri="{FF2B5EF4-FFF2-40B4-BE49-F238E27FC236}">
                  <a16:creationId xmlns:a16="http://schemas.microsoft.com/office/drawing/2014/main" id="{4F672590-A21C-4175-B4A4-32225DEDD462}"/>
                </a:ext>
              </a:extLst>
            </p:cNvPr>
            <p:cNvSpPr/>
            <p:nvPr/>
          </p:nvSpPr>
          <p:spPr>
            <a:xfrm>
              <a:off x="10195620" y="1403720"/>
              <a:ext cx="238841" cy="238841"/>
            </a:xfrm>
            <a:prstGeom prst="star4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A17BC0A2-C553-4335-B0AF-5440F3F487FE}"/>
              </a:ext>
            </a:extLst>
          </p:cNvPr>
          <p:cNvGrpSpPr/>
          <p:nvPr/>
        </p:nvGrpSpPr>
        <p:grpSpPr>
          <a:xfrm>
            <a:off x="8074821" y="1819274"/>
            <a:ext cx="4652963" cy="4356101"/>
            <a:chOff x="33480378" y="6093351"/>
            <a:chExt cx="4652963" cy="4356101"/>
          </a:xfrm>
        </p:grpSpPr>
        <p:sp>
          <p:nvSpPr>
            <p:cNvPr id="150" name="Freeform 13">
              <a:extLst>
                <a:ext uri="{FF2B5EF4-FFF2-40B4-BE49-F238E27FC236}">
                  <a16:creationId xmlns:a16="http://schemas.microsoft.com/office/drawing/2014/main" id="{0CBA84CE-BBAE-4FA7-9772-F9A77E1B4E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480378" y="6093351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6 w 80"/>
                <a:gd name="T5" fmla="*/ 65 h 129"/>
                <a:gd name="T6" fmla="*/ 57 w 80"/>
                <a:gd name="T7" fmla="*/ 67 h 129"/>
                <a:gd name="T8" fmla="*/ 53 w 80"/>
                <a:gd name="T9" fmla="*/ 68 h 129"/>
                <a:gd name="T10" fmla="*/ 50 w 80"/>
                <a:gd name="T11" fmla="*/ 70 h 129"/>
                <a:gd name="T12" fmla="*/ 48 w 80"/>
                <a:gd name="T13" fmla="*/ 72 h 129"/>
                <a:gd name="T14" fmla="*/ 46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2 h 129"/>
                <a:gd name="T40" fmla="*/ 29 w 80"/>
                <a:gd name="T41" fmla="*/ 70 h 129"/>
                <a:gd name="T42" fmla="*/ 26 w 80"/>
                <a:gd name="T43" fmla="*/ 68 h 129"/>
                <a:gd name="T44" fmla="*/ 22 w 80"/>
                <a:gd name="T45" fmla="*/ 67 h 129"/>
                <a:gd name="T46" fmla="*/ 13 w 80"/>
                <a:gd name="T47" fmla="*/ 65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4 h 129"/>
                <a:gd name="T54" fmla="*/ 22 w 80"/>
                <a:gd name="T55" fmla="*/ 63 h 129"/>
                <a:gd name="T56" fmla="*/ 26 w 80"/>
                <a:gd name="T57" fmla="*/ 60 h 129"/>
                <a:gd name="T58" fmla="*/ 29 w 80"/>
                <a:gd name="T59" fmla="*/ 59 h 129"/>
                <a:gd name="T60" fmla="*/ 33 w 80"/>
                <a:gd name="T61" fmla="*/ 56 h 129"/>
                <a:gd name="T62" fmla="*/ 35 w 80"/>
                <a:gd name="T63" fmla="*/ 53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3 h 129"/>
                <a:gd name="T86" fmla="*/ 48 w 80"/>
                <a:gd name="T87" fmla="*/ 56 h 129"/>
                <a:gd name="T88" fmla="*/ 50 w 80"/>
                <a:gd name="T89" fmla="*/ 59 h 129"/>
                <a:gd name="T90" fmla="*/ 53 w 80"/>
                <a:gd name="T91" fmla="*/ 60 h 129"/>
                <a:gd name="T92" fmla="*/ 57 w 80"/>
                <a:gd name="T93" fmla="*/ 63 h 129"/>
                <a:gd name="T94" fmla="*/ 66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6" y="65"/>
                  </a:lnTo>
                  <a:lnTo>
                    <a:pt x="57" y="67"/>
                  </a:lnTo>
                  <a:lnTo>
                    <a:pt x="53" y="68"/>
                  </a:lnTo>
                  <a:lnTo>
                    <a:pt x="50" y="70"/>
                  </a:lnTo>
                  <a:lnTo>
                    <a:pt x="48" y="72"/>
                  </a:lnTo>
                  <a:lnTo>
                    <a:pt x="46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2" y="67"/>
                  </a:lnTo>
                  <a:lnTo>
                    <a:pt x="13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4"/>
                  </a:lnTo>
                  <a:lnTo>
                    <a:pt x="22" y="63"/>
                  </a:lnTo>
                  <a:lnTo>
                    <a:pt x="26" y="60"/>
                  </a:lnTo>
                  <a:lnTo>
                    <a:pt x="29" y="59"/>
                  </a:lnTo>
                  <a:lnTo>
                    <a:pt x="33" y="56"/>
                  </a:lnTo>
                  <a:lnTo>
                    <a:pt x="35" y="53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3"/>
                  </a:lnTo>
                  <a:lnTo>
                    <a:pt x="48" y="56"/>
                  </a:lnTo>
                  <a:lnTo>
                    <a:pt x="50" y="59"/>
                  </a:lnTo>
                  <a:lnTo>
                    <a:pt x="53" y="60"/>
                  </a:lnTo>
                  <a:lnTo>
                    <a:pt x="57" y="63"/>
                  </a:lnTo>
                  <a:lnTo>
                    <a:pt x="66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52" name="Freeform 14">
              <a:extLst>
                <a:ext uri="{FF2B5EF4-FFF2-40B4-BE49-F238E27FC236}">
                  <a16:creationId xmlns:a16="http://schemas.microsoft.com/office/drawing/2014/main" id="{C072A561-5213-4108-95A6-6BC820CF45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658303" y="8234889"/>
              <a:ext cx="125413" cy="206375"/>
            </a:xfrm>
            <a:custGeom>
              <a:avLst/>
              <a:gdLst>
                <a:gd name="T0" fmla="*/ 79 w 79"/>
                <a:gd name="T1" fmla="*/ 65 h 130"/>
                <a:gd name="T2" fmla="*/ 79 w 79"/>
                <a:gd name="T3" fmla="*/ 65 h 130"/>
                <a:gd name="T4" fmla="*/ 67 w 79"/>
                <a:gd name="T5" fmla="*/ 66 h 130"/>
                <a:gd name="T6" fmla="*/ 57 w 79"/>
                <a:gd name="T7" fmla="*/ 67 h 130"/>
                <a:gd name="T8" fmla="*/ 54 w 79"/>
                <a:gd name="T9" fmla="*/ 68 h 130"/>
                <a:gd name="T10" fmla="*/ 51 w 79"/>
                <a:gd name="T11" fmla="*/ 70 h 130"/>
                <a:gd name="T12" fmla="*/ 47 w 79"/>
                <a:gd name="T13" fmla="*/ 72 h 130"/>
                <a:gd name="T14" fmla="*/ 45 w 79"/>
                <a:gd name="T15" fmla="*/ 75 h 130"/>
                <a:gd name="T16" fmla="*/ 43 w 79"/>
                <a:gd name="T17" fmla="*/ 79 h 130"/>
                <a:gd name="T18" fmla="*/ 42 w 79"/>
                <a:gd name="T19" fmla="*/ 83 h 130"/>
                <a:gd name="T20" fmla="*/ 41 w 79"/>
                <a:gd name="T21" fmla="*/ 95 h 130"/>
                <a:gd name="T22" fmla="*/ 40 w 79"/>
                <a:gd name="T23" fmla="*/ 110 h 130"/>
                <a:gd name="T24" fmla="*/ 39 w 79"/>
                <a:gd name="T25" fmla="*/ 130 h 130"/>
                <a:gd name="T26" fmla="*/ 39 w 79"/>
                <a:gd name="T27" fmla="*/ 130 h 130"/>
                <a:gd name="T28" fmla="*/ 39 w 79"/>
                <a:gd name="T29" fmla="*/ 110 h 130"/>
                <a:gd name="T30" fmla="*/ 38 w 79"/>
                <a:gd name="T31" fmla="*/ 95 h 130"/>
                <a:gd name="T32" fmla="*/ 37 w 79"/>
                <a:gd name="T33" fmla="*/ 83 h 130"/>
                <a:gd name="T34" fmla="*/ 36 w 79"/>
                <a:gd name="T35" fmla="*/ 79 h 130"/>
                <a:gd name="T36" fmla="*/ 34 w 79"/>
                <a:gd name="T37" fmla="*/ 75 h 130"/>
                <a:gd name="T38" fmla="*/ 32 w 79"/>
                <a:gd name="T39" fmla="*/ 72 h 130"/>
                <a:gd name="T40" fmla="*/ 29 w 79"/>
                <a:gd name="T41" fmla="*/ 70 h 130"/>
                <a:gd name="T42" fmla="*/ 26 w 79"/>
                <a:gd name="T43" fmla="*/ 68 h 130"/>
                <a:gd name="T44" fmla="*/ 23 w 79"/>
                <a:gd name="T45" fmla="*/ 67 h 130"/>
                <a:gd name="T46" fmla="*/ 13 w 79"/>
                <a:gd name="T47" fmla="*/ 66 h 130"/>
                <a:gd name="T48" fmla="*/ 0 w 79"/>
                <a:gd name="T49" fmla="*/ 65 h 130"/>
                <a:gd name="T50" fmla="*/ 0 w 79"/>
                <a:gd name="T51" fmla="*/ 65 h 130"/>
                <a:gd name="T52" fmla="*/ 13 w 79"/>
                <a:gd name="T53" fmla="*/ 65 h 130"/>
                <a:gd name="T54" fmla="*/ 23 w 79"/>
                <a:gd name="T55" fmla="*/ 63 h 130"/>
                <a:gd name="T56" fmla="*/ 26 w 79"/>
                <a:gd name="T57" fmla="*/ 62 h 130"/>
                <a:gd name="T58" fmla="*/ 29 w 79"/>
                <a:gd name="T59" fmla="*/ 60 h 130"/>
                <a:gd name="T60" fmla="*/ 32 w 79"/>
                <a:gd name="T61" fmla="*/ 58 h 130"/>
                <a:gd name="T62" fmla="*/ 34 w 79"/>
                <a:gd name="T63" fmla="*/ 55 h 130"/>
                <a:gd name="T64" fmla="*/ 36 w 79"/>
                <a:gd name="T65" fmla="*/ 51 h 130"/>
                <a:gd name="T66" fmla="*/ 37 w 79"/>
                <a:gd name="T67" fmla="*/ 47 h 130"/>
                <a:gd name="T68" fmla="*/ 38 w 79"/>
                <a:gd name="T69" fmla="*/ 35 h 130"/>
                <a:gd name="T70" fmla="*/ 39 w 79"/>
                <a:gd name="T71" fmla="*/ 20 h 130"/>
                <a:gd name="T72" fmla="*/ 39 w 79"/>
                <a:gd name="T73" fmla="*/ 0 h 130"/>
                <a:gd name="T74" fmla="*/ 39 w 79"/>
                <a:gd name="T75" fmla="*/ 0 h 130"/>
                <a:gd name="T76" fmla="*/ 40 w 79"/>
                <a:gd name="T77" fmla="*/ 20 h 130"/>
                <a:gd name="T78" fmla="*/ 41 w 79"/>
                <a:gd name="T79" fmla="*/ 35 h 130"/>
                <a:gd name="T80" fmla="*/ 42 w 79"/>
                <a:gd name="T81" fmla="*/ 47 h 130"/>
                <a:gd name="T82" fmla="*/ 43 w 79"/>
                <a:gd name="T83" fmla="*/ 51 h 130"/>
                <a:gd name="T84" fmla="*/ 45 w 79"/>
                <a:gd name="T85" fmla="*/ 55 h 130"/>
                <a:gd name="T86" fmla="*/ 47 w 79"/>
                <a:gd name="T87" fmla="*/ 58 h 130"/>
                <a:gd name="T88" fmla="*/ 51 w 79"/>
                <a:gd name="T89" fmla="*/ 60 h 130"/>
                <a:gd name="T90" fmla="*/ 54 w 79"/>
                <a:gd name="T91" fmla="*/ 62 h 130"/>
                <a:gd name="T92" fmla="*/ 57 w 79"/>
                <a:gd name="T93" fmla="*/ 63 h 130"/>
                <a:gd name="T94" fmla="*/ 67 w 79"/>
                <a:gd name="T95" fmla="*/ 65 h 130"/>
                <a:gd name="T96" fmla="*/ 79 w 79"/>
                <a:gd name="T97" fmla="*/ 65 h 130"/>
                <a:gd name="T98" fmla="*/ 79 w 79"/>
                <a:gd name="T9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30">
                  <a:moveTo>
                    <a:pt x="79" y="65"/>
                  </a:moveTo>
                  <a:lnTo>
                    <a:pt x="79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4" y="68"/>
                  </a:lnTo>
                  <a:lnTo>
                    <a:pt x="51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30"/>
                  </a:lnTo>
                  <a:lnTo>
                    <a:pt x="39" y="130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5"/>
                  </a:lnTo>
                  <a:lnTo>
                    <a:pt x="32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3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3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1"/>
                  </a:lnTo>
                  <a:lnTo>
                    <a:pt x="37" y="47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7"/>
                  </a:lnTo>
                  <a:lnTo>
                    <a:pt x="43" y="51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1" y="60"/>
                  </a:lnTo>
                  <a:lnTo>
                    <a:pt x="54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53" name="Freeform 15">
              <a:extLst>
                <a:ext uri="{FF2B5EF4-FFF2-40B4-BE49-F238E27FC236}">
                  <a16:creationId xmlns:a16="http://schemas.microsoft.com/office/drawing/2014/main" id="{E369045A-905A-41E5-A6D8-3E7C62406C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566353" y="9623951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1 h 129"/>
                <a:gd name="T12" fmla="*/ 48 w 80"/>
                <a:gd name="T13" fmla="*/ 73 h 129"/>
                <a:gd name="T14" fmla="*/ 46 w 80"/>
                <a:gd name="T15" fmla="*/ 76 h 129"/>
                <a:gd name="T16" fmla="*/ 44 w 80"/>
                <a:gd name="T17" fmla="*/ 79 h 129"/>
                <a:gd name="T18" fmla="*/ 43 w 80"/>
                <a:gd name="T19" fmla="*/ 84 h 129"/>
                <a:gd name="T20" fmla="*/ 41 w 80"/>
                <a:gd name="T21" fmla="*/ 95 h 129"/>
                <a:gd name="T22" fmla="*/ 41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8 w 80"/>
                <a:gd name="T33" fmla="*/ 84 h 129"/>
                <a:gd name="T34" fmla="*/ 35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29 w 80"/>
                <a:gd name="T41" fmla="*/ 71 h 129"/>
                <a:gd name="T42" fmla="*/ 26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6 w 80"/>
                <a:gd name="T57" fmla="*/ 62 h 129"/>
                <a:gd name="T58" fmla="*/ 29 w 80"/>
                <a:gd name="T59" fmla="*/ 60 h 129"/>
                <a:gd name="T60" fmla="*/ 32 w 80"/>
                <a:gd name="T61" fmla="*/ 58 h 129"/>
                <a:gd name="T62" fmla="*/ 34 w 80"/>
                <a:gd name="T63" fmla="*/ 54 h 129"/>
                <a:gd name="T64" fmla="*/ 35 w 80"/>
                <a:gd name="T65" fmla="*/ 51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1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6 w 80"/>
                <a:gd name="T85" fmla="*/ 54 h 129"/>
                <a:gd name="T86" fmla="*/ 48 w 80"/>
                <a:gd name="T87" fmla="*/ 58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1"/>
                  </a:lnTo>
                  <a:lnTo>
                    <a:pt x="48" y="73"/>
                  </a:lnTo>
                  <a:lnTo>
                    <a:pt x="46" y="76"/>
                  </a:lnTo>
                  <a:lnTo>
                    <a:pt x="44" y="79"/>
                  </a:lnTo>
                  <a:lnTo>
                    <a:pt x="43" y="84"/>
                  </a:lnTo>
                  <a:lnTo>
                    <a:pt x="41" y="95"/>
                  </a:lnTo>
                  <a:lnTo>
                    <a:pt x="41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8" y="84"/>
                  </a:lnTo>
                  <a:lnTo>
                    <a:pt x="35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9" y="71"/>
                  </a:lnTo>
                  <a:lnTo>
                    <a:pt x="26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4"/>
                  </a:lnTo>
                  <a:lnTo>
                    <a:pt x="35" y="51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1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6" y="54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54" name="Freeform 16">
              <a:extLst>
                <a:ext uri="{FF2B5EF4-FFF2-40B4-BE49-F238E27FC236}">
                  <a16:creationId xmlns:a16="http://schemas.microsoft.com/office/drawing/2014/main" id="{7B2114A9-CA49-4FCC-A574-8123F35D90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38078" y="10141476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6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5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3 w 80"/>
                <a:gd name="T61" fmla="*/ 58 h 129"/>
                <a:gd name="T62" fmla="*/ 35 w 80"/>
                <a:gd name="T63" fmla="*/ 55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5 h 129"/>
                <a:gd name="T86" fmla="*/ 48 w 80"/>
                <a:gd name="T87" fmla="*/ 58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6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3" y="58"/>
                  </a:lnTo>
                  <a:lnTo>
                    <a:pt x="35" y="55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5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55" name="Freeform 17">
              <a:extLst>
                <a:ext uri="{FF2B5EF4-FFF2-40B4-BE49-F238E27FC236}">
                  <a16:creationId xmlns:a16="http://schemas.microsoft.com/office/drawing/2014/main" id="{71C29D19-BE0B-4E48-9A0C-5A2D08E108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560128" y="8639701"/>
              <a:ext cx="125413" cy="204788"/>
            </a:xfrm>
            <a:custGeom>
              <a:avLst/>
              <a:gdLst>
                <a:gd name="T0" fmla="*/ 79 w 79"/>
                <a:gd name="T1" fmla="*/ 64 h 129"/>
                <a:gd name="T2" fmla="*/ 79 w 79"/>
                <a:gd name="T3" fmla="*/ 64 h 129"/>
                <a:gd name="T4" fmla="*/ 67 w 79"/>
                <a:gd name="T5" fmla="*/ 64 h 129"/>
                <a:gd name="T6" fmla="*/ 57 w 79"/>
                <a:gd name="T7" fmla="*/ 66 h 129"/>
                <a:gd name="T8" fmla="*/ 54 w 79"/>
                <a:gd name="T9" fmla="*/ 67 h 129"/>
                <a:gd name="T10" fmla="*/ 50 w 79"/>
                <a:gd name="T11" fmla="*/ 69 h 129"/>
                <a:gd name="T12" fmla="*/ 47 w 79"/>
                <a:gd name="T13" fmla="*/ 72 h 129"/>
                <a:gd name="T14" fmla="*/ 45 w 79"/>
                <a:gd name="T15" fmla="*/ 75 h 129"/>
                <a:gd name="T16" fmla="*/ 43 w 79"/>
                <a:gd name="T17" fmla="*/ 79 h 129"/>
                <a:gd name="T18" fmla="*/ 42 w 79"/>
                <a:gd name="T19" fmla="*/ 83 h 129"/>
                <a:gd name="T20" fmla="*/ 41 w 79"/>
                <a:gd name="T21" fmla="*/ 94 h 129"/>
                <a:gd name="T22" fmla="*/ 40 w 79"/>
                <a:gd name="T23" fmla="*/ 109 h 129"/>
                <a:gd name="T24" fmla="*/ 39 w 79"/>
                <a:gd name="T25" fmla="*/ 129 h 129"/>
                <a:gd name="T26" fmla="*/ 39 w 79"/>
                <a:gd name="T27" fmla="*/ 129 h 129"/>
                <a:gd name="T28" fmla="*/ 39 w 79"/>
                <a:gd name="T29" fmla="*/ 109 h 129"/>
                <a:gd name="T30" fmla="*/ 38 w 79"/>
                <a:gd name="T31" fmla="*/ 94 h 129"/>
                <a:gd name="T32" fmla="*/ 37 w 79"/>
                <a:gd name="T33" fmla="*/ 83 h 129"/>
                <a:gd name="T34" fmla="*/ 36 w 79"/>
                <a:gd name="T35" fmla="*/ 79 h 129"/>
                <a:gd name="T36" fmla="*/ 34 w 79"/>
                <a:gd name="T37" fmla="*/ 75 h 129"/>
                <a:gd name="T38" fmla="*/ 32 w 79"/>
                <a:gd name="T39" fmla="*/ 72 h 129"/>
                <a:gd name="T40" fmla="*/ 29 w 79"/>
                <a:gd name="T41" fmla="*/ 69 h 129"/>
                <a:gd name="T42" fmla="*/ 26 w 79"/>
                <a:gd name="T43" fmla="*/ 67 h 129"/>
                <a:gd name="T44" fmla="*/ 23 w 79"/>
                <a:gd name="T45" fmla="*/ 66 h 129"/>
                <a:gd name="T46" fmla="*/ 13 w 79"/>
                <a:gd name="T47" fmla="*/ 64 h 129"/>
                <a:gd name="T48" fmla="*/ 0 w 79"/>
                <a:gd name="T49" fmla="*/ 64 h 129"/>
                <a:gd name="T50" fmla="*/ 0 w 79"/>
                <a:gd name="T51" fmla="*/ 64 h 129"/>
                <a:gd name="T52" fmla="*/ 13 w 79"/>
                <a:gd name="T53" fmla="*/ 63 h 129"/>
                <a:gd name="T54" fmla="*/ 23 w 79"/>
                <a:gd name="T55" fmla="*/ 62 h 129"/>
                <a:gd name="T56" fmla="*/ 26 w 79"/>
                <a:gd name="T57" fmla="*/ 61 h 129"/>
                <a:gd name="T58" fmla="*/ 29 w 79"/>
                <a:gd name="T59" fmla="*/ 59 h 129"/>
                <a:gd name="T60" fmla="*/ 32 w 79"/>
                <a:gd name="T61" fmla="*/ 57 h 129"/>
                <a:gd name="T62" fmla="*/ 34 w 79"/>
                <a:gd name="T63" fmla="*/ 54 h 129"/>
                <a:gd name="T64" fmla="*/ 36 w 79"/>
                <a:gd name="T65" fmla="*/ 50 h 129"/>
                <a:gd name="T66" fmla="*/ 37 w 79"/>
                <a:gd name="T67" fmla="*/ 46 h 129"/>
                <a:gd name="T68" fmla="*/ 38 w 79"/>
                <a:gd name="T69" fmla="*/ 35 h 129"/>
                <a:gd name="T70" fmla="*/ 39 w 79"/>
                <a:gd name="T71" fmla="*/ 19 h 129"/>
                <a:gd name="T72" fmla="*/ 39 w 79"/>
                <a:gd name="T73" fmla="*/ 0 h 129"/>
                <a:gd name="T74" fmla="*/ 39 w 79"/>
                <a:gd name="T75" fmla="*/ 0 h 129"/>
                <a:gd name="T76" fmla="*/ 40 w 79"/>
                <a:gd name="T77" fmla="*/ 19 h 129"/>
                <a:gd name="T78" fmla="*/ 41 w 79"/>
                <a:gd name="T79" fmla="*/ 35 h 129"/>
                <a:gd name="T80" fmla="*/ 42 w 79"/>
                <a:gd name="T81" fmla="*/ 46 h 129"/>
                <a:gd name="T82" fmla="*/ 43 w 79"/>
                <a:gd name="T83" fmla="*/ 50 h 129"/>
                <a:gd name="T84" fmla="*/ 45 w 79"/>
                <a:gd name="T85" fmla="*/ 54 h 129"/>
                <a:gd name="T86" fmla="*/ 47 w 79"/>
                <a:gd name="T87" fmla="*/ 57 h 129"/>
                <a:gd name="T88" fmla="*/ 50 w 79"/>
                <a:gd name="T89" fmla="*/ 59 h 129"/>
                <a:gd name="T90" fmla="*/ 54 w 79"/>
                <a:gd name="T91" fmla="*/ 61 h 129"/>
                <a:gd name="T92" fmla="*/ 57 w 79"/>
                <a:gd name="T93" fmla="*/ 62 h 129"/>
                <a:gd name="T94" fmla="*/ 67 w 79"/>
                <a:gd name="T95" fmla="*/ 63 h 129"/>
                <a:gd name="T96" fmla="*/ 79 w 79"/>
                <a:gd name="T97" fmla="*/ 64 h 129"/>
                <a:gd name="T98" fmla="*/ 79 w 79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29">
                  <a:moveTo>
                    <a:pt x="79" y="64"/>
                  </a:moveTo>
                  <a:lnTo>
                    <a:pt x="79" y="64"/>
                  </a:lnTo>
                  <a:lnTo>
                    <a:pt x="67" y="64"/>
                  </a:lnTo>
                  <a:lnTo>
                    <a:pt x="57" y="66"/>
                  </a:lnTo>
                  <a:lnTo>
                    <a:pt x="54" y="67"/>
                  </a:lnTo>
                  <a:lnTo>
                    <a:pt x="50" y="69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39" y="129"/>
                  </a:lnTo>
                  <a:lnTo>
                    <a:pt x="39" y="129"/>
                  </a:lnTo>
                  <a:lnTo>
                    <a:pt x="39" y="109"/>
                  </a:lnTo>
                  <a:lnTo>
                    <a:pt x="38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5"/>
                  </a:lnTo>
                  <a:lnTo>
                    <a:pt x="32" y="72"/>
                  </a:lnTo>
                  <a:lnTo>
                    <a:pt x="29" y="69"/>
                  </a:lnTo>
                  <a:lnTo>
                    <a:pt x="26" y="67"/>
                  </a:lnTo>
                  <a:lnTo>
                    <a:pt x="23" y="66"/>
                  </a:lnTo>
                  <a:lnTo>
                    <a:pt x="13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3"/>
                  </a:lnTo>
                  <a:lnTo>
                    <a:pt x="23" y="62"/>
                  </a:lnTo>
                  <a:lnTo>
                    <a:pt x="26" y="61"/>
                  </a:lnTo>
                  <a:lnTo>
                    <a:pt x="29" y="59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8" y="35"/>
                  </a:lnTo>
                  <a:lnTo>
                    <a:pt x="39" y="19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3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0" y="59"/>
                  </a:lnTo>
                  <a:lnTo>
                    <a:pt x="54" y="61"/>
                  </a:lnTo>
                  <a:lnTo>
                    <a:pt x="57" y="62"/>
                  </a:lnTo>
                  <a:lnTo>
                    <a:pt x="67" y="63"/>
                  </a:lnTo>
                  <a:lnTo>
                    <a:pt x="79" y="64"/>
                  </a:lnTo>
                  <a:lnTo>
                    <a:pt x="79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56" name="Freeform 18">
              <a:extLst>
                <a:ext uri="{FF2B5EF4-FFF2-40B4-BE49-F238E27FC236}">
                  <a16:creationId xmlns:a16="http://schemas.microsoft.com/office/drawing/2014/main" id="{BE3742BD-0F79-4124-B830-8C8F81C0BE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74578" y="6839476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7 w 80"/>
                <a:gd name="T5" fmla="*/ 65 h 129"/>
                <a:gd name="T6" fmla="*/ 57 w 80"/>
                <a:gd name="T7" fmla="*/ 66 h 129"/>
                <a:gd name="T8" fmla="*/ 53 w 80"/>
                <a:gd name="T9" fmla="*/ 67 h 129"/>
                <a:gd name="T10" fmla="*/ 50 w 80"/>
                <a:gd name="T11" fmla="*/ 69 h 129"/>
                <a:gd name="T12" fmla="*/ 48 w 80"/>
                <a:gd name="T13" fmla="*/ 72 h 129"/>
                <a:gd name="T14" fmla="*/ 46 w 80"/>
                <a:gd name="T15" fmla="*/ 74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09 h 129"/>
                <a:gd name="T30" fmla="*/ 39 w 80"/>
                <a:gd name="T31" fmla="*/ 94 h 129"/>
                <a:gd name="T32" fmla="*/ 38 w 80"/>
                <a:gd name="T33" fmla="*/ 83 h 129"/>
                <a:gd name="T34" fmla="*/ 36 w 80"/>
                <a:gd name="T35" fmla="*/ 79 h 129"/>
                <a:gd name="T36" fmla="*/ 35 w 80"/>
                <a:gd name="T37" fmla="*/ 74 h 129"/>
                <a:gd name="T38" fmla="*/ 33 w 80"/>
                <a:gd name="T39" fmla="*/ 72 h 129"/>
                <a:gd name="T40" fmla="*/ 30 w 80"/>
                <a:gd name="T41" fmla="*/ 69 h 129"/>
                <a:gd name="T42" fmla="*/ 27 w 80"/>
                <a:gd name="T43" fmla="*/ 67 h 129"/>
                <a:gd name="T44" fmla="*/ 22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7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7" y="65"/>
                  </a:lnTo>
                  <a:lnTo>
                    <a:pt x="57" y="66"/>
                  </a:lnTo>
                  <a:lnTo>
                    <a:pt x="53" y="67"/>
                  </a:lnTo>
                  <a:lnTo>
                    <a:pt x="50" y="69"/>
                  </a:lnTo>
                  <a:lnTo>
                    <a:pt x="48" y="72"/>
                  </a:lnTo>
                  <a:lnTo>
                    <a:pt x="46" y="74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09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6" y="79"/>
                  </a:lnTo>
                  <a:lnTo>
                    <a:pt x="35" y="74"/>
                  </a:lnTo>
                  <a:lnTo>
                    <a:pt x="33" y="72"/>
                  </a:lnTo>
                  <a:lnTo>
                    <a:pt x="30" y="69"/>
                  </a:lnTo>
                  <a:lnTo>
                    <a:pt x="27" y="67"/>
                  </a:lnTo>
                  <a:lnTo>
                    <a:pt x="22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7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57" name="Freeform 19">
              <a:extLst>
                <a:ext uri="{FF2B5EF4-FFF2-40B4-BE49-F238E27FC236}">
                  <a16:creationId xmlns:a16="http://schemas.microsoft.com/office/drawing/2014/main" id="{FC0E9775-5DA2-4D74-AED0-42801E391C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667953" y="7531626"/>
              <a:ext cx="125413" cy="206375"/>
            </a:xfrm>
            <a:custGeom>
              <a:avLst/>
              <a:gdLst>
                <a:gd name="T0" fmla="*/ 79 w 79"/>
                <a:gd name="T1" fmla="*/ 65 h 130"/>
                <a:gd name="T2" fmla="*/ 79 w 79"/>
                <a:gd name="T3" fmla="*/ 65 h 130"/>
                <a:gd name="T4" fmla="*/ 67 w 79"/>
                <a:gd name="T5" fmla="*/ 66 h 130"/>
                <a:gd name="T6" fmla="*/ 57 w 79"/>
                <a:gd name="T7" fmla="*/ 67 h 130"/>
                <a:gd name="T8" fmla="*/ 54 w 79"/>
                <a:gd name="T9" fmla="*/ 69 h 130"/>
                <a:gd name="T10" fmla="*/ 50 w 79"/>
                <a:gd name="T11" fmla="*/ 70 h 130"/>
                <a:gd name="T12" fmla="*/ 47 w 79"/>
                <a:gd name="T13" fmla="*/ 73 h 130"/>
                <a:gd name="T14" fmla="*/ 45 w 79"/>
                <a:gd name="T15" fmla="*/ 76 h 130"/>
                <a:gd name="T16" fmla="*/ 43 w 79"/>
                <a:gd name="T17" fmla="*/ 79 h 130"/>
                <a:gd name="T18" fmla="*/ 42 w 79"/>
                <a:gd name="T19" fmla="*/ 84 h 130"/>
                <a:gd name="T20" fmla="*/ 41 w 79"/>
                <a:gd name="T21" fmla="*/ 95 h 130"/>
                <a:gd name="T22" fmla="*/ 40 w 79"/>
                <a:gd name="T23" fmla="*/ 110 h 130"/>
                <a:gd name="T24" fmla="*/ 39 w 79"/>
                <a:gd name="T25" fmla="*/ 130 h 130"/>
                <a:gd name="T26" fmla="*/ 39 w 79"/>
                <a:gd name="T27" fmla="*/ 130 h 130"/>
                <a:gd name="T28" fmla="*/ 39 w 79"/>
                <a:gd name="T29" fmla="*/ 110 h 130"/>
                <a:gd name="T30" fmla="*/ 38 w 79"/>
                <a:gd name="T31" fmla="*/ 95 h 130"/>
                <a:gd name="T32" fmla="*/ 37 w 79"/>
                <a:gd name="T33" fmla="*/ 84 h 130"/>
                <a:gd name="T34" fmla="*/ 36 w 79"/>
                <a:gd name="T35" fmla="*/ 79 h 130"/>
                <a:gd name="T36" fmla="*/ 34 w 79"/>
                <a:gd name="T37" fmla="*/ 76 h 130"/>
                <a:gd name="T38" fmla="*/ 32 w 79"/>
                <a:gd name="T39" fmla="*/ 73 h 130"/>
                <a:gd name="T40" fmla="*/ 29 w 79"/>
                <a:gd name="T41" fmla="*/ 70 h 130"/>
                <a:gd name="T42" fmla="*/ 26 w 79"/>
                <a:gd name="T43" fmla="*/ 69 h 130"/>
                <a:gd name="T44" fmla="*/ 23 w 79"/>
                <a:gd name="T45" fmla="*/ 67 h 130"/>
                <a:gd name="T46" fmla="*/ 12 w 79"/>
                <a:gd name="T47" fmla="*/ 66 h 130"/>
                <a:gd name="T48" fmla="*/ 0 w 79"/>
                <a:gd name="T49" fmla="*/ 65 h 130"/>
                <a:gd name="T50" fmla="*/ 0 w 79"/>
                <a:gd name="T51" fmla="*/ 65 h 130"/>
                <a:gd name="T52" fmla="*/ 12 w 79"/>
                <a:gd name="T53" fmla="*/ 65 h 130"/>
                <a:gd name="T54" fmla="*/ 23 w 79"/>
                <a:gd name="T55" fmla="*/ 63 h 130"/>
                <a:gd name="T56" fmla="*/ 26 w 79"/>
                <a:gd name="T57" fmla="*/ 62 h 130"/>
                <a:gd name="T58" fmla="*/ 29 w 79"/>
                <a:gd name="T59" fmla="*/ 60 h 130"/>
                <a:gd name="T60" fmla="*/ 32 w 79"/>
                <a:gd name="T61" fmla="*/ 58 h 130"/>
                <a:gd name="T62" fmla="*/ 34 w 79"/>
                <a:gd name="T63" fmla="*/ 55 h 130"/>
                <a:gd name="T64" fmla="*/ 36 w 79"/>
                <a:gd name="T65" fmla="*/ 51 h 130"/>
                <a:gd name="T66" fmla="*/ 37 w 79"/>
                <a:gd name="T67" fmla="*/ 47 h 130"/>
                <a:gd name="T68" fmla="*/ 38 w 79"/>
                <a:gd name="T69" fmla="*/ 35 h 130"/>
                <a:gd name="T70" fmla="*/ 39 w 79"/>
                <a:gd name="T71" fmla="*/ 20 h 130"/>
                <a:gd name="T72" fmla="*/ 39 w 79"/>
                <a:gd name="T73" fmla="*/ 0 h 130"/>
                <a:gd name="T74" fmla="*/ 39 w 79"/>
                <a:gd name="T75" fmla="*/ 0 h 130"/>
                <a:gd name="T76" fmla="*/ 40 w 79"/>
                <a:gd name="T77" fmla="*/ 20 h 130"/>
                <a:gd name="T78" fmla="*/ 41 w 79"/>
                <a:gd name="T79" fmla="*/ 35 h 130"/>
                <a:gd name="T80" fmla="*/ 42 w 79"/>
                <a:gd name="T81" fmla="*/ 47 h 130"/>
                <a:gd name="T82" fmla="*/ 43 w 79"/>
                <a:gd name="T83" fmla="*/ 51 h 130"/>
                <a:gd name="T84" fmla="*/ 45 w 79"/>
                <a:gd name="T85" fmla="*/ 55 h 130"/>
                <a:gd name="T86" fmla="*/ 47 w 79"/>
                <a:gd name="T87" fmla="*/ 58 h 130"/>
                <a:gd name="T88" fmla="*/ 50 w 79"/>
                <a:gd name="T89" fmla="*/ 60 h 130"/>
                <a:gd name="T90" fmla="*/ 54 w 79"/>
                <a:gd name="T91" fmla="*/ 62 h 130"/>
                <a:gd name="T92" fmla="*/ 57 w 79"/>
                <a:gd name="T93" fmla="*/ 63 h 130"/>
                <a:gd name="T94" fmla="*/ 67 w 79"/>
                <a:gd name="T95" fmla="*/ 65 h 130"/>
                <a:gd name="T96" fmla="*/ 79 w 79"/>
                <a:gd name="T97" fmla="*/ 65 h 130"/>
                <a:gd name="T98" fmla="*/ 79 w 79"/>
                <a:gd name="T9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30">
                  <a:moveTo>
                    <a:pt x="79" y="65"/>
                  </a:moveTo>
                  <a:lnTo>
                    <a:pt x="79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4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3" y="79"/>
                  </a:lnTo>
                  <a:lnTo>
                    <a:pt x="42" y="84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30"/>
                  </a:lnTo>
                  <a:lnTo>
                    <a:pt x="39" y="130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4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9" y="70"/>
                  </a:lnTo>
                  <a:lnTo>
                    <a:pt x="26" y="69"/>
                  </a:lnTo>
                  <a:lnTo>
                    <a:pt x="23" y="67"/>
                  </a:lnTo>
                  <a:lnTo>
                    <a:pt x="12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5"/>
                  </a:lnTo>
                  <a:lnTo>
                    <a:pt x="23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1"/>
                  </a:lnTo>
                  <a:lnTo>
                    <a:pt x="37" y="47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7"/>
                  </a:lnTo>
                  <a:lnTo>
                    <a:pt x="43" y="51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0" y="60"/>
                  </a:lnTo>
                  <a:lnTo>
                    <a:pt x="54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58" name="Freeform 20">
              <a:extLst>
                <a:ext uri="{FF2B5EF4-FFF2-40B4-BE49-F238E27FC236}">
                  <a16:creationId xmlns:a16="http://schemas.microsoft.com/office/drawing/2014/main" id="{E1BAA4F3-5844-45DE-A0ED-50437DAC3B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030028" y="6093351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6 w 80"/>
                <a:gd name="T5" fmla="*/ 65 h 129"/>
                <a:gd name="T6" fmla="*/ 57 w 80"/>
                <a:gd name="T7" fmla="*/ 67 h 129"/>
                <a:gd name="T8" fmla="*/ 53 w 80"/>
                <a:gd name="T9" fmla="*/ 68 h 129"/>
                <a:gd name="T10" fmla="*/ 50 w 80"/>
                <a:gd name="T11" fmla="*/ 70 h 129"/>
                <a:gd name="T12" fmla="*/ 47 w 80"/>
                <a:gd name="T13" fmla="*/ 72 h 129"/>
                <a:gd name="T14" fmla="*/ 45 w 80"/>
                <a:gd name="T15" fmla="*/ 75 h 129"/>
                <a:gd name="T16" fmla="*/ 44 w 80"/>
                <a:gd name="T17" fmla="*/ 79 h 129"/>
                <a:gd name="T18" fmla="*/ 42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39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3 w 80"/>
                <a:gd name="T37" fmla="*/ 75 h 129"/>
                <a:gd name="T38" fmla="*/ 31 w 80"/>
                <a:gd name="T39" fmla="*/ 72 h 129"/>
                <a:gd name="T40" fmla="*/ 29 w 80"/>
                <a:gd name="T41" fmla="*/ 70 h 129"/>
                <a:gd name="T42" fmla="*/ 26 w 80"/>
                <a:gd name="T43" fmla="*/ 68 h 129"/>
                <a:gd name="T44" fmla="*/ 22 w 80"/>
                <a:gd name="T45" fmla="*/ 67 h 129"/>
                <a:gd name="T46" fmla="*/ 12 w 80"/>
                <a:gd name="T47" fmla="*/ 65 h 129"/>
                <a:gd name="T48" fmla="*/ 0 w 80"/>
                <a:gd name="T49" fmla="*/ 65 h 129"/>
                <a:gd name="T50" fmla="*/ 0 w 80"/>
                <a:gd name="T51" fmla="*/ 65 h 129"/>
                <a:gd name="T52" fmla="*/ 12 w 80"/>
                <a:gd name="T53" fmla="*/ 64 h 129"/>
                <a:gd name="T54" fmla="*/ 22 w 80"/>
                <a:gd name="T55" fmla="*/ 63 h 129"/>
                <a:gd name="T56" fmla="*/ 26 w 80"/>
                <a:gd name="T57" fmla="*/ 60 h 129"/>
                <a:gd name="T58" fmla="*/ 29 w 80"/>
                <a:gd name="T59" fmla="*/ 59 h 129"/>
                <a:gd name="T60" fmla="*/ 31 w 80"/>
                <a:gd name="T61" fmla="*/ 56 h 129"/>
                <a:gd name="T62" fmla="*/ 33 w 80"/>
                <a:gd name="T63" fmla="*/ 53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39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2 w 80"/>
                <a:gd name="T81" fmla="*/ 46 h 129"/>
                <a:gd name="T82" fmla="*/ 44 w 80"/>
                <a:gd name="T83" fmla="*/ 50 h 129"/>
                <a:gd name="T84" fmla="*/ 45 w 80"/>
                <a:gd name="T85" fmla="*/ 53 h 129"/>
                <a:gd name="T86" fmla="*/ 47 w 80"/>
                <a:gd name="T87" fmla="*/ 56 h 129"/>
                <a:gd name="T88" fmla="*/ 50 w 80"/>
                <a:gd name="T89" fmla="*/ 59 h 129"/>
                <a:gd name="T90" fmla="*/ 53 w 80"/>
                <a:gd name="T91" fmla="*/ 60 h 129"/>
                <a:gd name="T92" fmla="*/ 57 w 80"/>
                <a:gd name="T93" fmla="*/ 63 h 129"/>
                <a:gd name="T94" fmla="*/ 66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6" y="65"/>
                  </a:lnTo>
                  <a:lnTo>
                    <a:pt x="57" y="67"/>
                  </a:lnTo>
                  <a:lnTo>
                    <a:pt x="53" y="68"/>
                  </a:lnTo>
                  <a:lnTo>
                    <a:pt x="50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39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3" y="75"/>
                  </a:lnTo>
                  <a:lnTo>
                    <a:pt x="31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2" y="67"/>
                  </a:lnTo>
                  <a:lnTo>
                    <a:pt x="12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4"/>
                  </a:lnTo>
                  <a:lnTo>
                    <a:pt x="22" y="63"/>
                  </a:lnTo>
                  <a:lnTo>
                    <a:pt x="26" y="60"/>
                  </a:lnTo>
                  <a:lnTo>
                    <a:pt x="29" y="59"/>
                  </a:lnTo>
                  <a:lnTo>
                    <a:pt x="31" y="56"/>
                  </a:lnTo>
                  <a:lnTo>
                    <a:pt x="33" y="53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39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4" y="50"/>
                  </a:lnTo>
                  <a:lnTo>
                    <a:pt x="45" y="53"/>
                  </a:lnTo>
                  <a:lnTo>
                    <a:pt x="47" y="56"/>
                  </a:lnTo>
                  <a:lnTo>
                    <a:pt x="50" y="59"/>
                  </a:lnTo>
                  <a:lnTo>
                    <a:pt x="53" y="60"/>
                  </a:lnTo>
                  <a:lnTo>
                    <a:pt x="57" y="63"/>
                  </a:lnTo>
                  <a:lnTo>
                    <a:pt x="66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59" name="Freeform 21">
              <a:extLst>
                <a:ext uri="{FF2B5EF4-FFF2-40B4-BE49-F238E27FC236}">
                  <a16:creationId xmlns:a16="http://schemas.microsoft.com/office/drawing/2014/main" id="{AF3D6B3E-EC49-4ABF-8047-DC9239A678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674553" y="8025339"/>
              <a:ext cx="125413" cy="204788"/>
            </a:xfrm>
            <a:custGeom>
              <a:avLst/>
              <a:gdLst>
                <a:gd name="T0" fmla="*/ 79 w 79"/>
                <a:gd name="T1" fmla="*/ 65 h 129"/>
                <a:gd name="T2" fmla="*/ 79 w 79"/>
                <a:gd name="T3" fmla="*/ 65 h 129"/>
                <a:gd name="T4" fmla="*/ 66 w 79"/>
                <a:gd name="T5" fmla="*/ 66 h 129"/>
                <a:gd name="T6" fmla="*/ 56 w 79"/>
                <a:gd name="T7" fmla="*/ 67 h 129"/>
                <a:gd name="T8" fmla="*/ 53 w 79"/>
                <a:gd name="T9" fmla="*/ 69 h 129"/>
                <a:gd name="T10" fmla="*/ 50 w 79"/>
                <a:gd name="T11" fmla="*/ 70 h 129"/>
                <a:gd name="T12" fmla="*/ 47 w 79"/>
                <a:gd name="T13" fmla="*/ 73 h 129"/>
                <a:gd name="T14" fmla="*/ 45 w 79"/>
                <a:gd name="T15" fmla="*/ 76 h 129"/>
                <a:gd name="T16" fmla="*/ 43 w 79"/>
                <a:gd name="T17" fmla="*/ 79 h 129"/>
                <a:gd name="T18" fmla="*/ 42 w 79"/>
                <a:gd name="T19" fmla="*/ 83 h 129"/>
                <a:gd name="T20" fmla="*/ 41 w 79"/>
                <a:gd name="T21" fmla="*/ 95 h 129"/>
                <a:gd name="T22" fmla="*/ 40 w 79"/>
                <a:gd name="T23" fmla="*/ 110 h 129"/>
                <a:gd name="T24" fmla="*/ 39 w 79"/>
                <a:gd name="T25" fmla="*/ 129 h 129"/>
                <a:gd name="T26" fmla="*/ 39 w 79"/>
                <a:gd name="T27" fmla="*/ 129 h 129"/>
                <a:gd name="T28" fmla="*/ 39 w 79"/>
                <a:gd name="T29" fmla="*/ 110 h 129"/>
                <a:gd name="T30" fmla="*/ 38 w 79"/>
                <a:gd name="T31" fmla="*/ 95 h 129"/>
                <a:gd name="T32" fmla="*/ 37 w 79"/>
                <a:gd name="T33" fmla="*/ 83 h 129"/>
                <a:gd name="T34" fmla="*/ 36 w 79"/>
                <a:gd name="T35" fmla="*/ 79 h 129"/>
                <a:gd name="T36" fmla="*/ 34 w 79"/>
                <a:gd name="T37" fmla="*/ 76 h 129"/>
                <a:gd name="T38" fmla="*/ 32 w 79"/>
                <a:gd name="T39" fmla="*/ 73 h 129"/>
                <a:gd name="T40" fmla="*/ 28 w 79"/>
                <a:gd name="T41" fmla="*/ 70 h 129"/>
                <a:gd name="T42" fmla="*/ 25 w 79"/>
                <a:gd name="T43" fmla="*/ 69 h 129"/>
                <a:gd name="T44" fmla="*/ 22 w 79"/>
                <a:gd name="T45" fmla="*/ 67 h 129"/>
                <a:gd name="T46" fmla="*/ 12 w 79"/>
                <a:gd name="T47" fmla="*/ 66 h 129"/>
                <a:gd name="T48" fmla="*/ 0 w 79"/>
                <a:gd name="T49" fmla="*/ 65 h 129"/>
                <a:gd name="T50" fmla="*/ 0 w 79"/>
                <a:gd name="T51" fmla="*/ 65 h 129"/>
                <a:gd name="T52" fmla="*/ 12 w 79"/>
                <a:gd name="T53" fmla="*/ 65 h 129"/>
                <a:gd name="T54" fmla="*/ 22 w 79"/>
                <a:gd name="T55" fmla="*/ 63 h 129"/>
                <a:gd name="T56" fmla="*/ 25 w 79"/>
                <a:gd name="T57" fmla="*/ 62 h 129"/>
                <a:gd name="T58" fmla="*/ 28 w 79"/>
                <a:gd name="T59" fmla="*/ 60 h 129"/>
                <a:gd name="T60" fmla="*/ 32 w 79"/>
                <a:gd name="T61" fmla="*/ 58 h 129"/>
                <a:gd name="T62" fmla="*/ 34 w 79"/>
                <a:gd name="T63" fmla="*/ 55 h 129"/>
                <a:gd name="T64" fmla="*/ 36 w 79"/>
                <a:gd name="T65" fmla="*/ 50 h 129"/>
                <a:gd name="T66" fmla="*/ 37 w 79"/>
                <a:gd name="T67" fmla="*/ 46 h 129"/>
                <a:gd name="T68" fmla="*/ 38 w 79"/>
                <a:gd name="T69" fmla="*/ 35 h 129"/>
                <a:gd name="T70" fmla="*/ 39 w 79"/>
                <a:gd name="T71" fmla="*/ 20 h 129"/>
                <a:gd name="T72" fmla="*/ 39 w 79"/>
                <a:gd name="T73" fmla="*/ 0 h 129"/>
                <a:gd name="T74" fmla="*/ 39 w 79"/>
                <a:gd name="T75" fmla="*/ 0 h 129"/>
                <a:gd name="T76" fmla="*/ 40 w 79"/>
                <a:gd name="T77" fmla="*/ 20 h 129"/>
                <a:gd name="T78" fmla="*/ 41 w 79"/>
                <a:gd name="T79" fmla="*/ 35 h 129"/>
                <a:gd name="T80" fmla="*/ 42 w 79"/>
                <a:gd name="T81" fmla="*/ 46 h 129"/>
                <a:gd name="T82" fmla="*/ 43 w 79"/>
                <a:gd name="T83" fmla="*/ 50 h 129"/>
                <a:gd name="T84" fmla="*/ 45 w 79"/>
                <a:gd name="T85" fmla="*/ 55 h 129"/>
                <a:gd name="T86" fmla="*/ 47 w 79"/>
                <a:gd name="T87" fmla="*/ 58 h 129"/>
                <a:gd name="T88" fmla="*/ 50 w 79"/>
                <a:gd name="T89" fmla="*/ 60 h 129"/>
                <a:gd name="T90" fmla="*/ 53 w 79"/>
                <a:gd name="T91" fmla="*/ 62 h 129"/>
                <a:gd name="T92" fmla="*/ 56 w 79"/>
                <a:gd name="T93" fmla="*/ 63 h 129"/>
                <a:gd name="T94" fmla="*/ 66 w 79"/>
                <a:gd name="T95" fmla="*/ 65 h 129"/>
                <a:gd name="T96" fmla="*/ 79 w 79"/>
                <a:gd name="T97" fmla="*/ 65 h 129"/>
                <a:gd name="T98" fmla="*/ 79 w 79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29">
                  <a:moveTo>
                    <a:pt x="79" y="65"/>
                  </a:moveTo>
                  <a:lnTo>
                    <a:pt x="79" y="65"/>
                  </a:lnTo>
                  <a:lnTo>
                    <a:pt x="66" y="66"/>
                  </a:lnTo>
                  <a:lnTo>
                    <a:pt x="56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29"/>
                  </a:lnTo>
                  <a:lnTo>
                    <a:pt x="39" y="129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8" y="70"/>
                  </a:lnTo>
                  <a:lnTo>
                    <a:pt x="25" y="69"/>
                  </a:lnTo>
                  <a:lnTo>
                    <a:pt x="22" y="67"/>
                  </a:lnTo>
                  <a:lnTo>
                    <a:pt x="12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5"/>
                  </a:lnTo>
                  <a:lnTo>
                    <a:pt x="22" y="63"/>
                  </a:lnTo>
                  <a:lnTo>
                    <a:pt x="25" y="62"/>
                  </a:lnTo>
                  <a:lnTo>
                    <a:pt x="28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3" y="50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6" y="63"/>
                  </a:lnTo>
                  <a:lnTo>
                    <a:pt x="66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60" name="Freeform 22">
              <a:extLst>
                <a:ext uri="{FF2B5EF4-FFF2-40B4-BE49-F238E27FC236}">
                  <a16:creationId xmlns:a16="http://schemas.microsoft.com/office/drawing/2014/main" id="{5B2F430A-A36C-4E63-A036-AC4285C83B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093528" y="10133539"/>
              <a:ext cx="195263" cy="315913"/>
            </a:xfrm>
            <a:custGeom>
              <a:avLst/>
              <a:gdLst>
                <a:gd name="T0" fmla="*/ 123 w 123"/>
                <a:gd name="T1" fmla="*/ 100 h 199"/>
                <a:gd name="T2" fmla="*/ 123 w 123"/>
                <a:gd name="T3" fmla="*/ 100 h 199"/>
                <a:gd name="T4" fmla="*/ 102 w 123"/>
                <a:gd name="T5" fmla="*/ 101 h 199"/>
                <a:gd name="T6" fmla="*/ 94 w 123"/>
                <a:gd name="T7" fmla="*/ 102 h 199"/>
                <a:gd name="T8" fmla="*/ 88 w 123"/>
                <a:gd name="T9" fmla="*/ 103 h 199"/>
                <a:gd name="T10" fmla="*/ 82 w 123"/>
                <a:gd name="T11" fmla="*/ 105 h 199"/>
                <a:gd name="T12" fmla="*/ 77 w 123"/>
                <a:gd name="T13" fmla="*/ 108 h 199"/>
                <a:gd name="T14" fmla="*/ 72 w 123"/>
                <a:gd name="T15" fmla="*/ 112 h 199"/>
                <a:gd name="T16" fmla="*/ 69 w 123"/>
                <a:gd name="T17" fmla="*/ 116 h 199"/>
                <a:gd name="T18" fmla="*/ 67 w 123"/>
                <a:gd name="T19" fmla="*/ 122 h 199"/>
                <a:gd name="T20" fmla="*/ 65 w 123"/>
                <a:gd name="T21" fmla="*/ 128 h 199"/>
                <a:gd name="T22" fmla="*/ 63 w 123"/>
                <a:gd name="T23" fmla="*/ 136 h 199"/>
                <a:gd name="T24" fmla="*/ 62 w 123"/>
                <a:gd name="T25" fmla="*/ 146 h 199"/>
                <a:gd name="T26" fmla="*/ 61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6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2 h 199"/>
                <a:gd name="T42" fmla="*/ 52 w 123"/>
                <a:gd name="T43" fmla="*/ 116 h 199"/>
                <a:gd name="T44" fmla="*/ 49 w 123"/>
                <a:gd name="T45" fmla="*/ 112 h 199"/>
                <a:gd name="T46" fmla="*/ 45 w 123"/>
                <a:gd name="T47" fmla="*/ 108 h 199"/>
                <a:gd name="T48" fmla="*/ 40 w 123"/>
                <a:gd name="T49" fmla="*/ 105 h 199"/>
                <a:gd name="T50" fmla="*/ 34 w 123"/>
                <a:gd name="T51" fmla="*/ 103 h 199"/>
                <a:gd name="T52" fmla="*/ 27 w 123"/>
                <a:gd name="T53" fmla="*/ 102 h 199"/>
                <a:gd name="T54" fmla="*/ 19 w 123"/>
                <a:gd name="T55" fmla="*/ 101 h 199"/>
                <a:gd name="T56" fmla="*/ 0 w 123"/>
                <a:gd name="T57" fmla="*/ 100 h 199"/>
                <a:gd name="T58" fmla="*/ 0 w 123"/>
                <a:gd name="T59" fmla="*/ 100 h 199"/>
                <a:gd name="T60" fmla="*/ 19 w 123"/>
                <a:gd name="T61" fmla="*/ 100 h 199"/>
                <a:gd name="T62" fmla="*/ 27 w 123"/>
                <a:gd name="T63" fmla="*/ 99 h 199"/>
                <a:gd name="T64" fmla="*/ 34 w 123"/>
                <a:gd name="T65" fmla="*/ 96 h 199"/>
                <a:gd name="T66" fmla="*/ 40 w 123"/>
                <a:gd name="T67" fmla="*/ 94 h 199"/>
                <a:gd name="T68" fmla="*/ 45 w 123"/>
                <a:gd name="T69" fmla="*/ 92 h 199"/>
                <a:gd name="T70" fmla="*/ 49 w 123"/>
                <a:gd name="T71" fmla="*/ 88 h 199"/>
                <a:gd name="T72" fmla="*/ 52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4 h 199"/>
                <a:gd name="T80" fmla="*/ 59 w 123"/>
                <a:gd name="T81" fmla="*/ 54 h 199"/>
                <a:gd name="T82" fmla="*/ 60 w 123"/>
                <a:gd name="T83" fmla="*/ 31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1 h 199"/>
                <a:gd name="T90" fmla="*/ 62 w 123"/>
                <a:gd name="T91" fmla="*/ 54 h 199"/>
                <a:gd name="T92" fmla="*/ 63 w 123"/>
                <a:gd name="T93" fmla="*/ 64 h 199"/>
                <a:gd name="T94" fmla="*/ 65 w 123"/>
                <a:gd name="T95" fmla="*/ 72 h 199"/>
                <a:gd name="T96" fmla="*/ 67 w 123"/>
                <a:gd name="T97" fmla="*/ 78 h 199"/>
                <a:gd name="T98" fmla="*/ 69 w 123"/>
                <a:gd name="T99" fmla="*/ 84 h 199"/>
                <a:gd name="T100" fmla="*/ 72 w 123"/>
                <a:gd name="T101" fmla="*/ 88 h 199"/>
                <a:gd name="T102" fmla="*/ 77 w 123"/>
                <a:gd name="T103" fmla="*/ 92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9 h 199"/>
                <a:gd name="T110" fmla="*/ 102 w 123"/>
                <a:gd name="T111" fmla="*/ 100 h 199"/>
                <a:gd name="T112" fmla="*/ 123 w 123"/>
                <a:gd name="T113" fmla="*/ 100 h 199"/>
                <a:gd name="T114" fmla="*/ 123 w 123"/>
                <a:gd name="T11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100"/>
                  </a:moveTo>
                  <a:lnTo>
                    <a:pt x="123" y="100"/>
                  </a:lnTo>
                  <a:lnTo>
                    <a:pt x="102" y="101"/>
                  </a:lnTo>
                  <a:lnTo>
                    <a:pt x="94" y="102"/>
                  </a:lnTo>
                  <a:lnTo>
                    <a:pt x="88" y="103"/>
                  </a:lnTo>
                  <a:lnTo>
                    <a:pt x="82" y="105"/>
                  </a:lnTo>
                  <a:lnTo>
                    <a:pt x="77" y="108"/>
                  </a:lnTo>
                  <a:lnTo>
                    <a:pt x="72" y="112"/>
                  </a:lnTo>
                  <a:lnTo>
                    <a:pt x="69" y="116"/>
                  </a:lnTo>
                  <a:lnTo>
                    <a:pt x="67" y="122"/>
                  </a:lnTo>
                  <a:lnTo>
                    <a:pt x="65" y="128"/>
                  </a:lnTo>
                  <a:lnTo>
                    <a:pt x="63" y="136"/>
                  </a:lnTo>
                  <a:lnTo>
                    <a:pt x="62" y="146"/>
                  </a:lnTo>
                  <a:lnTo>
                    <a:pt x="61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6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2" y="116"/>
                  </a:lnTo>
                  <a:lnTo>
                    <a:pt x="49" y="112"/>
                  </a:lnTo>
                  <a:lnTo>
                    <a:pt x="45" y="108"/>
                  </a:lnTo>
                  <a:lnTo>
                    <a:pt x="40" y="105"/>
                  </a:lnTo>
                  <a:lnTo>
                    <a:pt x="34" y="103"/>
                  </a:lnTo>
                  <a:lnTo>
                    <a:pt x="27" y="102"/>
                  </a:lnTo>
                  <a:lnTo>
                    <a:pt x="19" y="101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100"/>
                  </a:lnTo>
                  <a:lnTo>
                    <a:pt x="27" y="99"/>
                  </a:lnTo>
                  <a:lnTo>
                    <a:pt x="34" y="96"/>
                  </a:lnTo>
                  <a:lnTo>
                    <a:pt x="40" y="94"/>
                  </a:lnTo>
                  <a:lnTo>
                    <a:pt x="45" y="92"/>
                  </a:lnTo>
                  <a:lnTo>
                    <a:pt x="49" y="88"/>
                  </a:lnTo>
                  <a:lnTo>
                    <a:pt x="52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4"/>
                  </a:lnTo>
                  <a:lnTo>
                    <a:pt x="59" y="54"/>
                  </a:lnTo>
                  <a:lnTo>
                    <a:pt x="60" y="3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1"/>
                  </a:lnTo>
                  <a:lnTo>
                    <a:pt x="62" y="54"/>
                  </a:lnTo>
                  <a:lnTo>
                    <a:pt x="63" y="64"/>
                  </a:lnTo>
                  <a:lnTo>
                    <a:pt x="65" y="72"/>
                  </a:lnTo>
                  <a:lnTo>
                    <a:pt x="67" y="78"/>
                  </a:lnTo>
                  <a:lnTo>
                    <a:pt x="69" y="84"/>
                  </a:lnTo>
                  <a:lnTo>
                    <a:pt x="72" y="88"/>
                  </a:lnTo>
                  <a:lnTo>
                    <a:pt x="77" y="92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9"/>
                  </a:lnTo>
                  <a:lnTo>
                    <a:pt x="102" y="100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64" name="Freeform 26">
              <a:extLst>
                <a:ext uri="{FF2B5EF4-FFF2-40B4-BE49-F238E27FC236}">
                  <a16:creationId xmlns:a16="http://schemas.microsoft.com/office/drawing/2014/main" id="{7A436831-9971-4B36-BEB6-3D233EAE57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799840" y="7477651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4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3 w 123"/>
                <a:gd name="T15" fmla="*/ 111 h 199"/>
                <a:gd name="T16" fmla="*/ 70 w 123"/>
                <a:gd name="T17" fmla="*/ 115 h 199"/>
                <a:gd name="T18" fmla="*/ 68 w 123"/>
                <a:gd name="T19" fmla="*/ 121 h 199"/>
                <a:gd name="T20" fmla="*/ 66 w 123"/>
                <a:gd name="T21" fmla="*/ 128 h 199"/>
                <a:gd name="T22" fmla="*/ 64 w 123"/>
                <a:gd name="T23" fmla="*/ 136 h 199"/>
                <a:gd name="T24" fmla="*/ 63 w 123"/>
                <a:gd name="T25" fmla="*/ 145 h 199"/>
                <a:gd name="T26" fmla="*/ 62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1 h 199"/>
                <a:gd name="T42" fmla="*/ 52 w 123"/>
                <a:gd name="T43" fmla="*/ 115 h 199"/>
                <a:gd name="T44" fmla="*/ 49 w 123"/>
                <a:gd name="T45" fmla="*/ 111 h 199"/>
                <a:gd name="T46" fmla="*/ 45 w 123"/>
                <a:gd name="T47" fmla="*/ 107 h 199"/>
                <a:gd name="T48" fmla="*/ 40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19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19 w 123"/>
                <a:gd name="T61" fmla="*/ 98 h 199"/>
                <a:gd name="T62" fmla="*/ 28 w 123"/>
                <a:gd name="T63" fmla="*/ 98 h 199"/>
                <a:gd name="T64" fmla="*/ 35 w 123"/>
                <a:gd name="T65" fmla="*/ 96 h 199"/>
                <a:gd name="T66" fmla="*/ 40 w 123"/>
                <a:gd name="T67" fmla="*/ 94 h 199"/>
                <a:gd name="T68" fmla="*/ 45 w 123"/>
                <a:gd name="T69" fmla="*/ 91 h 199"/>
                <a:gd name="T70" fmla="*/ 49 w 123"/>
                <a:gd name="T71" fmla="*/ 88 h 199"/>
                <a:gd name="T72" fmla="*/ 52 w 123"/>
                <a:gd name="T73" fmla="*/ 83 h 199"/>
                <a:gd name="T74" fmla="*/ 55 w 123"/>
                <a:gd name="T75" fmla="*/ 78 h 199"/>
                <a:gd name="T76" fmla="*/ 57 w 123"/>
                <a:gd name="T77" fmla="*/ 70 h 199"/>
                <a:gd name="T78" fmla="*/ 58 w 123"/>
                <a:gd name="T79" fmla="*/ 63 h 199"/>
                <a:gd name="T80" fmla="*/ 59 w 123"/>
                <a:gd name="T81" fmla="*/ 53 h 199"/>
                <a:gd name="T82" fmla="*/ 61 w 123"/>
                <a:gd name="T83" fmla="*/ 30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0 h 199"/>
                <a:gd name="T90" fmla="*/ 63 w 123"/>
                <a:gd name="T91" fmla="*/ 53 h 199"/>
                <a:gd name="T92" fmla="*/ 64 w 123"/>
                <a:gd name="T93" fmla="*/ 63 h 199"/>
                <a:gd name="T94" fmla="*/ 66 w 123"/>
                <a:gd name="T95" fmla="*/ 70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8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4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3" y="111"/>
                  </a:lnTo>
                  <a:lnTo>
                    <a:pt x="70" y="115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4" y="136"/>
                  </a:lnTo>
                  <a:lnTo>
                    <a:pt x="63" y="145"/>
                  </a:lnTo>
                  <a:lnTo>
                    <a:pt x="62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1"/>
                  </a:lnTo>
                  <a:lnTo>
                    <a:pt x="52" y="115"/>
                  </a:lnTo>
                  <a:lnTo>
                    <a:pt x="49" y="111"/>
                  </a:lnTo>
                  <a:lnTo>
                    <a:pt x="45" y="107"/>
                  </a:lnTo>
                  <a:lnTo>
                    <a:pt x="40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19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19" y="98"/>
                  </a:lnTo>
                  <a:lnTo>
                    <a:pt x="28" y="98"/>
                  </a:lnTo>
                  <a:lnTo>
                    <a:pt x="35" y="96"/>
                  </a:lnTo>
                  <a:lnTo>
                    <a:pt x="40" y="94"/>
                  </a:lnTo>
                  <a:lnTo>
                    <a:pt x="45" y="91"/>
                  </a:lnTo>
                  <a:lnTo>
                    <a:pt x="49" y="88"/>
                  </a:lnTo>
                  <a:lnTo>
                    <a:pt x="52" y="83"/>
                  </a:lnTo>
                  <a:lnTo>
                    <a:pt x="55" y="78"/>
                  </a:lnTo>
                  <a:lnTo>
                    <a:pt x="57" y="70"/>
                  </a:lnTo>
                  <a:lnTo>
                    <a:pt x="58" y="63"/>
                  </a:lnTo>
                  <a:lnTo>
                    <a:pt x="59" y="53"/>
                  </a:lnTo>
                  <a:lnTo>
                    <a:pt x="61" y="3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0"/>
                  </a:lnTo>
                  <a:lnTo>
                    <a:pt x="63" y="53"/>
                  </a:lnTo>
                  <a:lnTo>
                    <a:pt x="64" y="63"/>
                  </a:lnTo>
                  <a:lnTo>
                    <a:pt x="66" y="70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8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84" name="Freeform 28">
              <a:extLst>
                <a:ext uri="{FF2B5EF4-FFF2-40B4-BE49-F238E27FC236}">
                  <a16:creationId xmlns:a16="http://schemas.microsoft.com/office/drawing/2014/main" id="{3A7B0223-25D5-4F05-BB74-7A6136FBC0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38078" y="8703201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4 w 123"/>
                <a:gd name="T5" fmla="*/ 100 h 199"/>
                <a:gd name="T6" fmla="*/ 95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4 w 123"/>
                <a:gd name="T15" fmla="*/ 112 h 199"/>
                <a:gd name="T16" fmla="*/ 70 w 123"/>
                <a:gd name="T17" fmla="*/ 116 h 199"/>
                <a:gd name="T18" fmla="*/ 68 w 123"/>
                <a:gd name="T19" fmla="*/ 122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2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2 h 199"/>
                <a:gd name="T42" fmla="*/ 53 w 123"/>
                <a:gd name="T43" fmla="*/ 116 h 199"/>
                <a:gd name="T44" fmla="*/ 49 w 123"/>
                <a:gd name="T45" fmla="*/ 112 h 199"/>
                <a:gd name="T46" fmla="*/ 46 w 123"/>
                <a:gd name="T47" fmla="*/ 107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9 h 199"/>
                <a:gd name="T62" fmla="*/ 28 w 123"/>
                <a:gd name="T63" fmla="*/ 98 h 199"/>
                <a:gd name="T64" fmla="*/ 35 w 123"/>
                <a:gd name="T65" fmla="*/ 96 h 199"/>
                <a:gd name="T66" fmla="*/ 41 w 123"/>
                <a:gd name="T67" fmla="*/ 94 h 199"/>
                <a:gd name="T68" fmla="*/ 46 w 123"/>
                <a:gd name="T69" fmla="*/ 91 h 199"/>
                <a:gd name="T70" fmla="*/ 49 w 123"/>
                <a:gd name="T71" fmla="*/ 88 h 199"/>
                <a:gd name="T72" fmla="*/ 53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3 h 199"/>
                <a:gd name="T80" fmla="*/ 59 w 123"/>
                <a:gd name="T81" fmla="*/ 54 h 199"/>
                <a:gd name="T82" fmla="*/ 60 w 123"/>
                <a:gd name="T83" fmla="*/ 30 h 199"/>
                <a:gd name="T84" fmla="*/ 61 w 123"/>
                <a:gd name="T85" fmla="*/ 0 h 199"/>
                <a:gd name="T86" fmla="*/ 61 w 123"/>
                <a:gd name="T87" fmla="*/ 0 h 199"/>
                <a:gd name="T88" fmla="*/ 62 w 123"/>
                <a:gd name="T89" fmla="*/ 30 h 199"/>
                <a:gd name="T90" fmla="*/ 64 w 123"/>
                <a:gd name="T91" fmla="*/ 54 h 199"/>
                <a:gd name="T92" fmla="*/ 65 w 123"/>
                <a:gd name="T93" fmla="*/ 63 h 199"/>
                <a:gd name="T94" fmla="*/ 66 w 123"/>
                <a:gd name="T95" fmla="*/ 72 h 199"/>
                <a:gd name="T96" fmla="*/ 68 w 123"/>
                <a:gd name="T97" fmla="*/ 78 h 199"/>
                <a:gd name="T98" fmla="*/ 70 w 123"/>
                <a:gd name="T99" fmla="*/ 84 h 199"/>
                <a:gd name="T100" fmla="*/ 74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5 w 123"/>
                <a:gd name="T109" fmla="*/ 98 h 199"/>
                <a:gd name="T110" fmla="*/ 104 w 123"/>
                <a:gd name="T111" fmla="*/ 99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4" y="100"/>
                  </a:lnTo>
                  <a:lnTo>
                    <a:pt x="95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4" y="112"/>
                  </a:lnTo>
                  <a:lnTo>
                    <a:pt x="70" y="116"/>
                  </a:lnTo>
                  <a:lnTo>
                    <a:pt x="68" y="122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2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3" y="116"/>
                  </a:lnTo>
                  <a:lnTo>
                    <a:pt x="49" y="112"/>
                  </a:lnTo>
                  <a:lnTo>
                    <a:pt x="46" y="107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9"/>
                  </a:lnTo>
                  <a:lnTo>
                    <a:pt x="28" y="98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6" y="91"/>
                  </a:lnTo>
                  <a:lnTo>
                    <a:pt x="49" y="88"/>
                  </a:lnTo>
                  <a:lnTo>
                    <a:pt x="53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3"/>
                  </a:lnTo>
                  <a:lnTo>
                    <a:pt x="59" y="54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2" y="30"/>
                  </a:lnTo>
                  <a:lnTo>
                    <a:pt x="64" y="54"/>
                  </a:lnTo>
                  <a:lnTo>
                    <a:pt x="65" y="63"/>
                  </a:lnTo>
                  <a:lnTo>
                    <a:pt x="66" y="72"/>
                  </a:lnTo>
                  <a:lnTo>
                    <a:pt x="68" y="78"/>
                  </a:lnTo>
                  <a:lnTo>
                    <a:pt x="70" y="84"/>
                  </a:lnTo>
                  <a:lnTo>
                    <a:pt x="74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5" y="98"/>
                  </a:lnTo>
                  <a:lnTo>
                    <a:pt x="104" y="99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89" name="Rectangle 20488">
              <a:extLst>
                <a:ext uri="{FF2B5EF4-FFF2-40B4-BE49-F238E27FC236}">
                  <a16:creationId xmlns:a16="http://schemas.microsoft.com/office/drawing/2014/main" id="{7996551D-2903-442D-B64D-B5B658AE3DC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013778" y="8788926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90" name="Freeform 20489">
              <a:extLst>
                <a:ext uri="{FF2B5EF4-FFF2-40B4-BE49-F238E27FC236}">
                  <a16:creationId xmlns:a16="http://schemas.microsoft.com/office/drawing/2014/main" id="{F25718F7-0C18-473D-9E3F-448AFA304B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013778" y="8788926"/>
              <a:ext cx="76200" cy="0"/>
            </a:xfrm>
            <a:custGeom>
              <a:avLst/>
              <a:gdLst>
                <a:gd name="T0" fmla="*/ 48 w 48"/>
                <a:gd name="T1" fmla="*/ 48 w 48"/>
                <a:gd name="T2" fmla="*/ 48 w 48"/>
                <a:gd name="T3" fmla="*/ 48 w 48"/>
                <a:gd name="T4" fmla="*/ 0 w 48"/>
                <a:gd name="T5" fmla="*/ 0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91" name="Freeform 20490">
              <a:extLst>
                <a:ext uri="{FF2B5EF4-FFF2-40B4-BE49-F238E27FC236}">
                  <a16:creationId xmlns:a16="http://schemas.microsoft.com/office/drawing/2014/main" id="{28A7FE2B-FCF1-48C5-BF60-6D92152CDE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013778" y="8788926"/>
              <a:ext cx="76200" cy="0"/>
            </a:xfrm>
            <a:custGeom>
              <a:avLst/>
              <a:gdLst>
                <a:gd name="T0" fmla="*/ 48 w 48"/>
                <a:gd name="T1" fmla="*/ 0 w 48"/>
                <a:gd name="T2" fmla="*/ 0 w 48"/>
                <a:gd name="T3" fmla="*/ 0 w 48"/>
                <a:gd name="T4" fmla="*/ 0 w 48"/>
                <a:gd name="T5" fmla="*/ 48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92" name="Freeform 20491">
              <a:extLst>
                <a:ext uri="{FF2B5EF4-FFF2-40B4-BE49-F238E27FC236}">
                  <a16:creationId xmlns:a16="http://schemas.microsoft.com/office/drawing/2014/main" id="{9FD53D67-665B-49CC-B144-0E9A8C2DEE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013778" y="8788926"/>
              <a:ext cx="76200" cy="0"/>
            </a:xfrm>
            <a:custGeom>
              <a:avLst/>
              <a:gdLst>
                <a:gd name="T0" fmla="*/ 48 w 48"/>
                <a:gd name="T1" fmla="*/ 0 w 48"/>
                <a:gd name="T2" fmla="*/ 0 w 48"/>
                <a:gd name="T3" fmla="*/ 0 w 48"/>
                <a:gd name="T4" fmla="*/ 0 w 48"/>
                <a:gd name="T5" fmla="*/ 48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93" name="Freeform 20493">
              <a:extLst>
                <a:ext uri="{FF2B5EF4-FFF2-40B4-BE49-F238E27FC236}">
                  <a16:creationId xmlns:a16="http://schemas.microsoft.com/office/drawing/2014/main" id="{A29B91CE-DF2C-47AF-9056-2E2D3FC683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666241" y="8839726"/>
              <a:ext cx="74613" cy="38100"/>
            </a:xfrm>
            <a:custGeom>
              <a:avLst/>
              <a:gdLst>
                <a:gd name="T0" fmla="*/ 24 w 47"/>
                <a:gd name="T1" fmla="*/ 0 h 24"/>
                <a:gd name="T2" fmla="*/ 24 w 47"/>
                <a:gd name="T3" fmla="*/ 0 h 24"/>
                <a:gd name="T4" fmla="*/ 29 w 47"/>
                <a:gd name="T5" fmla="*/ 0 h 24"/>
                <a:gd name="T6" fmla="*/ 33 w 47"/>
                <a:gd name="T7" fmla="*/ 2 h 24"/>
                <a:gd name="T8" fmla="*/ 37 w 47"/>
                <a:gd name="T9" fmla="*/ 4 h 24"/>
                <a:gd name="T10" fmla="*/ 41 w 47"/>
                <a:gd name="T11" fmla="*/ 7 h 24"/>
                <a:gd name="T12" fmla="*/ 43 w 47"/>
                <a:gd name="T13" fmla="*/ 11 h 24"/>
                <a:gd name="T14" fmla="*/ 46 w 47"/>
                <a:gd name="T15" fmla="*/ 15 h 24"/>
                <a:gd name="T16" fmla="*/ 47 w 47"/>
                <a:gd name="T17" fmla="*/ 18 h 24"/>
                <a:gd name="T18" fmla="*/ 47 w 47"/>
                <a:gd name="T19" fmla="*/ 24 h 24"/>
                <a:gd name="T20" fmla="*/ 0 w 47"/>
                <a:gd name="T21" fmla="*/ 24 h 24"/>
                <a:gd name="T22" fmla="*/ 0 w 47"/>
                <a:gd name="T23" fmla="*/ 24 h 24"/>
                <a:gd name="T24" fmla="*/ 0 w 47"/>
                <a:gd name="T25" fmla="*/ 18 h 24"/>
                <a:gd name="T26" fmla="*/ 2 w 47"/>
                <a:gd name="T27" fmla="*/ 15 h 24"/>
                <a:gd name="T28" fmla="*/ 4 w 47"/>
                <a:gd name="T29" fmla="*/ 11 h 24"/>
                <a:gd name="T30" fmla="*/ 7 w 47"/>
                <a:gd name="T31" fmla="*/ 7 h 24"/>
                <a:gd name="T32" fmla="*/ 11 w 47"/>
                <a:gd name="T33" fmla="*/ 4 h 24"/>
                <a:gd name="T34" fmla="*/ 15 w 47"/>
                <a:gd name="T35" fmla="*/ 2 h 24"/>
                <a:gd name="T36" fmla="*/ 19 w 47"/>
                <a:gd name="T37" fmla="*/ 0 h 24"/>
                <a:gd name="T38" fmla="*/ 24 w 47"/>
                <a:gd name="T3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4">
                  <a:moveTo>
                    <a:pt x="24" y="0"/>
                  </a:moveTo>
                  <a:lnTo>
                    <a:pt x="24" y="0"/>
                  </a:lnTo>
                  <a:lnTo>
                    <a:pt x="29" y="0"/>
                  </a:lnTo>
                  <a:lnTo>
                    <a:pt x="33" y="2"/>
                  </a:lnTo>
                  <a:lnTo>
                    <a:pt x="37" y="4"/>
                  </a:lnTo>
                  <a:lnTo>
                    <a:pt x="41" y="7"/>
                  </a:lnTo>
                  <a:lnTo>
                    <a:pt x="43" y="11"/>
                  </a:lnTo>
                  <a:lnTo>
                    <a:pt x="46" y="15"/>
                  </a:lnTo>
                  <a:lnTo>
                    <a:pt x="47" y="18"/>
                  </a:lnTo>
                  <a:lnTo>
                    <a:pt x="47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19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94" name="Freeform 20494">
              <a:extLst>
                <a:ext uri="{FF2B5EF4-FFF2-40B4-BE49-F238E27FC236}">
                  <a16:creationId xmlns:a16="http://schemas.microsoft.com/office/drawing/2014/main" id="{309524EE-FAB4-42FF-8B01-3DF42A08797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4666241" y="8877826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95" name="Rectangle 20495">
              <a:extLst>
                <a:ext uri="{FF2B5EF4-FFF2-40B4-BE49-F238E27FC236}">
                  <a16:creationId xmlns:a16="http://schemas.microsoft.com/office/drawing/2014/main" id="{06F56C72-E8E6-4C4E-B6C0-3CFF9BEFA8F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666241" y="8877826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96" name="Freeform 20496">
              <a:extLst>
                <a:ext uri="{FF2B5EF4-FFF2-40B4-BE49-F238E27FC236}">
                  <a16:creationId xmlns:a16="http://schemas.microsoft.com/office/drawing/2014/main" id="{2909FDFD-C76F-4810-B8D7-0802ADDACA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666241" y="8877826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97" name="Freeform 20497">
              <a:extLst>
                <a:ext uri="{FF2B5EF4-FFF2-40B4-BE49-F238E27FC236}">
                  <a16:creationId xmlns:a16="http://schemas.microsoft.com/office/drawing/2014/main" id="{67C2BC0B-3426-4AED-AF68-7BB5040660E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666241" y="8877826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98" name="Freeform 20498">
              <a:extLst>
                <a:ext uri="{FF2B5EF4-FFF2-40B4-BE49-F238E27FC236}">
                  <a16:creationId xmlns:a16="http://schemas.microsoft.com/office/drawing/2014/main" id="{0A0E155A-6561-4478-A83E-7EF78D0C7C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666241" y="8877826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99" name="Freeform 20500">
              <a:extLst>
                <a:ext uri="{FF2B5EF4-FFF2-40B4-BE49-F238E27FC236}">
                  <a16:creationId xmlns:a16="http://schemas.microsoft.com/office/drawing/2014/main" id="{B8330511-2AF8-4C3D-B674-066F59A095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796416" y="8747651"/>
              <a:ext cx="74613" cy="36513"/>
            </a:xfrm>
            <a:custGeom>
              <a:avLst/>
              <a:gdLst>
                <a:gd name="T0" fmla="*/ 24 w 47"/>
                <a:gd name="T1" fmla="*/ 0 h 23"/>
                <a:gd name="T2" fmla="*/ 24 w 47"/>
                <a:gd name="T3" fmla="*/ 0 h 23"/>
                <a:gd name="T4" fmla="*/ 29 w 47"/>
                <a:gd name="T5" fmla="*/ 0 h 23"/>
                <a:gd name="T6" fmla="*/ 33 w 47"/>
                <a:gd name="T7" fmla="*/ 1 h 23"/>
                <a:gd name="T8" fmla="*/ 37 w 47"/>
                <a:gd name="T9" fmla="*/ 4 h 23"/>
                <a:gd name="T10" fmla="*/ 41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3 w 47"/>
                <a:gd name="T27" fmla="*/ 14 h 23"/>
                <a:gd name="T28" fmla="*/ 4 w 47"/>
                <a:gd name="T29" fmla="*/ 10 h 23"/>
                <a:gd name="T30" fmla="*/ 7 w 47"/>
                <a:gd name="T31" fmla="*/ 6 h 23"/>
                <a:gd name="T32" fmla="*/ 11 w 47"/>
                <a:gd name="T33" fmla="*/ 4 h 23"/>
                <a:gd name="T34" fmla="*/ 15 w 47"/>
                <a:gd name="T35" fmla="*/ 1 h 23"/>
                <a:gd name="T36" fmla="*/ 20 w 47"/>
                <a:gd name="T37" fmla="*/ 0 h 23"/>
                <a:gd name="T38" fmla="*/ 24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4" y="0"/>
                  </a:moveTo>
                  <a:lnTo>
                    <a:pt x="24" y="0"/>
                  </a:lnTo>
                  <a:lnTo>
                    <a:pt x="29" y="0"/>
                  </a:lnTo>
                  <a:lnTo>
                    <a:pt x="33" y="1"/>
                  </a:lnTo>
                  <a:lnTo>
                    <a:pt x="37" y="4"/>
                  </a:lnTo>
                  <a:lnTo>
                    <a:pt x="41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3" y="14"/>
                  </a:lnTo>
                  <a:lnTo>
                    <a:pt x="4" y="10"/>
                  </a:lnTo>
                  <a:lnTo>
                    <a:pt x="7" y="6"/>
                  </a:lnTo>
                  <a:lnTo>
                    <a:pt x="11" y="4"/>
                  </a:lnTo>
                  <a:lnTo>
                    <a:pt x="15" y="1"/>
                  </a:lnTo>
                  <a:lnTo>
                    <a:pt x="20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00" name="Freeform 20501">
              <a:extLst>
                <a:ext uri="{FF2B5EF4-FFF2-40B4-BE49-F238E27FC236}">
                  <a16:creationId xmlns:a16="http://schemas.microsoft.com/office/drawing/2014/main" id="{7B3CC596-8B7A-4CCA-8E9E-8D96D1425E1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4796416" y="8784164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01" name="Rectangle 20502">
              <a:extLst>
                <a:ext uri="{FF2B5EF4-FFF2-40B4-BE49-F238E27FC236}">
                  <a16:creationId xmlns:a16="http://schemas.microsoft.com/office/drawing/2014/main" id="{E2D1FBA0-AC92-436B-A5BC-B20EF3C2A0D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96416" y="8784164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02" name="Freeform 20503">
              <a:extLst>
                <a:ext uri="{FF2B5EF4-FFF2-40B4-BE49-F238E27FC236}">
                  <a16:creationId xmlns:a16="http://schemas.microsoft.com/office/drawing/2014/main" id="{9D1A6769-B000-41EA-A677-CFF910BEB7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796416" y="8784164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03" name="Freeform 20504">
              <a:extLst>
                <a:ext uri="{FF2B5EF4-FFF2-40B4-BE49-F238E27FC236}">
                  <a16:creationId xmlns:a16="http://schemas.microsoft.com/office/drawing/2014/main" id="{0BC738DC-97D7-453F-A281-670F4B7005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796416" y="8784164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04" name="Freeform 20505">
              <a:extLst>
                <a:ext uri="{FF2B5EF4-FFF2-40B4-BE49-F238E27FC236}">
                  <a16:creationId xmlns:a16="http://schemas.microsoft.com/office/drawing/2014/main" id="{ABF71AFA-CB9C-4320-9C73-4D2D4BE6CC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796416" y="8784164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05" name="Freeform 20507">
              <a:extLst>
                <a:ext uri="{FF2B5EF4-FFF2-40B4-BE49-F238E27FC236}">
                  <a16:creationId xmlns:a16="http://schemas.microsoft.com/office/drawing/2014/main" id="{0FC8776F-60D8-434B-99E7-74C3FDEF2D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936116" y="8782576"/>
              <a:ext cx="73025" cy="36513"/>
            </a:xfrm>
            <a:custGeom>
              <a:avLst/>
              <a:gdLst>
                <a:gd name="T0" fmla="*/ 23 w 46"/>
                <a:gd name="T1" fmla="*/ 0 h 23"/>
                <a:gd name="T2" fmla="*/ 23 w 46"/>
                <a:gd name="T3" fmla="*/ 0 h 23"/>
                <a:gd name="T4" fmla="*/ 28 w 46"/>
                <a:gd name="T5" fmla="*/ 0 h 23"/>
                <a:gd name="T6" fmla="*/ 32 w 46"/>
                <a:gd name="T7" fmla="*/ 1 h 23"/>
                <a:gd name="T8" fmla="*/ 36 w 46"/>
                <a:gd name="T9" fmla="*/ 4 h 23"/>
                <a:gd name="T10" fmla="*/ 40 w 46"/>
                <a:gd name="T11" fmla="*/ 6 h 23"/>
                <a:gd name="T12" fmla="*/ 43 w 46"/>
                <a:gd name="T13" fmla="*/ 10 h 23"/>
                <a:gd name="T14" fmla="*/ 45 w 46"/>
                <a:gd name="T15" fmla="*/ 14 h 23"/>
                <a:gd name="T16" fmla="*/ 46 w 46"/>
                <a:gd name="T17" fmla="*/ 18 h 23"/>
                <a:gd name="T18" fmla="*/ 46 w 46"/>
                <a:gd name="T19" fmla="*/ 23 h 23"/>
                <a:gd name="T20" fmla="*/ 0 w 46"/>
                <a:gd name="T21" fmla="*/ 23 h 23"/>
                <a:gd name="T22" fmla="*/ 0 w 46"/>
                <a:gd name="T23" fmla="*/ 23 h 23"/>
                <a:gd name="T24" fmla="*/ 0 w 46"/>
                <a:gd name="T25" fmla="*/ 18 h 23"/>
                <a:gd name="T26" fmla="*/ 1 w 46"/>
                <a:gd name="T27" fmla="*/ 14 h 23"/>
                <a:gd name="T28" fmla="*/ 3 w 46"/>
                <a:gd name="T29" fmla="*/ 10 h 23"/>
                <a:gd name="T30" fmla="*/ 6 w 46"/>
                <a:gd name="T31" fmla="*/ 6 h 23"/>
                <a:gd name="T32" fmla="*/ 10 w 46"/>
                <a:gd name="T33" fmla="*/ 4 h 23"/>
                <a:gd name="T34" fmla="*/ 14 w 46"/>
                <a:gd name="T35" fmla="*/ 1 h 23"/>
                <a:gd name="T36" fmla="*/ 18 w 46"/>
                <a:gd name="T37" fmla="*/ 0 h 23"/>
                <a:gd name="T38" fmla="*/ 23 w 46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23">
                  <a:moveTo>
                    <a:pt x="23" y="0"/>
                  </a:moveTo>
                  <a:lnTo>
                    <a:pt x="23" y="0"/>
                  </a:lnTo>
                  <a:lnTo>
                    <a:pt x="28" y="0"/>
                  </a:lnTo>
                  <a:lnTo>
                    <a:pt x="32" y="1"/>
                  </a:lnTo>
                  <a:lnTo>
                    <a:pt x="36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5" y="14"/>
                  </a:lnTo>
                  <a:lnTo>
                    <a:pt x="46" y="18"/>
                  </a:lnTo>
                  <a:lnTo>
                    <a:pt x="46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3" y="10"/>
                  </a:lnTo>
                  <a:lnTo>
                    <a:pt x="6" y="6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06" name="Freeform 20508">
              <a:extLst>
                <a:ext uri="{FF2B5EF4-FFF2-40B4-BE49-F238E27FC236}">
                  <a16:creationId xmlns:a16="http://schemas.microsoft.com/office/drawing/2014/main" id="{6B8CE011-1629-4152-873A-F767FD8C074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4936116" y="8819089"/>
              <a:ext cx="73025" cy="0"/>
            </a:xfrm>
            <a:custGeom>
              <a:avLst/>
              <a:gdLst>
                <a:gd name="T0" fmla="*/ 0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  <a:gd name="T8" fmla="*/ 46 w 46"/>
                <a:gd name="T9" fmla="*/ 0 w 46"/>
                <a:gd name="T10" fmla="*/ 0 w 46"/>
                <a:gd name="T11" fmla="*/ 46 w 46"/>
                <a:gd name="T12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6" y="0"/>
                  </a:move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07" name="Rectangle 20509">
              <a:extLst>
                <a:ext uri="{FF2B5EF4-FFF2-40B4-BE49-F238E27FC236}">
                  <a16:creationId xmlns:a16="http://schemas.microsoft.com/office/drawing/2014/main" id="{3BE48542-1D4D-4B74-84AD-0C550F034C9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936116" y="8819089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08" name="Freeform 20510">
              <a:extLst>
                <a:ext uri="{FF2B5EF4-FFF2-40B4-BE49-F238E27FC236}">
                  <a16:creationId xmlns:a16="http://schemas.microsoft.com/office/drawing/2014/main" id="{952C6E59-E82F-4E31-BB8F-E17AEE2217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936116" y="8819089"/>
              <a:ext cx="73025" cy="0"/>
            </a:xfrm>
            <a:custGeom>
              <a:avLst/>
              <a:gdLst>
                <a:gd name="T0" fmla="*/ 46 w 46"/>
                <a:gd name="T1" fmla="*/ 46 w 46"/>
                <a:gd name="T2" fmla="*/ 46 w 46"/>
                <a:gd name="T3" fmla="*/ 46 w 46"/>
                <a:gd name="T4" fmla="*/ 0 w 46"/>
                <a:gd name="T5" fmla="*/ 0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09" name="Freeform 20511">
              <a:extLst>
                <a:ext uri="{FF2B5EF4-FFF2-40B4-BE49-F238E27FC236}">
                  <a16:creationId xmlns:a16="http://schemas.microsoft.com/office/drawing/2014/main" id="{AB509A4D-16DD-477E-BA60-75A7DCAE57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936116" y="8819089"/>
              <a:ext cx="73025" cy="0"/>
            </a:xfrm>
            <a:custGeom>
              <a:avLst/>
              <a:gdLst>
                <a:gd name="T0" fmla="*/ 46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10" name="Freeform 20512">
              <a:extLst>
                <a:ext uri="{FF2B5EF4-FFF2-40B4-BE49-F238E27FC236}">
                  <a16:creationId xmlns:a16="http://schemas.microsoft.com/office/drawing/2014/main" id="{14B9A177-2834-4563-85E3-77E7282B76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936116" y="8819089"/>
              <a:ext cx="73025" cy="0"/>
            </a:xfrm>
            <a:custGeom>
              <a:avLst/>
              <a:gdLst>
                <a:gd name="T0" fmla="*/ 46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11" name="Freeform 20514">
              <a:extLst>
                <a:ext uri="{FF2B5EF4-FFF2-40B4-BE49-F238E27FC236}">
                  <a16:creationId xmlns:a16="http://schemas.microsoft.com/office/drawing/2014/main" id="{477DB929-457B-4B1F-A8A9-2A09FE6ADD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075816" y="8865126"/>
              <a:ext cx="74613" cy="36513"/>
            </a:xfrm>
            <a:custGeom>
              <a:avLst/>
              <a:gdLst>
                <a:gd name="T0" fmla="*/ 24 w 47"/>
                <a:gd name="T1" fmla="*/ 0 h 23"/>
                <a:gd name="T2" fmla="*/ 24 w 47"/>
                <a:gd name="T3" fmla="*/ 0 h 23"/>
                <a:gd name="T4" fmla="*/ 27 w 47"/>
                <a:gd name="T5" fmla="*/ 0 h 23"/>
                <a:gd name="T6" fmla="*/ 33 w 47"/>
                <a:gd name="T7" fmla="*/ 1 h 23"/>
                <a:gd name="T8" fmla="*/ 37 w 47"/>
                <a:gd name="T9" fmla="*/ 4 h 23"/>
                <a:gd name="T10" fmla="*/ 40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1 w 47"/>
                <a:gd name="T27" fmla="*/ 14 h 23"/>
                <a:gd name="T28" fmla="*/ 4 w 47"/>
                <a:gd name="T29" fmla="*/ 10 h 23"/>
                <a:gd name="T30" fmla="*/ 7 w 47"/>
                <a:gd name="T31" fmla="*/ 6 h 23"/>
                <a:gd name="T32" fmla="*/ 11 w 47"/>
                <a:gd name="T33" fmla="*/ 4 h 23"/>
                <a:gd name="T34" fmla="*/ 14 w 47"/>
                <a:gd name="T35" fmla="*/ 1 h 23"/>
                <a:gd name="T36" fmla="*/ 18 w 47"/>
                <a:gd name="T37" fmla="*/ 0 h 23"/>
                <a:gd name="T38" fmla="*/ 24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4" y="0"/>
                  </a:moveTo>
                  <a:lnTo>
                    <a:pt x="24" y="0"/>
                  </a:lnTo>
                  <a:lnTo>
                    <a:pt x="27" y="0"/>
                  </a:lnTo>
                  <a:lnTo>
                    <a:pt x="33" y="1"/>
                  </a:lnTo>
                  <a:lnTo>
                    <a:pt x="37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4" y="10"/>
                  </a:lnTo>
                  <a:lnTo>
                    <a:pt x="7" y="6"/>
                  </a:lnTo>
                  <a:lnTo>
                    <a:pt x="11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12" name="Freeform 20515">
              <a:extLst>
                <a:ext uri="{FF2B5EF4-FFF2-40B4-BE49-F238E27FC236}">
                  <a16:creationId xmlns:a16="http://schemas.microsoft.com/office/drawing/2014/main" id="{3E8FD489-75AD-47AC-897E-1AF280F16EA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5075816" y="8901639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13" name="Rectangle 20516">
              <a:extLst>
                <a:ext uri="{FF2B5EF4-FFF2-40B4-BE49-F238E27FC236}">
                  <a16:creationId xmlns:a16="http://schemas.microsoft.com/office/drawing/2014/main" id="{D66981AE-D640-4256-B40E-7B5EB215AF7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075816" y="8901639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14" name="Freeform 20517">
              <a:extLst>
                <a:ext uri="{FF2B5EF4-FFF2-40B4-BE49-F238E27FC236}">
                  <a16:creationId xmlns:a16="http://schemas.microsoft.com/office/drawing/2014/main" id="{5AE86CB4-A4EC-4E7A-9399-91F415106C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075816" y="8901639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15" name="Freeform 20518">
              <a:extLst>
                <a:ext uri="{FF2B5EF4-FFF2-40B4-BE49-F238E27FC236}">
                  <a16:creationId xmlns:a16="http://schemas.microsoft.com/office/drawing/2014/main" id="{81ABE25E-E37A-4C40-9BC4-3AAD24BEAD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075816" y="8901639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16" name="Freeform 20519">
              <a:extLst>
                <a:ext uri="{FF2B5EF4-FFF2-40B4-BE49-F238E27FC236}">
                  <a16:creationId xmlns:a16="http://schemas.microsoft.com/office/drawing/2014/main" id="{DE963DC5-1538-4C0B-A8CA-9A3D88346F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075816" y="8901639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17" name="Freeform 20521">
              <a:extLst>
                <a:ext uri="{FF2B5EF4-FFF2-40B4-BE49-F238E27FC236}">
                  <a16:creationId xmlns:a16="http://schemas.microsoft.com/office/drawing/2014/main" id="{16B00882-342D-43AA-8551-7F9BCA8A21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143953" y="8844489"/>
              <a:ext cx="74613" cy="36513"/>
            </a:xfrm>
            <a:custGeom>
              <a:avLst/>
              <a:gdLst>
                <a:gd name="T0" fmla="*/ 23 w 47"/>
                <a:gd name="T1" fmla="*/ 0 h 23"/>
                <a:gd name="T2" fmla="*/ 23 w 47"/>
                <a:gd name="T3" fmla="*/ 0 h 23"/>
                <a:gd name="T4" fmla="*/ 29 w 47"/>
                <a:gd name="T5" fmla="*/ 0 h 23"/>
                <a:gd name="T6" fmla="*/ 33 w 47"/>
                <a:gd name="T7" fmla="*/ 1 h 23"/>
                <a:gd name="T8" fmla="*/ 36 w 47"/>
                <a:gd name="T9" fmla="*/ 4 h 23"/>
                <a:gd name="T10" fmla="*/ 40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1 w 47"/>
                <a:gd name="T27" fmla="*/ 14 h 23"/>
                <a:gd name="T28" fmla="*/ 4 w 47"/>
                <a:gd name="T29" fmla="*/ 10 h 23"/>
                <a:gd name="T30" fmla="*/ 6 w 47"/>
                <a:gd name="T31" fmla="*/ 6 h 23"/>
                <a:gd name="T32" fmla="*/ 10 w 47"/>
                <a:gd name="T33" fmla="*/ 4 h 23"/>
                <a:gd name="T34" fmla="*/ 14 w 47"/>
                <a:gd name="T35" fmla="*/ 1 h 23"/>
                <a:gd name="T36" fmla="*/ 18 w 47"/>
                <a:gd name="T37" fmla="*/ 0 h 23"/>
                <a:gd name="T38" fmla="*/ 23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3" y="0"/>
                  </a:moveTo>
                  <a:lnTo>
                    <a:pt x="23" y="0"/>
                  </a:lnTo>
                  <a:lnTo>
                    <a:pt x="29" y="0"/>
                  </a:lnTo>
                  <a:lnTo>
                    <a:pt x="33" y="1"/>
                  </a:lnTo>
                  <a:lnTo>
                    <a:pt x="36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4" y="10"/>
                  </a:lnTo>
                  <a:lnTo>
                    <a:pt x="6" y="6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18" name="Freeform 20522">
              <a:extLst>
                <a:ext uri="{FF2B5EF4-FFF2-40B4-BE49-F238E27FC236}">
                  <a16:creationId xmlns:a16="http://schemas.microsoft.com/office/drawing/2014/main" id="{ED3B52E5-1B08-4DB3-896E-7E214212A3E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4143953" y="8881001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19" name="Rectangle 20523">
              <a:extLst>
                <a:ext uri="{FF2B5EF4-FFF2-40B4-BE49-F238E27FC236}">
                  <a16:creationId xmlns:a16="http://schemas.microsoft.com/office/drawing/2014/main" id="{63E6456A-A824-4ABE-BF0D-D4F700411F2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143953" y="8881001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20" name="Freeform 20524">
              <a:extLst>
                <a:ext uri="{FF2B5EF4-FFF2-40B4-BE49-F238E27FC236}">
                  <a16:creationId xmlns:a16="http://schemas.microsoft.com/office/drawing/2014/main" id="{B8EDC833-43F3-4C70-98F7-3B68FDE857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143953" y="8881001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21" name="Freeform 20525">
              <a:extLst>
                <a:ext uri="{FF2B5EF4-FFF2-40B4-BE49-F238E27FC236}">
                  <a16:creationId xmlns:a16="http://schemas.microsoft.com/office/drawing/2014/main" id="{F23849F1-9A7E-40E1-BB54-CFBBB481798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143953" y="8881001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22" name="Freeform 20526">
              <a:extLst>
                <a:ext uri="{FF2B5EF4-FFF2-40B4-BE49-F238E27FC236}">
                  <a16:creationId xmlns:a16="http://schemas.microsoft.com/office/drawing/2014/main" id="{DECF6243-E274-449B-A747-3D0984078F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143953" y="8881001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23" name="Freeform 20545">
              <a:extLst>
                <a:ext uri="{FF2B5EF4-FFF2-40B4-BE49-F238E27FC236}">
                  <a16:creationId xmlns:a16="http://schemas.microsoft.com/office/drawing/2014/main" id="{6079DC14-BD9B-43F6-8A65-8A749C7683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760028" y="9911289"/>
              <a:ext cx="0" cy="25400"/>
            </a:xfrm>
            <a:custGeom>
              <a:avLst/>
              <a:gdLst>
                <a:gd name="T0" fmla="*/ 16 h 16"/>
                <a:gd name="T1" fmla="*/ 0 h 16"/>
                <a:gd name="T2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lnTo>
                    <a:pt x="0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417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-#ppt_h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-#ppt_h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id="{F3E18813-F8F0-4A33-9873-60C59A61ADE5}"/>
              </a:ext>
            </a:extLst>
          </p:cNvPr>
          <p:cNvGrpSpPr/>
          <p:nvPr/>
        </p:nvGrpSpPr>
        <p:grpSpPr>
          <a:xfrm>
            <a:off x="0" y="1250950"/>
            <a:ext cx="12192001" cy="4356101"/>
            <a:chOff x="0" y="1250950"/>
            <a:chExt cx="12192001" cy="4356101"/>
          </a:xfrm>
        </p:grpSpPr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id="{2AC68F34-7BEE-43B4-9D58-9F9D3FA058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70550" y="2187575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7 w 80"/>
                <a:gd name="T5" fmla="*/ 65 h 129"/>
                <a:gd name="T6" fmla="*/ 58 w 80"/>
                <a:gd name="T7" fmla="*/ 66 h 129"/>
                <a:gd name="T8" fmla="*/ 54 w 80"/>
                <a:gd name="T9" fmla="*/ 68 h 129"/>
                <a:gd name="T10" fmla="*/ 51 w 80"/>
                <a:gd name="T11" fmla="*/ 69 h 129"/>
                <a:gd name="T12" fmla="*/ 47 w 80"/>
                <a:gd name="T13" fmla="*/ 72 h 129"/>
                <a:gd name="T14" fmla="*/ 45 w 80"/>
                <a:gd name="T15" fmla="*/ 74 h 129"/>
                <a:gd name="T16" fmla="*/ 44 w 80"/>
                <a:gd name="T17" fmla="*/ 79 h 129"/>
                <a:gd name="T18" fmla="*/ 42 w 80"/>
                <a:gd name="T19" fmla="*/ 83 h 129"/>
                <a:gd name="T20" fmla="*/ 41 w 80"/>
                <a:gd name="T21" fmla="*/ 94 h 129"/>
                <a:gd name="T22" fmla="*/ 40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39 w 80"/>
                <a:gd name="T29" fmla="*/ 109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4 w 80"/>
                <a:gd name="T37" fmla="*/ 74 h 129"/>
                <a:gd name="T38" fmla="*/ 32 w 80"/>
                <a:gd name="T39" fmla="*/ 72 h 129"/>
                <a:gd name="T40" fmla="*/ 30 w 80"/>
                <a:gd name="T41" fmla="*/ 69 h 129"/>
                <a:gd name="T42" fmla="*/ 27 w 80"/>
                <a:gd name="T43" fmla="*/ 68 h 129"/>
                <a:gd name="T44" fmla="*/ 23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3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2 w 80"/>
                <a:gd name="T61" fmla="*/ 57 h 129"/>
                <a:gd name="T62" fmla="*/ 34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4 h 129"/>
                <a:gd name="T70" fmla="*/ 39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4 h 129"/>
                <a:gd name="T80" fmla="*/ 42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1 w 80"/>
                <a:gd name="T89" fmla="*/ 59 h 129"/>
                <a:gd name="T90" fmla="*/ 54 w 80"/>
                <a:gd name="T91" fmla="*/ 61 h 129"/>
                <a:gd name="T92" fmla="*/ 58 w 80"/>
                <a:gd name="T93" fmla="*/ 62 h 129"/>
                <a:gd name="T94" fmla="*/ 67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7" y="65"/>
                  </a:lnTo>
                  <a:lnTo>
                    <a:pt x="58" y="66"/>
                  </a:lnTo>
                  <a:lnTo>
                    <a:pt x="54" y="68"/>
                  </a:lnTo>
                  <a:lnTo>
                    <a:pt x="51" y="69"/>
                  </a:lnTo>
                  <a:lnTo>
                    <a:pt x="47" y="72"/>
                  </a:lnTo>
                  <a:lnTo>
                    <a:pt x="45" y="74"/>
                  </a:lnTo>
                  <a:lnTo>
                    <a:pt x="44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39" y="109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4"/>
                  </a:lnTo>
                  <a:lnTo>
                    <a:pt x="32" y="72"/>
                  </a:lnTo>
                  <a:lnTo>
                    <a:pt x="30" y="69"/>
                  </a:lnTo>
                  <a:lnTo>
                    <a:pt x="27" y="68"/>
                  </a:lnTo>
                  <a:lnTo>
                    <a:pt x="23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3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4"/>
                  </a:lnTo>
                  <a:lnTo>
                    <a:pt x="39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4"/>
                  </a:lnTo>
                  <a:lnTo>
                    <a:pt x="42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1" y="59"/>
                  </a:lnTo>
                  <a:lnTo>
                    <a:pt x="54" y="61"/>
                  </a:lnTo>
                  <a:lnTo>
                    <a:pt x="58" y="62"/>
                  </a:lnTo>
                  <a:lnTo>
                    <a:pt x="67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7" name="Freeform 6">
              <a:extLst>
                <a:ext uri="{FF2B5EF4-FFF2-40B4-BE49-F238E27FC236}">
                  <a16:creationId xmlns:a16="http://schemas.microsoft.com/office/drawing/2014/main" id="{DC26BCB3-1587-4C88-B800-6183979E54A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98975" y="2792413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7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2 w 80"/>
                <a:gd name="T61" fmla="*/ 57 h 129"/>
                <a:gd name="T62" fmla="*/ 34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294E282A-5722-4BC1-9212-A99A8C8C3B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97050" y="4389438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8 w 80"/>
                <a:gd name="T7" fmla="*/ 67 h 129"/>
                <a:gd name="T8" fmla="*/ 54 w 80"/>
                <a:gd name="T9" fmla="*/ 68 h 129"/>
                <a:gd name="T10" fmla="*/ 51 w 80"/>
                <a:gd name="T11" fmla="*/ 70 h 129"/>
                <a:gd name="T12" fmla="*/ 47 w 80"/>
                <a:gd name="T13" fmla="*/ 72 h 129"/>
                <a:gd name="T14" fmla="*/ 45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2 w 80"/>
                <a:gd name="T39" fmla="*/ 72 h 129"/>
                <a:gd name="T40" fmla="*/ 30 w 80"/>
                <a:gd name="T41" fmla="*/ 70 h 129"/>
                <a:gd name="T42" fmla="*/ 27 w 80"/>
                <a:gd name="T43" fmla="*/ 68 h 129"/>
                <a:gd name="T44" fmla="*/ 23 w 80"/>
                <a:gd name="T45" fmla="*/ 67 h 129"/>
                <a:gd name="T46" fmla="*/ 14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4 w 80"/>
                <a:gd name="T53" fmla="*/ 64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59 h 129"/>
                <a:gd name="T60" fmla="*/ 32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1 w 80"/>
                <a:gd name="T89" fmla="*/ 59 h 129"/>
                <a:gd name="T90" fmla="*/ 54 w 80"/>
                <a:gd name="T91" fmla="*/ 62 h 129"/>
                <a:gd name="T92" fmla="*/ 58 w 80"/>
                <a:gd name="T93" fmla="*/ 63 h 129"/>
                <a:gd name="T94" fmla="*/ 67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8" y="67"/>
                  </a:lnTo>
                  <a:lnTo>
                    <a:pt x="54" y="68"/>
                  </a:lnTo>
                  <a:lnTo>
                    <a:pt x="51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2" y="72"/>
                  </a:lnTo>
                  <a:lnTo>
                    <a:pt x="30" y="70"/>
                  </a:lnTo>
                  <a:lnTo>
                    <a:pt x="27" y="68"/>
                  </a:lnTo>
                  <a:lnTo>
                    <a:pt x="23" y="67"/>
                  </a:lnTo>
                  <a:lnTo>
                    <a:pt x="14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4" y="64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59"/>
                  </a:lnTo>
                  <a:lnTo>
                    <a:pt x="32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1" y="59"/>
                  </a:lnTo>
                  <a:lnTo>
                    <a:pt x="54" y="62"/>
                  </a:lnTo>
                  <a:lnTo>
                    <a:pt x="58" y="63"/>
                  </a:lnTo>
                  <a:lnTo>
                    <a:pt x="67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A33EC555-D4DD-42E4-9CDF-E08D4286A3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6738" y="534670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6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1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5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6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1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3A2DADB4-7827-4C9C-A4D8-61D547CB6C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4646613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5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3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3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621F38C1-5C2C-485B-A5E1-D23BB21897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89738" y="4176713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8 w 80"/>
                <a:gd name="T5" fmla="*/ 65 h 129"/>
                <a:gd name="T6" fmla="*/ 57 w 80"/>
                <a:gd name="T7" fmla="*/ 66 h 129"/>
                <a:gd name="T8" fmla="*/ 53 w 80"/>
                <a:gd name="T9" fmla="*/ 68 h 129"/>
                <a:gd name="T10" fmla="*/ 50 w 80"/>
                <a:gd name="T11" fmla="*/ 69 h 129"/>
                <a:gd name="T12" fmla="*/ 48 w 80"/>
                <a:gd name="T13" fmla="*/ 72 h 129"/>
                <a:gd name="T14" fmla="*/ 46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1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09 h 129"/>
                <a:gd name="T30" fmla="*/ 39 w 80"/>
                <a:gd name="T31" fmla="*/ 94 h 129"/>
                <a:gd name="T32" fmla="*/ 38 w 80"/>
                <a:gd name="T33" fmla="*/ 83 h 129"/>
                <a:gd name="T34" fmla="*/ 36 w 80"/>
                <a:gd name="T35" fmla="*/ 79 h 129"/>
                <a:gd name="T36" fmla="*/ 35 w 80"/>
                <a:gd name="T37" fmla="*/ 76 h 129"/>
                <a:gd name="T38" fmla="*/ 33 w 80"/>
                <a:gd name="T39" fmla="*/ 72 h 129"/>
                <a:gd name="T40" fmla="*/ 30 w 80"/>
                <a:gd name="T41" fmla="*/ 69 h 129"/>
                <a:gd name="T42" fmla="*/ 27 w 80"/>
                <a:gd name="T43" fmla="*/ 68 h 129"/>
                <a:gd name="T44" fmla="*/ 22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1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8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8" y="65"/>
                  </a:lnTo>
                  <a:lnTo>
                    <a:pt x="57" y="66"/>
                  </a:lnTo>
                  <a:lnTo>
                    <a:pt x="53" y="68"/>
                  </a:lnTo>
                  <a:lnTo>
                    <a:pt x="50" y="69"/>
                  </a:lnTo>
                  <a:lnTo>
                    <a:pt x="48" y="72"/>
                  </a:lnTo>
                  <a:lnTo>
                    <a:pt x="46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1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09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6" y="79"/>
                  </a:lnTo>
                  <a:lnTo>
                    <a:pt x="35" y="76"/>
                  </a:lnTo>
                  <a:lnTo>
                    <a:pt x="33" y="72"/>
                  </a:lnTo>
                  <a:lnTo>
                    <a:pt x="30" y="69"/>
                  </a:lnTo>
                  <a:lnTo>
                    <a:pt x="27" y="68"/>
                  </a:lnTo>
                  <a:lnTo>
                    <a:pt x="22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1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8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2" name="Freeform 11">
              <a:extLst>
                <a:ext uri="{FF2B5EF4-FFF2-40B4-BE49-F238E27FC236}">
                  <a16:creationId xmlns:a16="http://schemas.microsoft.com/office/drawing/2014/main" id="{014E92B5-0002-4A7D-9820-2FBD61A6FE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75050" y="47815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8 w 80"/>
                <a:gd name="T7" fmla="*/ 67 h 129"/>
                <a:gd name="T8" fmla="*/ 54 w 80"/>
                <a:gd name="T9" fmla="*/ 69 h 129"/>
                <a:gd name="T10" fmla="*/ 51 w 80"/>
                <a:gd name="T11" fmla="*/ 71 h 129"/>
                <a:gd name="T12" fmla="*/ 47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4 h 129"/>
                <a:gd name="T20" fmla="*/ 41 w 80"/>
                <a:gd name="T21" fmla="*/ 95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7 w 80"/>
                <a:gd name="T33" fmla="*/ 84 h 129"/>
                <a:gd name="T34" fmla="*/ 36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30 w 80"/>
                <a:gd name="T41" fmla="*/ 71 h 129"/>
                <a:gd name="T42" fmla="*/ 27 w 80"/>
                <a:gd name="T43" fmla="*/ 69 h 129"/>
                <a:gd name="T44" fmla="*/ 23 w 80"/>
                <a:gd name="T45" fmla="*/ 67 h 129"/>
                <a:gd name="T46" fmla="*/ 14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4 w 80"/>
                <a:gd name="T53" fmla="*/ 65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2 w 80"/>
                <a:gd name="T61" fmla="*/ 58 h 129"/>
                <a:gd name="T62" fmla="*/ 34 w 80"/>
                <a:gd name="T63" fmla="*/ 54 h 129"/>
                <a:gd name="T64" fmla="*/ 36 w 80"/>
                <a:gd name="T65" fmla="*/ 51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5 w 80"/>
                <a:gd name="T85" fmla="*/ 54 h 129"/>
                <a:gd name="T86" fmla="*/ 47 w 80"/>
                <a:gd name="T87" fmla="*/ 58 h 129"/>
                <a:gd name="T88" fmla="*/ 51 w 80"/>
                <a:gd name="T89" fmla="*/ 60 h 129"/>
                <a:gd name="T90" fmla="*/ 54 w 80"/>
                <a:gd name="T91" fmla="*/ 62 h 129"/>
                <a:gd name="T92" fmla="*/ 58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8" y="67"/>
                  </a:lnTo>
                  <a:lnTo>
                    <a:pt x="54" y="69"/>
                  </a:lnTo>
                  <a:lnTo>
                    <a:pt x="51" y="71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4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7" y="84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30" y="71"/>
                  </a:lnTo>
                  <a:lnTo>
                    <a:pt x="27" y="69"/>
                  </a:lnTo>
                  <a:lnTo>
                    <a:pt x="23" y="67"/>
                  </a:lnTo>
                  <a:lnTo>
                    <a:pt x="14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4" y="65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2" y="58"/>
                  </a:lnTo>
                  <a:lnTo>
                    <a:pt x="34" y="54"/>
                  </a:lnTo>
                  <a:lnTo>
                    <a:pt x="36" y="51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7" y="58"/>
                  </a:lnTo>
                  <a:lnTo>
                    <a:pt x="51" y="60"/>
                  </a:lnTo>
                  <a:lnTo>
                    <a:pt x="54" y="62"/>
                  </a:lnTo>
                  <a:lnTo>
                    <a:pt x="58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3" name="Freeform 12">
              <a:extLst>
                <a:ext uri="{FF2B5EF4-FFF2-40B4-BE49-F238E27FC236}">
                  <a16:creationId xmlns:a16="http://schemas.microsoft.com/office/drawing/2014/main" id="{351F28E3-5959-47F3-917D-91D69C6E35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37163" y="5402263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8 w 80"/>
                <a:gd name="T5" fmla="*/ 65 h 129"/>
                <a:gd name="T6" fmla="*/ 58 w 80"/>
                <a:gd name="T7" fmla="*/ 66 h 129"/>
                <a:gd name="T8" fmla="*/ 55 w 80"/>
                <a:gd name="T9" fmla="*/ 69 h 129"/>
                <a:gd name="T10" fmla="*/ 52 w 80"/>
                <a:gd name="T11" fmla="*/ 70 h 129"/>
                <a:gd name="T12" fmla="*/ 49 w 80"/>
                <a:gd name="T13" fmla="*/ 73 h 129"/>
                <a:gd name="T14" fmla="*/ 47 w 80"/>
                <a:gd name="T15" fmla="*/ 75 h 129"/>
                <a:gd name="T16" fmla="*/ 45 w 80"/>
                <a:gd name="T17" fmla="*/ 79 h 129"/>
                <a:gd name="T18" fmla="*/ 44 w 80"/>
                <a:gd name="T19" fmla="*/ 83 h 129"/>
                <a:gd name="T20" fmla="*/ 43 w 80"/>
                <a:gd name="T21" fmla="*/ 94 h 129"/>
                <a:gd name="T22" fmla="*/ 42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8 w 80"/>
                <a:gd name="T33" fmla="*/ 83 h 129"/>
                <a:gd name="T34" fmla="*/ 37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4 w 80"/>
                <a:gd name="T45" fmla="*/ 66 h 129"/>
                <a:gd name="T46" fmla="*/ 14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4 w 80"/>
                <a:gd name="T53" fmla="*/ 64 h 129"/>
                <a:gd name="T54" fmla="*/ 24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7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2 w 80"/>
                <a:gd name="T77" fmla="*/ 19 h 129"/>
                <a:gd name="T78" fmla="*/ 43 w 80"/>
                <a:gd name="T79" fmla="*/ 35 h 129"/>
                <a:gd name="T80" fmla="*/ 44 w 80"/>
                <a:gd name="T81" fmla="*/ 46 h 129"/>
                <a:gd name="T82" fmla="*/ 45 w 80"/>
                <a:gd name="T83" fmla="*/ 50 h 129"/>
                <a:gd name="T84" fmla="*/ 47 w 80"/>
                <a:gd name="T85" fmla="*/ 54 h 129"/>
                <a:gd name="T86" fmla="*/ 49 w 80"/>
                <a:gd name="T87" fmla="*/ 57 h 129"/>
                <a:gd name="T88" fmla="*/ 52 w 80"/>
                <a:gd name="T89" fmla="*/ 59 h 129"/>
                <a:gd name="T90" fmla="*/ 55 w 80"/>
                <a:gd name="T91" fmla="*/ 61 h 129"/>
                <a:gd name="T92" fmla="*/ 58 w 80"/>
                <a:gd name="T93" fmla="*/ 62 h 129"/>
                <a:gd name="T94" fmla="*/ 68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8" y="65"/>
                  </a:lnTo>
                  <a:lnTo>
                    <a:pt x="58" y="66"/>
                  </a:lnTo>
                  <a:lnTo>
                    <a:pt x="55" y="69"/>
                  </a:lnTo>
                  <a:lnTo>
                    <a:pt x="52" y="70"/>
                  </a:lnTo>
                  <a:lnTo>
                    <a:pt x="49" y="73"/>
                  </a:lnTo>
                  <a:lnTo>
                    <a:pt x="47" y="75"/>
                  </a:lnTo>
                  <a:lnTo>
                    <a:pt x="45" y="79"/>
                  </a:lnTo>
                  <a:lnTo>
                    <a:pt x="44" y="83"/>
                  </a:lnTo>
                  <a:lnTo>
                    <a:pt x="43" y="94"/>
                  </a:lnTo>
                  <a:lnTo>
                    <a:pt x="42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7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4" y="66"/>
                  </a:lnTo>
                  <a:lnTo>
                    <a:pt x="14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4" y="64"/>
                  </a:lnTo>
                  <a:lnTo>
                    <a:pt x="24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7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2" y="19"/>
                  </a:lnTo>
                  <a:lnTo>
                    <a:pt x="43" y="35"/>
                  </a:lnTo>
                  <a:lnTo>
                    <a:pt x="44" y="46"/>
                  </a:lnTo>
                  <a:lnTo>
                    <a:pt x="45" y="50"/>
                  </a:lnTo>
                  <a:lnTo>
                    <a:pt x="47" y="54"/>
                  </a:lnTo>
                  <a:lnTo>
                    <a:pt x="49" y="57"/>
                  </a:lnTo>
                  <a:lnTo>
                    <a:pt x="52" y="59"/>
                  </a:lnTo>
                  <a:lnTo>
                    <a:pt x="55" y="61"/>
                  </a:lnTo>
                  <a:lnTo>
                    <a:pt x="58" y="62"/>
                  </a:lnTo>
                  <a:lnTo>
                    <a:pt x="68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4" name="Freeform 13">
              <a:extLst>
                <a:ext uri="{FF2B5EF4-FFF2-40B4-BE49-F238E27FC236}">
                  <a16:creationId xmlns:a16="http://schemas.microsoft.com/office/drawing/2014/main" id="{92D037D8-305D-48A9-9F1D-37C7F4B0E29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39038" y="12509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6 w 80"/>
                <a:gd name="T5" fmla="*/ 65 h 129"/>
                <a:gd name="T6" fmla="*/ 57 w 80"/>
                <a:gd name="T7" fmla="*/ 67 h 129"/>
                <a:gd name="T8" fmla="*/ 53 w 80"/>
                <a:gd name="T9" fmla="*/ 68 h 129"/>
                <a:gd name="T10" fmla="*/ 50 w 80"/>
                <a:gd name="T11" fmla="*/ 70 h 129"/>
                <a:gd name="T12" fmla="*/ 48 w 80"/>
                <a:gd name="T13" fmla="*/ 72 h 129"/>
                <a:gd name="T14" fmla="*/ 46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2 h 129"/>
                <a:gd name="T40" fmla="*/ 29 w 80"/>
                <a:gd name="T41" fmla="*/ 70 h 129"/>
                <a:gd name="T42" fmla="*/ 26 w 80"/>
                <a:gd name="T43" fmla="*/ 68 h 129"/>
                <a:gd name="T44" fmla="*/ 22 w 80"/>
                <a:gd name="T45" fmla="*/ 67 h 129"/>
                <a:gd name="T46" fmla="*/ 13 w 80"/>
                <a:gd name="T47" fmla="*/ 65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4 h 129"/>
                <a:gd name="T54" fmla="*/ 22 w 80"/>
                <a:gd name="T55" fmla="*/ 63 h 129"/>
                <a:gd name="T56" fmla="*/ 26 w 80"/>
                <a:gd name="T57" fmla="*/ 60 h 129"/>
                <a:gd name="T58" fmla="*/ 29 w 80"/>
                <a:gd name="T59" fmla="*/ 59 h 129"/>
                <a:gd name="T60" fmla="*/ 33 w 80"/>
                <a:gd name="T61" fmla="*/ 56 h 129"/>
                <a:gd name="T62" fmla="*/ 35 w 80"/>
                <a:gd name="T63" fmla="*/ 53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3 h 129"/>
                <a:gd name="T86" fmla="*/ 48 w 80"/>
                <a:gd name="T87" fmla="*/ 56 h 129"/>
                <a:gd name="T88" fmla="*/ 50 w 80"/>
                <a:gd name="T89" fmla="*/ 59 h 129"/>
                <a:gd name="T90" fmla="*/ 53 w 80"/>
                <a:gd name="T91" fmla="*/ 60 h 129"/>
                <a:gd name="T92" fmla="*/ 57 w 80"/>
                <a:gd name="T93" fmla="*/ 63 h 129"/>
                <a:gd name="T94" fmla="*/ 66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6" y="65"/>
                  </a:lnTo>
                  <a:lnTo>
                    <a:pt x="57" y="67"/>
                  </a:lnTo>
                  <a:lnTo>
                    <a:pt x="53" y="68"/>
                  </a:lnTo>
                  <a:lnTo>
                    <a:pt x="50" y="70"/>
                  </a:lnTo>
                  <a:lnTo>
                    <a:pt x="48" y="72"/>
                  </a:lnTo>
                  <a:lnTo>
                    <a:pt x="46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2" y="67"/>
                  </a:lnTo>
                  <a:lnTo>
                    <a:pt x="13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4"/>
                  </a:lnTo>
                  <a:lnTo>
                    <a:pt x="22" y="63"/>
                  </a:lnTo>
                  <a:lnTo>
                    <a:pt x="26" y="60"/>
                  </a:lnTo>
                  <a:lnTo>
                    <a:pt x="29" y="59"/>
                  </a:lnTo>
                  <a:lnTo>
                    <a:pt x="33" y="56"/>
                  </a:lnTo>
                  <a:lnTo>
                    <a:pt x="35" y="53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3"/>
                  </a:lnTo>
                  <a:lnTo>
                    <a:pt x="48" y="56"/>
                  </a:lnTo>
                  <a:lnTo>
                    <a:pt x="50" y="59"/>
                  </a:lnTo>
                  <a:lnTo>
                    <a:pt x="53" y="60"/>
                  </a:lnTo>
                  <a:lnTo>
                    <a:pt x="57" y="63"/>
                  </a:lnTo>
                  <a:lnTo>
                    <a:pt x="66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5" name="Freeform 14">
              <a:extLst>
                <a:ext uri="{FF2B5EF4-FFF2-40B4-BE49-F238E27FC236}">
                  <a16:creationId xmlns:a16="http://schemas.microsoft.com/office/drawing/2014/main" id="{4546F0C5-C171-4FE3-B7B0-E738B094E8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16963" y="3392488"/>
              <a:ext cx="125413" cy="206375"/>
            </a:xfrm>
            <a:custGeom>
              <a:avLst/>
              <a:gdLst>
                <a:gd name="T0" fmla="*/ 79 w 79"/>
                <a:gd name="T1" fmla="*/ 65 h 130"/>
                <a:gd name="T2" fmla="*/ 79 w 79"/>
                <a:gd name="T3" fmla="*/ 65 h 130"/>
                <a:gd name="T4" fmla="*/ 67 w 79"/>
                <a:gd name="T5" fmla="*/ 66 h 130"/>
                <a:gd name="T6" fmla="*/ 57 w 79"/>
                <a:gd name="T7" fmla="*/ 67 h 130"/>
                <a:gd name="T8" fmla="*/ 54 w 79"/>
                <a:gd name="T9" fmla="*/ 68 h 130"/>
                <a:gd name="T10" fmla="*/ 51 w 79"/>
                <a:gd name="T11" fmla="*/ 70 h 130"/>
                <a:gd name="T12" fmla="*/ 47 w 79"/>
                <a:gd name="T13" fmla="*/ 72 h 130"/>
                <a:gd name="T14" fmla="*/ 45 w 79"/>
                <a:gd name="T15" fmla="*/ 75 h 130"/>
                <a:gd name="T16" fmla="*/ 43 w 79"/>
                <a:gd name="T17" fmla="*/ 79 h 130"/>
                <a:gd name="T18" fmla="*/ 42 w 79"/>
                <a:gd name="T19" fmla="*/ 83 h 130"/>
                <a:gd name="T20" fmla="*/ 41 w 79"/>
                <a:gd name="T21" fmla="*/ 95 h 130"/>
                <a:gd name="T22" fmla="*/ 40 w 79"/>
                <a:gd name="T23" fmla="*/ 110 h 130"/>
                <a:gd name="T24" fmla="*/ 39 w 79"/>
                <a:gd name="T25" fmla="*/ 130 h 130"/>
                <a:gd name="T26" fmla="*/ 39 w 79"/>
                <a:gd name="T27" fmla="*/ 130 h 130"/>
                <a:gd name="T28" fmla="*/ 39 w 79"/>
                <a:gd name="T29" fmla="*/ 110 h 130"/>
                <a:gd name="T30" fmla="*/ 38 w 79"/>
                <a:gd name="T31" fmla="*/ 95 h 130"/>
                <a:gd name="T32" fmla="*/ 37 w 79"/>
                <a:gd name="T33" fmla="*/ 83 h 130"/>
                <a:gd name="T34" fmla="*/ 36 w 79"/>
                <a:gd name="T35" fmla="*/ 79 h 130"/>
                <a:gd name="T36" fmla="*/ 34 w 79"/>
                <a:gd name="T37" fmla="*/ 75 h 130"/>
                <a:gd name="T38" fmla="*/ 32 w 79"/>
                <a:gd name="T39" fmla="*/ 72 h 130"/>
                <a:gd name="T40" fmla="*/ 29 w 79"/>
                <a:gd name="T41" fmla="*/ 70 h 130"/>
                <a:gd name="T42" fmla="*/ 26 w 79"/>
                <a:gd name="T43" fmla="*/ 68 h 130"/>
                <a:gd name="T44" fmla="*/ 23 w 79"/>
                <a:gd name="T45" fmla="*/ 67 h 130"/>
                <a:gd name="T46" fmla="*/ 13 w 79"/>
                <a:gd name="T47" fmla="*/ 66 h 130"/>
                <a:gd name="T48" fmla="*/ 0 w 79"/>
                <a:gd name="T49" fmla="*/ 65 h 130"/>
                <a:gd name="T50" fmla="*/ 0 w 79"/>
                <a:gd name="T51" fmla="*/ 65 h 130"/>
                <a:gd name="T52" fmla="*/ 13 w 79"/>
                <a:gd name="T53" fmla="*/ 65 h 130"/>
                <a:gd name="T54" fmla="*/ 23 w 79"/>
                <a:gd name="T55" fmla="*/ 63 h 130"/>
                <a:gd name="T56" fmla="*/ 26 w 79"/>
                <a:gd name="T57" fmla="*/ 62 h 130"/>
                <a:gd name="T58" fmla="*/ 29 w 79"/>
                <a:gd name="T59" fmla="*/ 60 h 130"/>
                <a:gd name="T60" fmla="*/ 32 w 79"/>
                <a:gd name="T61" fmla="*/ 58 h 130"/>
                <a:gd name="T62" fmla="*/ 34 w 79"/>
                <a:gd name="T63" fmla="*/ 55 h 130"/>
                <a:gd name="T64" fmla="*/ 36 w 79"/>
                <a:gd name="T65" fmla="*/ 51 h 130"/>
                <a:gd name="T66" fmla="*/ 37 w 79"/>
                <a:gd name="T67" fmla="*/ 47 h 130"/>
                <a:gd name="T68" fmla="*/ 38 w 79"/>
                <a:gd name="T69" fmla="*/ 35 h 130"/>
                <a:gd name="T70" fmla="*/ 39 w 79"/>
                <a:gd name="T71" fmla="*/ 20 h 130"/>
                <a:gd name="T72" fmla="*/ 39 w 79"/>
                <a:gd name="T73" fmla="*/ 0 h 130"/>
                <a:gd name="T74" fmla="*/ 39 w 79"/>
                <a:gd name="T75" fmla="*/ 0 h 130"/>
                <a:gd name="T76" fmla="*/ 40 w 79"/>
                <a:gd name="T77" fmla="*/ 20 h 130"/>
                <a:gd name="T78" fmla="*/ 41 w 79"/>
                <a:gd name="T79" fmla="*/ 35 h 130"/>
                <a:gd name="T80" fmla="*/ 42 w 79"/>
                <a:gd name="T81" fmla="*/ 47 h 130"/>
                <a:gd name="T82" fmla="*/ 43 w 79"/>
                <a:gd name="T83" fmla="*/ 51 h 130"/>
                <a:gd name="T84" fmla="*/ 45 w 79"/>
                <a:gd name="T85" fmla="*/ 55 h 130"/>
                <a:gd name="T86" fmla="*/ 47 w 79"/>
                <a:gd name="T87" fmla="*/ 58 h 130"/>
                <a:gd name="T88" fmla="*/ 51 w 79"/>
                <a:gd name="T89" fmla="*/ 60 h 130"/>
                <a:gd name="T90" fmla="*/ 54 w 79"/>
                <a:gd name="T91" fmla="*/ 62 h 130"/>
                <a:gd name="T92" fmla="*/ 57 w 79"/>
                <a:gd name="T93" fmla="*/ 63 h 130"/>
                <a:gd name="T94" fmla="*/ 67 w 79"/>
                <a:gd name="T95" fmla="*/ 65 h 130"/>
                <a:gd name="T96" fmla="*/ 79 w 79"/>
                <a:gd name="T97" fmla="*/ 65 h 130"/>
                <a:gd name="T98" fmla="*/ 79 w 79"/>
                <a:gd name="T9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30">
                  <a:moveTo>
                    <a:pt x="79" y="65"/>
                  </a:moveTo>
                  <a:lnTo>
                    <a:pt x="79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4" y="68"/>
                  </a:lnTo>
                  <a:lnTo>
                    <a:pt x="51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30"/>
                  </a:lnTo>
                  <a:lnTo>
                    <a:pt x="39" y="130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5"/>
                  </a:lnTo>
                  <a:lnTo>
                    <a:pt x="32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3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3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1"/>
                  </a:lnTo>
                  <a:lnTo>
                    <a:pt x="37" y="47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7"/>
                  </a:lnTo>
                  <a:lnTo>
                    <a:pt x="43" y="51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1" y="60"/>
                  </a:lnTo>
                  <a:lnTo>
                    <a:pt x="54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6" name="Freeform 15">
              <a:extLst>
                <a:ext uri="{FF2B5EF4-FFF2-40B4-BE49-F238E27FC236}">
                  <a16:creationId xmlns:a16="http://schemas.microsoft.com/office/drawing/2014/main" id="{5B445327-B966-4378-8C15-471AFE3ECA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25013" y="47815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1 h 129"/>
                <a:gd name="T12" fmla="*/ 48 w 80"/>
                <a:gd name="T13" fmla="*/ 73 h 129"/>
                <a:gd name="T14" fmla="*/ 46 w 80"/>
                <a:gd name="T15" fmla="*/ 76 h 129"/>
                <a:gd name="T16" fmla="*/ 44 w 80"/>
                <a:gd name="T17" fmla="*/ 79 h 129"/>
                <a:gd name="T18" fmla="*/ 43 w 80"/>
                <a:gd name="T19" fmla="*/ 84 h 129"/>
                <a:gd name="T20" fmla="*/ 41 w 80"/>
                <a:gd name="T21" fmla="*/ 95 h 129"/>
                <a:gd name="T22" fmla="*/ 41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8 w 80"/>
                <a:gd name="T33" fmla="*/ 84 h 129"/>
                <a:gd name="T34" fmla="*/ 35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29 w 80"/>
                <a:gd name="T41" fmla="*/ 71 h 129"/>
                <a:gd name="T42" fmla="*/ 26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6 w 80"/>
                <a:gd name="T57" fmla="*/ 62 h 129"/>
                <a:gd name="T58" fmla="*/ 29 w 80"/>
                <a:gd name="T59" fmla="*/ 60 h 129"/>
                <a:gd name="T60" fmla="*/ 32 w 80"/>
                <a:gd name="T61" fmla="*/ 58 h 129"/>
                <a:gd name="T62" fmla="*/ 34 w 80"/>
                <a:gd name="T63" fmla="*/ 54 h 129"/>
                <a:gd name="T64" fmla="*/ 35 w 80"/>
                <a:gd name="T65" fmla="*/ 51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1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6 w 80"/>
                <a:gd name="T85" fmla="*/ 54 h 129"/>
                <a:gd name="T86" fmla="*/ 48 w 80"/>
                <a:gd name="T87" fmla="*/ 58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1"/>
                  </a:lnTo>
                  <a:lnTo>
                    <a:pt x="48" y="73"/>
                  </a:lnTo>
                  <a:lnTo>
                    <a:pt x="46" y="76"/>
                  </a:lnTo>
                  <a:lnTo>
                    <a:pt x="44" y="79"/>
                  </a:lnTo>
                  <a:lnTo>
                    <a:pt x="43" y="84"/>
                  </a:lnTo>
                  <a:lnTo>
                    <a:pt x="41" y="95"/>
                  </a:lnTo>
                  <a:lnTo>
                    <a:pt x="41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8" y="84"/>
                  </a:lnTo>
                  <a:lnTo>
                    <a:pt x="35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9" y="71"/>
                  </a:lnTo>
                  <a:lnTo>
                    <a:pt x="26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4"/>
                  </a:lnTo>
                  <a:lnTo>
                    <a:pt x="35" y="51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1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6" y="54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7" name="Freeform 16">
              <a:extLst>
                <a:ext uri="{FF2B5EF4-FFF2-40B4-BE49-F238E27FC236}">
                  <a16:creationId xmlns:a16="http://schemas.microsoft.com/office/drawing/2014/main" id="{DAEE1297-D748-4D26-8DCB-AA6DFF31EF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96738" y="5299075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6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5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3 w 80"/>
                <a:gd name="T61" fmla="*/ 58 h 129"/>
                <a:gd name="T62" fmla="*/ 35 w 80"/>
                <a:gd name="T63" fmla="*/ 55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5 h 129"/>
                <a:gd name="T86" fmla="*/ 48 w 80"/>
                <a:gd name="T87" fmla="*/ 58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6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3" y="58"/>
                  </a:lnTo>
                  <a:lnTo>
                    <a:pt x="35" y="55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5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8" name="Freeform 17">
              <a:extLst>
                <a:ext uri="{FF2B5EF4-FFF2-40B4-BE49-F238E27FC236}">
                  <a16:creationId xmlns:a16="http://schemas.microsoft.com/office/drawing/2014/main" id="{2DE1F550-601F-4844-A230-D286119008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18788" y="3797300"/>
              <a:ext cx="125413" cy="204788"/>
            </a:xfrm>
            <a:custGeom>
              <a:avLst/>
              <a:gdLst>
                <a:gd name="T0" fmla="*/ 79 w 79"/>
                <a:gd name="T1" fmla="*/ 64 h 129"/>
                <a:gd name="T2" fmla="*/ 79 w 79"/>
                <a:gd name="T3" fmla="*/ 64 h 129"/>
                <a:gd name="T4" fmla="*/ 67 w 79"/>
                <a:gd name="T5" fmla="*/ 64 h 129"/>
                <a:gd name="T6" fmla="*/ 57 w 79"/>
                <a:gd name="T7" fmla="*/ 66 h 129"/>
                <a:gd name="T8" fmla="*/ 54 w 79"/>
                <a:gd name="T9" fmla="*/ 67 h 129"/>
                <a:gd name="T10" fmla="*/ 50 w 79"/>
                <a:gd name="T11" fmla="*/ 69 h 129"/>
                <a:gd name="T12" fmla="*/ 47 w 79"/>
                <a:gd name="T13" fmla="*/ 72 h 129"/>
                <a:gd name="T14" fmla="*/ 45 w 79"/>
                <a:gd name="T15" fmla="*/ 75 h 129"/>
                <a:gd name="T16" fmla="*/ 43 w 79"/>
                <a:gd name="T17" fmla="*/ 79 h 129"/>
                <a:gd name="T18" fmla="*/ 42 w 79"/>
                <a:gd name="T19" fmla="*/ 83 h 129"/>
                <a:gd name="T20" fmla="*/ 41 w 79"/>
                <a:gd name="T21" fmla="*/ 94 h 129"/>
                <a:gd name="T22" fmla="*/ 40 w 79"/>
                <a:gd name="T23" fmla="*/ 109 h 129"/>
                <a:gd name="T24" fmla="*/ 39 w 79"/>
                <a:gd name="T25" fmla="*/ 129 h 129"/>
                <a:gd name="T26" fmla="*/ 39 w 79"/>
                <a:gd name="T27" fmla="*/ 129 h 129"/>
                <a:gd name="T28" fmla="*/ 39 w 79"/>
                <a:gd name="T29" fmla="*/ 109 h 129"/>
                <a:gd name="T30" fmla="*/ 38 w 79"/>
                <a:gd name="T31" fmla="*/ 94 h 129"/>
                <a:gd name="T32" fmla="*/ 37 w 79"/>
                <a:gd name="T33" fmla="*/ 83 h 129"/>
                <a:gd name="T34" fmla="*/ 36 w 79"/>
                <a:gd name="T35" fmla="*/ 79 h 129"/>
                <a:gd name="T36" fmla="*/ 34 w 79"/>
                <a:gd name="T37" fmla="*/ 75 h 129"/>
                <a:gd name="T38" fmla="*/ 32 w 79"/>
                <a:gd name="T39" fmla="*/ 72 h 129"/>
                <a:gd name="T40" fmla="*/ 29 w 79"/>
                <a:gd name="T41" fmla="*/ 69 h 129"/>
                <a:gd name="T42" fmla="*/ 26 w 79"/>
                <a:gd name="T43" fmla="*/ 67 h 129"/>
                <a:gd name="T44" fmla="*/ 23 w 79"/>
                <a:gd name="T45" fmla="*/ 66 h 129"/>
                <a:gd name="T46" fmla="*/ 13 w 79"/>
                <a:gd name="T47" fmla="*/ 64 h 129"/>
                <a:gd name="T48" fmla="*/ 0 w 79"/>
                <a:gd name="T49" fmla="*/ 64 h 129"/>
                <a:gd name="T50" fmla="*/ 0 w 79"/>
                <a:gd name="T51" fmla="*/ 64 h 129"/>
                <a:gd name="T52" fmla="*/ 13 w 79"/>
                <a:gd name="T53" fmla="*/ 63 h 129"/>
                <a:gd name="T54" fmla="*/ 23 w 79"/>
                <a:gd name="T55" fmla="*/ 62 h 129"/>
                <a:gd name="T56" fmla="*/ 26 w 79"/>
                <a:gd name="T57" fmla="*/ 61 h 129"/>
                <a:gd name="T58" fmla="*/ 29 w 79"/>
                <a:gd name="T59" fmla="*/ 59 h 129"/>
                <a:gd name="T60" fmla="*/ 32 w 79"/>
                <a:gd name="T61" fmla="*/ 57 h 129"/>
                <a:gd name="T62" fmla="*/ 34 w 79"/>
                <a:gd name="T63" fmla="*/ 54 h 129"/>
                <a:gd name="T64" fmla="*/ 36 w 79"/>
                <a:gd name="T65" fmla="*/ 50 h 129"/>
                <a:gd name="T66" fmla="*/ 37 w 79"/>
                <a:gd name="T67" fmla="*/ 46 h 129"/>
                <a:gd name="T68" fmla="*/ 38 w 79"/>
                <a:gd name="T69" fmla="*/ 35 h 129"/>
                <a:gd name="T70" fmla="*/ 39 w 79"/>
                <a:gd name="T71" fmla="*/ 19 h 129"/>
                <a:gd name="T72" fmla="*/ 39 w 79"/>
                <a:gd name="T73" fmla="*/ 0 h 129"/>
                <a:gd name="T74" fmla="*/ 39 w 79"/>
                <a:gd name="T75" fmla="*/ 0 h 129"/>
                <a:gd name="T76" fmla="*/ 40 w 79"/>
                <a:gd name="T77" fmla="*/ 19 h 129"/>
                <a:gd name="T78" fmla="*/ 41 w 79"/>
                <a:gd name="T79" fmla="*/ 35 h 129"/>
                <a:gd name="T80" fmla="*/ 42 w 79"/>
                <a:gd name="T81" fmla="*/ 46 h 129"/>
                <a:gd name="T82" fmla="*/ 43 w 79"/>
                <a:gd name="T83" fmla="*/ 50 h 129"/>
                <a:gd name="T84" fmla="*/ 45 w 79"/>
                <a:gd name="T85" fmla="*/ 54 h 129"/>
                <a:gd name="T86" fmla="*/ 47 w 79"/>
                <a:gd name="T87" fmla="*/ 57 h 129"/>
                <a:gd name="T88" fmla="*/ 50 w 79"/>
                <a:gd name="T89" fmla="*/ 59 h 129"/>
                <a:gd name="T90" fmla="*/ 54 w 79"/>
                <a:gd name="T91" fmla="*/ 61 h 129"/>
                <a:gd name="T92" fmla="*/ 57 w 79"/>
                <a:gd name="T93" fmla="*/ 62 h 129"/>
                <a:gd name="T94" fmla="*/ 67 w 79"/>
                <a:gd name="T95" fmla="*/ 63 h 129"/>
                <a:gd name="T96" fmla="*/ 79 w 79"/>
                <a:gd name="T97" fmla="*/ 64 h 129"/>
                <a:gd name="T98" fmla="*/ 79 w 79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29">
                  <a:moveTo>
                    <a:pt x="79" y="64"/>
                  </a:moveTo>
                  <a:lnTo>
                    <a:pt x="79" y="64"/>
                  </a:lnTo>
                  <a:lnTo>
                    <a:pt x="67" y="64"/>
                  </a:lnTo>
                  <a:lnTo>
                    <a:pt x="57" y="66"/>
                  </a:lnTo>
                  <a:lnTo>
                    <a:pt x="54" y="67"/>
                  </a:lnTo>
                  <a:lnTo>
                    <a:pt x="50" y="69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39" y="129"/>
                  </a:lnTo>
                  <a:lnTo>
                    <a:pt x="39" y="129"/>
                  </a:lnTo>
                  <a:lnTo>
                    <a:pt x="39" y="109"/>
                  </a:lnTo>
                  <a:lnTo>
                    <a:pt x="38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5"/>
                  </a:lnTo>
                  <a:lnTo>
                    <a:pt x="32" y="72"/>
                  </a:lnTo>
                  <a:lnTo>
                    <a:pt x="29" y="69"/>
                  </a:lnTo>
                  <a:lnTo>
                    <a:pt x="26" y="67"/>
                  </a:lnTo>
                  <a:lnTo>
                    <a:pt x="23" y="66"/>
                  </a:lnTo>
                  <a:lnTo>
                    <a:pt x="13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3"/>
                  </a:lnTo>
                  <a:lnTo>
                    <a:pt x="23" y="62"/>
                  </a:lnTo>
                  <a:lnTo>
                    <a:pt x="26" y="61"/>
                  </a:lnTo>
                  <a:lnTo>
                    <a:pt x="29" y="59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8" y="35"/>
                  </a:lnTo>
                  <a:lnTo>
                    <a:pt x="39" y="19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3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0" y="59"/>
                  </a:lnTo>
                  <a:lnTo>
                    <a:pt x="54" y="61"/>
                  </a:lnTo>
                  <a:lnTo>
                    <a:pt x="57" y="62"/>
                  </a:lnTo>
                  <a:lnTo>
                    <a:pt x="67" y="63"/>
                  </a:lnTo>
                  <a:lnTo>
                    <a:pt x="79" y="64"/>
                  </a:lnTo>
                  <a:lnTo>
                    <a:pt x="79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9" name="Freeform 18">
              <a:extLst>
                <a:ext uri="{FF2B5EF4-FFF2-40B4-BE49-F238E27FC236}">
                  <a16:creationId xmlns:a16="http://schemas.microsoft.com/office/drawing/2014/main" id="{5092F548-CC17-49BB-A96D-A9E316EE16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33238" y="1997075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7 w 80"/>
                <a:gd name="T5" fmla="*/ 65 h 129"/>
                <a:gd name="T6" fmla="*/ 57 w 80"/>
                <a:gd name="T7" fmla="*/ 66 h 129"/>
                <a:gd name="T8" fmla="*/ 53 w 80"/>
                <a:gd name="T9" fmla="*/ 67 h 129"/>
                <a:gd name="T10" fmla="*/ 50 w 80"/>
                <a:gd name="T11" fmla="*/ 69 h 129"/>
                <a:gd name="T12" fmla="*/ 48 w 80"/>
                <a:gd name="T13" fmla="*/ 72 h 129"/>
                <a:gd name="T14" fmla="*/ 46 w 80"/>
                <a:gd name="T15" fmla="*/ 74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09 h 129"/>
                <a:gd name="T30" fmla="*/ 39 w 80"/>
                <a:gd name="T31" fmla="*/ 94 h 129"/>
                <a:gd name="T32" fmla="*/ 38 w 80"/>
                <a:gd name="T33" fmla="*/ 83 h 129"/>
                <a:gd name="T34" fmla="*/ 36 w 80"/>
                <a:gd name="T35" fmla="*/ 79 h 129"/>
                <a:gd name="T36" fmla="*/ 35 w 80"/>
                <a:gd name="T37" fmla="*/ 74 h 129"/>
                <a:gd name="T38" fmla="*/ 33 w 80"/>
                <a:gd name="T39" fmla="*/ 72 h 129"/>
                <a:gd name="T40" fmla="*/ 30 w 80"/>
                <a:gd name="T41" fmla="*/ 69 h 129"/>
                <a:gd name="T42" fmla="*/ 27 w 80"/>
                <a:gd name="T43" fmla="*/ 67 h 129"/>
                <a:gd name="T44" fmla="*/ 22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7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7" y="65"/>
                  </a:lnTo>
                  <a:lnTo>
                    <a:pt x="57" y="66"/>
                  </a:lnTo>
                  <a:lnTo>
                    <a:pt x="53" y="67"/>
                  </a:lnTo>
                  <a:lnTo>
                    <a:pt x="50" y="69"/>
                  </a:lnTo>
                  <a:lnTo>
                    <a:pt x="48" y="72"/>
                  </a:lnTo>
                  <a:lnTo>
                    <a:pt x="46" y="74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09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6" y="79"/>
                  </a:lnTo>
                  <a:lnTo>
                    <a:pt x="35" y="74"/>
                  </a:lnTo>
                  <a:lnTo>
                    <a:pt x="33" y="72"/>
                  </a:lnTo>
                  <a:lnTo>
                    <a:pt x="30" y="69"/>
                  </a:lnTo>
                  <a:lnTo>
                    <a:pt x="27" y="67"/>
                  </a:lnTo>
                  <a:lnTo>
                    <a:pt x="22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7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0" name="Freeform 19">
              <a:extLst>
                <a:ext uri="{FF2B5EF4-FFF2-40B4-BE49-F238E27FC236}">
                  <a16:creationId xmlns:a16="http://schemas.microsoft.com/office/drawing/2014/main" id="{599D8401-576B-4CD4-836E-B36C8F6B52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26613" y="2689225"/>
              <a:ext cx="125413" cy="206375"/>
            </a:xfrm>
            <a:custGeom>
              <a:avLst/>
              <a:gdLst>
                <a:gd name="T0" fmla="*/ 79 w 79"/>
                <a:gd name="T1" fmla="*/ 65 h 130"/>
                <a:gd name="T2" fmla="*/ 79 w 79"/>
                <a:gd name="T3" fmla="*/ 65 h 130"/>
                <a:gd name="T4" fmla="*/ 67 w 79"/>
                <a:gd name="T5" fmla="*/ 66 h 130"/>
                <a:gd name="T6" fmla="*/ 57 w 79"/>
                <a:gd name="T7" fmla="*/ 67 h 130"/>
                <a:gd name="T8" fmla="*/ 54 w 79"/>
                <a:gd name="T9" fmla="*/ 69 h 130"/>
                <a:gd name="T10" fmla="*/ 50 w 79"/>
                <a:gd name="T11" fmla="*/ 70 h 130"/>
                <a:gd name="T12" fmla="*/ 47 w 79"/>
                <a:gd name="T13" fmla="*/ 73 h 130"/>
                <a:gd name="T14" fmla="*/ 45 w 79"/>
                <a:gd name="T15" fmla="*/ 76 h 130"/>
                <a:gd name="T16" fmla="*/ 43 w 79"/>
                <a:gd name="T17" fmla="*/ 79 h 130"/>
                <a:gd name="T18" fmla="*/ 42 w 79"/>
                <a:gd name="T19" fmla="*/ 84 h 130"/>
                <a:gd name="T20" fmla="*/ 41 w 79"/>
                <a:gd name="T21" fmla="*/ 95 h 130"/>
                <a:gd name="T22" fmla="*/ 40 w 79"/>
                <a:gd name="T23" fmla="*/ 110 h 130"/>
                <a:gd name="T24" fmla="*/ 39 w 79"/>
                <a:gd name="T25" fmla="*/ 130 h 130"/>
                <a:gd name="T26" fmla="*/ 39 w 79"/>
                <a:gd name="T27" fmla="*/ 130 h 130"/>
                <a:gd name="T28" fmla="*/ 39 w 79"/>
                <a:gd name="T29" fmla="*/ 110 h 130"/>
                <a:gd name="T30" fmla="*/ 38 w 79"/>
                <a:gd name="T31" fmla="*/ 95 h 130"/>
                <a:gd name="T32" fmla="*/ 37 w 79"/>
                <a:gd name="T33" fmla="*/ 84 h 130"/>
                <a:gd name="T34" fmla="*/ 36 w 79"/>
                <a:gd name="T35" fmla="*/ 79 h 130"/>
                <a:gd name="T36" fmla="*/ 34 w 79"/>
                <a:gd name="T37" fmla="*/ 76 h 130"/>
                <a:gd name="T38" fmla="*/ 32 w 79"/>
                <a:gd name="T39" fmla="*/ 73 h 130"/>
                <a:gd name="T40" fmla="*/ 29 w 79"/>
                <a:gd name="T41" fmla="*/ 70 h 130"/>
                <a:gd name="T42" fmla="*/ 26 w 79"/>
                <a:gd name="T43" fmla="*/ 69 h 130"/>
                <a:gd name="T44" fmla="*/ 23 w 79"/>
                <a:gd name="T45" fmla="*/ 67 h 130"/>
                <a:gd name="T46" fmla="*/ 12 w 79"/>
                <a:gd name="T47" fmla="*/ 66 h 130"/>
                <a:gd name="T48" fmla="*/ 0 w 79"/>
                <a:gd name="T49" fmla="*/ 65 h 130"/>
                <a:gd name="T50" fmla="*/ 0 w 79"/>
                <a:gd name="T51" fmla="*/ 65 h 130"/>
                <a:gd name="T52" fmla="*/ 12 w 79"/>
                <a:gd name="T53" fmla="*/ 65 h 130"/>
                <a:gd name="T54" fmla="*/ 23 w 79"/>
                <a:gd name="T55" fmla="*/ 63 h 130"/>
                <a:gd name="T56" fmla="*/ 26 w 79"/>
                <a:gd name="T57" fmla="*/ 62 h 130"/>
                <a:gd name="T58" fmla="*/ 29 w 79"/>
                <a:gd name="T59" fmla="*/ 60 h 130"/>
                <a:gd name="T60" fmla="*/ 32 w 79"/>
                <a:gd name="T61" fmla="*/ 58 h 130"/>
                <a:gd name="T62" fmla="*/ 34 w 79"/>
                <a:gd name="T63" fmla="*/ 55 h 130"/>
                <a:gd name="T64" fmla="*/ 36 w 79"/>
                <a:gd name="T65" fmla="*/ 51 h 130"/>
                <a:gd name="T66" fmla="*/ 37 w 79"/>
                <a:gd name="T67" fmla="*/ 47 h 130"/>
                <a:gd name="T68" fmla="*/ 38 w 79"/>
                <a:gd name="T69" fmla="*/ 35 h 130"/>
                <a:gd name="T70" fmla="*/ 39 w 79"/>
                <a:gd name="T71" fmla="*/ 20 h 130"/>
                <a:gd name="T72" fmla="*/ 39 w 79"/>
                <a:gd name="T73" fmla="*/ 0 h 130"/>
                <a:gd name="T74" fmla="*/ 39 w 79"/>
                <a:gd name="T75" fmla="*/ 0 h 130"/>
                <a:gd name="T76" fmla="*/ 40 w 79"/>
                <a:gd name="T77" fmla="*/ 20 h 130"/>
                <a:gd name="T78" fmla="*/ 41 w 79"/>
                <a:gd name="T79" fmla="*/ 35 h 130"/>
                <a:gd name="T80" fmla="*/ 42 w 79"/>
                <a:gd name="T81" fmla="*/ 47 h 130"/>
                <a:gd name="T82" fmla="*/ 43 w 79"/>
                <a:gd name="T83" fmla="*/ 51 h 130"/>
                <a:gd name="T84" fmla="*/ 45 w 79"/>
                <a:gd name="T85" fmla="*/ 55 h 130"/>
                <a:gd name="T86" fmla="*/ 47 w 79"/>
                <a:gd name="T87" fmla="*/ 58 h 130"/>
                <a:gd name="T88" fmla="*/ 50 w 79"/>
                <a:gd name="T89" fmla="*/ 60 h 130"/>
                <a:gd name="T90" fmla="*/ 54 w 79"/>
                <a:gd name="T91" fmla="*/ 62 h 130"/>
                <a:gd name="T92" fmla="*/ 57 w 79"/>
                <a:gd name="T93" fmla="*/ 63 h 130"/>
                <a:gd name="T94" fmla="*/ 67 w 79"/>
                <a:gd name="T95" fmla="*/ 65 h 130"/>
                <a:gd name="T96" fmla="*/ 79 w 79"/>
                <a:gd name="T97" fmla="*/ 65 h 130"/>
                <a:gd name="T98" fmla="*/ 79 w 79"/>
                <a:gd name="T9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30">
                  <a:moveTo>
                    <a:pt x="79" y="65"/>
                  </a:moveTo>
                  <a:lnTo>
                    <a:pt x="79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4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3" y="79"/>
                  </a:lnTo>
                  <a:lnTo>
                    <a:pt x="42" y="84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30"/>
                  </a:lnTo>
                  <a:lnTo>
                    <a:pt x="39" y="130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4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9" y="70"/>
                  </a:lnTo>
                  <a:lnTo>
                    <a:pt x="26" y="69"/>
                  </a:lnTo>
                  <a:lnTo>
                    <a:pt x="23" y="67"/>
                  </a:lnTo>
                  <a:lnTo>
                    <a:pt x="12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5"/>
                  </a:lnTo>
                  <a:lnTo>
                    <a:pt x="23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1"/>
                  </a:lnTo>
                  <a:lnTo>
                    <a:pt x="37" y="47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7"/>
                  </a:lnTo>
                  <a:lnTo>
                    <a:pt x="43" y="51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0" y="60"/>
                  </a:lnTo>
                  <a:lnTo>
                    <a:pt x="54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1" name="Freeform 20">
              <a:extLst>
                <a:ext uri="{FF2B5EF4-FFF2-40B4-BE49-F238E27FC236}">
                  <a16:creationId xmlns:a16="http://schemas.microsoft.com/office/drawing/2014/main" id="{7F11CA7D-6B37-4424-970D-94A3CA125B2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88688" y="12509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6 w 80"/>
                <a:gd name="T5" fmla="*/ 65 h 129"/>
                <a:gd name="T6" fmla="*/ 57 w 80"/>
                <a:gd name="T7" fmla="*/ 67 h 129"/>
                <a:gd name="T8" fmla="*/ 53 w 80"/>
                <a:gd name="T9" fmla="*/ 68 h 129"/>
                <a:gd name="T10" fmla="*/ 50 w 80"/>
                <a:gd name="T11" fmla="*/ 70 h 129"/>
                <a:gd name="T12" fmla="*/ 47 w 80"/>
                <a:gd name="T13" fmla="*/ 72 h 129"/>
                <a:gd name="T14" fmla="*/ 45 w 80"/>
                <a:gd name="T15" fmla="*/ 75 h 129"/>
                <a:gd name="T16" fmla="*/ 44 w 80"/>
                <a:gd name="T17" fmla="*/ 79 h 129"/>
                <a:gd name="T18" fmla="*/ 42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39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3 w 80"/>
                <a:gd name="T37" fmla="*/ 75 h 129"/>
                <a:gd name="T38" fmla="*/ 31 w 80"/>
                <a:gd name="T39" fmla="*/ 72 h 129"/>
                <a:gd name="T40" fmla="*/ 29 w 80"/>
                <a:gd name="T41" fmla="*/ 70 h 129"/>
                <a:gd name="T42" fmla="*/ 26 w 80"/>
                <a:gd name="T43" fmla="*/ 68 h 129"/>
                <a:gd name="T44" fmla="*/ 22 w 80"/>
                <a:gd name="T45" fmla="*/ 67 h 129"/>
                <a:gd name="T46" fmla="*/ 12 w 80"/>
                <a:gd name="T47" fmla="*/ 65 h 129"/>
                <a:gd name="T48" fmla="*/ 0 w 80"/>
                <a:gd name="T49" fmla="*/ 65 h 129"/>
                <a:gd name="T50" fmla="*/ 0 w 80"/>
                <a:gd name="T51" fmla="*/ 65 h 129"/>
                <a:gd name="T52" fmla="*/ 12 w 80"/>
                <a:gd name="T53" fmla="*/ 64 h 129"/>
                <a:gd name="T54" fmla="*/ 22 w 80"/>
                <a:gd name="T55" fmla="*/ 63 h 129"/>
                <a:gd name="T56" fmla="*/ 26 w 80"/>
                <a:gd name="T57" fmla="*/ 60 h 129"/>
                <a:gd name="T58" fmla="*/ 29 w 80"/>
                <a:gd name="T59" fmla="*/ 59 h 129"/>
                <a:gd name="T60" fmla="*/ 31 w 80"/>
                <a:gd name="T61" fmla="*/ 56 h 129"/>
                <a:gd name="T62" fmla="*/ 33 w 80"/>
                <a:gd name="T63" fmla="*/ 53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39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2 w 80"/>
                <a:gd name="T81" fmla="*/ 46 h 129"/>
                <a:gd name="T82" fmla="*/ 44 w 80"/>
                <a:gd name="T83" fmla="*/ 50 h 129"/>
                <a:gd name="T84" fmla="*/ 45 w 80"/>
                <a:gd name="T85" fmla="*/ 53 h 129"/>
                <a:gd name="T86" fmla="*/ 47 w 80"/>
                <a:gd name="T87" fmla="*/ 56 h 129"/>
                <a:gd name="T88" fmla="*/ 50 w 80"/>
                <a:gd name="T89" fmla="*/ 59 h 129"/>
                <a:gd name="T90" fmla="*/ 53 w 80"/>
                <a:gd name="T91" fmla="*/ 60 h 129"/>
                <a:gd name="T92" fmla="*/ 57 w 80"/>
                <a:gd name="T93" fmla="*/ 63 h 129"/>
                <a:gd name="T94" fmla="*/ 66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6" y="65"/>
                  </a:lnTo>
                  <a:lnTo>
                    <a:pt x="57" y="67"/>
                  </a:lnTo>
                  <a:lnTo>
                    <a:pt x="53" y="68"/>
                  </a:lnTo>
                  <a:lnTo>
                    <a:pt x="50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39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3" y="75"/>
                  </a:lnTo>
                  <a:lnTo>
                    <a:pt x="31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2" y="67"/>
                  </a:lnTo>
                  <a:lnTo>
                    <a:pt x="12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4"/>
                  </a:lnTo>
                  <a:lnTo>
                    <a:pt x="22" y="63"/>
                  </a:lnTo>
                  <a:lnTo>
                    <a:pt x="26" y="60"/>
                  </a:lnTo>
                  <a:lnTo>
                    <a:pt x="29" y="59"/>
                  </a:lnTo>
                  <a:lnTo>
                    <a:pt x="31" y="56"/>
                  </a:lnTo>
                  <a:lnTo>
                    <a:pt x="33" y="53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39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4" y="50"/>
                  </a:lnTo>
                  <a:lnTo>
                    <a:pt x="45" y="53"/>
                  </a:lnTo>
                  <a:lnTo>
                    <a:pt x="47" y="56"/>
                  </a:lnTo>
                  <a:lnTo>
                    <a:pt x="50" y="59"/>
                  </a:lnTo>
                  <a:lnTo>
                    <a:pt x="53" y="60"/>
                  </a:lnTo>
                  <a:lnTo>
                    <a:pt x="57" y="63"/>
                  </a:lnTo>
                  <a:lnTo>
                    <a:pt x="66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2" name="Freeform 21">
              <a:extLst>
                <a:ext uri="{FF2B5EF4-FFF2-40B4-BE49-F238E27FC236}">
                  <a16:creationId xmlns:a16="http://schemas.microsoft.com/office/drawing/2014/main" id="{D21D129B-880F-4C44-B14C-78DC800432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33213" y="3182938"/>
              <a:ext cx="125413" cy="204788"/>
            </a:xfrm>
            <a:custGeom>
              <a:avLst/>
              <a:gdLst>
                <a:gd name="T0" fmla="*/ 79 w 79"/>
                <a:gd name="T1" fmla="*/ 65 h 129"/>
                <a:gd name="T2" fmla="*/ 79 w 79"/>
                <a:gd name="T3" fmla="*/ 65 h 129"/>
                <a:gd name="T4" fmla="*/ 66 w 79"/>
                <a:gd name="T5" fmla="*/ 66 h 129"/>
                <a:gd name="T6" fmla="*/ 56 w 79"/>
                <a:gd name="T7" fmla="*/ 67 h 129"/>
                <a:gd name="T8" fmla="*/ 53 w 79"/>
                <a:gd name="T9" fmla="*/ 69 h 129"/>
                <a:gd name="T10" fmla="*/ 50 w 79"/>
                <a:gd name="T11" fmla="*/ 70 h 129"/>
                <a:gd name="T12" fmla="*/ 47 w 79"/>
                <a:gd name="T13" fmla="*/ 73 h 129"/>
                <a:gd name="T14" fmla="*/ 45 w 79"/>
                <a:gd name="T15" fmla="*/ 76 h 129"/>
                <a:gd name="T16" fmla="*/ 43 w 79"/>
                <a:gd name="T17" fmla="*/ 79 h 129"/>
                <a:gd name="T18" fmla="*/ 42 w 79"/>
                <a:gd name="T19" fmla="*/ 83 h 129"/>
                <a:gd name="T20" fmla="*/ 41 w 79"/>
                <a:gd name="T21" fmla="*/ 95 h 129"/>
                <a:gd name="T22" fmla="*/ 40 w 79"/>
                <a:gd name="T23" fmla="*/ 110 h 129"/>
                <a:gd name="T24" fmla="*/ 39 w 79"/>
                <a:gd name="T25" fmla="*/ 129 h 129"/>
                <a:gd name="T26" fmla="*/ 39 w 79"/>
                <a:gd name="T27" fmla="*/ 129 h 129"/>
                <a:gd name="T28" fmla="*/ 39 w 79"/>
                <a:gd name="T29" fmla="*/ 110 h 129"/>
                <a:gd name="T30" fmla="*/ 38 w 79"/>
                <a:gd name="T31" fmla="*/ 95 h 129"/>
                <a:gd name="T32" fmla="*/ 37 w 79"/>
                <a:gd name="T33" fmla="*/ 83 h 129"/>
                <a:gd name="T34" fmla="*/ 36 w 79"/>
                <a:gd name="T35" fmla="*/ 79 h 129"/>
                <a:gd name="T36" fmla="*/ 34 w 79"/>
                <a:gd name="T37" fmla="*/ 76 h 129"/>
                <a:gd name="T38" fmla="*/ 32 w 79"/>
                <a:gd name="T39" fmla="*/ 73 h 129"/>
                <a:gd name="T40" fmla="*/ 28 w 79"/>
                <a:gd name="T41" fmla="*/ 70 h 129"/>
                <a:gd name="T42" fmla="*/ 25 w 79"/>
                <a:gd name="T43" fmla="*/ 69 h 129"/>
                <a:gd name="T44" fmla="*/ 22 w 79"/>
                <a:gd name="T45" fmla="*/ 67 h 129"/>
                <a:gd name="T46" fmla="*/ 12 w 79"/>
                <a:gd name="T47" fmla="*/ 66 h 129"/>
                <a:gd name="T48" fmla="*/ 0 w 79"/>
                <a:gd name="T49" fmla="*/ 65 h 129"/>
                <a:gd name="T50" fmla="*/ 0 w 79"/>
                <a:gd name="T51" fmla="*/ 65 h 129"/>
                <a:gd name="T52" fmla="*/ 12 w 79"/>
                <a:gd name="T53" fmla="*/ 65 h 129"/>
                <a:gd name="T54" fmla="*/ 22 w 79"/>
                <a:gd name="T55" fmla="*/ 63 h 129"/>
                <a:gd name="T56" fmla="*/ 25 w 79"/>
                <a:gd name="T57" fmla="*/ 62 h 129"/>
                <a:gd name="T58" fmla="*/ 28 w 79"/>
                <a:gd name="T59" fmla="*/ 60 h 129"/>
                <a:gd name="T60" fmla="*/ 32 w 79"/>
                <a:gd name="T61" fmla="*/ 58 h 129"/>
                <a:gd name="T62" fmla="*/ 34 w 79"/>
                <a:gd name="T63" fmla="*/ 55 h 129"/>
                <a:gd name="T64" fmla="*/ 36 w 79"/>
                <a:gd name="T65" fmla="*/ 50 h 129"/>
                <a:gd name="T66" fmla="*/ 37 w 79"/>
                <a:gd name="T67" fmla="*/ 46 h 129"/>
                <a:gd name="T68" fmla="*/ 38 w 79"/>
                <a:gd name="T69" fmla="*/ 35 h 129"/>
                <a:gd name="T70" fmla="*/ 39 w 79"/>
                <a:gd name="T71" fmla="*/ 20 h 129"/>
                <a:gd name="T72" fmla="*/ 39 w 79"/>
                <a:gd name="T73" fmla="*/ 0 h 129"/>
                <a:gd name="T74" fmla="*/ 39 w 79"/>
                <a:gd name="T75" fmla="*/ 0 h 129"/>
                <a:gd name="T76" fmla="*/ 40 w 79"/>
                <a:gd name="T77" fmla="*/ 20 h 129"/>
                <a:gd name="T78" fmla="*/ 41 w 79"/>
                <a:gd name="T79" fmla="*/ 35 h 129"/>
                <a:gd name="T80" fmla="*/ 42 w 79"/>
                <a:gd name="T81" fmla="*/ 46 h 129"/>
                <a:gd name="T82" fmla="*/ 43 w 79"/>
                <a:gd name="T83" fmla="*/ 50 h 129"/>
                <a:gd name="T84" fmla="*/ 45 w 79"/>
                <a:gd name="T85" fmla="*/ 55 h 129"/>
                <a:gd name="T86" fmla="*/ 47 w 79"/>
                <a:gd name="T87" fmla="*/ 58 h 129"/>
                <a:gd name="T88" fmla="*/ 50 w 79"/>
                <a:gd name="T89" fmla="*/ 60 h 129"/>
                <a:gd name="T90" fmla="*/ 53 w 79"/>
                <a:gd name="T91" fmla="*/ 62 h 129"/>
                <a:gd name="T92" fmla="*/ 56 w 79"/>
                <a:gd name="T93" fmla="*/ 63 h 129"/>
                <a:gd name="T94" fmla="*/ 66 w 79"/>
                <a:gd name="T95" fmla="*/ 65 h 129"/>
                <a:gd name="T96" fmla="*/ 79 w 79"/>
                <a:gd name="T97" fmla="*/ 65 h 129"/>
                <a:gd name="T98" fmla="*/ 79 w 79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29">
                  <a:moveTo>
                    <a:pt x="79" y="65"/>
                  </a:moveTo>
                  <a:lnTo>
                    <a:pt x="79" y="65"/>
                  </a:lnTo>
                  <a:lnTo>
                    <a:pt x="66" y="66"/>
                  </a:lnTo>
                  <a:lnTo>
                    <a:pt x="56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29"/>
                  </a:lnTo>
                  <a:lnTo>
                    <a:pt x="39" y="129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8" y="70"/>
                  </a:lnTo>
                  <a:lnTo>
                    <a:pt x="25" y="69"/>
                  </a:lnTo>
                  <a:lnTo>
                    <a:pt x="22" y="67"/>
                  </a:lnTo>
                  <a:lnTo>
                    <a:pt x="12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5"/>
                  </a:lnTo>
                  <a:lnTo>
                    <a:pt x="22" y="63"/>
                  </a:lnTo>
                  <a:lnTo>
                    <a:pt x="25" y="62"/>
                  </a:lnTo>
                  <a:lnTo>
                    <a:pt x="28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3" y="50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6" y="63"/>
                  </a:lnTo>
                  <a:lnTo>
                    <a:pt x="66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3" name="Freeform 22">
              <a:extLst>
                <a:ext uri="{FF2B5EF4-FFF2-40B4-BE49-F238E27FC236}">
                  <a16:creationId xmlns:a16="http://schemas.microsoft.com/office/drawing/2014/main" id="{F95C9BEE-EE1B-471A-86C3-F573F3AC45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52188" y="5291138"/>
              <a:ext cx="195263" cy="315913"/>
            </a:xfrm>
            <a:custGeom>
              <a:avLst/>
              <a:gdLst>
                <a:gd name="T0" fmla="*/ 123 w 123"/>
                <a:gd name="T1" fmla="*/ 100 h 199"/>
                <a:gd name="T2" fmla="*/ 123 w 123"/>
                <a:gd name="T3" fmla="*/ 100 h 199"/>
                <a:gd name="T4" fmla="*/ 102 w 123"/>
                <a:gd name="T5" fmla="*/ 101 h 199"/>
                <a:gd name="T6" fmla="*/ 94 w 123"/>
                <a:gd name="T7" fmla="*/ 102 h 199"/>
                <a:gd name="T8" fmla="*/ 88 w 123"/>
                <a:gd name="T9" fmla="*/ 103 h 199"/>
                <a:gd name="T10" fmla="*/ 82 w 123"/>
                <a:gd name="T11" fmla="*/ 105 h 199"/>
                <a:gd name="T12" fmla="*/ 77 w 123"/>
                <a:gd name="T13" fmla="*/ 108 h 199"/>
                <a:gd name="T14" fmla="*/ 72 w 123"/>
                <a:gd name="T15" fmla="*/ 112 h 199"/>
                <a:gd name="T16" fmla="*/ 69 w 123"/>
                <a:gd name="T17" fmla="*/ 116 h 199"/>
                <a:gd name="T18" fmla="*/ 67 w 123"/>
                <a:gd name="T19" fmla="*/ 122 h 199"/>
                <a:gd name="T20" fmla="*/ 65 w 123"/>
                <a:gd name="T21" fmla="*/ 128 h 199"/>
                <a:gd name="T22" fmla="*/ 63 w 123"/>
                <a:gd name="T23" fmla="*/ 136 h 199"/>
                <a:gd name="T24" fmla="*/ 62 w 123"/>
                <a:gd name="T25" fmla="*/ 146 h 199"/>
                <a:gd name="T26" fmla="*/ 61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6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2 h 199"/>
                <a:gd name="T42" fmla="*/ 52 w 123"/>
                <a:gd name="T43" fmla="*/ 116 h 199"/>
                <a:gd name="T44" fmla="*/ 49 w 123"/>
                <a:gd name="T45" fmla="*/ 112 h 199"/>
                <a:gd name="T46" fmla="*/ 45 w 123"/>
                <a:gd name="T47" fmla="*/ 108 h 199"/>
                <a:gd name="T48" fmla="*/ 40 w 123"/>
                <a:gd name="T49" fmla="*/ 105 h 199"/>
                <a:gd name="T50" fmla="*/ 34 w 123"/>
                <a:gd name="T51" fmla="*/ 103 h 199"/>
                <a:gd name="T52" fmla="*/ 27 w 123"/>
                <a:gd name="T53" fmla="*/ 102 h 199"/>
                <a:gd name="T54" fmla="*/ 19 w 123"/>
                <a:gd name="T55" fmla="*/ 101 h 199"/>
                <a:gd name="T56" fmla="*/ 0 w 123"/>
                <a:gd name="T57" fmla="*/ 100 h 199"/>
                <a:gd name="T58" fmla="*/ 0 w 123"/>
                <a:gd name="T59" fmla="*/ 100 h 199"/>
                <a:gd name="T60" fmla="*/ 19 w 123"/>
                <a:gd name="T61" fmla="*/ 100 h 199"/>
                <a:gd name="T62" fmla="*/ 27 w 123"/>
                <a:gd name="T63" fmla="*/ 99 h 199"/>
                <a:gd name="T64" fmla="*/ 34 w 123"/>
                <a:gd name="T65" fmla="*/ 96 h 199"/>
                <a:gd name="T66" fmla="*/ 40 w 123"/>
                <a:gd name="T67" fmla="*/ 94 h 199"/>
                <a:gd name="T68" fmla="*/ 45 w 123"/>
                <a:gd name="T69" fmla="*/ 92 h 199"/>
                <a:gd name="T70" fmla="*/ 49 w 123"/>
                <a:gd name="T71" fmla="*/ 88 h 199"/>
                <a:gd name="T72" fmla="*/ 52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4 h 199"/>
                <a:gd name="T80" fmla="*/ 59 w 123"/>
                <a:gd name="T81" fmla="*/ 54 h 199"/>
                <a:gd name="T82" fmla="*/ 60 w 123"/>
                <a:gd name="T83" fmla="*/ 31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1 h 199"/>
                <a:gd name="T90" fmla="*/ 62 w 123"/>
                <a:gd name="T91" fmla="*/ 54 h 199"/>
                <a:gd name="T92" fmla="*/ 63 w 123"/>
                <a:gd name="T93" fmla="*/ 64 h 199"/>
                <a:gd name="T94" fmla="*/ 65 w 123"/>
                <a:gd name="T95" fmla="*/ 72 h 199"/>
                <a:gd name="T96" fmla="*/ 67 w 123"/>
                <a:gd name="T97" fmla="*/ 78 h 199"/>
                <a:gd name="T98" fmla="*/ 69 w 123"/>
                <a:gd name="T99" fmla="*/ 84 h 199"/>
                <a:gd name="T100" fmla="*/ 72 w 123"/>
                <a:gd name="T101" fmla="*/ 88 h 199"/>
                <a:gd name="T102" fmla="*/ 77 w 123"/>
                <a:gd name="T103" fmla="*/ 92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9 h 199"/>
                <a:gd name="T110" fmla="*/ 102 w 123"/>
                <a:gd name="T111" fmla="*/ 100 h 199"/>
                <a:gd name="T112" fmla="*/ 123 w 123"/>
                <a:gd name="T113" fmla="*/ 100 h 199"/>
                <a:gd name="T114" fmla="*/ 123 w 123"/>
                <a:gd name="T11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100"/>
                  </a:moveTo>
                  <a:lnTo>
                    <a:pt x="123" y="100"/>
                  </a:lnTo>
                  <a:lnTo>
                    <a:pt x="102" y="101"/>
                  </a:lnTo>
                  <a:lnTo>
                    <a:pt x="94" y="102"/>
                  </a:lnTo>
                  <a:lnTo>
                    <a:pt x="88" y="103"/>
                  </a:lnTo>
                  <a:lnTo>
                    <a:pt x="82" y="105"/>
                  </a:lnTo>
                  <a:lnTo>
                    <a:pt x="77" y="108"/>
                  </a:lnTo>
                  <a:lnTo>
                    <a:pt x="72" y="112"/>
                  </a:lnTo>
                  <a:lnTo>
                    <a:pt x="69" y="116"/>
                  </a:lnTo>
                  <a:lnTo>
                    <a:pt x="67" y="122"/>
                  </a:lnTo>
                  <a:lnTo>
                    <a:pt x="65" y="128"/>
                  </a:lnTo>
                  <a:lnTo>
                    <a:pt x="63" y="136"/>
                  </a:lnTo>
                  <a:lnTo>
                    <a:pt x="62" y="146"/>
                  </a:lnTo>
                  <a:lnTo>
                    <a:pt x="61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6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2" y="116"/>
                  </a:lnTo>
                  <a:lnTo>
                    <a:pt x="49" y="112"/>
                  </a:lnTo>
                  <a:lnTo>
                    <a:pt x="45" y="108"/>
                  </a:lnTo>
                  <a:lnTo>
                    <a:pt x="40" y="105"/>
                  </a:lnTo>
                  <a:lnTo>
                    <a:pt x="34" y="103"/>
                  </a:lnTo>
                  <a:lnTo>
                    <a:pt x="27" y="102"/>
                  </a:lnTo>
                  <a:lnTo>
                    <a:pt x="19" y="101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100"/>
                  </a:lnTo>
                  <a:lnTo>
                    <a:pt x="27" y="99"/>
                  </a:lnTo>
                  <a:lnTo>
                    <a:pt x="34" y="96"/>
                  </a:lnTo>
                  <a:lnTo>
                    <a:pt x="40" y="94"/>
                  </a:lnTo>
                  <a:lnTo>
                    <a:pt x="45" y="92"/>
                  </a:lnTo>
                  <a:lnTo>
                    <a:pt x="49" y="88"/>
                  </a:lnTo>
                  <a:lnTo>
                    <a:pt x="52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4"/>
                  </a:lnTo>
                  <a:lnTo>
                    <a:pt x="59" y="54"/>
                  </a:lnTo>
                  <a:lnTo>
                    <a:pt x="60" y="3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1"/>
                  </a:lnTo>
                  <a:lnTo>
                    <a:pt x="62" y="54"/>
                  </a:lnTo>
                  <a:lnTo>
                    <a:pt x="63" y="64"/>
                  </a:lnTo>
                  <a:lnTo>
                    <a:pt x="65" y="72"/>
                  </a:lnTo>
                  <a:lnTo>
                    <a:pt x="67" y="78"/>
                  </a:lnTo>
                  <a:lnTo>
                    <a:pt x="69" y="84"/>
                  </a:lnTo>
                  <a:lnTo>
                    <a:pt x="72" y="88"/>
                  </a:lnTo>
                  <a:lnTo>
                    <a:pt x="77" y="92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9"/>
                  </a:lnTo>
                  <a:lnTo>
                    <a:pt x="102" y="100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4" name="Freeform 23">
              <a:extLst>
                <a:ext uri="{FF2B5EF4-FFF2-40B4-BE49-F238E27FC236}">
                  <a16:creationId xmlns:a16="http://schemas.microsoft.com/office/drawing/2014/main" id="{C0E7068C-9DE3-41C3-A410-78403EBD14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46800" y="4986338"/>
              <a:ext cx="195263" cy="315913"/>
            </a:xfrm>
            <a:custGeom>
              <a:avLst/>
              <a:gdLst>
                <a:gd name="T0" fmla="*/ 123 w 123"/>
                <a:gd name="T1" fmla="*/ 100 h 199"/>
                <a:gd name="T2" fmla="*/ 123 w 123"/>
                <a:gd name="T3" fmla="*/ 100 h 199"/>
                <a:gd name="T4" fmla="*/ 102 w 123"/>
                <a:gd name="T5" fmla="*/ 101 h 199"/>
                <a:gd name="T6" fmla="*/ 95 w 123"/>
                <a:gd name="T7" fmla="*/ 102 h 199"/>
                <a:gd name="T8" fmla="*/ 88 w 123"/>
                <a:gd name="T9" fmla="*/ 104 h 199"/>
                <a:gd name="T10" fmla="*/ 82 w 123"/>
                <a:gd name="T11" fmla="*/ 106 h 199"/>
                <a:gd name="T12" fmla="*/ 77 w 123"/>
                <a:gd name="T13" fmla="*/ 108 h 199"/>
                <a:gd name="T14" fmla="*/ 73 w 123"/>
                <a:gd name="T15" fmla="*/ 112 h 199"/>
                <a:gd name="T16" fmla="*/ 70 w 123"/>
                <a:gd name="T17" fmla="*/ 116 h 199"/>
                <a:gd name="T18" fmla="*/ 67 w 123"/>
                <a:gd name="T19" fmla="*/ 122 h 199"/>
                <a:gd name="T20" fmla="*/ 65 w 123"/>
                <a:gd name="T21" fmla="*/ 128 h 199"/>
                <a:gd name="T22" fmla="*/ 63 w 123"/>
                <a:gd name="T23" fmla="*/ 137 h 199"/>
                <a:gd name="T24" fmla="*/ 62 w 123"/>
                <a:gd name="T25" fmla="*/ 146 h 199"/>
                <a:gd name="T26" fmla="*/ 61 w 123"/>
                <a:gd name="T27" fmla="*/ 170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70 h 199"/>
                <a:gd name="T34" fmla="*/ 59 w 123"/>
                <a:gd name="T35" fmla="*/ 146 h 199"/>
                <a:gd name="T36" fmla="*/ 58 w 123"/>
                <a:gd name="T37" fmla="*/ 137 h 199"/>
                <a:gd name="T38" fmla="*/ 57 w 123"/>
                <a:gd name="T39" fmla="*/ 128 h 199"/>
                <a:gd name="T40" fmla="*/ 55 w 123"/>
                <a:gd name="T41" fmla="*/ 122 h 199"/>
                <a:gd name="T42" fmla="*/ 52 w 123"/>
                <a:gd name="T43" fmla="*/ 116 h 199"/>
                <a:gd name="T44" fmla="*/ 49 w 123"/>
                <a:gd name="T45" fmla="*/ 112 h 199"/>
                <a:gd name="T46" fmla="*/ 45 w 123"/>
                <a:gd name="T47" fmla="*/ 108 h 199"/>
                <a:gd name="T48" fmla="*/ 41 w 123"/>
                <a:gd name="T49" fmla="*/ 106 h 199"/>
                <a:gd name="T50" fmla="*/ 35 w 123"/>
                <a:gd name="T51" fmla="*/ 104 h 199"/>
                <a:gd name="T52" fmla="*/ 27 w 123"/>
                <a:gd name="T53" fmla="*/ 102 h 199"/>
                <a:gd name="T54" fmla="*/ 19 w 123"/>
                <a:gd name="T55" fmla="*/ 101 h 199"/>
                <a:gd name="T56" fmla="*/ 0 w 123"/>
                <a:gd name="T57" fmla="*/ 100 h 199"/>
                <a:gd name="T58" fmla="*/ 0 w 123"/>
                <a:gd name="T59" fmla="*/ 100 h 199"/>
                <a:gd name="T60" fmla="*/ 19 w 123"/>
                <a:gd name="T61" fmla="*/ 100 h 199"/>
                <a:gd name="T62" fmla="*/ 27 w 123"/>
                <a:gd name="T63" fmla="*/ 99 h 199"/>
                <a:gd name="T64" fmla="*/ 35 w 123"/>
                <a:gd name="T65" fmla="*/ 97 h 199"/>
                <a:gd name="T66" fmla="*/ 41 w 123"/>
                <a:gd name="T67" fmla="*/ 95 h 199"/>
                <a:gd name="T68" fmla="*/ 45 w 123"/>
                <a:gd name="T69" fmla="*/ 93 h 199"/>
                <a:gd name="T70" fmla="*/ 49 w 123"/>
                <a:gd name="T71" fmla="*/ 89 h 199"/>
                <a:gd name="T72" fmla="*/ 52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4 h 199"/>
                <a:gd name="T80" fmla="*/ 59 w 123"/>
                <a:gd name="T81" fmla="*/ 55 h 199"/>
                <a:gd name="T82" fmla="*/ 60 w 123"/>
                <a:gd name="T83" fmla="*/ 31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1 h 199"/>
                <a:gd name="T90" fmla="*/ 62 w 123"/>
                <a:gd name="T91" fmla="*/ 55 h 199"/>
                <a:gd name="T92" fmla="*/ 63 w 123"/>
                <a:gd name="T93" fmla="*/ 64 h 199"/>
                <a:gd name="T94" fmla="*/ 65 w 123"/>
                <a:gd name="T95" fmla="*/ 72 h 199"/>
                <a:gd name="T96" fmla="*/ 67 w 123"/>
                <a:gd name="T97" fmla="*/ 78 h 199"/>
                <a:gd name="T98" fmla="*/ 70 w 123"/>
                <a:gd name="T99" fmla="*/ 84 h 199"/>
                <a:gd name="T100" fmla="*/ 73 w 123"/>
                <a:gd name="T101" fmla="*/ 89 h 199"/>
                <a:gd name="T102" fmla="*/ 77 w 123"/>
                <a:gd name="T103" fmla="*/ 93 h 199"/>
                <a:gd name="T104" fmla="*/ 82 w 123"/>
                <a:gd name="T105" fmla="*/ 95 h 199"/>
                <a:gd name="T106" fmla="*/ 88 w 123"/>
                <a:gd name="T107" fmla="*/ 97 h 199"/>
                <a:gd name="T108" fmla="*/ 95 w 123"/>
                <a:gd name="T109" fmla="*/ 99 h 199"/>
                <a:gd name="T110" fmla="*/ 102 w 123"/>
                <a:gd name="T111" fmla="*/ 100 h 199"/>
                <a:gd name="T112" fmla="*/ 123 w 123"/>
                <a:gd name="T113" fmla="*/ 100 h 199"/>
                <a:gd name="T114" fmla="*/ 123 w 123"/>
                <a:gd name="T11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100"/>
                  </a:moveTo>
                  <a:lnTo>
                    <a:pt x="123" y="100"/>
                  </a:lnTo>
                  <a:lnTo>
                    <a:pt x="102" y="101"/>
                  </a:lnTo>
                  <a:lnTo>
                    <a:pt x="95" y="102"/>
                  </a:lnTo>
                  <a:lnTo>
                    <a:pt x="88" y="104"/>
                  </a:lnTo>
                  <a:lnTo>
                    <a:pt x="82" y="106"/>
                  </a:lnTo>
                  <a:lnTo>
                    <a:pt x="77" y="108"/>
                  </a:lnTo>
                  <a:lnTo>
                    <a:pt x="73" y="112"/>
                  </a:lnTo>
                  <a:lnTo>
                    <a:pt x="70" y="116"/>
                  </a:lnTo>
                  <a:lnTo>
                    <a:pt x="67" y="122"/>
                  </a:lnTo>
                  <a:lnTo>
                    <a:pt x="65" y="128"/>
                  </a:lnTo>
                  <a:lnTo>
                    <a:pt x="63" y="137"/>
                  </a:lnTo>
                  <a:lnTo>
                    <a:pt x="62" y="146"/>
                  </a:lnTo>
                  <a:lnTo>
                    <a:pt x="61" y="170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70"/>
                  </a:lnTo>
                  <a:lnTo>
                    <a:pt x="59" y="146"/>
                  </a:lnTo>
                  <a:lnTo>
                    <a:pt x="58" y="137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2" y="116"/>
                  </a:lnTo>
                  <a:lnTo>
                    <a:pt x="49" y="112"/>
                  </a:lnTo>
                  <a:lnTo>
                    <a:pt x="45" y="108"/>
                  </a:lnTo>
                  <a:lnTo>
                    <a:pt x="41" y="106"/>
                  </a:lnTo>
                  <a:lnTo>
                    <a:pt x="35" y="104"/>
                  </a:lnTo>
                  <a:lnTo>
                    <a:pt x="27" y="102"/>
                  </a:lnTo>
                  <a:lnTo>
                    <a:pt x="19" y="101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100"/>
                  </a:lnTo>
                  <a:lnTo>
                    <a:pt x="27" y="99"/>
                  </a:lnTo>
                  <a:lnTo>
                    <a:pt x="35" y="97"/>
                  </a:lnTo>
                  <a:lnTo>
                    <a:pt x="41" y="95"/>
                  </a:lnTo>
                  <a:lnTo>
                    <a:pt x="45" y="93"/>
                  </a:lnTo>
                  <a:lnTo>
                    <a:pt x="49" y="89"/>
                  </a:lnTo>
                  <a:lnTo>
                    <a:pt x="52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4"/>
                  </a:lnTo>
                  <a:lnTo>
                    <a:pt x="59" y="55"/>
                  </a:lnTo>
                  <a:lnTo>
                    <a:pt x="60" y="3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1"/>
                  </a:lnTo>
                  <a:lnTo>
                    <a:pt x="62" y="55"/>
                  </a:lnTo>
                  <a:lnTo>
                    <a:pt x="63" y="64"/>
                  </a:lnTo>
                  <a:lnTo>
                    <a:pt x="65" y="72"/>
                  </a:lnTo>
                  <a:lnTo>
                    <a:pt x="67" y="78"/>
                  </a:lnTo>
                  <a:lnTo>
                    <a:pt x="70" y="84"/>
                  </a:lnTo>
                  <a:lnTo>
                    <a:pt x="73" y="89"/>
                  </a:lnTo>
                  <a:lnTo>
                    <a:pt x="77" y="93"/>
                  </a:lnTo>
                  <a:lnTo>
                    <a:pt x="82" y="95"/>
                  </a:lnTo>
                  <a:lnTo>
                    <a:pt x="88" y="97"/>
                  </a:lnTo>
                  <a:lnTo>
                    <a:pt x="95" y="99"/>
                  </a:lnTo>
                  <a:lnTo>
                    <a:pt x="102" y="100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5" name="Freeform 24">
              <a:extLst>
                <a:ext uri="{FF2B5EF4-FFF2-40B4-BE49-F238E27FC236}">
                  <a16:creationId xmlns:a16="http://schemas.microsoft.com/office/drawing/2014/main" id="{E246F255-C6D7-4391-A421-FABC4AC991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70138" y="490220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5 w 123"/>
                <a:gd name="T7" fmla="*/ 102 h 199"/>
                <a:gd name="T8" fmla="*/ 89 w 123"/>
                <a:gd name="T9" fmla="*/ 103 h 199"/>
                <a:gd name="T10" fmla="*/ 82 w 123"/>
                <a:gd name="T11" fmla="*/ 105 h 199"/>
                <a:gd name="T12" fmla="*/ 77 w 123"/>
                <a:gd name="T13" fmla="*/ 108 h 199"/>
                <a:gd name="T14" fmla="*/ 73 w 123"/>
                <a:gd name="T15" fmla="*/ 111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4 w 123"/>
                <a:gd name="T23" fmla="*/ 136 h 199"/>
                <a:gd name="T24" fmla="*/ 63 w 123"/>
                <a:gd name="T25" fmla="*/ 146 h 199"/>
                <a:gd name="T26" fmla="*/ 62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9 h 199"/>
                <a:gd name="T34" fmla="*/ 60 w 123"/>
                <a:gd name="T35" fmla="*/ 146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3 w 123"/>
                <a:gd name="T43" fmla="*/ 116 h 199"/>
                <a:gd name="T44" fmla="*/ 50 w 123"/>
                <a:gd name="T45" fmla="*/ 111 h 199"/>
                <a:gd name="T46" fmla="*/ 45 w 123"/>
                <a:gd name="T47" fmla="*/ 108 h 199"/>
                <a:gd name="T48" fmla="*/ 41 w 123"/>
                <a:gd name="T49" fmla="*/ 105 h 199"/>
                <a:gd name="T50" fmla="*/ 35 w 123"/>
                <a:gd name="T51" fmla="*/ 103 h 199"/>
                <a:gd name="T52" fmla="*/ 28 w 123"/>
                <a:gd name="T53" fmla="*/ 102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50 w 123"/>
                <a:gd name="T71" fmla="*/ 88 h 199"/>
                <a:gd name="T72" fmla="*/ 53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3 h 199"/>
                <a:gd name="T80" fmla="*/ 60 w 123"/>
                <a:gd name="T81" fmla="*/ 53 h 199"/>
                <a:gd name="T82" fmla="*/ 61 w 123"/>
                <a:gd name="T83" fmla="*/ 31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1 h 199"/>
                <a:gd name="T90" fmla="*/ 63 w 123"/>
                <a:gd name="T91" fmla="*/ 53 h 199"/>
                <a:gd name="T92" fmla="*/ 64 w 123"/>
                <a:gd name="T93" fmla="*/ 63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9 w 123"/>
                <a:gd name="T107" fmla="*/ 96 h 199"/>
                <a:gd name="T108" fmla="*/ 95 w 123"/>
                <a:gd name="T109" fmla="*/ 97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5" y="102"/>
                  </a:lnTo>
                  <a:lnTo>
                    <a:pt x="89" y="103"/>
                  </a:lnTo>
                  <a:lnTo>
                    <a:pt x="82" y="105"/>
                  </a:lnTo>
                  <a:lnTo>
                    <a:pt x="77" y="108"/>
                  </a:lnTo>
                  <a:lnTo>
                    <a:pt x="73" y="111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4" y="136"/>
                  </a:lnTo>
                  <a:lnTo>
                    <a:pt x="63" y="146"/>
                  </a:lnTo>
                  <a:lnTo>
                    <a:pt x="62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9"/>
                  </a:lnTo>
                  <a:lnTo>
                    <a:pt x="60" y="146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3" y="116"/>
                  </a:lnTo>
                  <a:lnTo>
                    <a:pt x="50" y="111"/>
                  </a:lnTo>
                  <a:lnTo>
                    <a:pt x="45" y="108"/>
                  </a:lnTo>
                  <a:lnTo>
                    <a:pt x="41" y="105"/>
                  </a:lnTo>
                  <a:lnTo>
                    <a:pt x="35" y="103"/>
                  </a:lnTo>
                  <a:lnTo>
                    <a:pt x="28" y="102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50" y="88"/>
                  </a:lnTo>
                  <a:lnTo>
                    <a:pt x="53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3"/>
                  </a:lnTo>
                  <a:lnTo>
                    <a:pt x="60" y="53"/>
                  </a:lnTo>
                  <a:lnTo>
                    <a:pt x="61" y="31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1"/>
                  </a:lnTo>
                  <a:lnTo>
                    <a:pt x="63" y="53"/>
                  </a:lnTo>
                  <a:lnTo>
                    <a:pt x="64" y="63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9" y="96"/>
                  </a:lnTo>
                  <a:lnTo>
                    <a:pt x="95" y="97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6" name="Freeform 25">
              <a:extLst>
                <a:ext uri="{FF2B5EF4-FFF2-40B4-BE49-F238E27FC236}">
                  <a16:creationId xmlns:a16="http://schemas.microsoft.com/office/drawing/2014/main" id="{9C803968-254A-4A29-95D3-CF649894AC3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47188" y="4176713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2 w 123"/>
                <a:gd name="T5" fmla="*/ 100 h 199"/>
                <a:gd name="T6" fmla="*/ 94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2 w 123"/>
                <a:gd name="T15" fmla="*/ 110 h 199"/>
                <a:gd name="T16" fmla="*/ 69 w 123"/>
                <a:gd name="T17" fmla="*/ 116 h 199"/>
                <a:gd name="T18" fmla="*/ 67 w 123"/>
                <a:gd name="T19" fmla="*/ 121 h 199"/>
                <a:gd name="T20" fmla="*/ 65 w 123"/>
                <a:gd name="T21" fmla="*/ 128 h 199"/>
                <a:gd name="T22" fmla="*/ 63 w 123"/>
                <a:gd name="T23" fmla="*/ 136 h 199"/>
                <a:gd name="T24" fmla="*/ 62 w 123"/>
                <a:gd name="T25" fmla="*/ 145 h 199"/>
                <a:gd name="T26" fmla="*/ 61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1 h 199"/>
                <a:gd name="T42" fmla="*/ 52 w 123"/>
                <a:gd name="T43" fmla="*/ 116 h 199"/>
                <a:gd name="T44" fmla="*/ 49 w 123"/>
                <a:gd name="T45" fmla="*/ 110 h 199"/>
                <a:gd name="T46" fmla="*/ 45 w 123"/>
                <a:gd name="T47" fmla="*/ 107 h 199"/>
                <a:gd name="T48" fmla="*/ 41 w 123"/>
                <a:gd name="T49" fmla="*/ 104 h 199"/>
                <a:gd name="T50" fmla="*/ 34 w 123"/>
                <a:gd name="T51" fmla="*/ 102 h 199"/>
                <a:gd name="T52" fmla="*/ 27 w 123"/>
                <a:gd name="T53" fmla="*/ 101 h 199"/>
                <a:gd name="T54" fmla="*/ 19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19 w 123"/>
                <a:gd name="T61" fmla="*/ 98 h 199"/>
                <a:gd name="T62" fmla="*/ 27 w 123"/>
                <a:gd name="T63" fmla="*/ 97 h 199"/>
                <a:gd name="T64" fmla="*/ 34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49 w 123"/>
                <a:gd name="T71" fmla="*/ 88 h 199"/>
                <a:gd name="T72" fmla="*/ 52 w 123"/>
                <a:gd name="T73" fmla="*/ 83 h 199"/>
                <a:gd name="T74" fmla="*/ 55 w 123"/>
                <a:gd name="T75" fmla="*/ 78 h 199"/>
                <a:gd name="T76" fmla="*/ 57 w 123"/>
                <a:gd name="T77" fmla="*/ 70 h 199"/>
                <a:gd name="T78" fmla="*/ 58 w 123"/>
                <a:gd name="T79" fmla="*/ 62 h 199"/>
                <a:gd name="T80" fmla="*/ 59 w 123"/>
                <a:gd name="T81" fmla="*/ 53 h 199"/>
                <a:gd name="T82" fmla="*/ 60 w 123"/>
                <a:gd name="T83" fmla="*/ 30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0 h 199"/>
                <a:gd name="T90" fmla="*/ 62 w 123"/>
                <a:gd name="T91" fmla="*/ 53 h 199"/>
                <a:gd name="T92" fmla="*/ 63 w 123"/>
                <a:gd name="T93" fmla="*/ 62 h 199"/>
                <a:gd name="T94" fmla="*/ 65 w 123"/>
                <a:gd name="T95" fmla="*/ 70 h 199"/>
                <a:gd name="T96" fmla="*/ 67 w 123"/>
                <a:gd name="T97" fmla="*/ 78 h 199"/>
                <a:gd name="T98" fmla="*/ 69 w 123"/>
                <a:gd name="T99" fmla="*/ 83 h 199"/>
                <a:gd name="T100" fmla="*/ 72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7 h 199"/>
                <a:gd name="T110" fmla="*/ 102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2" y="100"/>
                  </a:lnTo>
                  <a:lnTo>
                    <a:pt x="94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2" y="110"/>
                  </a:lnTo>
                  <a:lnTo>
                    <a:pt x="69" y="116"/>
                  </a:lnTo>
                  <a:lnTo>
                    <a:pt x="67" y="121"/>
                  </a:lnTo>
                  <a:lnTo>
                    <a:pt x="65" y="128"/>
                  </a:lnTo>
                  <a:lnTo>
                    <a:pt x="63" y="136"/>
                  </a:lnTo>
                  <a:lnTo>
                    <a:pt x="62" y="145"/>
                  </a:lnTo>
                  <a:lnTo>
                    <a:pt x="61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1"/>
                  </a:lnTo>
                  <a:lnTo>
                    <a:pt x="52" y="116"/>
                  </a:lnTo>
                  <a:lnTo>
                    <a:pt x="49" y="110"/>
                  </a:lnTo>
                  <a:lnTo>
                    <a:pt x="45" y="107"/>
                  </a:lnTo>
                  <a:lnTo>
                    <a:pt x="41" y="104"/>
                  </a:lnTo>
                  <a:lnTo>
                    <a:pt x="34" y="102"/>
                  </a:lnTo>
                  <a:lnTo>
                    <a:pt x="27" y="101"/>
                  </a:lnTo>
                  <a:lnTo>
                    <a:pt x="19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19" y="98"/>
                  </a:lnTo>
                  <a:lnTo>
                    <a:pt x="27" y="97"/>
                  </a:lnTo>
                  <a:lnTo>
                    <a:pt x="34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49" y="88"/>
                  </a:lnTo>
                  <a:lnTo>
                    <a:pt x="52" y="83"/>
                  </a:lnTo>
                  <a:lnTo>
                    <a:pt x="55" y="78"/>
                  </a:lnTo>
                  <a:lnTo>
                    <a:pt x="57" y="70"/>
                  </a:lnTo>
                  <a:lnTo>
                    <a:pt x="58" y="62"/>
                  </a:lnTo>
                  <a:lnTo>
                    <a:pt x="59" y="53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0"/>
                  </a:lnTo>
                  <a:lnTo>
                    <a:pt x="62" y="53"/>
                  </a:lnTo>
                  <a:lnTo>
                    <a:pt x="63" y="62"/>
                  </a:lnTo>
                  <a:lnTo>
                    <a:pt x="65" y="70"/>
                  </a:lnTo>
                  <a:lnTo>
                    <a:pt x="67" y="78"/>
                  </a:lnTo>
                  <a:lnTo>
                    <a:pt x="69" y="83"/>
                  </a:lnTo>
                  <a:lnTo>
                    <a:pt x="72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7"/>
                  </a:lnTo>
                  <a:lnTo>
                    <a:pt x="102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7" name="Freeform 26">
              <a:extLst>
                <a:ext uri="{FF2B5EF4-FFF2-40B4-BE49-F238E27FC236}">
                  <a16:creationId xmlns:a16="http://schemas.microsoft.com/office/drawing/2014/main" id="{C9877692-93E2-47F4-8536-58E6641F91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858500" y="263525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4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3 w 123"/>
                <a:gd name="T15" fmla="*/ 111 h 199"/>
                <a:gd name="T16" fmla="*/ 70 w 123"/>
                <a:gd name="T17" fmla="*/ 115 h 199"/>
                <a:gd name="T18" fmla="*/ 68 w 123"/>
                <a:gd name="T19" fmla="*/ 121 h 199"/>
                <a:gd name="T20" fmla="*/ 66 w 123"/>
                <a:gd name="T21" fmla="*/ 128 h 199"/>
                <a:gd name="T22" fmla="*/ 64 w 123"/>
                <a:gd name="T23" fmla="*/ 136 h 199"/>
                <a:gd name="T24" fmla="*/ 63 w 123"/>
                <a:gd name="T25" fmla="*/ 145 h 199"/>
                <a:gd name="T26" fmla="*/ 62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1 h 199"/>
                <a:gd name="T42" fmla="*/ 52 w 123"/>
                <a:gd name="T43" fmla="*/ 115 h 199"/>
                <a:gd name="T44" fmla="*/ 49 w 123"/>
                <a:gd name="T45" fmla="*/ 111 h 199"/>
                <a:gd name="T46" fmla="*/ 45 w 123"/>
                <a:gd name="T47" fmla="*/ 107 h 199"/>
                <a:gd name="T48" fmla="*/ 40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19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19 w 123"/>
                <a:gd name="T61" fmla="*/ 98 h 199"/>
                <a:gd name="T62" fmla="*/ 28 w 123"/>
                <a:gd name="T63" fmla="*/ 98 h 199"/>
                <a:gd name="T64" fmla="*/ 35 w 123"/>
                <a:gd name="T65" fmla="*/ 96 h 199"/>
                <a:gd name="T66" fmla="*/ 40 w 123"/>
                <a:gd name="T67" fmla="*/ 94 h 199"/>
                <a:gd name="T68" fmla="*/ 45 w 123"/>
                <a:gd name="T69" fmla="*/ 91 h 199"/>
                <a:gd name="T70" fmla="*/ 49 w 123"/>
                <a:gd name="T71" fmla="*/ 88 h 199"/>
                <a:gd name="T72" fmla="*/ 52 w 123"/>
                <a:gd name="T73" fmla="*/ 83 h 199"/>
                <a:gd name="T74" fmla="*/ 55 w 123"/>
                <a:gd name="T75" fmla="*/ 78 h 199"/>
                <a:gd name="T76" fmla="*/ 57 w 123"/>
                <a:gd name="T77" fmla="*/ 70 h 199"/>
                <a:gd name="T78" fmla="*/ 58 w 123"/>
                <a:gd name="T79" fmla="*/ 63 h 199"/>
                <a:gd name="T80" fmla="*/ 59 w 123"/>
                <a:gd name="T81" fmla="*/ 53 h 199"/>
                <a:gd name="T82" fmla="*/ 61 w 123"/>
                <a:gd name="T83" fmla="*/ 30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0 h 199"/>
                <a:gd name="T90" fmla="*/ 63 w 123"/>
                <a:gd name="T91" fmla="*/ 53 h 199"/>
                <a:gd name="T92" fmla="*/ 64 w 123"/>
                <a:gd name="T93" fmla="*/ 63 h 199"/>
                <a:gd name="T94" fmla="*/ 66 w 123"/>
                <a:gd name="T95" fmla="*/ 70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8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4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3" y="111"/>
                  </a:lnTo>
                  <a:lnTo>
                    <a:pt x="70" y="115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4" y="136"/>
                  </a:lnTo>
                  <a:lnTo>
                    <a:pt x="63" y="145"/>
                  </a:lnTo>
                  <a:lnTo>
                    <a:pt x="62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1"/>
                  </a:lnTo>
                  <a:lnTo>
                    <a:pt x="52" y="115"/>
                  </a:lnTo>
                  <a:lnTo>
                    <a:pt x="49" y="111"/>
                  </a:lnTo>
                  <a:lnTo>
                    <a:pt x="45" y="107"/>
                  </a:lnTo>
                  <a:lnTo>
                    <a:pt x="40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19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19" y="98"/>
                  </a:lnTo>
                  <a:lnTo>
                    <a:pt x="28" y="98"/>
                  </a:lnTo>
                  <a:lnTo>
                    <a:pt x="35" y="96"/>
                  </a:lnTo>
                  <a:lnTo>
                    <a:pt x="40" y="94"/>
                  </a:lnTo>
                  <a:lnTo>
                    <a:pt x="45" y="91"/>
                  </a:lnTo>
                  <a:lnTo>
                    <a:pt x="49" y="88"/>
                  </a:lnTo>
                  <a:lnTo>
                    <a:pt x="52" y="83"/>
                  </a:lnTo>
                  <a:lnTo>
                    <a:pt x="55" y="78"/>
                  </a:lnTo>
                  <a:lnTo>
                    <a:pt x="57" y="70"/>
                  </a:lnTo>
                  <a:lnTo>
                    <a:pt x="58" y="63"/>
                  </a:lnTo>
                  <a:lnTo>
                    <a:pt x="59" y="53"/>
                  </a:lnTo>
                  <a:lnTo>
                    <a:pt x="61" y="3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0"/>
                  </a:lnTo>
                  <a:lnTo>
                    <a:pt x="63" y="53"/>
                  </a:lnTo>
                  <a:lnTo>
                    <a:pt x="64" y="63"/>
                  </a:lnTo>
                  <a:lnTo>
                    <a:pt x="66" y="70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8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8" name="Freeform 27">
              <a:extLst>
                <a:ext uri="{FF2B5EF4-FFF2-40B4-BE49-F238E27FC236}">
                  <a16:creationId xmlns:a16="http://schemas.microsoft.com/office/drawing/2014/main" id="{86D50AE9-E0B9-46BB-8DB3-DF1893CD9D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50450" y="1511300"/>
              <a:ext cx="195263" cy="314325"/>
            </a:xfrm>
            <a:custGeom>
              <a:avLst/>
              <a:gdLst>
                <a:gd name="T0" fmla="*/ 123 w 123"/>
                <a:gd name="T1" fmla="*/ 100 h 198"/>
                <a:gd name="T2" fmla="*/ 123 w 123"/>
                <a:gd name="T3" fmla="*/ 100 h 198"/>
                <a:gd name="T4" fmla="*/ 102 w 123"/>
                <a:gd name="T5" fmla="*/ 100 h 198"/>
                <a:gd name="T6" fmla="*/ 94 w 123"/>
                <a:gd name="T7" fmla="*/ 101 h 198"/>
                <a:gd name="T8" fmla="*/ 88 w 123"/>
                <a:gd name="T9" fmla="*/ 103 h 198"/>
                <a:gd name="T10" fmla="*/ 82 w 123"/>
                <a:gd name="T11" fmla="*/ 105 h 198"/>
                <a:gd name="T12" fmla="*/ 77 w 123"/>
                <a:gd name="T13" fmla="*/ 107 h 198"/>
                <a:gd name="T14" fmla="*/ 73 w 123"/>
                <a:gd name="T15" fmla="*/ 111 h 198"/>
                <a:gd name="T16" fmla="*/ 69 w 123"/>
                <a:gd name="T17" fmla="*/ 115 h 198"/>
                <a:gd name="T18" fmla="*/ 67 w 123"/>
                <a:gd name="T19" fmla="*/ 121 h 198"/>
                <a:gd name="T20" fmla="*/ 65 w 123"/>
                <a:gd name="T21" fmla="*/ 127 h 198"/>
                <a:gd name="T22" fmla="*/ 63 w 123"/>
                <a:gd name="T23" fmla="*/ 135 h 198"/>
                <a:gd name="T24" fmla="*/ 62 w 123"/>
                <a:gd name="T25" fmla="*/ 145 h 198"/>
                <a:gd name="T26" fmla="*/ 61 w 123"/>
                <a:gd name="T27" fmla="*/ 168 h 198"/>
                <a:gd name="T28" fmla="*/ 61 w 123"/>
                <a:gd name="T29" fmla="*/ 198 h 198"/>
                <a:gd name="T30" fmla="*/ 61 w 123"/>
                <a:gd name="T31" fmla="*/ 198 h 198"/>
                <a:gd name="T32" fmla="*/ 60 w 123"/>
                <a:gd name="T33" fmla="*/ 168 h 198"/>
                <a:gd name="T34" fmla="*/ 59 w 123"/>
                <a:gd name="T35" fmla="*/ 145 h 198"/>
                <a:gd name="T36" fmla="*/ 58 w 123"/>
                <a:gd name="T37" fmla="*/ 135 h 198"/>
                <a:gd name="T38" fmla="*/ 57 w 123"/>
                <a:gd name="T39" fmla="*/ 127 h 198"/>
                <a:gd name="T40" fmla="*/ 55 w 123"/>
                <a:gd name="T41" fmla="*/ 121 h 198"/>
                <a:gd name="T42" fmla="*/ 52 w 123"/>
                <a:gd name="T43" fmla="*/ 115 h 198"/>
                <a:gd name="T44" fmla="*/ 49 w 123"/>
                <a:gd name="T45" fmla="*/ 111 h 198"/>
                <a:gd name="T46" fmla="*/ 45 w 123"/>
                <a:gd name="T47" fmla="*/ 107 h 198"/>
                <a:gd name="T48" fmla="*/ 41 w 123"/>
                <a:gd name="T49" fmla="*/ 105 h 198"/>
                <a:gd name="T50" fmla="*/ 35 w 123"/>
                <a:gd name="T51" fmla="*/ 103 h 198"/>
                <a:gd name="T52" fmla="*/ 27 w 123"/>
                <a:gd name="T53" fmla="*/ 101 h 198"/>
                <a:gd name="T54" fmla="*/ 19 w 123"/>
                <a:gd name="T55" fmla="*/ 100 h 198"/>
                <a:gd name="T56" fmla="*/ 0 w 123"/>
                <a:gd name="T57" fmla="*/ 100 h 198"/>
                <a:gd name="T58" fmla="*/ 0 w 123"/>
                <a:gd name="T59" fmla="*/ 100 h 198"/>
                <a:gd name="T60" fmla="*/ 19 w 123"/>
                <a:gd name="T61" fmla="*/ 99 h 198"/>
                <a:gd name="T62" fmla="*/ 27 w 123"/>
                <a:gd name="T63" fmla="*/ 97 h 198"/>
                <a:gd name="T64" fmla="*/ 35 w 123"/>
                <a:gd name="T65" fmla="*/ 95 h 198"/>
                <a:gd name="T66" fmla="*/ 41 w 123"/>
                <a:gd name="T67" fmla="*/ 93 h 198"/>
                <a:gd name="T68" fmla="*/ 45 w 123"/>
                <a:gd name="T69" fmla="*/ 91 h 198"/>
                <a:gd name="T70" fmla="*/ 49 w 123"/>
                <a:gd name="T71" fmla="*/ 87 h 198"/>
                <a:gd name="T72" fmla="*/ 52 w 123"/>
                <a:gd name="T73" fmla="*/ 83 h 198"/>
                <a:gd name="T74" fmla="*/ 55 w 123"/>
                <a:gd name="T75" fmla="*/ 77 h 198"/>
                <a:gd name="T76" fmla="*/ 57 w 123"/>
                <a:gd name="T77" fmla="*/ 71 h 198"/>
                <a:gd name="T78" fmla="*/ 58 w 123"/>
                <a:gd name="T79" fmla="*/ 63 h 198"/>
                <a:gd name="T80" fmla="*/ 59 w 123"/>
                <a:gd name="T81" fmla="*/ 53 h 198"/>
                <a:gd name="T82" fmla="*/ 60 w 123"/>
                <a:gd name="T83" fmla="*/ 30 h 198"/>
                <a:gd name="T84" fmla="*/ 61 w 123"/>
                <a:gd name="T85" fmla="*/ 0 h 198"/>
                <a:gd name="T86" fmla="*/ 61 w 123"/>
                <a:gd name="T87" fmla="*/ 0 h 198"/>
                <a:gd name="T88" fmla="*/ 61 w 123"/>
                <a:gd name="T89" fmla="*/ 30 h 198"/>
                <a:gd name="T90" fmla="*/ 62 w 123"/>
                <a:gd name="T91" fmla="*/ 53 h 198"/>
                <a:gd name="T92" fmla="*/ 63 w 123"/>
                <a:gd name="T93" fmla="*/ 63 h 198"/>
                <a:gd name="T94" fmla="*/ 65 w 123"/>
                <a:gd name="T95" fmla="*/ 71 h 198"/>
                <a:gd name="T96" fmla="*/ 67 w 123"/>
                <a:gd name="T97" fmla="*/ 77 h 198"/>
                <a:gd name="T98" fmla="*/ 69 w 123"/>
                <a:gd name="T99" fmla="*/ 83 h 198"/>
                <a:gd name="T100" fmla="*/ 73 w 123"/>
                <a:gd name="T101" fmla="*/ 87 h 198"/>
                <a:gd name="T102" fmla="*/ 77 w 123"/>
                <a:gd name="T103" fmla="*/ 91 h 198"/>
                <a:gd name="T104" fmla="*/ 82 w 123"/>
                <a:gd name="T105" fmla="*/ 93 h 198"/>
                <a:gd name="T106" fmla="*/ 88 w 123"/>
                <a:gd name="T107" fmla="*/ 95 h 198"/>
                <a:gd name="T108" fmla="*/ 94 w 123"/>
                <a:gd name="T109" fmla="*/ 97 h 198"/>
                <a:gd name="T110" fmla="*/ 102 w 123"/>
                <a:gd name="T111" fmla="*/ 99 h 198"/>
                <a:gd name="T112" fmla="*/ 123 w 123"/>
                <a:gd name="T113" fmla="*/ 100 h 198"/>
                <a:gd name="T114" fmla="*/ 123 w 123"/>
                <a:gd name="T115" fmla="*/ 10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8">
                  <a:moveTo>
                    <a:pt x="123" y="100"/>
                  </a:moveTo>
                  <a:lnTo>
                    <a:pt x="123" y="100"/>
                  </a:lnTo>
                  <a:lnTo>
                    <a:pt x="102" y="100"/>
                  </a:lnTo>
                  <a:lnTo>
                    <a:pt x="94" y="101"/>
                  </a:lnTo>
                  <a:lnTo>
                    <a:pt x="88" y="103"/>
                  </a:lnTo>
                  <a:lnTo>
                    <a:pt x="82" y="105"/>
                  </a:lnTo>
                  <a:lnTo>
                    <a:pt x="77" y="107"/>
                  </a:lnTo>
                  <a:lnTo>
                    <a:pt x="73" y="111"/>
                  </a:lnTo>
                  <a:lnTo>
                    <a:pt x="69" y="115"/>
                  </a:lnTo>
                  <a:lnTo>
                    <a:pt x="67" y="121"/>
                  </a:lnTo>
                  <a:lnTo>
                    <a:pt x="65" y="127"/>
                  </a:lnTo>
                  <a:lnTo>
                    <a:pt x="63" y="135"/>
                  </a:lnTo>
                  <a:lnTo>
                    <a:pt x="62" y="145"/>
                  </a:lnTo>
                  <a:lnTo>
                    <a:pt x="61" y="168"/>
                  </a:lnTo>
                  <a:lnTo>
                    <a:pt x="61" y="198"/>
                  </a:lnTo>
                  <a:lnTo>
                    <a:pt x="61" y="198"/>
                  </a:lnTo>
                  <a:lnTo>
                    <a:pt x="60" y="168"/>
                  </a:lnTo>
                  <a:lnTo>
                    <a:pt x="59" y="145"/>
                  </a:lnTo>
                  <a:lnTo>
                    <a:pt x="58" y="135"/>
                  </a:lnTo>
                  <a:lnTo>
                    <a:pt x="57" y="127"/>
                  </a:lnTo>
                  <a:lnTo>
                    <a:pt x="55" y="121"/>
                  </a:lnTo>
                  <a:lnTo>
                    <a:pt x="52" y="115"/>
                  </a:lnTo>
                  <a:lnTo>
                    <a:pt x="49" y="111"/>
                  </a:lnTo>
                  <a:lnTo>
                    <a:pt x="45" y="107"/>
                  </a:lnTo>
                  <a:lnTo>
                    <a:pt x="41" y="105"/>
                  </a:lnTo>
                  <a:lnTo>
                    <a:pt x="35" y="103"/>
                  </a:lnTo>
                  <a:lnTo>
                    <a:pt x="27" y="101"/>
                  </a:lnTo>
                  <a:lnTo>
                    <a:pt x="19" y="10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99"/>
                  </a:lnTo>
                  <a:lnTo>
                    <a:pt x="27" y="97"/>
                  </a:lnTo>
                  <a:lnTo>
                    <a:pt x="35" y="95"/>
                  </a:lnTo>
                  <a:lnTo>
                    <a:pt x="41" y="93"/>
                  </a:lnTo>
                  <a:lnTo>
                    <a:pt x="45" y="91"/>
                  </a:lnTo>
                  <a:lnTo>
                    <a:pt x="49" y="87"/>
                  </a:lnTo>
                  <a:lnTo>
                    <a:pt x="52" y="83"/>
                  </a:lnTo>
                  <a:lnTo>
                    <a:pt x="55" y="77"/>
                  </a:lnTo>
                  <a:lnTo>
                    <a:pt x="57" y="71"/>
                  </a:lnTo>
                  <a:lnTo>
                    <a:pt x="58" y="63"/>
                  </a:lnTo>
                  <a:lnTo>
                    <a:pt x="59" y="53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0"/>
                  </a:lnTo>
                  <a:lnTo>
                    <a:pt x="62" y="53"/>
                  </a:lnTo>
                  <a:lnTo>
                    <a:pt x="63" y="63"/>
                  </a:lnTo>
                  <a:lnTo>
                    <a:pt x="65" y="71"/>
                  </a:lnTo>
                  <a:lnTo>
                    <a:pt x="67" y="77"/>
                  </a:lnTo>
                  <a:lnTo>
                    <a:pt x="69" y="83"/>
                  </a:lnTo>
                  <a:lnTo>
                    <a:pt x="73" y="87"/>
                  </a:lnTo>
                  <a:lnTo>
                    <a:pt x="77" y="91"/>
                  </a:lnTo>
                  <a:lnTo>
                    <a:pt x="82" y="93"/>
                  </a:lnTo>
                  <a:lnTo>
                    <a:pt x="88" y="95"/>
                  </a:lnTo>
                  <a:lnTo>
                    <a:pt x="94" y="97"/>
                  </a:lnTo>
                  <a:lnTo>
                    <a:pt x="102" y="99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9" name="Freeform 28">
              <a:extLst>
                <a:ext uri="{FF2B5EF4-FFF2-40B4-BE49-F238E27FC236}">
                  <a16:creationId xmlns:a16="http://schemas.microsoft.com/office/drawing/2014/main" id="{0E9A77B5-9456-4CB9-B447-E09DFD036A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96738" y="386080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4 w 123"/>
                <a:gd name="T5" fmla="*/ 100 h 199"/>
                <a:gd name="T6" fmla="*/ 95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4 w 123"/>
                <a:gd name="T15" fmla="*/ 112 h 199"/>
                <a:gd name="T16" fmla="*/ 70 w 123"/>
                <a:gd name="T17" fmla="*/ 116 h 199"/>
                <a:gd name="T18" fmla="*/ 68 w 123"/>
                <a:gd name="T19" fmla="*/ 122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2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2 h 199"/>
                <a:gd name="T42" fmla="*/ 53 w 123"/>
                <a:gd name="T43" fmla="*/ 116 h 199"/>
                <a:gd name="T44" fmla="*/ 49 w 123"/>
                <a:gd name="T45" fmla="*/ 112 h 199"/>
                <a:gd name="T46" fmla="*/ 46 w 123"/>
                <a:gd name="T47" fmla="*/ 107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9 h 199"/>
                <a:gd name="T62" fmla="*/ 28 w 123"/>
                <a:gd name="T63" fmla="*/ 98 h 199"/>
                <a:gd name="T64" fmla="*/ 35 w 123"/>
                <a:gd name="T65" fmla="*/ 96 h 199"/>
                <a:gd name="T66" fmla="*/ 41 w 123"/>
                <a:gd name="T67" fmla="*/ 94 h 199"/>
                <a:gd name="T68" fmla="*/ 46 w 123"/>
                <a:gd name="T69" fmla="*/ 91 h 199"/>
                <a:gd name="T70" fmla="*/ 49 w 123"/>
                <a:gd name="T71" fmla="*/ 88 h 199"/>
                <a:gd name="T72" fmla="*/ 53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3 h 199"/>
                <a:gd name="T80" fmla="*/ 59 w 123"/>
                <a:gd name="T81" fmla="*/ 54 h 199"/>
                <a:gd name="T82" fmla="*/ 60 w 123"/>
                <a:gd name="T83" fmla="*/ 30 h 199"/>
                <a:gd name="T84" fmla="*/ 61 w 123"/>
                <a:gd name="T85" fmla="*/ 0 h 199"/>
                <a:gd name="T86" fmla="*/ 61 w 123"/>
                <a:gd name="T87" fmla="*/ 0 h 199"/>
                <a:gd name="T88" fmla="*/ 62 w 123"/>
                <a:gd name="T89" fmla="*/ 30 h 199"/>
                <a:gd name="T90" fmla="*/ 64 w 123"/>
                <a:gd name="T91" fmla="*/ 54 h 199"/>
                <a:gd name="T92" fmla="*/ 65 w 123"/>
                <a:gd name="T93" fmla="*/ 63 h 199"/>
                <a:gd name="T94" fmla="*/ 66 w 123"/>
                <a:gd name="T95" fmla="*/ 72 h 199"/>
                <a:gd name="T96" fmla="*/ 68 w 123"/>
                <a:gd name="T97" fmla="*/ 78 h 199"/>
                <a:gd name="T98" fmla="*/ 70 w 123"/>
                <a:gd name="T99" fmla="*/ 84 h 199"/>
                <a:gd name="T100" fmla="*/ 74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5 w 123"/>
                <a:gd name="T109" fmla="*/ 98 h 199"/>
                <a:gd name="T110" fmla="*/ 104 w 123"/>
                <a:gd name="T111" fmla="*/ 99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4" y="100"/>
                  </a:lnTo>
                  <a:lnTo>
                    <a:pt x="95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4" y="112"/>
                  </a:lnTo>
                  <a:lnTo>
                    <a:pt x="70" y="116"/>
                  </a:lnTo>
                  <a:lnTo>
                    <a:pt x="68" y="122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2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3" y="116"/>
                  </a:lnTo>
                  <a:lnTo>
                    <a:pt x="49" y="112"/>
                  </a:lnTo>
                  <a:lnTo>
                    <a:pt x="46" y="107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9"/>
                  </a:lnTo>
                  <a:lnTo>
                    <a:pt x="28" y="98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6" y="91"/>
                  </a:lnTo>
                  <a:lnTo>
                    <a:pt x="49" y="88"/>
                  </a:lnTo>
                  <a:lnTo>
                    <a:pt x="53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3"/>
                  </a:lnTo>
                  <a:lnTo>
                    <a:pt x="59" y="54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2" y="30"/>
                  </a:lnTo>
                  <a:lnTo>
                    <a:pt x="64" y="54"/>
                  </a:lnTo>
                  <a:lnTo>
                    <a:pt x="65" y="63"/>
                  </a:lnTo>
                  <a:lnTo>
                    <a:pt x="66" y="72"/>
                  </a:lnTo>
                  <a:lnTo>
                    <a:pt x="68" y="78"/>
                  </a:lnTo>
                  <a:lnTo>
                    <a:pt x="70" y="84"/>
                  </a:lnTo>
                  <a:lnTo>
                    <a:pt x="74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5" y="98"/>
                  </a:lnTo>
                  <a:lnTo>
                    <a:pt x="104" y="99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0" name="Freeform 29">
              <a:extLst>
                <a:ext uri="{FF2B5EF4-FFF2-40B4-BE49-F238E27FC236}">
                  <a16:creationId xmlns:a16="http://schemas.microsoft.com/office/drawing/2014/main" id="{854424D7-CDEC-4709-AC09-74CC55614B9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5050" y="3741738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6 w 123"/>
                <a:gd name="T7" fmla="*/ 101 h 199"/>
                <a:gd name="T8" fmla="*/ 89 w 123"/>
                <a:gd name="T9" fmla="*/ 102 h 199"/>
                <a:gd name="T10" fmla="*/ 82 w 123"/>
                <a:gd name="T11" fmla="*/ 104 h 199"/>
                <a:gd name="T12" fmla="*/ 77 w 123"/>
                <a:gd name="T13" fmla="*/ 108 h 199"/>
                <a:gd name="T14" fmla="*/ 73 w 123"/>
                <a:gd name="T15" fmla="*/ 111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2 w 123"/>
                <a:gd name="T27" fmla="*/ 168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8 h 199"/>
                <a:gd name="T34" fmla="*/ 60 w 123"/>
                <a:gd name="T35" fmla="*/ 145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4 w 123"/>
                <a:gd name="T43" fmla="*/ 116 h 199"/>
                <a:gd name="T44" fmla="*/ 50 w 123"/>
                <a:gd name="T45" fmla="*/ 111 h 199"/>
                <a:gd name="T46" fmla="*/ 45 w 123"/>
                <a:gd name="T47" fmla="*/ 108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50 w 123"/>
                <a:gd name="T71" fmla="*/ 88 h 199"/>
                <a:gd name="T72" fmla="*/ 54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2 h 199"/>
                <a:gd name="T80" fmla="*/ 60 w 123"/>
                <a:gd name="T81" fmla="*/ 53 h 199"/>
                <a:gd name="T82" fmla="*/ 61 w 123"/>
                <a:gd name="T83" fmla="*/ 30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0 h 199"/>
                <a:gd name="T90" fmla="*/ 64 w 123"/>
                <a:gd name="T91" fmla="*/ 53 h 199"/>
                <a:gd name="T92" fmla="*/ 65 w 123"/>
                <a:gd name="T93" fmla="*/ 62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9 w 123"/>
                <a:gd name="T107" fmla="*/ 96 h 199"/>
                <a:gd name="T108" fmla="*/ 96 w 123"/>
                <a:gd name="T109" fmla="*/ 97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6" y="101"/>
                  </a:lnTo>
                  <a:lnTo>
                    <a:pt x="89" y="102"/>
                  </a:lnTo>
                  <a:lnTo>
                    <a:pt x="82" y="104"/>
                  </a:lnTo>
                  <a:lnTo>
                    <a:pt x="77" y="108"/>
                  </a:lnTo>
                  <a:lnTo>
                    <a:pt x="73" y="111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2" y="168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8"/>
                  </a:lnTo>
                  <a:lnTo>
                    <a:pt x="60" y="145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4" y="116"/>
                  </a:lnTo>
                  <a:lnTo>
                    <a:pt x="50" y="111"/>
                  </a:lnTo>
                  <a:lnTo>
                    <a:pt x="45" y="108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50" y="88"/>
                  </a:lnTo>
                  <a:lnTo>
                    <a:pt x="54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2"/>
                  </a:lnTo>
                  <a:lnTo>
                    <a:pt x="60" y="53"/>
                  </a:lnTo>
                  <a:lnTo>
                    <a:pt x="61" y="3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0"/>
                  </a:lnTo>
                  <a:lnTo>
                    <a:pt x="64" y="53"/>
                  </a:lnTo>
                  <a:lnTo>
                    <a:pt x="65" y="62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9" y="96"/>
                  </a:lnTo>
                  <a:lnTo>
                    <a:pt x="96" y="97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1" name="Freeform 30">
              <a:extLst>
                <a:ext uri="{FF2B5EF4-FFF2-40B4-BE49-F238E27FC236}">
                  <a16:creationId xmlns:a16="http://schemas.microsoft.com/office/drawing/2014/main" id="{070C1D15-3C76-40D0-B176-8A56B41040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79900" y="1354138"/>
              <a:ext cx="193675" cy="315913"/>
            </a:xfrm>
            <a:custGeom>
              <a:avLst/>
              <a:gdLst>
                <a:gd name="T0" fmla="*/ 122 w 122"/>
                <a:gd name="T1" fmla="*/ 99 h 199"/>
                <a:gd name="T2" fmla="*/ 122 w 122"/>
                <a:gd name="T3" fmla="*/ 99 h 199"/>
                <a:gd name="T4" fmla="*/ 103 w 122"/>
                <a:gd name="T5" fmla="*/ 99 h 199"/>
                <a:gd name="T6" fmla="*/ 95 w 122"/>
                <a:gd name="T7" fmla="*/ 100 h 199"/>
                <a:gd name="T8" fmla="*/ 88 w 122"/>
                <a:gd name="T9" fmla="*/ 102 h 199"/>
                <a:gd name="T10" fmla="*/ 82 w 122"/>
                <a:gd name="T11" fmla="*/ 104 h 199"/>
                <a:gd name="T12" fmla="*/ 77 w 122"/>
                <a:gd name="T13" fmla="*/ 106 h 199"/>
                <a:gd name="T14" fmla="*/ 73 w 122"/>
                <a:gd name="T15" fmla="*/ 110 h 199"/>
                <a:gd name="T16" fmla="*/ 70 w 122"/>
                <a:gd name="T17" fmla="*/ 114 h 199"/>
                <a:gd name="T18" fmla="*/ 67 w 122"/>
                <a:gd name="T19" fmla="*/ 121 h 199"/>
                <a:gd name="T20" fmla="*/ 65 w 122"/>
                <a:gd name="T21" fmla="*/ 127 h 199"/>
                <a:gd name="T22" fmla="*/ 64 w 122"/>
                <a:gd name="T23" fmla="*/ 135 h 199"/>
                <a:gd name="T24" fmla="*/ 63 w 122"/>
                <a:gd name="T25" fmla="*/ 144 h 199"/>
                <a:gd name="T26" fmla="*/ 62 w 122"/>
                <a:gd name="T27" fmla="*/ 168 h 199"/>
                <a:gd name="T28" fmla="*/ 61 w 122"/>
                <a:gd name="T29" fmla="*/ 199 h 199"/>
                <a:gd name="T30" fmla="*/ 61 w 122"/>
                <a:gd name="T31" fmla="*/ 199 h 199"/>
                <a:gd name="T32" fmla="*/ 61 w 122"/>
                <a:gd name="T33" fmla="*/ 168 h 199"/>
                <a:gd name="T34" fmla="*/ 60 w 122"/>
                <a:gd name="T35" fmla="*/ 144 h 199"/>
                <a:gd name="T36" fmla="*/ 59 w 122"/>
                <a:gd name="T37" fmla="*/ 135 h 199"/>
                <a:gd name="T38" fmla="*/ 57 w 122"/>
                <a:gd name="T39" fmla="*/ 127 h 199"/>
                <a:gd name="T40" fmla="*/ 56 w 122"/>
                <a:gd name="T41" fmla="*/ 121 h 199"/>
                <a:gd name="T42" fmla="*/ 53 w 122"/>
                <a:gd name="T43" fmla="*/ 114 h 199"/>
                <a:gd name="T44" fmla="*/ 50 w 122"/>
                <a:gd name="T45" fmla="*/ 110 h 199"/>
                <a:gd name="T46" fmla="*/ 46 w 122"/>
                <a:gd name="T47" fmla="*/ 106 h 199"/>
                <a:gd name="T48" fmla="*/ 40 w 122"/>
                <a:gd name="T49" fmla="*/ 104 h 199"/>
                <a:gd name="T50" fmla="*/ 34 w 122"/>
                <a:gd name="T51" fmla="*/ 102 h 199"/>
                <a:gd name="T52" fmla="*/ 28 w 122"/>
                <a:gd name="T53" fmla="*/ 100 h 199"/>
                <a:gd name="T54" fmla="*/ 20 w 122"/>
                <a:gd name="T55" fmla="*/ 99 h 199"/>
                <a:gd name="T56" fmla="*/ 0 w 122"/>
                <a:gd name="T57" fmla="*/ 99 h 199"/>
                <a:gd name="T58" fmla="*/ 0 w 122"/>
                <a:gd name="T59" fmla="*/ 99 h 199"/>
                <a:gd name="T60" fmla="*/ 20 w 122"/>
                <a:gd name="T61" fmla="*/ 98 h 199"/>
                <a:gd name="T62" fmla="*/ 28 w 122"/>
                <a:gd name="T63" fmla="*/ 97 h 199"/>
                <a:gd name="T64" fmla="*/ 34 w 122"/>
                <a:gd name="T65" fmla="*/ 96 h 199"/>
                <a:gd name="T66" fmla="*/ 40 w 122"/>
                <a:gd name="T67" fmla="*/ 94 h 199"/>
                <a:gd name="T68" fmla="*/ 46 w 122"/>
                <a:gd name="T69" fmla="*/ 91 h 199"/>
                <a:gd name="T70" fmla="*/ 50 w 122"/>
                <a:gd name="T71" fmla="*/ 87 h 199"/>
                <a:gd name="T72" fmla="*/ 53 w 122"/>
                <a:gd name="T73" fmla="*/ 83 h 199"/>
                <a:gd name="T74" fmla="*/ 56 w 122"/>
                <a:gd name="T75" fmla="*/ 77 h 199"/>
                <a:gd name="T76" fmla="*/ 57 w 122"/>
                <a:gd name="T77" fmla="*/ 70 h 199"/>
                <a:gd name="T78" fmla="*/ 59 w 122"/>
                <a:gd name="T79" fmla="*/ 62 h 199"/>
                <a:gd name="T80" fmla="*/ 60 w 122"/>
                <a:gd name="T81" fmla="*/ 53 h 199"/>
                <a:gd name="T82" fmla="*/ 61 w 122"/>
                <a:gd name="T83" fmla="*/ 29 h 199"/>
                <a:gd name="T84" fmla="*/ 61 w 122"/>
                <a:gd name="T85" fmla="*/ 0 h 199"/>
                <a:gd name="T86" fmla="*/ 61 w 122"/>
                <a:gd name="T87" fmla="*/ 0 h 199"/>
                <a:gd name="T88" fmla="*/ 62 w 122"/>
                <a:gd name="T89" fmla="*/ 29 h 199"/>
                <a:gd name="T90" fmla="*/ 63 w 122"/>
                <a:gd name="T91" fmla="*/ 53 h 199"/>
                <a:gd name="T92" fmla="*/ 64 w 122"/>
                <a:gd name="T93" fmla="*/ 62 h 199"/>
                <a:gd name="T94" fmla="*/ 65 w 122"/>
                <a:gd name="T95" fmla="*/ 70 h 199"/>
                <a:gd name="T96" fmla="*/ 67 w 122"/>
                <a:gd name="T97" fmla="*/ 77 h 199"/>
                <a:gd name="T98" fmla="*/ 70 w 122"/>
                <a:gd name="T99" fmla="*/ 83 h 199"/>
                <a:gd name="T100" fmla="*/ 73 w 122"/>
                <a:gd name="T101" fmla="*/ 87 h 199"/>
                <a:gd name="T102" fmla="*/ 77 w 122"/>
                <a:gd name="T103" fmla="*/ 91 h 199"/>
                <a:gd name="T104" fmla="*/ 82 w 122"/>
                <a:gd name="T105" fmla="*/ 94 h 199"/>
                <a:gd name="T106" fmla="*/ 88 w 122"/>
                <a:gd name="T107" fmla="*/ 96 h 199"/>
                <a:gd name="T108" fmla="*/ 95 w 122"/>
                <a:gd name="T109" fmla="*/ 97 h 199"/>
                <a:gd name="T110" fmla="*/ 103 w 122"/>
                <a:gd name="T111" fmla="*/ 98 h 199"/>
                <a:gd name="T112" fmla="*/ 122 w 122"/>
                <a:gd name="T113" fmla="*/ 99 h 199"/>
                <a:gd name="T114" fmla="*/ 122 w 122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2" h="199">
                  <a:moveTo>
                    <a:pt x="122" y="99"/>
                  </a:moveTo>
                  <a:lnTo>
                    <a:pt x="122" y="99"/>
                  </a:lnTo>
                  <a:lnTo>
                    <a:pt x="103" y="99"/>
                  </a:lnTo>
                  <a:lnTo>
                    <a:pt x="95" y="100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6"/>
                  </a:lnTo>
                  <a:lnTo>
                    <a:pt x="73" y="110"/>
                  </a:lnTo>
                  <a:lnTo>
                    <a:pt x="70" y="114"/>
                  </a:lnTo>
                  <a:lnTo>
                    <a:pt x="67" y="121"/>
                  </a:lnTo>
                  <a:lnTo>
                    <a:pt x="65" y="127"/>
                  </a:lnTo>
                  <a:lnTo>
                    <a:pt x="64" y="135"/>
                  </a:lnTo>
                  <a:lnTo>
                    <a:pt x="63" y="144"/>
                  </a:lnTo>
                  <a:lnTo>
                    <a:pt x="62" y="168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1" y="168"/>
                  </a:lnTo>
                  <a:lnTo>
                    <a:pt x="60" y="144"/>
                  </a:lnTo>
                  <a:lnTo>
                    <a:pt x="59" y="135"/>
                  </a:lnTo>
                  <a:lnTo>
                    <a:pt x="57" y="127"/>
                  </a:lnTo>
                  <a:lnTo>
                    <a:pt x="56" y="121"/>
                  </a:lnTo>
                  <a:lnTo>
                    <a:pt x="53" y="114"/>
                  </a:lnTo>
                  <a:lnTo>
                    <a:pt x="50" y="110"/>
                  </a:lnTo>
                  <a:lnTo>
                    <a:pt x="46" y="106"/>
                  </a:lnTo>
                  <a:lnTo>
                    <a:pt x="40" y="104"/>
                  </a:lnTo>
                  <a:lnTo>
                    <a:pt x="34" y="102"/>
                  </a:lnTo>
                  <a:lnTo>
                    <a:pt x="28" y="100"/>
                  </a:lnTo>
                  <a:lnTo>
                    <a:pt x="20" y="99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4" y="96"/>
                  </a:lnTo>
                  <a:lnTo>
                    <a:pt x="40" y="94"/>
                  </a:lnTo>
                  <a:lnTo>
                    <a:pt x="46" y="91"/>
                  </a:lnTo>
                  <a:lnTo>
                    <a:pt x="50" y="87"/>
                  </a:lnTo>
                  <a:lnTo>
                    <a:pt x="53" y="83"/>
                  </a:lnTo>
                  <a:lnTo>
                    <a:pt x="56" y="77"/>
                  </a:lnTo>
                  <a:lnTo>
                    <a:pt x="57" y="70"/>
                  </a:lnTo>
                  <a:lnTo>
                    <a:pt x="59" y="62"/>
                  </a:lnTo>
                  <a:lnTo>
                    <a:pt x="60" y="53"/>
                  </a:lnTo>
                  <a:lnTo>
                    <a:pt x="61" y="29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2" y="29"/>
                  </a:lnTo>
                  <a:lnTo>
                    <a:pt x="63" y="53"/>
                  </a:lnTo>
                  <a:lnTo>
                    <a:pt x="64" y="62"/>
                  </a:lnTo>
                  <a:lnTo>
                    <a:pt x="65" y="70"/>
                  </a:lnTo>
                  <a:lnTo>
                    <a:pt x="67" y="77"/>
                  </a:lnTo>
                  <a:lnTo>
                    <a:pt x="70" y="83"/>
                  </a:lnTo>
                  <a:lnTo>
                    <a:pt x="73" y="87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5" y="97"/>
                  </a:lnTo>
                  <a:lnTo>
                    <a:pt x="103" y="98"/>
                  </a:lnTo>
                  <a:lnTo>
                    <a:pt x="122" y="99"/>
                  </a:lnTo>
                  <a:lnTo>
                    <a:pt x="122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2" name="Freeform 31">
              <a:extLst>
                <a:ext uri="{FF2B5EF4-FFF2-40B4-BE49-F238E27FC236}">
                  <a16:creationId xmlns:a16="http://schemas.microsoft.com/office/drawing/2014/main" id="{F58C20D9-BDED-42FA-B2BA-C709F11B50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7375" y="2132013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4 w 123"/>
                <a:gd name="T5" fmla="*/ 100 h 199"/>
                <a:gd name="T6" fmla="*/ 96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4 w 123"/>
                <a:gd name="T15" fmla="*/ 112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3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2 w 123"/>
                <a:gd name="T33" fmla="*/ 169 h 199"/>
                <a:gd name="T34" fmla="*/ 60 w 123"/>
                <a:gd name="T35" fmla="*/ 145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4 w 123"/>
                <a:gd name="T43" fmla="*/ 116 h 199"/>
                <a:gd name="T44" fmla="*/ 51 w 123"/>
                <a:gd name="T45" fmla="*/ 112 h 199"/>
                <a:gd name="T46" fmla="*/ 46 w 123"/>
                <a:gd name="T47" fmla="*/ 107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1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1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6 w 123"/>
                <a:gd name="T69" fmla="*/ 91 h 199"/>
                <a:gd name="T70" fmla="*/ 51 w 123"/>
                <a:gd name="T71" fmla="*/ 88 h 199"/>
                <a:gd name="T72" fmla="*/ 54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3 h 199"/>
                <a:gd name="T80" fmla="*/ 60 w 123"/>
                <a:gd name="T81" fmla="*/ 53 h 199"/>
                <a:gd name="T82" fmla="*/ 62 w 123"/>
                <a:gd name="T83" fmla="*/ 31 h 199"/>
                <a:gd name="T84" fmla="*/ 62 w 123"/>
                <a:gd name="T85" fmla="*/ 0 h 199"/>
                <a:gd name="T86" fmla="*/ 62 w 123"/>
                <a:gd name="T87" fmla="*/ 0 h 199"/>
                <a:gd name="T88" fmla="*/ 63 w 123"/>
                <a:gd name="T89" fmla="*/ 31 h 199"/>
                <a:gd name="T90" fmla="*/ 64 w 123"/>
                <a:gd name="T91" fmla="*/ 53 h 199"/>
                <a:gd name="T92" fmla="*/ 65 w 123"/>
                <a:gd name="T93" fmla="*/ 63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4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6 w 123"/>
                <a:gd name="T109" fmla="*/ 97 h 199"/>
                <a:gd name="T110" fmla="*/ 104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4" y="100"/>
                  </a:lnTo>
                  <a:lnTo>
                    <a:pt x="96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4" y="112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3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2" y="169"/>
                  </a:lnTo>
                  <a:lnTo>
                    <a:pt x="60" y="145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4" y="116"/>
                  </a:lnTo>
                  <a:lnTo>
                    <a:pt x="51" y="112"/>
                  </a:lnTo>
                  <a:lnTo>
                    <a:pt x="46" y="107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1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1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6" y="91"/>
                  </a:lnTo>
                  <a:lnTo>
                    <a:pt x="51" y="88"/>
                  </a:lnTo>
                  <a:lnTo>
                    <a:pt x="54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3"/>
                  </a:lnTo>
                  <a:lnTo>
                    <a:pt x="60" y="53"/>
                  </a:lnTo>
                  <a:lnTo>
                    <a:pt x="62" y="31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3" y="31"/>
                  </a:lnTo>
                  <a:lnTo>
                    <a:pt x="64" y="53"/>
                  </a:lnTo>
                  <a:lnTo>
                    <a:pt x="65" y="63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4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6" y="97"/>
                  </a:lnTo>
                  <a:lnTo>
                    <a:pt x="104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3" name="Rectangle 20488">
              <a:extLst>
                <a:ext uri="{FF2B5EF4-FFF2-40B4-BE49-F238E27FC236}">
                  <a16:creationId xmlns:a16="http://schemas.microsoft.com/office/drawing/2014/main" id="{D57CFF5C-F293-453B-B7A5-A6F68B4B653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072438" y="3946525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4" name="Freeform 20489">
              <a:extLst>
                <a:ext uri="{FF2B5EF4-FFF2-40B4-BE49-F238E27FC236}">
                  <a16:creationId xmlns:a16="http://schemas.microsoft.com/office/drawing/2014/main" id="{D70E266B-BB51-4DB9-B9FB-F66BCA7C1F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48 w 48"/>
                <a:gd name="T2" fmla="*/ 48 w 48"/>
                <a:gd name="T3" fmla="*/ 48 w 48"/>
                <a:gd name="T4" fmla="*/ 0 w 48"/>
                <a:gd name="T5" fmla="*/ 0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5" name="Freeform 20490">
              <a:extLst>
                <a:ext uri="{FF2B5EF4-FFF2-40B4-BE49-F238E27FC236}">
                  <a16:creationId xmlns:a16="http://schemas.microsoft.com/office/drawing/2014/main" id="{ADBBF0EA-7298-4DB4-ACF8-D3826F03FD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0 w 48"/>
                <a:gd name="T2" fmla="*/ 0 w 48"/>
                <a:gd name="T3" fmla="*/ 0 w 48"/>
                <a:gd name="T4" fmla="*/ 0 w 48"/>
                <a:gd name="T5" fmla="*/ 48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6" name="Freeform 20491">
              <a:extLst>
                <a:ext uri="{FF2B5EF4-FFF2-40B4-BE49-F238E27FC236}">
                  <a16:creationId xmlns:a16="http://schemas.microsoft.com/office/drawing/2014/main" id="{74759ED2-B517-4AB8-A2AC-1B14708E28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0 w 48"/>
                <a:gd name="T2" fmla="*/ 0 w 48"/>
                <a:gd name="T3" fmla="*/ 0 w 48"/>
                <a:gd name="T4" fmla="*/ 0 w 48"/>
                <a:gd name="T5" fmla="*/ 48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7" name="Freeform 20493">
              <a:extLst>
                <a:ext uri="{FF2B5EF4-FFF2-40B4-BE49-F238E27FC236}">
                  <a16:creationId xmlns:a16="http://schemas.microsoft.com/office/drawing/2014/main" id="{3CE6DB05-D7A8-4AA8-B7EA-25D54F2EF8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3997325"/>
              <a:ext cx="74613" cy="38100"/>
            </a:xfrm>
            <a:custGeom>
              <a:avLst/>
              <a:gdLst>
                <a:gd name="T0" fmla="*/ 24 w 47"/>
                <a:gd name="T1" fmla="*/ 0 h 24"/>
                <a:gd name="T2" fmla="*/ 24 w 47"/>
                <a:gd name="T3" fmla="*/ 0 h 24"/>
                <a:gd name="T4" fmla="*/ 29 w 47"/>
                <a:gd name="T5" fmla="*/ 0 h 24"/>
                <a:gd name="T6" fmla="*/ 33 w 47"/>
                <a:gd name="T7" fmla="*/ 2 h 24"/>
                <a:gd name="T8" fmla="*/ 37 w 47"/>
                <a:gd name="T9" fmla="*/ 4 h 24"/>
                <a:gd name="T10" fmla="*/ 41 w 47"/>
                <a:gd name="T11" fmla="*/ 7 h 24"/>
                <a:gd name="T12" fmla="*/ 43 w 47"/>
                <a:gd name="T13" fmla="*/ 11 h 24"/>
                <a:gd name="T14" fmla="*/ 46 w 47"/>
                <a:gd name="T15" fmla="*/ 15 h 24"/>
                <a:gd name="T16" fmla="*/ 47 w 47"/>
                <a:gd name="T17" fmla="*/ 18 h 24"/>
                <a:gd name="T18" fmla="*/ 47 w 47"/>
                <a:gd name="T19" fmla="*/ 24 h 24"/>
                <a:gd name="T20" fmla="*/ 0 w 47"/>
                <a:gd name="T21" fmla="*/ 24 h 24"/>
                <a:gd name="T22" fmla="*/ 0 w 47"/>
                <a:gd name="T23" fmla="*/ 24 h 24"/>
                <a:gd name="T24" fmla="*/ 0 w 47"/>
                <a:gd name="T25" fmla="*/ 18 h 24"/>
                <a:gd name="T26" fmla="*/ 2 w 47"/>
                <a:gd name="T27" fmla="*/ 15 h 24"/>
                <a:gd name="T28" fmla="*/ 4 w 47"/>
                <a:gd name="T29" fmla="*/ 11 h 24"/>
                <a:gd name="T30" fmla="*/ 7 w 47"/>
                <a:gd name="T31" fmla="*/ 7 h 24"/>
                <a:gd name="T32" fmla="*/ 11 w 47"/>
                <a:gd name="T33" fmla="*/ 4 h 24"/>
                <a:gd name="T34" fmla="*/ 15 w 47"/>
                <a:gd name="T35" fmla="*/ 2 h 24"/>
                <a:gd name="T36" fmla="*/ 19 w 47"/>
                <a:gd name="T37" fmla="*/ 0 h 24"/>
                <a:gd name="T38" fmla="*/ 24 w 47"/>
                <a:gd name="T3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4">
                  <a:moveTo>
                    <a:pt x="24" y="0"/>
                  </a:moveTo>
                  <a:lnTo>
                    <a:pt x="24" y="0"/>
                  </a:lnTo>
                  <a:lnTo>
                    <a:pt x="29" y="0"/>
                  </a:lnTo>
                  <a:lnTo>
                    <a:pt x="33" y="2"/>
                  </a:lnTo>
                  <a:lnTo>
                    <a:pt x="37" y="4"/>
                  </a:lnTo>
                  <a:lnTo>
                    <a:pt x="41" y="7"/>
                  </a:lnTo>
                  <a:lnTo>
                    <a:pt x="43" y="11"/>
                  </a:lnTo>
                  <a:lnTo>
                    <a:pt x="46" y="15"/>
                  </a:lnTo>
                  <a:lnTo>
                    <a:pt x="47" y="18"/>
                  </a:lnTo>
                  <a:lnTo>
                    <a:pt x="47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19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8" name="Freeform 20494">
              <a:extLst>
                <a:ext uri="{FF2B5EF4-FFF2-40B4-BE49-F238E27FC236}">
                  <a16:creationId xmlns:a16="http://schemas.microsoft.com/office/drawing/2014/main" id="{3EE2FF96-663C-4F8C-89CE-D6BDD1C0E33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9" name="Rectangle 20495">
              <a:extLst>
                <a:ext uri="{FF2B5EF4-FFF2-40B4-BE49-F238E27FC236}">
                  <a16:creationId xmlns:a16="http://schemas.microsoft.com/office/drawing/2014/main" id="{08F58790-6C62-4EF3-B4EB-D7C703D396E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724901" y="4035425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0" name="Freeform 20496">
              <a:extLst>
                <a:ext uri="{FF2B5EF4-FFF2-40B4-BE49-F238E27FC236}">
                  <a16:creationId xmlns:a16="http://schemas.microsoft.com/office/drawing/2014/main" id="{3D906778-6BC1-4024-8C1F-070FAC7794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1" name="Freeform 20497">
              <a:extLst>
                <a:ext uri="{FF2B5EF4-FFF2-40B4-BE49-F238E27FC236}">
                  <a16:creationId xmlns:a16="http://schemas.microsoft.com/office/drawing/2014/main" id="{6ED97E21-3C24-4DE8-AF4D-C659DCC67D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2" name="Freeform 20498">
              <a:extLst>
                <a:ext uri="{FF2B5EF4-FFF2-40B4-BE49-F238E27FC236}">
                  <a16:creationId xmlns:a16="http://schemas.microsoft.com/office/drawing/2014/main" id="{AE9009D4-3E09-43A6-9838-83BE9AE5E2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3" name="Freeform 20500">
              <a:extLst>
                <a:ext uri="{FF2B5EF4-FFF2-40B4-BE49-F238E27FC236}">
                  <a16:creationId xmlns:a16="http://schemas.microsoft.com/office/drawing/2014/main" id="{6BFEB400-BA21-4852-8B41-947C39B769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05250"/>
              <a:ext cx="74613" cy="36513"/>
            </a:xfrm>
            <a:custGeom>
              <a:avLst/>
              <a:gdLst>
                <a:gd name="T0" fmla="*/ 24 w 47"/>
                <a:gd name="T1" fmla="*/ 0 h 23"/>
                <a:gd name="T2" fmla="*/ 24 w 47"/>
                <a:gd name="T3" fmla="*/ 0 h 23"/>
                <a:gd name="T4" fmla="*/ 29 w 47"/>
                <a:gd name="T5" fmla="*/ 0 h 23"/>
                <a:gd name="T6" fmla="*/ 33 w 47"/>
                <a:gd name="T7" fmla="*/ 1 h 23"/>
                <a:gd name="T8" fmla="*/ 37 w 47"/>
                <a:gd name="T9" fmla="*/ 4 h 23"/>
                <a:gd name="T10" fmla="*/ 41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3 w 47"/>
                <a:gd name="T27" fmla="*/ 14 h 23"/>
                <a:gd name="T28" fmla="*/ 4 w 47"/>
                <a:gd name="T29" fmla="*/ 10 h 23"/>
                <a:gd name="T30" fmla="*/ 7 w 47"/>
                <a:gd name="T31" fmla="*/ 6 h 23"/>
                <a:gd name="T32" fmla="*/ 11 w 47"/>
                <a:gd name="T33" fmla="*/ 4 h 23"/>
                <a:gd name="T34" fmla="*/ 15 w 47"/>
                <a:gd name="T35" fmla="*/ 1 h 23"/>
                <a:gd name="T36" fmla="*/ 20 w 47"/>
                <a:gd name="T37" fmla="*/ 0 h 23"/>
                <a:gd name="T38" fmla="*/ 24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4" y="0"/>
                  </a:moveTo>
                  <a:lnTo>
                    <a:pt x="24" y="0"/>
                  </a:lnTo>
                  <a:lnTo>
                    <a:pt x="29" y="0"/>
                  </a:lnTo>
                  <a:lnTo>
                    <a:pt x="33" y="1"/>
                  </a:lnTo>
                  <a:lnTo>
                    <a:pt x="37" y="4"/>
                  </a:lnTo>
                  <a:lnTo>
                    <a:pt x="41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3" y="14"/>
                  </a:lnTo>
                  <a:lnTo>
                    <a:pt x="4" y="10"/>
                  </a:lnTo>
                  <a:lnTo>
                    <a:pt x="7" y="6"/>
                  </a:lnTo>
                  <a:lnTo>
                    <a:pt x="11" y="4"/>
                  </a:lnTo>
                  <a:lnTo>
                    <a:pt x="15" y="1"/>
                  </a:lnTo>
                  <a:lnTo>
                    <a:pt x="20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4" name="Freeform 20501">
              <a:extLst>
                <a:ext uri="{FF2B5EF4-FFF2-40B4-BE49-F238E27FC236}">
                  <a16:creationId xmlns:a16="http://schemas.microsoft.com/office/drawing/2014/main" id="{631A547A-69E6-45B4-B7E7-D526472DBD5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5" name="Rectangle 20502">
              <a:extLst>
                <a:ext uri="{FF2B5EF4-FFF2-40B4-BE49-F238E27FC236}">
                  <a16:creationId xmlns:a16="http://schemas.microsoft.com/office/drawing/2014/main" id="{64452AE9-34DD-4CD2-8039-2745EEDB8C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855076" y="3941763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6" name="Freeform 20503">
              <a:extLst>
                <a:ext uri="{FF2B5EF4-FFF2-40B4-BE49-F238E27FC236}">
                  <a16:creationId xmlns:a16="http://schemas.microsoft.com/office/drawing/2014/main" id="{D2EBC8D9-4454-407A-8C19-197AAC0E24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7" name="Freeform 20504">
              <a:extLst>
                <a:ext uri="{FF2B5EF4-FFF2-40B4-BE49-F238E27FC236}">
                  <a16:creationId xmlns:a16="http://schemas.microsoft.com/office/drawing/2014/main" id="{E8875E14-2D7A-4595-B145-42E948D35F5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8" name="Freeform 20505">
              <a:extLst>
                <a:ext uri="{FF2B5EF4-FFF2-40B4-BE49-F238E27FC236}">
                  <a16:creationId xmlns:a16="http://schemas.microsoft.com/office/drawing/2014/main" id="{A0EB5013-70DD-4320-86FA-0151D31051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9" name="Freeform 20507">
              <a:extLst>
                <a:ext uri="{FF2B5EF4-FFF2-40B4-BE49-F238E27FC236}">
                  <a16:creationId xmlns:a16="http://schemas.microsoft.com/office/drawing/2014/main" id="{217F183E-A06A-4431-8E7C-22172D1F8A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40175"/>
              <a:ext cx="73025" cy="36513"/>
            </a:xfrm>
            <a:custGeom>
              <a:avLst/>
              <a:gdLst>
                <a:gd name="T0" fmla="*/ 23 w 46"/>
                <a:gd name="T1" fmla="*/ 0 h 23"/>
                <a:gd name="T2" fmla="*/ 23 w 46"/>
                <a:gd name="T3" fmla="*/ 0 h 23"/>
                <a:gd name="T4" fmla="*/ 28 w 46"/>
                <a:gd name="T5" fmla="*/ 0 h 23"/>
                <a:gd name="T6" fmla="*/ 32 w 46"/>
                <a:gd name="T7" fmla="*/ 1 h 23"/>
                <a:gd name="T8" fmla="*/ 36 w 46"/>
                <a:gd name="T9" fmla="*/ 4 h 23"/>
                <a:gd name="T10" fmla="*/ 40 w 46"/>
                <a:gd name="T11" fmla="*/ 6 h 23"/>
                <a:gd name="T12" fmla="*/ 43 w 46"/>
                <a:gd name="T13" fmla="*/ 10 h 23"/>
                <a:gd name="T14" fmla="*/ 45 w 46"/>
                <a:gd name="T15" fmla="*/ 14 h 23"/>
                <a:gd name="T16" fmla="*/ 46 w 46"/>
                <a:gd name="T17" fmla="*/ 18 h 23"/>
                <a:gd name="T18" fmla="*/ 46 w 46"/>
                <a:gd name="T19" fmla="*/ 23 h 23"/>
                <a:gd name="T20" fmla="*/ 0 w 46"/>
                <a:gd name="T21" fmla="*/ 23 h 23"/>
                <a:gd name="T22" fmla="*/ 0 w 46"/>
                <a:gd name="T23" fmla="*/ 23 h 23"/>
                <a:gd name="T24" fmla="*/ 0 w 46"/>
                <a:gd name="T25" fmla="*/ 18 h 23"/>
                <a:gd name="T26" fmla="*/ 1 w 46"/>
                <a:gd name="T27" fmla="*/ 14 h 23"/>
                <a:gd name="T28" fmla="*/ 3 w 46"/>
                <a:gd name="T29" fmla="*/ 10 h 23"/>
                <a:gd name="T30" fmla="*/ 6 w 46"/>
                <a:gd name="T31" fmla="*/ 6 h 23"/>
                <a:gd name="T32" fmla="*/ 10 w 46"/>
                <a:gd name="T33" fmla="*/ 4 h 23"/>
                <a:gd name="T34" fmla="*/ 14 w 46"/>
                <a:gd name="T35" fmla="*/ 1 h 23"/>
                <a:gd name="T36" fmla="*/ 18 w 46"/>
                <a:gd name="T37" fmla="*/ 0 h 23"/>
                <a:gd name="T38" fmla="*/ 23 w 46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23">
                  <a:moveTo>
                    <a:pt x="23" y="0"/>
                  </a:moveTo>
                  <a:lnTo>
                    <a:pt x="23" y="0"/>
                  </a:lnTo>
                  <a:lnTo>
                    <a:pt x="28" y="0"/>
                  </a:lnTo>
                  <a:lnTo>
                    <a:pt x="32" y="1"/>
                  </a:lnTo>
                  <a:lnTo>
                    <a:pt x="36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5" y="14"/>
                  </a:lnTo>
                  <a:lnTo>
                    <a:pt x="46" y="18"/>
                  </a:lnTo>
                  <a:lnTo>
                    <a:pt x="46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3" y="10"/>
                  </a:lnTo>
                  <a:lnTo>
                    <a:pt x="6" y="6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0" name="Freeform 20508">
              <a:extLst>
                <a:ext uri="{FF2B5EF4-FFF2-40B4-BE49-F238E27FC236}">
                  <a16:creationId xmlns:a16="http://schemas.microsoft.com/office/drawing/2014/main" id="{F46D43C9-3310-4ECD-9F0C-06EC4D2413F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0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  <a:gd name="T8" fmla="*/ 46 w 46"/>
                <a:gd name="T9" fmla="*/ 0 w 46"/>
                <a:gd name="T10" fmla="*/ 0 w 46"/>
                <a:gd name="T11" fmla="*/ 46 w 46"/>
                <a:gd name="T12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6" y="0"/>
                  </a:move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1" name="Rectangle 20509">
              <a:extLst>
                <a:ext uri="{FF2B5EF4-FFF2-40B4-BE49-F238E27FC236}">
                  <a16:creationId xmlns:a16="http://schemas.microsoft.com/office/drawing/2014/main" id="{1DAE3AD8-451E-4963-AC70-0A95FAAE0DB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94776" y="3976688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2" name="Freeform 20510">
              <a:extLst>
                <a:ext uri="{FF2B5EF4-FFF2-40B4-BE49-F238E27FC236}">
                  <a16:creationId xmlns:a16="http://schemas.microsoft.com/office/drawing/2014/main" id="{703BF4AB-7AC4-4537-A385-B3F2DC4BF4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46 w 46"/>
                <a:gd name="T2" fmla="*/ 46 w 46"/>
                <a:gd name="T3" fmla="*/ 46 w 46"/>
                <a:gd name="T4" fmla="*/ 0 w 46"/>
                <a:gd name="T5" fmla="*/ 0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3" name="Freeform 20511">
              <a:extLst>
                <a:ext uri="{FF2B5EF4-FFF2-40B4-BE49-F238E27FC236}">
                  <a16:creationId xmlns:a16="http://schemas.microsoft.com/office/drawing/2014/main" id="{60A39B2E-EE30-44B7-A809-C89442DAE9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4" name="Freeform 20512">
              <a:extLst>
                <a:ext uri="{FF2B5EF4-FFF2-40B4-BE49-F238E27FC236}">
                  <a16:creationId xmlns:a16="http://schemas.microsoft.com/office/drawing/2014/main" id="{37C06AF9-6197-4CC2-9562-DDBDE7ED982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5" name="Freeform 20514">
              <a:extLst>
                <a:ext uri="{FF2B5EF4-FFF2-40B4-BE49-F238E27FC236}">
                  <a16:creationId xmlns:a16="http://schemas.microsoft.com/office/drawing/2014/main" id="{B9DEBB82-D9C1-42CC-BCA9-FF843C3BCE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22725"/>
              <a:ext cx="74613" cy="36513"/>
            </a:xfrm>
            <a:custGeom>
              <a:avLst/>
              <a:gdLst>
                <a:gd name="T0" fmla="*/ 24 w 47"/>
                <a:gd name="T1" fmla="*/ 0 h 23"/>
                <a:gd name="T2" fmla="*/ 24 w 47"/>
                <a:gd name="T3" fmla="*/ 0 h 23"/>
                <a:gd name="T4" fmla="*/ 27 w 47"/>
                <a:gd name="T5" fmla="*/ 0 h 23"/>
                <a:gd name="T6" fmla="*/ 33 w 47"/>
                <a:gd name="T7" fmla="*/ 1 h 23"/>
                <a:gd name="T8" fmla="*/ 37 w 47"/>
                <a:gd name="T9" fmla="*/ 4 h 23"/>
                <a:gd name="T10" fmla="*/ 40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1 w 47"/>
                <a:gd name="T27" fmla="*/ 14 h 23"/>
                <a:gd name="T28" fmla="*/ 4 w 47"/>
                <a:gd name="T29" fmla="*/ 10 h 23"/>
                <a:gd name="T30" fmla="*/ 7 w 47"/>
                <a:gd name="T31" fmla="*/ 6 h 23"/>
                <a:gd name="T32" fmla="*/ 11 w 47"/>
                <a:gd name="T33" fmla="*/ 4 h 23"/>
                <a:gd name="T34" fmla="*/ 14 w 47"/>
                <a:gd name="T35" fmla="*/ 1 h 23"/>
                <a:gd name="T36" fmla="*/ 18 w 47"/>
                <a:gd name="T37" fmla="*/ 0 h 23"/>
                <a:gd name="T38" fmla="*/ 24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4" y="0"/>
                  </a:moveTo>
                  <a:lnTo>
                    <a:pt x="24" y="0"/>
                  </a:lnTo>
                  <a:lnTo>
                    <a:pt x="27" y="0"/>
                  </a:lnTo>
                  <a:lnTo>
                    <a:pt x="33" y="1"/>
                  </a:lnTo>
                  <a:lnTo>
                    <a:pt x="37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4" y="10"/>
                  </a:lnTo>
                  <a:lnTo>
                    <a:pt x="7" y="6"/>
                  </a:lnTo>
                  <a:lnTo>
                    <a:pt x="11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6" name="Freeform 20515">
              <a:extLst>
                <a:ext uri="{FF2B5EF4-FFF2-40B4-BE49-F238E27FC236}">
                  <a16:creationId xmlns:a16="http://schemas.microsoft.com/office/drawing/2014/main" id="{78BF9BFF-A29B-4DE6-8B4D-E115A9BD13F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7" name="Rectangle 20516">
              <a:extLst>
                <a:ext uri="{FF2B5EF4-FFF2-40B4-BE49-F238E27FC236}">
                  <a16:creationId xmlns:a16="http://schemas.microsoft.com/office/drawing/2014/main" id="{2CC483B2-C745-441F-B96E-875E3475AED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134476" y="4059238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8" name="Freeform 20517">
              <a:extLst>
                <a:ext uri="{FF2B5EF4-FFF2-40B4-BE49-F238E27FC236}">
                  <a16:creationId xmlns:a16="http://schemas.microsoft.com/office/drawing/2014/main" id="{C27D3160-83CA-4F79-8E57-91DDEBDB2E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9" name="Freeform 20518">
              <a:extLst>
                <a:ext uri="{FF2B5EF4-FFF2-40B4-BE49-F238E27FC236}">
                  <a16:creationId xmlns:a16="http://schemas.microsoft.com/office/drawing/2014/main" id="{9F72ED16-F0A0-474C-8E77-5269F90BBB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0" name="Freeform 20519">
              <a:extLst>
                <a:ext uri="{FF2B5EF4-FFF2-40B4-BE49-F238E27FC236}">
                  <a16:creationId xmlns:a16="http://schemas.microsoft.com/office/drawing/2014/main" id="{88531343-F4B2-4BA6-97C4-62440B62385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1" name="Freeform 20521">
              <a:extLst>
                <a:ext uri="{FF2B5EF4-FFF2-40B4-BE49-F238E27FC236}">
                  <a16:creationId xmlns:a16="http://schemas.microsoft.com/office/drawing/2014/main" id="{6F31DE07-36F8-4CEF-8B1E-EA165231BDE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02088"/>
              <a:ext cx="74613" cy="36513"/>
            </a:xfrm>
            <a:custGeom>
              <a:avLst/>
              <a:gdLst>
                <a:gd name="T0" fmla="*/ 23 w 47"/>
                <a:gd name="T1" fmla="*/ 0 h 23"/>
                <a:gd name="T2" fmla="*/ 23 w 47"/>
                <a:gd name="T3" fmla="*/ 0 h 23"/>
                <a:gd name="T4" fmla="*/ 29 w 47"/>
                <a:gd name="T5" fmla="*/ 0 h 23"/>
                <a:gd name="T6" fmla="*/ 33 w 47"/>
                <a:gd name="T7" fmla="*/ 1 h 23"/>
                <a:gd name="T8" fmla="*/ 36 w 47"/>
                <a:gd name="T9" fmla="*/ 4 h 23"/>
                <a:gd name="T10" fmla="*/ 40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1 w 47"/>
                <a:gd name="T27" fmla="*/ 14 h 23"/>
                <a:gd name="T28" fmla="*/ 4 w 47"/>
                <a:gd name="T29" fmla="*/ 10 h 23"/>
                <a:gd name="T30" fmla="*/ 6 w 47"/>
                <a:gd name="T31" fmla="*/ 6 h 23"/>
                <a:gd name="T32" fmla="*/ 10 w 47"/>
                <a:gd name="T33" fmla="*/ 4 h 23"/>
                <a:gd name="T34" fmla="*/ 14 w 47"/>
                <a:gd name="T35" fmla="*/ 1 h 23"/>
                <a:gd name="T36" fmla="*/ 18 w 47"/>
                <a:gd name="T37" fmla="*/ 0 h 23"/>
                <a:gd name="T38" fmla="*/ 23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3" y="0"/>
                  </a:moveTo>
                  <a:lnTo>
                    <a:pt x="23" y="0"/>
                  </a:lnTo>
                  <a:lnTo>
                    <a:pt x="29" y="0"/>
                  </a:lnTo>
                  <a:lnTo>
                    <a:pt x="33" y="1"/>
                  </a:lnTo>
                  <a:lnTo>
                    <a:pt x="36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4" y="10"/>
                  </a:lnTo>
                  <a:lnTo>
                    <a:pt x="6" y="6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2" name="Freeform 20522">
              <a:extLst>
                <a:ext uri="{FF2B5EF4-FFF2-40B4-BE49-F238E27FC236}">
                  <a16:creationId xmlns:a16="http://schemas.microsoft.com/office/drawing/2014/main" id="{FDCA38D1-0528-4620-AC4F-20381487D50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3" name="Rectangle 20523">
              <a:extLst>
                <a:ext uri="{FF2B5EF4-FFF2-40B4-BE49-F238E27FC236}">
                  <a16:creationId xmlns:a16="http://schemas.microsoft.com/office/drawing/2014/main" id="{D252555B-5893-437B-972E-721D873D87B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202613" y="4038600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4" name="Freeform 20524">
              <a:extLst>
                <a:ext uri="{FF2B5EF4-FFF2-40B4-BE49-F238E27FC236}">
                  <a16:creationId xmlns:a16="http://schemas.microsoft.com/office/drawing/2014/main" id="{71C31441-4892-4E6E-8033-D289CD85218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5" name="Freeform 20525">
              <a:extLst>
                <a:ext uri="{FF2B5EF4-FFF2-40B4-BE49-F238E27FC236}">
                  <a16:creationId xmlns:a16="http://schemas.microsoft.com/office/drawing/2014/main" id="{E2E167FC-BB97-46E1-B200-9BAB01538D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6" name="Freeform 20526">
              <a:extLst>
                <a:ext uri="{FF2B5EF4-FFF2-40B4-BE49-F238E27FC236}">
                  <a16:creationId xmlns:a16="http://schemas.microsoft.com/office/drawing/2014/main" id="{00D866E2-66E7-42C6-8D85-84616796A0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7" name="Freeform 20545">
              <a:extLst>
                <a:ext uri="{FF2B5EF4-FFF2-40B4-BE49-F238E27FC236}">
                  <a16:creationId xmlns:a16="http://schemas.microsoft.com/office/drawing/2014/main" id="{8587496C-63C3-4382-A6BC-06E4F55EDD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18688" y="5068888"/>
              <a:ext cx="0" cy="25400"/>
            </a:xfrm>
            <a:custGeom>
              <a:avLst/>
              <a:gdLst>
                <a:gd name="T0" fmla="*/ 16 h 16"/>
                <a:gd name="T1" fmla="*/ 0 h 16"/>
                <a:gd name="T2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lnTo>
                    <a:pt x="0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D7F9D228-6A18-4F64-BC4F-74F3CA9CF84E}"/>
              </a:ext>
            </a:extLst>
          </p:cNvPr>
          <p:cNvGrpSpPr/>
          <p:nvPr/>
        </p:nvGrpSpPr>
        <p:grpSpPr>
          <a:xfrm rot="10800000" flipH="1">
            <a:off x="10045547" y="4634404"/>
            <a:ext cx="2317903" cy="2344780"/>
            <a:chOff x="10342230" y="-183592"/>
            <a:chExt cx="1980008" cy="2344780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691E0443-EA5E-4EB6-B7DB-44B79D45578D}"/>
                </a:ext>
              </a:extLst>
            </p:cNvPr>
            <p:cNvSpPr/>
            <p:nvPr/>
          </p:nvSpPr>
          <p:spPr>
            <a:xfrm>
              <a:off x="10342230" y="-76079"/>
              <a:ext cx="1924531" cy="2237267"/>
            </a:xfrm>
            <a:custGeom>
              <a:avLst/>
              <a:gdLst>
                <a:gd name="connsiteX0" fmla="*/ 7144 w 2286000"/>
                <a:gd name="connsiteY0" fmla="*/ 7144 h 2657475"/>
                <a:gd name="connsiteX1" fmla="*/ 445294 w 2286000"/>
                <a:gd name="connsiteY1" fmla="*/ 407194 h 2657475"/>
                <a:gd name="connsiteX2" fmla="*/ 1226344 w 2286000"/>
                <a:gd name="connsiteY2" fmla="*/ 807244 h 2657475"/>
                <a:gd name="connsiteX3" fmla="*/ 1359694 w 2286000"/>
                <a:gd name="connsiteY3" fmla="*/ 1302544 h 2657475"/>
                <a:gd name="connsiteX4" fmla="*/ 1788319 w 2286000"/>
                <a:gd name="connsiteY4" fmla="*/ 2302669 h 2657475"/>
                <a:gd name="connsiteX5" fmla="*/ 2283619 w 2286000"/>
                <a:gd name="connsiteY5" fmla="*/ 2655094 h 2657475"/>
                <a:gd name="connsiteX6" fmla="*/ 2283619 w 2286000"/>
                <a:gd name="connsiteY6" fmla="*/ 73819 h 2657475"/>
                <a:gd name="connsiteX7" fmla="*/ 2283619 w 2286000"/>
                <a:gd name="connsiteY7" fmla="*/ 7144 h 2657475"/>
                <a:gd name="connsiteX8" fmla="*/ 7144 w 2286000"/>
                <a:gd name="connsiteY8" fmla="*/ 7144 h 2657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6000" h="2657475">
                  <a:moveTo>
                    <a:pt x="7144" y="7144"/>
                  </a:moveTo>
                  <a:cubicBezTo>
                    <a:pt x="7144" y="7144"/>
                    <a:pt x="159544" y="302419"/>
                    <a:pt x="445294" y="407194"/>
                  </a:cubicBezTo>
                  <a:cubicBezTo>
                    <a:pt x="731044" y="511969"/>
                    <a:pt x="1112044" y="645319"/>
                    <a:pt x="1226344" y="807244"/>
                  </a:cubicBezTo>
                  <a:cubicBezTo>
                    <a:pt x="1340644" y="969169"/>
                    <a:pt x="1369219" y="997744"/>
                    <a:pt x="1359694" y="1302544"/>
                  </a:cubicBezTo>
                  <a:cubicBezTo>
                    <a:pt x="1350169" y="1607344"/>
                    <a:pt x="1407319" y="1988344"/>
                    <a:pt x="1788319" y="2302669"/>
                  </a:cubicBezTo>
                  <a:cubicBezTo>
                    <a:pt x="2169319" y="2616994"/>
                    <a:pt x="2283619" y="2655094"/>
                    <a:pt x="2283619" y="2655094"/>
                  </a:cubicBezTo>
                  <a:lnTo>
                    <a:pt x="2283619" y="73819"/>
                  </a:lnTo>
                  <a:lnTo>
                    <a:pt x="2283619" y="7144"/>
                  </a:lnTo>
                  <a:lnTo>
                    <a:pt x="7144" y="7144"/>
                  </a:lnTo>
                  <a:close/>
                </a:path>
              </a:pathLst>
            </a:custGeom>
            <a:gradFill>
              <a:gsLst>
                <a:gs pos="37000">
                  <a:srgbClr val="00119F"/>
                </a:gs>
                <a:gs pos="82000">
                  <a:srgbClr val="0018C8"/>
                </a:gs>
              </a:gsLst>
              <a:lin ang="13200000" scaled="0"/>
            </a:gradFill>
            <a:ln w="9525" cap="flat">
              <a:noFill/>
              <a:prstDash val="solid"/>
              <a:miter/>
            </a:ln>
            <a:effectLst>
              <a:innerShdw blurRad="241300" dist="330200" dir="6060000">
                <a:prstClr val="black">
                  <a:alpha val="21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CC0CBC94-B80E-49DF-AEB7-63A6300B5713}"/>
                </a:ext>
              </a:extLst>
            </p:cNvPr>
            <p:cNvSpPr/>
            <p:nvPr/>
          </p:nvSpPr>
          <p:spPr>
            <a:xfrm>
              <a:off x="10867369" y="-183592"/>
              <a:ext cx="1454869" cy="2052084"/>
            </a:xfrm>
            <a:custGeom>
              <a:avLst/>
              <a:gdLst>
                <a:gd name="connsiteX0" fmla="*/ 34162 w 1485900"/>
                <a:gd name="connsiteY0" fmla="*/ 7144 h 2057400"/>
                <a:gd name="connsiteX1" fmla="*/ 300862 w 1485900"/>
                <a:gd name="connsiteY1" fmla="*/ 540544 h 2057400"/>
                <a:gd name="connsiteX2" fmla="*/ 977137 w 1485900"/>
                <a:gd name="connsiteY2" fmla="*/ 1026319 h 2057400"/>
                <a:gd name="connsiteX3" fmla="*/ 1234312 w 1485900"/>
                <a:gd name="connsiteY3" fmla="*/ 1845469 h 2057400"/>
                <a:gd name="connsiteX4" fmla="*/ 1481962 w 1485900"/>
                <a:gd name="connsiteY4" fmla="*/ 2055019 h 2057400"/>
                <a:gd name="connsiteX5" fmla="*/ 1481962 w 1485900"/>
                <a:gd name="connsiteY5" fmla="*/ 7144 h 2057400"/>
                <a:gd name="connsiteX6" fmla="*/ 34162 w 1485900"/>
                <a:gd name="connsiteY6" fmla="*/ 7144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5900" h="2057400">
                  <a:moveTo>
                    <a:pt x="34162" y="7144"/>
                  </a:moveTo>
                  <a:cubicBezTo>
                    <a:pt x="34162" y="7144"/>
                    <a:pt x="-118238" y="378619"/>
                    <a:pt x="300862" y="540544"/>
                  </a:cubicBezTo>
                  <a:cubicBezTo>
                    <a:pt x="719962" y="702469"/>
                    <a:pt x="967612" y="769144"/>
                    <a:pt x="977137" y="1026319"/>
                  </a:cubicBezTo>
                  <a:cubicBezTo>
                    <a:pt x="986662" y="1283494"/>
                    <a:pt x="986662" y="1635919"/>
                    <a:pt x="1234312" y="1845469"/>
                  </a:cubicBezTo>
                  <a:cubicBezTo>
                    <a:pt x="1481962" y="2055019"/>
                    <a:pt x="1481962" y="2055019"/>
                    <a:pt x="1481962" y="2055019"/>
                  </a:cubicBezTo>
                  <a:lnTo>
                    <a:pt x="1481962" y="7144"/>
                  </a:lnTo>
                  <a:lnTo>
                    <a:pt x="34162" y="7144"/>
                  </a:lnTo>
                  <a:close/>
                </a:path>
              </a:pathLst>
            </a:custGeom>
            <a:gradFill>
              <a:gsLst>
                <a:gs pos="20000">
                  <a:srgbClr val="000F8A"/>
                </a:gs>
                <a:gs pos="65000">
                  <a:srgbClr val="5807EB"/>
                </a:gs>
                <a:gs pos="100000">
                  <a:srgbClr val="0643E7"/>
                </a:gs>
              </a:gsLst>
              <a:lin ang="6600000" scaled="0"/>
            </a:gradFill>
            <a:ln w="9525" cap="flat">
              <a:noFill/>
              <a:prstDash val="solid"/>
              <a:miter/>
            </a:ln>
            <a:effectLst>
              <a:outerShdw blurRad="228600" dir="6840000" sx="94000" sy="94000" algn="t" rotWithShape="0">
                <a:prstClr val="black">
                  <a:alpha val="74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110B353-344F-4613-B0F0-3A790F245EC8}"/>
              </a:ext>
            </a:extLst>
          </p:cNvPr>
          <p:cNvGrpSpPr/>
          <p:nvPr/>
        </p:nvGrpSpPr>
        <p:grpSpPr>
          <a:xfrm>
            <a:off x="-28085" y="-72723"/>
            <a:ext cx="5864816" cy="4592638"/>
            <a:chOff x="-140756" y="-117731"/>
            <a:chExt cx="6998756" cy="5480608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0798B182-3EF4-4EDA-A584-DD4765333D42}"/>
                </a:ext>
              </a:extLst>
            </p:cNvPr>
            <p:cNvSpPr>
              <a:spLocks/>
            </p:cNvSpPr>
            <p:nvPr/>
          </p:nvSpPr>
          <p:spPr bwMode="auto">
            <a:xfrm>
              <a:off x="-138113" y="-72723"/>
              <a:ext cx="6996113" cy="5435600"/>
            </a:xfrm>
            <a:custGeom>
              <a:avLst/>
              <a:gdLst>
                <a:gd name="T0" fmla="*/ 0 w 3672"/>
                <a:gd name="T1" fmla="*/ 0 h 2856"/>
                <a:gd name="T2" fmla="*/ 3316 w 3672"/>
                <a:gd name="T3" fmla="*/ 0 h 2856"/>
                <a:gd name="T4" fmla="*/ 3316 w 3672"/>
                <a:gd name="T5" fmla="*/ 860 h 2856"/>
                <a:gd name="T6" fmla="*/ 2596 w 3672"/>
                <a:gd name="T7" fmla="*/ 1208 h 2856"/>
                <a:gd name="T8" fmla="*/ 1992 w 3672"/>
                <a:gd name="T9" fmla="*/ 1364 h 2856"/>
                <a:gd name="T10" fmla="*/ 1592 w 3672"/>
                <a:gd name="T11" fmla="*/ 1984 h 2856"/>
                <a:gd name="T12" fmla="*/ 1476 w 3672"/>
                <a:gd name="T13" fmla="*/ 2512 h 2856"/>
                <a:gd name="T14" fmla="*/ 1020 w 3672"/>
                <a:gd name="T15" fmla="*/ 2836 h 2856"/>
                <a:gd name="T16" fmla="*/ 508 w 3672"/>
                <a:gd name="T17" fmla="*/ 2648 h 2856"/>
                <a:gd name="T18" fmla="*/ 248 w 3672"/>
                <a:gd name="T19" fmla="*/ 2212 h 2856"/>
                <a:gd name="T20" fmla="*/ 24 w 3672"/>
                <a:gd name="T21" fmla="*/ 1708 h 2856"/>
                <a:gd name="T22" fmla="*/ 0 w 3672"/>
                <a:gd name="T23" fmla="*/ 0 h 2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72" h="2856">
                  <a:moveTo>
                    <a:pt x="0" y="0"/>
                  </a:moveTo>
                  <a:cubicBezTo>
                    <a:pt x="3316" y="0"/>
                    <a:pt x="3316" y="0"/>
                    <a:pt x="3316" y="0"/>
                  </a:cubicBezTo>
                  <a:cubicBezTo>
                    <a:pt x="3316" y="0"/>
                    <a:pt x="3672" y="544"/>
                    <a:pt x="3316" y="860"/>
                  </a:cubicBezTo>
                  <a:cubicBezTo>
                    <a:pt x="2960" y="1176"/>
                    <a:pt x="2695" y="1191"/>
                    <a:pt x="2596" y="1208"/>
                  </a:cubicBezTo>
                  <a:cubicBezTo>
                    <a:pt x="2412" y="1240"/>
                    <a:pt x="2288" y="1188"/>
                    <a:pt x="1992" y="1364"/>
                  </a:cubicBezTo>
                  <a:cubicBezTo>
                    <a:pt x="1696" y="1540"/>
                    <a:pt x="1640" y="1764"/>
                    <a:pt x="1592" y="1984"/>
                  </a:cubicBezTo>
                  <a:cubicBezTo>
                    <a:pt x="1544" y="2204"/>
                    <a:pt x="1544" y="2396"/>
                    <a:pt x="1476" y="2512"/>
                  </a:cubicBezTo>
                  <a:cubicBezTo>
                    <a:pt x="1408" y="2628"/>
                    <a:pt x="1276" y="2816"/>
                    <a:pt x="1020" y="2836"/>
                  </a:cubicBezTo>
                  <a:cubicBezTo>
                    <a:pt x="764" y="2856"/>
                    <a:pt x="636" y="2796"/>
                    <a:pt x="508" y="2648"/>
                  </a:cubicBezTo>
                  <a:cubicBezTo>
                    <a:pt x="380" y="2500"/>
                    <a:pt x="344" y="2468"/>
                    <a:pt x="248" y="2212"/>
                  </a:cubicBezTo>
                  <a:cubicBezTo>
                    <a:pt x="152" y="1956"/>
                    <a:pt x="48" y="1736"/>
                    <a:pt x="24" y="1708"/>
                  </a:cubicBezTo>
                  <a:cubicBezTo>
                    <a:pt x="0" y="1680"/>
                    <a:pt x="0" y="0"/>
                    <a:pt x="0" y="0"/>
                  </a:cubicBezTo>
                </a:path>
              </a:pathLst>
            </a:custGeom>
            <a:gradFill>
              <a:gsLst>
                <a:gs pos="20000">
                  <a:srgbClr val="000F8A"/>
                </a:gs>
                <a:gs pos="65000">
                  <a:srgbClr val="5807EB"/>
                </a:gs>
                <a:gs pos="100000">
                  <a:srgbClr val="0643E7"/>
                </a:gs>
              </a:gsLst>
              <a:lin ang="3600000" scaled="0"/>
            </a:gradFill>
            <a:ln w="9525" cap="flat">
              <a:noFill/>
              <a:prstDash val="solid"/>
              <a:miter/>
            </a:ln>
            <a:effectLst>
              <a:innerShdw blurRad="355600" dist="76200" dir="8580000">
                <a:prstClr val="black">
                  <a:alpha val="50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2EAA9B14-B47D-41A8-B069-0072DDDFE8C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38113" y="-72723"/>
              <a:ext cx="6234113" cy="4592638"/>
            </a:xfrm>
            <a:custGeom>
              <a:avLst/>
              <a:gdLst>
                <a:gd name="T0" fmla="*/ 0 w 3272"/>
                <a:gd name="T1" fmla="*/ 0 h 2413"/>
                <a:gd name="T2" fmla="*/ 0 w 3272"/>
                <a:gd name="T3" fmla="*/ 0 h 2413"/>
                <a:gd name="T4" fmla="*/ 0 w 3272"/>
                <a:gd name="T5" fmla="*/ 1 h 2413"/>
                <a:gd name="T6" fmla="*/ 7 w 3272"/>
                <a:gd name="T7" fmla="*/ 1277 h 2413"/>
                <a:gd name="T8" fmla="*/ 256 w 3272"/>
                <a:gd name="T9" fmla="*/ 1804 h 2413"/>
                <a:gd name="T10" fmla="*/ 592 w 3272"/>
                <a:gd name="T11" fmla="*/ 2308 h 2413"/>
                <a:gd name="T12" fmla="*/ 869 w 3272"/>
                <a:gd name="T13" fmla="*/ 2413 h 2413"/>
                <a:gd name="T14" fmla="*/ 1164 w 3272"/>
                <a:gd name="T15" fmla="*/ 2348 h 2413"/>
                <a:gd name="T16" fmla="*/ 1440 w 3272"/>
                <a:gd name="T17" fmla="*/ 1880 h 2413"/>
                <a:gd name="T18" fmla="*/ 1656 w 3272"/>
                <a:gd name="T19" fmla="*/ 1244 h 2413"/>
                <a:gd name="T20" fmla="*/ 2364 w 3272"/>
                <a:gd name="T21" fmla="*/ 916 h 2413"/>
                <a:gd name="T22" fmla="*/ 3024 w 3272"/>
                <a:gd name="T23" fmla="*/ 612 h 2413"/>
                <a:gd name="T24" fmla="*/ 3160 w 3272"/>
                <a:gd name="T25" fmla="*/ 8 h 2413"/>
                <a:gd name="T26" fmla="*/ 0 w 3272"/>
                <a:gd name="T27" fmla="*/ 0 h 2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72" h="241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5"/>
                    <a:pt x="0" y="779"/>
                    <a:pt x="7" y="1277"/>
                  </a:cubicBezTo>
                  <a:cubicBezTo>
                    <a:pt x="68" y="1352"/>
                    <a:pt x="206" y="1631"/>
                    <a:pt x="256" y="1804"/>
                  </a:cubicBezTo>
                  <a:cubicBezTo>
                    <a:pt x="308" y="1984"/>
                    <a:pt x="440" y="2180"/>
                    <a:pt x="592" y="2308"/>
                  </a:cubicBezTo>
                  <a:cubicBezTo>
                    <a:pt x="676" y="2379"/>
                    <a:pt x="764" y="2413"/>
                    <a:pt x="869" y="2413"/>
                  </a:cubicBezTo>
                  <a:cubicBezTo>
                    <a:pt x="954" y="2413"/>
                    <a:pt x="1050" y="2391"/>
                    <a:pt x="1164" y="2348"/>
                  </a:cubicBezTo>
                  <a:cubicBezTo>
                    <a:pt x="1420" y="2252"/>
                    <a:pt x="1420" y="1972"/>
                    <a:pt x="1440" y="1880"/>
                  </a:cubicBezTo>
                  <a:cubicBezTo>
                    <a:pt x="1460" y="1788"/>
                    <a:pt x="1488" y="1480"/>
                    <a:pt x="1656" y="1244"/>
                  </a:cubicBezTo>
                  <a:cubicBezTo>
                    <a:pt x="1824" y="1008"/>
                    <a:pt x="2076" y="968"/>
                    <a:pt x="2364" y="916"/>
                  </a:cubicBezTo>
                  <a:cubicBezTo>
                    <a:pt x="2652" y="864"/>
                    <a:pt x="2776" y="800"/>
                    <a:pt x="3024" y="612"/>
                  </a:cubicBezTo>
                  <a:cubicBezTo>
                    <a:pt x="3272" y="424"/>
                    <a:pt x="3160" y="8"/>
                    <a:pt x="3160" y="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adFill>
              <a:gsLst>
                <a:gs pos="22000">
                  <a:srgbClr val="000C82"/>
                </a:gs>
                <a:gs pos="91000">
                  <a:srgbClr val="5807EB"/>
                </a:gs>
                <a:gs pos="100000">
                  <a:srgbClr val="0643E7"/>
                </a:gs>
              </a:gsLst>
              <a:lin ang="3600000" scaled="0"/>
            </a:gradFill>
            <a:ln w="9525" cap="flat">
              <a:noFill/>
              <a:prstDash val="solid"/>
              <a:miter/>
            </a:ln>
            <a:effectLst>
              <a:innerShdw blurRad="330200" dist="2286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8">
              <a:extLst>
                <a:ext uri="{FF2B5EF4-FFF2-40B4-BE49-F238E27FC236}">
                  <a16:creationId xmlns:a16="http://schemas.microsoft.com/office/drawing/2014/main" id="{86DD1497-2813-43C5-BBF3-65B94E3AFB8B}"/>
                </a:ext>
              </a:extLst>
            </p:cNvPr>
            <p:cNvSpPr>
              <a:spLocks/>
            </p:cNvSpPr>
            <p:nvPr/>
          </p:nvSpPr>
          <p:spPr bwMode="auto">
            <a:xfrm>
              <a:off x="-140756" y="-117731"/>
              <a:ext cx="5114451" cy="3767788"/>
            </a:xfrm>
            <a:custGeom>
              <a:avLst/>
              <a:gdLst>
                <a:gd name="T0" fmla="*/ 0 w 3272"/>
                <a:gd name="T1" fmla="*/ 0 h 2413"/>
                <a:gd name="T2" fmla="*/ 0 w 3272"/>
                <a:gd name="T3" fmla="*/ 0 h 2413"/>
                <a:gd name="T4" fmla="*/ 0 w 3272"/>
                <a:gd name="T5" fmla="*/ 1 h 2413"/>
                <a:gd name="T6" fmla="*/ 7 w 3272"/>
                <a:gd name="T7" fmla="*/ 1277 h 2413"/>
                <a:gd name="T8" fmla="*/ 256 w 3272"/>
                <a:gd name="T9" fmla="*/ 1804 h 2413"/>
                <a:gd name="T10" fmla="*/ 592 w 3272"/>
                <a:gd name="T11" fmla="*/ 2308 h 2413"/>
                <a:gd name="T12" fmla="*/ 869 w 3272"/>
                <a:gd name="T13" fmla="*/ 2413 h 2413"/>
                <a:gd name="T14" fmla="*/ 1164 w 3272"/>
                <a:gd name="T15" fmla="*/ 2348 h 2413"/>
                <a:gd name="T16" fmla="*/ 1440 w 3272"/>
                <a:gd name="T17" fmla="*/ 1880 h 2413"/>
                <a:gd name="T18" fmla="*/ 1656 w 3272"/>
                <a:gd name="T19" fmla="*/ 1244 h 2413"/>
                <a:gd name="T20" fmla="*/ 2364 w 3272"/>
                <a:gd name="T21" fmla="*/ 916 h 2413"/>
                <a:gd name="T22" fmla="*/ 3024 w 3272"/>
                <a:gd name="T23" fmla="*/ 612 h 2413"/>
                <a:gd name="T24" fmla="*/ 3160 w 3272"/>
                <a:gd name="T25" fmla="*/ 8 h 2413"/>
                <a:gd name="T26" fmla="*/ 0 w 3272"/>
                <a:gd name="T27" fmla="*/ 0 h 2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72" h="241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5"/>
                    <a:pt x="0" y="779"/>
                    <a:pt x="7" y="1277"/>
                  </a:cubicBezTo>
                  <a:cubicBezTo>
                    <a:pt x="68" y="1352"/>
                    <a:pt x="206" y="1631"/>
                    <a:pt x="256" y="1804"/>
                  </a:cubicBezTo>
                  <a:cubicBezTo>
                    <a:pt x="308" y="1984"/>
                    <a:pt x="440" y="2180"/>
                    <a:pt x="592" y="2308"/>
                  </a:cubicBezTo>
                  <a:cubicBezTo>
                    <a:pt x="676" y="2379"/>
                    <a:pt x="764" y="2413"/>
                    <a:pt x="869" y="2413"/>
                  </a:cubicBezTo>
                  <a:cubicBezTo>
                    <a:pt x="954" y="2413"/>
                    <a:pt x="1050" y="2391"/>
                    <a:pt x="1164" y="2348"/>
                  </a:cubicBezTo>
                  <a:cubicBezTo>
                    <a:pt x="1420" y="2252"/>
                    <a:pt x="1420" y="1972"/>
                    <a:pt x="1440" y="1880"/>
                  </a:cubicBezTo>
                  <a:cubicBezTo>
                    <a:pt x="1460" y="1788"/>
                    <a:pt x="1488" y="1480"/>
                    <a:pt x="1656" y="1244"/>
                  </a:cubicBezTo>
                  <a:cubicBezTo>
                    <a:pt x="1824" y="1008"/>
                    <a:pt x="2076" y="968"/>
                    <a:pt x="2364" y="916"/>
                  </a:cubicBezTo>
                  <a:cubicBezTo>
                    <a:pt x="2652" y="864"/>
                    <a:pt x="2776" y="800"/>
                    <a:pt x="3024" y="612"/>
                  </a:cubicBezTo>
                  <a:cubicBezTo>
                    <a:pt x="3272" y="424"/>
                    <a:pt x="3160" y="8"/>
                    <a:pt x="3160" y="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0C82"/>
            </a:solidFill>
            <a:ln w="9525" cap="flat">
              <a:noFill/>
              <a:prstDash val="solid"/>
              <a:miter/>
            </a:ln>
            <a:effectLst>
              <a:innerShdw blurRad="330200" dist="2286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" name="Rectangle 90">
            <a:extLst>
              <a:ext uri="{FF2B5EF4-FFF2-40B4-BE49-F238E27FC236}">
                <a16:creationId xmlns:a16="http://schemas.microsoft.com/office/drawing/2014/main" id="{1E9631EC-FA61-470F-8079-125553CEFB79}"/>
              </a:ext>
            </a:extLst>
          </p:cNvPr>
          <p:cNvSpPr/>
          <p:nvPr/>
        </p:nvSpPr>
        <p:spPr>
          <a:xfrm>
            <a:off x="5261184" y="5082954"/>
            <a:ext cx="5814566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200" dirty="0">
                <a:solidFill>
                  <a:schemeClr val="bg1"/>
                </a:solidFill>
                <a:cs typeface="+mn-ea"/>
                <a:sym typeface="+mn-lt"/>
              </a:rPr>
              <a:t>quis nostrud exerci tation ullamcorper suscipit lobortis nisl ut aliquip ex ea commodo consequat. Lorem ipsum dolor sit amet, consectetuer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3199705-72EB-444D-BD66-88D5D7030B59}"/>
              </a:ext>
            </a:extLst>
          </p:cNvPr>
          <p:cNvGrpSpPr/>
          <p:nvPr/>
        </p:nvGrpSpPr>
        <p:grpSpPr>
          <a:xfrm>
            <a:off x="6456599" y="1669133"/>
            <a:ext cx="3384077" cy="1569660"/>
            <a:chOff x="6194447" y="209449"/>
            <a:chExt cx="2901045" cy="1569660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331B463-1F23-4D3F-AD10-3C49B5FCBA4D}"/>
                </a:ext>
              </a:extLst>
            </p:cNvPr>
            <p:cNvSpPr txBox="1"/>
            <p:nvPr/>
          </p:nvSpPr>
          <p:spPr>
            <a:xfrm>
              <a:off x="6194447" y="209449"/>
              <a:ext cx="158542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60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sym typeface="+mn-lt"/>
                </a:rPr>
                <a:t>P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370E14FE-6214-479C-8D1E-2FCC99CDBD49}"/>
                </a:ext>
              </a:extLst>
            </p:cNvPr>
            <p:cNvSpPr txBox="1"/>
            <p:nvPr/>
          </p:nvSpPr>
          <p:spPr>
            <a:xfrm>
              <a:off x="6569046" y="209449"/>
              <a:ext cx="158542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60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sym typeface="+mn-lt"/>
                </a:rPr>
                <a:t>A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BD7742B-F90F-4639-AD01-EA147EA68C4E}"/>
                </a:ext>
              </a:extLst>
            </p:cNvPr>
            <p:cNvSpPr txBox="1"/>
            <p:nvPr/>
          </p:nvSpPr>
          <p:spPr>
            <a:xfrm>
              <a:off x="7064128" y="209449"/>
              <a:ext cx="158542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60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sym typeface="+mn-lt"/>
                </a:rPr>
                <a:t>R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014BAF6-6105-49EA-ABB0-A26EE14C7C1E}"/>
                </a:ext>
              </a:extLst>
            </p:cNvPr>
            <p:cNvSpPr txBox="1"/>
            <p:nvPr/>
          </p:nvSpPr>
          <p:spPr>
            <a:xfrm>
              <a:off x="7510070" y="209449"/>
              <a:ext cx="158542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60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sym typeface="+mn-lt"/>
                </a:rPr>
                <a:t>T</a:t>
              </a:r>
              <a:endParaRPr lang="zh-CN" altLang="en-US" dirty="0"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CFAD4AE-B931-4A65-A192-FF687F531BF2}"/>
              </a:ext>
            </a:extLst>
          </p:cNvPr>
          <p:cNvGrpSpPr/>
          <p:nvPr/>
        </p:nvGrpSpPr>
        <p:grpSpPr>
          <a:xfrm>
            <a:off x="8860733" y="1669133"/>
            <a:ext cx="3295872" cy="1569660"/>
            <a:chOff x="3187922" y="966682"/>
            <a:chExt cx="3295872" cy="1569660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668770C-046B-49C8-9996-552DD77B6890}"/>
                </a:ext>
              </a:extLst>
            </p:cNvPr>
            <p:cNvSpPr txBox="1"/>
            <p:nvPr/>
          </p:nvSpPr>
          <p:spPr>
            <a:xfrm>
              <a:off x="3187922" y="966682"/>
              <a:ext cx="184939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60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sym typeface="+mn-lt"/>
                </a:rPr>
                <a:t>F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3F82236-3DF4-4362-A968-314FBA8BA7C0}"/>
                </a:ext>
              </a:extLst>
            </p:cNvPr>
            <p:cNvSpPr txBox="1"/>
            <p:nvPr/>
          </p:nvSpPr>
          <p:spPr>
            <a:xfrm>
              <a:off x="3593841" y="966682"/>
              <a:ext cx="184939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60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sym typeface="+mn-lt"/>
                </a:rPr>
                <a:t>O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D91F0D1-6E75-4C4C-9568-E5E24FB21212}"/>
                </a:ext>
              </a:extLst>
            </p:cNvPr>
            <p:cNvSpPr txBox="1"/>
            <p:nvPr/>
          </p:nvSpPr>
          <p:spPr>
            <a:xfrm>
              <a:off x="4121598" y="966682"/>
              <a:ext cx="184939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60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sym typeface="+mn-lt"/>
                </a:rPr>
                <a:t>U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214413C6-4CCC-4992-A9A5-6DEC95681C8E}"/>
                </a:ext>
              </a:extLst>
            </p:cNvPr>
            <p:cNvSpPr txBox="1"/>
            <p:nvPr/>
          </p:nvSpPr>
          <p:spPr>
            <a:xfrm>
              <a:off x="4634395" y="966682"/>
              <a:ext cx="184939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60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sym typeface="+mn-lt"/>
                </a:rPr>
                <a:t>R</a:t>
              </a:r>
              <a:endParaRPr lang="zh-CN" altLang="en-US" dirty="0">
                <a:sym typeface="+mn-lt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5D75C2DA-8D29-4A67-9141-844C002896E9}"/>
              </a:ext>
            </a:extLst>
          </p:cNvPr>
          <p:cNvSpPr txBox="1"/>
          <p:nvPr/>
        </p:nvSpPr>
        <p:spPr>
          <a:xfrm>
            <a:off x="7539038" y="3280068"/>
            <a:ext cx="3536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gradFill>
                  <a:gsLst>
                    <a:gs pos="0">
                      <a:srgbClr val="4C08DD"/>
                    </a:gs>
                    <a:gs pos="76000">
                      <a:schemeClr val="bg1"/>
                    </a:gs>
                  </a:gsLst>
                  <a:lin ang="8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年度工作总结</a:t>
            </a: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86E2CEA4-4543-4756-B463-91CD11D15BDD}"/>
              </a:ext>
            </a:extLst>
          </p:cNvPr>
          <p:cNvGrpSpPr/>
          <p:nvPr/>
        </p:nvGrpSpPr>
        <p:grpSpPr>
          <a:xfrm>
            <a:off x="9377470" y="4493589"/>
            <a:ext cx="1536486" cy="316343"/>
            <a:chOff x="1372472" y="4146358"/>
            <a:chExt cx="1536486" cy="316343"/>
          </a:xfrm>
        </p:grpSpPr>
        <p:sp>
          <p:nvSpPr>
            <p:cNvPr id="90" name="矩形: 圆角 89">
              <a:extLst>
                <a:ext uri="{FF2B5EF4-FFF2-40B4-BE49-F238E27FC236}">
                  <a16:creationId xmlns:a16="http://schemas.microsoft.com/office/drawing/2014/main" id="{DAB8500E-5F93-4854-8D38-3FCA38992491}"/>
                </a:ext>
              </a:extLst>
            </p:cNvPr>
            <p:cNvSpPr/>
            <p:nvPr/>
          </p:nvSpPr>
          <p:spPr>
            <a:xfrm>
              <a:off x="1372472" y="4146358"/>
              <a:ext cx="1536486" cy="31634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FC000"/>
                </a:gs>
                <a:gs pos="91000">
                  <a:srgbClr val="5E03E3"/>
                </a:gs>
              </a:gsLst>
              <a:lin ang="4200000" scaled="0"/>
            </a:gradFill>
            <a:ln w="9525" cap="flat">
              <a:noFill/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6F3D9881-9E3D-47A2-B5BB-7EC5F69AE725}"/>
                </a:ext>
              </a:extLst>
            </p:cNvPr>
            <p:cNvSpPr/>
            <p:nvPr/>
          </p:nvSpPr>
          <p:spPr>
            <a:xfrm>
              <a:off x="1390594" y="4166029"/>
              <a:ext cx="151836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spc="300" dirty="0">
                  <a:solidFill>
                    <a:schemeClr val="bg1"/>
                  </a:solidFill>
                  <a:cs typeface="+mn-ea"/>
                  <a:sym typeface="+mn-lt"/>
                </a:rPr>
                <a:t>RAPIDESIGN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46733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-#ppt_h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-#ppt_h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>
            <a:extLst>
              <a:ext uri="{FF2B5EF4-FFF2-40B4-BE49-F238E27FC236}">
                <a16:creationId xmlns:a16="http://schemas.microsoft.com/office/drawing/2014/main" id="{B75461E5-FF81-4407-BA8B-1A999BB5644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7761" r="33845"/>
          <a:stretch/>
        </p:blipFill>
        <p:spPr>
          <a:xfrm>
            <a:off x="330144" y="-216827"/>
            <a:ext cx="11861856" cy="7291654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575466" y="2470299"/>
            <a:ext cx="3454417" cy="879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C000"/>
                    </a:gs>
                    <a:gs pos="100000">
                      <a:srgbClr val="5E03E3"/>
                    </a:gs>
                  </a:gsLst>
                  <a:lin ang="5400000" scaled="0"/>
                </a:gradFill>
                <a:effectLst/>
                <a:uLnTx/>
                <a:uFillTx/>
                <a:cs typeface="+mn-ea"/>
                <a:sym typeface="+mn-lt"/>
              </a:rPr>
              <a:t>专注高端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C000"/>
                    </a:gs>
                    <a:gs pos="100000">
                      <a:srgbClr val="5E03E3"/>
                    </a:gs>
                  </a:gsLst>
                  <a:lin ang="5400000" scaled="0"/>
                </a:gradFill>
                <a:effectLst/>
                <a:uLnTx/>
                <a:uFillTx/>
                <a:cs typeface="+mn-ea"/>
                <a:sym typeface="+mn-lt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C000"/>
                    </a:gs>
                    <a:gs pos="100000">
                      <a:srgbClr val="5E03E3"/>
                    </a:gs>
                  </a:gsLst>
                  <a:lin ang="5400000" scaled="0"/>
                </a:gradFill>
                <a:effectLst/>
                <a:uLnTx/>
                <a:uFillTx/>
                <a:cs typeface="+mn-ea"/>
                <a:sym typeface="+mn-lt"/>
              </a:rPr>
              <a:t>设计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C000"/>
                  </a:gs>
                  <a:gs pos="100000">
                    <a:srgbClr val="5E03E3"/>
                  </a:gs>
                </a:gsLst>
                <a:lin ang="5400000" scaled="0"/>
              </a:gra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输入标题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75465" y="3579287"/>
            <a:ext cx="3484481" cy="6293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0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Ut wisi enim ad minim veniam</a:t>
            </a:r>
            <a:r>
              <a:rPr kumimoji="0" lang="id-ID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quis nostrud exerci tation ullamcorper suscipit lobortis nisl ut aliquip ex ea commodo consequat. 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8162119" y="2470299"/>
            <a:ext cx="3454417" cy="879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zh-CN" altLang="en-US" sz="2000" b="1" dirty="0">
                <a:gradFill>
                  <a:gsLst>
                    <a:gs pos="0">
                      <a:srgbClr val="FFC000"/>
                    </a:gs>
                    <a:gs pos="100000">
                      <a:srgbClr val="5E03E3"/>
                    </a:gs>
                  </a:gsLst>
                  <a:lin ang="5400000" scaled="0"/>
                </a:gradFill>
                <a:cs typeface="+mn-ea"/>
                <a:sym typeface="+mn-lt"/>
              </a:rPr>
              <a:t>专注高端</a:t>
            </a:r>
            <a:r>
              <a:rPr lang="en-US" altLang="zh-CN" sz="2000" b="1" dirty="0">
                <a:gradFill>
                  <a:gsLst>
                    <a:gs pos="0">
                      <a:srgbClr val="FFC000"/>
                    </a:gs>
                    <a:gs pos="100000">
                      <a:srgbClr val="5E03E3"/>
                    </a:gs>
                  </a:gsLst>
                  <a:lin ang="5400000" scaled="0"/>
                </a:gradFill>
                <a:cs typeface="+mn-ea"/>
                <a:sym typeface="+mn-lt"/>
              </a:rPr>
              <a:t>PPT</a:t>
            </a:r>
            <a:r>
              <a:rPr lang="zh-CN" altLang="en-US" sz="2000" b="1" dirty="0">
                <a:gradFill>
                  <a:gsLst>
                    <a:gs pos="0">
                      <a:srgbClr val="FFC000"/>
                    </a:gs>
                    <a:gs pos="100000">
                      <a:srgbClr val="5E03E3"/>
                    </a:gs>
                  </a:gsLst>
                  <a:lin ang="5400000" scaled="0"/>
                </a:gradFill>
                <a:cs typeface="+mn-ea"/>
                <a:sym typeface="+mn-lt"/>
              </a:rPr>
              <a:t>设计</a:t>
            </a:r>
            <a:endParaRPr lang="en-US" altLang="zh-CN" sz="2000" b="1" dirty="0">
              <a:gradFill>
                <a:gsLst>
                  <a:gs pos="0">
                    <a:srgbClr val="FFC000"/>
                  </a:gs>
                  <a:gs pos="100000">
                    <a:srgbClr val="5E03E3"/>
                  </a:gs>
                </a:gsLst>
                <a:lin ang="5400000" scaled="0"/>
              </a:gradFill>
              <a:cs typeface="+mn-ea"/>
              <a:sym typeface="+mn-lt"/>
            </a:endParaRPr>
          </a:p>
          <a:p>
            <a:pPr algn="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47" name="Rectangle 46"/>
          <p:cNvSpPr/>
          <p:nvPr/>
        </p:nvSpPr>
        <p:spPr>
          <a:xfrm>
            <a:off x="8132055" y="3579287"/>
            <a:ext cx="3484481" cy="6293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0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Ut wisi enim ad minim veniam</a:t>
            </a:r>
            <a:r>
              <a:rPr kumimoji="0" lang="id-ID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quis nostrud exerci tation ullamcorper suscipit lobortis nisl ut aliquip ex ea commodo consequat. 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1978B12-947E-4C41-AF07-36456301BEDB}"/>
              </a:ext>
            </a:extLst>
          </p:cNvPr>
          <p:cNvGrpSpPr/>
          <p:nvPr/>
        </p:nvGrpSpPr>
        <p:grpSpPr>
          <a:xfrm>
            <a:off x="8521490" y="4644208"/>
            <a:ext cx="1484109" cy="1321018"/>
            <a:chOff x="8521490" y="4644208"/>
            <a:chExt cx="1484109" cy="1321018"/>
          </a:xfrm>
        </p:grpSpPr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06426C71-7F22-423E-A093-BFC82EC5B54E}"/>
                </a:ext>
              </a:extLst>
            </p:cNvPr>
            <p:cNvGrpSpPr/>
            <p:nvPr/>
          </p:nvGrpSpPr>
          <p:grpSpPr>
            <a:xfrm rot="6542807" flipV="1">
              <a:off x="8603036" y="4562662"/>
              <a:ext cx="1321018" cy="1484109"/>
              <a:chOff x="25637726" y="-3075661"/>
              <a:chExt cx="6450809" cy="7247219"/>
            </a:xfrm>
          </p:grpSpPr>
          <p:sp>
            <p:nvSpPr>
              <p:cNvPr id="105" name="Freeform 5">
                <a:extLst>
                  <a:ext uri="{FF2B5EF4-FFF2-40B4-BE49-F238E27FC236}">
                    <a16:creationId xmlns:a16="http://schemas.microsoft.com/office/drawing/2014/main" id="{9B51B21D-22EF-44F2-9EDE-FD2883869D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37726" y="-3075661"/>
                <a:ext cx="6450809" cy="7247219"/>
              </a:xfrm>
              <a:custGeom>
                <a:avLst/>
                <a:gdLst>
                  <a:gd name="T0" fmla="*/ 531 w 774"/>
                  <a:gd name="T1" fmla="*/ 24 h 830"/>
                  <a:gd name="T2" fmla="*/ 362 w 774"/>
                  <a:gd name="T3" fmla="*/ 22 h 830"/>
                  <a:gd name="T4" fmla="*/ 287 w 774"/>
                  <a:gd name="T5" fmla="*/ 97 h 830"/>
                  <a:gd name="T6" fmla="*/ 135 w 774"/>
                  <a:gd name="T7" fmla="*/ 112 h 830"/>
                  <a:gd name="T8" fmla="*/ 124 w 774"/>
                  <a:gd name="T9" fmla="*/ 222 h 830"/>
                  <a:gd name="T10" fmla="*/ 58 w 774"/>
                  <a:gd name="T11" fmla="*/ 562 h 830"/>
                  <a:gd name="T12" fmla="*/ 149 w 774"/>
                  <a:gd name="T13" fmla="*/ 690 h 830"/>
                  <a:gd name="T14" fmla="*/ 253 w 774"/>
                  <a:gd name="T15" fmla="*/ 802 h 830"/>
                  <a:gd name="T16" fmla="*/ 436 w 774"/>
                  <a:gd name="T17" fmla="*/ 826 h 830"/>
                  <a:gd name="T18" fmla="*/ 597 w 774"/>
                  <a:gd name="T19" fmla="*/ 777 h 830"/>
                  <a:gd name="T20" fmla="*/ 696 w 774"/>
                  <a:gd name="T21" fmla="*/ 571 h 830"/>
                  <a:gd name="T22" fmla="*/ 673 w 774"/>
                  <a:gd name="T23" fmla="*/ 503 h 830"/>
                  <a:gd name="T24" fmla="*/ 722 w 774"/>
                  <a:gd name="T25" fmla="*/ 473 h 830"/>
                  <a:gd name="T26" fmla="*/ 744 w 774"/>
                  <a:gd name="T27" fmla="*/ 409 h 830"/>
                  <a:gd name="T28" fmla="*/ 765 w 774"/>
                  <a:gd name="T29" fmla="*/ 226 h 830"/>
                  <a:gd name="T30" fmla="*/ 531 w 774"/>
                  <a:gd name="T31" fmla="*/ 24 h 830"/>
                  <a:gd name="connsiteX0" fmla="*/ 6319 w 9353"/>
                  <a:gd name="connsiteY0" fmla="*/ 141 h 9811"/>
                  <a:gd name="connsiteX1" fmla="*/ 4136 w 9353"/>
                  <a:gd name="connsiteY1" fmla="*/ 117 h 9811"/>
                  <a:gd name="connsiteX2" fmla="*/ 3167 w 9353"/>
                  <a:gd name="connsiteY2" fmla="*/ 1021 h 9811"/>
                  <a:gd name="connsiteX3" fmla="*/ 1203 w 9353"/>
                  <a:gd name="connsiteY3" fmla="*/ 1201 h 9811"/>
                  <a:gd name="connsiteX4" fmla="*/ 1061 w 9353"/>
                  <a:gd name="connsiteY4" fmla="*/ 2527 h 9811"/>
                  <a:gd name="connsiteX5" fmla="*/ 208 w 9353"/>
                  <a:gd name="connsiteY5" fmla="*/ 6623 h 9811"/>
                  <a:gd name="connsiteX6" fmla="*/ 1384 w 9353"/>
                  <a:gd name="connsiteY6" fmla="*/ 8165 h 9811"/>
                  <a:gd name="connsiteX7" fmla="*/ 2728 w 9353"/>
                  <a:gd name="connsiteY7" fmla="*/ 9515 h 9811"/>
                  <a:gd name="connsiteX8" fmla="*/ 5092 w 9353"/>
                  <a:gd name="connsiteY8" fmla="*/ 9804 h 9811"/>
                  <a:gd name="connsiteX9" fmla="*/ 7172 w 9353"/>
                  <a:gd name="connsiteY9" fmla="*/ 9213 h 9811"/>
                  <a:gd name="connsiteX10" fmla="*/ 8451 w 9353"/>
                  <a:gd name="connsiteY10" fmla="*/ 6732 h 9811"/>
                  <a:gd name="connsiteX11" fmla="*/ 8154 w 9353"/>
                  <a:gd name="connsiteY11" fmla="*/ 5912 h 9811"/>
                  <a:gd name="connsiteX12" fmla="*/ 8694 w 9353"/>
                  <a:gd name="connsiteY12" fmla="*/ 5489 h 9811"/>
                  <a:gd name="connsiteX13" fmla="*/ 9071 w 9353"/>
                  <a:gd name="connsiteY13" fmla="*/ 4780 h 9811"/>
                  <a:gd name="connsiteX14" fmla="*/ 9343 w 9353"/>
                  <a:gd name="connsiteY14" fmla="*/ 2575 h 9811"/>
                  <a:gd name="connsiteX15" fmla="*/ 6319 w 9353"/>
                  <a:gd name="connsiteY15" fmla="*/ 141 h 9811"/>
                  <a:gd name="connsiteX0" fmla="*/ 6756 w 9998"/>
                  <a:gd name="connsiteY0" fmla="*/ 144 h 10001"/>
                  <a:gd name="connsiteX1" fmla="*/ 4422 w 9998"/>
                  <a:gd name="connsiteY1" fmla="*/ 119 h 10001"/>
                  <a:gd name="connsiteX2" fmla="*/ 3386 w 9998"/>
                  <a:gd name="connsiteY2" fmla="*/ 1041 h 10001"/>
                  <a:gd name="connsiteX3" fmla="*/ 1286 w 9998"/>
                  <a:gd name="connsiteY3" fmla="*/ 1224 h 10001"/>
                  <a:gd name="connsiteX4" fmla="*/ 1134 w 9998"/>
                  <a:gd name="connsiteY4" fmla="*/ 2576 h 10001"/>
                  <a:gd name="connsiteX5" fmla="*/ 222 w 9998"/>
                  <a:gd name="connsiteY5" fmla="*/ 6751 h 10001"/>
                  <a:gd name="connsiteX6" fmla="*/ 1480 w 9998"/>
                  <a:gd name="connsiteY6" fmla="*/ 8322 h 10001"/>
                  <a:gd name="connsiteX7" fmla="*/ 2917 w 9998"/>
                  <a:gd name="connsiteY7" fmla="*/ 9698 h 10001"/>
                  <a:gd name="connsiteX8" fmla="*/ 5444 w 9998"/>
                  <a:gd name="connsiteY8" fmla="*/ 9993 h 10001"/>
                  <a:gd name="connsiteX9" fmla="*/ 7668 w 9998"/>
                  <a:gd name="connsiteY9" fmla="*/ 9390 h 10001"/>
                  <a:gd name="connsiteX10" fmla="*/ 9036 w 9998"/>
                  <a:gd name="connsiteY10" fmla="*/ 6862 h 10001"/>
                  <a:gd name="connsiteX11" fmla="*/ 8718 w 9998"/>
                  <a:gd name="connsiteY11" fmla="*/ 6026 h 10001"/>
                  <a:gd name="connsiteX12" fmla="*/ 9295 w 9998"/>
                  <a:gd name="connsiteY12" fmla="*/ 5595 h 10001"/>
                  <a:gd name="connsiteX13" fmla="*/ 9556 w 9998"/>
                  <a:gd name="connsiteY13" fmla="*/ 4796 h 10001"/>
                  <a:gd name="connsiteX14" fmla="*/ 9989 w 9998"/>
                  <a:gd name="connsiteY14" fmla="*/ 2625 h 10001"/>
                  <a:gd name="connsiteX15" fmla="*/ 6756 w 9998"/>
                  <a:gd name="connsiteY15" fmla="*/ 144 h 10001"/>
                  <a:gd name="connsiteX0" fmla="*/ 6757 w 10000"/>
                  <a:gd name="connsiteY0" fmla="*/ 144 h 10000"/>
                  <a:gd name="connsiteX1" fmla="*/ 4423 w 10000"/>
                  <a:gd name="connsiteY1" fmla="*/ 119 h 10000"/>
                  <a:gd name="connsiteX2" fmla="*/ 3387 w 10000"/>
                  <a:gd name="connsiteY2" fmla="*/ 1041 h 10000"/>
                  <a:gd name="connsiteX3" fmla="*/ 1286 w 10000"/>
                  <a:gd name="connsiteY3" fmla="*/ 1224 h 10000"/>
                  <a:gd name="connsiteX4" fmla="*/ 1134 w 10000"/>
                  <a:gd name="connsiteY4" fmla="*/ 2576 h 10000"/>
                  <a:gd name="connsiteX5" fmla="*/ 222 w 10000"/>
                  <a:gd name="connsiteY5" fmla="*/ 6750 h 10000"/>
                  <a:gd name="connsiteX6" fmla="*/ 1480 w 10000"/>
                  <a:gd name="connsiteY6" fmla="*/ 8321 h 10000"/>
                  <a:gd name="connsiteX7" fmla="*/ 2918 w 10000"/>
                  <a:gd name="connsiteY7" fmla="*/ 9697 h 10000"/>
                  <a:gd name="connsiteX8" fmla="*/ 5445 w 10000"/>
                  <a:gd name="connsiteY8" fmla="*/ 9992 h 10000"/>
                  <a:gd name="connsiteX9" fmla="*/ 7670 w 10000"/>
                  <a:gd name="connsiteY9" fmla="*/ 9389 h 10000"/>
                  <a:gd name="connsiteX10" fmla="*/ 9038 w 10000"/>
                  <a:gd name="connsiteY10" fmla="*/ 6861 h 10000"/>
                  <a:gd name="connsiteX11" fmla="*/ 8720 w 10000"/>
                  <a:gd name="connsiteY11" fmla="*/ 6025 h 10000"/>
                  <a:gd name="connsiteX12" fmla="*/ 9297 w 10000"/>
                  <a:gd name="connsiteY12" fmla="*/ 5594 h 10000"/>
                  <a:gd name="connsiteX13" fmla="*/ 9501 w 10000"/>
                  <a:gd name="connsiteY13" fmla="*/ 4884 h 10000"/>
                  <a:gd name="connsiteX14" fmla="*/ 9991 w 10000"/>
                  <a:gd name="connsiteY14" fmla="*/ 2625 h 10000"/>
                  <a:gd name="connsiteX15" fmla="*/ 6757 w 10000"/>
                  <a:gd name="connsiteY15" fmla="*/ 144 h 10000"/>
                  <a:gd name="connsiteX0" fmla="*/ 6757 w 10000"/>
                  <a:gd name="connsiteY0" fmla="*/ 144 h 10000"/>
                  <a:gd name="connsiteX1" fmla="*/ 4423 w 10000"/>
                  <a:gd name="connsiteY1" fmla="*/ 119 h 10000"/>
                  <a:gd name="connsiteX2" fmla="*/ 3387 w 10000"/>
                  <a:gd name="connsiteY2" fmla="*/ 1041 h 10000"/>
                  <a:gd name="connsiteX3" fmla="*/ 1286 w 10000"/>
                  <a:gd name="connsiteY3" fmla="*/ 1224 h 10000"/>
                  <a:gd name="connsiteX4" fmla="*/ 1134 w 10000"/>
                  <a:gd name="connsiteY4" fmla="*/ 2576 h 10000"/>
                  <a:gd name="connsiteX5" fmla="*/ 222 w 10000"/>
                  <a:gd name="connsiteY5" fmla="*/ 6750 h 10000"/>
                  <a:gd name="connsiteX6" fmla="*/ 1480 w 10000"/>
                  <a:gd name="connsiteY6" fmla="*/ 8321 h 10000"/>
                  <a:gd name="connsiteX7" fmla="*/ 2918 w 10000"/>
                  <a:gd name="connsiteY7" fmla="*/ 9697 h 10000"/>
                  <a:gd name="connsiteX8" fmla="*/ 5445 w 10000"/>
                  <a:gd name="connsiteY8" fmla="*/ 9992 h 10000"/>
                  <a:gd name="connsiteX9" fmla="*/ 7670 w 10000"/>
                  <a:gd name="connsiteY9" fmla="*/ 9389 h 10000"/>
                  <a:gd name="connsiteX10" fmla="*/ 9038 w 10000"/>
                  <a:gd name="connsiteY10" fmla="*/ 6861 h 10000"/>
                  <a:gd name="connsiteX11" fmla="*/ 8720 w 10000"/>
                  <a:gd name="connsiteY11" fmla="*/ 6025 h 10000"/>
                  <a:gd name="connsiteX12" fmla="*/ 9297 w 10000"/>
                  <a:gd name="connsiteY12" fmla="*/ 5594 h 10000"/>
                  <a:gd name="connsiteX13" fmla="*/ 9501 w 10000"/>
                  <a:gd name="connsiteY13" fmla="*/ 4884 h 10000"/>
                  <a:gd name="connsiteX14" fmla="*/ 9991 w 10000"/>
                  <a:gd name="connsiteY14" fmla="*/ 2625 h 10000"/>
                  <a:gd name="connsiteX15" fmla="*/ 6757 w 10000"/>
                  <a:gd name="connsiteY15" fmla="*/ 144 h 10000"/>
                  <a:gd name="connsiteX0" fmla="*/ 6757 w 10002"/>
                  <a:gd name="connsiteY0" fmla="*/ 144 h 10000"/>
                  <a:gd name="connsiteX1" fmla="*/ 4423 w 10002"/>
                  <a:gd name="connsiteY1" fmla="*/ 119 h 10000"/>
                  <a:gd name="connsiteX2" fmla="*/ 3387 w 10002"/>
                  <a:gd name="connsiteY2" fmla="*/ 1041 h 10000"/>
                  <a:gd name="connsiteX3" fmla="*/ 1286 w 10002"/>
                  <a:gd name="connsiteY3" fmla="*/ 1224 h 10000"/>
                  <a:gd name="connsiteX4" fmla="*/ 1134 w 10002"/>
                  <a:gd name="connsiteY4" fmla="*/ 2576 h 10000"/>
                  <a:gd name="connsiteX5" fmla="*/ 222 w 10002"/>
                  <a:gd name="connsiteY5" fmla="*/ 6750 h 10000"/>
                  <a:gd name="connsiteX6" fmla="*/ 1480 w 10002"/>
                  <a:gd name="connsiteY6" fmla="*/ 8321 h 10000"/>
                  <a:gd name="connsiteX7" fmla="*/ 2918 w 10002"/>
                  <a:gd name="connsiteY7" fmla="*/ 9697 h 10000"/>
                  <a:gd name="connsiteX8" fmla="*/ 5445 w 10002"/>
                  <a:gd name="connsiteY8" fmla="*/ 9992 h 10000"/>
                  <a:gd name="connsiteX9" fmla="*/ 7670 w 10002"/>
                  <a:gd name="connsiteY9" fmla="*/ 9389 h 10000"/>
                  <a:gd name="connsiteX10" fmla="*/ 9038 w 10002"/>
                  <a:gd name="connsiteY10" fmla="*/ 6861 h 10000"/>
                  <a:gd name="connsiteX11" fmla="*/ 8720 w 10002"/>
                  <a:gd name="connsiteY11" fmla="*/ 6025 h 10000"/>
                  <a:gd name="connsiteX12" fmla="*/ 9297 w 10002"/>
                  <a:gd name="connsiteY12" fmla="*/ 5594 h 10000"/>
                  <a:gd name="connsiteX13" fmla="*/ 9501 w 10002"/>
                  <a:gd name="connsiteY13" fmla="*/ 4884 h 10000"/>
                  <a:gd name="connsiteX14" fmla="*/ 9991 w 10002"/>
                  <a:gd name="connsiteY14" fmla="*/ 2625 h 10000"/>
                  <a:gd name="connsiteX15" fmla="*/ 6757 w 10002"/>
                  <a:gd name="connsiteY15" fmla="*/ 144 h 10000"/>
                  <a:gd name="connsiteX0" fmla="*/ 6757 w 10001"/>
                  <a:gd name="connsiteY0" fmla="*/ 144 h 10000"/>
                  <a:gd name="connsiteX1" fmla="*/ 4423 w 10001"/>
                  <a:gd name="connsiteY1" fmla="*/ 119 h 10000"/>
                  <a:gd name="connsiteX2" fmla="*/ 3387 w 10001"/>
                  <a:gd name="connsiteY2" fmla="*/ 1041 h 10000"/>
                  <a:gd name="connsiteX3" fmla="*/ 1286 w 10001"/>
                  <a:gd name="connsiteY3" fmla="*/ 1224 h 10000"/>
                  <a:gd name="connsiteX4" fmla="*/ 1134 w 10001"/>
                  <a:gd name="connsiteY4" fmla="*/ 2576 h 10000"/>
                  <a:gd name="connsiteX5" fmla="*/ 222 w 10001"/>
                  <a:gd name="connsiteY5" fmla="*/ 6750 h 10000"/>
                  <a:gd name="connsiteX6" fmla="*/ 1480 w 10001"/>
                  <a:gd name="connsiteY6" fmla="*/ 8321 h 10000"/>
                  <a:gd name="connsiteX7" fmla="*/ 2918 w 10001"/>
                  <a:gd name="connsiteY7" fmla="*/ 9697 h 10000"/>
                  <a:gd name="connsiteX8" fmla="*/ 5445 w 10001"/>
                  <a:gd name="connsiteY8" fmla="*/ 9992 h 10000"/>
                  <a:gd name="connsiteX9" fmla="*/ 7670 w 10001"/>
                  <a:gd name="connsiteY9" fmla="*/ 9389 h 10000"/>
                  <a:gd name="connsiteX10" fmla="*/ 9038 w 10001"/>
                  <a:gd name="connsiteY10" fmla="*/ 6861 h 10000"/>
                  <a:gd name="connsiteX11" fmla="*/ 8720 w 10001"/>
                  <a:gd name="connsiteY11" fmla="*/ 6025 h 10000"/>
                  <a:gd name="connsiteX12" fmla="*/ 9297 w 10001"/>
                  <a:gd name="connsiteY12" fmla="*/ 5594 h 10000"/>
                  <a:gd name="connsiteX13" fmla="*/ 9416 w 10001"/>
                  <a:gd name="connsiteY13" fmla="*/ 4695 h 10000"/>
                  <a:gd name="connsiteX14" fmla="*/ 9991 w 10001"/>
                  <a:gd name="connsiteY14" fmla="*/ 2625 h 10000"/>
                  <a:gd name="connsiteX15" fmla="*/ 6757 w 10001"/>
                  <a:gd name="connsiteY15" fmla="*/ 144 h 10000"/>
                  <a:gd name="connsiteX0" fmla="*/ 6757 w 10000"/>
                  <a:gd name="connsiteY0" fmla="*/ 144 h 10000"/>
                  <a:gd name="connsiteX1" fmla="*/ 4423 w 10000"/>
                  <a:gd name="connsiteY1" fmla="*/ 119 h 10000"/>
                  <a:gd name="connsiteX2" fmla="*/ 3387 w 10000"/>
                  <a:gd name="connsiteY2" fmla="*/ 1041 h 10000"/>
                  <a:gd name="connsiteX3" fmla="*/ 1286 w 10000"/>
                  <a:gd name="connsiteY3" fmla="*/ 1224 h 10000"/>
                  <a:gd name="connsiteX4" fmla="*/ 1134 w 10000"/>
                  <a:gd name="connsiteY4" fmla="*/ 2576 h 10000"/>
                  <a:gd name="connsiteX5" fmla="*/ 222 w 10000"/>
                  <a:gd name="connsiteY5" fmla="*/ 6750 h 10000"/>
                  <a:gd name="connsiteX6" fmla="*/ 1480 w 10000"/>
                  <a:gd name="connsiteY6" fmla="*/ 8321 h 10000"/>
                  <a:gd name="connsiteX7" fmla="*/ 2918 w 10000"/>
                  <a:gd name="connsiteY7" fmla="*/ 9697 h 10000"/>
                  <a:gd name="connsiteX8" fmla="*/ 5445 w 10000"/>
                  <a:gd name="connsiteY8" fmla="*/ 9992 h 10000"/>
                  <a:gd name="connsiteX9" fmla="*/ 7670 w 10000"/>
                  <a:gd name="connsiteY9" fmla="*/ 9389 h 10000"/>
                  <a:gd name="connsiteX10" fmla="*/ 9038 w 10000"/>
                  <a:gd name="connsiteY10" fmla="*/ 6861 h 10000"/>
                  <a:gd name="connsiteX11" fmla="*/ 8720 w 10000"/>
                  <a:gd name="connsiteY11" fmla="*/ 6025 h 10000"/>
                  <a:gd name="connsiteX12" fmla="*/ 9297 w 10000"/>
                  <a:gd name="connsiteY12" fmla="*/ 5594 h 10000"/>
                  <a:gd name="connsiteX13" fmla="*/ 9345 w 10000"/>
                  <a:gd name="connsiteY13" fmla="*/ 4821 h 10000"/>
                  <a:gd name="connsiteX14" fmla="*/ 9991 w 10000"/>
                  <a:gd name="connsiteY14" fmla="*/ 2625 h 10000"/>
                  <a:gd name="connsiteX15" fmla="*/ 6757 w 10000"/>
                  <a:gd name="connsiteY15" fmla="*/ 144 h 10000"/>
                  <a:gd name="connsiteX0" fmla="*/ 6757 w 10000"/>
                  <a:gd name="connsiteY0" fmla="*/ 144 h 10000"/>
                  <a:gd name="connsiteX1" fmla="*/ 4423 w 10000"/>
                  <a:gd name="connsiteY1" fmla="*/ 119 h 10000"/>
                  <a:gd name="connsiteX2" fmla="*/ 3387 w 10000"/>
                  <a:gd name="connsiteY2" fmla="*/ 1041 h 10000"/>
                  <a:gd name="connsiteX3" fmla="*/ 1286 w 10000"/>
                  <a:gd name="connsiteY3" fmla="*/ 1224 h 10000"/>
                  <a:gd name="connsiteX4" fmla="*/ 1134 w 10000"/>
                  <a:gd name="connsiteY4" fmla="*/ 2576 h 10000"/>
                  <a:gd name="connsiteX5" fmla="*/ 222 w 10000"/>
                  <a:gd name="connsiteY5" fmla="*/ 6750 h 10000"/>
                  <a:gd name="connsiteX6" fmla="*/ 1480 w 10000"/>
                  <a:gd name="connsiteY6" fmla="*/ 8321 h 10000"/>
                  <a:gd name="connsiteX7" fmla="*/ 2918 w 10000"/>
                  <a:gd name="connsiteY7" fmla="*/ 9697 h 10000"/>
                  <a:gd name="connsiteX8" fmla="*/ 5445 w 10000"/>
                  <a:gd name="connsiteY8" fmla="*/ 9992 h 10000"/>
                  <a:gd name="connsiteX9" fmla="*/ 7670 w 10000"/>
                  <a:gd name="connsiteY9" fmla="*/ 9389 h 10000"/>
                  <a:gd name="connsiteX10" fmla="*/ 9038 w 10000"/>
                  <a:gd name="connsiteY10" fmla="*/ 6861 h 10000"/>
                  <a:gd name="connsiteX11" fmla="*/ 8720 w 10000"/>
                  <a:gd name="connsiteY11" fmla="*/ 6025 h 10000"/>
                  <a:gd name="connsiteX12" fmla="*/ 9345 w 10000"/>
                  <a:gd name="connsiteY12" fmla="*/ 4821 h 10000"/>
                  <a:gd name="connsiteX13" fmla="*/ 9991 w 10000"/>
                  <a:gd name="connsiteY13" fmla="*/ 2625 h 10000"/>
                  <a:gd name="connsiteX14" fmla="*/ 6757 w 10000"/>
                  <a:gd name="connsiteY14" fmla="*/ 144 h 10000"/>
                  <a:gd name="connsiteX0" fmla="*/ 6757 w 10001"/>
                  <a:gd name="connsiteY0" fmla="*/ 144 h 10000"/>
                  <a:gd name="connsiteX1" fmla="*/ 4423 w 10001"/>
                  <a:gd name="connsiteY1" fmla="*/ 119 h 10000"/>
                  <a:gd name="connsiteX2" fmla="*/ 3387 w 10001"/>
                  <a:gd name="connsiteY2" fmla="*/ 1041 h 10000"/>
                  <a:gd name="connsiteX3" fmla="*/ 1286 w 10001"/>
                  <a:gd name="connsiteY3" fmla="*/ 1224 h 10000"/>
                  <a:gd name="connsiteX4" fmla="*/ 1134 w 10001"/>
                  <a:gd name="connsiteY4" fmla="*/ 2576 h 10000"/>
                  <a:gd name="connsiteX5" fmla="*/ 222 w 10001"/>
                  <a:gd name="connsiteY5" fmla="*/ 6750 h 10000"/>
                  <a:gd name="connsiteX6" fmla="*/ 1480 w 10001"/>
                  <a:gd name="connsiteY6" fmla="*/ 8321 h 10000"/>
                  <a:gd name="connsiteX7" fmla="*/ 2918 w 10001"/>
                  <a:gd name="connsiteY7" fmla="*/ 9697 h 10000"/>
                  <a:gd name="connsiteX8" fmla="*/ 5445 w 10001"/>
                  <a:gd name="connsiteY8" fmla="*/ 9992 h 10000"/>
                  <a:gd name="connsiteX9" fmla="*/ 7670 w 10001"/>
                  <a:gd name="connsiteY9" fmla="*/ 9389 h 10000"/>
                  <a:gd name="connsiteX10" fmla="*/ 9038 w 10001"/>
                  <a:gd name="connsiteY10" fmla="*/ 6861 h 10000"/>
                  <a:gd name="connsiteX11" fmla="*/ 8720 w 10001"/>
                  <a:gd name="connsiteY11" fmla="*/ 6025 h 10000"/>
                  <a:gd name="connsiteX12" fmla="*/ 9402 w 10001"/>
                  <a:gd name="connsiteY12" fmla="*/ 5061 h 10000"/>
                  <a:gd name="connsiteX13" fmla="*/ 9991 w 10001"/>
                  <a:gd name="connsiteY13" fmla="*/ 2625 h 10000"/>
                  <a:gd name="connsiteX14" fmla="*/ 6757 w 10001"/>
                  <a:gd name="connsiteY14" fmla="*/ 144 h 10000"/>
                  <a:gd name="connsiteX0" fmla="*/ 6757 w 10001"/>
                  <a:gd name="connsiteY0" fmla="*/ 144 h 10000"/>
                  <a:gd name="connsiteX1" fmla="*/ 4423 w 10001"/>
                  <a:gd name="connsiteY1" fmla="*/ 119 h 10000"/>
                  <a:gd name="connsiteX2" fmla="*/ 3387 w 10001"/>
                  <a:gd name="connsiteY2" fmla="*/ 1041 h 10000"/>
                  <a:gd name="connsiteX3" fmla="*/ 1286 w 10001"/>
                  <a:gd name="connsiteY3" fmla="*/ 1224 h 10000"/>
                  <a:gd name="connsiteX4" fmla="*/ 1134 w 10001"/>
                  <a:gd name="connsiteY4" fmla="*/ 2576 h 10000"/>
                  <a:gd name="connsiteX5" fmla="*/ 222 w 10001"/>
                  <a:gd name="connsiteY5" fmla="*/ 6750 h 10000"/>
                  <a:gd name="connsiteX6" fmla="*/ 1480 w 10001"/>
                  <a:gd name="connsiteY6" fmla="*/ 8321 h 10000"/>
                  <a:gd name="connsiteX7" fmla="*/ 2918 w 10001"/>
                  <a:gd name="connsiteY7" fmla="*/ 9697 h 10000"/>
                  <a:gd name="connsiteX8" fmla="*/ 5445 w 10001"/>
                  <a:gd name="connsiteY8" fmla="*/ 9992 h 10000"/>
                  <a:gd name="connsiteX9" fmla="*/ 7670 w 10001"/>
                  <a:gd name="connsiteY9" fmla="*/ 9389 h 10000"/>
                  <a:gd name="connsiteX10" fmla="*/ 9038 w 10001"/>
                  <a:gd name="connsiteY10" fmla="*/ 6861 h 10000"/>
                  <a:gd name="connsiteX11" fmla="*/ 8720 w 10001"/>
                  <a:gd name="connsiteY11" fmla="*/ 6025 h 10000"/>
                  <a:gd name="connsiteX12" fmla="*/ 9402 w 10001"/>
                  <a:gd name="connsiteY12" fmla="*/ 5061 h 10000"/>
                  <a:gd name="connsiteX13" fmla="*/ 9991 w 10001"/>
                  <a:gd name="connsiteY13" fmla="*/ 2625 h 10000"/>
                  <a:gd name="connsiteX14" fmla="*/ 6757 w 10001"/>
                  <a:gd name="connsiteY14" fmla="*/ 144 h 10000"/>
                  <a:gd name="connsiteX0" fmla="*/ 6757 w 10003"/>
                  <a:gd name="connsiteY0" fmla="*/ 144 h 10000"/>
                  <a:gd name="connsiteX1" fmla="*/ 4423 w 10003"/>
                  <a:gd name="connsiteY1" fmla="*/ 119 h 10000"/>
                  <a:gd name="connsiteX2" fmla="*/ 3387 w 10003"/>
                  <a:gd name="connsiteY2" fmla="*/ 1041 h 10000"/>
                  <a:gd name="connsiteX3" fmla="*/ 1286 w 10003"/>
                  <a:gd name="connsiteY3" fmla="*/ 1224 h 10000"/>
                  <a:gd name="connsiteX4" fmla="*/ 1134 w 10003"/>
                  <a:gd name="connsiteY4" fmla="*/ 2576 h 10000"/>
                  <a:gd name="connsiteX5" fmla="*/ 222 w 10003"/>
                  <a:gd name="connsiteY5" fmla="*/ 6750 h 10000"/>
                  <a:gd name="connsiteX6" fmla="*/ 1480 w 10003"/>
                  <a:gd name="connsiteY6" fmla="*/ 8321 h 10000"/>
                  <a:gd name="connsiteX7" fmla="*/ 2918 w 10003"/>
                  <a:gd name="connsiteY7" fmla="*/ 9697 h 10000"/>
                  <a:gd name="connsiteX8" fmla="*/ 5445 w 10003"/>
                  <a:gd name="connsiteY8" fmla="*/ 9992 h 10000"/>
                  <a:gd name="connsiteX9" fmla="*/ 7670 w 10003"/>
                  <a:gd name="connsiteY9" fmla="*/ 9389 h 10000"/>
                  <a:gd name="connsiteX10" fmla="*/ 9038 w 10003"/>
                  <a:gd name="connsiteY10" fmla="*/ 6861 h 10000"/>
                  <a:gd name="connsiteX11" fmla="*/ 8720 w 10003"/>
                  <a:gd name="connsiteY11" fmla="*/ 6025 h 10000"/>
                  <a:gd name="connsiteX12" fmla="*/ 9402 w 10003"/>
                  <a:gd name="connsiteY12" fmla="*/ 5061 h 10000"/>
                  <a:gd name="connsiteX13" fmla="*/ 9991 w 10003"/>
                  <a:gd name="connsiteY13" fmla="*/ 2625 h 10000"/>
                  <a:gd name="connsiteX14" fmla="*/ 6757 w 10003"/>
                  <a:gd name="connsiteY14" fmla="*/ 144 h 10000"/>
                  <a:gd name="connsiteX0" fmla="*/ 6757 w 10001"/>
                  <a:gd name="connsiteY0" fmla="*/ 144 h 10000"/>
                  <a:gd name="connsiteX1" fmla="*/ 4423 w 10001"/>
                  <a:gd name="connsiteY1" fmla="*/ 119 h 10000"/>
                  <a:gd name="connsiteX2" fmla="*/ 3387 w 10001"/>
                  <a:gd name="connsiteY2" fmla="*/ 1041 h 10000"/>
                  <a:gd name="connsiteX3" fmla="*/ 1286 w 10001"/>
                  <a:gd name="connsiteY3" fmla="*/ 1224 h 10000"/>
                  <a:gd name="connsiteX4" fmla="*/ 1134 w 10001"/>
                  <a:gd name="connsiteY4" fmla="*/ 2576 h 10000"/>
                  <a:gd name="connsiteX5" fmla="*/ 222 w 10001"/>
                  <a:gd name="connsiteY5" fmla="*/ 6750 h 10000"/>
                  <a:gd name="connsiteX6" fmla="*/ 1480 w 10001"/>
                  <a:gd name="connsiteY6" fmla="*/ 8321 h 10000"/>
                  <a:gd name="connsiteX7" fmla="*/ 2918 w 10001"/>
                  <a:gd name="connsiteY7" fmla="*/ 9697 h 10000"/>
                  <a:gd name="connsiteX8" fmla="*/ 5445 w 10001"/>
                  <a:gd name="connsiteY8" fmla="*/ 9992 h 10000"/>
                  <a:gd name="connsiteX9" fmla="*/ 7670 w 10001"/>
                  <a:gd name="connsiteY9" fmla="*/ 9389 h 10000"/>
                  <a:gd name="connsiteX10" fmla="*/ 9038 w 10001"/>
                  <a:gd name="connsiteY10" fmla="*/ 6861 h 10000"/>
                  <a:gd name="connsiteX11" fmla="*/ 8720 w 10001"/>
                  <a:gd name="connsiteY11" fmla="*/ 6025 h 10000"/>
                  <a:gd name="connsiteX12" fmla="*/ 9288 w 10001"/>
                  <a:gd name="connsiteY12" fmla="*/ 4783 h 10000"/>
                  <a:gd name="connsiteX13" fmla="*/ 9991 w 10001"/>
                  <a:gd name="connsiteY13" fmla="*/ 2625 h 10000"/>
                  <a:gd name="connsiteX14" fmla="*/ 6757 w 10001"/>
                  <a:gd name="connsiteY14" fmla="*/ 144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001" h="10000">
                    <a:moveTo>
                      <a:pt x="6757" y="144"/>
                    </a:moveTo>
                    <a:cubicBezTo>
                      <a:pt x="5998" y="119"/>
                      <a:pt x="5128" y="-151"/>
                      <a:pt x="4423" y="119"/>
                    </a:cubicBezTo>
                    <a:cubicBezTo>
                      <a:pt x="3829" y="340"/>
                      <a:pt x="3677" y="771"/>
                      <a:pt x="3387" y="1041"/>
                    </a:cubicBezTo>
                    <a:cubicBezTo>
                      <a:pt x="2766" y="1630"/>
                      <a:pt x="1908" y="856"/>
                      <a:pt x="1286" y="1224"/>
                    </a:cubicBezTo>
                    <a:cubicBezTo>
                      <a:pt x="859" y="1470"/>
                      <a:pt x="1176" y="1973"/>
                      <a:pt x="1134" y="2576"/>
                    </a:cubicBezTo>
                    <a:cubicBezTo>
                      <a:pt x="1038" y="3816"/>
                      <a:pt x="-578" y="5509"/>
                      <a:pt x="222" y="6750"/>
                    </a:cubicBezTo>
                    <a:cubicBezTo>
                      <a:pt x="596" y="7314"/>
                      <a:pt x="1190" y="7720"/>
                      <a:pt x="1480" y="8321"/>
                    </a:cubicBezTo>
                    <a:cubicBezTo>
                      <a:pt x="1797" y="9009"/>
                      <a:pt x="2046" y="9513"/>
                      <a:pt x="2918" y="9697"/>
                    </a:cubicBezTo>
                    <a:cubicBezTo>
                      <a:pt x="3732" y="9856"/>
                      <a:pt x="4617" y="10041"/>
                      <a:pt x="5445" y="9992"/>
                    </a:cubicBezTo>
                    <a:cubicBezTo>
                      <a:pt x="6260" y="9943"/>
                      <a:pt x="6854" y="9292"/>
                      <a:pt x="7670" y="9389"/>
                    </a:cubicBezTo>
                    <a:cubicBezTo>
                      <a:pt x="9549" y="9598"/>
                      <a:pt x="9674" y="8039"/>
                      <a:pt x="9038" y="6861"/>
                    </a:cubicBezTo>
                    <a:cubicBezTo>
                      <a:pt x="8927" y="6664"/>
                      <a:pt x="8624" y="6319"/>
                      <a:pt x="8720" y="6025"/>
                    </a:cubicBezTo>
                    <a:cubicBezTo>
                      <a:pt x="8771" y="5685"/>
                      <a:pt x="9456" y="5485"/>
                      <a:pt x="9288" y="4783"/>
                    </a:cubicBezTo>
                    <a:cubicBezTo>
                      <a:pt x="9120" y="4081"/>
                      <a:pt x="10115" y="3508"/>
                      <a:pt x="9991" y="2625"/>
                    </a:cubicBezTo>
                    <a:cubicBezTo>
                      <a:pt x="9866" y="1666"/>
                      <a:pt x="8361" y="193"/>
                      <a:pt x="6757" y="144"/>
                    </a:cubicBezTo>
                    <a:close/>
                  </a:path>
                </a:pathLst>
              </a:custGeom>
              <a:solidFill>
                <a:srgbClr val="0637C2"/>
              </a:solidFill>
              <a:ln>
                <a:noFill/>
              </a:ln>
              <a:effectLst>
                <a:innerShdw blurRad="292100" dist="266700" dir="12660000">
                  <a:schemeClr val="tx1">
                    <a:alpha val="42000"/>
                  </a:scheme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6" name="Freeform 6">
                <a:extLst>
                  <a:ext uri="{FF2B5EF4-FFF2-40B4-BE49-F238E27FC236}">
                    <a16:creationId xmlns:a16="http://schemas.microsoft.com/office/drawing/2014/main" id="{C43EBA0C-37A1-43AA-A477-EB3DCCC567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07047" y="-2744908"/>
                <a:ext cx="5721341" cy="6682859"/>
              </a:xfrm>
              <a:custGeom>
                <a:avLst/>
                <a:gdLst>
                  <a:gd name="T0" fmla="*/ 615 w 642"/>
                  <a:gd name="T1" fmla="*/ 150 h 751"/>
                  <a:gd name="T2" fmla="*/ 532 w 642"/>
                  <a:gd name="T3" fmla="*/ 57 h 751"/>
                  <a:gd name="T4" fmla="*/ 412 w 642"/>
                  <a:gd name="T5" fmla="*/ 10 h 751"/>
                  <a:gd name="T6" fmla="*/ 325 w 642"/>
                  <a:gd name="T7" fmla="*/ 63 h 751"/>
                  <a:gd name="T8" fmla="*/ 195 w 642"/>
                  <a:gd name="T9" fmla="*/ 111 h 751"/>
                  <a:gd name="T10" fmla="*/ 121 w 642"/>
                  <a:gd name="T11" fmla="*/ 187 h 751"/>
                  <a:gd name="T12" fmla="*/ 60 w 642"/>
                  <a:gd name="T13" fmla="*/ 291 h 751"/>
                  <a:gd name="T14" fmla="*/ 49 w 642"/>
                  <a:gd name="T15" fmla="*/ 544 h 751"/>
                  <a:gd name="T16" fmla="*/ 249 w 642"/>
                  <a:gd name="T17" fmla="*/ 685 h 751"/>
                  <a:gd name="T18" fmla="*/ 530 w 642"/>
                  <a:gd name="T19" fmla="*/ 667 h 751"/>
                  <a:gd name="T20" fmla="*/ 559 w 642"/>
                  <a:gd name="T21" fmla="*/ 540 h 751"/>
                  <a:gd name="T22" fmla="*/ 548 w 642"/>
                  <a:gd name="T23" fmla="*/ 484 h 751"/>
                  <a:gd name="T24" fmla="*/ 570 w 642"/>
                  <a:gd name="T25" fmla="*/ 417 h 751"/>
                  <a:gd name="T26" fmla="*/ 604 w 642"/>
                  <a:gd name="T27" fmla="*/ 288 h 751"/>
                  <a:gd name="T28" fmla="*/ 615 w 642"/>
                  <a:gd name="T29" fmla="*/ 150 h 751"/>
                  <a:gd name="T30" fmla="*/ 615 w 642"/>
                  <a:gd name="T31" fmla="*/ 150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2" h="751">
                    <a:moveTo>
                      <a:pt x="615" y="150"/>
                    </a:moveTo>
                    <a:cubicBezTo>
                      <a:pt x="593" y="107"/>
                      <a:pt x="572" y="83"/>
                      <a:pt x="532" y="57"/>
                    </a:cubicBezTo>
                    <a:cubicBezTo>
                      <a:pt x="497" y="33"/>
                      <a:pt x="457" y="0"/>
                      <a:pt x="412" y="10"/>
                    </a:cubicBezTo>
                    <a:cubicBezTo>
                      <a:pt x="377" y="17"/>
                      <a:pt x="354" y="44"/>
                      <a:pt x="325" y="63"/>
                    </a:cubicBezTo>
                    <a:cubicBezTo>
                      <a:pt x="286" y="88"/>
                      <a:pt x="240" y="97"/>
                      <a:pt x="195" y="111"/>
                    </a:cubicBezTo>
                    <a:cubicBezTo>
                      <a:pt x="149" y="125"/>
                      <a:pt x="130" y="139"/>
                      <a:pt x="121" y="187"/>
                    </a:cubicBezTo>
                    <a:cubicBezTo>
                      <a:pt x="112" y="229"/>
                      <a:pt x="85" y="258"/>
                      <a:pt x="60" y="291"/>
                    </a:cubicBezTo>
                    <a:cubicBezTo>
                      <a:pt x="0" y="369"/>
                      <a:pt x="5" y="460"/>
                      <a:pt x="49" y="544"/>
                    </a:cubicBezTo>
                    <a:cubicBezTo>
                      <a:pt x="91" y="625"/>
                      <a:pt x="161" y="669"/>
                      <a:pt x="249" y="685"/>
                    </a:cubicBezTo>
                    <a:cubicBezTo>
                      <a:pt x="330" y="700"/>
                      <a:pt x="467" y="751"/>
                      <a:pt x="530" y="667"/>
                    </a:cubicBezTo>
                    <a:cubicBezTo>
                      <a:pt x="552" y="638"/>
                      <a:pt x="567" y="575"/>
                      <a:pt x="559" y="540"/>
                    </a:cubicBezTo>
                    <a:cubicBezTo>
                      <a:pt x="555" y="521"/>
                      <a:pt x="545" y="504"/>
                      <a:pt x="548" y="484"/>
                    </a:cubicBezTo>
                    <a:cubicBezTo>
                      <a:pt x="551" y="461"/>
                      <a:pt x="563" y="439"/>
                      <a:pt x="570" y="417"/>
                    </a:cubicBezTo>
                    <a:cubicBezTo>
                      <a:pt x="584" y="374"/>
                      <a:pt x="583" y="327"/>
                      <a:pt x="604" y="288"/>
                    </a:cubicBezTo>
                    <a:cubicBezTo>
                      <a:pt x="631" y="238"/>
                      <a:pt x="642" y="203"/>
                      <a:pt x="615" y="150"/>
                    </a:cubicBezTo>
                    <a:cubicBezTo>
                      <a:pt x="607" y="134"/>
                      <a:pt x="624" y="166"/>
                      <a:pt x="615" y="150"/>
                    </a:cubicBezTo>
                    <a:close/>
                  </a:path>
                </a:pathLst>
              </a:custGeom>
              <a:solidFill>
                <a:srgbClr val="000E92"/>
              </a:solidFill>
              <a:ln>
                <a:noFill/>
              </a:ln>
              <a:effectLst>
                <a:innerShdw blurRad="292100" dist="190500" dir="12660000">
                  <a:schemeClr val="tx1">
                    <a:alpha val="50000"/>
                  </a:scheme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Freeform 7">
                <a:extLst>
                  <a:ext uri="{FF2B5EF4-FFF2-40B4-BE49-F238E27FC236}">
                    <a16:creationId xmlns:a16="http://schemas.microsoft.com/office/drawing/2014/main" id="{4211E5E2-FC1E-49BC-92BB-A2EE147671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32502" y="-2116734"/>
                <a:ext cx="4955170" cy="5684447"/>
              </a:xfrm>
              <a:custGeom>
                <a:avLst/>
                <a:gdLst>
                  <a:gd name="T0" fmla="*/ 533 w 556"/>
                  <a:gd name="T1" fmla="*/ 76 h 639"/>
                  <a:gd name="T2" fmla="*/ 354 w 556"/>
                  <a:gd name="T3" fmla="*/ 22 h 639"/>
                  <a:gd name="T4" fmla="*/ 278 w 556"/>
                  <a:gd name="T5" fmla="*/ 54 h 639"/>
                  <a:gd name="T6" fmla="*/ 179 w 556"/>
                  <a:gd name="T7" fmla="*/ 68 h 639"/>
                  <a:gd name="T8" fmla="*/ 116 w 556"/>
                  <a:gd name="T9" fmla="*/ 137 h 639"/>
                  <a:gd name="T10" fmla="*/ 44 w 556"/>
                  <a:gd name="T11" fmla="*/ 239 h 639"/>
                  <a:gd name="T12" fmla="*/ 112 w 556"/>
                  <a:gd name="T13" fmla="*/ 440 h 639"/>
                  <a:gd name="T14" fmla="*/ 239 w 556"/>
                  <a:gd name="T15" fmla="*/ 599 h 639"/>
                  <a:gd name="T16" fmla="*/ 464 w 556"/>
                  <a:gd name="T17" fmla="*/ 550 h 639"/>
                  <a:gd name="T18" fmla="*/ 486 w 556"/>
                  <a:gd name="T19" fmla="*/ 392 h 639"/>
                  <a:gd name="T20" fmla="*/ 486 w 556"/>
                  <a:gd name="T21" fmla="*/ 263 h 639"/>
                  <a:gd name="T22" fmla="*/ 538 w 556"/>
                  <a:gd name="T23" fmla="*/ 173 h 639"/>
                  <a:gd name="T24" fmla="*/ 533 w 556"/>
                  <a:gd name="T25" fmla="*/ 76 h 639"/>
                  <a:gd name="T26" fmla="*/ 533 w 556"/>
                  <a:gd name="T27" fmla="*/ 76 h 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6" h="639">
                    <a:moveTo>
                      <a:pt x="533" y="76"/>
                    </a:moveTo>
                    <a:cubicBezTo>
                      <a:pt x="495" y="13"/>
                      <a:pt x="419" y="0"/>
                      <a:pt x="354" y="22"/>
                    </a:cubicBezTo>
                    <a:cubicBezTo>
                      <a:pt x="327" y="30"/>
                      <a:pt x="303" y="44"/>
                      <a:pt x="278" y="54"/>
                    </a:cubicBezTo>
                    <a:cubicBezTo>
                      <a:pt x="244" y="68"/>
                      <a:pt x="212" y="59"/>
                      <a:pt x="179" y="68"/>
                    </a:cubicBezTo>
                    <a:cubicBezTo>
                      <a:pt x="149" y="76"/>
                      <a:pt x="137" y="117"/>
                      <a:pt x="116" y="137"/>
                    </a:cubicBezTo>
                    <a:cubicBezTo>
                      <a:pt x="88" y="166"/>
                      <a:pt x="62" y="203"/>
                      <a:pt x="44" y="239"/>
                    </a:cubicBezTo>
                    <a:cubicBezTo>
                      <a:pt x="0" y="325"/>
                      <a:pt x="60" y="378"/>
                      <a:pt x="112" y="440"/>
                    </a:cubicBezTo>
                    <a:cubicBezTo>
                      <a:pt x="159" y="495"/>
                      <a:pt x="179" y="570"/>
                      <a:pt x="239" y="599"/>
                    </a:cubicBezTo>
                    <a:cubicBezTo>
                      <a:pt x="318" y="637"/>
                      <a:pt x="428" y="639"/>
                      <a:pt x="464" y="550"/>
                    </a:cubicBezTo>
                    <a:cubicBezTo>
                      <a:pt x="482" y="506"/>
                      <a:pt x="448" y="470"/>
                      <a:pt x="486" y="392"/>
                    </a:cubicBezTo>
                    <a:cubicBezTo>
                      <a:pt x="506" y="352"/>
                      <a:pt x="480" y="306"/>
                      <a:pt x="486" y="263"/>
                    </a:cubicBezTo>
                    <a:cubicBezTo>
                      <a:pt x="491" y="223"/>
                      <a:pt x="518" y="204"/>
                      <a:pt x="538" y="173"/>
                    </a:cubicBezTo>
                    <a:cubicBezTo>
                      <a:pt x="556" y="143"/>
                      <a:pt x="551" y="104"/>
                      <a:pt x="533" y="76"/>
                    </a:cubicBezTo>
                    <a:cubicBezTo>
                      <a:pt x="519" y="52"/>
                      <a:pt x="547" y="99"/>
                      <a:pt x="533" y="76"/>
                    </a:cubicBezTo>
                    <a:close/>
                  </a:path>
                </a:pathLst>
              </a:custGeom>
              <a:solidFill>
                <a:srgbClr val="000B67"/>
              </a:solidFill>
              <a:ln>
                <a:noFill/>
              </a:ln>
              <a:effectLst>
                <a:innerShdw blurRad="292100" dist="266700" dir="12660000">
                  <a:schemeClr val="tx1">
                    <a:alpha val="46000"/>
                  </a:scheme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8" name="Group 47"/>
            <p:cNvGrpSpPr/>
            <p:nvPr/>
          </p:nvGrpSpPr>
          <p:grpSpPr>
            <a:xfrm>
              <a:off x="8548589" y="5049983"/>
              <a:ext cx="1348182" cy="560434"/>
              <a:chOff x="606794" y="5048562"/>
              <a:chExt cx="1348182" cy="560434"/>
            </a:xfrm>
          </p:grpSpPr>
          <p:sp>
            <p:nvSpPr>
              <p:cNvPr id="56" name="TextBox 55"/>
              <p:cNvSpPr txBox="1"/>
              <p:nvPr/>
            </p:nvSpPr>
            <p:spPr>
              <a:xfrm>
                <a:off x="951225" y="5048562"/>
                <a:ext cx="68925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B0F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107</a:t>
                </a:r>
                <a:endParaRPr kumimoji="0" lang="id-ID" b="1" i="0" u="none" strike="noStrike" kern="120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7" name="Rectangle 56"/>
              <p:cNvSpPr/>
              <p:nvPr/>
            </p:nvSpPr>
            <p:spPr>
              <a:xfrm>
                <a:off x="606794" y="5327893"/>
                <a:ext cx="1348182" cy="2811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0" u="none" strike="noStrike" kern="1200" cap="none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标题</a:t>
                </a:r>
                <a:r>
                  <a:rPr lang="en-US" altLang="zh-CN" sz="1100" dirty="0">
                    <a:solidFill>
                      <a:prstClr val="white">
                        <a:lumMod val="65000"/>
                      </a:prstClr>
                    </a:solidFill>
                    <a:cs typeface="+mn-ea"/>
                    <a:sym typeface="+mn-lt"/>
                  </a:rPr>
                  <a:t>3</a:t>
                </a:r>
                <a:endParaRPr kumimoji="0" lang="en-US" sz="1100" b="0" u="none" strike="noStrike" kern="1200" cap="none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366A20A4-015F-4AB6-BADC-BA77882F908D}"/>
              </a:ext>
            </a:extLst>
          </p:cNvPr>
          <p:cNvGrpSpPr/>
          <p:nvPr/>
        </p:nvGrpSpPr>
        <p:grpSpPr>
          <a:xfrm rot="16200000">
            <a:off x="-257023" y="-907362"/>
            <a:ext cx="1980008" cy="2344780"/>
            <a:chOff x="10342230" y="-183592"/>
            <a:chExt cx="1980008" cy="2344780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C9D72CFD-EDC0-46F3-B916-96DC21EC1BBC}"/>
                </a:ext>
              </a:extLst>
            </p:cNvPr>
            <p:cNvSpPr/>
            <p:nvPr/>
          </p:nvSpPr>
          <p:spPr>
            <a:xfrm>
              <a:off x="10342230" y="-76079"/>
              <a:ext cx="1924531" cy="2237267"/>
            </a:xfrm>
            <a:custGeom>
              <a:avLst/>
              <a:gdLst>
                <a:gd name="connsiteX0" fmla="*/ 7144 w 2286000"/>
                <a:gd name="connsiteY0" fmla="*/ 7144 h 2657475"/>
                <a:gd name="connsiteX1" fmla="*/ 445294 w 2286000"/>
                <a:gd name="connsiteY1" fmla="*/ 407194 h 2657475"/>
                <a:gd name="connsiteX2" fmla="*/ 1226344 w 2286000"/>
                <a:gd name="connsiteY2" fmla="*/ 807244 h 2657475"/>
                <a:gd name="connsiteX3" fmla="*/ 1359694 w 2286000"/>
                <a:gd name="connsiteY3" fmla="*/ 1302544 h 2657475"/>
                <a:gd name="connsiteX4" fmla="*/ 1788319 w 2286000"/>
                <a:gd name="connsiteY4" fmla="*/ 2302669 h 2657475"/>
                <a:gd name="connsiteX5" fmla="*/ 2283619 w 2286000"/>
                <a:gd name="connsiteY5" fmla="*/ 2655094 h 2657475"/>
                <a:gd name="connsiteX6" fmla="*/ 2283619 w 2286000"/>
                <a:gd name="connsiteY6" fmla="*/ 73819 h 2657475"/>
                <a:gd name="connsiteX7" fmla="*/ 2283619 w 2286000"/>
                <a:gd name="connsiteY7" fmla="*/ 7144 h 2657475"/>
                <a:gd name="connsiteX8" fmla="*/ 7144 w 2286000"/>
                <a:gd name="connsiteY8" fmla="*/ 7144 h 2657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6000" h="2657475">
                  <a:moveTo>
                    <a:pt x="7144" y="7144"/>
                  </a:moveTo>
                  <a:cubicBezTo>
                    <a:pt x="7144" y="7144"/>
                    <a:pt x="159544" y="302419"/>
                    <a:pt x="445294" y="407194"/>
                  </a:cubicBezTo>
                  <a:cubicBezTo>
                    <a:pt x="731044" y="511969"/>
                    <a:pt x="1112044" y="645319"/>
                    <a:pt x="1226344" y="807244"/>
                  </a:cubicBezTo>
                  <a:cubicBezTo>
                    <a:pt x="1340644" y="969169"/>
                    <a:pt x="1369219" y="997744"/>
                    <a:pt x="1359694" y="1302544"/>
                  </a:cubicBezTo>
                  <a:cubicBezTo>
                    <a:pt x="1350169" y="1607344"/>
                    <a:pt x="1407319" y="1988344"/>
                    <a:pt x="1788319" y="2302669"/>
                  </a:cubicBezTo>
                  <a:cubicBezTo>
                    <a:pt x="2169319" y="2616994"/>
                    <a:pt x="2283619" y="2655094"/>
                    <a:pt x="2283619" y="2655094"/>
                  </a:cubicBezTo>
                  <a:lnTo>
                    <a:pt x="2283619" y="73819"/>
                  </a:lnTo>
                  <a:lnTo>
                    <a:pt x="2283619" y="7144"/>
                  </a:lnTo>
                  <a:lnTo>
                    <a:pt x="7144" y="7144"/>
                  </a:lnTo>
                  <a:close/>
                </a:path>
              </a:pathLst>
            </a:custGeom>
            <a:gradFill>
              <a:gsLst>
                <a:gs pos="37000">
                  <a:srgbClr val="00119F"/>
                </a:gs>
                <a:gs pos="82000">
                  <a:srgbClr val="0018C8"/>
                </a:gs>
              </a:gsLst>
              <a:lin ang="13200000" scaled="0"/>
            </a:gradFill>
            <a:ln w="9525" cap="flat">
              <a:noFill/>
              <a:prstDash val="solid"/>
              <a:miter/>
            </a:ln>
            <a:effectLst>
              <a:innerShdw blurRad="241300" dist="330200" dir="6060000">
                <a:prstClr val="black">
                  <a:alpha val="21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1A7E1FA6-9DBC-477B-865F-E3EEADA950FE}"/>
                </a:ext>
              </a:extLst>
            </p:cNvPr>
            <p:cNvSpPr/>
            <p:nvPr/>
          </p:nvSpPr>
          <p:spPr>
            <a:xfrm>
              <a:off x="10867369" y="-183592"/>
              <a:ext cx="1454869" cy="2052084"/>
            </a:xfrm>
            <a:custGeom>
              <a:avLst/>
              <a:gdLst>
                <a:gd name="connsiteX0" fmla="*/ 34162 w 1485900"/>
                <a:gd name="connsiteY0" fmla="*/ 7144 h 2057400"/>
                <a:gd name="connsiteX1" fmla="*/ 300862 w 1485900"/>
                <a:gd name="connsiteY1" fmla="*/ 540544 h 2057400"/>
                <a:gd name="connsiteX2" fmla="*/ 977137 w 1485900"/>
                <a:gd name="connsiteY2" fmla="*/ 1026319 h 2057400"/>
                <a:gd name="connsiteX3" fmla="*/ 1234312 w 1485900"/>
                <a:gd name="connsiteY3" fmla="*/ 1845469 h 2057400"/>
                <a:gd name="connsiteX4" fmla="*/ 1481962 w 1485900"/>
                <a:gd name="connsiteY4" fmla="*/ 2055019 h 2057400"/>
                <a:gd name="connsiteX5" fmla="*/ 1481962 w 1485900"/>
                <a:gd name="connsiteY5" fmla="*/ 7144 h 2057400"/>
                <a:gd name="connsiteX6" fmla="*/ 34162 w 1485900"/>
                <a:gd name="connsiteY6" fmla="*/ 7144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5900" h="2057400">
                  <a:moveTo>
                    <a:pt x="34162" y="7144"/>
                  </a:moveTo>
                  <a:cubicBezTo>
                    <a:pt x="34162" y="7144"/>
                    <a:pt x="-118238" y="378619"/>
                    <a:pt x="300862" y="540544"/>
                  </a:cubicBezTo>
                  <a:cubicBezTo>
                    <a:pt x="719962" y="702469"/>
                    <a:pt x="967612" y="769144"/>
                    <a:pt x="977137" y="1026319"/>
                  </a:cubicBezTo>
                  <a:cubicBezTo>
                    <a:pt x="986662" y="1283494"/>
                    <a:pt x="986662" y="1635919"/>
                    <a:pt x="1234312" y="1845469"/>
                  </a:cubicBezTo>
                  <a:cubicBezTo>
                    <a:pt x="1481962" y="2055019"/>
                    <a:pt x="1481962" y="2055019"/>
                    <a:pt x="1481962" y="2055019"/>
                  </a:cubicBezTo>
                  <a:lnTo>
                    <a:pt x="1481962" y="7144"/>
                  </a:lnTo>
                  <a:lnTo>
                    <a:pt x="34162" y="7144"/>
                  </a:lnTo>
                  <a:close/>
                </a:path>
              </a:pathLst>
            </a:custGeom>
            <a:gradFill>
              <a:gsLst>
                <a:gs pos="20000">
                  <a:srgbClr val="000F8A"/>
                </a:gs>
                <a:gs pos="65000">
                  <a:srgbClr val="5807EB"/>
                </a:gs>
                <a:gs pos="100000">
                  <a:srgbClr val="0643E7"/>
                </a:gs>
              </a:gsLst>
              <a:lin ang="6600000" scaled="0"/>
            </a:gradFill>
            <a:ln w="9525" cap="flat">
              <a:noFill/>
              <a:prstDash val="solid"/>
              <a:miter/>
            </a:ln>
            <a:effectLst>
              <a:outerShdw blurRad="228600" dir="6840000" sx="94000" sy="94000" algn="t" rotWithShape="0">
                <a:prstClr val="black">
                  <a:alpha val="74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4" name="矩形 63">
            <a:extLst>
              <a:ext uri="{FF2B5EF4-FFF2-40B4-BE49-F238E27FC236}">
                <a16:creationId xmlns:a16="http://schemas.microsoft.com/office/drawing/2014/main" id="{491C4E7C-7D00-4DA9-8FE5-CD05D6BBE193}"/>
              </a:ext>
            </a:extLst>
          </p:cNvPr>
          <p:cNvSpPr/>
          <p:nvPr/>
        </p:nvSpPr>
        <p:spPr>
          <a:xfrm>
            <a:off x="9432652" y="6230570"/>
            <a:ext cx="2229462" cy="32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600" spc="1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 Quality Control Manual of Chinese Standard PPT</a:t>
            </a:r>
          </a:p>
        </p:txBody>
      </p:sp>
      <p:sp>
        <p:nvSpPr>
          <p:cNvPr id="66" name="Rectangle 4">
            <a:extLst>
              <a:ext uri="{FF2B5EF4-FFF2-40B4-BE49-F238E27FC236}">
                <a16:creationId xmlns:a16="http://schemas.microsoft.com/office/drawing/2014/main" id="{18DD8BB1-EAA3-4D78-A90D-17C00244E04B}"/>
              </a:ext>
            </a:extLst>
          </p:cNvPr>
          <p:cNvSpPr/>
          <p:nvPr/>
        </p:nvSpPr>
        <p:spPr>
          <a:xfrm>
            <a:off x="3004458" y="829705"/>
            <a:ext cx="6183086" cy="646331"/>
          </a:xfrm>
          <a:prstGeom prst="rect">
            <a:avLst/>
          </a:prstGeom>
          <a:noFill/>
          <a:effectLst>
            <a:outerShdw blurRad="50800" dist="38100" dir="5400000" sx="110000" sy="11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spcAft>
                <a:spcPts val="7200"/>
              </a:spcAft>
            </a:pPr>
            <a:r>
              <a:rPr lang="zh-CN" altLang="en-US" sz="3600" b="1" spc="300" dirty="0">
                <a:gradFill>
                  <a:gsLst>
                    <a:gs pos="0">
                      <a:srgbClr val="E8E4F0">
                        <a:alpha val="0"/>
                      </a:srgbClr>
                    </a:gs>
                    <a:gs pos="51000">
                      <a:srgbClr val="FFFFFF"/>
                    </a:gs>
                  </a:gsLst>
                  <a:lin ang="16200000" scaled="0"/>
                </a:gradFill>
                <a:cs typeface="+mn-ea"/>
                <a:sym typeface="+mn-lt"/>
              </a:rPr>
              <a:t>锐普演示</a:t>
            </a:r>
            <a:endParaRPr lang="en-US" altLang="zh-CN" sz="3600" b="1" spc="300" dirty="0">
              <a:gradFill>
                <a:gsLst>
                  <a:gs pos="0">
                    <a:srgbClr val="E8E4F0">
                      <a:alpha val="0"/>
                    </a:srgbClr>
                  </a:gs>
                  <a:gs pos="51000">
                    <a:srgbClr val="FFFFFF"/>
                  </a:gs>
                </a:gsLst>
                <a:lin ang="16200000" scaled="0"/>
              </a:gradFill>
              <a:cs typeface="+mn-ea"/>
              <a:sym typeface="+mn-lt"/>
            </a:endParaRPr>
          </a:p>
        </p:txBody>
      </p:sp>
      <p:pic>
        <p:nvPicPr>
          <p:cNvPr id="67" name="图形 66">
            <a:extLst>
              <a:ext uri="{FF2B5EF4-FFF2-40B4-BE49-F238E27FC236}">
                <a16:creationId xmlns:a16="http://schemas.microsoft.com/office/drawing/2014/main" id="{C9F595B9-1DEC-4D9A-AEF8-E7C143C910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76205" y="566057"/>
            <a:ext cx="2052085" cy="123408"/>
          </a:xfrm>
          <a:prstGeom prst="rect">
            <a:avLst/>
          </a:prstGeom>
        </p:spPr>
      </p:pic>
      <p:sp>
        <p:nvSpPr>
          <p:cNvPr id="68" name="矩形 67">
            <a:extLst>
              <a:ext uri="{FF2B5EF4-FFF2-40B4-BE49-F238E27FC236}">
                <a16:creationId xmlns:a16="http://schemas.microsoft.com/office/drawing/2014/main" id="{E608E8BA-E414-4DE5-A93C-E20AB912997C}"/>
              </a:ext>
            </a:extLst>
          </p:cNvPr>
          <p:cNvSpPr/>
          <p:nvPr/>
        </p:nvSpPr>
        <p:spPr>
          <a:xfrm>
            <a:off x="5736000" y="1585318"/>
            <a:ext cx="720000" cy="36000"/>
          </a:xfrm>
          <a:prstGeom prst="rect">
            <a:avLst/>
          </a:prstGeom>
          <a:gradFill>
            <a:gsLst>
              <a:gs pos="0">
                <a:srgbClr val="FFC000"/>
              </a:gs>
              <a:gs pos="91000">
                <a:srgbClr val="5E03E3"/>
              </a:gs>
            </a:gsLst>
            <a:lin ang="4200000" scaled="0"/>
          </a:gradFill>
          <a:ln w="9525" cap="flat">
            <a:noFill/>
            <a:prstDash val="solid"/>
            <a:miter/>
          </a:ln>
          <a:effectLst>
            <a:outerShdw blurRad="101600" dist="38100" dir="2700000" algn="tl" rotWithShape="0">
              <a:prstClr val="black">
                <a:alpha val="3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F8F6A51D-C83C-4B0D-AB9C-859258234F6A}"/>
              </a:ext>
            </a:extLst>
          </p:cNvPr>
          <p:cNvGrpSpPr/>
          <p:nvPr/>
        </p:nvGrpSpPr>
        <p:grpSpPr>
          <a:xfrm>
            <a:off x="10200388" y="4636586"/>
            <a:ext cx="1484109" cy="1321018"/>
            <a:chOff x="10200388" y="4636586"/>
            <a:chExt cx="1484109" cy="1321018"/>
          </a:xfrm>
        </p:grpSpPr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id="{E84316C7-3ED8-4738-9F04-4A35505499CC}"/>
                </a:ext>
              </a:extLst>
            </p:cNvPr>
            <p:cNvGrpSpPr/>
            <p:nvPr/>
          </p:nvGrpSpPr>
          <p:grpSpPr>
            <a:xfrm rot="6542807" flipV="1">
              <a:off x="10281934" y="4555040"/>
              <a:ext cx="1321018" cy="1484109"/>
              <a:chOff x="25637726" y="-3075661"/>
              <a:chExt cx="6450809" cy="7247219"/>
            </a:xfrm>
          </p:grpSpPr>
          <p:sp>
            <p:nvSpPr>
              <p:cNvPr id="119" name="Freeform 5">
                <a:extLst>
                  <a:ext uri="{FF2B5EF4-FFF2-40B4-BE49-F238E27FC236}">
                    <a16:creationId xmlns:a16="http://schemas.microsoft.com/office/drawing/2014/main" id="{2C0EBAA6-925B-480D-B22B-4270F79590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37726" y="-3075661"/>
                <a:ext cx="6450809" cy="7247219"/>
              </a:xfrm>
              <a:custGeom>
                <a:avLst/>
                <a:gdLst>
                  <a:gd name="T0" fmla="*/ 531 w 774"/>
                  <a:gd name="T1" fmla="*/ 24 h 830"/>
                  <a:gd name="T2" fmla="*/ 362 w 774"/>
                  <a:gd name="T3" fmla="*/ 22 h 830"/>
                  <a:gd name="T4" fmla="*/ 287 w 774"/>
                  <a:gd name="T5" fmla="*/ 97 h 830"/>
                  <a:gd name="T6" fmla="*/ 135 w 774"/>
                  <a:gd name="T7" fmla="*/ 112 h 830"/>
                  <a:gd name="T8" fmla="*/ 124 w 774"/>
                  <a:gd name="T9" fmla="*/ 222 h 830"/>
                  <a:gd name="T10" fmla="*/ 58 w 774"/>
                  <a:gd name="T11" fmla="*/ 562 h 830"/>
                  <a:gd name="T12" fmla="*/ 149 w 774"/>
                  <a:gd name="T13" fmla="*/ 690 h 830"/>
                  <a:gd name="T14" fmla="*/ 253 w 774"/>
                  <a:gd name="T15" fmla="*/ 802 h 830"/>
                  <a:gd name="T16" fmla="*/ 436 w 774"/>
                  <a:gd name="T17" fmla="*/ 826 h 830"/>
                  <a:gd name="T18" fmla="*/ 597 w 774"/>
                  <a:gd name="T19" fmla="*/ 777 h 830"/>
                  <a:gd name="T20" fmla="*/ 696 w 774"/>
                  <a:gd name="T21" fmla="*/ 571 h 830"/>
                  <a:gd name="T22" fmla="*/ 673 w 774"/>
                  <a:gd name="T23" fmla="*/ 503 h 830"/>
                  <a:gd name="T24" fmla="*/ 722 w 774"/>
                  <a:gd name="T25" fmla="*/ 473 h 830"/>
                  <a:gd name="T26" fmla="*/ 744 w 774"/>
                  <a:gd name="T27" fmla="*/ 409 h 830"/>
                  <a:gd name="T28" fmla="*/ 765 w 774"/>
                  <a:gd name="T29" fmla="*/ 226 h 830"/>
                  <a:gd name="T30" fmla="*/ 531 w 774"/>
                  <a:gd name="T31" fmla="*/ 24 h 830"/>
                  <a:gd name="connsiteX0" fmla="*/ 6319 w 9353"/>
                  <a:gd name="connsiteY0" fmla="*/ 141 h 9811"/>
                  <a:gd name="connsiteX1" fmla="*/ 4136 w 9353"/>
                  <a:gd name="connsiteY1" fmla="*/ 117 h 9811"/>
                  <a:gd name="connsiteX2" fmla="*/ 3167 w 9353"/>
                  <a:gd name="connsiteY2" fmla="*/ 1021 h 9811"/>
                  <a:gd name="connsiteX3" fmla="*/ 1203 w 9353"/>
                  <a:gd name="connsiteY3" fmla="*/ 1201 h 9811"/>
                  <a:gd name="connsiteX4" fmla="*/ 1061 w 9353"/>
                  <a:gd name="connsiteY4" fmla="*/ 2527 h 9811"/>
                  <a:gd name="connsiteX5" fmla="*/ 208 w 9353"/>
                  <a:gd name="connsiteY5" fmla="*/ 6623 h 9811"/>
                  <a:gd name="connsiteX6" fmla="*/ 1384 w 9353"/>
                  <a:gd name="connsiteY6" fmla="*/ 8165 h 9811"/>
                  <a:gd name="connsiteX7" fmla="*/ 2728 w 9353"/>
                  <a:gd name="connsiteY7" fmla="*/ 9515 h 9811"/>
                  <a:gd name="connsiteX8" fmla="*/ 5092 w 9353"/>
                  <a:gd name="connsiteY8" fmla="*/ 9804 h 9811"/>
                  <a:gd name="connsiteX9" fmla="*/ 7172 w 9353"/>
                  <a:gd name="connsiteY9" fmla="*/ 9213 h 9811"/>
                  <a:gd name="connsiteX10" fmla="*/ 8451 w 9353"/>
                  <a:gd name="connsiteY10" fmla="*/ 6732 h 9811"/>
                  <a:gd name="connsiteX11" fmla="*/ 8154 w 9353"/>
                  <a:gd name="connsiteY11" fmla="*/ 5912 h 9811"/>
                  <a:gd name="connsiteX12" fmla="*/ 8694 w 9353"/>
                  <a:gd name="connsiteY12" fmla="*/ 5489 h 9811"/>
                  <a:gd name="connsiteX13" fmla="*/ 9071 w 9353"/>
                  <a:gd name="connsiteY13" fmla="*/ 4780 h 9811"/>
                  <a:gd name="connsiteX14" fmla="*/ 9343 w 9353"/>
                  <a:gd name="connsiteY14" fmla="*/ 2575 h 9811"/>
                  <a:gd name="connsiteX15" fmla="*/ 6319 w 9353"/>
                  <a:gd name="connsiteY15" fmla="*/ 141 h 9811"/>
                  <a:gd name="connsiteX0" fmla="*/ 6756 w 9998"/>
                  <a:gd name="connsiteY0" fmla="*/ 144 h 10001"/>
                  <a:gd name="connsiteX1" fmla="*/ 4422 w 9998"/>
                  <a:gd name="connsiteY1" fmla="*/ 119 h 10001"/>
                  <a:gd name="connsiteX2" fmla="*/ 3386 w 9998"/>
                  <a:gd name="connsiteY2" fmla="*/ 1041 h 10001"/>
                  <a:gd name="connsiteX3" fmla="*/ 1286 w 9998"/>
                  <a:gd name="connsiteY3" fmla="*/ 1224 h 10001"/>
                  <a:gd name="connsiteX4" fmla="*/ 1134 w 9998"/>
                  <a:gd name="connsiteY4" fmla="*/ 2576 h 10001"/>
                  <a:gd name="connsiteX5" fmla="*/ 222 w 9998"/>
                  <a:gd name="connsiteY5" fmla="*/ 6751 h 10001"/>
                  <a:gd name="connsiteX6" fmla="*/ 1480 w 9998"/>
                  <a:gd name="connsiteY6" fmla="*/ 8322 h 10001"/>
                  <a:gd name="connsiteX7" fmla="*/ 2917 w 9998"/>
                  <a:gd name="connsiteY7" fmla="*/ 9698 h 10001"/>
                  <a:gd name="connsiteX8" fmla="*/ 5444 w 9998"/>
                  <a:gd name="connsiteY8" fmla="*/ 9993 h 10001"/>
                  <a:gd name="connsiteX9" fmla="*/ 7668 w 9998"/>
                  <a:gd name="connsiteY9" fmla="*/ 9390 h 10001"/>
                  <a:gd name="connsiteX10" fmla="*/ 9036 w 9998"/>
                  <a:gd name="connsiteY10" fmla="*/ 6862 h 10001"/>
                  <a:gd name="connsiteX11" fmla="*/ 8718 w 9998"/>
                  <a:gd name="connsiteY11" fmla="*/ 6026 h 10001"/>
                  <a:gd name="connsiteX12" fmla="*/ 9295 w 9998"/>
                  <a:gd name="connsiteY12" fmla="*/ 5595 h 10001"/>
                  <a:gd name="connsiteX13" fmla="*/ 9556 w 9998"/>
                  <a:gd name="connsiteY13" fmla="*/ 4796 h 10001"/>
                  <a:gd name="connsiteX14" fmla="*/ 9989 w 9998"/>
                  <a:gd name="connsiteY14" fmla="*/ 2625 h 10001"/>
                  <a:gd name="connsiteX15" fmla="*/ 6756 w 9998"/>
                  <a:gd name="connsiteY15" fmla="*/ 144 h 10001"/>
                  <a:gd name="connsiteX0" fmla="*/ 6757 w 10000"/>
                  <a:gd name="connsiteY0" fmla="*/ 144 h 10000"/>
                  <a:gd name="connsiteX1" fmla="*/ 4423 w 10000"/>
                  <a:gd name="connsiteY1" fmla="*/ 119 h 10000"/>
                  <a:gd name="connsiteX2" fmla="*/ 3387 w 10000"/>
                  <a:gd name="connsiteY2" fmla="*/ 1041 h 10000"/>
                  <a:gd name="connsiteX3" fmla="*/ 1286 w 10000"/>
                  <a:gd name="connsiteY3" fmla="*/ 1224 h 10000"/>
                  <a:gd name="connsiteX4" fmla="*/ 1134 w 10000"/>
                  <a:gd name="connsiteY4" fmla="*/ 2576 h 10000"/>
                  <a:gd name="connsiteX5" fmla="*/ 222 w 10000"/>
                  <a:gd name="connsiteY5" fmla="*/ 6750 h 10000"/>
                  <a:gd name="connsiteX6" fmla="*/ 1480 w 10000"/>
                  <a:gd name="connsiteY6" fmla="*/ 8321 h 10000"/>
                  <a:gd name="connsiteX7" fmla="*/ 2918 w 10000"/>
                  <a:gd name="connsiteY7" fmla="*/ 9697 h 10000"/>
                  <a:gd name="connsiteX8" fmla="*/ 5445 w 10000"/>
                  <a:gd name="connsiteY8" fmla="*/ 9992 h 10000"/>
                  <a:gd name="connsiteX9" fmla="*/ 7670 w 10000"/>
                  <a:gd name="connsiteY9" fmla="*/ 9389 h 10000"/>
                  <a:gd name="connsiteX10" fmla="*/ 9038 w 10000"/>
                  <a:gd name="connsiteY10" fmla="*/ 6861 h 10000"/>
                  <a:gd name="connsiteX11" fmla="*/ 8720 w 10000"/>
                  <a:gd name="connsiteY11" fmla="*/ 6025 h 10000"/>
                  <a:gd name="connsiteX12" fmla="*/ 9297 w 10000"/>
                  <a:gd name="connsiteY12" fmla="*/ 5594 h 10000"/>
                  <a:gd name="connsiteX13" fmla="*/ 9501 w 10000"/>
                  <a:gd name="connsiteY13" fmla="*/ 4884 h 10000"/>
                  <a:gd name="connsiteX14" fmla="*/ 9991 w 10000"/>
                  <a:gd name="connsiteY14" fmla="*/ 2625 h 10000"/>
                  <a:gd name="connsiteX15" fmla="*/ 6757 w 10000"/>
                  <a:gd name="connsiteY15" fmla="*/ 144 h 10000"/>
                  <a:gd name="connsiteX0" fmla="*/ 6757 w 10000"/>
                  <a:gd name="connsiteY0" fmla="*/ 144 h 10000"/>
                  <a:gd name="connsiteX1" fmla="*/ 4423 w 10000"/>
                  <a:gd name="connsiteY1" fmla="*/ 119 h 10000"/>
                  <a:gd name="connsiteX2" fmla="*/ 3387 w 10000"/>
                  <a:gd name="connsiteY2" fmla="*/ 1041 h 10000"/>
                  <a:gd name="connsiteX3" fmla="*/ 1286 w 10000"/>
                  <a:gd name="connsiteY3" fmla="*/ 1224 h 10000"/>
                  <a:gd name="connsiteX4" fmla="*/ 1134 w 10000"/>
                  <a:gd name="connsiteY4" fmla="*/ 2576 h 10000"/>
                  <a:gd name="connsiteX5" fmla="*/ 222 w 10000"/>
                  <a:gd name="connsiteY5" fmla="*/ 6750 h 10000"/>
                  <a:gd name="connsiteX6" fmla="*/ 1480 w 10000"/>
                  <a:gd name="connsiteY6" fmla="*/ 8321 h 10000"/>
                  <a:gd name="connsiteX7" fmla="*/ 2918 w 10000"/>
                  <a:gd name="connsiteY7" fmla="*/ 9697 h 10000"/>
                  <a:gd name="connsiteX8" fmla="*/ 5445 w 10000"/>
                  <a:gd name="connsiteY8" fmla="*/ 9992 h 10000"/>
                  <a:gd name="connsiteX9" fmla="*/ 7670 w 10000"/>
                  <a:gd name="connsiteY9" fmla="*/ 9389 h 10000"/>
                  <a:gd name="connsiteX10" fmla="*/ 9038 w 10000"/>
                  <a:gd name="connsiteY10" fmla="*/ 6861 h 10000"/>
                  <a:gd name="connsiteX11" fmla="*/ 8720 w 10000"/>
                  <a:gd name="connsiteY11" fmla="*/ 6025 h 10000"/>
                  <a:gd name="connsiteX12" fmla="*/ 9297 w 10000"/>
                  <a:gd name="connsiteY12" fmla="*/ 5594 h 10000"/>
                  <a:gd name="connsiteX13" fmla="*/ 9501 w 10000"/>
                  <a:gd name="connsiteY13" fmla="*/ 4884 h 10000"/>
                  <a:gd name="connsiteX14" fmla="*/ 9991 w 10000"/>
                  <a:gd name="connsiteY14" fmla="*/ 2625 h 10000"/>
                  <a:gd name="connsiteX15" fmla="*/ 6757 w 10000"/>
                  <a:gd name="connsiteY15" fmla="*/ 144 h 10000"/>
                  <a:gd name="connsiteX0" fmla="*/ 6757 w 10002"/>
                  <a:gd name="connsiteY0" fmla="*/ 144 h 10000"/>
                  <a:gd name="connsiteX1" fmla="*/ 4423 w 10002"/>
                  <a:gd name="connsiteY1" fmla="*/ 119 h 10000"/>
                  <a:gd name="connsiteX2" fmla="*/ 3387 w 10002"/>
                  <a:gd name="connsiteY2" fmla="*/ 1041 h 10000"/>
                  <a:gd name="connsiteX3" fmla="*/ 1286 w 10002"/>
                  <a:gd name="connsiteY3" fmla="*/ 1224 h 10000"/>
                  <a:gd name="connsiteX4" fmla="*/ 1134 w 10002"/>
                  <a:gd name="connsiteY4" fmla="*/ 2576 h 10000"/>
                  <a:gd name="connsiteX5" fmla="*/ 222 w 10002"/>
                  <a:gd name="connsiteY5" fmla="*/ 6750 h 10000"/>
                  <a:gd name="connsiteX6" fmla="*/ 1480 w 10002"/>
                  <a:gd name="connsiteY6" fmla="*/ 8321 h 10000"/>
                  <a:gd name="connsiteX7" fmla="*/ 2918 w 10002"/>
                  <a:gd name="connsiteY7" fmla="*/ 9697 h 10000"/>
                  <a:gd name="connsiteX8" fmla="*/ 5445 w 10002"/>
                  <a:gd name="connsiteY8" fmla="*/ 9992 h 10000"/>
                  <a:gd name="connsiteX9" fmla="*/ 7670 w 10002"/>
                  <a:gd name="connsiteY9" fmla="*/ 9389 h 10000"/>
                  <a:gd name="connsiteX10" fmla="*/ 9038 w 10002"/>
                  <a:gd name="connsiteY10" fmla="*/ 6861 h 10000"/>
                  <a:gd name="connsiteX11" fmla="*/ 8720 w 10002"/>
                  <a:gd name="connsiteY11" fmla="*/ 6025 h 10000"/>
                  <a:gd name="connsiteX12" fmla="*/ 9297 w 10002"/>
                  <a:gd name="connsiteY12" fmla="*/ 5594 h 10000"/>
                  <a:gd name="connsiteX13" fmla="*/ 9501 w 10002"/>
                  <a:gd name="connsiteY13" fmla="*/ 4884 h 10000"/>
                  <a:gd name="connsiteX14" fmla="*/ 9991 w 10002"/>
                  <a:gd name="connsiteY14" fmla="*/ 2625 h 10000"/>
                  <a:gd name="connsiteX15" fmla="*/ 6757 w 10002"/>
                  <a:gd name="connsiteY15" fmla="*/ 144 h 10000"/>
                  <a:gd name="connsiteX0" fmla="*/ 6757 w 10001"/>
                  <a:gd name="connsiteY0" fmla="*/ 144 h 10000"/>
                  <a:gd name="connsiteX1" fmla="*/ 4423 w 10001"/>
                  <a:gd name="connsiteY1" fmla="*/ 119 h 10000"/>
                  <a:gd name="connsiteX2" fmla="*/ 3387 w 10001"/>
                  <a:gd name="connsiteY2" fmla="*/ 1041 h 10000"/>
                  <a:gd name="connsiteX3" fmla="*/ 1286 w 10001"/>
                  <a:gd name="connsiteY3" fmla="*/ 1224 h 10000"/>
                  <a:gd name="connsiteX4" fmla="*/ 1134 w 10001"/>
                  <a:gd name="connsiteY4" fmla="*/ 2576 h 10000"/>
                  <a:gd name="connsiteX5" fmla="*/ 222 w 10001"/>
                  <a:gd name="connsiteY5" fmla="*/ 6750 h 10000"/>
                  <a:gd name="connsiteX6" fmla="*/ 1480 w 10001"/>
                  <a:gd name="connsiteY6" fmla="*/ 8321 h 10000"/>
                  <a:gd name="connsiteX7" fmla="*/ 2918 w 10001"/>
                  <a:gd name="connsiteY7" fmla="*/ 9697 h 10000"/>
                  <a:gd name="connsiteX8" fmla="*/ 5445 w 10001"/>
                  <a:gd name="connsiteY8" fmla="*/ 9992 h 10000"/>
                  <a:gd name="connsiteX9" fmla="*/ 7670 w 10001"/>
                  <a:gd name="connsiteY9" fmla="*/ 9389 h 10000"/>
                  <a:gd name="connsiteX10" fmla="*/ 9038 w 10001"/>
                  <a:gd name="connsiteY10" fmla="*/ 6861 h 10000"/>
                  <a:gd name="connsiteX11" fmla="*/ 8720 w 10001"/>
                  <a:gd name="connsiteY11" fmla="*/ 6025 h 10000"/>
                  <a:gd name="connsiteX12" fmla="*/ 9297 w 10001"/>
                  <a:gd name="connsiteY12" fmla="*/ 5594 h 10000"/>
                  <a:gd name="connsiteX13" fmla="*/ 9416 w 10001"/>
                  <a:gd name="connsiteY13" fmla="*/ 4695 h 10000"/>
                  <a:gd name="connsiteX14" fmla="*/ 9991 w 10001"/>
                  <a:gd name="connsiteY14" fmla="*/ 2625 h 10000"/>
                  <a:gd name="connsiteX15" fmla="*/ 6757 w 10001"/>
                  <a:gd name="connsiteY15" fmla="*/ 144 h 10000"/>
                  <a:gd name="connsiteX0" fmla="*/ 6757 w 10000"/>
                  <a:gd name="connsiteY0" fmla="*/ 144 h 10000"/>
                  <a:gd name="connsiteX1" fmla="*/ 4423 w 10000"/>
                  <a:gd name="connsiteY1" fmla="*/ 119 h 10000"/>
                  <a:gd name="connsiteX2" fmla="*/ 3387 w 10000"/>
                  <a:gd name="connsiteY2" fmla="*/ 1041 h 10000"/>
                  <a:gd name="connsiteX3" fmla="*/ 1286 w 10000"/>
                  <a:gd name="connsiteY3" fmla="*/ 1224 h 10000"/>
                  <a:gd name="connsiteX4" fmla="*/ 1134 w 10000"/>
                  <a:gd name="connsiteY4" fmla="*/ 2576 h 10000"/>
                  <a:gd name="connsiteX5" fmla="*/ 222 w 10000"/>
                  <a:gd name="connsiteY5" fmla="*/ 6750 h 10000"/>
                  <a:gd name="connsiteX6" fmla="*/ 1480 w 10000"/>
                  <a:gd name="connsiteY6" fmla="*/ 8321 h 10000"/>
                  <a:gd name="connsiteX7" fmla="*/ 2918 w 10000"/>
                  <a:gd name="connsiteY7" fmla="*/ 9697 h 10000"/>
                  <a:gd name="connsiteX8" fmla="*/ 5445 w 10000"/>
                  <a:gd name="connsiteY8" fmla="*/ 9992 h 10000"/>
                  <a:gd name="connsiteX9" fmla="*/ 7670 w 10000"/>
                  <a:gd name="connsiteY9" fmla="*/ 9389 h 10000"/>
                  <a:gd name="connsiteX10" fmla="*/ 9038 w 10000"/>
                  <a:gd name="connsiteY10" fmla="*/ 6861 h 10000"/>
                  <a:gd name="connsiteX11" fmla="*/ 8720 w 10000"/>
                  <a:gd name="connsiteY11" fmla="*/ 6025 h 10000"/>
                  <a:gd name="connsiteX12" fmla="*/ 9297 w 10000"/>
                  <a:gd name="connsiteY12" fmla="*/ 5594 h 10000"/>
                  <a:gd name="connsiteX13" fmla="*/ 9345 w 10000"/>
                  <a:gd name="connsiteY13" fmla="*/ 4821 h 10000"/>
                  <a:gd name="connsiteX14" fmla="*/ 9991 w 10000"/>
                  <a:gd name="connsiteY14" fmla="*/ 2625 h 10000"/>
                  <a:gd name="connsiteX15" fmla="*/ 6757 w 10000"/>
                  <a:gd name="connsiteY15" fmla="*/ 144 h 10000"/>
                  <a:gd name="connsiteX0" fmla="*/ 6757 w 10000"/>
                  <a:gd name="connsiteY0" fmla="*/ 144 h 10000"/>
                  <a:gd name="connsiteX1" fmla="*/ 4423 w 10000"/>
                  <a:gd name="connsiteY1" fmla="*/ 119 h 10000"/>
                  <a:gd name="connsiteX2" fmla="*/ 3387 w 10000"/>
                  <a:gd name="connsiteY2" fmla="*/ 1041 h 10000"/>
                  <a:gd name="connsiteX3" fmla="*/ 1286 w 10000"/>
                  <a:gd name="connsiteY3" fmla="*/ 1224 h 10000"/>
                  <a:gd name="connsiteX4" fmla="*/ 1134 w 10000"/>
                  <a:gd name="connsiteY4" fmla="*/ 2576 h 10000"/>
                  <a:gd name="connsiteX5" fmla="*/ 222 w 10000"/>
                  <a:gd name="connsiteY5" fmla="*/ 6750 h 10000"/>
                  <a:gd name="connsiteX6" fmla="*/ 1480 w 10000"/>
                  <a:gd name="connsiteY6" fmla="*/ 8321 h 10000"/>
                  <a:gd name="connsiteX7" fmla="*/ 2918 w 10000"/>
                  <a:gd name="connsiteY7" fmla="*/ 9697 h 10000"/>
                  <a:gd name="connsiteX8" fmla="*/ 5445 w 10000"/>
                  <a:gd name="connsiteY8" fmla="*/ 9992 h 10000"/>
                  <a:gd name="connsiteX9" fmla="*/ 7670 w 10000"/>
                  <a:gd name="connsiteY9" fmla="*/ 9389 h 10000"/>
                  <a:gd name="connsiteX10" fmla="*/ 9038 w 10000"/>
                  <a:gd name="connsiteY10" fmla="*/ 6861 h 10000"/>
                  <a:gd name="connsiteX11" fmla="*/ 8720 w 10000"/>
                  <a:gd name="connsiteY11" fmla="*/ 6025 h 10000"/>
                  <a:gd name="connsiteX12" fmla="*/ 9345 w 10000"/>
                  <a:gd name="connsiteY12" fmla="*/ 4821 h 10000"/>
                  <a:gd name="connsiteX13" fmla="*/ 9991 w 10000"/>
                  <a:gd name="connsiteY13" fmla="*/ 2625 h 10000"/>
                  <a:gd name="connsiteX14" fmla="*/ 6757 w 10000"/>
                  <a:gd name="connsiteY14" fmla="*/ 144 h 10000"/>
                  <a:gd name="connsiteX0" fmla="*/ 6757 w 10001"/>
                  <a:gd name="connsiteY0" fmla="*/ 144 h 10000"/>
                  <a:gd name="connsiteX1" fmla="*/ 4423 w 10001"/>
                  <a:gd name="connsiteY1" fmla="*/ 119 h 10000"/>
                  <a:gd name="connsiteX2" fmla="*/ 3387 w 10001"/>
                  <a:gd name="connsiteY2" fmla="*/ 1041 h 10000"/>
                  <a:gd name="connsiteX3" fmla="*/ 1286 w 10001"/>
                  <a:gd name="connsiteY3" fmla="*/ 1224 h 10000"/>
                  <a:gd name="connsiteX4" fmla="*/ 1134 w 10001"/>
                  <a:gd name="connsiteY4" fmla="*/ 2576 h 10000"/>
                  <a:gd name="connsiteX5" fmla="*/ 222 w 10001"/>
                  <a:gd name="connsiteY5" fmla="*/ 6750 h 10000"/>
                  <a:gd name="connsiteX6" fmla="*/ 1480 w 10001"/>
                  <a:gd name="connsiteY6" fmla="*/ 8321 h 10000"/>
                  <a:gd name="connsiteX7" fmla="*/ 2918 w 10001"/>
                  <a:gd name="connsiteY7" fmla="*/ 9697 h 10000"/>
                  <a:gd name="connsiteX8" fmla="*/ 5445 w 10001"/>
                  <a:gd name="connsiteY8" fmla="*/ 9992 h 10000"/>
                  <a:gd name="connsiteX9" fmla="*/ 7670 w 10001"/>
                  <a:gd name="connsiteY9" fmla="*/ 9389 h 10000"/>
                  <a:gd name="connsiteX10" fmla="*/ 9038 w 10001"/>
                  <a:gd name="connsiteY10" fmla="*/ 6861 h 10000"/>
                  <a:gd name="connsiteX11" fmla="*/ 8720 w 10001"/>
                  <a:gd name="connsiteY11" fmla="*/ 6025 h 10000"/>
                  <a:gd name="connsiteX12" fmla="*/ 9402 w 10001"/>
                  <a:gd name="connsiteY12" fmla="*/ 5061 h 10000"/>
                  <a:gd name="connsiteX13" fmla="*/ 9991 w 10001"/>
                  <a:gd name="connsiteY13" fmla="*/ 2625 h 10000"/>
                  <a:gd name="connsiteX14" fmla="*/ 6757 w 10001"/>
                  <a:gd name="connsiteY14" fmla="*/ 144 h 10000"/>
                  <a:gd name="connsiteX0" fmla="*/ 6757 w 10001"/>
                  <a:gd name="connsiteY0" fmla="*/ 144 h 10000"/>
                  <a:gd name="connsiteX1" fmla="*/ 4423 w 10001"/>
                  <a:gd name="connsiteY1" fmla="*/ 119 h 10000"/>
                  <a:gd name="connsiteX2" fmla="*/ 3387 w 10001"/>
                  <a:gd name="connsiteY2" fmla="*/ 1041 h 10000"/>
                  <a:gd name="connsiteX3" fmla="*/ 1286 w 10001"/>
                  <a:gd name="connsiteY3" fmla="*/ 1224 h 10000"/>
                  <a:gd name="connsiteX4" fmla="*/ 1134 w 10001"/>
                  <a:gd name="connsiteY4" fmla="*/ 2576 h 10000"/>
                  <a:gd name="connsiteX5" fmla="*/ 222 w 10001"/>
                  <a:gd name="connsiteY5" fmla="*/ 6750 h 10000"/>
                  <a:gd name="connsiteX6" fmla="*/ 1480 w 10001"/>
                  <a:gd name="connsiteY6" fmla="*/ 8321 h 10000"/>
                  <a:gd name="connsiteX7" fmla="*/ 2918 w 10001"/>
                  <a:gd name="connsiteY7" fmla="*/ 9697 h 10000"/>
                  <a:gd name="connsiteX8" fmla="*/ 5445 w 10001"/>
                  <a:gd name="connsiteY8" fmla="*/ 9992 h 10000"/>
                  <a:gd name="connsiteX9" fmla="*/ 7670 w 10001"/>
                  <a:gd name="connsiteY9" fmla="*/ 9389 h 10000"/>
                  <a:gd name="connsiteX10" fmla="*/ 9038 w 10001"/>
                  <a:gd name="connsiteY10" fmla="*/ 6861 h 10000"/>
                  <a:gd name="connsiteX11" fmla="*/ 8720 w 10001"/>
                  <a:gd name="connsiteY11" fmla="*/ 6025 h 10000"/>
                  <a:gd name="connsiteX12" fmla="*/ 9402 w 10001"/>
                  <a:gd name="connsiteY12" fmla="*/ 5061 h 10000"/>
                  <a:gd name="connsiteX13" fmla="*/ 9991 w 10001"/>
                  <a:gd name="connsiteY13" fmla="*/ 2625 h 10000"/>
                  <a:gd name="connsiteX14" fmla="*/ 6757 w 10001"/>
                  <a:gd name="connsiteY14" fmla="*/ 144 h 10000"/>
                  <a:gd name="connsiteX0" fmla="*/ 6757 w 10003"/>
                  <a:gd name="connsiteY0" fmla="*/ 144 h 10000"/>
                  <a:gd name="connsiteX1" fmla="*/ 4423 w 10003"/>
                  <a:gd name="connsiteY1" fmla="*/ 119 h 10000"/>
                  <a:gd name="connsiteX2" fmla="*/ 3387 w 10003"/>
                  <a:gd name="connsiteY2" fmla="*/ 1041 h 10000"/>
                  <a:gd name="connsiteX3" fmla="*/ 1286 w 10003"/>
                  <a:gd name="connsiteY3" fmla="*/ 1224 h 10000"/>
                  <a:gd name="connsiteX4" fmla="*/ 1134 w 10003"/>
                  <a:gd name="connsiteY4" fmla="*/ 2576 h 10000"/>
                  <a:gd name="connsiteX5" fmla="*/ 222 w 10003"/>
                  <a:gd name="connsiteY5" fmla="*/ 6750 h 10000"/>
                  <a:gd name="connsiteX6" fmla="*/ 1480 w 10003"/>
                  <a:gd name="connsiteY6" fmla="*/ 8321 h 10000"/>
                  <a:gd name="connsiteX7" fmla="*/ 2918 w 10003"/>
                  <a:gd name="connsiteY7" fmla="*/ 9697 h 10000"/>
                  <a:gd name="connsiteX8" fmla="*/ 5445 w 10003"/>
                  <a:gd name="connsiteY8" fmla="*/ 9992 h 10000"/>
                  <a:gd name="connsiteX9" fmla="*/ 7670 w 10003"/>
                  <a:gd name="connsiteY9" fmla="*/ 9389 h 10000"/>
                  <a:gd name="connsiteX10" fmla="*/ 9038 w 10003"/>
                  <a:gd name="connsiteY10" fmla="*/ 6861 h 10000"/>
                  <a:gd name="connsiteX11" fmla="*/ 8720 w 10003"/>
                  <a:gd name="connsiteY11" fmla="*/ 6025 h 10000"/>
                  <a:gd name="connsiteX12" fmla="*/ 9402 w 10003"/>
                  <a:gd name="connsiteY12" fmla="*/ 5061 h 10000"/>
                  <a:gd name="connsiteX13" fmla="*/ 9991 w 10003"/>
                  <a:gd name="connsiteY13" fmla="*/ 2625 h 10000"/>
                  <a:gd name="connsiteX14" fmla="*/ 6757 w 10003"/>
                  <a:gd name="connsiteY14" fmla="*/ 144 h 10000"/>
                  <a:gd name="connsiteX0" fmla="*/ 6757 w 10001"/>
                  <a:gd name="connsiteY0" fmla="*/ 144 h 10000"/>
                  <a:gd name="connsiteX1" fmla="*/ 4423 w 10001"/>
                  <a:gd name="connsiteY1" fmla="*/ 119 h 10000"/>
                  <a:gd name="connsiteX2" fmla="*/ 3387 w 10001"/>
                  <a:gd name="connsiteY2" fmla="*/ 1041 h 10000"/>
                  <a:gd name="connsiteX3" fmla="*/ 1286 w 10001"/>
                  <a:gd name="connsiteY3" fmla="*/ 1224 h 10000"/>
                  <a:gd name="connsiteX4" fmla="*/ 1134 w 10001"/>
                  <a:gd name="connsiteY4" fmla="*/ 2576 h 10000"/>
                  <a:gd name="connsiteX5" fmla="*/ 222 w 10001"/>
                  <a:gd name="connsiteY5" fmla="*/ 6750 h 10000"/>
                  <a:gd name="connsiteX6" fmla="*/ 1480 w 10001"/>
                  <a:gd name="connsiteY6" fmla="*/ 8321 h 10000"/>
                  <a:gd name="connsiteX7" fmla="*/ 2918 w 10001"/>
                  <a:gd name="connsiteY7" fmla="*/ 9697 h 10000"/>
                  <a:gd name="connsiteX8" fmla="*/ 5445 w 10001"/>
                  <a:gd name="connsiteY8" fmla="*/ 9992 h 10000"/>
                  <a:gd name="connsiteX9" fmla="*/ 7670 w 10001"/>
                  <a:gd name="connsiteY9" fmla="*/ 9389 h 10000"/>
                  <a:gd name="connsiteX10" fmla="*/ 9038 w 10001"/>
                  <a:gd name="connsiteY10" fmla="*/ 6861 h 10000"/>
                  <a:gd name="connsiteX11" fmla="*/ 8720 w 10001"/>
                  <a:gd name="connsiteY11" fmla="*/ 6025 h 10000"/>
                  <a:gd name="connsiteX12" fmla="*/ 9288 w 10001"/>
                  <a:gd name="connsiteY12" fmla="*/ 4783 h 10000"/>
                  <a:gd name="connsiteX13" fmla="*/ 9991 w 10001"/>
                  <a:gd name="connsiteY13" fmla="*/ 2625 h 10000"/>
                  <a:gd name="connsiteX14" fmla="*/ 6757 w 10001"/>
                  <a:gd name="connsiteY14" fmla="*/ 144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001" h="10000">
                    <a:moveTo>
                      <a:pt x="6757" y="144"/>
                    </a:moveTo>
                    <a:cubicBezTo>
                      <a:pt x="5998" y="119"/>
                      <a:pt x="5128" y="-151"/>
                      <a:pt x="4423" y="119"/>
                    </a:cubicBezTo>
                    <a:cubicBezTo>
                      <a:pt x="3829" y="340"/>
                      <a:pt x="3677" y="771"/>
                      <a:pt x="3387" y="1041"/>
                    </a:cubicBezTo>
                    <a:cubicBezTo>
                      <a:pt x="2766" y="1630"/>
                      <a:pt x="1908" y="856"/>
                      <a:pt x="1286" y="1224"/>
                    </a:cubicBezTo>
                    <a:cubicBezTo>
                      <a:pt x="859" y="1470"/>
                      <a:pt x="1176" y="1973"/>
                      <a:pt x="1134" y="2576"/>
                    </a:cubicBezTo>
                    <a:cubicBezTo>
                      <a:pt x="1038" y="3816"/>
                      <a:pt x="-578" y="5509"/>
                      <a:pt x="222" y="6750"/>
                    </a:cubicBezTo>
                    <a:cubicBezTo>
                      <a:pt x="596" y="7314"/>
                      <a:pt x="1190" y="7720"/>
                      <a:pt x="1480" y="8321"/>
                    </a:cubicBezTo>
                    <a:cubicBezTo>
                      <a:pt x="1797" y="9009"/>
                      <a:pt x="2046" y="9513"/>
                      <a:pt x="2918" y="9697"/>
                    </a:cubicBezTo>
                    <a:cubicBezTo>
                      <a:pt x="3732" y="9856"/>
                      <a:pt x="4617" y="10041"/>
                      <a:pt x="5445" y="9992"/>
                    </a:cubicBezTo>
                    <a:cubicBezTo>
                      <a:pt x="6260" y="9943"/>
                      <a:pt x="6854" y="9292"/>
                      <a:pt x="7670" y="9389"/>
                    </a:cubicBezTo>
                    <a:cubicBezTo>
                      <a:pt x="9549" y="9598"/>
                      <a:pt x="9674" y="8039"/>
                      <a:pt x="9038" y="6861"/>
                    </a:cubicBezTo>
                    <a:cubicBezTo>
                      <a:pt x="8927" y="6664"/>
                      <a:pt x="8624" y="6319"/>
                      <a:pt x="8720" y="6025"/>
                    </a:cubicBezTo>
                    <a:cubicBezTo>
                      <a:pt x="8771" y="5685"/>
                      <a:pt x="9456" y="5485"/>
                      <a:pt x="9288" y="4783"/>
                    </a:cubicBezTo>
                    <a:cubicBezTo>
                      <a:pt x="9120" y="4081"/>
                      <a:pt x="10115" y="3508"/>
                      <a:pt x="9991" y="2625"/>
                    </a:cubicBezTo>
                    <a:cubicBezTo>
                      <a:pt x="9866" y="1666"/>
                      <a:pt x="8361" y="193"/>
                      <a:pt x="6757" y="144"/>
                    </a:cubicBezTo>
                    <a:close/>
                  </a:path>
                </a:pathLst>
              </a:custGeom>
              <a:solidFill>
                <a:srgbClr val="0637C2"/>
              </a:solidFill>
              <a:ln>
                <a:noFill/>
              </a:ln>
              <a:effectLst>
                <a:innerShdw blurRad="292100" dist="266700" dir="12660000">
                  <a:schemeClr val="tx1">
                    <a:alpha val="42000"/>
                  </a:scheme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20" name="Freeform 6">
                <a:extLst>
                  <a:ext uri="{FF2B5EF4-FFF2-40B4-BE49-F238E27FC236}">
                    <a16:creationId xmlns:a16="http://schemas.microsoft.com/office/drawing/2014/main" id="{51081D46-4FD0-42DE-9494-038F45DD1F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07047" y="-2744908"/>
                <a:ext cx="5721341" cy="6682859"/>
              </a:xfrm>
              <a:custGeom>
                <a:avLst/>
                <a:gdLst>
                  <a:gd name="T0" fmla="*/ 615 w 642"/>
                  <a:gd name="T1" fmla="*/ 150 h 751"/>
                  <a:gd name="T2" fmla="*/ 532 w 642"/>
                  <a:gd name="T3" fmla="*/ 57 h 751"/>
                  <a:gd name="T4" fmla="*/ 412 w 642"/>
                  <a:gd name="T5" fmla="*/ 10 h 751"/>
                  <a:gd name="T6" fmla="*/ 325 w 642"/>
                  <a:gd name="T7" fmla="*/ 63 h 751"/>
                  <a:gd name="T8" fmla="*/ 195 w 642"/>
                  <a:gd name="T9" fmla="*/ 111 h 751"/>
                  <a:gd name="T10" fmla="*/ 121 w 642"/>
                  <a:gd name="T11" fmla="*/ 187 h 751"/>
                  <a:gd name="T12" fmla="*/ 60 w 642"/>
                  <a:gd name="T13" fmla="*/ 291 h 751"/>
                  <a:gd name="T14" fmla="*/ 49 w 642"/>
                  <a:gd name="T15" fmla="*/ 544 h 751"/>
                  <a:gd name="T16" fmla="*/ 249 w 642"/>
                  <a:gd name="T17" fmla="*/ 685 h 751"/>
                  <a:gd name="T18" fmla="*/ 530 w 642"/>
                  <a:gd name="T19" fmla="*/ 667 h 751"/>
                  <a:gd name="T20" fmla="*/ 559 w 642"/>
                  <a:gd name="T21" fmla="*/ 540 h 751"/>
                  <a:gd name="T22" fmla="*/ 548 w 642"/>
                  <a:gd name="T23" fmla="*/ 484 h 751"/>
                  <a:gd name="T24" fmla="*/ 570 w 642"/>
                  <a:gd name="T25" fmla="*/ 417 h 751"/>
                  <a:gd name="T26" fmla="*/ 604 w 642"/>
                  <a:gd name="T27" fmla="*/ 288 h 751"/>
                  <a:gd name="T28" fmla="*/ 615 w 642"/>
                  <a:gd name="T29" fmla="*/ 150 h 751"/>
                  <a:gd name="T30" fmla="*/ 615 w 642"/>
                  <a:gd name="T31" fmla="*/ 150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2" h="751">
                    <a:moveTo>
                      <a:pt x="615" y="150"/>
                    </a:moveTo>
                    <a:cubicBezTo>
                      <a:pt x="593" y="107"/>
                      <a:pt x="572" y="83"/>
                      <a:pt x="532" y="57"/>
                    </a:cubicBezTo>
                    <a:cubicBezTo>
                      <a:pt x="497" y="33"/>
                      <a:pt x="457" y="0"/>
                      <a:pt x="412" y="10"/>
                    </a:cubicBezTo>
                    <a:cubicBezTo>
                      <a:pt x="377" y="17"/>
                      <a:pt x="354" y="44"/>
                      <a:pt x="325" y="63"/>
                    </a:cubicBezTo>
                    <a:cubicBezTo>
                      <a:pt x="286" y="88"/>
                      <a:pt x="240" y="97"/>
                      <a:pt x="195" y="111"/>
                    </a:cubicBezTo>
                    <a:cubicBezTo>
                      <a:pt x="149" y="125"/>
                      <a:pt x="130" y="139"/>
                      <a:pt x="121" y="187"/>
                    </a:cubicBezTo>
                    <a:cubicBezTo>
                      <a:pt x="112" y="229"/>
                      <a:pt x="85" y="258"/>
                      <a:pt x="60" y="291"/>
                    </a:cubicBezTo>
                    <a:cubicBezTo>
                      <a:pt x="0" y="369"/>
                      <a:pt x="5" y="460"/>
                      <a:pt x="49" y="544"/>
                    </a:cubicBezTo>
                    <a:cubicBezTo>
                      <a:pt x="91" y="625"/>
                      <a:pt x="161" y="669"/>
                      <a:pt x="249" y="685"/>
                    </a:cubicBezTo>
                    <a:cubicBezTo>
                      <a:pt x="330" y="700"/>
                      <a:pt x="467" y="751"/>
                      <a:pt x="530" y="667"/>
                    </a:cubicBezTo>
                    <a:cubicBezTo>
                      <a:pt x="552" y="638"/>
                      <a:pt x="567" y="575"/>
                      <a:pt x="559" y="540"/>
                    </a:cubicBezTo>
                    <a:cubicBezTo>
                      <a:pt x="555" y="521"/>
                      <a:pt x="545" y="504"/>
                      <a:pt x="548" y="484"/>
                    </a:cubicBezTo>
                    <a:cubicBezTo>
                      <a:pt x="551" y="461"/>
                      <a:pt x="563" y="439"/>
                      <a:pt x="570" y="417"/>
                    </a:cubicBezTo>
                    <a:cubicBezTo>
                      <a:pt x="584" y="374"/>
                      <a:pt x="583" y="327"/>
                      <a:pt x="604" y="288"/>
                    </a:cubicBezTo>
                    <a:cubicBezTo>
                      <a:pt x="631" y="238"/>
                      <a:pt x="642" y="203"/>
                      <a:pt x="615" y="150"/>
                    </a:cubicBezTo>
                    <a:cubicBezTo>
                      <a:pt x="607" y="134"/>
                      <a:pt x="624" y="166"/>
                      <a:pt x="615" y="150"/>
                    </a:cubicBezTo>
                    <a:close/>
                  </a:path>
                </a:pathLst>
              </a:custGeom>
              <a:solidFill>
                <a:srgbClr val="000E92"/>
              </a:solidFill>
              <a:ln>
                <a:noFill/>
              </a:ln>
              <a:effectLst>
                <a:innerShdw blurRad="292100" dist="190500" dir="12660000">
                  <a:schemeClr val="tx1">
                    <a:alpha val="50000"/>
                  </a:scheme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Freeform 7">
                <a:extLst>
                  <a:ext uri="{FF2B5EF4-FFF2-40B4-BE49-F238E27FC236}">
                    <a16:creationId xmlns:a16="http://schemas.microsoft.com/office/drawing/2014/main" id="{013B7D34-BA37-4BB9-89EC-F77EBE8A53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32502" y="-2116734"/>
                <a:ext cx="4955170" cy="5684447"/>
              </a:xfrm>
              <a:custGeom>
                <a:avLst/>
                <a:gdLst>
                  <a:gd name="T0" fmla="*/ 533 w 556"/>
                  <a:gd name="T1" fmla="*/ 76 h 639"/>
                  <a:gd name="T2" fmla="*/ 354 w 556"/>
                  <a:gd name="T3" fmla="*/ 22 h 639"/>
                  <a:gd name="T4" fmla="*/ 278 w 556"/>
                  <a:gd name="T5" fmla="*/ 54 h 639"/>
                  <a:gd name="T6" fmla="*/ 179 w 556"/>
                  <a:gd name="T7" fmla="*/ 68 h 639"/>
                  <a:gd name="T8" fmla="*/ 116 w 556"/>
                  <a:gd name="T9" fmla="*/ 137 h 639"/>
                  <a:gd name="T10" fmla="*/ 44 w 556"/>
                  <a:gd name="T11" fmla="*/ 239 h 639"/>
                  <a:gd name="T12" fmla="*/ 112 w 556"/>
                  <a:gd name="T13" fmla="*/ 440 h 639"/>
                  <a:gd name="T14" fmla="*/ 239 w 556"/>
                  <a:gd name="T15" fmla="*/ 599 h 639"/>
                  <a:gd name="T16" fmla="*/ 464 w 556"/>
                  <a:gd name="T17" fmla="*/ 550 h 639"/>
                  <a:gd name="T18" fmla="*/ 486 w 556"/>
                  <a:gd name="T19" fmla="*/ 392 h 639"/>
                  <a:gd name="T20" fmla="*/ 486 w 556"/>
                  <a:gd name="T21" fmla="*/ 263 h 639"/>
                  <a:gd name="T22" fmla="*/ 538 w 556"/>
                  <a:gd name="T23" fmla="*/ 173 h 639"/>
                  <a:gd name="T24" fmla="*/ 533 w 556"/>
                  <a:gd name="T25" fmla="*/ 76 h 639"/>
                  <a:gd name="T26" fmla="*/ 533 w 556"/>
                  <a:gd name="T27" fmla="*/ 76 h 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6" h="639">
                    <a:moveTo>
                      <a:pt x="533" y="76"/>
                    </a:moveTo>
                    <a:cubicBezTo>
                      <a:pt x="495" y="13"/>
                      <a:pt x="419" y="0"/>
                      <a:pt x="354" y="22"/>
                    </a:cubicBezTo>
                    <a:cubicBezTo>
                      <a:pt x="327" y="30"/>
                      <a:pt x="303" y="44"/>
                      <a:pt x="278" y="54"/>
                    </a:cubicBezTo>
                    <a:cubicBezTo>
                      <a:pt x="244" y="68"/>
                      <a:pt x="212" y="59"/>
                      <a:pt x="179" y="68"/>
                    </a:cubicBezTo>
                    <a:cubicBezTo>
                      <a:pt x="149" y="76"/>
                      <a:pt x="137" y="117"/>
                      <a:pt x="116" y="137"/>
                    </a:cubicBezTo>
                    <a:cubicBezTo>
                      <a:pt x="88" y="166"/>
                      <a:pt x="62" y="203"/>
                      <a:pt x="44" y="239"/>
                    </a:cubicBezTo>
                    <a:cubicBezTo>
                      <a:pt x="0" y="325"/>
                      <a:pt x="60" y="378"/>
                      <a:pt x="112" y="440"/>
                    </a:cubicBezTo>
                    <a:cubicBezTo>
                      <a:pt x="159" y="495"/>
                      <a:pt x="179" y="570"/>
                      <a:pt x="239" y="599"/>
                    </a:cubicBezTo>
                    <a:cubicBezTo>
                      <a:pt x="318" y="637"/>
                      <a:pt x="428" y="639"/>
                      <a:pt x="464" y="550"/>
                    </a:cubicBezTo>
                    <a:cubicBezTo>
                      <a:pt x="482" y="506"/>
                      <a:pt x="448" y="470"/>
                      <a:pt x="486" y="392"/>
                    </a:cubicBezTo>
                    <a:cubicBezTo>
                      <a:pt x="506" y="352"/>
                      <a:pt x="480" y="306"/>
                      <a:pt x="486" y="263"/>
                    </a:cubicBezTo>
                    <a:cubicBezTo>
                      <a:pt x="491" y="223"/>
                      <a:pt x="518" y="204"/>
                      <a:pt x="538" y="173"/>
                    </a:cubicBezTo>
                    <a:cubicBezTo>
                      <a:pt x="556" y="143"/>
                      <a:pt x="551" y="104"/>
                      <a:pt x="533" y="76"/>
                    </a:cubicBezTo>
                    <a:cubicBezTo>
                      <a:pt x="519" y="52"/>
                      <a:pt x="547" y="99"/>
                      <a:pt x="533" y="76"/>
                    </a:cubicBezTo>
                    <a:close/>
                  </a:path>
                </a:pathLst>
              </a:custGeom>
              <a:solidFill>
                <a:srgbClr val="000B67"/>
              </a:solidFill>
              <a:ln>
                <a:noFill/>
              </a:ln>
              <a:effectLst>
                <a:innerShdw blurRad="292100" dist="266700" dir="12660000">
                  <a:schemeClr val="tx1">
                    <a:alpha val="46000"/>
                  </a:scheme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22" name="Group 47">
              <a:extLst>
                <a:ext uri="{FF2B5EF4-FFF2-40B4-BE49-F238E27FC236}">
                  <a16:creationId xmlns:a16="http://schemas.microsoft.com/office/drawing/2014/main" id="{4779FC4D-B449-4B25-8A68-856C9103E058}"/>
                </a:ext>
              </a:extLst>
            </p:cNvPr>
            <p:cNvGrpSpPr/>
            <p:nvPr/>
          </p:nvGrpSpPr>
          <p:grpSpPr>
            <a:xfrm>
              <a:off x="10254992" y="5049983"/>
              <a:ext cx="1348182" cy="560434"/>
              <a:chOff x="606794" y="5048562"/>
              <a:chExt cx="1348182" cy="560434"/>
            </a:xfrm>
          </p:grpSpPr>
          <p:sp>
            <p:nvSpPr>
              <p:cNvPr id="123" name="TextBox 55">
                <a:extLst>
                  <a:ext uri="{FF2B5EF4-FFF2-40B4-BE49-F238E27FC236}">
                    <a16:creationId xmlns:a16="http://schemas.microsoft.com/office/drawing/2014/main" id="{6AB5A67B-EC8C-4AC5-AA9F-98E91AF00104}"/>
                  </a:ext>
                </a:extLst>
              </p:cNvPr>
              <p:cNvSpPr txBox="1"/>
              <p:nvPr/>
            </p:nvSpPr>
            <p:spPr>
              <a:xfrm>
                <a:off x="951225" y="5048562"/>
                <a:ext cx="68925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B0F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107</a:t>
                </a:r>
                <a:endParaRPr kumimoji="0" lang="id-ID" b="1" i="0" u="none" strike="noStrike" kern="120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4" name="Rectangle 56">
                <a:extLst>
                  <a:ext uri="{FF2B5EF4-FFF2-40B4-BE49-F238E27FC236}">
                    <a16:creationId xmlns:a16="http://schemas.microsoft.com/office/drawing/2014/main" id="{779559DC-F783-4B71-B0CC-B2B9345471FB}"/>
                  </a:ext>
                </a:extLst>
              </p:cNvPr>
              <p:cNvSpPr/>
              <p:nvPr/>
            </p:nvSpPr>
            <p:spPr>
              <a:xfrm>
                <a:off x="606794" y="5327893"/>
                <a:ext cx="1348182" cy="2811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0" u="none" strike="noStrike" kern="1200" cap="none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标题</a:t>
                </a:r>
                <a:r>
                  <a:rPr lang="en-US" altLang="zh-CN" sz="1100" dirty="0">
                    <a:solidFill>
                      <a:prstClr val="white">
                        <a:lumMod val="65000"/>
                      </a:prstClr>
                    </a:solidFill>
                    <a:cs typeface="+mn-ea"/>
                    <a:sym typeface="+mn-lt"/>
                  </a:rPr>
                  <a:t>4</a:t>
                </a:r>
                <a:endParaRPr kumimoji="0" lang="en-US" sz="1100" b="0" u="none" strike="noStrike" kern="1200" cap="none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9DB993E-E04B-4B05-9916-F7309883919C}"/>
              </a:ext>
            </a:extLst>
          </p:cNvPr>
          <p:cNvGrpSpPr/>
          <p:nvPr/>
        </p:nvGrpSpPr>
        <p:grpSpPr>
          <a:xfrm>
            <a:off x="583505" y="4644208"/>
            <a:ext cx="1484109" cy="1321018"/>
            <a:chOff x="583505" y="4644208"/>
            <a:chExt cx="1484109" cy="1321018"/>
          </a:xfrm>
        </p:grpSpPr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id="{4533DA72-5464-429F-BFC3-07980E27D9BC}"/>
                </a:ext>
              </a:extLst>
            </p:cNvPr>
            <p:cNvGrpSpPr/>
            <p:nvPr/>
          </p:nvGrpSpPr>
          <p:grpSpPr>
            <a:xfrm rot="6542807" flipV="1">
              <a:off x="665051" y="4562662"/>
              <a:ext cx="1321018" cy="1484109"/>
              <a:chOff x="25637726" y="-3075661"/>
              <a:chExt cx="6450809" cy="7247219"/>
            </a:xfrm>
          </p:grpSpPr>
          <p:sp>
            <p:nvSpPr>
              <p:cNvPr id="130" name="Freeform 5">
                <a:extLst>
                  <a:ext uri="{FF2B5EF4-FFF2-40B4-BE49-F238E27FC236}">
                    <a16:creationId xmlns:a16="http://schemas.microsoft.com/office/drawing/2014/main" id="{BBD8E25E-B321-4415-A720-7B703E48EF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37726" y="-3075661"/>
                <a:ext cx="6450809" cy="7247219"/>
              </a:xfrm>
              <a:custGeom>
                <a:avLst/>
                <a:gdLst>
                  <a:gd name="T0" fmla="*/ 531 w 774"/>
                  <a:gd name="T1" fmla="*/ 24 h 830"/>
                  <a:gd name="T2" fmla="*/ 362 w 774"/>
                  <a:gd name="T3" fmla="*/ 22 h 830"/>
                  <a:gd name="T4" fmla="*/ 287 w 774"/>
                  <a:gd name="T5" fmla="*/ 97 h 830"/>
                  <a:gd name="T6" fmla="*/ 135 w 774"/>
                  <a:gd name="T7" fmla="*/ 112 h 830"/>
                  <a:gd name="T8" fmla="*/ 124 w 774"/>
                  <a:gd name="T9" fmla="*/ 222 h 830"/>
                  <a:gd name="T10" fmla="*/ 58 w 774"/>
                  <a:gd name="T11" fmla="*/ 562 h 830"/>
                  <a:gd name="T12" fmla="*/ 149 w 774"/>
                  <a:gd name="T13" fmla="*/ 690 h 830"/>
                  <a:gd name="T14" fmla="*/ 253 w 774"/>
                  <a:gd name="T15" fmla="*/ 802 h 830"/>
                  <a:gd name="T16" fmla="*/ 436 w 774"/>
                  <a:gd name="T17" fmla="*/ 826 h 830"/>
                  <a:gd name="T18" fmla="*/ 597 w 774"/>
                  <a:gd name="T19" fmla="*/ 777 h 830"/>
                  <a:gd name="T20" fmla="*/ 696 w 774"/>
                  <a:gd name="T21" fmla="*/ 571 h 830"/>
                  <a:gd name="T22" fmla="*/ 673 w 774"/>
                  <a:gd name="T23" fmla="*/ 503 h 830"/>
                  <a:gd name="T24" fmla="*/ 722 w 774"/>
                  <a:gd name="T25" fmla="*/ 473 h 830"/>
                  <a:gd name="T26" fmla="*/ 744 w 774"/>
                  <a:gd name="T27" fmla="*/ 409 h 830"/>
                  <a:gd name="T28" fmla="*/ 765 w 774"/>
                  <a:gd name="T29" fmla="*/ 226 h 830"/>
                  <a:gd name="T30" fmla="*/ 531 w 774"/>
                  <a:gd name="T31" fmla="*/ 24 h 830"/>
                  <a:gd name="connsiteX0" fmla="*/ 6319 w 9353"/>
                  <a:gd name="connsiteY0" fmla="*/ 141 h 9811"/>
                  <a:gd name="connsiteX1" fmla="*/ 4136 w 9353"/>
                  <a:gd name="connsiteY1" fmla="*/ 117 h 9811"/>
                  <a:gd name="connsiteX2" fmla="*/ 3167 w 9353"/>
                  <a:gd name="connsiteY2" fmla="*/ 1021 h 9811"/>
                  <a:gd name="connsiteX3" fmla="*/ 1203 w 9353"/>
                  <a:gd name="connsiteY3" fmla="*/ 1201 h 9811"/>
                  <a:gd name="connsiteX4" fmla="*/ 1061 w 9353"/>
                  <a:gd name="connsiteY4" fmla="*/ 2527 h 9811"/>
                  <a:gd name="connsiteX5" fmla="*/ 208 w 9353"/>
                  <a:gd name="connsiteY5" fmla="*/ 6623 h 9811"/>
                  <a:gd name="connsiteX6" fmla="*/ 1384 w 9353"/>
                  <a:gd name="connsiteY6" fmla="*/ 8165 h 9811"/>
                  <a:gd name="connsiteX7" fmla="*/ 2728 w 9353"/>
                  <a:gd name="connsiteY7" fmla="*/ 9515 h 9811"/>
                  <a:gd name="connsiteX8" fmla="*/ 5092 w 9353"/>
                  <a:gd name="connsiteY8" fmla="*/ 9804 h 9811"/>
                  <a:gd name="connsiteX9" fmla="*/ 7172 w 9353"/>
                  <a:gd name="connsiteY9" fmla="*/ 9213 h 9811"/>
                  <a:gd name="connsiteX10" fmla="*/ 8451 w 9353"/>
                  <a:gd name="connsiteY10" fmla="*/ 6732 h 9811"/>
                  <a:gd name="connsiteX11" fmla="*/ 8154 w 9353"/>
                  <a:gd name="connsiteY11" fmla="*/ 5912 h 9811"/>
                  <a:gd name="connsiteX12" fmla="*/ 8694 w 9353"/>
                  <a:gd name="connsiteY12" fmla="*/ 5489 h 9811"/>
                  <a:gd name="connsiteX13" fmla="*/ 9071 w 9353"/>
                  <a:gd name="connsiteY13" fmla="*/ 4780 h 9811"/>
                  <a:gd name="connsiteX14" fmla="*/ 9343 w 9353"/>
                  <a:gd name="connsiteY14" fmla="*/ 2575 h 9811"/>
                  <a:gd name="connsiteX15" fmla="*/ 6319 w 9353"/>
                  <a:gd name="connsiteY15" fmla="*/ 141 h 9811"/>
                  <a:gd name="connsiteX0" fmla="*/ 6756 w 9998"/>
                  <a:gd name="connsiteY0" fmla="*/ 144 h 10001"/>
                  <a:gd name="connsiteX1" fmla="*/ 4422 w 9998"/>
                  <a:gd name="connsiteY1" fmla="*/ 119 h 10001"/>
                  <a:gd name="connsiteX2" fmla="*/ 3386 w 9998"/>
                  <a:gd name="connsiteY2" fmla="*/ 1041 h 10001"/>
                  <a:gd name="connsiteX3" fmla="*/ 1286 w 9998"/>
                  <a:gd name="connsiteY3" fmla="*/ 1224 h 10001"/>
                  <a:gd name="connsiteX4" fmla="*/ 1134 w 9998"/>
                  <a:gd name="connsiteY4" fmla="*/ 2576 h 10001"/>
                  <a:gd name="connsiteX5" fmla="*/ 222 w 9998"/>
                  <a:gd name="connsiteY5" fmla="*/ 6751 h 10001"/>
                  <a:gd name="connsiteX6" fmla="*/ 1480 w 9998"/>
                  <a:gd name="connsiteY6" fmla="*/ 8322 h 10001"/>
                  <a:gd name="connsiteX7" fmla="*/ 2917 w 9998"/>
                  <a:gd name="connsiteY7" fmla="*/ 9698 h 10001"/>
                  <a:gd name="connsiteX8" fmla="*/ 5444 w 9998"/>
                  <a:gd name="connsiteY8" fmla="*/ 9993 h 10001"/>
                  <a:gd name="connsiteX9" fmla="*/ 7668 w 9998"/>
                  <a:gd name="connsiteY9" fmla="*/ 9390 h 10001"/>
                  <a:gd name="connsiteX10" fmla="*/ 9036 w 9998"/>
                  <a:gd name="connsiteY10" fmla="*/ 6862 h 10001"/>
                  <a:gd name="connsiteX11" fmla="*/ 8718 w 9998"/>
                  <a:gd name="connsiteY11" fmla="*/ 6026 h 10001"/>
                  <a:gd name="connsiteX12" fmla="*/ 9295 w 9998"/>
                  <a:gd name="connsiteY12" fmla="*/ 5595 h 10001"/>
                  <a:gd name="connsiteX13" fmla="*/ 9556 w 9998"/>
                  <a:gd name="connsiteY13" fmla="*/ 4796 h 10001"/>
                  <a:gd name="connsiteX14" fmla="*/ 9989 w 9998"/>
                  <a:gd name="connsiteY14" fmla="*/ 2625 h 10001"/>
                  <a:gd name="connsiteX15" fmla="*/ 6756 w 9998"/>
                  <a:gd name="connsiteY15" fmla="*/ 144 h 10001"/>
                  <a:gd name="connsiteX0" fmla="*/ 6757 w 10000"/>
                  <a:gd name="connsiteY0" fmla="*/ 144 h 10000"/>
                  <a:gd name="connsiteX1" fmla="*/ 4423 w 10000"/>
                  <a:gd name="connsiteY1" fmla="*/ 119 h 10000"/>
                  <a:gd name="connsiteX2" fmla="*/ 3387 w 10000"/>
                  <a:gd name="connsiteY2" fmla="*/ 1041 h 10000"/>
                  <a:gd name="connsiteX3" fmla="*/ 1286 w 10000"/>
                  <a:gd name="connsiteY3" fmla="*/ 1224 h 10000"/>
                  <a:gd name="connsiteX4" fmla="*/ 1134 w 10000"/>
                  <a:gd name="connsiteY4" fmla="*/ 2576 h 10000"/>
                  <a:gd name="connsiteX5" fmla="*/ 222 w 10000"/>
                  <a:gd name="connsiteY5" fmla="*/ 6750 h 10000"/>
                  <a:gd name="connsiteX6" fmla="*/ 1480 w 10000"/>
                  <a:gd name="connsiteY6" fmla="*/ 8321 h 10000"/>
                  <a:gd name="connsiteX7" fmla="*/ 2918 w 10000"/>
                  <a:gd name="connsiteY7" fmla="*/ 9697 h 10000"/>
                  <a:gd name="connsiteX8" fmla="*/ 5445 w 10000"/>
                  <a:gd name="connsiteY8" fmla="*/ 9992 h 10000"/>
                  <a:gd name="connsiteX9" fmla="*/ 7670 w 10000"/>
                  <a:gd name="connsiteY9" fmla="*/ 9389 h 10000"/>
                  <a:gd name="connsiteX10" fmla="*/ 9038 w 10000"/>
                  <a:gd name="connsiteY10" fmla="*/ 6861 h 10000"/>
                  <a:gd name="connsiteX11" fmla="*/ 8720 w 10000"/>
                  <a:gd name="connsiteY11" fmla="*/ 6025 h 10000"/>
                  <a:gd name="connsiteX12" fmla="*/ 9297 w 10000"/>
                  <a:gd name="connsiteY12" fmla="*/ 5594 h 10000"/>
                  <a:gd name="connsiteX13" fmla="*/ 9501 w 10000"/>
                  <a:gd name="connsiteY13" fmla="*/ 4884 h 10000"/>
                  <a:gd name="connsiteX14" fmla="*/ 9991 w 10000"/>
                  <a:gd name="connsiteY14" fmla="*/ 2625 h 10000"/>
                  <a:gd name="connsiteX15" fmla="*/ 6757 w 10000"/>
                  <a:gd name="connsiteY15" fmla="*/ 144 h 10000"/>
                  <a:gd name="connsiteX0" fmla="*/ 6757 w 10000"/>
                  <a:gd name="connsiteY0" fmla="*/ 144 h 10000"/>
                  <a:gd name="connsiteX1" fmla="*/ 4423 w 10000"/>
                  <a:gd name="connsiteY1" fmla="*/ 119 h 10000"/>
                  <a:gd name="connsiteX2" fmla="*/ 3387 w 10000"/>
                  <a:gd name="connsiteY2" fmla="*/ 1041 h 10000"/>
                  <a:gd name="connsiteX3" fmla="*/ 1286 w 10000"/>
                  <a:gd name="connsiteY3" fmla="*/ 1224 h 10000"/>
                  <a:gd name="connsiteX4" fmla="*/ 1134 w 10000"/>
                  <a:gd name="connsiteY4" fmla="*/ 2576 h 10000"/>
                  <a:gd name="connsiteX5" fmla="*/ 222 w 10000"/>
                  <a:gd name="connsiteY5" fmla="*/ 6750 h 10000"/>
                  <a:gd name="connsiteX6" fmla="*/ 1480 w 10000"/>
                  <a:gd name="connsiteY6" fmla="*/ 8321 h 10000"/>
                  <a:gd name="connsiteX7" fmla="*/ 2918 w 10000"/>
                  <a:gd name="connsiteY7" fmla="*/ 9697 h 10000"/>
                  <a:gd name="connsiteX8" fmla="*/ 5445 w 10000"/>
                  <a:gd name="connsiteY8" fmla="*/ 9992 h 10000"/>
                  <a:gd name="connsiteX9" fmla="*/ 7670 w 10000"/>
                  <a:gd name="connsiteY9" fmla="*/ 9389 h 10000"/>
                  <a:gd name="connsiteX10" fmla="*/ 9038 w 10000"/>
                  <a:gd name="connsiteY10" fmla="*/ 6861 h 10000"/>
                  <a:gd name="connsiteX11" fmla="*/ 8720 w 10000"/>
                  <a:gd name="connsiteY11" fmla="*/ 6025 h 10000"/>
                  <a:gd name="connsiteX12" fmla="*/ 9297 w 10000"/>
                  <a:gd name="connsiteY12" fmla="*/ 5594 h 10000"/>
                  <a:gd name="connsiteX13" fmla="*/ 9501 w 10000"/>
                  <a:gd name="connsiteY13" fmla="*/ 4884 h 10000"/>
                  <a:gd name="connsiteX14" fmla="*/ 9991 w 10000"/>
                  <a:gd name="connsiteY14" fmla="*/ 2625 h 10000"/>
                  <a:gd name="connsiteX15" fmla="*/ 6757 w 10000"/>
                  <a:gd name="connsiteY15" fmla="*/ 144 h 10000"/>
                  <a:gd name="connsiteX0" fmla="*/ 6757 w 10002"/>
                  <a:gd name="connsiteY0" fmla="*/ 144 h 10000"/>
                  <a:gd name="connsiteX1" fmla="*/ 4423 w 10002"/>
                  <a:gd name="connsiteY1" fmla="*/ 119 h 10000"/>
                  <a:gd name="connsiteX2" fmla="*/ 3387 w 10002"/>
                  <a:gd name="connsiteY2" fmla="*/ 1041 h 10000"/>
                  <a:gd name="connsiteX3" fmla="*/ 1286 w 10002"/>
                  <a:gd name="connsiteY3" fmla="*/ 1224 h 10000"/>
                  <a:gd name="connsiteX4" fmla="*/ 1134 w 10002"/>
                  <a:gd name="connsiteY4" fmla="*/ 2576 h 10000"/>
                  <a:gd name="connsiteX5" fmla="*/ 222 w 10002"/>
                  <a:gd name="connsiteY5" fmla="*/ 6750 h 10000"/>
                  <a:gd name="connsiteX6" fmla="*/ 1480 w 10002"/>
                  <a:gd name="connsiteY6" fmla="*/ 8321 h 10000"/>
                  <a:gd name="connsiteX7" fmla="*/ 2918 w 10002"/>
                  <a:gd name="connsiteY7" fmla="*/ 9697 h 10000"/>
                  <a:gd name="connsiteX8" fmla="*/ 5445 w 10002"/>
                  <a:gd name="connsiteY8" fmla="*/ 9992 h 10000"/>
                  <a:gd name="connsiteX9" fmla="*/ 7670 w 10002"/>
                  <a:gd name="connsiteY9" fmla="*/ 9389 h 10000"/>
                  <a:gd name="connsiteX10" fmla="*/ 9038 w 10002"/>
                  <a:gd name="connsiteY10" fmla="*/ 6861 h 10000"/>
                  <a:gd name="connsiteX11" fmla="*/ 8720 w 10002"/>
                  <a:gd name="connsiteY11" fmla="*/ 6025 h 10000"/>
                  <a:gd name="connsiteX12" fmla="*/ 9297 w 10002"/>
                  <a:gd name="connsiteY12" fmla="*/ 5594 h 10000"/>
                  <a:gd name="connsiteX13" fmla="*/ 9501 w 10002"/>
                  <a:gd name="connsiteY13" fmla="*/ 4884 h 10000"/>
                  <a:gd name="connsiteX14" fmla="*/ 9991 w 10002"/>
                  <a:gd name="connsiteY14" fmla="*/ 2625 h 10000"/>
                  <a:gd name="connsiteX15" fmla="*/ 6757 w 10002"/>
                  <a:gd name="connsiteY15" fmla="*/ 144 h 10000"/>
                  <a:gd name="connsiteX0" fmla="*/ 6757 w 10001"/>
                  <a:gd name="connsiteY0" fmla="*/ 144 h 10000"/>
                  <a:gd name="connsiteX1" fmla="*/ 4423 w 10001"/>
                  <a:gd name="connsiteY1" fmla="*/ 119 h 10000"/>
                  <a:gd name="connsiteX2" fmla="*/ 3387 w 10001"/>
                  <a:gd name="connsiteY2" fmla="*/ 1041 h 10000"/>
                  <a:gd name="connsiteX3" fmla="*/ 1286 w 10001"/>
                  <a:gd name="connsiteY3" fmla="*/ 1224 h 10000"/>
                  <a:gd name="connsiteX4" fmla="*/ 1134 w 10001"/>
                  <a:gd name="connsiteY4" fmla="*/ 2576 h 10000"/>
                  <a:gd name="connsiteX5" fmla="*/ 222 w 10001"/>
                  <a:gd name="connsiteY5" fmla="*/ 6750 h 10000"/>
                  <a:gd name="connsiteX6" fmla="*/ 1480 w 10001"/>
                  <a:gd name="connsiteY6" fmla="*/ 8321 h 10000"/>
                  <a:gd name="connsiteX7" fmla="*/ 2918 w 10001"/>
                  <a:gd name="connsiteY7" fmla="*/ 9697 h 10000"/>
                  <a:gd name="connsiteX8" fmla="*/ 5445 w 10001"/>
                  <a:gd name="connsiteY8" fmla="*/ 9992 h 10000"/>
                  <a:gd name="connsiteX9" fmla="*/ 7670 w 10001"/>
                  <a:gd name="connsiteY9" fmla="*/ 9389 h 10000"/>
                  <a:gd name="connsiteX10" fmla="*/ 9038 w 10001"/>
                  <a:gd name="connsiteY10" fmla="*/ 6861 h 10000"/>
                  <a:gd name="connsiteX11" fmla="*/ 8720 w 10001"/>
                  <a:gd name="connsiteY11" fmla="*/ 6025 h 10000"/>
                  <a:gd name="connsiteX12" fmla="*/ 9297 w 10001"/>
                  <a:gd name="connsiteY12" fmla="*/ 5594 h 10000"/>
                  <a:gd name="connsiteX13" fmla="*/ 9416 w 10001"/>
                  <a:gd name="connsiteY13" fmla="*/ 4695 h 10000"/>
                  <a:gd name="connsiteX14" fmla="*/ 9991 w 10001"/>
                  <a:gd name="connsiteY14" fmla="*/ 2625 h 10000"/>
                  <a:gd name="connsiteX15" fmla="*/ 6757 w 10001"/>
                  <a:gd name="connsiteY15" fmla="*/ 144 h 10000"/>
                  <a:gd name="connsiteX0" fmla="*/ 6757 w 10000"/>
                  <a:gd name="connsiteY0" fmla="*/ 144 h 10000"/>
                  <a:gd name="connsiteX1" fmla="*/ 4423 w 10000"/>
                  <a:gd name="connsiteY1" fmla="*/ 119 h 10000"/>
                  <a:gd name="connsiteX2" fmla="*/ 3387 w 10000"/>
                  <a:gd name="connsiteY2" fmla="*/ 1041 h 10000"/>
                  <a:gd name="connsiteX3" fmla="*/ 1286 w 10000"/>
                  <a:gd name="connsiteY3" fmla="*/ 1224 h 10000"/>
                  <a:gd name="connsiteX4" fmla="*/ 1134 w 10000"/>
                  <a:gd name="connsiteY4" fmla="*/ 2576 h 10000"/>
                  <a:gd name="connsiteX5" fmla="*/ 222 w 10000"/>
                  <a:gd name="connsiteY5" fmla="*/ 6750 h 10000"/>
                  <a:gd name="connsiteX6" fmla="*/ 1480 w 10000"/>
                  <a:gd name="connsiteY6" fmla="*/ 8321 h 10000"/>
                  <a:gd name="connsiteX7" fmla="*/ 2918 w 10000"/>
                  <a:gd name="connsiteY7" fmla="*/ 9697 h 10000"/>
                  <a:gd name="connsiteX8" fmla="*/ 5445 w 10000"/>
                  <a:gd name="connsiteY8" fmla="*/ 9992 h 10000"/>
                  <a:gd name="connsiteX9" fmla="*/ 7670 w 10000"/>
                  <a:gd name="connsiteY9" fmla="*/ 9389 h 10000"/>
                  <a:gd name="connsiteX10" fmla="*/ 9038 w 10000"/>
                  <a:gd name="connsiteY10" fmla="*/ 6861 h 10000"/>
                  <a:gd name="connsiteX11" fmla="*/ 8720 w 10000"/>
                  <a:gd name="connsiteY11" fmla="*/ 6025 h 10000"/>
                  <a:gd name="connsiteX12" fmla="*/ 9297 w 10000"/>
                  <a:gd name="connsiteY12" fmla="*/ 5594 h 10000"/>
                  <a:gd name="connsiteX13" fmla="*/ 9345 w 10000"/>
                  <a:gd name="connsiteY13" fmla="*/ 4821 h 10000"/>
                  <a:gd name="connsiteX14" fmla="*/ 9991 w 10000"/>
                  <a:gd name="connsiteY14" fmla="*/ 2625 h 10000"/>
                  <a:gd name="connsiteX15" fmla="*/ 6757 w 10000"/>
                  <a:gd name="connsiteY15" fmla="*/ 144 h 10000"/>
                  <a:gd name="connsiteX0" fmla="*/ 6757 w 10000"/>
                  <a:gd name="connsiteY0" fmla="*/ 144 h 10000"/>
                  <a:gd name="connsiteX1" fmla="*/ 4423 w 10000"/>
                  <a:gd name="connsiteY1" fmla="*/ 119 h 10000"/>
                  <a:gd name="connsiteX2" fmla="*/ 3387 w 10000"/>
                  <a:gd name="connsiteY2" fmla="*/ 1041 h 10000"/>
                  <a:gd name="connsiteX3" fmla="*/ 1286 w 10000"/>
                  <a:gd name="connsiteY3" fmla="*/ 1224 h 10000"/>
                  <a:gd name="connsiteX4" fmla="*/ 1134 w 10000"/>
                  <a:gd name="connsiteY4" fmla="*/ 2576 h 10000"/>
                  <a:gd name="connsiteX5" fmla="*/ 222 w 10000"/>
                  <a:gd name="connsiteY5" fmla="*/ 6750 h 10000"/>
                  <a:gd name="connsiteX6" fmla="*/ 1480 w 10000"/>
                  <a:gd name="connsiteY6" fmla="*/ 8321 h 10000"/>
                  <a:gd name="connsiteX7" fmla="*/ 2918 w 10000"/>
                  <a:gd name="connsiteY7" fmla="*/ 9697 h 10000"/>
                  <a:gd name="connsiteX8" fmla="*/ 5445 w 10000"/>
                  <a:gd name="connsiteY8" fmla="*/ 9992 h 10000"/>
                  <a:gd name="connsiteX9" fmla="*/ 7670 w 10000"/>
                  <a:gd name="connsiteY9" fmla="*/ 9389 h 10000"/>
                  <a:gd name="connsiteX10" fmla="*/ 9038 w 10000"/>
                  <a:gd name="connsiteY10" fmla="*/ 6861 h 10000"/>
                  <a:gd name="connsiteX11" fmla="*/ 8720 w 10000"/>
                  <a:gd name="connsiteY11" fmla="*/ 6025 h 10000"/>
                  <a:gd name="connsiteX12" fmla="*/ 9345 w 10000"/>
                  <a:gd name="connsiteY12" fmla="*/ 4821 h 10000"/>
                  <a:gd name="connsiteX13" fmla="*/ 9991 w 10000"/>
                  <a:gd name="connsiteY13" fmla="*/ 2625 h 10000"/>
                  <a:gd name="connsiteX14" fmla="*/ 6757 w 10000"/>
                  <a:gd name="connsiteY14" fmla="*/ 144 h 10000"/>
                  <a:gd name="connsiteX0" fmla="*/ 6757 w 10001"/>
                  <a:gd name="connsiteY0" fmla="*/ 144 h 10000"/>
                  <a:gd name="connsiteX1" fmla="*/ 4423 w 10001"/>
                  <a:gd name="connsiteY1" fmla="*/ 119 h 10000"/>
                  <a:gd name="connsiteX2" fmla="*/ 3387 w 10001"/>
                  <a:gd name="connsiteY2" fmla="*/ 1041 h 10000"/>
                  <a:gd name="connsiteX3" fmla="*/ 1286 w 10001"/>
                  <a:gd name="connsiteY3" fmla="*/ 1224 h 10000"/>
                  <a:gd name="connsiteX4" fmla="*/ 1134 w 10001"/>
                  <a:gd name="connsiteY4" fmla="*/ 2576 h 10000"/>
                  <a:gd name="connsiteX5" fmla="*/ 222 w 10001"/>
                  <a:gd name="connsiteY5" fmla="*/ 6750 h 10000"/>
                  <a:gd name="connsiteX6" fmla="*/ 1480 w 10001"/>
                  <a:gd name="connsiteY6" fmla="*/ 8321 h 10000"/>
                  <a:gd name="connsiteX7" fmla="*/ 2918 w 10001"/>
                  <a:gd name="connsiteY7" fmla="*/ 9697 h 10000"/>
                  <a:gd name="connsiteX8" fmla="*/ 5445 w 10001"/>
                  <a:gd name="connsiteY8" fmla="*/ 9992 h 10000"/>
                  <a:gd name="connsiteX9" fmla="*/ 7670 w 10001"/>
                  <a:gd name="connsiteY9" fmla="*/ 9389 h 10000"/>
                  <a:gd name="connsiteX10" fmla="*/ 9038 w 10001"/>
                  <a:gd name="connsiteY10" fmla="*/ 6861 h 10000"/>
                  <a:gd name="connsiteX11" fmla="*/ 8720 w 10001"/>
                  <a:gd name="connsiteY11" fmla="*/ 6025 h 10000"/>
                  <a:gd name="connsiteX12" fmla="*/ 9402 w 10001"/>
                  <a:gd name="connsiteY12" fmla="*/ 5061 h 10000"/>
                  <a:gd name="connsiteX13" fmla="*/ 9991 w 10001"/>
                  <a:gd name="connsiteY13" fmla="*/ 2625 h 10000"/>
                  <a:gd name="connsiteX14" fmla="*/ 6757 w 10001"/>
                  <a:gd name="connsiteY14" fmla="*/ 144 h 10000"/>
                  <a:gd name="connsiteX0" fmla="*/ 6757 w 10001"/>
                  <a:gd name="connsiteY0" fmla="*/ 144 h 10000"/>
                  <a:gd name="connsiteX1" fmla="*/ 4423 w 10001"/>
                  <a:gd name="connsiteY1" fmla="*/ 119 h 10000"/>
                  <a:gd name="connsiteX2" fmla="*/ 3387 w 10001"/>
                  <a:gd name="connsiteY2" fmla="*/ 1041 h 10000"/>
                  <a:gd name="connsiteX3" fmla="*/ 1286 w 10001"/>
                  <a:gd name="connsiteY3" fmla="*/ 1224 h 10000"/>
                  <a:gd name="connsiteX4" fmla="*/ 1134 w 10001"/>
                  <a:gd name="connsiteY4" fmla="*/ 2576 h 10000"/>
                  <a:gd name="connsiteX5" fmla="*/ 222 w 10001"/>
                  <a:gd name="connsiteY5" fmla="*/ 6750 h 10000"/>
                  <a:gd name="connsiteX6" fmla="*/ 1480 w 10001"/>
                  <a:gd name="connsiteY6" fmla="*/ 8321 h 10000"/>
                  <a:gd name="connsiteX7" fmla="*/ 2918 w 10001"/>
                  <a:gd name="connsiteY7" fmla="*/ 9697 h 10000"/>
                  <a:gd name="connsiteX8" fmla="*/ 5445 w 10001"/>
                  <a:gd name="connsiteY8" fmla="*/ 9992 h 10000"/>
                  <a:gd name="connsiteX9" fmla="*/ 7670 w 10001"/>
                  <a:gd name="connsiteY9" fmla="*/ 9389 h 10000"/>
                  <a:gd name="connsiteX10" fmla="*/ 9038 w 10001"/>
                  <a:gd name="connsiteY10" fmla="*/ 6861 h 10000"/>
                  <a:gd name="connsiteX11" fmla="*/ 8720 w 10001"/>
                  <a:gd name="connsiteY11" fmla="*/ 6025 h 10000"/>
                  <a:gd name="connsiteX12" fmla="*/ 9402 w 10001"/>
                  <a:gd name="connsiteY12" fmla="*/ 5061 h 10000"/>
                  <a:gd name="connsiteX13" fmla="*/ 9991 w 10001"/>
                  <a:gd name="connsiteY13" fmla="*/ 2625 h 10000"/>
                  <a:gd name="connsiteX14" fmla="*/ 6757 w 10001"/>
                  <a:gd name="connsiteY14" fmla="*/ 144 h 10000"/>
                  <a:gd name="connsiteX0" fmla="*/ 6757 w 10003"/>
                  <a:gd name="connsiteY0" fmla="*/ 144 h 10000"/>
                  <a:gd name="connsiteX1" fmla="*/ 4423 w 10003"/>
                  <a:gd name="connsiteY1" fmla="*/ 119 h 10000"/>
                  <a:gd name="connsiteX2" fmla="*/ 3387 w 10003"/>
                  <a:gd name="connsiteY2" fmla="*/ 1041 h 10000"/>
                  <a:gd name="connsiteX3" fmla="*/ 1286 w 10003"/>
                  <a:gd name="connsiteY3" fmla="*/ 1224 h 10000"/>
                  <a:gd name="connsiteX4" fmla="*/ 1134 w 10003"/>
                  <a:gd name="connsiteY4" fmla="*/ 2576 h 10000"/>
                  <a:gd name="connsiteX5" fmla="*/ 222 w 10003"/>
                  <a:gd name="connsiteY5" fmla="*/ 6750 h 10000"/>
                  <a:gd name="connsiteX6" fmla="*/ 1480 w 10003"/>
                  <a:gd name="connsiteY6" fmla="*/ 8321 h 10000"/>
                  <a:gd name="connsiteX7" fmla="*/ 2918 w 10003"/>
                  <a:gd name="connsiteY7" fmla="*/ 9697 h 10000"/>
                  <a:gd name="connsiteX8" fmla="*/ 5445 w 10003"/>
                  <a:gd name="connsiteY8" fmla="*/ 9992 h 10000"/>
                  <a:gd name="connsiteX9" fmla="*/ 7670 w 10003"/>
                  <a:gd name="connsiteY9" fmla="*/ 9389 h 10000"/>
                  <a:gd name="connsiteX10" fmla="*/ 9038 w 10003"/>
                  <a:gd name="connsiteY10" fmla="*/ 6861 h 10000"/>
                  <a:gd name="connsiteX11" fmla="*/ 8720 w 10003"/>
                  <a:gd name="connsiteY11" fmla="*/ 6025 h 10000"/>
                  <a:gd name="connsiteX12" fmla="*/ 9402 w 10003"/>
                  <a:gd name="connsiteY12" fmla="*/ 5061 h 10000"/>
                  <a:gd name="connsiteX13" fmla="*/ 9991 w 10003"/>
                  <a:gd name="connsiteY13" fmla="*/ 2625 h 10000"/>
                  <a:gd name="connsiteX14" fmla="*/ 6757 w 10003"/>
                  <a:gd name="connsiteY14" fmla="*/ 144 h 10000"/>
                  <a:gd name="connsiteX0" fmla="*/ 6757 w 10001"/>
                  <a:gd name="connsiteY0" fmla="*/ 144 h 10000"/>
                  <a:gd name="connsiteX1" fmla="*/ 4423 w 10001"/>
                  <a:gd name="connsiteY1" fmla="*/ 119 h 10000"/>
                  <a:gd name="connsiteX2" fmla="*/ 3387 w 10001"/>
                  <a:gd name="connsiteY2" fmla="*/ 1041 h 10000"/>
                  <a:gd name="connsiteX3" fmla="*/ 1286 w 10001"/>
                  <a:gd name="connsiteY3" fmla="*/ 1224 h 10000"/>
                  <a:gd name="connsiteX4" fmla="*/ 1134 w 10001"/>
                  <a:gd name="connsiteY4" fmla="*/ 2576 h 10000"/>
                  <a:gd name="connsiteX5" fmla="*/ 222 w 10001"/>
                  <a:gd name="connsiteY5" fmla="*/ 6750 h 10000"/>
                  <a:gd name="connsiteX6" fmla="*/ 1480 w 10001"/>
                  <a:gd name="connsiteY6" fmla="*/ 8321 h 10000"/>
                  <a:gd name="connsiteX7" fmla="*/ 2918 w 10001"/>
                  <a:gd name="connsiteY7" fmla="*/ 9697 h 10000"/>
                  <a:gd name="connsiteX8" fmla="*/ 5445 w 10001"/>
                  <a:gd name="connsiteY8" fmla="*/ 9992 h 10000"/>
                  <a:gd name="connsiteX9" fmla="*/ 7670 w 10001"/>
                  <a:gd name="connsiteY9" fmla="*/ 9389 h 10000"/>
                  <a:gd name="connsiteX10" fmla="*/ 9038 w 10001"/>
                  <a:gd name="connsiteY10" fmla="*/ 6861 h 10000"/>
                  <a:gd name="connsiteX11" fmla="*/ 8720 w 10001"/>
                  <a:gd name="connsiteY11" fmla="*/ 6025 h 10000"/>
                  <a:gd name="connsiteX12" fmla="*/ 9288 w 10001"/>
                  <a:gd name="connsiteY12" fmla="*/ 4783 h 10000"/>
                  <a:gd name="connsiteX13" fmla="*/ 9991 w 10001"/>
                  <a:gd name="connsiteY13" fmla="*/ 2625 h 10000"/>
                  <a:gd name="connsiteX14" fmla="*/ 6757 w 10001"/>
                  <a:gd name="connsiteY14" fmla="*/ 144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001" h="10000">
                    <a:moveTo>
                      <a:pt x="6757" y="144"/>
                    </a:moveTo>
                    <a:cubicBezTo>
                      <a:pt x="5998" y="119"/>
                      <a:pt x="5128" y="-151"/>
                      <a:pt x="4423" y="119"/>
                    </a:cubicBezTo>
                    <a:cubicBezTo>
                      <a:pt x="3829" y="340"/>
                      <a:pt x="3677" y="771"/>
                      <a:pt x="3387" y="1041"/>
                    </a:cubicBezTo>
                    <a:cubicBezTo>
                      <a:pt x="2766" y="1630"/>
                      <a:pt x="1908" y="856"/>
                      <a:pt x="1286" y="1224"/>
                    </a:cubicBezTo>
                    <a:cubicBezTo>
                      <a:pt x="859" y="1470"/>
                      <a:pt x="1176" y="1973"/>
                      <a:pt x="1134" y="2576"/>
                    </a:cubicBezTo>
                    <a:cubicBezTo>
                      <a:pt x="1038" y="3816"/>
                      <a:pt x="-578" y="5509"/>
                      <a:pt x="222" y="6750"/>
                    </a:cubicBezTo>
                    <a:cubicBezTo>
                      <a:pt x="596" y="7314"/>
                      <a:pt x="1190" y="7720"/>
                      <a:pt x="1480" y="8321"/>
                    </a:cubicBezTo>
                    <a:cubicBezTo>
                      <a:pt x="1797" y="9009"/>
                      <a:pt x="2046" y="9513"/>
                      <a:pt x="2918" y="9697"/>
                    </a:cubicBezTo>
                    <a:cubicBezTo>
                      <a:pt x="3732" y="9856"/>
                      <a:pt x="4617" y="10041"/>
                      <a:pt x="5445" y="9992"/>
                    </a:cubicBezTo>
                    <a:cubicBezTo>
                      <a:pt x="6260" y="9943"/>
                      <a:pt x="6854" y="9292"/>
                      <a:pt x="7670" y="9389"/>
                    </a:cubicBezTo>
                    <a:cubicBezTo>
                      <a:pt x="9549" y="9598"/>
                      <a:pt x="9674" y="8039"/>
                      <a:pt x="9038" y="6861"/>
                    </a:cubicBezTo>
                    <a:cubicBezTo>
                      <a:pt x="8927" y="6664"/>
                      <a:pt x="8624" y="6319"/>
                      <a:pt x="8720" y="6025"/>
                    </a:cubicBezTo>
                    <a:cubicBezTo>
                      <a:pt x="8771" y="5685"/>
                      <a:pt x="9456" y="5485"/>
                      <a:pt x="9288" y="4783"/>
                    </a:cubicBezTo>
                    <a:cubicBezTo>
                      <a:pt x="9120" y="4081"/>
                      <a:pt x="10115" y="3508"/>
                      <a:pt x="9991" y="2625"/>
                    </a:cubicBezTo>
                    <a:cubicBezTo>
                      <a:pt x="9866" y="1666"/>
                      <a:pt x="8361" y="193"/>
                      <a:pt x="6757" y="144"/>
                    </a:cubicBezTo>
                    <a:close/>
                  </a:path>
                </a:pathLst>
              </a:custGeom>
              <a:solidFill>
                <a:srgbClr val="0637C2"/>
              </a:solidFill>
              <a:ln>
                <a:noFill/>
              </a:ln>
              <a:effectLst>
                <a:innerShdw blurRad="292100" dist="266700" dir="12660000">
                  <a:schemeClr val="tx1">
                    <a:alpha val="42000"/>
                  </a:scheme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31" name="Freeform 6">
                <a:extLst>
                  <a:ext uri="{FF2B5EF4-FFF2-40B4-BE49-F238E27FC236}">
                    <a16:creationId xmlns:a16="http://schemas.microsoft.com/office/drawing/2014/main" id="{C222B848-083B-432F-A045-480A9C1E0B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07047" y="-2744908"/>
                <a:ext cx="5721341" cy="6682859"/>
              </a:xfrm>
              <a:custGeom>
                <a:avLst/>
                <a:gdLst>
                  <a:gd name="T0" fmla="*/ 615 w 642"/>
                  <a:gd name="T1" fmla="*/ 150 h 751"/>
                  <a:gd name="T2" fmla="*/ 532 w 642"/>
                  <a:gd name="T3" fmla="*/ 57 h 751"/>
                  <a:gd name="T4" fmla="*/ 412 w 642"/>
                  <a:gd name="T5" fmla="*/ 10 h 751"/>
                  <a:gd name="T6" fmla="*/ 325 w 642"/>
                  <a:gd name="T7" fmla="*/ 63 h 751"/>
                  <a:gd name="T8" fmla="*/ 195 w 642"/>
                  <a:gd name="T9" fmla="*/ 111 h 751"/>
                  <a:gd name="T10" fmla="*/ 121 w 642"/>
                  <a:gd name="T11" fmla="*/ 187 h 751"/>
                  <a:gd name="T12" fmla="*/ 60 w 642"/>
                  <a:gd name="T13" fmla="*/ 291 h 751"/>
                  <a:gd name="T14" fmla="*/ 49 w 642"/>
                  <a:gd name="T15" fmla="*/ 544 h 751"/>
                  <a:gd name="T16" fmla="*/ 249 w 642"/>
                  <a:gd name="T17" fmla="*/ 685 h 751"/>
                  <a:gd name="T18" fmla="*/ 530 w 642"/>
                  <a:gd name="T19" fmla="*/ 667 h 751"/>
                  <a:gd name="T20" fmla="*/ 559 w 642"/>
                  <a:gd name="T21" fmla="*/ 540 h 751"/>
                  <a:gd name="T22" fmla="*/ 548 w 642"/>
                  <a:gd name="T23" fmla="*/ 484 h 751"/>
                  <a:gd name="T24" fmla="*/ 570 w 642"/>
                  <a:gd name="T25" fmla="*/ 417 h 751"/>
                  <a:gd name="T26" fmla="*/ 604 w 642"/>
                  <a:gd name="T27" fmla="*/ 288 h 751"/>
                  <a:gd name="T28" fmla="*/ 615 w 642"/>
                  <a:gd name="T29" fmla="*/ 150 h 751"/>
                  <a:gd name="T30" fmla="*/ 615 w 642"/>
                  <a:gd name="T31" fmla="*/ 150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2" h="751">
                    <a:moveTo>
                      <a:pt x="615" y="150"/>
                    </a:moveTo>
                    <a:cubicBezTo>
                      <a:pt x="593" y="107"/>
                      <a:pt x="572" y="83"/>
                      <a:pt x="532" y="57"/>
                    </a:cubicBezTo>
                    <a:cubicBezTo>
                      <a:pt x="497" y="33"/>
                      <a:pt x="457" y="0"/>
                      <a:pt x="412" y="10"/>
                    </a:cubicBezTo>
                    <a:cubicBezTo>
                      <a:pt x="377" y="17"/>
                      <a:pt x="354" y="44"/>
                      <a:pt x="325" y="63"/>
                    </a:cubicBezTo>
                    <a:cubicBezTo>
                      <a:pt x="286" y="88"/>
                      <a:pt x="240" y="97"/>
                      <a:pt x="195" y="111"/>
                    </a:cubicBezTo>
                    <a:cubicBezTo>
                      <a:pt x="149" y="125"/>
                      <a:pt x="130" y="139"/>
                      <a:pt x="121" y="187"/>
                    </a:cubicBezTo>
                    <a:cubicBezTo>
                      <a:pt x="112" y="229"/>
                      <a:pt x="85" y="258"/>
                      <a:pt x="60" y="291"/>
                    </a:cubicBezTo>
                    <a:cubicBezTo>
                      <a:pt x="0" y="369"/>
                      <a:pt x="5" y="460"/>
                      <a:pt x="49" y="544"/>
                    </a:cubicBezTo>
                    <a:cubicBezTo>
                      <a:pt x="91" y="625"/>
                      <a:pt x="161" y="669"/>
                      <a:pt x="249" y="685"/>
                    </a:cubicBezTo>
                    <a:cubicBezTo>
                      <a:pt x="330" y="700"/>
                      <a:pt x="467" y="751"/>
                      <a:pt x="530" y="667"/>
                    </a:cubicBezTo>
                    <a:cubicBezTo>
                      <a:pt x="552" y="638"/>
                      <a:pt x="567" y="575"/>
                      <a:pt x="559" y="540"/>
                    </a:cubicBezTo>
                    <a:cubicBezTo>
                      <a:pt x="555" y="521"/>
                      <a:pt x="545" y="504"/>
                      <a:pt x="548" y="484"/>
                    </a:cubicBezTo>
                    <a:cubicBezTo>
                      <a:pt x="551" y="461"/>
                      <a:pt x="563" y="439"/>
                      <a:pt x="570" y="417"/>
                    </a:cubicBezTo>
                    <a:cubicBezTo>
                      <a:pt x="584" y="374"/>
                      <a:pt x="583" y="327"/>
                      <a:pt x="604" y="288"/>
                    </a:cubicBezTo>
                    <a:cubicBezTo>
                      <a:pt x="631" y="238"/>
                      <a:pt x="642" y="203"/>
                      <a:pt x="615" y="150"/>
                    </a:cubicBezTo>
                    <a:cubicBezTo>
                      <a:pt x="607" y="134"/>
                      <a:pt x="624" y="166"/>
                      <a:pt x="615" y="150"/>
                    </a:cubicBezTo>
                    <a:close/>
                  </a:path>
                </a:pathLst>
              </a:custGeom>
              <a:solidFill>
                <a:srgbClr val="000E92"/>
              </a:solidFill>
              <a:ln>
                <a:noFill/>
              </a:ln>
              <a:effectLst>
                <a:innerShdw blurRad="292100" dist="190500" dir="12660000">
                  <a:schemeClr val="tx1">
                    <a:alpha val="50000"/>
                  </a:scheme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Freeform 7">
                <a:extLst>
                  <a:ext uri="{FF2B5EF4-FFF2-40B4-BE49-F238E27FC236}">
                    <a16:creationId xmlns:a16="http://schemas.microsoft.com/office/drawing/2014/main" id="{671256D8-08FB-460D-A4AD-077CEA059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32502" y="-2116734"/>
                <a:ext cx="4955170" cy="5684447"/>
              </a:xfrm>
              <a:custGeom>
                <a:avLst/>
                <a:gdLst>
                  <a:gd name="T0" fmla="*/ 533 w 556"/>
                  <a:gd name="T1" fmla="*/ 76 h 639"/>
                  <a:gd name="T2" fmla="*/ 354 w 556"/>
                  <a:gd name="T3" fmla="*/ 22 h 639"/>
                  <a:gd name="T4" fmla="*/ 278 w 556"/>
                  <a:gd name="T5" fmla="*/ 54 h 639"/>
                  <a:gd name="T6" fmla="*/ 179 w 556"/>
                  <a:gd name="T7" fmla="*/ 68 h 639"/>
                  <a:gd name="T8" fmla="*/ 116 w 556"/>
                  <a:gd name="T9" fmla="*/ 137 h 639"/>
                  <a:gd name="T10" fmla="*/ 44 w 556"/>
                  <a:gd name="T11" fmla="*/ 239 h 639"/>
                  <a:gd name="T12" fmla="*/ 112 w 556"/>
                  <a:gd name="T13" fmla="*/ 440 h 639"/>
                  <a:gd name="T14" fmla="*/ 239 w 556"/>
                  <a:gd name="T15" fmla="*/ 599 h 639"/>
                  <a:gd name="T16" fmla="*/ 464 w 556"/>
                  <a:gd name="T17" fmla="*/ 550 h 639"/>
                  <a:gd name="T18" fmla="*/ 486 w 556"/>
                  <a:gd name="T19" fmla="*/ 392 h 639"/>
                  <a:gd name="T20" fmla="*/ 486 w 556"/>
                  <a:gd name="T21" fmla="*/ 263 h 639"/>
                  <a:gd name="T22" fmla="*/ 538 w 556"/>
                  <a:gd name="T23" fmla="*/ 173 h 639"/>
                  <a:gd name="T24" fmla="*/ 533 w 556"/>
                  <a:gd name="T25" fmla="*/ 76 h 639"/>
                  <a:gd name="T26" fmla="*/ 533 w 556"/>
                  <a:gd name="T27" fmla="*/ 76 h 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6" h="639">
                    <a:moveTo>
                      <a:pt x="533" y="76"/>
                    </a:moveTo>
                    <a:cubicBezTo>
                      <a:pt x="495" y="13"/>
                      <a:pt x="419" y="0"/>
                      <a:pt x="354" y="22"/>
                    </a:cubicBezTo>
                    <a:cubicBezTo>
                      <a:pt x="327" y="30"/>
                      <a:pt x="303" y="44"/>
                      <a:pt x="278" y="54"/>
                    </a:cubicBezTo>
                    <a:cubicBezTo>
                      <a:pt x="244" y="68"/>
                      <a:pt x="212" y="59"/>
                      <a:pt x="179" y="68"/>
                    </a:cubicBezTo>
                    <a:cubicBezTo>
                      <a:pt x="149" y="76"/>
                      <a:pt x="137" y="117"/>
                      <a:pt x="116" y="137"/>
                    </a:cubicBezTo>
                    <a:cubicBezTo>
                      <a:pt x="88" y="166"/>
                      <a:pt x="62" y="203"/>
                      <a:pt x="44" y="239"/>
                    </a:cubicBezTo>
                    <a:cubicBezTo>
                      <a:pt x="0" y="325"/>
                      <a:pt x="60" y="378"/>
                      <a:pt x="112" y="440"/>
                    </a:cubicBezTo>
                    <a:cubicBezTo>
                      <a:pt x="159" y="495"/>
                      <a:pt x="179" y="570"/>
                      <a:pt x="239" y="599"/>
                    </a:cubicBezTo>
                    <a:cubicBezTo>
                      <a:pt x="318" y="637"/>
                      <a:pt x="428" y="639"/>
                      <a:pt x="464" y="550"/>
                    </a:cubicBezTo>
                    <a:cubicBezTo>
                      <a:pt x="482" y="506"/>
                      <a:pt x="448" y="470"/>
                      <a:pt x="486" y="392"/>
                    </a:cubicBezTo>
                    <a:cubicBezTo>
                      <a:pt x="506" y="352"/>
                      <a:pt x="480" y="306"/>
                      <a:pt x="486" y="263"/>
                    </a:cubicBezTo>
                    <a:cubicBezTo>
                      <a:pt x="491" y="223"/>
                      <a:pt x="518" y="204"/>
                      <a:pt x="538" y="173"/>
                    </a:cubicBezTo>
                    <a:cubicBezTo>
                      <a:pt x="556" y="143"/>
                      <a:pt x="551" y="104"/>
                      <a:pt x="533" y="76"/>
                    </a:cubicBezTo>
                    <a:cubicBezTo>
                      <a:pt x="519" y="52"/>
                      <a:pt x="547" y="99"/>
                      <a:pt x="533" y="76"/>
                    </a:cubicBezTo>
                    <a:close/>
                  </a:path>
                </a:pathLst>
              </a:custGeom>
              <a:solidFill>
                <a:srgbClr val="000B67"/>
              </a:solidFill>
              <a:ln>
                <a:noFill/>
              </a:ln>
              <a:effectLst>
                <a:innerShdw blurRad="292100" dist="266700" dir="12660000">
                  <a:schemeClr val="tx1">
                    <a:alpha val="46000"/>
                  </a:scheme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33" name="Group 47">
              <a:extLst>
                <a:ext uri="{FF2B5EF4-FFF2-40B4-BE49-F238E27FC236}">
                  <a16:creationId xmlns:a16="http://schemas.microsoft.com/office/drawing/2014/main" id="{1C2B386F-8555-436D-A85D-5880E4304819}"/>
                </a:ext>
              </a:extLst>
            </p:cNvPr>
            <p:cNvGrpSpPr/>
            <p:nvPr/>
          </p:nvGrpSpPr>
          <p:grpSpPr>
            <a:xfrm>
              <a:off x="610604" y="5049983"/>
              <a:ext cx="1348182" cy="560434"/>
              <a:chOff x="606794" y="5048562"/>
              <a:chExt cx="1348182" cy="560434"/>
            </a:xfrm>
          </p:grpSpPr>
          <p:sp>
            <p:nvSpPr>
              <p:cNvPr id="134" name="TextBox 55">
                <a:extLst>
                  <a:ext uri="{FF2B5EF4-FFF2-40B4-BE49-F238E27FC236}">
                    <a16:creationId xmlns:a16="http://schemas.microsoft.com/office/drawing/2014/main" id="{C728AEBA-93E2-41C8-99F4-C1C391A2F0A6}"/>
                  </a:ext>
                </a:extLst>
              </p:cNvPr>
              <p:cNvSpPr txBox="1"/>
              <p:nvPr/>
            </p:nvSpPr>
            <p:spPr>
              <a:xfrm>
                <a:off x="951225" y="5048562"/>
                <a:ext cx="68925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B0F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107</a:t>
                </a:r>
                <a:endParaRPr kumimoji="0" lang="id-ID" b="1" i="0" u="none" strike="noStrike" kern="120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5" name="Rectangle 56">
                <a:extLst>
                  <a:ext uri="{FF2B5EF4-FFF2-40B4-BE49-F238E27FC236}">
                    <a16:creationId xmlns:a16="http://schemas.microsoft.com/office/drawing/2014/main" id="{6D71395D-5C88-438D-BC91-7CB5578EF84F}"/>
                  </a:ext>
                </a:extLst>
              </p:cNvPr>
              <p:cNvSpPr/>
              <p:nvPr/>
            </p:nvSpPr>
            <p:spPr>
              <a:xfrm>
                <a:off x="606794" y="5327893"/>
                <a:ext cx="1348182" cy="2811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0" u="none" strike="noStrike" kern="1200" cap="none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标题</a:t>
                </a:r>
                <a:r>
                  <a:rPr lang="en-US" altLang="zh-CN" sz="1100" dirty="0">
                    <a:solidFill>
                      <a:prstClr val="white">
                        <a:lumMod val="65000"/>
                      </a:prstClr>
                    </a:solidFill>
                    <a:cs typeface="+mn-ea"/>
                    <a:sym typeface="+mn-lt"/>
                  </a:rPr>
                  <a:t>1</a:t>
                </a:r>
                <a:endParaRPr kumimoji="0" lang="en-US" sz="1100" b="0" u="none" strike="noStrike" kern="1200" cap="none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C1F8823-8DCA-4ED7-9F7F-64DA14E767D0}"/>
              </a:ext>
            </a:extLst>
          </p:cNvPr>
          <p:cNvGrpSpPr/>
          <p:nvPr/>
        </p:nvGrpSpPr>
        <p:grpSpPr>
          <a:xfrm>
            <a:off x="2262403" y="4636586"/>
            <a:ext cx="1484109" cy="1321018"/>
            <a:chOff x="2262403" y="4636586"/>
            <a:chExt cx="1484109" cy="1321018"/>
          </a:xfrm>
        </p:grpSpPr>
        <p:grpSp>
          <p:nvGrpSpPr>
            <p:cNvPr id="125" name="组合 124">
              <a:extLst>
                <a:ext uri="{FF2B5EF4-FFF2-40B4-BE49-F238E27FC236}">
                  <a16:creationId xmlns:a16="http://schemas.microsoft.com/office/drawing/2014/main" id="{016DF214-8BF1-419F-A53A-81D5BF37E65F}"/>
                </a:ext>
              </a:extLst>
            </p:cNvPr>
            <p:cNvGrpSpPr/>
            <p:nvPr/>
          </p:nvGrpSpPr>
          <p:grpSpPr>
            <a:xfrm rot="6542807" flipV="1">
              <a:off x="2343949" y="4555040"/>
              <a:ext cx="1321018" cy="1484109"/>
              <a:chOff x="25637726" y="-3075661"/>
              <a:chExt cx="6450809" cy="7247219"/>
            </a:xfrm>
          </p:grpSpPr>
          <p:sp>
            <p:nvSpPr>
              <p:cNvPr id="126" name="Freeform 5">
                <a:extLst>
                  <a:ext uri="{FF2B5EF4-FFF2-40B4-BE49-F238E27FC236}">
                    <a16:creationId xmlns:a16="http://schemas.microsoft.com/office/drawing/2014/main" id="{5A77A212-2EAF-44C0-A0CC-1DB7665640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37726" y="-3075661"/>
                <a:ext cx="6450809" cy="7247219"/>
              </a:xfrm>
              <a:custGeom>
                <a:avLst/>
                <a:gdLst>
                  <a:gd name="T0" fmla="*/ 531 w 774"/>
                  <a:gd name="T1" fmla="*/ 24 h 830"/>
                  <a:gd name="T2" fmla="*/ 362 w 774"/>
                  <a:gd name="T3" fmla="*/ 22 h 830"/>
                  <a:gd name="T4" fmla="*/ 287 w 774"/>
                  <a:gd name="T5" fmla="*/ 97 h 830"/>
                  <a:gd name="T6" fmla="*/ 135 w 774"/>
                  <a:gd name="T7" fmla="*/ 112 h 830"/>
                  <a:gd name="T8" fmla="*/ 124 w 774"/>
                  <a:gd name="T9" fmla="*/ 222 h 830"/>
                  <a:gd name="T10" fmla="*/ 58 w 774"/>
                  <a:gd name="T11" fmla="*/ 562 h 830"/>
                  <a:gd name="T12" fmla="*/ 149 w 774"/>
                  <a:gd name="T13" fmla="*/ 690 h 830"/>
                  <a:gd name="T14" fmla="*/ 253 w 774"/>
                  <a:gd name="T15" fmla="*/ 802 h 830"/>
                  <a:gd name="T16" fmla="*/ 436 w 774"/>
                  <a:gd name="T17" fmla="*/ 826 h 830"/>
                  <a:gd name="T18" fmla="*/ 597 w 774"/>
                  <a:gd name="T19" fmla="*/ 777 h 830"/>
                  <a:gd name="T20" fmla="*/ 696 w 774"/>
                  <a:gd name="T21" fmla="*/ 571 h 830"/>
                  <a:gd name="T22" fmla="*/ 673 w 774"/>
                  <a:gd name="T23" fmla="*/ 503 h 830"/>
                  <a:gd name="T24" fmla="*/ 722 w 774"/>
                  <a:gd name="T25" fmla="*/ 473 h 830"/>
                  <a:gd name="T26" fmla="*/ 744 w 774"/>
                  <a:gd name="T27" fmla="*/ 409 h 830"/>
                  <a:gd name="T28" fmla="*/ 765 w 774"/>
                  <a:gd name="T29" fmla="*/ 226 h 830"/>
                  <a:gd name="T30" fmla="*/ 531 w 774"/>
                  <a:gd name="T31" fmla="*/ 24 h 830"/>
                  <a:gd name="connsiteX0" fmla="*/ 6319 w 9353"/>
                  <a:gd name="connsiteY0" fmla="*/ 141 h 9811"/>
                  <a:gd name="connsiteX1" fmla="*/ 4136 w 9353"/>
                  <a:gd name="connsiteY1" fmla="*/ 117 h 9811"/>
                  <a:gd name="connsiteX2" fmla="*/ 3167 w 9353"/>
                  <a:gd name="connsiteY2" fmla="*/ 1021 h 9811"/>
                  <a:gd name="connsiteX3" fmla="*/ 1203 w 9353"/>
                  <a:gd name="connsiteY3" fmla="*/ 1201 h 9811"/>
                  <a:gd name="connsiteX4" fmla="*/ 1061 w 9353"/>
                  <a:gd name="connsiteY4" fmla="*/ 2527 h 9811"/>
                  <a:gd name="connsiteX5" fmla="*/ 208 w 9353"/>
                  <a:gd name="connsiteY5" fmla="*/ 6623 h 9811"/>
                  <a:gd name="connsiteX6" fmla="*/ 1384 w 9353"/>
                  <a:gd name="connsiteY6" fmla="*/ 8165 h 9811"/>
                  <a:gd name="connsiteX7" fmla="*/ 2728 w 9353"/>
                  <a:gd name="connsiteY7" fmla="*/ 9515 h 9811"/>
                  <a:gd name="connsiteX8" fmla="*/ 5092 w 9353"/>
                  <a:gd name="connsiteY8" fmla="*/ 9804 h 9811"/>
                  <a:gd name="connsiteX9" fmla="*/ 7172 w 9353"/>
                  <a:gd name="connsiteY9" fmla="*/ 9213 h 9811"/>
                  <a:gd name="connsiteX10" fmla="*/ 8451 w 9353"/>
                  <a:gd name="connsiteY10" fmla="*/ 6732 h 9811"/>
                  <a:gd name="connsiteX11" fmla="*/ 8154 w 9353"/>
                  <a:gd name="connsiteY11" fmla="*/ 5912 h 9811"/>
                  <a:gd name="connsiteX12" fmla="*/ 8694 w 9353"/>
                  <a:gd name="connsiteY12" fmla="*/ 5489 h 9811"/>
                  <a:gd name="connsiteX13" fmla="*/ 9071 w 9353"/>
                  <a:gd name="connsiteY13" fmla="*/ 4780 h 9811"/>
                  <a:gd name="connsiteX14" fmla="*/ 9343 w 9353"/>
                  <a:gd name="connsiteY14" fmla="*/ 2575 h 9811"/>
                  <a:gd name="connsiteX15" fmla="*/ 6319 w 9353"/>
                  <a:gd name="connsiteY15" fmla="*/ 141 h 9811"/>
                  <a:gd name="connsiteX0" fmla="*/ 6756 w 9998"/>
                  <a:gd name="connsiteY0" fmla="*/ 144 h 10001"/>
                  <a:gd name="connsiteX1" fmla="*/ 4422 w 9998"/>
                  <a:gd name="connsiteY1" fmla="*/ 119 h 10001"/>
                  <a:gd name="connsiteX2" fmla="*/ 3386 w 9998"/>
                  <a:gd name="connsiteY2" fmla="*/ 1041 h 10001"/>
                  <a:gd name="connsiteX3" fmla="*/ 1286 w 9998"/>
                  <a:gd name="connsiteY3" fmla="*/ 1224 h 10001"/>
                  <a:gd name="connsiteX4" fmla="*/ 1134 w 9998"/>
                  <a:gd name="connsiteY4" fmla="*/ 2576 h 10001"/>
                  <a:gd name="connsiteX5" fmla="*/ 222 w 9998"/>
                  <a:gd name="connsiteY5" fmla="*/ 6751 h 10001"/>
                  <a:gd name="connsiteX6" fmla="*/ 1480 w 9998"/>
                  <a:gd name="connsiteY6" fmla="*/ 8322 h 10001"/>
                  <a:gd name="connsiteX7" fmla="*/ 2917 w 9998"/>
                  <a:gd name="connsiteY7" fmla="*/ 9698 h 10001"/>
                  <a:gd name="connsiteX8" fmla="*/ 5444 w 9998"/>
                  <a:gd name="connsiteY8" fmla="*/ 9993 h 10001"/>
                  <a:gd name="connsiteX9" fmla="*/ 7668 w 9998"/>
                  <a:gd name="connsiteY9" fmla="*/ 9390 h 10001"/>
                  <a:gd name="connsiteX10" fmla="*/ 9036 w 9998"/>
                  <a:gd name="connsiteY10" fmla="*/ 6862 h 10001"/>
                  <a:gd name="connsiteX11" fmla="*/ 8718 w 9998"/>
                  <a:gd name="connsiteY11" fmla="*/ 6026 h 10001"/>
                  <a:gd name="connsiteX12" fmla="*/ 9295 w 9998"/>
                  <a:gd name="connsiteY12" fmla="*/ 5595 h 10001"/>
                  <a:gd name="connsiteX13" fmla="*/ 9556 w 9998"/>
                  <a:gd name="connsiteY13" fmla="*/ 4796 h 10001"/>
                  <a:gd name="connsiteX14" fmla="*/ 9989 w 9998"/>
                  <a:gd name="connsiteY14" fmla="*/ 2625 h 10001"/>
                  <a:gd name="connsiteX15" fmla="*/ 6756 w 9998"/>
                  <a:gd name="connsiteY15" fmla="*/ 144 h 10001"/>
                  <a:gd name="connsiteX0" fmla="*/ 6757 w 10000"/>
                  <a:gd name="connsiteY0" fmla="*/ 144 h 10000"/>
                  <a:gd name="connsiteX1" fmla="*/ 4423 w 10000"/>
                  <a:gd name="connsiteY1" fmla="*/ 119 h 10000"/>
                  <a:gd name="connsiteX2" fmla="*/ 3387 w 10000"/>
                  <a:gd name="connsiteY2" fmla="*/ 1041 h 10000"/>
                  <a:gd name="connsiteX3" fmla="*/ 1286 w 10000"/>
                  <a:gd name="connsiteY3" fmla="*/ 1224 h 10000"/>
                  <a:gd name="connsiteX4" fmla="*/ 1134 w 10000"/>
                  <a:gd name="connsiteY4" fmla="*/ 2576 h 10000"/>
                  <a:gd name="connsiteX5" fmla="*/ 222 w 10000"/>
                  <a:gd name="connsiteY5" fmla="*/ 6750 h 10000"/>
                  <a:gd name="connsiteX6" fmla="*/ 1480 w 10000"/>
                  <a:gd name="connsiteY6" fmla="*/ 8321 h 10000"/>
                  <a:gd name="connsiteX7" fmla="*/ 2918 w 10000"/>
                  <a:gd name="connsiteY7" fmla="*/ 9697 h 10000"/>
                  <a:gd name="connsiteX8" fmla="*/ 5445 w 10000"/>
                  <a:gd name="connsiteY8" fmla="*/ 9992 h 10000"/>
                  <a:gd name="connsiteX9" fmla="*/ 7670 w 10000"/>
                  <a:gd name="connsiteY9" fmla="*/ 9389 h 10000"/>
                  <a:gd name="connsiteX10" fmla="*/ 9038 w 10000"/>
                  <a:gd name="connsiteY10" fmla="*/ 6861 h 10000"/>
                  <a:gd name="connsiteX11" fmla="*/ 8720 w 10000"/>
                  <a:gd name="connsiteY11" fmla="*/ 6025 h 10000"/>
                  <a:gd name="connsiteX12" fmla="*/ 9297 w 10000"/>
                  <a:gd name="connsiteY12" fmla="*/ 5594 h 10000"/>
                  <a:gd name="connsiteX13" fmla="*/ 9501 w 10000"/>
                  <a:gd name="connsiteY13" fmla="*/ 4884 h 10000"/>
                  <a:gd name="connsiteX14" fmla="*/ 9991 w 10000"/>
                  <a:gd name="connsiteY14" fmla="*/ 2625 h 10000"/>
                  <a:gd name="connsiteX15" fmla="*/ 6757 w 10000"/>
                  <a:gd name="connsiteY15" fmla="*/ 144 h 10000"/>
                  <a:gd name="connsiteX0" fmla="*/ 6757 w 10000"/>
                  <a:gd name="connsiteY0" fmla="*/ 144 h 10000"/>
                  <a:gd name="connsiteX1" fmla="*/ 4423 w 10000"/>
                  <a:gd name="connsiteY1" fmla="*/ 119 h 10000"/>
                  <a:gd name="connsiteX2" fmla="*/ 3387 w 10000"/>
                  <a:gd name="connsiteY2" fmla="*/ 1041 h 10000"/>
                  <a:gd name="connsiteX3" fmla="*/ 1286 w 10000"/>
                  <a:gd name="connsiteY3" fmla="*/ 1224 h 10000"/>
                  <a:gd name="connsiteX4" fmla="*/ 1134 w 10000"/>
                  <a:gd name="connsiteY4" fmla="*/ 2576 h 10000"/>
                  <a:gd name="connsiteX5" fmla="*/ 222 w 10000"/>
                  <a:gd name="connsiteY5" fmla="*/ 6750 h 10000"/>
                  <a:gd name="connsiteX6" fmla="*/ 1480 w 10000"/>
                  <a:gd name="connsiteY6" fmla="*/ 8321 h 10000"/>
                  <a:gd name="connsiteX7" fmla="*/ 2918 w 10000"/>
                  <a:gd name="connsiteY7" fmla="*/ 9697 h 10000"/>
                  <a:gd name="connsiteX8" fmla="*/ 5445 w 10000"/>
                  <a:gd name="connsiteY8" fmla="*/ 9992 h 10000"/>
                  <a:gd name="connsiteX9" fmla="*/ 7670 w 10000"/>
                  <a:gd name="connsiteY9" fmla="*/ 9389 h 10000"/>
                  <a:gd name="connsiteX10" fmla="*/ 9038 w 10000"/>
                  <a:gd name="connsiteY10" fmla="*/ 6861 h 10000"/>
                  <a:gd name="connsiteX11" fmla="*/ 8720 w 10000"/>
                  <a:gd name="connsiteY11" fmla="*/ 6025 h 10000"/>
                  <a:gd name="connsiteX12" fmla="*/ 9297 w 10000"/>
                  <a:gd name="connsiteY12" fmla="*/ 5594 h 10000"/>
                  <a:gd name="connsiteX13" fmla="*/ 9501 w 10000"/>
                  <a:gd name="connsiteY13" fmla="*/ 4884 h 10000"/>
                  <a:gd name="connsiteX14" fmla="*/ 9991 w 10000"/>
                  <a:gd name="connsiteY14" fmla="*/ 2625 h 10000"/>
                  <a:gd name="connsiteX15" fmla="*/ 6757 w 10000"/>
                  <a:gd name="connsiteY15" fmla="*/ 144 h 10000"/>
                  <a:gd name="connsiteX0" fmla="*/ 6757 w 10002"/>
                  <a:gd name="connsiteY0" fmla="*/ 144 h 10000"/>
                  <a:gd name="connsiteX1" fmla="*/ 4423 w 10002"/>
                  <a:gd name="connsiteY1" fmla="*/ 119 h 10000"/>
                  <a:gd name="connsiteX2" fmla="*/ 3387 w 10002"/>
                  <a:gd name="connsiteY2" fmla="*/ 1041 h 10000"/>
                  <a:gd name="connsiteX3" fmla="*/ 1286 w 10002"/>
                  <a:gd name="connsiteY3" fmla="*/ 1224 h 10000"/>
                  <a:gd name="connsiteX4" fmla="*/ 1134 w 10002"/>
                  <a:gd name="connsiteY4" fmla="*/ 2576 h 10000"/>
                  <a:gd name="connsiteX5" fmla="*/ 222 w 10002"/>
                  <a:gd name="connsiteY5" fmla="*/ 6750 h 10000"/>
                  <a:gd name="connsiteX6" fmla="*/ 1480 w 10002"/>
                  <a:gd name="connsiteY6" fmla="*/ 8321 h 10000"/>
                  <a:gd name="connsiteX7" fmla="*/ 2918 w 10002"/>
                  <a:gd name="connsiteY7" fmla="*/ 9697 h 10000"/>
                  <a:gd name="connsiteX8" fmla="*/ 5445 w 10002"/>
                  <a:gd name="connsiteY8" fmla="*/ 9992 h 10000"/>
                  <a:gd name="connsiteX9" fmla="*/ 7670 w 10002"/>
                  <a:gd name="connsiteY9" fmla="*/ 9389 h 10000"/>
                  <a:gd name="connsiteX10" fmla="*/ 9038 w 10002"/>
                  <a:gd name="connsiteY10" fmla="*/ 6861 h 10000"/>
                  <a:gd name="connsiteX11" fmla="*/ 8720 w 10002"/>
                  <a:gd name="connsiteY11" fmla="*/ 6025 h 10000"/>
                  <a:gd name="connsiteX12" fmla="*/ 9297 w 10002"/>
                  <a:gd name="connsiteY12" fmla="*/ 5594 h 10000"/>
                  <a:gd name="connsiteX13" fmla="*/ 9501 w 10002"/>
                  <a:gd name="connsiteY13" fmla="*/ 4884 h 10000"/>
                  <a:gd name="connsiteX14" fmla="*/ 9991 w 10002"/>
                  <a:gd name="connsiteY14" fmla="*/ 2625 h 10000"/>
                  <a:gd name="connsiteX15" fmla="*/ 6757 w 10002"/>
                  <a:gd name="connsiteY15" fmla="*/ 144 h 10000"/>
                  <a:gd name="connsiteX0" fmla="*/ 6757 w 10001"/>
                  <a:gd name="connsiteY0" fmla="*/ 144 h 10000"/>
                  <a:gd name="connsiteX1" fmla="*/ 4423 w 10001"/>
                  <a:gd name="connsiteY1" fmla="*/ 119 h 10000"/>
                  <a:gd name="connsiteX2" fmla="*/ 3387 w 10001"/>
                  <a:gd name="connsiteY2" fmla="*/ 1041 h 10000"/>
                  <a:gd name="connsiteX3" fmla="*/ 1286 w 10001"/>
                  <a:gd name="connsiteY3" fmla="*/ 1224 h 10000"/>
                  <a:gd name="connsiteX4" fmla="*/ 1134 w 10001"/>
                  <a:gd name="connsiteY4" fmla="*/ 2576 h 10000"/>
                  <a:gd name="connsiteX5" fmla="*/ 222 w 10001"/>
                  <a:gd name="connsiteY5" fmla="*/ 6750 h 10000"/>
                  <a:gd name="connsiteX6" fmla="*/ 1480 w 10001"/>
                  <a:gd name="connsiteY6" fmla="*/ 8321 h 10000"/>
                  <a:gd name="connsiteX7" fmla="*/ 2918 w 10001"/>
                  <a:gd name="connsiteY7" fmla="*/ 9697 h 10000"/>
                  <a:gd name="connsiteX8" fmla="*/ 5445 w 10001"/>
                  <a:gd name="connsiteY8" fmla="*/ 9992 h 10000"/>
                  <a:gd name="connsiteX9" fmla="*/ 7670 w 10001"/>
                  <a:gd name="connsiteY9" fmla="*/ 9389 h 10000"/>
                  <a:gd name="connsiteX10" fmla="*/ 9038 w 10001"/>
                  <a:gd name="connsiteY10" fmla="*/ 6861 h 10000"/>
                  <a:gd name="connsiteX11" fmla="*/ 8720 w 10001"/>
                  <a:gd name="connsiteY11" fmla="*/ 6025 h 10000"/>
                  <a:gd name="connsiteX12" fmla="*/ 9297 w 10001"/>
                  <a:gd name="connsiteY12" fmla="*/ 5594 h 10000"/>
                  <a:gd name="connsiteX13" fmla="*/ 9416 w 10001"/>
                  <a:gd name="connsiteY13" fmla="*/ 4695 h 10000"/>
                  <a:gd name="connsiteX14" fmla="*/ 9991 w 10001"/>
                  <a:gd name="connsiteY14" fmla="*/ 2625 h 10000"/>
                  <a:gd name="connsiteX15" fmla="*/ 6757 w 10001"/>
                  <a:gd name="connsiteY15" fmla="*/ 144 h 10000"/>
                  <a:gd name="connsiteX0" fmla="*/ 6757 w 10000"/>
                  <a:gd name="connsiteY0" fmla="*/ 144 h 10000"/>
                  <a:gd name="connsiteX1" fmla="*/ 4423 w 10000"/>
                  <a:gd name="connsiteY1" fmla="*/ 119 h 10000"/>
                  <a:gd name="connsiteX2" fmla="*/ 3387 w 10000"/>
                  <a:gd name="connsiteY2" fmla="*/ 1041 h 10000"/>
                  <a:gd name="connsiteX3" fmla="*/ 1286 w 10000"/>
                  <a:gd name="connsiteY3" fmla="*/ 1224 h 10000"/>
                  <a:gd name="connsiteX4" fmla="*/ 1134 w 10000"/>
                  <a:gd name="connsiteY4" fmla="*/ 2576 h 10000"/>
                  <a:gd name="connsiteX5" fmla="*/ 222 w 10000"/>
                  <a:gd name="connsiteY5" fmla="*/ 6750 h 10000"/>
                  <a:gd name="connsiteX6" fmla="*/ 1480 w 10000"/>
                  <a:gd name="connsiteY6" fmla="*/ 8321 h 10000"/>
                  <a:gd name="connsiteX7" fmla="*/ 2918 w 10000"/>
                  <a:gd name="connsiteY7" fmla="*/ 9697 h 10000"/>
                  <a:gd name="connsiteX8" fmla="*/ 5445 w 10000"/>
                  <a:gd name="connsiteY8" fmla="*/ 9992 h 10000"/>
                  <a:gd name="connsiteX9" fmla="*/ 7670 w 10000"/>
                  <a:gd name="connsiteY9" fmla="*/ 9389 h 10000"/>
                  <a:gd name="connsiteX10" fmla="*/ 9038 w 10000"/>
                  <a:gd name="connsiteY10" fmla="*/ 6861 h 10000"/>
                  <a:gd name="connsiteX11" fmla="*/ 8720 w 10000"/>
                  <a:gd name="connsiteY11" fmla="*/ 6025 h 10000"/>
                  <a:gd name="connsiteX12" fmla="*/ 9297 w 10000"/>
                  <a:gd name="connsiteY12" fmla="*/ 5594 h 10000"/>
                  <a:gd name="connsiteX13" fmla="*/ 9345 w 10000"/>
                  <a:gd name="connsiteY13" fmla="*/ 4821 h 10000"/>
                  <a:gd name="connsiteX14" fmla="*/ 9991 w 10000"/>
                  <a:gd name="connsiteY14" fmla="*/ 2625 h 10000"/>
                  <a:gd name="connsiteX15" fmla="*/ 6757 w 10000"/>
                  <a:gd name="connsiteY15" fmla="*/ 144 h 10000"/>
                  <a:gd name="connsiteX0" fmla="*/ 6757 w 10000"/>
                  <a:gd name="connsiteY0" fmla="*/ 144 h 10000"/>
                  <a:gd name="connsiteX1" fmla="*/ 4423 w 10000"/>
                  <a:gd name="connsiteY1" fmla="*/ 119 h 10000"/>
                  <a:gd name="connsiteX2" fmla="*/ 3387 w 10000"/>
                  <a:gd name="connsiteY2" fmla="*/ 1041 h 10000"/>
                  <a:gd name="connsiteX3" fmla="*/ 1286 w 10000"/>
                  <a:gd name="connsiteY3" fmla="*/ 1224 h 10000"/>
                  <a:gd name="connsiteX4" fmla="*/ 1134 w 10000"/>
                  <a:gd name="connsiteY4" fmla="*/ 2576 h 10000"/>
                  <a:gd name="connsiteX5" fmla="*/ 222 w 10000"/>
                  <a:gd name="connsiteY5" fmla="*/ 6750 h 10000"/>
                  <a:gd name="connsiteX6" fmla="*/ 1480 w 10000"/>
                  <a:gd name="connsiteY6" fmla="*/ 8321 h 10000"/>
                  <a:gd name="connsiteX7" fmla="*/ 2918 w 10000"/>
                  <a:gd name="connsiteY7" fmla="*/ 9697 h 10000"/>
                  <a:gd name="connsiteX8" fmla="*/ 5445 w 10000"/>
                  <a:gd name="connsiteY8" fmla="*/ 9992 h 10000"/>
                  <a:gd name="connsiteX9" fmla="*/ 7670 w 10000"/>
                  <a:gd name="connsiteY9" fmla="*/ 9389 h 10000"/>
                  <a:gd name="connsiteX10" fmla="*/ 9038 w 10000"/>
                  <a:gd name="connsiteY10" fmla="*/ 6861 h 10000"/>
                  <a:gd name="connsiteX11" fmla="*/ 8720 w 10000"/>
                  <a:gd name="connsiteY11" fmla="*/ 6025 h 10000"/>
                  <a:gd name="connsiteX12" fmla="*/ 9345 w 10000"/>
                  <a:gd name="connsiteY12" fmla="*/ 4821 h 10000"/>
                  <a:gd name="connsiteX13" fmla="*/ 9991 w 10000"/>
                  <a:gd name="connsiteY13" fmla="*/ 2625 h 10000"/>
                  <a:gd name="connsiteX14" fmla="*/ 6757 w 10000"/>
                  <a:gd name="connsiteY14" fmla="*/ 144 h 10000"/>
                  <a:gd name="connsiteX0" fmla="*/ 6757 w 10001"/>
                  <a:gd name="connsiteY0" fmla="*/ 144 h 10000"/>
                  <a:gd name="connsiteX1" fmla="*/ 4423 w 10001"/>
                  <a:gd name="connsiteY1" fmla="*/ 119 h 10000"/>
                  <a:gd name="connsiteX2" fmla="*/ 3387 w 10001"/>
                  <a:gd name="connsiteY2" fmla="*/ 1041 h 10000"/>
                  <a:gd name="connsiteX3" fmla="*/ 1286 w 10001"/>
                  <a:gd name="connsiteY3" fmla="*/ 1224 h 10000"/>
                  <a:gd name="connsiteX4" fmla="*/ 1134 w 10001"/>
                  <a:gd name="connsiteY4" fmla="*/ 2576 h 10000"/>
                  <a:gd name="connsiteX5" fmla="*/ 222 w 10001"/>
                  <a:gd name="connsiteY5" fmla="*/ 6750 h 10000"/>
                  <a:gd name="connsiteX6" fmla="*/ 1480 w 10001"/>
                  <a:gd name="connsiteY6" fmla="*/ 8321 h 10000"/>
                  <a:gd name="connsiteX7" fmla="*/ 2918 w 10001"/>
                  <a:gd name="connsiteY7" fmla="*/ 9697 h 10000"/>
                  <a:gd name="connsiteX8" fmla="*/ 5445 w 10001"/>
                  <a:gd name="connsiteY8" fmla="*/ 9992 h 10000"/>
                  <a:gd name="connsiteX9" fmla="*/ 7670 w 10001"/>
                  <a:gd name="connsiteY9" fmla="*/ 9389 h 10000"/>
                  <a:gd name="connsiteX10" fmla="*/ 9038 w 10001"/>
                  <a:gd name="connsiteY10" fmla="*/ 6861 h 10000"/>
                  <a:gd name="connsiteX11" fmla="*/ 8720 w 10001"/>
                  <a:gd name="connsiteY11" fmla="*/ 6025 h 10000"/>
                  <a:gd name="connsiteX12" fmla="*/ 9402 w 10001"/>
                  <a:gd name="connsiteY12" fmla="*/ 5061 h 10000"/>
                  <a:gd name="connsiteX13" fmla="*/ 9991 w 10001"/>
                  <a:gd name="connsiteY13" fmla="*/ 2625 h 10000"/>
                  <a:gd name="connsiteX14" fmla="*/ 6757 w 10001"/>
                  <a:gd name="connsiteY14" fmla="*/ 144 h 10000"/>
                  <a:gd name="connsiteX0" fmla="*/ 6757 w 10001"/>
                  <a:gd name="connsiteY0" fmla="*/ 144 h 10000"/>
                  <a:gd name="connsiteX1" fmla="*/ 4423 w 10001"/>
                  <a:gd name="connsiteY1" fmla="*/ 119 h 10000"/>
                  <a:gd name="connsiteX2" fmla="*/ 3387 w 10001"/>
                  <a:gd name="connsiteY2" fmla="*/ 1041 h 10000"/>
                  <a:gd name="connsiteX3" fmla="*/ 1286 w 10001"/>
                  <a:gd name="connsiteY3" fmla="*/ 1224 h 10000"/>
                  <a:gd name="connsiteX4" fmla="*/ 1134 w 10001"/>
                  <a:gd name="connsiteY4" fmla="*/ 2576 h 10000"/>
                  <a:gd name="connsiteX5" fmla="*/ 222 w 10001"/>
                  <a:gd name="connsiteY5" fmla="*/ 6750 h 10000"/>
                  <a:gd name="connsiteX6" fmla="*/ 1480 w 10001"/>
                  <a:gd name="connsiteY6" fmla="*/ 8321 h 10000"/>
                  <a:gd name="connsiteX7" fmla="*/ 2918 w 10001"/>
                  <a:gd name="connsiteY7" fmla="*/ 9697 h 10000"/>
                  <a:gd name="connsiteX8" fmla="*/ 5445 w 10001"/>
                  <a:gd name="connsiteY8" fmla="*/ 9992 h 10000"/>
                  <a:gd name="connsiteX9" fmla="*/ 7670 w 10001"/>
                  <a:gd name="connsiteY9" fmla="*/ 9389 h 10000"/>
                  <a:gd name="connsiteX10" fmla="*/ 9038 w 10001"/>
                  <a:gd name="connsiteY10" fmla="*/ 6861 h 10000"/>
                  <a:gd name="connsiteX11" fmla="*/ 8720 w 10001"/>
                  <a:gd name="connsiteY11" fmla="*/ 6025 h 10000"/>
                  <a:gd name="connsiteX12" fmla="*/ 9402 w 10001"/>
                  <a:gd name="connsiteY12" fmla="*/ 5061 h 10000"/>
                  <a:gd name="connsiteX13" fmla="*/ 9991 w 10001"/>
                  <a:gd name="connsiteY13" fmla="*/ 2625 h 10000"/>
                  <a:gd name="connsiteX14" fmla="*/ 6757 w 10001"/>
                  <a:gd name="connsiteY14" fmla="*/ 144 h 10000"/>
                  <a:gd name="connsiteX0" fmla="*/ 6757 w 10003"/>
                  <a:gd name="connsiteY0" fmla="*/ 144 h 10000"/>
                  <a:gd name="connsiteX1" fmla="*/ 4423 w 10003"/>
                  <a:gd name="connsiteY1" fmla="*/ 119 h 10000"/>
                  <a:gd name="connsiteX2" fmla="*/ 3387 w 10003"/>
                  <a:gd name="connsiteY2" fmla="*/ 1041 h 10000"/>
                  <a:gd name="connsiteX3" fmla="*/ 1286 w 10003"/>
                  <a:gd name="connsiteY3" fmla="*/ 1224 h 10000"/>
                  <a:gd name="connsiteX4" fmla="*/ 1134 w 10003"/>
                  <a:gd name="connsiteY4" fmla="*/ 2576 h 10000"/>
                  <a:gd name="connsiteX5" fmla="*/ 222 w 10003"/>
                  <a:gd name="connsiteY5" fmla="*/ 6750 h 10000"/>
                  <a:gd name="connsiteX6" fmla="*/ 1480 w 10003"/>
                  <a:gd name="connsiteY6" fmla="*/ 8321 h 10000"/>
                  <a:gd name="connsiteX7" fmla="*/ 2918 w 10003"/>
                  <a:gd name="connsiteY7" fmla="*/ 9697 h 10000"/>
                  <a:gd name="connsiteX8" fmla="*/ 5445 w 10003"/>
                  <a:gd name="connsiteY8" fmla="*/ 9992 h 10000"/>
                  <a:gd name="connsiteX9" fmla="*/ 7670 w 10003"/>
                  <a:gd name="connsiteY9" fmla="*/ 9389 h 10000"/>
                  <a:gd name="connsiteX10" fmla="*/ 9038 w 10003"/>
                  <a:gd name="connsiteY10" fmla="*/ 6861 h 10000"/>
                  <a:gd name="connsiteX11" fmla="*/ 8720 w 10003"/>
                  <a:gd name="connsiteY11" fmla="*/ 6025 h 10000"/>
                  <a:gd name="connsiteX12" fmla="*/ 9402 w 10003"/>
                  <a:gd name="connsiteY12" fmla="*/ 5061 h 10000"/>
                  <a:gd name="connsiteX13" fmla="*/ 9991 w 10003"/>
                  <a:gd name="connsiteY13" fmla="*/ 2625 h 10000"/>
                  <a:gd name="connsiteX14" fmla="*/ 6757 w 10003"/>
                  <a:gd name="connsiteY14" fmla="*/ 144 h 10000"/>
                  <a:gd name="connsiteX0" fmla="*/ 6757 w 10001"/>
                  <a:gd name="connsiteY0" fmla="*/ 144 h 10000"/>
                  <a:gd name="connsiteX1" fmla="*/ 4423 w 10001"/>
                  <a:gd name="connsiteY1" fmla="*/ 119 h 10000"/>
                  <a:gd name="connsiteX2" fmla="*/ 3387 w 10001"/>
                  <a:gd name="connsiteY2" fmla="*/ 1041 h 10000"/>
                  <a:gd name="connsiteX3" fmla="*/ 1286 w 10001"/>
                  <a:gd name="connsiteY3" fmla="*/ 1224 h 10000"/>
                  <a:gd name="connsiteX4" fmla="*/ 1134 w 10001"/>
                  <a:gd name="connsiteY4" fmla="*/ 2576 h 10000"/>
                  <a:gd name="connsiteX5" fmla="*/ 222 w 10001"/>
                  <a:gd name="connsiteY5" fmla="*/ 6750 h 10000"/>
                  <a:gd name="connsiteX6" fmla="*/ 1480 w 10001"/>
                  <a:gd name="connsiteY6" fmla="*/ 8321 h 10000"/>
                  <a:gd name="connsiteX7" fmla="*/ 2918 w 10001"/>
                  <a:gd name="connsiteY7" fmla="*/ 9697 h 10000"/>
                  <a:gd name="connsiteX8" fmla="*/ 5445 w 10001"/>
                  <a:gd name="connsiteY8" fmla="*/ 9992 h 10000"/>
                  <a:gd name="connsiteX9" fmla="*/ 7670 w 10001"/>
                  <a:gd name="connsiteY9" fmla="*/ 9389 h 10000"/>
                  <a:gd name="connsiteX10" fmla="*/ 9038 w 10001"/>
                  <a:gd name="connsiteY10" fmla="*/ 6861 h 10000"/>
                  <a:gd name="connsiteX11" fmla="*/ 8720 w 10001"/>
                  <a:gd name="connsiteY11" fmla="*/ 6025 h 10000"/>
                  <a:gd name="connsiteX12" fmla="*/ 9288 w 10001"/>
                  <a:gd name="connsiteY12" fmla="*/ 4783 h 10000"/>
                  <a:gd name="connsiteX13" fmla="*/ 9991 w 10001"/>
                  <a:gd name="connsiteY13" fmla="*/ 2625 h 10000"/>
                  <a:gd name="connsiteX14" fmla="*/ 6757 w 10001"/>
                  <a:gd name="connsiteY14" fmla="*/ 144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001" h="10000">
                    <a:moveTo>
                      <a:pt x="6757" y="144"/>
                    </a:moveTo>
                    <a:cubicBezTo>
                      <a:pt x="5998" y="119"/>
                      <a:pt x="5128" y="-151"/>
                      <a:pt x="4423" y="119"/>
                    </a:cubicBezTo>
                    <a:cubicBezTo>
                      <a:pt x="3829" y="340"/>
                      <a:pt x="3677" y="771"/>
                      <a:pt x="3387" y="1041"/>
                    </a:cubicBezTo>
                    <a:cubicBezTo>
                      <a:pt x="2766" y="1630"/>
                      <a:pt x="1908" y="856"/>
                      <a:pt x="1286" y="1224"/>
                    </a:cubicBezTo>
                    <a:cubicBezTo>
                      <a:pt x="859" y="1470"/>
                      <a:pt x="1176" y="1973"/>
                      <a:pt x="1134" y="2576"/>
                    </a:cubicBezTo>
                    <a:cubicBezTo>
                      <a:pt x="1038" y="3816"/>
                      <a:pt x="-578" y="5509"/>
                      <a:pt x="222" y="6750"/>
                    </a:cubicBezTo>
                    <a:cubicBezTo>
                      <a:pt x="596" y="7314"/>
                      <a:pt x="1190" y="7720"/>
                      <a:pt x="1480" y="8321"/>
                    </a:cubicBezTo>
                    <a:cubicBezTo>
                      <a:pt x="1797" y="9009"/>
                      <a:pt x="2046" y="9513"/>
                      <a:pt x="2918" y="9697"/>
                    </a:cubicBezTo>
                    <a:cubicBezTo>
                      <a:pt x="3732" y="9856"/>
                      <a:pt x="4617" y="10041"/>
                      <a:pt x="5445" y="9992"/>
                    </a:cubicBezTo>
                    <a:cubicBezTo>
                      <a:pt x="6260" y="9943"/>
                      <a:pt x="6854" y="9292"/>
                      <a:pt x="7670" y="9389"/>
                    </a:cubicBezTo>
                    <a:cubicBezTo>
                      <a:pt x="9549" y="9598"/>
                      <a:pt x="9674" y="8039"/>
                      <a:pt x="9038" y="6861"/>
                    </a:cubicBezTo>
                    <a:cubicBezTo>
                      <a:pt x="8927" y="6664"/>
                      <a:pt x="8624" y="6319"/>
                      <a:pt x="8720" y="6025"/>
                    </a:cubicBezTo>
                    <a:cubicBezTo>
                      <a:pt x="8771" y="5685"/>
                      <a:pt x="9456" y="5485"/>
                      <a:pt x="9288" y="4783"/>
                    </a:cubicBezTo>
                    <a:cubicBezTo>
                      <a:pt x="9120" y="4081"/>
                      <a:pt x="10115" y="3508"/>
                      <a:pt x="9991" y="2625"/>
                    </a:cubicBezTo>
                    <a:cubicBezTo>
                      <a:pt x="9866" y="1666"/>
                      <a:pt x="8361" y="193"/>
                      <a:pt x="6757" y="144"/>
                    </a:cubicBezTo>
                    <a:close/>
                  </a:path>
                </a:pathLst>
              </a:custGeom>
              <a:solidFill>
                <a:srgbClr val="0637C2"/>
              </a:solidFill>
              <a:ln>
                <a:noFill/>
              </a:ln>
              <a:effectLst>
                <a:innerShdw blurRad="292100" dist="266700" dir="12660000">
                  <a:schemeClr val="tx1">
                    <a:alpha val="42000"/>
                  </a:scheme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27" name="Freeform 6">
                <a:extLst>
                  <a:ext uri="{FF2B5EF4-FFF2-40B4-BE49-F238E27FC236}">
                    <a16:creationId xmlns:a16="http://schemas.microsoft.com/office/drawing/2014/main" id="{F32CF2E1-3884-4EAD-BBBE-10D0DD3D13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07047" y="-2744908"/>
                <a:ext cx="5721341" cy="6682859"/>
              </a:xfrm>
              <a:custGeom>
                <a:avLst/>
                <a:gdLst>
                  <a:gd name="T0" fmla="*/ 615 w 642"/>
                  <a:gd name="T1" fmla="*/ 150 h 751"/>
                  <a:gd name="T2" fmla="*/ 532 w 642"/>
                  <a:gd name="T3" fmla="*/ 57 h 751"/>
                  <a:gd name="T4" fmla="*/ 412 w 642"/>
                  <a:gd name="T5" fmla="*/ 10 h 751"/>
                  <a:gd name="T6" fmla="*/ 325 w 642"/>
                  <a:gd name="T7" fmla="*/ 63 h 751"/>
                  <a:gd name="T8" fmla="*/ 195 w 642"/>
                  <a:gd name="T9" fmla="*/ 111 h 751"/>
                  <a:gd name="T10" fmla="*/ 121 w 642"/>
                  <a:gd name="T11" fmla="*/ 187 h 751"/>
                  <a:gd name="T12" fmla="*/ 60 w 642"/>
                  <a:gd name="T13" fmla="*/ 291 h 751"/>
                  <a:gd name="T14" fmla="*/ 49 w 642"/>
                  <a:gd name="T15" fmla="*/ 544 h 751"/>
                  <a:gd name="T16" fmla="*/ 249 w 642"/>
                  <a:gd name="T17" fmla="*/ 685 h 751"/>
                  <a:gd name="T18" fmla="*/ 530 w 642"/>
                  <a:gd name="T19" fmla="*/ 667 h 751"/>
                  <a:gd name="T20" fmla="*/ 559 w 642"/>
                  <a:gd name="T21" fmla="*/ 540 h 751"/>
                  <a:gd name="T22" fmla="*/ 548 w 642"/>
                  <a:gd name="T23" fmla="*/ 484 h 751"/>
                  <a:gd name="T24" fmla="*/ 570 w 642"/>
                  <a:gd name="T25" fmla="*/ 417 h 751"/>
                  <a:gd name="T26" fmla="*/ 604 w 642"/>
                  <a:gd name="T27" fmla="*/ 288 h 751"/>
                  <a:gd name="T28" fmla="*/ 615 w 642"/>
                  <a:gd name="T29" fmla="*/ 150 h 751"/>
                  <a:gd name="T30" fmla="*/ 615 w 642"/>
                  <a:gd name="T31" fmla="*/ 150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2" h="751">
                    <a:moveTo>
                      <a:pt x="615" y="150"/>
                    </a:moveTo>
                    <a:cubicBezTo>
                      <a:pt x="593" y="107"/>
                      <a:pt x="572" y="83"/>
                      <a:pt x="532" y="57"/>
                    </a:cubicBezTo>
                    <a:cubicBezTo>
                      <a:pt x="497" y="33"/>
                      <a:pt x="457" y="0"/>
                      <a:pt x="412" y="10"/>
                    </a:cubicBezTo>
                    <a:cubicBezTo>
                      <a:pt x="377" y="17"/>
                      <a:pt x="354" y="44"/>
                      <a:pt x="325" y="63"/>
                    </a:cubicBezTo>
                    <a:cubicBezTo>
                      <a:pt x="286" y="88"/>
                      <a:pt x="240" y="97"/>
                      <a:pt x="195" y="111"/>
                    </a:cubicBezTo>
                    <a:cubicBezTo>
                      <a:pt x="149" y="125"/>
                      <a:pt x="130" y="139"/>
                      <a:pt x="121" y="187"/>
                    </a:cubicBezTo>
                    <a:cubicBezTo>
                      <a:pt x="112" y="229"/>
                      <a:pt x="85" y="258"/>
                      <a:pt x="60" y="291"/>
                    </a:cubicBezTo>
                    <a:cubicBezTo>
                      <a:pt x="0" y="369"/>
                      <a:pt x="5" y="460"/>
                      <a:pt x="49" y="544"/>
                    </a:cubicBezTo>
                    <a:cubicBezTo>
                      <a:pt x="91" y="625"/>
                      <a:pt x="161" y="669"/>
                      <a:pt x="249" y="685"/>
                    </a:cubicBezTo>
                    <a:cubicBezTo>
                      <a:pt x="330" y="700"/>
                      <a:pt x="467" y="751"/>
                      <a:pt x="530" y="667"/>
                    </a:cubicBezTo>
                    <a:cubicBezTo>
                      <a:pt x="552" y="638"/>
                      <a:pt x="567" y="575"/>
                      <a:pt x="559" y="540"/>
                    </a:cubicBezTo>
                    <a:cubicBezTo>
                      <a:pt x="555" y="521"/>
                      <a:pt x="545" y="504"/>
                      <a:pt x="548" y="484"/>
                    </a:cubicBezTo>
                    <a:cubicBezTo>
                      <a:pt x="551" y="461"/>
                      <a:pt x="563" y="439"/>
                      <a:pt x="570" y="417"/>
                    </a:cubicBezTo>
                    <a:cubicBezTo>
                      <a:pt x="584" y="374"/>
                      <a:pt x="583" y="327"/>
                      <a:pt x="604" y="288"/>
                    </a:cubicBezTo>
                    <a:cubicBezTo>
                      <a:pt x="631" y="238"/>
                      <a:pt x="642" y="203"/>
                      <a:pt x="615" y="150"/>
                    </a:cubicBezTo>
                    <a:cubicBezTo>
                      <a:pt x="607" y="134"/>
                      <a:pt x="624" y="166"/>
                      <a:pt x="615" y="150"/>
                    </a:cubicBezTo>
                    <a:close/>
                  </a:path>
                </a:pathLst>
              </a:custGeom>
              <a:solidFill>
                <a:srgbClr val="000E92"/>
              </a:solidFill>
              <a:ln>
                <a:noFill/>
              </a:ln>
              <a:effectLst>
                <a:innerShdw blurRad="292100" dist="190500" dir="12660000">
                  <a:schemeClr val="tx1">
                    <a:alpha val="50000"/>
                  </a:scheme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Freeform 7">
                <a:extLst>
                  <a:ext uri="{FF2B5EF4-FFF2-40B4-BE49-F238E27FC236}">
                    <a16:creationId xmlns:a16="http://schemas.microsoft.com/office/drawing/2014/main" id="{E7123E0F-67CD-4DAB-A912-FF234F74BF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32502" y="-2116734"/>
                <a:ext cx="4955170" cy="5684447"/>
              </a:xfrm>
              <a:custGeom>
                <a:avLst/>
                <a:gdLst>
                  <a:gd name="T0" fmla="*/ 533 w 556"/>
                  <a:gd name="T1" fmla="*/ 76 h 639"/>
                  <a:gd name="T2" fmla="*/ 354 w 556"/>
                  <a:gd name="T3" fmla="*/ 22 h 639"/>
                  <a:gd name="T4" fmla="*/ 278 w 556"/>
                  <a:gd name="T5" fmla="*/ 54 h 639"/>
                  <a:gd name="T6" fmla="*/ 179 w 556"/>
                  <a:gd name="T7" fmla="*/ 68 h 639"/>
                  <a:gd name="T8" fmla="*/ 116 w 556"/>
                  <a:gd name="T9" fmla="*/ 137 h 639"/>
                  <a:gd name="T10" fmla="*/ 44 w 556"/>
                  <a:gd name="T11" fmla="*/ 239 h 639"/>
                  <a:gd name="T12" fmla="*/ 112 w 556"/>
                  <a:gd name="T13" fmla="*/ 440 h 639"/>
                  <a:gd name="T14" fmla="*/ 239 w 556"/>
                  <a:gd name="T15" fmla="*/ 599 h 639"/>
                  <a:gd name="T16" fmla="*/ 464 w 556"/>
                  <a:gd name="T17" fmla="*/ 550 h 639"/>
                  <a:gd name="T18" fmla="*/ 486 w 556"/>
                  <a:gd name="T19" fmla="*/ 392 h 639"/>
                  <a:gd name="T20" fmla="*/ 486 w 556"/>
                  <a:gd name="T21" fmla="*/ 263 h 639"/>
                  <a:gd name="T22" fmla="*/ 538 w 556"/>
                  <a:gd name="T23" fmla="*/ 173 h 639"/>
                  <a:gd name="T24" fmla="*/ 533 w 556"/>
                  <a:gd name="T25" fmla="*/ 76 h 639"/>
                  <a:gd name="T26" fmla="*/ 533 w 556"/>
                  <a:gd name="T27" fmla="*/ 76 h 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6" h="639">
                    <a:moveTo>
                      <a:pt x="533" y="76"/>
                    </a:moveTo>
                    <a:cubicBezTo>
                      <a:pt x="495" y="13"/>
                      <a:pt x="419" y="0"/>
                      <a:pt x="354" y="22"/>
                    </a:cubicBezTo>
                    <a:cubicBezTo>
                      <a:pt x="327" y="30"/>
                      <a:pt x="303" y="44"/>
                      <a:pt x="278" y="54"/>
                    </a:cubicBezTo>
                    <a:cubicBezTo>
                      <a:pt x="244" y="68"/>
                      <a:pt x="212" y="59"/>
                      <a:pt x="179" y="68"/>
                    </a:cubicBezTo>
                    <a:cubicBezTo>
                      <a:pt x="149" y="76"/>
                      <a:pt x="137" y="117"/>
                      <a:pt x="116" y="137"/>
                    </a:cubicBezTo>
                    <a:cubicBezTo>
                      <a:pt x="88" y="166"/>
                      <a:pt x="62" y="203"/>
                      <a:pt x="44" y="239"/>
                    </a:cubicBezTo>
                    <a:cubicBezTo>
                      <a:pt x="0" y="325"/>
                      <a:pt x="60" y="378"/>
                      <a:pt x="112" y="440"/>
                    </a:cubicBezTo>
                    <a:cubicBezTo>
                      <a:pt x="159" y="495"/>
                      <a:pt x="179" y="570"/>
                      <a:pt x="239" y="599"/>
                    </a:cubicBezTo>
                    <a:cubicBezTo>
                      <a:pt x="318" y="637"/>
                      <a:pt x="428" y="639"/>
                      <a:pt x="464" y="550"/>
                    </a:cubicBezTo>
                    <a:cubicBezTo>
                      <a:pt x="482" y="506"/>
                      <a:pt x="448" y="470"/>
                      <a:pt x="486" y="392"/>
                    </a:cubicBezTo>
                    <a:cubicBezTo>
                      <a:pt x="506" y="352"/>
                      <a:pt x="480" y="306"/>
                      <a:pt x="486" y="263"/>
                    </a:cubicBezTo>
                    <a:cubicBezTo>
                      <a:pt x="491" y="223"/>
                      <a:pt x="518" y="204"/>
                      <a:pt x="538" y="173"/>
                    </a:cubicBezTo>
                    <a:cubicBezTo>
                      <a:pt x="556" y="143"/>
                      <a:pt x="551" y="104"/>
                      <a:pt x="533" y="76"/>
                    </a:cubicBezTo>
                    <a:cubicBezTo>
                      <a:pt x="519" y="52"/>
                      <a:pt x="547" y="99"/>
                      <a:pt x="533" y="76"/>
                    </a:cubicBezTo>
                    <a:close/>
                  </a:path>
                </a:pathLst>
              </a:custGeom>
              <a:solidFill>
                <a:srgbClr val="000B67"/>
              </a:solidFill>
              <a:ln>
                <a:noFill/>
              </a:ln>
              <a:effectLst>
                <a:innerShdw blurRad="292100" dist="266700" dir="12660000">
                  <a:schemeClr val="tx1">
                    <a:alpha val="46000"/>
                  </a:scheme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36" name="Group 47">
              <a:extLst>
                <a:ext uri="{FF2B5EF4-FFF2-40B4-BE49-F238E27FC236}">
                  <a16:creationId xmlns:a16="http://schemas.microsoft.com/office/drawing/2014/main" id="{6D228683-D08D-4F89-B9AE-0290BDD381AE}"/>
                </a:ext>
              </a:extLst>
            </p:cNvPr>
            <p:cNvGrpSpPr/>
            <p:nvPr/>
          </p:nvGrpSpPr>
          <p:grpSpPr>
            <a:xfrm>
              <a:off x="2317007" y="5049983"/>
              <a:ext cx="1348182" cy="560434"/>
              <a:chOff x="606794" y="5048562"/>
              <a:chExt cx="1348182" cy="560434"/>
            </a:xfrm>
          </p:grpSpPr>
          <p:sp>
            <p:nvSpPr>
              <p:cNvPr id="137" name="TextBox 55">
                <a:extLst>
                  <a:ext uri="{FF2B5EF4-FFF2-40B4-BE49-F238E27FC236}">
                    <a16:creationId xmlns:a16="http://schemas.microsoft.com/office/drawing/2014/main" id="{A5215520-0AA4-46F5-833D-BCF8D9C46726}"/>
                  </a:ext>
                </a:extLst>
              </p:cNvPr>
              <p:cNvSpPr txBox="1"/>
              <p:nvPr/>
            </p:nvSpPr>
            <p:spPr>
              <a:xfrm>
                <a:off x="951225" y="5048562"/>
                <a:ext cx="68925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3BB4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107</a:t>
                </a:r>
                <a:endParaRPr kumimoji="0" lang="id-ID" b="1" i="0" u="none" strike="noStrike" kern="1200" cap="none" spc="0" normalizeH="0" baseline="0" noProof="0" dirty="0">
                  <a:ln>
                    <a:noFill/>
                  </a:ln>
                  <a:solidFill>
                    <a:srgbClr val="3BB4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8" name="Rectangle 56">
                <a:extLst>
                  <a:ext uri="{FF2B5EF4-FFF2-40B4-BE49-F238E27FC236}">
                    <a16:creationId xmlns:a16="http://schemas.microsoft.com/office/drawing/2014/main" id="{473245BA-7613-4EE6-958C-9A854EFE6978}"/>
                  </a:ext>
                </a:extLst>
              </p:cNvPr>
              <p:cNvSpPr/>
              <p:nvPr/>
            </p:nvSpPr>
            <p:spPr>
              <a:xfrm>
                <a:off x="606794" y="5327893"/>
                <a:ext cx="1348182" cy="2811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0" u="none" strike="noStrike" kern="1200" cap="none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标题</a:t>
                </a:r>
                <a:r>
                  <a:rPr lang="en-US" altLang="zh-CN" sz="1100" dirty="0">
                    <a:solidFill>
                      <a:prstClr val="white">
                        <a:lumMod val="65000"/>
                      </a:prstClr>
                    </a:solidFill>
                    <a:cs typeface="+mn-ea"/>
                    <a:sym typeface="+mn-lt"/>
                  </a:rPr>
                  <a:t>2</a:t>
                </a:r>
                <a:endParaRPr kumimoji="0" lang="en-US" sz="1100" b="0" u="none" strike="noStrike" kern="1200" cap="none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69192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44" grpId="0"/>
      <p:bldP spid="47" grpId="0"/>
      <p:bldP spid="66" grpId="0"/>
      <p:bldP spid="6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>
            <a:extLst>
              <a:ext uri="{FF2B5EF4-FFF2-40B4-BE49-F238E27FC236}">
                <a16:creationId xmlns:a16="http://schemas.microsoft.com/office/drawing/2014/main" id="{6D6AF924-FCF5-4F4F-B7EC-32F9F3B9D29E}"/>
              </a:ext>
            </a:extLst>
          </p:cNvPr>
          <p:cNvGrpSpPr/>
          <p:nvPr/>
        </p:nvGrpSpPr>
        <p:grpSpPr>
          <a:xfrm>
            <a:off x="6410404" y="2066075"/>
            <a:ext cx="5924032" cy="8566906"/>
            <a:chOff x="-3738816" y="757232"/>
            <a:chExt cx="2828926" cy="4090988"/>
          </a:xfrm>
        </p:grpSpPr>
        <p:sp>
          <p:nvSpPr>
            <p:cNvPr id="49" name="Freeform 6">
              <a:extLst>
                <a:ext uri="{FF2B5EF4-FFF2-40B4-BE49-F238E27FC236}">
                  <a16:creationId xmlns:a16="http://schemas.microsoft.com/office/drawing/2014/main" id="{FA3D1039-5EE5-471E-8F94-AC66C6905226}"/>
                </a:ext>
              </a:extLst>
            </p:cNvPr>
            <p:cNvSpPr>
              <a:spLocks/>
            </p:cNvSpPr>
            <p:nvPr/>
          </p:nvSpPr>
          <p:spPr bwMode="auto">
            <a:xfrm>
              <a:off x="-3738816" y="757232"/>
              <a:ext cx="2828925" cy="4090988"/>
            </a:xfrm>
            <a:custGeom>
              <a:avLst/>
              <a:gdLst>
                <a:gd name="T0" fmla="*/ 1485 w 1485"/>
                <a:gd name="T1" fmla="*/ 0 h 2150"/>
                <a:gd name="T2" fmla="*/ 1215 w 1485"/>
                <a:gd name="T3" fmla="*/ 216 h 2150"/>
                <a:gd name="T4" fmla="*/ 873 w 1485"/>
                <a:gd name="T5" fmla="*/ 529 h 2150"/>
                <a:gd name="T6" fmla="*/ 280 w 1485"/>
                <a:gd name="T7" fmla="*/ 758 h 2150"/>
                <a:gd name="T8" fmla="*/ 23 w 1485"/>
                <a:gd name="T9" fmla="*/ 1305 h 2150"/>
                <a:gd name="T10" fmla="*/ 325 w 1485"/>
                <a:gd name="T11" fmla="*/ 1956 h 2150"/>
                <a:gd name="T12" fmla="*/ 924 w 1485"/>
                <a:gd name="T13" fmla="*/ 2116 h 2150"/>
                <a:gd name="T14" fmla="*/ 1324 w 1485"/>
                <a:gd name="T15" fmla="*/ 1922 h 2150"/>
                <a:gd name="T16" fmla="*/ 1483 w 1485"/>
                <a:gd name="T17" fmla="*/ 1703 h 2150"/>
                <a:gd name="T18" fmla="*/ 1485 w 1485"/>
                <a:gd name="T19" fmla="*/ 0 h 2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5" h="2150">
                  <a:moveTo>
                    <a:pt x="1485" y="0"/>
                  </a:moveTo>
                  <a:cubicBezTo>
                    <a:pt x="1485" y="0"/>
                    <a:pt x="1295" y="39"/>
                    <a:pt x="1215" y="216"/>
                  </a:cubicBezTo>
                  <a:cubicBezTo>
                    <a:pt x="1135" y="392"/>
                    <a:pt x="1107" y="495"/>
                    <a:pt x="873" y="529"/>
                  </a:cubicBezTo>
                  <a:cubicBezTo>
                    <a:pt x="639" y="564"/>
                    <a:pt x="439" y="615"/>
                    <a:pt x="280" y="758"/>
                  </a:cubicBezTo>
                  <a:cubicBezTo>
                    <a:pt x="120" y="900"/>
                    <a:pt x="0" y="1117"/>
                    <a:pt x="23" y="1305"/>
                  </a:cubicBezTo>
                  <a:cubicBezTo>
                    <a:pt x="46" y="1494"/>
                    <a:pt x="51" y="1785"/>
                    <a:pt x="325" y="1956"/>
                  </a:cubicBezTo>
                  <a:cubicBezTo>
                    <a:pt x="599" y="2127"/>
                    <a:pt x="759" y="2150"/>
                    <a:pt x="924" y="2116"/>
                  </a:cubicBezTo>
                  <a:cubicBezTo>
                    <a:pt x="1090" y="2081"/>
                    <a:pt x="1244" y="1996"/>
                    <a:pt x="1324" y="1922"/>
                  </a:cubicBezTo>
                  <a:cubicBezTo>
                    <a:pt x="1404" y="1847"/>
                    <a:pt x="1483" y="1703"/>
                    <a:pt x="1483" y="1703"/>
                  </a:cubicBezTo>
                  <a:lnTo>
                    <a:pt x="1485" y="0"/>
                  </a:lnTo>
                  <a:close/>
                </a:path>
              </a:pathLst>
            </a:custGeom>
            <a:gradFill>
              <a:gsLst>
                <a:gs pos="37000">
                  <a:srgbClr val="00119F"/>
                </a:gs>
                <a:gs pos="82000">
                  <a:srgbClr val="0018C8"/>
                </a:gs>
              </a:gsLst>
              <a:lin ang="13200000" scaled="0"/>
            </a:gradFill>
            <a:ln w="9525" cap="flat">
              <a:noFill/>
              <a:prstDash val="solid"/>
              <a:miter/>
            </a:ln>
            <a:effectLst>
              <a:innerShdw blurRad="241300" dist="330200" dir="6060000">
                <a:prstClr val="black">
                  <a:alpha val="21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11">
              <a:extLst>
                <a:ext uri="{FF2B5EF4-FFF2-40B4-BE49-F238E27FC236}">
                  <a16:creationId xmlns:a16="http://schemas.microsoft.com/office/drawing/2014/main" id="{DD97291C-AE66-4DAB-91EF-3234DFD7770F}"/>
                </a:ext>
              </a:extLst>
            </p:cNvPr>
            <p:cNvSpPr>
              <a:spLocks/>
            </p:cNvSpPr>
            <p:nvPr/>
          </p:nvSpPr>
          <p:spPr bwMode="auto">
            <a:xfrm>
              <a:off x="-2892678" y="1168395"/>
              <a:ext cx="1982788" cy="2867025"/>
            </a:xfrm>
            <a:custGeom>
              <a:avLst/>
              <a:gdLst>
                <a:gd name="T0" fmla="*/ 1041 w 1041"/>
                <a:gd name="T1" fmla="*/ 0 h 1507"/>
                <a:gd name="T2" fmla="*/ 852 w 1041"/>
                <a:gd name="T3" fmla="*/ 151 h 1507"/>
                <a:gd name="T4" fmla="*/ 612 w 1041"/>
                <a:gd name="T5" fmla="*/ 371 h 1507"/>
                <a:gd name="T6" fmla="*/ 196 w 1041"/>
                <a:gd name="T7" fmla="*/ 531 h 1507"/>
                <a:gd name="T8" fmla="*/ 16 w 1041"/>
                <a:gd name="T9" fmla="*/ 915 h 1507"/>
                <a:gd name="T10" fmla="*/ 228 w 1041"/>
                <a:gd name="T11" fmla="*/ 1371 h 1507"/>
                <a:gd name="T12" fmla="*/ 648 w 1041"/>
                <a:gd name="T13" fmla="*/ 1483 h 1507"/>
                <a:gd name="T14" fmla="*/ 928 w 1041"/>
                <a:gd name="T15" fmla="*/ 1347 h 1507"/>
                <a:gd name="T16" fmla="*/ 1040 w 1041"/>
                <a:gd name="T17" fmla="*/ 1194 h 1507"/>
                <a:gd name="T18" fmla="*/ 1041 w 1041"/>
                <a:gd name="T19" fmla="*/ 0 h 1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1" h="1507">
                  <a:moveTo>
                    <a:pt x="1041" y="0"/>
                  </a:moveTo>
                  <a:cubicBezTo>
                    <a:pt x="1041" y="0"/>
                    <a:pt x="908" y="27"/>
                    <a:pt x="852" y="151"/>
                  </a:cubicBezTo>
                  <a:cubicBezTo>
                    <a:pt x="796" y="275"/>
                    <a:pt x="776" y="347"/>
                    <a:pt x="612" y="371"/>
                  </a:cubicBezTo>
                  <a:cubicBezTo>
                    <a:pt x="448" y="395"/>
                    <a:pt x="308" y="431"/>
                    <a:pt x="196" y="531"/>
                  </a:cubicBezTo>
                  <a:cubicBezTo>
                    <a:pt x="84" y="631"/>
                    <a:pt x="0" y="783"/>
                    <a:pt x="16" y="915"/>
                  </a:cubicBezTo>
                  <a:cubicBezTo>
                    <a:pt x="32" y="1047"/>
                    <a:pt x="36" y="1251"/>
                    <a:pt x="228" y="1371"/>
                  </a:cubicBezTo>
                  <a:cubicBezTo>
                    <a:pt x="420" y="1491"/>
                    <a:pt x="532" y="1507"/>
                    <a:pt x="648" y="1483"/>
                  </a:cubicBezTo>
                  <a:cubicBezTo>
                    <a:pt x="764" y="1459"/>
                    <a:pt x="872" y="1399"/>
                    <a:pt x="928" y="1347"/>
                  </a:cubicBezTo>
                  <a:cubicBezTo>
                    <a:pt x="984" y="1295"/>
                    <a:pt x="1040" y="1194"/>
                    <a:pt x="1040" y="1194"/>
                  </a:cubicBezTo>
                  <a:lnTo>
                    <a:pt x="1041" y="0"/>
                  </a:lnTo>
                  <a:close/>
                </a:path>
              </a:pathLst>
            </a:custGeom>
            <a:gradFill>
              <a:gsLst>
                <a:gs pos="20000">
                  <a:srgbClr val="000F8A"/>
                </a:gs>
                <a:gs pos="65000">
                  <a:srgbClr val="5807EB"/>
                </a:gs>
                <a:gs pos="100000">
                  <a:srgbClr val="0643E7"/>
                </a:gs>
              </a:gsLst>
              <a:lin ang="6600000" scaled="0"/>
            </a:gradFill>
            <a:ln w="9525" cap="flat">
              <a:noFill/>
              <a:prstDash val="solid"/>
              <a:miter/>
            </a:ln>
            <a:effectLst>
              <a:outerShdw blurRad="228600" dir="6840000" sx="94000" sy="94000" algn="t" rotWithShape="0">
                <a:prstClr val="black">
                  <a:alpha val="74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92" name="Group 191"/>
          <p:cNvGrpSpPr/>
          <p:nvPr/>
        </p:nvGrpSpPr>
        <p:grpSpPr>
          <a:xfrm>
            <a:off x="926058" y="3520016"/>
            <a:ext cx="6354493" cy="2489326"/>
            <a:chOff x="744701" y="3079999"/>
            <a:chExt cx="11091008" cy="2614797"/>
          </a:xfrm>
        </p:grpSpPr>
        <p:graphicFrame>
          <p:nvGraphicFramePr>
            <p:cNvPr id="193" name="Content Placeholder 3"/>
            <p:cNvGraphicFramePr>
              <a:graphicFrameLocks/>
            </p:cNvGraphicFramePr>
            <p:nvPr/>
          </p:nvGraphicFramePr>
          <p:xfrm>
            <a:off x="744701" y="3079999"/>
            <a:ext cx="10702598" cy="238778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194" name="Group 193"/>
            <p:cNvGrpSpPr/>
            <p:nvPr/>
          </p:nvGrpSpPr>
          <p:grpSpPr>
            <a:xfrm>
              <a:off x="827578" y="5420000"/>
              <a:ext cx="11008131" cy="274796"/>
              <a:chOff x="354052" y="5026678"/>
              <a:chExt cx="11008131" cy="274796"/>
            </a:xfrm>
          </p:grpSpPr>
          <p:sp>
            <p:nvSpPr>
              <p:cNvPr id="195" name="TextBox 194"/>
              <p:cNvSpPr txBox="1"/>
              <p:nvPr/>
            </p:nvSpPr>
            <p:spPr>
              <a:xfrm>
                <a:off x="354052" y="5026678"/>
                <a:ext cx="993797" cy="274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JAN 1</a:t>
                </a:r>
                <a:endParaRPr kumimoji="0" lang="id-ID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6" name="TextBox 195"/>
              <p:cNvSpPr txBox="1"/>
              <p:nvPr/>
            </p:nvSpPr>
            <p:spPr>
              <a:xfrm>
                <a:off x="1341777" y="5026678"/>
                <a:ext cx="993797" cy="274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JAN 2</a:t>
                </a:r>
                <a:endParaRPr kumimoji="0" lang="id-ID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7" name="TextBox 196"/>
              <p:cNvSpPr txBox="1"/>
              <p:nvPr/>
            </p:nvSpPr>
            <p:spPr>
              <a:xfrm>
                <a:off x="2329500" y="5026678"/>
                <a:ext cx="993797" cy="274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JAN 3</a:t>
                </a:r>
                <a:endParaRPr kumimoji="0" lang="id-ID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8" name="TextBox 197"/>
              <p:cNvSpPr txBox="1"/>
              <p:nvPr/>
            </p:nvSpPr>
            <p:spPr>
              <a:xfrm>
                <a:off x="3317225" y="5026678"/>
                <a:ext cx="993797" cy="274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JAN 4</a:t>
                </a:r>
                <a:endParaRPr kumimoji="0" lang="id-ID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9" name="TextBox 198"/>
              <p:cNvSpPr txBox="1"/>
              <p:nvPr/>
            </p:nvSpPr>
            <p:spPr>
              <a:xfrm>
                <a:off x="4304946" y="5026678"/>
                <a:ext cx="993797" cy="274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JAN 5</a:t>
                </a:r>
                <a:endParaRPr kumimoji="0" lang="id-ID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0" name="TextBox 199"/>
              <p:cNvSpPr txBox="1"/>
              <p:nvPr/>
            </p:nvSpPr>
            <p:spPr>
              <a:xfrm>
                <a:off x="5292673" y="5026678"/>
                <a:ext cx="993797" cy="274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JAN 6</a:t>
                </a:r>
                <a:endParaRPr kumimoji="0" lang="id-ID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1" name="TextBox 200"/>
              <p:cNvSpPr txBox="1"/>
              <p:nvPr/>
            </p:nvSpPr>
            <p:spPr>
              <a:xfrm>
                <a:off x="6280394" y="5026678"/>
                <a:ext cx="993797" cy="274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JAN 7</a:t>
                </a:r>
                <a:endParaRPr kumimoji="0" lang="id-ID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2" name="TextBox 201"/>
              <p:cNvSpPr txBox="1"/>
              <p:nvPr/>
            </p:nvSpPr>
            <p:spPr>
              <a:xfrm>
                <a:off x="7268121" y="5026678"/>
                <a:ext cx="993797" cy="274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JAN 8</a:t>
                </a:r>
                <a:endParaRPr kumimoji="0" lang="id-ID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3" name="TextBox 202"/>
              <p:cNvSpPr txBox="1"/>
              <p:nvPr/>
            </p:nvSpPr>
            <p:spPr>
              <a:xfrm>
                <a:off x="8255846" y="5026678"/>
                <a:ext cx="993797" cy="274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JAN 9</a:t>
                </a:r>
                <a:endParaRPr kumimoji="0" lang="id-ID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4" name="TextBox 203"/>
              <p:cNvSpPr txBox="1"/>
              <p:nvPr/>
            </p:nvSpPr>
            <p:spPr>
              <a:xfrm>
                <a:off x="9243569" y="5026678"/>
                <a:ext cx="1130891" cy="274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JAN 10</a:t>
                </a:r>
                <a:endParaRPr kumimoji="0" lang="id-ID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5" name="TextBox 204"/>
              <p:cNvSpPr txBox="1"/>
              <p:nvPr/>
            </p:nvSpPr>
            <p:spPr>
              <a:xfrm>
                <a:off x="10231292" y="5026678"/>
                <a:ext cx="1130891" cy="274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JAN 11</a:t>
                </a:r>
                <a:endParaRPr kumimoji="0" lang="id-ID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246" name="Rectangle 245"/>
          <p:cNvSpPr/>
          <p:nvPr/>
        </p:nvSpPr>
        <p:spPr>
          <a:xfrm>
            <a:off x="973542" y="1328797"/>
            <a:ext cx="3762729" cy="584775"/>
          </a:xfrm>
          <a:prstGeom prst="rect">
            <a:avLst/>
          </a:prstGeom>
          <a:noFill/>
          <a:effectLst>
            <a:outerShdw blurRad="50800" dist="38100" dir="5400000" sx="110000" sy="11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spcAft>
                <a:spcPts val="7200"/>
              </a:spcAft>
            </a:pPr>
            <a:r>
              <a:rPr lang="zh-CN" altLang="en-US" sz="3200" b="1" dirty="0">
                <a:gradFill>
                  <a:gsLst>
                    <a:gs pos="0">
                      <a:srgbClr val="E8E4F0">
                        <a:alpha val="0"/>
                      </a:srgbClr>
                    </a:gs>
                    <a:gs pos="51000">
                      <a:srgbClr val="FFFFFF"/>
                    </a:gs>
                  </a:gsLst>
                  <a:lin ang="16200000" scaled="0"/>
                </a:gradFill>
                <a:cs typeface="+mn-ea"/>
                <a:sym typeface="+mn-lt"/>
              </a:rPr>
              <a:t>专注高端</a:t>
            </a:r>
            <a:r>
              <a:rPr lang="en-US" altLang="zh-CN" sz="3200" b="1" dirty="0">
                <a:gradFill>
                  <a:gsLst>
                    <a:gs pos="0">
                      <a:srgbClr val="E8E4F0">
                        <a:alpha val="0"/>
                      </a:srgbClr>
                    </a:gs>
                    <a:gs pos="51000">
                      <a:srgbClr val="FFFFFF"/>
                    </a:gs>
                  </a:gsLst>
                  <a:lin ang="16200000" scaled="0"/>
                </a:gradFill>
                <a:cs typeface="+mn-ea"/>
                <a:sym typeface="+mn-lt"/>
              </a:rPr>
              <a:t>PPT</a:t>
            </a:r>
            <a:r>
              <a:rPr lang="zh-CN" altLang="en-US" sz="3200" b="1" dirty="0">
                <a:gradFill>
                  <a:gsLst>
                    <a:gs pos="0">
                      <a:srgbClr val="E8E4F0">
                        <a:alpha val="0"/>
                      </a:srgbClr>
                    </a:gs>
                    <a:gs pos="51000">
                      <a:srgbClr val="FFFFFF"/>
                    </a:gs>
                  </a:gsLst>
                  <a:lin ang="16200000" scaled="0"/>
                </a:gradFill>
                <a:cs typeface="+mn-ea"/>
                <a:sym typeface="+mn-lt"/>
              </a:rPr>
              <a:t>设计</a:t>
            </a:r>
            <a:endParaRPr lang="en-US" altLang="zh-CN" sz="3200" b="1" dirty="0">
              <a:gradFill>
                <a:gsLst>
                  <a:gs pos="0">
                    <a:srgbClr val="E8E4F0">
                      <a:alpha val="0"/>
                    </a:srgbClr>
                  </a:gs>
                  <a:gs pos="51000">
                    <a:srgbClr val="FFFFFF"/>
                  </a:gs>
                </a:gsLst>
                <a:lin ang="16200000" scaled="0"/>
              </a:gradFill>
              <a:cs typeface="+mn-ea"/>
              <a:sym typeface="+mn-lt"/>
            </a:endParaRPr>
          </a:p>
        </p:txBody>
      </p:sp>
      <p:sp>
        <p:nvSpPr>
          <p:cNvPr id="247" name="Rectangle 246"/>
          <p:cNvSpPr/>
          <p:nvPr/>
        </p:nvSpPr>
        <p:spPr>
          <a:xfrm>
            <a:off x="5033414" y="1340814"/>
            <a:ext cx="4372547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Ut wisi enim ad minim veniam</a:t>
            </a: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quis nostrud exerci tation ullamcorper suscipit lobortis nisl ut aliquip ex ea commodo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49" name="Group 248"/>
          <p:cNvGrpSpPr/>
          <p:nvPr/>
        </p:nvGrpSpPr>
        <p:grpSpPr>
          <a:xfrm>
            <a:off x="765076" y="2369058"/>
            <a:ext cx="1348182" cy="1035322"/>
            <a:chOff x="660536" y="4873213"/>
            <a:chExt cx="1348182" cy="1035322"/>
          </a:xfrm>
        </p:grpSpPr>
        <p:grpSp>
          <p:nvGrpSpPr>
            <p:cNvPr id="256" name="Group 255"/>
            <p:cNvGrpSpPr/>
            <p:nvPr/>
          </p:nvGrpSpPr>
          <p:grpSpPr>
            <a:xfrm>
              <a:off x="990000" y="4873213"/>
              <a:ext cx="689254" cy="689252"/>
              <a:chOff x="4126706" y="2563416"/>
              <a:chExt cx="578645" cy="578644"/>
            </a:xfrm>
          </p:grpSpPr>
          <p:sp>
            <p:nvSpPr>
              <p:cNvPr id="259" name="Oval 258"/>
              <p:cNvSpPr/>
              <p:nvPr/>
            </p:nvSpPr>
            <p:spPr>
              <a:xfrm>
                <a:off x="4126706" y="2563416"/>
                <a:ext cx="578644" cy="578644"/>
              </a:xfrm>
              <a:prstGeom prst="ellipse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0" name="Arc 259"/>
              <p:cNvSpPr/>
              <p:nvPr/>
            </p:nvSpPr>
            <p:spPr>
              <a:xfrm>
                <a:off x="4126707" y="2563416"/>
                <a:ext cx="578644" cy="578644"/>
              </a:xfrm>
              <a:prstGeom prst="arc">
                <a:avLst>
                  <a:gd name="adj1" fmla="val 21386995"/>
                  <a:gd name="adj2" fmla="val 16108834"/>
                </a:avLst>
              </a:prstGeom>
              <a:noFill/>
              <a:ln w="38100" cap="flat">
                <a:gradFill>
                  <a:gsLst>
                    <a:gs pos="0">
                      <a:srgbClr val="191CAB"/>
                    </a:gs>
                    <a:gs pos="100000">
                      <a:srgbClr val="5BD5FE"/>
                    </a:gs>
                  </a:gsLst>
                  <a:lin ang="5400000" scaled="0"/>
                </a:gradFill>
                <a:prstDash val="solid"/>
                <a:miter/>
              </a:ln>
              <a:effectLst>
                <a:outerShdw blurRad="101600" dist="38100" dir="2700000" algn="tl" rotWithShape="0">
                  <a:prstClr val="black">
                    <a:alpha val="31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id-ID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57" name="TextBox 256"/>
            <p:cNvSpPr txBox="1"/>
            <p:nvPr/>
          </p:nvSpPr>
          <p:spPr>
            <a:xfrm>
              <a:off x="990000" y="5048562"/>
              <a:ext cx="6892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205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8" name="Rectangle 257"/>
            <p:cNvSpPr/>
            <p:nvPr/>
          </p:nvSpPr>
          <p:spPr>
            <a:xfrm>
              <a:off x="660536" y="5615185"/>
              <a:ext cx="1348182" cy="2933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“</a:t>
              </a:r>
              <a:r>
                <a:rPr kumimoji="0" lang="zh-CN" altLang="en-US" sz="12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描述</a:t>
              </a:r>
              <a:r>
                <a:rPr kumimoji="0" lang="en-US" altLang="zh-CN" sz="12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1</a:t>
              </a:r>
              <a:r>
                <a:rPr kumimoji="0" lang="zh-CN" altLang="en-US" sz="12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”</a:t>
              </a:r>
              <a:endPara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50" name="Group 249"/>
          <p:cNvGrpSpPr/>
          <p:nvPr/>
        </p:nvGrpSpPr>
        <p:grpSpPr>
          <a:xfrm>
            <a:off x="2562200" y="2369058"/>
            <a:ext cx="1348182" cy="1035322"/>
            <a:chOff x="660536" y="4873213"/>
            <a:chExt cx="1348182" cy="1035322"/>
          </a:xfrm>
        </p:grpSpPr>
        <p:grpSp>
          <p:nvGrpSpPr>
            <p:cNvPr id="251" name="Group 250"/>
            <p:cNvGrpSpPr/>
            <p:nvPr/>
          </p:nvGrpSpPr>
          <p:grpSpPr>
            <a:xfrm>
              <a:off x="990000" y="4873213"/>
              <a:ext cx="689254" cy="689252"/>
              <a:chOff x="4126706" y="2563416"/>
              <a:chExt cx="578645" cy="578644"/>
            </a:xfrm>
          </p:grpSpPr>
          <p:sp>
            <p:nvSpPr>
              <p:cNvPr id="254" name="Oval 253"/>
              <p:cNvSpPr/>
              <p:nvPr/>
            </p:nvSpPr>
            <p:spPr>
              <a:xfrm>
                <a:off x="4126706" y="2563416"/>
                <a:ext cx="578644" cy="578644"/>
              </a:xfrm>
              <a:prstGeom prst="ellipse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5" name="Arc 254"/>
              <p:cNvSpPr/>
              <p:nvPr/>
            </p:nvSpPr>
            <p:spPr>
              <a:xfrm>
                <a:off x="4126707" y="2563416"/>
                <a:ext cx="578644" cy="578644"/>
              </a:xfrm>
              <a:prstGeom prst="arc">
                <a:avLst>
                  <a:gd name="adj1" fmla="val 4487377"/>
                  <a:gd name="adj2" fmla="val 16108834"/>
                </a:avLst>
              </a:prstGeom>
              <a:noFill/>
              <a:ln w="38100" cap="flat">
                <a:gradFill>
                  <a:gsLst>
                    <a:gs pos="0">
                      <a:srgbClr val="191CAB"/>
                    </a:gs>
                    <a:gs pos="100000">
                      <a:srgbClr val="5BD5FE"/>
                    </a:gs>
                  </a:gsLst>
                  <a:lin ang="5400000" scaled="0"/>
                </a:gradFill>
                <a:prstDash val="solid"/>
                <a:miter/>
              </a:ln>
              <a:effectLst>
                <a:outerShdw blurRad="101600" dist="38100" dir="2700000" algn="tl" rotWithShape="0">
                  <a:prstClr val="black">
                    <a:alpha val="31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id-ID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52" name="TextBox 251"/>
            <p:cNvSpPr txBox="1"/>
            <p:nvPr/>
          </p:nvSpPr>
          <p:spPr>
            <a:xfrm>
              <a:off x="990000" y="5048562"/>
              <a:ext cx="6892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125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3" name="Rectangle 252"/>
            <p:cNvSpPr/>
            <p:nvPr/>
          </p:nvSpPr>
          <p:spPr>
            <a:xfrm>
              <a:off x="660536" y="5615185"/>
              <a:ext cx="1348182" cy="2933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kumimoji="0" lang="en-US" sz="12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“</a:t>
              </a:r>
              <a:r>
                <a:rPr lang="zh-CN" altLang="en-US" sz="1200" i="1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描述</a:t>
              </a:r>
              <a:r>
                <a:rPr lang="en-US" altLang="zh-CN" sz="1200" i="1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2</a:t>
              </a:r>
              <a:r>
                <a:rPr lang="zh-CN" altLang="en-US" sz="1200" i="1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”</a:t>
              </a:r>
              <a:endPara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62" name="Group 261"/>
          <p:cNvGrpSpPr/>
          <p:nvPr/>
        </p:nvGrpSpPr>
        <p:grpSpPr>
          <a:xfrm>
            <a:off x="4359324" y="2369058"/>
            <a:ext cx="1348182" cy="1035322"/>
            <a:chOff x="660536" y="4873213"/>
            <a:chExt cx="1348182" cy="1035322"/>
          </a:xfrm>
        </p:grpSpPr>
        <p:grpSp>
          <p:nvGrpSpPr>
            <p:cNvPr id="269" name="Group 268"/>
            <p:cNvGrpSpPr/>
            <p:nvPr/>
          </p:nvGrpSpPr>
          <p:grpSpPr>
            <a:xfrm>
              <a:off x="990000" y="4873213"/>
              <a:ext cx="689254" cy="689252"/>
              <a:chOff x="4126706" y="2563416"/>
              <a:chExt cx="578645" cy="578644"/>
            </a:xfrm>
          </p:grpSpPr>
          <p:sp>
            <p:nvSpPr>
              <p:cNvPr id="272" name="Oval 271"/>
              <p:cNvSpPr/>
              <p:nvPr/>
            </p:nvSpPr>
            <p:spPr>
              <a:xfrm>
                <a:off x="4126706" y="2563416"/>
                <a:ext cx="578644" cy="578644"/>
              </a:xfrm>
              <a:prstGeom prst="ellipse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3" name="Arc 272"/>
              <p:cNvSpPr/>
              <p:nvPr/>
            </p:nvSpPr>
            <p:spPr>
              <a:xfrm>
                <a:off x="4126707" y="2563416"/>
                <a:ext cx="578644" cy="578644"/>
              </a:xfrm>
              <a:prstGeom prst="arc">
                <a:avLst>
                  <a:gd name="adj1" fmla="val 21386995"/>
                  <a:gd name="adj2" fmla="val 16108834"/>
                </a:avLst>
              </a:prstGeom>
              <a:noFill/>
              <a:ln w="38100" cap="flat">
                <a:gradFill>
                  <a:gsLst>
                    <a:gs pos="0">
                      <a:srgbClr val="191CAB"/>
                    </a:gs>
                    <a:gs pos="100000">
                      <a:srgbClr val="5BD5FE"/>
                    </a:gs>
                  </a:gsLst>
                  <a:lin ang="5400000" scaled="0"/>
                </a:gradFill>
                <a:prstDash val="solid"/>
                <a:miter/>
              </a:ln>
              <a:effectLst>
                <a:outerShdw blurRad="101600" dist="38100" dir="2700000" algn="tl" rotWithShape="0">
                  <a:prstClr val="black">
                    <a:alpha val="31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id-ID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70" name="TextBox 269"/>
            <p:cNvSpPr txBox="1"/>
            <p:nvPr/>
          </p:nvSpPr>
          <p:spPr>
            <a:xfrm>
              <a:off x="990000" y="5048562"/>
              <a:ext cx="6892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105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1" name="Rectangle 270"/>
            <p:cNvSpPr/>
            <p:nvPr/>
          </p:nvSpPr>
          <p:spPr>
            <a:xfrm>
              <a:off x="660536" y="5615185"/>
              <a:ext cx="1348182" cy="2933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kumimoji="0" lang="en-US" sz="12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“</a:t>
              </a:r>
              <a:r>
                <a:rPr lang="zh-CN" altLang="en-US" sz="1200" i="1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描述</a:t>
              </a:r>
              <a:r>
                <a:rPr lang="en-US" altLang="zh-CN" sz="1200" i="1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3</a:t>
              </a:r>
              <a:r>
                <a:rPr lang="zh-CN" altLang="en-US" sz="1200" i="1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”</a:t>
              </a:r>
              <a:endPara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63" name="Group 262"/>
          <p:cNvGrpSpPr/>
          <p:nvPr/>
        </p:nvGrpSpPr>
        <p:grpSpPr>
          <a:xfrm>
            <a:off x="6156447" y="2369058"/>
            <a:ext cx="1348182" cy="1035322"/>
            <a:chOff x="660536" y="4873213"/>
            <a:chExt cx="1348182" cy="1035322"/>
          </a:xfrm>
        </p:grpSpPr>
        <p:grpSp>
          <p:nvGrpSpPr>
            <p:cNvPr id="264" name="Group 263"/>
            <p:cNvGrpSpPr/>
            <p:nvPr/>
          </p:nvGrpSpPr>
          <p:grpSpPr>
            <a:xfrm>
              <a:off x="990000" y="4873213"/>
              <a:ext cx="689254" cy="689252"/>
              <a:chOff x="4126706" y="2563416"/>
              <a:chExt cx="578645" cy="578644"/>
            </a:xfrm>
          </p:grpSpPr>
          <p:sp>
            <p:nvSpPr>
              <p:cNvPr id="267" name="Oval 266"/>
              <p:cNvSpPr/>
              <p:nvPr/>
            </p:nvSpPr>
            <p:spPr>
              <a:xfrm>
                <a:off x="4126706" y="2563416"/>
                <a:ext cx="578644" cy="578644"/>
              </a:xfrm>
              <a:prstGeom prst="ellipse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8" name="Arc 267"/>
              <p:cNvSpPr/>
              <p:nvPr/>
            </p:nvSpPr>
            <p:spPr>
              <a:xfrm>
                <a:off x="4126707" y="2563416"/>
                <a:ext cx="578644" cy="578644"/>
              </a:xfrm>
              <a:prstGeom prst="arc">
                <a:avLst>
                  <a:gd name="adj1" fmla="val 4487377"/>
                  <a:gd name="adj2" fmla="val 16108834"/>
                </a:avLst>
              </a:prstGeom>
              <a:noFill/>
              <a:ln w="38100" cap="flat">
                <a:gradFill>
                  <a:gsLst>
                    <a:gs pos="0">
                      <a:srgbClr val="191CAB"/>
                    </a:gs>
                    <a:gs pos="100000">
                      <a:srgbClr val="5BD5FE"/>
                    </a:gs>
                  </a:gsLst>
                  <a:lin ang="5400000" scaled="0"/>
                </a:gradFill>
                <a:prstDash val="solid"/>
                <a:miter/>
              </a:ln>
              <a:effectLst>
                <a:outerShdw blurRad="101600" dist="38100" dir="2700000" algn="tl" rotWithShape="0">
                  <a:prstClr val="black">
                    <a:alpha val="31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id-ID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65" name="TextBox 264"/>
            <p:cNvSpPr txBox="1"/>
            <p:nvPr/>
          </p:nvSpPr>
          <p:spPr>
            <a:xfrm>
              <a:off x="990000" y="5048562"/>
              <a:ext cx="6892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115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6" name="Rectangle 265"/>
            <p:cNvSpPr/>
            <p:nvPr/>
          </p:nvSpPr>
          <p:spPr>
            <a:xfrm>
              <a:off x="660536" y="5615185"/>
              <a:ext cx="1348182" cy="2933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kumimoji="0" lang="en-US" sz="12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“</a:t>
              </a:r>
              <a:r>
                <a:rPr lang="zh-CN" altLang="en-US" sz="1200" i="1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描述</a:t>
              </a:r>
              <a:r>
                <a:rPr lang="en-US" altLang="zh-CN" sz="1200" i="1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4</a:t>
              </a:r>
              <a:r>
                <a:rPr lang="zh-CN" altLang="en-US" sz="1200" i="1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”</a:t>
              </a:r>
              <a:endPara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C6C48644-BCB4-4D4E-A05E-CB682884A8B9}"/>
              </a:ext>
            </a:extLst>
          </p:cNvPr>
          <p:cNvGrpSpPr/>
          <p:nvPr/>
        </p:nvGrpSpPr>
        <p:grpSpPr>
          <a:xfrm rot="16200000">
            <a:off x="-257025" y="-907363"/>
            <a:ext cx="1980009" cy="2344780"/>
            <a:chOff x="10342229" y="-183592"/>
            <a:chExt cx="1980009" cy="2344780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70CE9A2-6B25-4F3B-9E64-4D11D54C83D8}"/>
                </a:ext>
              </a:extLst>
            </p:cNvPr>
            <p:cNvSpPr/>
            <p:nvPr/>
          </p:nvSpPr>
          <p:spPr>
            <a:xfrm>
              <a:off x="10342229" y="-76079"/>
              <a:ext cx="1924531" cy="2237267"/>
            </a:xfrm>
            <a:custGeom>
              <a:avLst/>
              <a:gdLst>
                <a:gd name="connsiteX0" fmla="*/ 7144 w 2286000"/>
                <a:gd name="connsiteY0" fmla="*/ 7144 h 2657475"/>
                <a:gd name="connsiteX1" fmla="*/ 445294 w 2286000"/>
                <a:gd name="connsiteY1" fmla="*/ 407194 h 2657475"/>
                <a:gd name="connsiteX2" fmla="*/ 1226344 w 2286000"/>
                <a:gd name="connsiteY2" fmla="*/ 807244 h 2657475"/>
                <a:gd name="connsiteX3" fmla="*/ 1359694 w 2286000"/>
                <a:gd name="connsiteY3" fmla="*/ 1302544 h 2657475"/>
                <a:gd name="connsiteX4" fmla="*/ 1788319 w 2286000"/>
                <a:gd name="connsiteY4" fmla="*/ 2302669 h 2657475"/>
                <a:gd name="connsiteX5" fmla="*/ 2283619 w 2286000"/>
                <a:gd name="connsiteY5" fmla="*/ 2655094 h 2657475"/>
                <a:gd name="connsiteX6" fmla="*/ 2283619 w 2286000"/>
                <a:gd name="connsiteY6" fmla="*/ 73819 h 2657475"/>
                <a:gd name="connsiteX7" fmla="*/ 2283619 w 2286000"/>
                <a:gd name="connsiteY7" fmla="*/ 7144 h 2657475"/>
                <a:gd name="connsiteX8" fmla="*/ 7144 w 2286000"/>
                <a:gd name="connsiteY8" fmla="*/ 7144 h 2657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6000" h="2657475">
                  <a:moveTo>
                    <a:pt x="7144" y="7144"/>
                  </a:moveTo>
                  <a:cubicBezTo>
                    <a:pt x="7144" y="7144"/>
                    <a:pt x="159544" y="302419"/>
                    <a:pt x="445294" y="407194"/>
                  </a:cubicBezTo>
                  <a:cubicBezTo>
                    <a:pt x="731044" y="511969"/>
                    <a:pt x="1112044" y="645319"/>
                    <a:pt x="1226344" y="807244"/>
                  </a:cubicBezTo>
                  <a:cubicBezTo>
                    <a:pt x="1340644" y="969169"/>
                    <a:pt x="1369219" y="997744"/>
                    <a:pt x="1359694" y="1302544"/>
                  </a:cubicBezTo>
                  <a:cubicBezTo>
                    <a:pt x="1350169" y="1607344"/>
                    <a:pt x="1407319" y="1988344"/>
                    <a:pt x="1788319" y="2302669"/>
                  </a:cubicBezTo>
                  <a:cubicBezTo>
                    <a:pt x="2169319" y="2616994"/>
                    <a:pt x="2283619" y="2655094"/>
                    <a:pt x="2283619" y="2655094"/>
                  </a:cubicBezTo>
                  <a:lnTo>
                    <a:pt x="2283619" y="73819"/>
                  </a:lnTo>
                  <a:lnTo>
                    <a:pt x="2283619" y="7144"/>
                  </a:lnTo>
                  <a:lnTo>
                    <a:pt x="7144" y="7144"/>
                  </a:lnTo>
                  <a:close/>
                </a:path>
              </a:pathLst>
            </a:custGeom>
            <a:gradFill>
              <a:gsLst>
                <a:gs pos="37000">
                  <a:srgbClr val="00119F"/>
                </a:gs>
                <a:gs pos="82000">
                  <a:srgbClr val="0018C8"/>
                </a:gs>
              </a:gsLst>
              <a:lin ang="13200000" scaled="0"/>
            </a:gradFill>
            <a:ln w="9525" cap="flat">
              <a:noFill/>
              <a:prstDash val="solid"/>
              <a:miter/>
            </a:ln>
            <a:effectLst>
              <a:innerShdw blurRad="241300" dist="330200" dir="6060000">
                <a:prstClr val="black">
                  <a:alpha val="21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83610E87-34D1-4BB1-BEE6-93CFE483B6C8}"/>
                </a:ext>
              </a:extLst>
            </p:cNvPr>
            <p:cNvSpPr/>
            <p:nvPr/>
          </p:nvSpPr>
          <p:spPr>
            <a:xfrm>
              <a:off x="10867369" y="-183592"/>
              <a:ext cx="1454869" cy="2052084"/>
            </a:xfrm>
            <a:custGeom>
              <a:avLst/>
              <a:gdLst>
                <a:gd name="connsiteX0" fmla="*/ 34162 w 1485900"/>
                <a:gd name="connsiteY0" fmla="*/ 7144 h 2057400"/>
                <a:gd name="connsiteX1" fmla="*/ 300862 w 1485900"/>
                <a:gd name="connsiteY1" fmla="*/ 540544 h 2057400"/>
                <a:gd name="connsiteX2" fmla="*/ 977137 w 1485900"/>
                <a:gd name="connsiteY2" fmla="*/ 1026319 h 2057400"/>
                <a:gd name="connsiteX3" fmla="*/ 1234312 w 1485900"/>
                <a:gd name="connsiteY3" fmla="*/ 1845469 h 2057400"/>
                <a:gd name="connsiteX4" fmla="*/ 1481962 w 1485900"/>
                <a:gd name="connsiteY4" fmla="*/ 2055019 h 2057400"/>
                <a:gd name="connsiteX5" fmla="*/ 1481962 w 1485900"/>
                <a:gd name="connsiteY5" fmla="*/ 7144 h 2057400"/>
                <a:gd name="connsiteX6" fmla="*/ 34162 w 1485900"/>
                <a:gd name="connsiteY6" fmla="*/ 7144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5900" h="2057400">
                  <a:moveTo>
                    <a:pt x="34162" y="7144"/>
                  </a:moveTo>
                  <a:cubicBezTo>
                    <a:pt x="34162" y="7144"/>
                    <a:pt x="-118238" y="378619"/>
                    <a:pt x="300862" y="540544"/>
                  </a:cubicBezTo>
                  <a:cubicBezTo>
                    <a:pt x="719962" y="702469"/>
                    <a:pt x="967612" y="769144"/>
                    <a:pt x="977137" y="1026319"/>
                  </a:cubicBezTo>
                  <a:cubicBezTo>
                    <a:pt x="986662" y="1283494"/>
                    <a:pt x="986662" y="1635919"/>
                    <a:pt x="1234312" y="1845469"/>
                  </a:cubicBezTo>
                  <a:cubicBezTo>
                    <a:pt x="1481962" y="2055019"/>
                    <a:pt x="1481962" y="2055019"/>
                    <a:pt x="1481962" y="2055019"/>
                  </a:cubicBezTo>
                  <a:lnTo>
                    <a:pt x="1481962" y="7144"/>
                  </a:lnTo>
                  <a:lnTo>
                    <a:pt x="34162" y="7144"/>
                  </a:lnTo>
                  <a:close/>
                </a:path>
              </a:pathLst>
            </a:custGeom>
            <a:gradFill>
              <a:gsLst>
                <a:gs pos="20000">
                  <a:srgbClr val="000F8A"/>
                </a:gs>
                <a:gs pos="65000">
                  <a:srgbClr val="5807EB"/>
                </a:gs>
                <a:gs pos="100000">
                  <a:srgbClr val="0643E7"/>
                </a:gs>
              </a:gsLst>
              <a:lin ang="6600000" scaled="0"/>
            </a:gradFill>
            <a:ln w="9525" cap="flat">
              <a:noFill/>
              <a:prstDash val="solid"/>
              <a:miter/>
            </a:ln>
            <a:effectLst>
              <a:outerShdw blurRad="228600" dir="6840000" sx="94000" sy="94000" algn="t" rotWithShape="0">
                <a:prstClr val="black">
                  <a:alpha val="74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7" name="矩形 46">
            <a:extLst>
              <a:ext uri="{FF2B5EF4-FFF2-40B4-BE49-F238E27FC236}">
                <a16:creationId xmlns:a16="http://schemas.microsoft.com/office/drawing/2014/main" id="{33B3F61C-0A84-47EF-B631-C98BD9569B56}"/>
              </a:ext>
            </a:extLst>
          </p:cNvPr>
          <p:cNvSpPr/>
          <p:nvPr/>
        </p:nvSpPr>
        <p:spPr>
          <a:xfrm>
            <a:off x="9432652" y="6230570"/>
            <a:ext cx="2229462" cy="32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600" spc="1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 Quality Control Manual of Chinese Standard PPT</a:t>
            </a:r>
          </a:p>
        </p:txBody>
      </p:sp>
      <p:pic>
        <p:nvPicPr>
          <p:cNvPr id="52" name="图形 51">
            <a:extLst>
              <a:ext uri="{FF2B5EF4-FFF2-40B4-BE49-F238E27FC236}">
                <a16:creationId xmlns:a16="http://schemas.microsoft.com/office/drawing/2014/main" id="{10A641E3-CEC8-4456-9C6E-F7D71B2959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76205" y="566057"/>
            <a:ext cx="2052085" cy="123408"/>
          </a:xfrm>
          <a:prstGeom prst="rect">
            <a:avLst/>
          </a:prstGeom>
        </p:spPr>
      </p:pic>
      <p:sp>
        <p:nvSpPr>
          <p:cNvPr id="53" name="矩形 52">
            <a:extLst>
              <a:ext uri="{FF2B5EF4-FFF2-40B4-BE49-F238E27FC236}">
                <a16:creationId xmlns:a16="http://schemas.microsoft.com/office/drawing/2014/main" id="{A2FC635A-40EF-47E2-99F4-B770445A1782}"/>
              </a:ext>
            </a:extLst>
          </p:cNvPr>
          <p:cNvSpPr/>
          <p:nvPr/>
        </p:nvSpPr>
        <p:spPr>
          <a:xfrm>
            <a:off x="1078917" y="1191462"/>
            <a:ext cx="720000" cy="36000"/>
          </a:xfrm>
          <a:prstGeom prst="rect">
            <a:avLst/>
          </a:prstGeom>
          <a:gradFill>
            <a:gsLst>
              <a:gs pos="0">
                <a:srgbClr val="FFC000"/>
              </a:gs>
              <a:gs pos="91000">
                <a:srgbClr val="5E03E3"/>
              </a:gs>
            </a:gsLst>
            <a:lin ang="4200000" scaled="0"/>
          </a:gradFill>
          <a:ln w="9525" cap="flat">
            <a:noFill/>
            <a:prstDash val="solid"/>
            <a:miter/>
          </a:ln>
          <a:effectLst>
            <a:outerShdw blurRad="101600" dist="38100" dir="2700000" algn="tl" rotWithShape="0">
              <a:prstClr val="black">
                <a:alpha val="3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37126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" grpId="0"/>
      <p:bldP spid="247" grpId="0"/>
      <p:bldP spid="5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>
            <a:extLst>
              <a:ext uri="{FF2B5EF4-FFF2-40B4-BE49-F238E27FC236}">
                <a16:creationId xmlns:a16="http://schemas.microsoft.com/office/drawing/2014/main" id="{C53C122B-7D38-42A0-8173-39AF6110DCCF}"/>
              </a:ext>
            </a:extLst>
          </p:cNvPr>
          <p:cNvGrpSpPr/>
          <p:nvPr/>
        </p:nvGrpSpPr>
        <p:grpSpPr>
          <a:xfrm>
            <a:off x="8088139" y="1189957"/>
            <a:ext cx="4711700" cy="6107113"/>
            <a:chOff x="8088139" y="1189957"/>
            <a:chExt cx="4711700" cy="6107113"/>
          </a:xfrm>
        </p:grpSpPr>
        <p:sp>
          <p:nvSpPr>
            <p:cNvPr id="41" name="Freeform 9">
              <a:extLst>
                <a:ext uri="{FF2B5EF4-FFF2-40B4-BE49-F238E27FC236}">
                  <a16:creationId xmlns:a16="http://schemas.microsoft.com/office/drawing/2014/main" id="{5A38C977-1678-4DFE-A0EA-16E021507175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8139" y="1189957"/>
              <a:ext cx="4711700" cy="6107113"/>
            </a:xfrm>
            <a:custGeom>
              <a:avLst/>
              <a:gdLst>
                <a:gd name="T0" fmla="*/ 2473 w 2473"/>
                <a:gd name="T1" fmla="*/ 140 h 3208"/>
                <a:gd name="T2" fmla="*/ 1665 w 2473"/>
                <a:gd name="T3" fmla="*/ 76 h 3208"/>
                <a:gd name="T4" fmla="*/ 425 w 2473"/>
                <a:gd name="T5" fmla="*/ 344 h 3208"/>
                <a:gd name="T6" fmla="*/ 153 w 2473"/>
                <a:gd name="T7" fmla="*/ 1344 h 3208"/>
                <a:gd name="T8" fmla="*/ 861 w 2473"/>
                <a:gd name="T9" fmla="*/ 2156 h 3208"/>
                <a:gd name="T10" fmla="*/ 1573 w 2473"/>
                <a:gd name="T11" fmla="*/ 3208 h 3208"/>
                <a:gd name="T12" fmla="*/ 2473 w 2473"/>
                <a:gd name="T13" fmla="*/ 3208 h 3208"/>
                <a:gd name="T14" fmla="*/ 2473 w 2473"/>
                <a:gd name="T15" fmla="*/ 140 h 3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73" h="3208">
                  <a:moveTo>
                    <a:pt x="2473" y="140"/>
                  </a:moveTo>
                  <a:cubicBezTo>
                    <a:pt x="2473" y="140"/>
                    <a:pt x="2197" y="152"/>
                    <a:pt x="1665" y="76"/>
                  </a:cubicBezTo>
                  <a:cubicBezTo>
                    <a:pt x="1133" y="0"/>
                    <a:pt x="657" y="68"/>
                    <a:pt x="425" y="344"/>
                  </a:cubicBezTo>
                  <a:cubicBezTo>
                    <a:pt x="193" y="620"/>
                    <a:pt x="0" y="1012"/>
                    <a:pt x="153" y="1344"/>
                  </a:cubicBezTo>
                  <a:cubicBezTo>
                    <a:pt x="361" y="1796"/>
                    <a:pt x="497" y="1820"/>
                    <a:pt x="861" y="2156"/>
                  </a:cubicBezTo>
                  <a:cubicBezTo>
                    <a:pt x="1148" y="2421"/>
                    <a:pt x="1457" y="2708"/>
                    <a:pt x="1573" y="3208"/>
                  </a:cubicBezTo>
                  <a:cubicBezTo>
                    <a:pt x="2001" y="3208"/>
                    <a:pt x="2473" y="3208"/>
                    <a:pt x="2473" y="3208"/>
                  </a:cubicBezTo>
                  <a:cubicBezTo>
                    <a:pt x="2473" y="140"/>
                    <a:pt x="2473" y="140"/>
                    <a:pt x="2473" y="140"/>
                  </a:cubicBezTo>
                </a:path>
              </a:pathLst>
            </a:custGeom>
            <a:gradFill>
              <a:gsLst>
                <a:gs pos="23000">
                  <a:srgbClr val="000B67">
                    <a:alpha val="60000"/>
                  </a:srgbClr>
                </a:gs>
                <a:gs pos="76000">
                  <a:srgbClr val="000B67"/>
                </a:gs>
              </a:gsLst>
              <a:lin ang="14400000" scaled="0"/>
            </a:gradFill>
            <a:ln w="9525" cap="flat">
              <a:noFill/>
              <a:prstDash val="solid"/>
              <a:miter/>
            </a:ln>
            <a:effectLst>
              <a:innerShdw blurRad="330200" dist="152400" dir="13500000">
                <a:prstClr val="black">
                  <a:alpha val="66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10">
              <a:extLst>
                <a:ext uri="{FF2B5EF4-FFF2-40B4-BE49-F238E27FC236}">
                  <a16:creationId xmlns:a16="http://schemas.microsoft.com/office/drawing/2014/main" id="{9888B86B-97B1-4BB9-BB0C-6D460F5A1EDC}"/>
                </a:ext>
              </a:extLst>
            </p:cNvPr>
            <p:cNvSpPr>
              <a:spLocks/>
            </p:cNvSpPr>
            <p:nvPr/>
          </p:nvSpPr>
          <p:spPr bwMode="auto">
            <a:xfrm>
              <a:off x="9030650" y="1594770"/>
              <a:ext cx="3178175" cy="5297488"/>
            </a:xfrm>
            <a:custGeom>
              <a:avLst/>
              <a:gdLst>
                <a:gd name="T0" fmla="*/ 1143 w 1668"/>
                <a:gd name="T1" fmla="*/ 0 h 2783"/>
                <a:gd name="T2" fmla="*/ 720 w 1668"/>
                <a:gd name="T3" fmla="*/ 71 h 2783"/>
                <a:gd name="T4" fmla="*/ 24 w 1668"/>
                <a:gd name="T5" fmla="*/ 811 h 2783"/>
                <a:gd name="T6" fmla="*/ 252 w 1668"/>
                <a:gd name="T7" fmla="*/ 1515 h 2783"/>
                <a:gd name="T8" fmla="*/ 1088 w 1668"/>
                <a:gd name="T9" fmla="*/ 2263 h 2783"/>
                <a:gd name="T10" fmla="*/ 1344 w 1668"/>
                <a:gd name="T11" fmla="*/ 2783 h 2783"/>
                <a:gd name="T12" fmla="*/ 1668 w 1668"/>
                <a:gd name="T13" fmla="*/ 2783 h 2783"/>
                <a:gd name="T14" fmla="*/ 1668 w 1668"/>
                <a:gd name="T15" fmla="*/ 79 h 2783"/>
                <a:gd name="T16" fmla="*/ 1640 w 1668"/>
                <a:gd name="T17" fmla="*/ 71 h 2783"/>
                <a:gd name="T18" fmla="*/ 1143 w 1668"/>
                <a:gd name="T19" fmla="*/ 0 h 2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8" h="2783">
                  <a:moveTo>
                    <a:pt x="1143" y="0"/>
                  </a:moveTo>
                  <a:cubicBezTo>
                    <a:pt x="1007" y="0"/>
                    <a:pt x="859" y="18"/>
                    <a:pt x="720" y="71"/>
                  </a:cubicBezTo>
                  <a:cubicBezTo>
                    <a:pt x="304" y="231"/>
                    <a:pt x="48" y="431"/>
                    <a:pt x="24" y="811"/>
                  </a:cubicBezTo>
                  <a:cubicBezTo>
                    <a:pt x="0" y="1191"/>
                    <a:pt x="56" y="1343"/>
                    <a:pt x="252" y="1515"/>
                  </a:cubicBezTo>
                  <a:cubicBezTo>
                    <a:pt x="448" y="1687"/>
                    <a:pt x="968" y="2075"/>
                    <a:pt x="1088" y="2263"/>
                  </a:cubicBezTo>
                  <a:cubicBezTo>
                    <a:pt x="1208" y="2451"/>
                    <a:pt x="1328" y="2719"/>
                    <a:pt x="1344" y="2783"/>
                  </a:cubicBezTo>
                  <a:cubicBezTo>
                    <a:pt x="1668" y="2783"/>
                    <a:pt x="1668" y="2783"/>
                    <a:pt x="1668" y="2783"/>
                  </a:cubicBezTo>
                  <a:cubicBezTo>
                    <a:pt x="1668" y="79"/>
                    <a:pt x="1668" y="79"/>
                    <a:pt x="1668" y="79"/>
                  </a:cubicBezTo>
                  <a:cubicBezTo>
                    <a:pt x="1640" y="71"/>
                    <a:pt x="1640" y="71"/>
                    <a:pt x="1640" y="71"/>
                  </a:cubicBezTo>
                  <a:cubicBezTo>
                    <a:pt x="1640" y="71"/>
                    <a:pt x="1416" y="0"/>
                    <a:pt x="1143" y="0"/>
                  </a:cubicBezTo>
                </a:path>
              </a:pathLst>
            </a:custGeom>
            <a:gradFill>
              <a:gsLst>
                <a:gs pos="53000">
                  <a:srgbClr val="000F8A"/>
                </a:gs>
                <a:gs pos="92000">
                  <a:srgbClr val="5807EB"/>
                </a:gs>
                <a:gs pos="100000">
                  <a:srgbClr val="0643E7"/>
                </a:gs>
              </a:gsLst>
              <a:lin ang="6600000" scaled="0"/>
            </a:gradFill>
            <a:ln w="9525" cap="flat">
              <a:noFill/>
              <a:prstDash val="solid"/>
              <a:miter/>
            </a:ln>
            <a:effectLst>
              <a:innerShdw blurRad="457200" dist="330200" dir="13500000">
                <a:prstClr val="black">
                  <a:alpha val="50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761BB21E-88AA-4FD3-ADDE-B25FA217824F}"/>
                </a:ext>
              </a:extLst>
            </p:cNvPr>
            <p:cNvGrpSpPr/>
            <p:nvPr/>
          </p:nvGrpSpPr>
          <p:grpSpPr>
            <a:xfrm>
              <a:off x="8581422" y="2011018"/>
              <a:ext cx="4056959" cy="4289902"/>
              <a:chOff x="8176245" y="11190256"/>
              <a:chExt cx="4119563" cy="4356101"/>
            </a:xfrm>
          </p:grpSpPr>
          <p:sp>
            <p:nvSpPr>
              <p:cNvPr id="44" name="Freeform 14">
                <a:extLst>
                  <a:ext uri="{FF2B5EF4-FFF2-40B4-BE49-F238E27FC236}">
                    <a16:creationId xmlns:a16="http://schemas.microsoft.com/office/drawing/2014/main" id="{D0B72D84-AE71-40F0-9F97-9716DFBFAB1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820770" y="13331794"/>
                <a:ext cx="125413" cy="206375"/>
              </a:xfrm>
              <a:custGeom>
                <a:avLst/>
                <a:gdLst>
                  <a:gd name="T0" fmla="*/ 79 w 79"/>
                  <a:gd name="T1" fmla="*/ 65 h 130"/>
                  <a:gd name="T2" fmla="*/ 79 w 79"/>
                  <a:gd name="T3" fmla="*/ 65 h 130"/>
                  <a:gd name="T4" fmla="*/ 67 w 79"/>
                  <a:gd name="T5" fmla="*/ 66 h 130"/>
                  <a:gd name="T6" fmla="*/ 57 w 79"/>
                  <a:gd name="T7" fmla="*/ 67 h 130"/>
                  <a:gd name="T8" fmla="*/ 54 w 79"/>
                  <a:gd name="T9" fmla="*/ 68 h 130"/>
                  <a:gd name="T10" fmla="*/ 51 w 79"/>
                  <a:gd name="T11" fmla="*/ 70 h 130"/>
                  <a:gd name="T12" fmla="*/ 47 w 79"/>
                  <a:gd name="T13" fmla="*/ 72 h 130"/>
                  <a:gd name="T14" fmla="*/ 45 w 79"/>
                  <a:gd name="T15" fmla="*/ 75 h 130"/>
                  <a:gd name="T16" fmla="*/ 43 w 79"/>
                  <a:gd name="T17" fmla="*/ 79 h 130"/>
                  <a:gd name="T18" fmla="*/ 42 w 79"/>
                  <a:gd name="T19" fmla="*/ 83 h 130"/>
                  <a:gd name="T20" fmla="*/ 41 w 79"/>
                  <a:gd name="T21" fmla="*/ 95 h 130"/>
                  <a:gd name="T22" fmla="*/ 40 w 79"/>
                  <a:gd name="T23" fmla="*/ 110 h 130"/>
                  <a:gd name="T24" fmla="*/ 39 w 79"/>
                  <a:gd name="T25" fmla="*/ 130 h 130"/>
                  <a:gd name="T26" fmla="*/ 39 w 79"/>
                  <a:gd name="T27" fmla="*/ 130 h 130"/>
                  <a:gd name="T28" fmla="*/ 39 w 79"/>
                  <a:gd name="T29" fmla="*/ 110 h 130"/>
                  <a:gd name="T30" fmla="*/ 38 w 79"/>
                  <a:gd name="T31" fmla="*/ 95 h 130"/>
                  <a:gd name="T32" fmla="*/ 37 w 79"/>
                  <a:gd name="T33" fmla="*/ 83 h 130"/>
                  <a:gd name="T34" fmla="*/ 36 w 79"/>
                  <a:gd name="T35" fmla="*/ 79 h 130"/>
                  <a:gd name="T36" fmla="*/ 34 w 79"/>
                  <a:gd name="T37" fmla="*/ 75 h 130"/>
                  <a:gd name="T38" fmla="*/ 32 w 79"/>
                  <a:gd name="T39" fmla="*/ 72 h 130"/>
                  <a:gd name="T40" fmla="*/ 29 w 79"/>
                  <a:gd name="T41" fmla="*/ 70 h 130"/>
                  <a:gd name="T42" fmla="*/ 26 w 79"/>
                  <a:gd name="T43" fmla="*/ 68 h 130"/>
                  <a:gd name="T44" fmla="*/ 23 w 79"/>
                  <a:gd name="T45" fmla="*/ 67 h 130"/>
                  <a:gd name="T46" fmla="*/ 13 w 79"/>
                  <a:gd name="T47" fmla="*/ 66 h 130"/>
                  <a:gd name="T48" fmla="*/ 0 w 79"/>
                  <a:gd name="T49" fmla="*/ 65 h 130"/>
                  <a:gd name="T50" fmla="*/ 0 w 79"/>
                  <a:gd name="T51" fmla="*/ 65 h 130"/>
                  <a:gd name="T52" fmla="*/ 13 w 79"/>
                  <a:gd name="T53" fmla="*/ 65 h 130"/>
                  <a:gd name="T54" fmla="*/ 23 w 79"/>
                  <a:gd name="T55" fmla="*/ 63 h 130"/>
                  <a:gd name="T56" fmla="*/ 26 w 79"/>
                  <a:gd name="T57" fmla="*/ 62 h 130"/>
                  <a:gd name="T58" fmla="*/ 29 w 79"/>
                  <a:gd name="T59" fmla="*/ 60 h 130"/>
                  <a:gd name="T60" fmla="*/ 32 w 79"/>
                  <a:gd name="T61" fmla="*/ 58 h 130"/>
                  <a:gd name="T62" fmla="*/ 34 w 79"/>
                  <a:gd name="T63" fmla="*/ 55 h 130"/>
                  <a:gd name="T64" fmla="*/ 36 w 79"/>
                  <a:gd name="T65" fmla="*/ 51 h 130"/>
                  <a:gd name="T66" fmla="*/ 37 w 79"/>
                  <a:gd name="T67" fmla="*/ 47 h 130"/>
                  <a:gd name="T68" fmla="*/ 38 w 79"/>
                  <a:gd name="T69" fmla="*/ 35 h 130"/>
                  <a:gd name="T70" fmla="*/ 39 w 79"/>
                  <a:gd name="T71" fmla="*/ 20 h 130"/>
                  <a:gd name="T72" fmla="*/ 39 w 79"/>
                  <a:gd name="T73" fmla="*/ 0 h 130"/>
                  <a:gd name="T74" fmla="*/ 39 w 79"/>
                  <a:gd name="T75" fmla="*/ 0 h 130"/>
                  <a:gd name="T76" fmla="*/ 40 w 79"/>
                  <a:gd name="T77" fmla="*/ 20 h 130"/>
                  <a:gd name="T78" fmla="*/ 41 w 79"/>
                  <a:gd name="T79" fmla="*/ 35 h 130"/>
                  <a:gd name="T80" fmla="*/ 42 w 79"/>
                  <a:gd name="T81" fmla="*/ 47 h 130"/>
                  <a:gd name="T82" fmla="*/ 43 w 79"/>
                  <a:gd name="T83" fmla="*/ 51 h 130"/>
                  <a:gd name="T84" fmla="*/ 45 w 79"/>
                  <a:gd name="T85" fmla="*/ 55 h 130"/>
                  <a:gd name="T86" fmla="*/ 47 w 79"/>
                  <a:gd name="T87" fmla="*/ 58 h 130"/>
                  <a:gd name="T88" fmla="*/ 51 w 79"/>
                  <a:gd name="T89" fmla="*/ 60 h 130"/>
                  <a:gd name="T90" fmla="*/ 54 w 79"/>
                  <a:gd name="T91" fmla="*/ 62 h 130"/>
                  <a:gd name="T92" fmla="*/ 57 w 79"/>
                  <a:gd name="T93" fmla="*/ 63 h 130"/>
                  <a:gd name="T94" fmla="*/ 67 w 79"/>
                  <a:gd name="T95" fmla="*/ 65 h 130"/>
                  <a:gd name="T96" fmla="*/ 79 w 79"/>
                  <a:gd name="T97" fmla="*/ 65 h 130"/>
                  <a:gd name="T98" fmla="*/ 79 w 79"/>
                  <a:gd name="T99" fmla="*/ 6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9" h="130">
                    <a:moveTo>
                      <a:pt x="79" y="65"/>
                    </a:moveTo>
                    <a:lnTo>
                      <a:pt x="79" y="65"/>
                    </a:lnTo>
                    <a:lnTo>
                      <a:pt x="67" y="66"/>
                    </a:lnTo>
                    <a:lnTo>
                      <a:pt x="57" y="67"/>
                    </a:lnTo>
                    <a:lnTo>
                      <a:pt x="54" y="68"/>
                    </a:lnTo>
                    <a:lnTo>
                      <a:pt x="51" y="70"/>
                    </a:lnTo>
                    <a:lnTo>
                      <a:pt x="47" y="72"/>
                    </a:lnTo>
                    <a:lnTo>
                      <a:pt x="45" y="75"/>
                    </a:lnTo>
                    <a:lnTo>
                      <a:pt x="43" y="79"/>
                    </a:lnTo>
                    <a:lnTo>
                      <a:pt x="42" y="83"/>
                    </a:lnTo>
                    <a:lnTo>
                      <a:pt x="41" y="95"/>
                    </a:lnTo>
                    <a:lnTo>
                      <a:pt x="40" y="110"/>
                    </a:lnTo>
                    <a:lnTo>
                      <a:pt x="39" y="130"/>
                    </a:lnTo>
                    <a:lnTo>
                      <a:pt x="39" y="130"/>
                    </a:lnTo>
                    <a:lnTo>
                      <a:pt x="39" y="110"/>
                    </a:lnTo>
                    <a:lnTo>
                      <a:pt x="38" y="95"/>
                    </a:lnTo>
                    <a:lnTo>
                      <a:pt x="37" y="83"/>
                    </a:lnTo>
                    <a:lnTo>
                      <a:pt x="36" y="79"/>
                    </a:lnTo>
                    <a:lnTo>
                      <a:pt x="34" y="75"/>
                    </a:lnTo>
                    <a:lnTo>
                      <a:pt x="32" y="72"/>
                    </a:lnTo>
                    <a:lnTo>
                      <a:pt x="29" y="70"/>
                    </a:lnTo>
                    <a:lnTo>
                      <a:pt x="26" y="68"/>
                    </a:lnTo>
                    <a:lnTo>
                      <a:pt x="23" y="67"/>
                    </a:lnTo>
                    <a:lnTo>
                      <a:pt x="13" y="66"/>
                    </a:lnTo>
                    <a:lnTo>
                      <a:pt x="0" y="65"/>
                    </a:lnTo>
                    <a:lnTo>
                      <a:pt x="0" y="65"/>
                    </a:lnTo>
                    <a:lnTo>
                      <a:pt x="13" y="65"/>
                    </a:lnTo>
                    <a:lnTo>
                      <a:pt x="23" y="63"/>
                    </a:lnTo>
                    <a:lnTo>
                      <a:pt x="26" y="62"/>
                    </a:lnTo>
                    <a:lnTo>
                      <a:pt x="29" y="60"/>
                    </a:lnTo>
                    <a:lnTo>
                      <a:pt x="32" y="58"/>
                    </a:lnTo>
                    <a:lnTo>
                      <a:pt x="34" y="55"/>
                    </a:lnTo>
                    <a:lnTo>
                      <a:pt x="36" y="51"/>
                    </a:lnTo>
                    <a:lnTo>
                      <a:pt x="37" y="47"/>
                    </a:lnTo>
                    <a:lnTo>
                      <a:pt x="38" y="35"/>
                    </a:lnTo>
                    <a:lnTo>
                      <a:pt x="39" y="20"/>
                    </a:lnTo>
                    <a:lnTo>
                      <a:pt x="39" y="0"/>
                    </a:lnTo>
                    <a:lnTo>
                      <a:pt x="39" y="0"/>
                    </a:lnTo>
                    <a:lnTo>
                      <a:pt x="40" y="20"/>
                    </a:lnTo>
                    <a:lnTo>
                      <a:pt x="41" y="35"/>
                    </a:lnTo>
                    <a:lnTo>
                      <a:pt x="42" y="47"/>
                    </a:lnTo>
                    <a:lnTo>
                      <a:pt x="43" y="51"/>
                    </a:lnTo>
                    <a:lnTo>
                      <a:pt x="45" y="55"/>
                    </a:lnTo>
                    <a:lnTo>
                      <a:pt x="47" y="58"/>
                    </a:lnTo>
                    <a:lnTo>
                      <a:pt x="51" y="60"/>
                    </a:lnTo>
                    <a:lnTo>
                      <a:pt x="54" y="62"/>
                    </a:lnTo>
                    <a:lnTo>
                      <a:pt x="57" y="63"/>
                    </a:lnTo>
                    <a:lnTo>
                      <a:pt x="67" y="65"/>
                    </a:lnTo>
                    <a:lnTo>
                      <a:pt x="79" y="65"/>
                    </a:lnTo>
                    <a:lnTo>
                      <a:pt x="79" y="65"/>
                    </a:lnTo>
                    <a:close/>
                  </a:path>
                </a:pathLst>
              </a:custGeom>
              <a:solidFill>
                <a:srgbClr val="25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5" name="Freeform 15">
                <a:extLst>
                  <a:ext uri="{FF2B5EF4-FFF2-40B4-BE49-F238E27FC236}">
                    <a16:creationId xmlns:a16="http://schemas.microsoft.com/office/drawing/2014/main" id="{AEF0190F-26FE-47A5-8B18-52F65A19D9B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728820" y="14720856"/>
                <a:ext cx="127000" cy="204788"/>
              </a:xfrm>
              <a:custGeom>
                <a:avLst/>
                <a:gdLst>
                  <a:gd name="T0" fmla="*/ 80 w 80"/>
                  <a:gd name="T1" fmla="*/ 65 h 129"/>
                  <a:gd name="T2" fmla="*/ 80 w 80"/>
                  <a:gd name="T3" fmla="*/ 65 h 129"/>
                  <a:gd name="T4" fmla="*/ 67 w 80"/>
                  <a:gd name="T5" fmla="*/ 66 h 129"/>
                  <a:gd name="T6" fmla="*/ 57 w 80"/>
                  <a:gd name="T7" fmla="*/ 67 h 129"/>
                  <a:gd name="T8" fmla="*/ 53 w 80"/>
                  <a:gd name="T9" fmla="*/ 69 h 129"/>
                  <a:gd name="T10" fmla="*/ 50 w 80"/>
                  <a:gd name="T11" fmla="*/ 71 h 129"/>
                  <a:gd name="T12" fmla="*/ 48 w 80"/>
                  <a:gd name="T13" fmla="*/ 73 h 129"/>
                  <a:gd name="T14" fmla="*/ 46 w 80"/>
                  <a:gd name="T15" fmla="*/ 76 h 129"/>
                  <a:gd name="T16" fmla="*/ 44 w 80"/>
                  <a:gd name="T17" fmla="*/ 79 h 129"/>
                  <a:gd name="T18" fmla="*/ 43 w 80"/>
                  <a:gd name="T19" fmla="*/ 84 h 129"/>
                  <a:gd name="T20" fmla="*/ 41 w 80"/>
                  <a:gd name="T21" fmla="*/ 95 h 129"/>
                  <a:gd name="T22" fmla="*/ 41 w 80"/>
                  <a:gd name="T23" fmla="*/ 110 h 129"/>
                  <a:gd name="T24" fmla="*/ 40 w 80"/>
                  <a:gd name="T25" fmla="*/ 129 h 129"/>
                  <a:gd name="T26" fmla="*/ 40 w 80"/>
                  <a:gd name="T27" fmla="*/ 129 h 129"/>
                  <a:gd name="T28" fmla="*/ 40 w 80"/>
                  <a:gd name="T29" fmla="*/ 110 h 129"/>
                  <a:gd name="T30" fmla="*/ 39 w 80"/>
                  <a:gd name="T31" fmla="*/ 95 h 129"/>
                  <a:gd name="T32" fmla="*/ 38 w 80"/>
                  <a:gd name="T33" fmla="*/ 84 h 129"/>
                  <a:gd name="T34" fmla="*/ 35 w 80"/>
                  <a:gd name="T35" fmla="*/ 79 h 129"/>
                  <a:gd name="T36" fmla="*/ 34 w 80"/>
                  <a:gd name="T37" fmla="*/ 76 h 129"/>
                  <a:gd name="T38" fmla="*/ 32 w 80"/>
                  <a:gd name="T39" fmla="*/ 73 h 129"/>
                  <a:gd name="T40" fmla="*/ 29 w 80"/>
                  <a:gd name="T41" fmla="*/ 71 h 129"/>
                  <a:gd name="T42" fmla="*/ 26 w 80"/>
                  <a:gd name="T43" fmla="*/ 69 h 129"/>
                  <a:gd name="T44" fmla="*/ 22 w 80"/>
                  <a:gd name="T45" fmla="*/ 67 h 129"/>
                  <a:gd name="T46" fmla="*/ 13 w 80"/>
                  <a:gd name="T47" fmla="*/ 66 h 129"/>
                  <a:gd name="T48" fmla="*/ 0 w 80"/>
                  <a:gd name="T49" fmla="*/ 65 h 129"/>
                  <a:gd name="T50" fmla="*/ 0 w 80"/>
                  <a:gd name="T51" fmla="*/ 65 h 129"/>
                  <a:gd name="T52" fmla="*/ 13 w 80"/>
                  <a:gd name="T53" fmla="*/ 65 h 129"/>
                  <a:gd name="T54" fmla="*/ 22 w 80"/>
                  <a:gd name="T55" fmla="*/ 63 h 129"/>
                  <a:gd name="T56" fmla="*/ 26 w 80"/>
                  <a:gd name="T57" fmla="*/ 62 h 129"/>
                  <a:gd name="T58" fmla="*/ 29 w 80"/>
                  <a:gd name="T59" fmla="*/ 60 h 129"/>
                  <a:gd name="T60" fmla="*/ 32 w 80"/>
                  <a:gd name="T61" fmla="*/ 58 h 129"/>
                  <a:gd name="T62" fmla="*/ 34 w 80"/>
                  <a:gd name="T63" fmla="*/ 54 h 129"/>
                  <a:gd name="T64" fmla="*/ 35 w 80"/>
                  <a:gd name="T65" fmla="*/ 51 h 129"/>
                  <a:gd name="T66" fmla="*/ 38 w 80"/>
                  <a:gd name="T67" fmla="*/ 46 h 129"/>
                  <a:gd name="T68" fmla="*/ 39 w 80"/>
                  <a:gd name="T69" fmla="*/ 35 h 129"/>
                  <a:gd name="T70" fmla="*/ 40 w 80"/>
                  <a:gd name="T71" fmla="*/ 20 h 129"/>
                  <a:gd name="T72" fmla="*/ 40 w 80"/>
                  <a:gd name="T73" fmla="*/ 0 h 129"/>
                  <a:gd name="T74" fmla="*/ 40 w 80"/>
                  <a:gd name="T75" fmla="*/ 0 h 129"/>
                  <a:gd name="T76" fmla="*/ 41 w 80"/>
                  <a:gd name="T77" fmla="*/ 20 h 129"/>
                  <a:gd name="T78" fmla="*/ 41 w 80"/>
                  <a:gd name="T79" fmla="*/ 35 h 129"/>
                  <a:gd name="T80" fmla="*/ 43 w 80"/>
                  <a:gd name="T81" fmla="*/ 46 h 129"/>
                  <a:gd name="T82" fmla="*/ 44 w 80"/>
                  <a:gd name="T83" fmla="*/ 51 h 129"/>
                  <a:gd name="T84" fmla="*/ 46 w 80"/>
                  <a:gd name="T85" fmla="*/ 54 h 129"/>
                  <a:gd name="T86" fmla="*/ 48 w 80"/>
                  <a:gd name="T87" fmla="*/ 58 h 129"/>
                  <a:gd name="T88" fmla="*/ 50 w 80"/>
                  <a:gd name="T89" fmla="*/ 60 h 129"/>
                  <a:gd name="T90" fmla="*/ 53 w 80"/>
                  <a:gd name="T91" fmla="*/ 62 h 129"/>
                  <a:gd name="T92" fmla="*/ 57 w 80"/>
                  <a:gd name="T93" fmla="*/ 63 h 129"/>
                  <a:gd name="T94" fmla="*/ 67 w 80"/>
                  <a:gd name="T95" fmla="*/ 65 h 129"/>
                  <a:gd name="T96" fmla="*/ 80 w 80"/>
                  <a:gd name="T97" fmla="*/ 65 h 129"/>
                  <a:gd name="T98" fmla="*/ 80 w 80"/>
                  <a:gd name="T99" fmla="*/ 65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0" h="129">
                    <a:moveTo>
                      <a:pt x="80" y="65"/>
                    </a:moveTo>
                    <a:lnTo>
                      <a:pt x="80" y="65"/>
                    </a:lnTo>
                    <a:lnTo>
                      <a:pt x="67" y="66"/>
                    </a:lnTo>
                    <a:lnTo>
                      <a:pt x="57" y="67"/>
                    </a:lnTo>
                    <a:lnTo>
                      <a:pt x="53" y="69"/>
                    </a:lnTo>
                    <a:lnTo>
                      <a:pt x="50" y="71"/>
                    </a:lnTo>
                    <a:lnTo>
                      <a:pt x="48" y="73"/>
                    </a:lnTo>
                    <a:lnTo>
                      <a:pt x="46" y="76"/>
                    </a:lnTo>
                    <a:lnTo>
                      <a:pt x="44" y="79"/>
                    </a:lnTo>
                    <a:lnTo>
                      <a:pt x="43" y="84"/>
                    </a:lnTo>
                    <a:lnTo>
                      <a:pt x="41" y="95"/>
                    </a:lnTo>
                    <a:lnTo>
                      <a:pt x="41" y="110"/>
                    </a:lnTo>
                    <a:lnTo>
                      <a:pt x="40" y="129"/>
                    </a:lnTo>
                    <a:lnTo>
                      <a:pt x="40" y="129"/>
                    </a:lnTo>
                    <a:lnTo>
                      <a:pt x="40" y="110"/>
                    </a:lnTo>
                    <a:lnTo>
                      <a:pt x="39" y="95"/>
                    </a:lnTo>
                    <a:lnTo>
                      <a:pt x="38" y="84"/>
                    </a:lnTo>
                    <a:lnTo>
                      <a:pt x="35" y="79"/>
                    </a:lnTo>
                    <a:lnTo>
                      <a:pt x="34" y="76"/>
                    </a:lnTo>
                    <a:lnTo>
                      <a:pt x="32" y="73"/>
                    </a:lnTo>
                    <a:lnTo>
                      <a:pt x="29" y="71"/>
                    </a:lnTo>
                    <a:lnTo>
                      <a:pt x="26" y="69"/>
                    </a:lnTo>
                    <a:lnTo>
                      <a:pt x="22" y="67"/>
                    </a:lnTo>
                    <a:lnTo>
                      <a:pt x="13" y="66"/>
                    </a:lnTo>
                    <a:lnTo>
                      <a:pt x="0" y="65"/>
                    </a:lnTo>
                    <a:lnTo>
                      <a:pt x="0" y="65"/>
                    </a:lnTo>
                    <a:lnTo>
                      <a:pt x="13" y="65"/>
                    </a:lnTo>
                    <a:lnTo>
                      <a:pt x="22" y="63"/>
                    </a:lnTo>
                    <a:lnTo>
                      <a:pt x="26" y="62"/>
                    </a:lnTo>
                    <a:lnTo>
                      <a:pt x="29" y="60"/>
                    </a:lnTo>
                    <a:lnTo>
                      <a:pt x="32" y="58"/>
                    </a:lnTo>
                    <a:lnTo>
                      <a:pt x="34" y="54"/>
                    </a:lnTo>
                    <a:lnTo>
                      <a:pt x="35" y="51"/>
                    </a:lnTo>
                    <a:lnTo>
                      <a:pt x="38" y="46"/>
                    </a:lnTo>
                    <a:lnTo>
                      <a:pt x="39" y="35"/>
                    </a:lnTo>
                    <a:lnTo>
                      <a:pt x="40" y="2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1" y="20"/>
                    </a:lnTo>
                    <a:lnTo>
                      <a:pt x="41" y="35"/>
                    </a:lnTo>
                    <a:lnTo>
                      <a:pt x="43" y="46"/>
                    </a:lnTo>
                    <a:lnTo>
                      <a:pt x="44" y="51"/>
                    </a:lnTo>
                    <a:lnTo>
                      <a:pt x="46" y="54"/>
                    </a:lnTo>
                    <a:lnTo>
                      <a:pt x="48" y="58"/>
                    </a:lnTo>
                    <a:lnTo>
                      <a:pt x="50" y="60"/>
                    </a:lnTo>
                    <a:lnTo>
                      <a:pt x="53" y="62"/>
                    </a:lnTo>
                    <a:lnTo>
                      <a:pt x="57" y="63"/>
                    </a:lnTo>
                    <a:lnTo>
                      <a:pt x="67" y="65"/>
                    </a:lnTo>
                    <a:lnTo>
                      <a:pt x="80" y="65"/>
                    </a:lnTo>
                    <a:lnTo>
                      <a:pt x="80" y="65"/>
                    </a:lnTo>
                    <a:close/>
                  </a:path>
                </a:pathLst>
              </a:custGeom>
              <a:solidFill>
                <a:srgbClr val="25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6" name="Freeform 16">
                <a:extLst>
                  <a:ext uri="{FF2B5EF4-FFF2-40B4-BE49-F238E27FC236}">
                    <a16:creationId xmlns:a16="http://schemas.microsoft.com/office/drawing/2014/main" id="{FD68EF10-523F-4098-84A0-2DB3C68E806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2100545" y="15238381"/>
                <a:ext cx="127000" cy="204788"/>
              </a:xfrm>
              <a:custGeom>
                <a:avLst/>
                <a:gdLst>
                  <a:gd name="T0" fmla="*/ 80 w 80"/>
                  <a:gd name="T1" fmla="*/ 65 h 129"/>
                  <a:gd name="T2" fmla="*/ 80 w 80"/>
                  <a:gd name="T3" fmla="*/ 65 h 129"/>
                  <a:gd name="T4" fmla="*/ 67 w 80"/>
                  <a:gd name="T5" fmla="*/ 66 h 129"/>
                  <a:gd name="T6" fmla="*/ 57 w 80"/>
                  <a:gd name="T7" fmla="*/ 67 h 129"/>
                  <a:gd name="T8" fmla="*/ 53 w 80"/>
                  <a:gd name="T9" fmla="*/ 69 h 129"/>
                  <a:gd name="T10" fmla="*/ 50 w 80"/>
                  <a:gd name="T11" fmla="*/ 70 h 129"/>
                  <a:gd name="T12" fmla="*/ 48 w 80"/>
                  <a:gd name="T13" fmla="*/ 73 h 129"/>
                  <a:gd name="T14" fmla="*/ 46 w 80"/>
                  <a:gd name="T15" fmla="*/ 75 h 129"/>
                  <a:gd name="T16" fmla="*/ 44 w 80"/>
                  <a:gd name="T17" fmla="*/ 79 h 129"/>
                  <a:gd name="T18" fmla="*/ 43 w 80"/>
                  <a:gd name="T19" fmla="*/ 83 h 129"/>
                  <a:gd name="T20" fmla="*/ 41 w 80"/>
                  <a:gd name="T21" fmla="*/ 95 h 129"/>
                  <a:gd name="T22" fmla="*/ 40 w 80"/>
                  <a:gd name="T23" fmla="*/ 110 h 129"/>
                  <a:gd name="T24" fmla="*/ 40 w 80"/>
                  <a:gd name="T25" fmla="*/ 129 h 129"/>
                  <a:gd name="T26" fmla="*/ 40 w 80"/>
                  <a:gd name="T27" fmla="*/ 129 h 129"/>
                  <a:gd name="T28" fmla="*/ 40 w 80"/>
                  <a:gd name="T29" fmla="*/ 110 h 129"/>
                  <a:gd name="T30" fmla="*/ 39 w 80"/>
                  <a:gd name="T31" fmla="*/ 95 h 129"/>
                  <a:gd name="T32" fmla="*/ 37 w 80"/>
                  <a:gd name="T33" fmla="*/ 83 h 129"/>
                  <a:gd name="T34" fmla="*/ 36 w 80"/>
                  <a:gd name="T35" fmla="*/ 79 h 129"/>
                  <a:gd name="T36" fmla="*/ 35 w 80"/>
                  <a:gd name="T37" fmla="*/ 75 h 129"/>
                  <a:gd name="T38" fmla="*/ 33 w 80"/>
                  <a:gd name="T39" fmla="*/ 73 h 129"/>
                  <a:gd name="T40" fmla="*/ 30 w 80"/>
                  <a:gd name="T41" fmla="*/ 70 h 129"/>
                  <a:gd name="T42" fmla="*/ 27 w 80"/>
                  <a:gd name="T43" fmla="*/ 69 h 129"/>
                  <a:gd name="T44" fmla="*/ 22 w 80"/>
                  <a:gd name="T45" fmla="*/ 67 h 129"/>
                  <a:gd name="T46" fmla="*/ 13 w 80"/>
                  <a:gd name="T47" fmla="*/ 66 h 129"/>
                  <a:gd name="T48" fmla="*/ 0 w 80"/>
                  <a:gd name="T49" fmla="*/ 65 h 129"/>
                  <a:gd name="T50" fmla="*/ 0 w 80"/>
                  <a:gd name="T51" fmla="*/ 65 h 129"/>
                  <a:gd name="T52" fmla="*/ 13 w 80"/>
                  <a:gd name="T53" fmla="*/ 65 h 129"/>
                  <a:gd name="T54" fmla="*/ 22 w 80"/>
                  <a:gd name="T55" fmla="*/ 63 h 129"/>
                  <a:gd name="T56" fmla="*/ 27 w 80"/>
                  <a:gd name="T57" fmla="*/ 62 h 129"/>
                  <a:gd name="T58" fmla="*/ 30 w 80"/>
                  <a:gd name="T59" fmla="*/ 60 h 129"/>
                  <a:gd name="T60" fmla="*/ 33 w 80"/>
                  <a:gd name="T61" fmla="*/ 58 h 129"/>
                  <a:gd name="T62" fmla="*/ 35 w 80"/>
                  <a:gd name="T63" fmla="*/ 55 h 129"/>
                  <a:gd name="T64" fmla="*/ 36 w 80"/>
                  <a:gd name="T65" fmla="*/ 50 h 129"/>
                  <a:gd name="T66" fmla="*/ 37 w 80"/>
                  <a:gd name="T67" fmla="*/ 46 h 129"/>
                  <a:gd name="T68" fmla="*/ 39 w 80"/>
                  <a:gd name="T69" fmla="*/ 35 h 129"/>
                  <a:gd name="T70" fmla="*/ 40 w 80"/>
                  <a:gd name="T71" fmla="*/ 20 h 129"/>
                  <a:gd name="T72" fmla="*/ 40 w 80"/>
                  <a:gd name="T73" fmla="*/ 0 h 129"/>
                  <a:gd name="T74" fmla="*/ 40 w 80"/>
                  <a:gd name="T75" fmla="*/ 0 h 129"/>
                  <a:gd name="T76" fmla="*/ 40 w 80"/>
                  <a:gd name="T77" fmla="*/ 20 h 129"/>
                  <a:gd name="T78" fmla="*/ 41 w 80"/>
                  <a:gd name="T79" fmla="*/ 35 h 129"/>
                  <a:gd name="T80" fmla="*/ 43 w 80"/>
                  <a:gd name="T81" fmla="*/ 46 h 129"/>
                  <a:gd name="T82" fmla="*/ 44 w 80"/>
                  <a:gd name="T83" fmla="*/ 50 h 129"/>
                  <a:gd name="T84" fmla="*/ 46 w 80"/>
                  <a:gd name="T85" fmla="*/ 55 h 129"/>
                  <a:gd name="T86" fmla="*/ 48 w 80"/>
                  <a:gd name="T87" fmla="*/ 58 h 129"/>
                  <a:gd name="T88" fmla="*/ 50 w 80"/>
                  <a:gd name="T89" fmla="*/ 60 h 129"/>
                  <a:gd name="T90" fmla="*/ 53 w 80"/>
                  <a:gd name="T91" fmla="*/ 62 h 129"/>
                  <a:gd name="T92" fmla="*/ 57 w 80"/>
                  <a:gd name="T93" fmla="*/ 63 h 129"/>
                  <a:gd name="T94" fmla="*/ 67 w 80"/>
                  <a:gd name="T95" fmla="*/ 65 h 129"/>
                  <a:gd name="T96" fmla="*/ 80 w 80"/>
                  <a:gd name="T97" fmla="*/ 65 h 129"/>
                  <a:gd name="T98" fmla="*/ 80 w 80"/>
                  <a:gd name="T99" fmla="*/ 65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0" h="129">
                    <a:moveTo>
                      <a:pt x="80" y="65"/>
                    </a:moveTo>
                    <a:lnTo>
                      <a:pt x="80" y="65"/>
                    </a:lnTo>
                    <a:lnTo>
                      <a:pt x="67" y="66"/>
                    </a:lnTo>
                    <a:lnTo>
                      <a:pt x="57" y="67"/>
                    </a:lnTo>
                    <a:lnTo>
                      <a:pt x="53" y="69"/>
                    </a:lnTo>
                    <a:lnTo>
                      <a:pt x="50" y="70"/>
                    </a:lnTo>
                    <a:lnTo>
                      <a:pt x="48" y="73"/>
                    </a:lnTo>
                    <a:lnTo>
                      <a:pt x="46" y="75"/>
                    </a:lnTo>
                    <a:lnTo>
                      <a:pt x="44" y="79"/>
                    </a:lnTo>
                    <a:lnTo>
                      <a:pt x="43" y="83"/>
                    </a:lnTo>
                    <a:lnTo>
                      <a:pt x="41" y="95"/>
                    </a:lnTo>
                    <a:lnTo>
                      <a:pt x="40" y="110"/>
                    </a:lnTo>
                    <a:lnTo>
                      <a:pt x="40" y="129"/>
                    </a:lnTo>
                    <a:lnTo>
                      <a:pt x="40" y="129"/>
                    </a:lnTo>
                    <a:lnTo>
                      <a:pt x="40" y="110"/>
                    </a:lnTo>
                    <a:lnTo>
                      <a:pt x="39" y="95"/>
                    </a:lnTo>
                    <a:lnTo>
                      <a:pt x="37" y="83"/>
                    </a:lnTo>
                    <a:lnTo>
                      <a:pt x="36" y="79"/>
                    </a:lnTo>
                    <a:lnTo>
                      <a:pt x="35" y="75"/>
                    </a:lnTo>
                    <a:lnTo>
                      <a:pt x="33" y="73"/>
                    </a:lnTo>
                    <a:lnTo>
                      <a:pt x="30" y="70"/>
                    </a:lnTo>
                    <a:lnTo>
                      <a:pt x="27" y="69"/>
                    </a:lnTo>
                    <a:lnTo>
                      <a:pt x="22" y="67"/>
                    </a:lnTo>
                    <a:lnTo>
                      <a:pt x="13" y="66"/>
                    </a:lnTo>
                    <a:lnTo>
                      <a:pt x="0" y="65"/>
                    </a:lnTo>
                    <a:lnTo>
                      <a:pt x="0" y="65"/>
                    </a:lnTo>
                    <a:lnTo>
                      <a:pt x="13" y="65"/>
                    </a:lnTo>
                    <a:lnTo>
                      <a:pt x="22" y="63"/>
                    </a:lnTo>
                    <a:lnTo>
                      <a:pt x="27" y="62"/>
                    </a:lnTo>
                    <a:lnTo>
                      <a:pt x="30" y="60"/>
                    </a:lnTo>
                    <a:lnTo>
                      <a:pt x="33" y="58"/>
                    </a:lnTo>
                    <a:lnTo>
                      <a:pt x="35" y="55"/>
                    </a:lnTo>
                    <a:lnTo>
                      <a:pt x="36" y="50"/>
                    </a:lnTo>
                    <a:lnTo>
                      <a:pt x="37" y="46"/>
                    </a:lnTo>
                    <a:lnTo>
                      <a:pt x="39" y="35"/>
                    </a:lnTo>
                    <a:lnTo>
                      <a:pt x="40" y="2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0" y="20"/>
                    </a:lnTo>
                    <a:lnTo>
                      <a:pt x="41" y="35"/>
                    </a:lnTo>
                    <a:lnTo>
                      <a:pt x="43" y="46"/>
                    </a:lnTo>
                    <a:lnTo>
                      <a:pt x="44" y="50"/>
                    </a:lnTo>
                    <a:lnTo>
                      <a:pt x="46" y="55"/>
                    </a:lnTo>
                    <a:lnTo>
                      <a:pt x="48" y="58"/>
                    </a:lnTo>
                    <a:lnTo>
                      <a:pt x="50" y="60"/>
                    </a:lnTo>
                    <a:lnTo>
                      <a:pt x="53" y="62"/>
                    </a:lnTo>
                    <a:lnTo>
                      <a:pt x="57" y="63"/>
                    </a:lnTo>
                    <a:lnTo>
                      <a:pt x="67" y="65"/>
                    </a:lnTo>
                    <a:lnTo>
                      <a:pt x="80" y="65"/>
                    </a:lnTo>
                    <a:lnTo>
                      <a:pt x="80" y="65"/>
                    </a:lnTo>
                    <a:close/>
                  </a:path>
                </a:pathLst>
              </a:custGeom>
              <a:solidFill>
                <a:srgbClr val="25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7" name="Freeform 17">
                <a:extLst>
                  <a:ext uri="{FF2B5EF4-FFF2-40B4-BE49-F238E27FC236}">
                    <a16:creationId xmlns:a16="http://schemas.microsoft.com/office/drawing/2014/main" id="{7661DB2A-4FFA-4039-8616-1490B1CD995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722595" y="13736606"/>
                <a:ext cx="125413" cy="204788"/>
              </a:xfrm>
              <a:custGeom>
                <a:avLst/>
                <a:gdLst>
                  <a:gd name="T0" fmla="*/ 79 w 79"/>
                  <a:gd name="T1" fmla="*/ 64 h 129"/>
                  <a:gd name="T2" fmla="*/ 79 w 79"/>
                  <a:gd name="T3" fmla="*/ 64 h 129"/>
                  <a:gd name="T4" fmla="*/ 67 w 79"/>
                  <a:gd name="T5" fmla="*/ 64 h 129"/>
                  <a:gd name="T6" fmla="*/ 57 w 79"/>
                  <a:gd name="T7" fmla="*/ 66 h 129"/>
                  <a:gd name="T8" fmla="*/ 54 w 79"/>
                  <a:gd name="T9" fmla="*/ 67 h 129"/>
                  <a:gd name="T10" fmla="*/ 50 w 79"/>
                  <a:gd name="T11" fmla="*/ 69 h 129"/>
                  <a:gd name="T12" fmla="*/ 47 w 79"/>
                  <a:gd name="T13" fmla="*/ 72 h 129"/>
                  <a:gd name="T14" fmla="*/ 45 w 79"/>
                  <a:gd name="T15" fmla="*/ 75 h 129"/>
                  <a:gd name="T16" fmla="*/ 43 w 79"/>
                  <a:gd name="T17" fmla="*/ 79 h 129"/>
                  <a:gd name="T18" fmla="*/ 42 w 79"/>
                  <a:gd name="T19" fmla="*/ 83 h 129"/>
                  <a:gd name="T20" fmla="*/ 41 w 79"/>
                  <a:gd name="T21" fmla="*/ 94 h 129"/>
                  <a:gd name="T22" fmla="*/ 40 w 79"/>
                  <a:gd name="T23" fmla="*/ 109 h 129"/>
                  <a:gd name="T24" fmla="*/ 39 w 79"/>
                  <a:gd name="T25" fmla="*/ 129 h 129"/>
                  <a:gd name="T26" fmla="*/ 39 w 79"/>
                  <a:gd name="T27" fmla="*/ 129 h 129"/>
                  <a:gd name="T28" fmla="*/ 39 w 79"/>
                  <a:gd name="T29" fmla="*/ 109 h 129"/>
                  <a:gd name="T30" fmla="*/ 38 w 79"/>
                  <a:gd name="T31" fmla="*/ 94 h 129"/>
                  <a:gd name="T32" fmla="*/ 37 w 79"/>
                  <a:gd name="T33" fmla="*/ 83 h 129"/>
                  <a:gd name="T34" fmla="*/ 36 w 79"/>
                  <a:gd name="T35" fmla="*/ 79 h 129"/>
                  <a:gd name="T36" fmla="*/ 34 w 79"/>
                  <a:gd name="T37" fmla="*/ 75 h 129"/>
                  <a:gd name="T38" fmla="*/ 32 w 79"/>
                  <a:gd name="T39" fmla="*/ 72 h 129"/>
                  <a:gd name="T40" fmla="*/ 29 w 79"/>
                  <a:gd name="T41" fmla="*/ 69 h 129"/>
                  <a:gd name="T42" fmla="*/ 26 w 79"/>
                  <a:gd name="T43" fmla="*/ 67 h 129"/>
                  <a:gd name="T44" fmla="*/ 23 w 79"/>
                  <a:gd name="T45" fmla="*/ 66 h 129"/>
                  <a:gd name="T46" fmla="*/ 13 w 79"/>
                  <a:gd name="T47" fmla="*/ 64 h 129"/>
                  <a:gd name="T48" fmla="*/ 0 w 79"/>
                  <a:gd name="T49" fmla="*/ 64 h 129"/>
                  <a:gd name="T50" fmla="*/ 0 w 79"/>
                  <a:gd name="T51" fmla="*/ 64 h 129"/>
                  <a:gd name="T52" fmla="*/ 13 w 79"/>
                  <a:gd name="T53" fmla="*/ 63 h 129"/>
                  <a:gd name="T54" fmla="*/ 23 w 79"/>
                  <a:gd name="T55" fmla="*/ 62 h 129"/>
                  <a:gd name="T56" fmla="*/ 26 w 79"/>
                  <a:gd name="T57" fmla="*/ 61 h 129"/>
                  <a:gd name="T58" fmla="*/ 29 w 79"/>
                  <a:gd name="T59" fmla="*/ 59 h 129"/>
                  <a:gd name="T60" fmla="*/ 32 w 79"/>
                  <a:gd name="T61" fmla="*/ 57 h 129"/>
                  <a:gd name="T62" fmla="*/ 34 w 79"/>
                  <a:gd name="T63" fmla="*/ 54 h 129"/>
                  <a:gd name="T64" fmla="*/ 36 w 79"/>
                  <a:gd name="T65" fmla="*/ 50 h 129"/>
                  <a:gd name="T66" fmla="*/ 37 w 79"/>
                  <a:gd name="T67" fmla="*/ 46 h 129"/>
                  <a:gd name="T68" fmla="*/ 38 w 79"/>
                  <a:gd name="T69" fmla="*/ 35 h 129"/>
                  <a:gd name="T70" fmla="*/ 39 w 79"/>
                  <a:gd name="T71" fmla="*/ 19 h 129"/>
                  <a:gd name="T72" fmla="*/ 39 w 79"/>
                  <a:gd name="T73" fmla="*/ 0 h 129"/>
                  <a:gd name="T74" fmla="*/ 39 w 79"/>
                  <a:gd name="T75" fmla="*/ 0 h 129"/>
                  <a:gd name="T76" fmla="*/ 40 w 79"/>
                  <a:gd name="T77" fmla="*/ 19 h 129"/>
                  <a:gd name="T78" fmla="*/ 41 w 79"/>
                  <a:gd name="T79" fmla="*/ 35 h 129"/>
                  <a:gd name="T80" fmla="*/ 42 w 79"/>
                  <a:gd name="T81" fmla="*/ 46 h 129"/>
                  <a:gd name="T82" fmla="*/ 43 w 79"/>
                  <a:gd name="T83" fmla="*/ 50 h 129"/>
                  <a:gd name="T84" fmla="*/ 45 w 79"/>
                  <a:gd name="T85" fmla="*/ 54 h 129"/>
                  <a:gd name="T86" fmla="*/ 47 w 79"/>
                  <a:gd name="T87" fmla="*/ 57 h 129"/>
                  <a:gd name="T88" fmla="*/ 50 w 79"/>
                  <a:gd name="T89" fmla="*/ 59 h 129"/>
                  <a:gd name="T90" fmla="*/ 54 w 79"/>
                  <a:gd name="T91" fmla="*/ 61 h 129"/>
                  <a:gd name="T92" fmla="*/ 57 w 79"/>
                  <a:gd name="T93" fmla="*/ 62 h 129"/>
                  <a:gd name="T94" fmla="*/ 67 w 79"/>
                  <a:gd name="T95" fmla="*/ 63 h 129"/>
                  <a:gd name="T96" fmla="*/ 79 w 79"/>
                  <a:gd name="T97" fmla="*/ 64 h 129"/>
                  <a:gd name="T98" fmla="*/ 79 w 79"/>
                  <a:gd name="T99" fmla="*/ 6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9" h="129">
                    <a:moveTo>
                      <a:pt x="79" y="64"/>
                    </a:moveTo>
                    <a:lnTo>
                      <a:pt x="79" y="64"/>
                    </a:lnTo>
                    <a:lnTo>
                      <a:pt x="67" y="64"/>
                    </a:lnTo>
                    <a:lnTo>
                      <a:pt x="57" y="66"/>
                    </a:lnTo>
                    <a:lnTo>
                      <a:pt x="54" y="67"/>
                    </a:lnTo>
                    <a:lnTo>
                      <a:pt x="50" y="69"/>
                    </a:lnTo>
                    <a:lnTo>
                      <a:pt x="47" y="72"/>
                    </a:lnTo>
                    <a:lnTo>
                      <a:pt x="45" y="75"/>
                    </a:lnTo>
                    <a:lnTo>
                      <a:pt x="43" y="79"/>
                    </a:lnTo>
                    <a:lnTo>
                      <a:pt x="42" y="83"/>
                    </a:lnTo>
                    <a:lnTo>
                      <a:pt x="41" y="94"/>
                    </a:lnTo>
                    <a:lnTo>
                      <a:pt x="40" y="109"/>
                    </a:lnTo>
                    <a:lnTo>
                      <a:pt x="39" y="129"/>
                    </a:lnTo>
                    <a:lnTo>
                      <a:pt x="39" y="129"/>
                    </a:lnTo>
                    <a:lnTo>
                      <a:pt x="39" y="109"/>
                    </a:lnTo>
                    <a:lnTo>
                      <a:pt x="38" y="94"/>
                    </a:lnTo>
                    <a:lnTo>
                      <a:pt x="37" y="83"/>
                    </a:lnTo>
                    <a:lnTo>
                      <a:pt x="36" y="79"/>
                    </a:lnTo>
                    <a:lnTo>
                      <a:pt x="34" y="75"/>
                    </a:lnTo>
                    <a:lnTo>
                      <a:pt x="32" y="72"/>
                    </a:lnTo>
                    <a:lnTo>
                      <a:pt x="29" y="69"/>
                    </a:lnTo>
                    <a:lnTo>
                      <a:pt x="26" y="67"/>
                    </a:lnTo>
                    <a:lnTo>
                      <a:pt x="23" y="66"/>
                    </a:lnTo>
                    <a:lnTo>
                      <a:pt x="13" y="64"/>
                    </a:lnTo>
                    <a:lnTo>
                      <a:pt x="0" y="64"/>
                    </a:lnTo>
                    <a:lnTo>
                      <a:pt x="0" y="64"/>
                    </a:lnTo>
                    <a:lnTo>
                      <a:pt x="13" y="63"/>
                    </a:lnTo>
                    <a:lnTo>
                      <a:pt x="23" y="62"/>
                    </a:lnTo>
                    <a:lnTo>
                      <a:pt x="26" y="61"/>
                    </a:lnTo>
                    <a:lnTo>
                      <a:pt x="29" y="59"/>
                    </a:lnTo>
                    <a:lnTo>
                      <a:pt x="32" y="57"/>
                    </a:lnTo>
                    <a:lnTo>
                      <a:pt x="34" y="54"/>
                    </a:lnTo>
                    <a:lnTo>
                      <a:pt x="36" y="50"/>
                    </a:lnTo>
                    <a:lnTo>
                      <a:pt x="37" y="46"/>
                    </a:lnTo>
                    <a:lnTo>
                      <a:pt x="38" y="35"/>
                    </a:lnTo>
                    <a:lnTo>
                      <a:pt x="39" y="19"/>
                    </a:lnTo>
                    <a:lnTo>
                      <a:pt x="39" y="0"/>
                    </a:lnTo>
                    <a:lnTo>
                      <a:pt x="39" y="0"/>
                    </a:lnTo>
                    <a:lnTo>
                      <a:pt x="40" y="19"/>
                    </a:lnTo>
                    <a:lnTo>
                      <a:pt x="41" y="35"/>
                    </a:lnTo>
                    <a:lnTo>
                      <a:pt x="42" y="46"/>
                    </a:lnTo>
                    <a:lnTo>
                      <a:pt x="43" y="50"/>
                    </a:lnTo>
                    <a:lnTo>
                      <a:pt x="45" y="54"/>
                    </a:lnTo>
                    <a:lnTo>
                      <a:pt x="47" y="57"/>
                    </a:lnTo>
                    <a:lnTo>
                      <a:pt x="50" y="59"/>
                    </a:lnTo>
                    <a:lnTo>
                      <a:pt x="54" y="61"/>
                    </a:lnTo>
                    <a:lnTo>
                      <a:pt x="57" y="62"/>
                    </a:lnTo>
                    <a:lnTo>
                      <a:pt x="67" y="63"/>
                    </a:lnTo>
                    <a:lnTo>
                      <a:pt x="79" y="64"/>
                    </a:lnTo>
                    <a:lnTo>
                      <a:pt x="79" y="64"/>
                    </a:lnTo>
                    <a:close/>
                  </a:path>
                </a:pathLst>
              </a:custGeom>
              <a:solidFill>
                <a:srgbClr val="25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8" name="Freeform 18">
                <a:extLst>
                  <a:ext uri="{FF2B5EF4-FFF2-40B4-BE49-F238E27FC236}">
                    <a16:creationId xmlns:a16="http://schemas.microsoft.com/office/drawing/2014/main" id="{64174586-F5D4-4C74-903D-A8B38FF5648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2037045" y="11936381"/>
                <a:ext cx="127000" cy="204788"/>
              </a:xfrm>
              <a:custGeom>
                <a:avLst/>
                <a:gdLst>
                  <a:gd name="T0" fmla="*/ 80 w 80"/>
                  <a:gd name="T1" fmla="*/ 64 h 129"/>
                  <a:gd name="T2" fmla="*/ 80 w 80"/>
                  <a:gd name="T3" fmla="*/ 64 h 129"/>
                  <a:gd name="T4" fmla="*/ 67 w 80"/>
                  <a:gd name="T5" fmla="*/ 65 h 129"/>
                  <a:gd name="T6" fmla="*/ 57 w 80"/>
                  <a:gd name="T7" fmla="*/ 66 h 129"/>
                  <a:gd name="T8" fmla="*/ 53 w 80"/>
                  <a:gd name="T9" fmla="*/ 67 h 129"/>
                  <a:gd name="T10" fmla="*/ 50 w 80"/>
                  <a:gd name="T11" fmla="*/ 69 h 129"/>
                  <a:gd name="T12" fmla="*/ 48 w 80"/>
                  <a:gd name="T13" fmla="*/ 72 h 129"/>
                  <a:gd name="T14" fmla="*/ 46 w 80"/>
                  <a:gd name="T15" fmla="*/ 74 h 129"/>
                  <a:gd name="T16" fmla="*/ 44 w 80"/>
                  <a:gd name="T17" fmla="*/ 79 h 129"/>
                  <a:gd name="T18" fmla="*/ 43 w 80"/>
                  <a:gd name="T19" fmla="*/ 83 h 129"/>
                  <a:gd name="T20" fmla="*/ 41 w 80"/>
                  <a:gd name="T21" fmla="*/ 94 h 129"/>
                  <a:gd name="T22" fmla="*/ 40 w 80"/>
                  <a:gd name="T23" fmla="*/ 109 h 129"/>
                  <a:gd name="T24" fmla="*/ 40 w 80"/>
                  <a:gd name="T25" fmla="*/ 129 h 129"/>
                  <a:gd name="T26" fmla="*/ 40 w 80"/>
                  <a:gd name="T27" fmla="*/ 129 h 129"/>
                  <a:gd name="T28" fmla="*/ 40 w 80"/>
                  <a:gd name="T29" fmla="*/ 109 h 129"/>
                  <a:gd name="T30" fmla="*/ 39 w 80"/>
                  <a:gd name="T31" fmla="*/ 94 h 129"/>
                  <a:gd name="T32" fmla="*/ 38 w 80"/>
                  <a:gd name="T33" fmla="*/ 83 h 129"/>
                  <a:gd name="T34" fmla="*/ 36 w 80"/>
                  <a:gd name="T35" fmla="*/ 79 h 129"/>
                  <a:gd name="T36" fmla="*/ 35 w 80"/>
                  <a:gd name="T37" fmla="*/ 74 h 129"/>
                  <a:gd name="T38" fmla="*/ 33 w 80"/>
                  <a:gd name="T39" fmla="*/ 72 h 129"/>
                  <a:gd name="T40" fmla="*/ 30 w 80"/>
                  <a:gd name="T41" fmla="*/ 69 h 129"/>
                  <a:gd name="T42" fmla="*/ 27 w 80"/>
                  <a:gd name="T43" fmla="*/ 67 h 129"/>
                  <a:gd name="T44" fmla="*/ 22 w 80"/>
                  <a:gd name="T45" fmla="*/ 66 h 129"/>
                  <a:gd name="T46" fmla="*/ 13 w 80"/>
                  <a:gd name="T47" fmla="*/ 65 h 129"/>
                  <a:gd name="T48" fmla="*/ 0 w 80"/>
                  <a:gd name="T49" fmla="*/ 64 h 129"/>
                  <a:gd name="T50" fmla="*/ 0 w 80"/>
                  <a:gd name="T51" fmla="*/ 64 h 129"/>
                  <a:gd name="T52" fmla="*/ 13 w 80"/>
                  <a:gd name="T53" fmla="*/ 64 h 129"/>
                  <a:gd name="T54" fmla="*/ 22 w 80"/>
                  <a:gd name="T55" fmla="*/ 62 h 129"/>
                  <a:gd name="T56" fmla="*/ 27 w 80"/>
                  <a:gd name="T57" fmla="*/ 61 h 129"/>
                  <a:gd name="T58" fmla="*/ 30 w 80"/>
                  <a:gd name="T59" fmla="*/ 59 h 129"/>
                  <a:gd name="T60" fmla="*/ 33 w 80"/>
                  <a:gd name="T61" fmla="*/ 57 h 129"/>
                  <a:gd name="T62" fmla="*/ 35 w 80"/>
                  <a:gd name="T63" fmla="*/ 54 h 129"/>
                  <a:gd name="T64" fmla="*/ 36 w 80"/>
                  <a:gd name="T65" fmla="*/ 50 h 129"/>
                  <a:gd name="T66" fmla="*/ 38 w 80"/>
                  <a:gd name="T67" fmla="*/ 46 h 129"/>
                  <a:gd name="T68" fmla="*/ 39 w 80"/>
                  <a:gd name="T69" fmla="*/ 35 h 129"/>
                  <a:gd name="T70" fmla="*/ 40 w 80"/>
                  <a:gd name="T71" fmla="*/ 19 h 129"/>
                  <a:gd name="T72" fmla="*/ 40 w 80"/>
                  <a:gd name="T73" fmla="*/ 0 h 129"/>
                  <a:gd name="T74" fmla="*/ 40 w 80"/>
                  <a:gd name="T75" fmla="*/ 0 h 129"/>
                  <a:gd name="T76" fmla="*/ 40 w 80"/>
                  <a:gd name="T77" fmla="*/ 19 h 129"/>
                  <a:gd name="T78" fmla="*/ 41 w 80"/>
                  <a:gd name="T79" fmla="*/ 35 h 129"/>
                  <a:gd name="T80" fmla="*/ 43 w 80"/>
                  <a:gd name="T81" fmla="*/ 46 h 129"/>
                  <a:gd name="T82" fmla="*/ 44 w 80"/>
                  <a:gd name="T83" fmla="*/ 50 h 129"/>
                  <a:gd name="T84" fmla="*/ 46 w 80"/>
                  <a:gd name="T85" fmla="*/ 54 h 129"/>
                  <a:gd name="T86" fmla="*/ 48 w 80"/>
                  <a:gd name="T87" fmla="*/ 57 h 129"/>
                  <a:gd name="T88" fmla="*/ 50 w 80"/>
                  <a:gd name="T89" fmla="*/ 59 h 129"/>
                  <a:gd name="T90" fmla="*/ 53 w 80"/>
                  <a:gd name="T91" fmla="*/ 61 h 129"/>
                  <a:gd name="T92" fmla="*/ 57 w 80"/>
                  <a:gd name="T93" fmla="*/ 62 h 129"/>
                  <a:gd name="T94" fmla="*/ 67 w 80"/>
                  <a:gd name="T95" fmla="*/ 64 h 129"/>
                  <a:gd name="T96" fmla="*/ 80 w 80"/>
                  <a:gd name="T97" fmla="*/ 64 h 129"/>
                  <a:gd name="T98" fmla="*/ 80 w 80"/>
                  <a:gd name="T99" fmla="*/ 6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0" h="129">
                    <a:moveTo>
                      <a:pt x="80" y="64"/>
                    </a:moveTo>
                    <a:lnTo>
                      <a:pt x="80" y="64"/>
                    </a:lnTo>
                    <a:lnTo>
                      <a:pt x="67" y="65"/>
                    </a:lnTo>
                    <a:lnTo>
                      <a:pt x="57" y="66"/>
                    </a:lnTo>
                    <a:lnTo>
                      <a:pt x="53" y="67"/>
                    </a:lnTo>
                    <a:lnTo>
                      <a:pt x="50" y="69"/>
                    </a:lnTo>
                    <a:lnTo>
                      <a:pt x="48" y="72"/>
                    </a:lnTo>
                    <a:lnTo>
                      <a:pt x="46" y="74"/>
                    </a:lnTo>
                    <a:lnTo>
                      <a:pt x="44" y="79"/>
                    </a:lnTo>
                    <a:lnTo>
                      <a:pt x="43" y="83"/>
                    </a:lnTo>
                    <a:lnTo>
                      <a:pt x="41" y="94"/>
                    </a:lnTo>
                    <a:lnTo>
                      <a:pt x="40" y="109"/>
                    </a:lnTo>
                    <a:lnTo>
                      <a:pt x="40" y="129"/>
                    </a:lnTo>
                    <a:lnTo>
                      <a:pt x="40" y="129"/>
                    </a:lnTo>
                    <a:lnTo>
                      <a:pt x="40" y="109"/>
                    </a:lnTo>
                    <a:lnTo>
                      <a:pt x="39" y="94"/>
                    </a:lnTo>
                    <a:lnTo>
                      <a:pt x="38" y="83"/>
                    </a:lnTo>
                    <a:lnTo>
                      <a:pt x="36" y="79"/>
                    </a:lnTo>
                    <a:lnTo>
                      <a:pt x="35" y="74"/>
                    </a:lnTo>
                    <a:lnTo>
                      <a:pt x="33" y="72"/>
                    </a:lnTo>
                    <a:lnTo>
                      <a:pt x="30" y="69"/>
                    </a:lnTo>
                    <a:lnTo>
                      <a:pt x="27" y="67"/>
                    </a:lnTo>
                    <a:lnTo>
                      <a:pt x="22" y="66"/>
                    </a:lnTo>
                    <a:lnTo>
                      <a:pt x="13" y="65"/>
                    </a:lnTo>
                    <a:lnTo>
                      <a:pt x="0" y="64"/>
                    </a:lnTo>
                    <a:lnTo>
                      <a:pt x="0" y="64"/>
                    </a:lnTo>
                    <a:lnTo>
                      <a:pt x="13" y="64"/>
                    </a:lnTo>
                    <a:lnTo>
                      <a:pt x="22" y="62"/>
                    </a:lnTo>
                    <a:lnTo>
                      <a:pt x="27" y="61"/>
                    </a:lnTo>
                    <a:lnTo>
                      <a:pt x="30" y="59"/>
                    </a:lnTo>
                    <a:lnTo>
                      <a:pt x="33" y="57"/>
                    </a:lnTo>
                    <a:lnTo>
                      <a:pt x="35" y="54"/>
                    </a:lnTo>
                    <a:lnTo>
                      <a:pt x="36" y="50"/>
                    </a:lnTo>
                    <a:lnTo>
                      <a:pt x="38" y="46"/>
                    </a:lnTo>
                    <a:lnTo>
                      <a:pt x="39" y="35"/>
                    </a:lnTo>
                    <a:lnTo>
                      <a:pt x="40" y="19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0" y="19"/>
                    </a:lnTo>
                    <a:lnTo>
                      <a:pt x="41" y="35"/>
                    </a:lnTo>
                    <a:lnTo>
                      <a:pt x="43" y="46"/>
                    </a:lnTo>
                    <a:lnTo>
                      <a:pt x="44" y="50"/>
                    </a:lnTo>
                    <a:lnTo>
                      <a:pt x="46" y="54"/>
                    </a:lnTo>
                    <a:lnTo>
                      <a:pt x="48" y="57"/>
                    </a:lnTo>
                    <a:lnTo>
                      <a:pt x="50" y="59"/>
                    </a:lnTo>
                    <a:lnTo>
                      <a:pt x="53" y="61"/>
                    </a:lnTo>
                    <a:lnTo>
                      <a:pt x="57" y="62"/>
                    </a:lnTo>
                    <a:lnTo>
                      <a:pt x="67" y="64"/>
                    </a:lnTo>
                    <a:lnTo>
                      <a:pt x="80" y="64"/>
                    </a:lnTo>
                    <a:lnTo>
                      <a:pt x="80" y="64"/>
                    </a:lnTo>
                    <a:close/>
                  </a:path>
                </a:pathLst>
              </a:custGeom>
              <a:solidFill>
                <a:srgbClr val="25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9" name="Freeform 19">
                <a:extLst>
                  <a:ext uri="{FF2B5EF4-FFF2-40B4-BE49-F238E27FC236}">
                    <a16:creationId xmlns:a16="http://schemas.microsoft.com/office/drawing/2014/main" id="{3DE7674C-1425-4E50-96DA-4891AD0D6B3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830420" y="12628531"/>
                <a:ext cx="125413" cy="206375"/>
              </a:xfrm>
              <a:custGeom>
                <a:avLst/>
                <a:gdLst>
                  <a:gd name="T0" fmla="*/ 79 w 79"/>
                  <a:gd name="T1" fmla="*/ 65 h 130"/>
                  <a:gd name="T2" fmla="*/ 79 w 79"/>
                  <a:gd name="T3" fmla="*/ 65 h 130"/>
                  <a:gd name="T4" fmla="*/ 67 w 79"/>
                  <a:gd name="T5" fmla="*/ 66 h 130"/>
                  <a:gd name="T6" fmla="*/ 57 w 79"/>
                  <a:gd name="T7" fmla="*/ 67 h 130"/>
                  <a:gd name="T8" fmla="*/ 54 w 79"/>
                  <a:gd name="T9" fmla="*/ 69 h 130"/>
                  <a:gd name="T10" fmla="*/ 50 w 79"/>
                  <a:gd name="T11" fmla="*/ 70 h 130"/>
                  <a:gd name="T12" fmla="*/ 47 w 79"/>
                  <a:gd name="T13" fmla="*/ 73 h 130"/>
                  <a:gd name="T14" fmla="*/ 45 w 79"/>
                  <a:gd name="T15" fmla="*/ 76 h 130"/>
                  <a:gd name="T16" fmla="*/ 43 w 79"/>
                  <a:gd name="T17" fmla="*/ 79 h 130"/>
                  <a:gd name="T18" fmla="*/ 42 w 79"/>
                  <a:gd name="T19" fmla="*/ 84 h 130"/>
                  <a:gd name="T20" fmla="*/ 41 w 79"/>
                  <a:gd name="T21" fmla="*/ 95 h 130"/>
                  <a:gd name="T22" fmla="*/ 40 w 79"/>
                  <a:gd name="T23" fmla="*/ 110 h 130"/>
                  <a:gd name="T24" fmla="*/ 39 w 79"/>
                  <a:gd name="T25" fmla="*/ 130 h 130"/>
                  <a:gd name="T26" fmla="*/ 39 w 79"/>
                  <a:gd name="T27" fmla="*/ 130 h 130"/>
                  <a:gd name="T28" fmla="*/ 39 w 79"/>
                  <a:gd name="T29" fmla="*/ 110 h 130"/>
                  <a:gd name="T30" fmla="*/ 38 w 79"/>
                  <a:gd name="T31" fmla="*/ 95 h 130"/>
                  <a:gd name="T32" fmla="*/ 37 w 79"/>
                  <a:gd name="T33" fmla="*/ 84 h 130"/>
                  <a:gd name="T34" fmla="*/ 36 w 79"/>
                  <a:gd name="T35" fmla="*/ 79 h 130"/>
                  <a:gd name="T36" fmla="*/ 34 w 79"/>
                  <a:gd name="T37" fmla="*/ 76 h 130"/>
                  <a:gd name="T38" fmla="*/ 32 w 79"/>
                  <a:gd name="T39" fmla="*/ 73 h 130"/>
                  <a:gd name="T40" fmla="*/ 29 w 79"/>
                  <a:gd name="T41" fmla="*/ 70 h 130"/>
                  <a:gd name="T42" fmla="*/ 26 w 79"/>
                  <a:gd name="T43" fmla="*/ 69 h 130"/>
                  <a:gd name="T44" fmla="*/ 23 w 79"/>
                  <a:gd name="T45" fmla="*/ 67 h 130"/>
                  <a:gd name="T46" fmla="*/ 12 w 79"/>
                  <a:gd name="T47" fmla="*/ 66 h 130"/>
                  <a:gd name="T48" fmla="*/ 0 w 79"/>
                  <a:gd name="T49" fmla="*/ 65 h 130"/>
                  <a:gd name="T50" fmla="*/ 0 w 79"/>
                  <a:gd name="T51" fmla="*/ 65 h 130"/>
                  <a:gd name="T52" fmla="*/ 12 w 79"/>
                  <a:gd name="T53" fmla="*/ 65 h 130"/>
                  <a:gd name="T54" fmla="*/ 23 w 79"/>
                  <a:gd name="T55" fmla="*/ 63 h 130"/>
                  <a:gd name="T56" fmla="*/ 26 w 79"/>
                  <a:gd name="T57" fmla="*/ 62 h 130"/>
                  <a:gd name="T58" fmla="*/ 29 w 79"/>
                  <a:gd name="T59" fmla="*/ 60 h 130"/>
                  <a:gd name="T60" fmla="*/ 32 w 79"/>
                  <a:gd name="T61" fmla="*/ 58 h 130"/>
                  <a:gd name="T62" fmla="*/ 34 w 79"/>
                  <a:gd name="T63" fmla="*/ 55 h 130"/>
                  <a:gd name="T64" fmla="*/ 36 w 79"/>
                  <a:gd name="T65" fmla="*/ 51 h 130"/>
                  <a:gd name="T66" fmla="*/ 37 w 79"/>
                  <a:gd name="T67" fmla="*/ 47 h 130"/>
                  <a:gd name="T68" fmla="*/ 38 w 79"/>
                  <a:gd name="T69" fmla="*/ 35 h 130"/>
                  <a:gd name="T70" fmla="*/ 39 w 79"/>
                  <a:gd name="T71" fmla="*/ 20 h 130"/>
                  <a:gd name="T72" fmla="*/ 39 w 79"/>
                  <a:gd name="T73" fmla="*/ 0 h 130"/>
                  <a:gd name="T74" fmla="*/ 39 w 79"/>
                  <a:gd name="T75" fmla="*/ 0 h 130"/>
                  <a:gd name="T76" fmla="*/ 40 w 79"/>
                  <a:gd name="T77" fmla="*/ 20 h 130"/>
                  <a:gd name="T78" fmla="*/ 41 w 79"/>
                  <a:gd name="T79" fmla="*/ 35 h 130"/>
                  <a:gd name="T80" fmla="*/ 42 w 79"/>
                  <a:gd name="T81" fmla="*/ 47 h 130"/>
                  <a:gd name="T82" fmla="*/ 43 w 79"/>
                  <a:gd name="T83" fmla="*/ 51 h 130"/>
                  <a:gd name="T84" fmla="*/ 45 w 79"/>
                  <a:gd name="T85" fmla="*/ 55 h 130"/>
                  <a:gd name="T86" fmla="*/ 47 w 79"/>
                  <a:gd name="T87" fmla="*/ 58 h 130"/>
                  <a:gd name="T88" fmla="*/ 50 w 79"/>
                  <a:gd name="T89" fmla="*/ 60 h 130"/>
                  <a:gd name="T90" fmla="*/ 54 w 79"/>
                  <a:gd name="T91" fmla="*/ 62 h 130"/>
                  <a:gd name="T92" fmla="*/ 57 w 79"/>
                  <a:gd name="T93" fmla="*/ 63 h 130"/>
                  <a:gd name="T94" fmla="*/ 67 w 79"/>
                  <a:gd name="T95" fmla="*/ 65 h 130"/>
                  <a:gd name="T96" fmla="*/ 79 w 79"/>
                  <a:gd name="T97" fmla="*/ 65 h 130"/>
                  <a:gd name="T98" fmla="*/ 79 w 79"/>
                  <a:gd name="T99" fmla="*/ 6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9" h="130">
                    <a:moveTo>
                      <a:pt x="79" y="65"/>
                    </a:moveTo>
                    <a:lnTo>
                      <a:pt x="79" y="65"/>
                    </a:lnTo>
                    <a:lnTo>
                      <a:pt x="67" y="66"/>
                    </a:lnTo>
                    <a:lnTo>
                      <a:pt x="57" y="67"/>
                    </a:lnTo>
                    <a:lnTo>
                      <a:pt x="54" y="69"/>
                    </a:lnTo>
                    <a:lnTo>
                      <a:pt x="50" y="70"/>
                    </a:lnTo>
                    <a:lnTo>
                      <a:pt x="47" y="73"/>
                    </a:lnTo>
                    <a:lnTo>
                      <a:pt x="45" y="76"/>
                    </a:lnTo>
                    <a:lnTo>
                      <a:pt x="43" y="79"/>
                    </a:lnTo>
                    <a:lnTo>
                      <a:pt x="42" y="84"/>
                    </a:lnTo>
                    <a:lnTo>
                      <a:pt x="41" y="95"/>
                    </a:lnTo>
                    <a:lnTo>
                      <a:pt x="40" y="110"/>
                    </a:lnTo>
                    <a:lnTo>
                      <a:pt x="39" y="130"/>
                    </a:lnTo>
                    <a:lnTo>
                      <a:pt x="39" y="130"/>
                    </a:lnTo>
                    <a:lnTo>
                      <a:pt x="39" y="110"/>
                    </a:lnTo>
                    <a:lnTo>
                      <a:pt x="38" y="95"/>
                    </a:lnTo>
                    <a:lnTo>
                      <a:pt x="37" y="84"/>
                    </a:lnTo>
                    <a:lnTo>
                      <a:pt x="36" y="79"/>
                    </a:lnTo>
                    <a:lnTo>
                      <a:pt x="34" y="76"/>
                    </a:lnTo>
                    <a:lnTo>
                      <a:pt x="32" y="73"/>
                    </a:lnTo>
                    <a:lnTo>
                      <a:pt x="29" y="70"/>
                    </a:lnTo>
                    <a:lnTo>
                      <a:pt x="26" y="69"/>
                    </a:lnTo>
                    <a:lnTo>
                      <a:pt x="23" y="67"/>
                    </a:lnTo>
                    <a:lnTo>
                      <a:pt x="12" y="66"/>
                    </a:lnTo>
                    <a:lnTo>
                      <a:pt x="0" y="65"/>
                    </a:lnTo>
                    <a:lnTo>
                      <a:pt x="0" y="65"/>
                    </a:lnTo>
                    <a:lnTo>
                      <a:pt x="12" y="65"/>
                    </a:lnTo>
                    <a:lnTo>
                      <a:pt x="23" y="63"/>
                    </a:lnTo>
                    <a:lnTo>
                      <a:pt x="26" y="62"/>
                    </a:lnTo>
                    <a:lnTo>
                      <a:pt x="29" y="60"/>
                    </a:lnTo>
                    <a:lnTo>
                      <a:pt x="32" y="58"/>
                    </a:lnTo>
                    <a:lnTo>
                      <a:pt x="34" y="55"/>
                    </a:lnTo>
                    <a:lnTo>
                      <a:pt x="36" y="51"/>
                    </a:lnTo>
                    <a:lnTo>
                      <a:pt x="37" y="47"/>
                    </a:lnTo>
                    <a:lnTo>
                      <a:pt x="38" y="35"/>
                    </a:lnTo>
                    <a:lnTo>
                      <a:pt x="39" y="20"/>
                    </a:lnTo>
                    <a:lnTo>
                      <a:pt x="39" y="0"/>
                    </a:lnTo>
                    <a:lnTo>
                      <a:pt x="39" y="0"/>
                    </a:lnTo>
                    <a:lnTo>
                      <a:pt x="40" y="20"/>
                    </a:lnTo>
                    <a:lnTo>
                      <a:pt x="41" y="35"/>
                    </a:lnTo>
                    <a:lnTo>
                      <a:pt x="42" y="47"/>
                    </a:lnTo>
                    <a:lnTo>
                      <a:pt x="43" y="51"/>
                    </a:lnTo>
                    <a:lnTo>
                      <a:pt x="45" y="55"/>
                    </a:lnTo>
                    <a:lnTo>
                      <a:pt x="47" y="58"/>
                    </a:lnTo>
                    <a:lnTo>
                      <a:pt x="50" y="60"/>
                    </a:lnTo>
                    <a:lnTo>
                      <a:pt x="54" y="62"/>
                    </a:lnTo>
                    <a:lnTo>
                      <a:pt x="57" y="63"/>
                    </a:lnTo>
                    <a:lnTo>
                      <a:pt x="67" y="65"/>
                    </a:lnTo>
                    <a:lnTo>
                      <a:pt x="79" y="65"/>
                    </a:lnTo>
                    <a:lnTo>
                      <a:pt x="79" y="65"/>
                    </a:lnTo>
                    <a:close/>
                  </a:path>
                </a:pathLst>
              </a:custGeom>
              <a:solidFill>
                <a:srgbClr val="25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50" name="Freeform 20">
                <a:extLst>
                  <a:ext uri="{FF2B5EF4-FFF2-40B4-BE49-F238E27FC236}">
                    <a16:creationId xmlns:a16="http://schemas.microsoft.com/office/drawing/2014/main" id="{6A5FA02E-E46C-4DC2-A445-A2C41DB0432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192495" y="11190256"/>
                <a:ext cx="127000" cy="204788"/>
              </a:xfrm>
              <a:custGeom>
                <a:avLst/>
                <a:gdLst>
                  <a:gd name="T0" fmla="*/ 80 w 80"/>
                  <a:gd name="T1" fmla="*/ 65 h 129"/>
                  <a:gd name="T2" fmla="*/ 80 w 80"/>
                  <a:gd name="T3" fmla="*/ 65 h 129"/>
                  <a:gd name="T4" fmla="*/ 66 w 80"/>
                  <a:gd name="T5" fmla="*/ 65 h 129"/>
                  <a:gd name="T6" fmla="*/ 57 w 80"/>
                  <a:gd name="T7" fmla="*/ 67 h 129"/>
                  <a:gd name="T8" fmla="*/ 53 w 80"/>
                  <a:gd name="T9" fmla="*/ 68 h 129"/>
                  <a:gd name="T10" fmla="*/ 50 w 80"/>
                  <a:gd name="T11" fmla="*/ 70 h 129"/>
                  <a:gd name="T12" fmla="*/ 47 w 80"/>
                  <a:gd name="T13" fmla="*/ 72 h 129"/>
                  <a:gd name="T14" fmla="*/ 45 w 80"/>
                  <a:gd name="T15" fmla="*/ 75 h 129"/>
                  <a:gd name="T16" fmla="*/ 44 w 80"/>
                  <a:gd name="T17" fmla="*/ 79 h 129"/>
                  <a:gd name="T18" fmla="*/ 42 w 80"/>
                  <a:gd name="T19" fmla="*/ 83 h 129"/>
                  <a:gd name="T20" fmla="*/ 41 w 80"/>
                  <a:gd name="T21" fmla="*/ 94 h 129"/>
                  <a:gd name="T22" fmla="*/ 40 w 80"/>
                  <a:gd name="T23" fmla="*/ 110 h 129"/>
                  <a:gd name="T24" fmla="*/ 40 w 80"/>
                  <a:gd name="T25" fmla="*/ 129 h 129"/>
                  <a:gd name="T26" fmla="*/ 40 w 80"/>
                  <a:gd name="T27" fmla="*/ 129 h 129"/>
                  <a:gd name="T28" fmla="*/ 39 w 80"/>
                  <a:gd name="T29" fmla="*/ 110 h 129"/>
                  <a:gd name="T30" fmla="*/ 39 w 80"/>
                  <a:gd name="T31" fmla="*/ 94 h 129"/>
                  <a:gd name="T32" fmla="*/ 37 w 80"/>
                  <a:gd name="T33" fmla="*/ 83 h 129"/>
                  <a:gd name="T34" fmla="*/ 36 w 80"/>
                  <a:gd name="T35" fmla="*/ 79 h 129"/>
                  <a:gd name="T36" fmla="*/ 33 w 80"/>
                  <a:gd name="T37" fmla="*/ 75 h 129"/>
                  <a:gd name="T38" fmla="*/ 31 w 80"/>
                  <a:gd name="T39" fmla="*/ 72 h 129"/>
                  <a:gd name="T40" fmla="*/ 29 w 80"/>
                  <a:gd name="T41" fmla="*/ 70 h 129"/>
                  <a:gd name="T42" fmla="*/ 26 w 80"/>
                  <a:gd name="T43" fmla="*/ 68 h 129"/>
                  <a:gd name="T44" fmla="*/ 22 w 80"/>
                  <a:gd name="T45" fmla="*/ 67 h 129"/>
                  <a:gd name="T46" fmla="*/ 12 w 80"/>
                  <a:gd name="T47" fmla="*/ 65 h 129"/>
                  <a:gd name="T48" fmla="*/ 0 w 80"/>
                  <a:gd name="T49" fmla="*/ 65 h 129"/>
                  <a:gd name="T50" fmla="*/ 0 w 80"/>
                  <a:gd name="T51" fmla="*/ 65 h 129"/>
                  <a:gd name="T52" fmla="*/ 12 w 80"/>
                  <a:gd name="T53" fmla="*/ 64 h 129"/>
                  <a:gd name="T54" fmla="*/ 22 w 80"/>
                  <a:gd name="T55" fmla="*/ 63 h 129"/>
                  <a:gd name="T56" fmla="*/ 26 w 80"/>
                  <a:gd name="T57" fmla="*/ 60 h 129"/>
                  <a:gd name="T58" fmla="*/ 29 w 80"/>
                  <a:gd name="T59" fmla="*/ 59 h 129"/>
                  <a:gd name="T60" fmla="*/ 31 w 80"/>
                  <a:gd name="T61" fmla="*/ 56 h 129"/>
                  <a:gd name="T62" fmla="*/ 33 w 80"/>
                  <a:gd name="T63" fmla="*/ 53 h 129"/>
                  <a:gd name="T64" fmla="*/ 36 w 80"/>
                  <a:gd name="T65" fmla="*/ 50 h 129"/>
                  <a:gd name="T66" fmla="*/ 37 w 80"/>
                  <a:gd name="T67" fmla="*/ 46 h 129"/>
                  <a:gd name="T68" fmla="*/ 39 w 80"/>
                  <a:gd name="T69" fmla="*/ 35 h 129"/>
                  <a:gd name="T70" fmla="*/ 39 w 80"/>
                  <a:gd name="T71" fmla="*/ 19 h 129"/>
                  <a:gd name="T72" fmla="*/ 40 w 80"/>
                  <a:gd name="T73" fmla="*/ 0 h 129"/>
                  <a:gd name="T74" fmla="*/ 40 w 80"/>
                  <a:gd name="T75" fmla="*/ 0 h 129"/>
                  <a:gd name="T76" fmla="*/ 40 w 80"/>
                  <a:gd name="T77" fmla="*/ 19 h 129"/>
                  <a:gd name="T78" fmla="*/ 41 w 80"/>
                  <a:gd name="T79" fmla="*/ 35 h 129"/>
                  <a:gd name="T80" fmla="*/ 42 w 80"/>
                  <a:gd name="T81" fmla="*/ 46 h 129"/>
                  <a:gd name="T82" fmla="*/ 44 w 80"/>
                  <a:gd name="T83" fmla="*/ 50 h 129"/>
                  <a:gd name="T84" fmla="*/ 45 w 80"/>
                  <a:gd name="T85" fmla="*/ 53 h 129"/>
                  <a:gd name="T86" fmla="*/ 47 w 80"/>
                  <a:gd name="T87" fmla="*/ 56 h 129"/>
                  <a:gd name="T88" fmla="*/ 50 w 80"/>
                  <a:gd name="T89" fmla="*/ 59 h 129"/>
                  <a:gd name="T90" fmla="*/ 53 w 80"/>
                  <a:gd name="T91" fmla="*/ 60 h 129"/>
                  <a:gd name="T92" fmla="*/ 57 w 80"/>
                  <a:gd name="T93" fmla="*/ 63 h 129"/>
                  <a:gd name="T94" fmla="*/ 66 w 80"/>
                  <a:gd name="T95" fmla="*/ 64 h 129"/>
                  <a:gd name="T96" fmla="*/ 80 w 80"/>
                  <a:gd name="T97" fmla="*/ 65 h 129"/>
                  <a:gd name="T98" fmla="*/ 80 w 80"/>
                  <a:gd name="T99" fmla="*/ 65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0" h="129">
                    <a:moveTo>
                      <a:pt x="80" y="65"/>
                    </a:moveTo>
                    <a:lnTo>
                      <a:pt x="80" y="65"/>
                    </a:lnTo>
                    <a:lnTo>
                      <a:pt x="66" y="65"/>
                    </a:lnTo>
                    <a:lnTo>
                      <a:pt x="57" y="67"/>
                    </a:lnTo>
                    <a:lnTo>
                      <a:pt x="53" y="68"/>
                    </a:lnTo>
                    <a:lnTo>
                      <a:pt x="50" y="70"/>
                    </a:lnTo>
                    <a:lnTo>
                      <a:pt x="47" y="72"/>
                    </a:lnTo>
                    <a:lnTo>
                      <a:pt x="45" y="75"/>
                    </a:lnTo>
                    <a:lnTo>
                      <a:pt x="44" y="79"/>
                    </a:lnTo>
                    <a:lnTo>
                      <a:pt x="42" y="83"/>
                    </a:lnTo>
                    <a:lnTo>
                      <a:pt x="41" y="94"/>
                    </a:lnTo>
                    <a:lnTo>
                      <a:pt x="40" y="110"/>
                    </a:lnTo>
                    <a:lnTo>
                      <a:pt x="40" y="129"/>
                    </a:lnTo>
                    <a:lnTo>
                      <a:pt x="40" y="129"/>
                    </a:lnTo>
                    <a:lnTo>
                      <a:pt x="39" y="110"/>
                    </a:lnTo>
                    <a:lnTo>
                      <a:pt x="39" y="94"/>
                    </a:lnTo>
                    <a:lnTo>
                      <a:pt x="37" y="83"/>
                    </a:lnTo>
                    <a:lnTo>
                      <a:pt x="36" y="79"/>
                    </a:lnTo>
                    <a:lnTo>
                      <a:pt x="33" y="75"/>
                    </a:lnTo>
                    <a:lnTo>
                      <a:pt x="31" y="72"/>
                    </a:lnTo>
                    <a:lnTo>
                      <a:pt x="29" y="70"/>
                    </a:lnTo>
                    <a:lnTo>
                      <a:pt x="26" y="68"/>
                    </a:lnTo>
                    <a:lnTo>
                      <a:pt x="22" y="67"/>
                    </a:lnTo>
                    <a:lnTo>
                      <a:pt x="12" y="65"/>
                    </a:lnTo>
                    <a:lnTo>
                      <a:pt x="0" y="65"/>
                    </a:lnTo>
                    <a:lnTo>
                      <a:pt x="0" y="65"/>
                    </a:lnTo>
                    <a:lnTo>
                      <a:pt x="12" y="64"/>
                    </a:lnTo>
                    <a:lnTo>
                      <a:pt x="22" y="63"/>
                    </a:lnTo>
                    <a:lnTo>
                      <a:pt x="26" y="60"/>
                    </a:lnTo>
                    <a:lnTo>
                      <a:pt x="29" y="59"/>
                    </a:lnTo>
                    <a:lnTo>
                      <a:pt x="31" y="56"/>
                    </a:lnTo>
                    <a:lnTo>
                      <a:pt x="33" y="53"/>
                    </a:lnTo>
                    <a:lnTo>
                      <a:pt x="36" y="50"/>
                    </a:lnTo>
                    <a:lnTo>
                      <a:pt x="37" y="46"/>
                    </a:lnTo>
                    <a:lnTo>
                      <a:pt x="39" y="35"/>
                    </a:lnTo>
                    <a:lnTo>
                      <a:pt x="39" y="19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0" y="19"/>
                    </a:lnTo>
                    <a:lnTo>
                      <a:pt x="41" y="35"/>
                    </a:lnTo>
                    <a:lnTo>
                      <a:pt x="42" y="46"/>
                    </a:lnTo>
                    <a:lnTo>
                      <a:pt x="44" y="50"/>
                    </a:lnTo>
                    <a:lnTo>
                      <a:pt x="45" y="53"/>
                    </a:lnTo>
                    <a:lnTo>
                      <a:pt x="47" y="56"/>
                    </a:lnTo>
                    <a:lnTo>
                      <a:pt x="50" y="59"/>
                    </a:lnTo>
                    <a:lnTo>
                      <a:pt x="53" y="60"/>
                    </a:lnTo>
                    <a:lnTo>
                      <a:pt x="57" y="63"/>
                    </a:lnTo>
                    <a:lnTo>
                      <a:pt x="66" y="64"/>
                    </a:lnTo>
                    <a:lnTo>
                      <a:pt x="80" y="65"/>
                    </a:lnTo>
                    <a:lnTo>
                      <a:pt x="80" y="65"/>
                    </a:lnTo>
                    <a:close/>
                  </a:path>
                </a:pathLst>
              </a:custGeom>
              <a:solidFill>
                <a:srgbClr val="25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51" name="Freeform 21">
                <a:extLst>
                  <a:ext uri="{FF2B5EF4-FFF2-40B4-BE49-F238E27FC236}">
                    <a16:creationId xmlns:a16="http://schemas.microsoft.com/office/drawing/2014/main" id="{F4FC3DB8-D882-4FAC-A62F-BDF5E250DE9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837020" y="13122244"/>
                <a:ext cx="125413" cy="204788"/>
              </a:xfrm>
              <a:custGeom>
                <a:avLst/>
                <a:gdLst>
                  <a:gd name="T0" fmla="*/ 79 w 79"/>
                  <a:gd name="T1" fmla="*/ 65 h 129"/>
                  <a:gd name="T2" fmla="*/ 79 w 79"/>
                  <a:gd name="T3" fmla="*/ 65 h 129"/>
                  <a:gd name="T4" fmla="*/ 66 w 79"/>
                  <a:gd name="T5" fmla="*/ 66 h 129"/>
                  <a:gd name="T6" fmla="*/ 56 w 79"/>
                  <a:gd name="T7" fmla="*/ 67 h 129"/>
                  <a:gd name="T8" fmla="*/ 53 w 79"/>
                  <a:gd name="T9" fmla="*/ 69 h 129"/>
                  <a:gd name="T10" fmla="*/ 50 w 79"/>
                  <a:gd name="T11" fmla="*/ 70 h 129"/>
                  <a:gd name="T12" fmla="*/ 47 w 79"/>
                  <a:gd name="T13" fmla="*/ 73 h 129"/>
                  <a:gd name="T14" fmla="*/ 45 w 79"/>
                  <a:gd name="T15" fmla="*/ 76 h 129"/>
                  <a:gd name="T16" fmla="*/ 43 w 79"/>
                  <a:gd name="T17" fmla="*/ 79 h 129"/>
                  <a:gd name="T18" fmla="*/ 42 w 79"/>
                  <a:gd name="T19" fmla="*/ 83 h 129"/>
                  <a:gd name="T20" fmla="*/ 41 w 79"/>
                  <a:gd name="T21" fmla="*/ 95 h 129"/>
                  <a:gd name="T22" fmla="*/ 40 w 79"/>
                  <a:gd name="T23" fmla="*/ 110 h 129"/>
                  <a:gd name="T24" fmla="*/ 39 w 79"/>
                  <a:gd name="T25" fmla="*/ 129 h 129"/>
                  <a:gd name="T26" fmla="*/ 39 w 79"/>
                  <a:gd name="T27" fmla="*/ 129 h 129"/>
                  <a:gd name="T28" fmla="*/ 39 w 79"/>
                  <a:gd name="T29" fmla="*/ 110 h 129"/>
                  <a:gd name="T30" fmla="*/ 38 w 79"/>
                  <a:gd name="T31" fmla="*/ 95 h 129"/>
                  <a:gd name="T32" fmla="*/ 37 w 79"/>
                  <a:gd name="T33" fmla="*/ 83 h 129"/>
                  <a:gd name="T34" fmla="*/ 36 w 79"/>
                  <a:gd name="T35" fmla="*/ 79 h 129"/>
                  <a:gd name="T36" fmla="*/ 34 w 79"/>
                  <a:gd name="T37" fmla="*/ 76 h 129"/>
                  <a:gd name="T38" fmla="*/ 32 w 79"/>
                  <a:gd name="T39" fmla="*/ 73 h 129"/>
                  <a:gd name="T40" fmla="*/ 28 w 79"/>
                  <a:gd name="T41" fmla="*/ 70 h 129"/>
                  <a:gd name="T42" fmla="*/ 25 w 79"/>
                  <a:gd name="T43" fmla="*/ 69 h 129"/>
                  <a:gd name="T44" fmla="*/ 22 w 79"/>
                  <a:gd name="T45" fmla="*/ 67 h 129"/>
                  <a:gd name="T46" fmla="*/ 12 w 79"/>
                  <a:gd name="T47" fmla="*/ 66 h 129"/>
                  <a:gd name="T48" fmla="*/ 0 w 79"/>
                  <a:gd name="T49" fmla="*/ 65 h 129"/>
                  <a:gd name="T50" fmla="*/ 0 w 79"/>
                  <a:gd name="T51" fmla="*/ 65 h 129"/>
                  <a:gd name="T52" fmla="*/ 12 w 79"/>
                  <a:gd name="T53" fmla="*/ 65 h 129"/>
                  <a:gd name="T54" fmla="*/ 22 w 79"/>
                  <a:gd name="T55" fmla="*/ 63 h 129"/>
                  <a:gd name="T56" fmla="*/ 25 w 79"/>
                  <a:gd name="T57" fmla="*/ 62 h 129"/>
                  <a:gd name="T58" fmla="*/ 28 w 79"/>
                  <a:gd name="T59" fmla="*/ 60 h 129"/>
                  <a:gd name="T60" fmla="*/ 32 w 79"/>
                  <a:gd name="T61" fmla="*/ 58 h 129"/>
                  <a:gd name="T62" fmla="*/ 34 w 79"/>
                  <a:gd name="T63" fmla="*/ 55 h 129"/>
                  <a:gd name="T64" fmla="*/ 36 w 79"/>
                  <a:gd name="T65" fmla="*/ 50 h 129"/>
                  <a:gd name="T66" fmla="*/ 37 w 79"/>
                  <a:gd name="T67" fmla="*/ 46 h 129"/>
                  <a:gd name="T68" fmla="*/ 38 w 79"/>
                  <a:gd name="T69" fmla="*/ 35 h 129"/>
                  <a:gd name="T70" fmla="*/ 39 w 79"/>
                  <a:gd name="T71" fmla="*/ 20 h 129"/>
                  <a:gd name="T72" fmla="*/ 39 w 79"/>
                  <a:gd name="T73" fmla="*/ 0 h 129"/>
                  <a:gd name="T74" fmla="*/ 39 w 79"/>
                  <a:gd name="T75" fmla="*/ 0 h 129"/>
                  <a:gd name="T76" fmla="*/ 40 w 79"/>
                  <a:gd name="T77" fmla="*/ 20 h 129"/>
                  <a:gd name="T78" fmla="*/ 41 w 79"/>
                  <a:gd name="T79" fmla="*/ 35 h 129"/>
                  <a:gd name="T80" fmla="*/ 42 w 79"/>
                  <a:gd name="T81" fmla="*/ 46 h 129"/>
                  <a:gd name="T82" fmla="*/ 43 w 79"/>
                  <a:gd name="T83" fmla="*/ 50 h 129"/>
                  <a:gd name="T84" fmla="*/ 45 w 79"/>
                  <a:gd name="T85" fmla="*/ 55 h 129"/>
                  <a:gd name="T86" fmla="*/ 47 w 79"/>
                  <a:gd name="T87" fmla="*/ 58 h 129"/>
                  <a:gd name="T88" fmla="*/ 50 w 79"/>
                  <a:gd name="T89" fmla="*/ 60 h 129"/>
                  <a:gd name="T90" fmla="*/ 53 w 79"/>
                  <a:gd name="T91" fmla="*/ 62 h 129"/>
                  <a:gd name="T92" fmla="*/ 56 w 79"/>
                  <a:gd name="T93" fmla="*/ 63 h 129"/>
                  <a:gd name="T94" fmla="*/ 66 w 79"/>
                  <a:gd name="T95" fmla="*/ 65 h 129"/>
                  <a:gd name="T96" fmla="*/ 79 w 79"/>
                  <a:gd name="T97" fmla="*/ 65 h 129"/>
                  <a:gd name="T98" fmla="*/ 79 w 79"/>
                  <a:gd name="T99" fmla="*/ 65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9" h="129">
                    <a:moveTo>
                      <a:pt x="79" y="65"/>
                    </a:moveTo>
                    <a:lnTo>
                      <a:pt x="79" y="65"/>
                    </a:lnTo>
                    <a:lnTo>
                      <a:pt x="66" y="66"/>
                    </a:lnTo>
                    <a:lnTo>
                      <a:pt x="56" y="67"/>
                    </a:lnTo>
                    <a:lnTo>
                      <a:pt x="53" y="69"/>
                    </a:lnTo>
                    <a:lnTo>
                      <a:pt x="50" y="70"/>
                    </a:lnTo>
                    <a:lnTo>
                      <a:pt x="47" y="73"/>
                    </a:lnTo>
                    <a:lnTo>
                      <a:pt x="45" y="76"/>
                    </a:lnTo>
                    <a:lnTo>
                      <a:pt x="43" y="79"/>
                    </a:lnTo>
                    <a:lnTo>
                      <a:pt x="42" y="83"/>
                    </a:lnTo>
                    <a:lnTo>
                      <a:pt x="41" y="95"/>
                    </a:lnTo>
                    <a:lnTo>
                      <a:pt x="40" y="110"/>
                    </a:lnTo>
                    <a:lnTo>
                      <a:pt x="39" y="129"/>
                    </a:lnTo>
                    <a:lnTo>
                      <a:pt x="39" y="129"/>
                    </a:lnTo>
                    <a:lnTo>
                      <a:pt x="39" y="110"/>
                    </a:lnTo>
                    <a:lnTo>
                      <a:pt x="38" y="95"/>
                    </a:lnTo>
                    <a:lnTo>
                      <a:pt x="37" y="83"/>
                    </a:lnTo>
                    <a:lnTo>
                      <a:pt x="36" y="79"/>
                    </a:lnTo>
                    <a:lnTo>
                      <a:pt x="34" y="76"/>
                    </a:lnTo>
                    <a:lnTo>
                      <a:pt x="32" y="73"/>
                    </a:lnTo>
                    <a:lnTo>
                      <a:pt x="28" y="70"/>
                    </a:lnTo>
                    <a:lnTo>
                      <a:pt x="25" y="69"/>
                    </a:lnTo>
                    <a:lnTo>
                      <a:pt x="22" y="67"/>
                    </a:lnTo>
                    <a:lnTo>
                      <a:pt x="12" y="66"/>
                    </a:lnTo>
                    <a:lnTo>
                      <a:pt x="0" y="65"/>
                    </a:lnTo>
                    <a:lnTo>
                      <a:pt x="0" y="65"/>
                    </a:lnTo>
                    <a:lnTo>
                      <a:pt x="12" y="65"/>
                    </a:lnTo>
                    <a:lnTo>
                      <a:pt x="22" y="63"/>
                    </a:lnTo>
                    <a:lnTo>
                      <a:pt x="25" y="62"/>
                    </a:lnTo>
                    <a:lnTo>
                      <a:pt x="28" y="60"/>
                    </a:lnTo>
                    <a:lnTo>
                      <a:pt x="32" y="58"/>
                    </a:lnTo>
                    <a:lnTo>
                      <a:pt x="34" y="55"/>
                    </a:lnTo>
                    <a:lnTo>
                      <a:pt x="36" y="50"/>
                    </a:lnTo>
                    <a:lnTo>
                      <a:pt x="37" y="46"/>
                    </a:lnTo>
                    <a:lnTo>
                      <a:pt x="38" y="35"/>
                    </a:lnTo>
                    <a:lnTo>
                      <a:pt x="39" y="20"/>
                    </a:lnTo>
                    <a:lnTo>
                      <a:pt x="39" y="0"/>
                    </a:lnTo>
                    <a:lnTo>
                      <a:pt x="39" y="0"/>
                    </a:lnTo>
                    <a:lnTo>
                      <a:pt x="40" y="20"/>
                    </a:lnTo>
                    <a:lnTo>
                      <a:pt x="41" y="35"/>
                    </a:lnTo>
                    <a:lnTo>
                      <a:pt x="42" y="46"/>
                    </a:lnTo>
                    <a:lnTo>
                      <a:pt x="43" y="50"/>
                    </a:lnTo>
                    <a:lnTo>
                      <a:pt x="45" y="55"/>
                    </a:lnTo>
                    <a:lnTo>
                      <a:pt x="47" y="58"/>
                    </a:lnTo>
                    <a:lnTo>
                      <a:pt x="50" y="60"/>
                    </a:lnTo>
                    <a:lnTo>
                      <a:pt x="53" y="62"/>
                    </a:lnTo>
                    <a:lnTo>
                      <a:pt x="56" y="63"/>
                    </a:lnTo>
                    <a:lnTo>
                      <a:pt x="66" y="65"/>
                    </a:lnTo>
                    <a:lnTo>
                      <a:pt x="79" y="65"/>
                    </a:lnTo>
                    <a:lnTo>
                      <a:pt x="79" y="65"/>
                    </a:lnTo>
                    <a:close/>
                  </a:path>
                </a:pathLst>
              </a:custGeom>
              <a:solidFill>
                <a:srgbClr val="25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52" name="Freeform 22">
                <a:extLst>
                  <a:ext uri="{FF2B5EF4-FFF2-40B4-BE49-F238E27FC236}">
                    <a16:creationId xmlns:a16="http://schemas.microsoft.com/office/drawing/2014/main" id="{75C19DE8-7EE1-4A49-8148-E9E19671DB0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255995" y="15230444"/>
                <a:ext cx="195263" cy="315913"/>
              </a:xfrm>
              <a:custGeom>
                <a:avLst/>
                <a:gdLst>
                  <a:gd name="T0" fmla="*/ 123 w 123"/>
                  <a:gd name="T1" fmla="*/ 100 h 199"/>
                  <a:gd name="T2" fmla="*/ 123 w 123"/>
                  <a:gd name="T3" fmla="*/ 100 h 199"/>
                  <a:gd name="T4" fmla="*/ 102 w 123"/>
                  <a:gd name="T5" fmla="*/ 101 h 199"/>
                  <a:gd name="T6" fmla="*/ 94 w 123"/>
                  <a:gd name="T7" fmla="*/ 102 h 199"/>
                  <a:gd name="T8" fmla="*/ 88 w 123"/>
                  <a:gd name="T9" fmla="*/ 103 h 199"/>
                  <a:gd name="T10" fmla="*/ 82 w 123"/>
                  <a:gd name="T11" fmla="*/ 105 h 199"/>
                  <a:gd name="T12" fmla="*/ 77 w 123"/>
                  <a:gd name="T13" fmla="*/ 108 h 199"/>
                  <a:gd name="T14" fmla="*/ 72 w 123"/>
                  <a:gd name="T15" fmla="*/ 112 h 199"/>
                  <a:gd name="T16" fmla="*/ 69 w 123"/>
                  <a:gd name="T17" fmla="*/ 116 h 199"/>
                  <a:gd name="T18" fmla="*/ 67 w 123"/>
                  <a:gd name="T19" fmla="*/ 122 h 199"/>
                  <a:gd name="T20" fmla="*/ 65 w 123"/>
                  <a:gd name="T21" fmla="*/ 128 h 199"/>
                  <a:gd name="T22" fmla="*/ 63 w 123"/>
                  <a:gd name="T23" fmla="*/ 136 h 199"/>
                  <a:gd name="T24" fmla="*/ 62 w 123"/>
                  <a:gd name="T25" fmla="*/ 146 h 199"/>
                  <a:gd name="T26" fmla="*/ 61 w 123"/>
                  <a:gd name="T27" fmla="*/ 169 h 199"/>
                  <a:gd name="T28" fmla="*/ 61 w 123"/>
                  <a:gd name="T29" fmla="*/ 199 h 199"/>
                  <a:gd name="T30" fmla="*/ 61 w 123"/>
                  <a:gd name="T31" fmla="*/ 199 h 199"/>
                  <a:gd name="T32" fmla="*/ 60 w 123"/>
                  <a:gd name="T33" fmla="*/ 169 h 199"/>
                  <a:gd name="T34" fmla="*/ 59 w 123"/>
                  <a:gd name="T35" fmla="*/ 146 h 199"/>
                  <a:gd name="T36" fmla="*/ 58 w 123"/>
                  <a:gd name="T37" fmla="*/ 136 h 199"/>
                  <a:gd name="T38" fmla="*/ 57 w 123"/>
                  <a:gd name="T39" fmla="*/ 128 h 199"/>
                  <a:gd name="T40" fmla="*/ 55 w 123"/>
                  <a:gd name="T41" fmla="*/ 122 h 199"/>
                  <a:gd name="T42" fmla="*/ 52 w 123"/>
                  <a:gd name="T43" fmla="*/ 116 h 199"/>
                  <a:gd name="T44" fmla="*/ 49 w 123"/>
                  <a:gd name="T45" fmla="*/ 112 h 199"/>
                  <a:gd name="T46" fmla="*/ 45 w 123"/>
                  <a:gd name="T47" fmla="*/ 108 h 199"/>
                  <a:gd name="T48" fmla="*/ 40 w 123"/>
                  <a:gd name="T49" fmla="*/ 105 h 199"/>
                  <a:gd name="T50" fmla="*/ 34 w 123"/>
                  <a:gd name="T51" fmla="*/ 103 h 199"/>
                  <a:gd name="T52" fmla="*/ 27 w 123"/>
                  <a:gd name="T53" fmla="*/ 102 h 199"/>
                  <a:gd name="T54" fmla="*/ 19 w 123"/>
                  <a:gd name="T55" fmla="*/ 101 h 199"/>
                  <a:gd name="T56" fmla="*/ 0 w 123"/>
                  <a:gd name="T57" fmla="*/ 100 h 199"/>
                  <a:gd name="T58" fmla="*/ 0 w 123"/>
                  <a:gd name="T59" fmla="*/ 100 h 199"/>
                  <a:gd name="T60" fmla="*/ 19 w 123"/>
                  <a:gd name="T61" fmla="*/ 100 h 199"/>
                  <a:gd name="T62" fmla="*/ 27 w 123"/>
                  <a:gd name="T63" fmla="*/ 99 h 199"/>
                  <a:gd name="T64" fmla="*/ 34 w 123"/>
                  <a:gd name="T65" fmla="*/ 96 h 199"/>
                  <a:gd name="T66" fmla="*/ 40 w 123"/>
                  <a:gd name="T67" fmla="*/ 94 h 199"/>
                  <a:gd name="T68" fmla="*/ 45 w 123"/>
                  <a:gd name="T69" fmla="*/ 92 h 199"/>
                  <a:gd name="T70" fmla="*/ 49 w 123"/>
                  <a:gd name="T71" fmla="*/ 88 h 199"/>
                  <a:gd name="T72" fmla="*/ 52 w 123"/>
                  <a:gd name="T73" fmla="*/ 84 h 199"/>
                  <a:gd name="T74" fmla="*/ 55 w 123"/>
                  <a:gd name="T75" fmla="*/ 78 h 199"/>
                  <a:gd name="T76" fmla="*/ 57 w 123"/>
                  <a:gd name="T77" fmla="*/ 72 h 199"/>
                  <a:gd name="T78" fmla="*/ 58 w 123"/>
                  <a:gd name="T79" fmla="*/ 64 h 199"/>
                  <a:gd name="T80" fmla="*/ 59 w 123"/>
                  <a:gd name="T81" fmla="*/ 54 h 199"/>
                  <a:gd name="T82" fmla="*/ 60 w 123"/>
                  <a:gd name="T83" fmla="*/ 31 h 199"/>
                  <a:gd name="T84" fmla="*/ 61 w 123"/>
                  <a:gd name="T85" fmla="*/ 0 h 199"/>
                  <a:gd name="T86" fmla="*/ 61 w 123"/>
                  <a:gd name="T87" fmla="*/ 0 h 199"/>
                  <a:gd name="T88" fmla="*/ 61 w 123"/>
                  <a:gd name="T89" fmla="*/ 31 h 199"/>
                  <a:gd name="T90" fmla="*/ 62 w 123"/>
                  <a:gd name="T91" fmla="*/ 54 h 199"/>
                  <a:gd name="T92" fmla="*/ 63 w 123"/>
                  <a:gd name="T93" fmla="*/ 64 h 199"/>
                  <a:gd name="T94" fmla="*/ 65 w 123"/>
                  <a:gd name="T95" fmla="*/ 72 h 199"/>
                  <a:gd name="T96" fmla="*/ 67 w 123"/>
                  <a:gd name="T97" fmla="*/ 78 h 199"/>
                  <a:gd name="T98" fmla="*/ 69 w 123"/>
                  <a:gd name="T99" fmla="*/ 84 h 199"/>
                  <a:gd name="T100" fmla="*/ 72 w 123"/>
                  <a:gd name="T101" fmla="*/ 88 h 199"/>
                  <a:gd name="T102" fmla="*/ 77 w 123"/>
                  <a:gd name="T103" fmla="*/ 92 h 199"/>
                  <a:gd name="T104" fmla="*/ 82 w 123"/>
                  <a:gd name="T105" fmla="*/ 94 h 199"/>
                  <a:gd name="T106" fmla="*/ 88 w 123"/>
                  <a:gd name="T107" fmla="*/ 96 h 199"/>
                  <a:gd name="T108" fmla="*/ 94 w 123"/>
                  <a:gd name="T109" fmla="*/ 99 h 199"/>
                  <a:gd name="T110" fmla="*/ 102 w 123"/>
                  <a:gd name="T111" fmla="*/ 100 h 199"/>
                  <a:gd name="T112" fmla="*/ 123 w 123"/>
                  <a:gd name="T113" fmla="*/ 100 h 199"/>
                  <a:gd name="T114" fmla="*/ 123 w 123"/>
                  <a:gd name="T115" fmla="*/ 10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3" h="199">
                    <a:moveTo>
                      <a:pt x="123" y="100"/>
                    </a:moveTo>
                    <a:lnTo>
                      <a:pt x="123" y="100"/>
                    </a:lnTo>
                    <a:lnTo>
                      <a:pt x="102" y="101"/>
                    </a:lnTo>
                    <a:lnTo>
                      <a:pt x="94" y="102"/>
                    </a:lnTo>
                    <a:lnTo>
                      <a:pt x="88" y="103"/>
                    </a:lnTo>
                    <a:lnTo>
                      <a:pt x="82" y="105"/>
                    </a:lnTo>
                    <a:lnTo>
                      <a:pt x="77" y="108"/>
                    </a:lnTo>
                    <a:lnTo>
                      <a:pt x="72" y="112"/>
                    </a:lnTo>
                    <a:lnTo>
                      <a:pt x="69" y="116"/>
                    </a:lnTo>
                    <a:lnTo>
                      <a:pt x="67" y="122"/>
                    </a:lnTo>
                    <a:lnTo>
                      <a:pt x="65" y="128"/>
                    </a:lnTo>
                    <a:lnTo>
                      <a:pt x="63" y="136"/>
                    </a:lnTo>
                    <a:lnTo>
                      <a:pt x="62" y="146"/>
                    </a:lnTo>
                    <a:lnTo>
                      <a:pt x="61" y="169"/>
                    </a:lnTo>
                    <a:lnTo>
                      <a:pt x="61" y="199"/>
                    </a:lnTo>
                    <a:lnTo>
                      <a:pt x="61" y="199"/>
                    </a:lnTo>
                    <a:lnTo>
                      <a:pt x="60" y="169"/>
                    </a:lnTo>
                    <a:lnTo>
                      <a:pt x="59" y="146"/>
                    </a:lnTo>
                    <a:lnTo>
                      <a:pt x="58" y="136"/>
                    </a:lnTo>
                    <a:lnTo>
                      <a:pt x="57" y="128"/>
                    </a:lnTo>
                    <a:lnTo>
                      <a:pt x="55" y="122"/>
                    </a:lnTo>
                    <a:lnTo>
                      <a:pt x="52" y="116"/>
                    </a:lnTo>
                    <a:lnTo>
                      <a:pt x="49" y="112"/>
                    </a:lnTo>
                    <a:lnTo>
                      <a:pt x="45" y="108"/>
                    </a:lnTo>
                    <a:lnTo>
                      <a:pt x="40" y="105"/>
                    </a:lnTo>
                    <a:lnTo>
                      <a:pt x="34" y="103"/>
                    </a:lnTo>
                    <a:lnTo>
                      <a:pt x="27" y="102"/>
                    </a:lnTo>
                    <a:lnTo>
                      <a:pt x="19" y="101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19" y="100"/>
                    </a:lnTo>
                    <a:lnTo>
                      <a:pt x="27" y="99"/>
                    </a:lnTo>
                    <a:lnTo>
                      <a:pt x="34" y="96"/>
                    </a:lnTo>
                    <a:lnTo>
                      <a:pt x="40" y="94"/>
                    </a:lnTo>
                    <a:lnTo>
                      <a:pt x="45" y="92"/>
                    </a:lnTo>
                    <a:lnTo>
                      <a:pt x="49" y="88"/>
                    </a:lnTo>
                    <a:lnTo>
                      <a:pt x="52" y="84"/>
                    </a:lnTo>
                    <a:lnTo>
                      <a:pt x="55" y="78"/>
                    </a:lnTo>
                    <a:lnTo>
                      <a:pt x="57" y="72"/>
                    </a:lnTo>
                    <a:lnTo>
                      <a:pt x="58" y="64"/>
                    </a:lnTo>
                    <a:lnTo>
                      <a:pt x="59" y="54"/>
                    </a:lnTo>
                    <a:lnTo>
                      <a:pt x="60" y="31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61" y="31"/>
                    </a:lnTo>
                    <a:lnTo>
                      <a:pt x="62" y="54"/>
                    </a:lnTo>
                    <a:lnTo>
                      <a:pt x="63" y="64"/>
                    </a:lnTo>
                    <a:lnTo>
                      <a:pt x="65" y="72"/>
                    </a:lnTo>
                    <a:lnTo>
                      <a:pt x="67" y="78"/>
                    </a:lnTo>
                    <a:lnTo>
                      <a:pt x="69" y="84"/>
                    </a:lnTo>
                    <a:lnTo>
                      <a:pt x="72" y="88"/>
                    </a:lnTo>
                    <a:lnTo>
                      <a:pt x="77" y="92"/>
                    </a:lnTo>
                    <a:lnTo>
                      <a:pt x="82" y="94"/>
                    </a:lnTo>
                    <a:lnTo>
                      <a:pt x="88" y="96"/>
                    </a:lnTo>
                    <a:lnTo>
                      <a:pt x="94" y="99"/>
                    </a:lnTo>
                    <a:lnTo>
                      <a:pt x="102" y="100"/>
                    </a:lnTo>
                    <a:lnTo>
                      <a:pt x="123" y="100"/>
                    </a:lnTo>
                    <a:lnTo>
                      <a:pt x="123" y="1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53" name="Freeform 25">
                <a:extLst>
                  <a:ext uri="{FF2B5EF4-FFF2-40B4-BE49-F238E27FC236}">
                    <a16:creationId xmlns:a16="http://schemas.microsoft.com/office/drawing/2014/main" id="{BA3D64A0-27A2-4B25-94EA-AF0346CEA24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350995" y="14116019"/>
                <a:ext cx="195263" cy="315913"/>
              </a:xfrm>
              <a:custGeom>
                <a:avLst/>
                <a:gdLst>
                  <a:gd name="T0" fmla="*/ 123 w 123"/>
                  <a:gd name="T1" fmla="*/ 99 h 199"/>
                  <a:gd name="T2" fmla="*/ 123 w 123"/>
                  <a:gd name="T3" fmla="*/ 99 h 199"/>
                  <a:gd name="T4" fmla="*/ 102 w 123"/>
                  <a:gd name="T5" fmla="*/ 100 h 199"/>
                  <a:gd name="T6" fmla="*/ 94 w 123"/>
                  <a:gd name="T7" fmla="*/ 101 h 199"/>
                  <a:gd name="T8" fmla="*/ 88 w 123"/>
                  <a:gd name="T9" fmla="*/ 102 h 199"/>
                  <a:gd name="T10" fmla="*/ 82 w 123"/>
                  <a:gd name="T11" fmla="*/ 104 h 199"/>
                  <a:gd name="T12" fmla="*/ 77 w 123"/>
                  <a:gd name="T13" fmla="*/ 107 h 199"/>
                  <a:gd name="T14" fmla="*/ 72 w 123"/>
                  <a:gd name="T15" fmla="*/ 110 h 199"/>
                  <a:gd name="T16" fmla="*/ 69 w 123"/>
                  <a:gd name="T17" fmla="*/ 116 h 199"/>
                  <a:gd name="T18" fmla="*/ 67 w 123"/>
                  <a:gd name="T19" fmla="*/ 121 h 199"/>
                  <a:gd name="T20" fmla="*/ 65 w 123"/>
                  <a:gd name="T21" fmla="*/ 128 h 199"/>
                  <a:gd name="T22" fmla="*/ 63 w 123"/>
                  <a:gd name="T23" fmla="*/ 136 h 199"/>
                  <a:gd name="T24" fmla="*/ 62 w 123"/>
                  <a:gd name="T25" fmla="*/ 145 h 199"/>
                  <a:gd name="T26" fmla="*/ 61 w 123"/>
                  <a:gd name="T27" fmla="*/ 169 h 199"/>
                  <a:gd name="T28" fmla="*/ 61 w 123"/>
                  <a:gd name="T29" fmla="*/ 199 h 199"/>
                  <a:gd name="T30" fmla="*/ 61 w 123"/>
                  <a:gd name="T31" fmla="*/ 199 h 199"/>
                  <a:gd name="T32" fmla="*/ 60 w 123"/>
                  <a:gd name="T33" fmla="*/ 169 h 199"/>
                  <a:gd name="T34" fmla="*/ 59 w 123"/>
                  <a:gd name="T35" fmla="*/ 145 h 199"/>
                  <a:gd name="T36" fmla="*/ 58 w 123"/>
                  <a:gd name="T37" fmla="*/ 136 h 199"/>
                  <a:gd name="T38" fmla="*/ 57 w 123"/>
                  <a:gd name="T39" fmla="*/ 128 h 199"/>
                  <a:gd name="T40" fmla="*/ 55 w 123"/>
                  <a:gd name="T41" fmla="*/ 121 h 199"/>
                  <a:gd name="T42" fmla="*/ 52 w 123"/>
                  <a:gd name="T43" fmla="*/ 116 h 199"/>
                  <a:gd name="T44" fmla="*/ 49 w 123"/>
                  <a:gd name="T45" fmla="*/ 110 h 199"/>
                  <a:gd name="T46" fmla="*/ 45 w 123"/>
                  <a:gd name="T47" fmla="*/ 107 h 199"/>
                  <a:gd name="T48" fmla="*/ 41 w 123"/>
                  <a:gd name="T49" fmla="*/ 104 h 199"/>
                  <a:gd name="T50" fmla="*/ 34 w 123"/>
                  <a:gd name="T51" fmla="*/ 102 h 199"/>
                  <a:gd name="T52" fmla="*/ 27 w 123"/>
                  <a:gd name="T53" fmla="*/ 101 h 199"/>
                  <a:gd name="T54" fmla="*/ 19 w 123"/>
                  <a:gd name="T55" fmla="*/ 100 h 199"/>
                  <a:gd name="T56" fmla="*/ 0 w 123"/>
                  <a:gd name="T57" fmla="*/ 99 h 199"/>
                  <a:gd name="T58" fmla="*/ 0 w 123"/>
                  <a:gd name="T59" fmla="*/ 99 h 199"/>
                  <a:gd name="T60" fmla="*/ 19 w 123"/>
                  <a:gd name="T61" fmla="*/ 98 h 199"/>
                  <a:gd name="T62" fmla="*/ 27 w 123"/>
                  <a:gd name="T63" fmla="*/ 97 h 199"/>
                  <a:gd name="T64" fmla="*/ 34 w 123"/>
                  <a:gd name="T65" fmla="*/ 96 h 199"/>
                  <a:gd name="T66" fmla="*/ 41 w 123"/>
                  <a:gd name="T67" fmla="*/ 94 h 199"/>
                  <a:gd name="T68" fmla="*/ 45 w 123"/>
                  <a:gd name="T69" fmla="*/ 91 h 199"/>
                  <a:gd name="T70" fmla="*/ 49 w 123"/>
                  <a:gd name="T71" fmla="*/ 88 h 199"/>
                  <a:gd name="T72" fmla="*/ 52 w 123"/>
                  <a:gd name="T73" fmla="*/ 83 h 199"/>
                  <a:gd name="T74" fmla="*/ 55 w 123"/>
                  <a:gd name="T75" fmla="*/ 78 h 199"/>
                  <a:gd name="T76" fmla="*/ 57 w 123"/>
                  <a:gd name="T77" fmla="*/ 70 h 199"/>
                  <a:gd name="T78" fmla="*/ 58 w 123"/>
                  <a:gd name="T79" fmla="*/ 62 h 199"/>
                  <a:gd name="T80" fmla="*/ 59 w 123"/>
                  <a:gd name="T81" fmla="*/ 53 h 199"/>
                  <a:gd name="T82" fmla="*/ 60 w 123"/>
                  <a:gd name="T83" fmla="*/ 30 h 199"/>
                  <a:gd name="T84" fmla="*/ 61 w 123"/>
                  <a:gd name="T85" fmla="*/ 0 h 199"/>
                  <a:gd name="T86" fmla="*/ 61 w 123"/>
                  <a:gd name="T87" fmla="*/ 0 h 199"/>
                  <a:gd name="T88" fmla="*/ 61 w 123"/>
                  <a:gd name="T89" fmla="*/ 30 h 199"/>
                  <a:gd name="T90" fmla="*/ 62 w 123"/>
                  <a:gd name="T91" fmla="*/ 53 h 199"/>
                  <a:gd name="T92" fmla="*/ 63 w 123"/>
                  <a:gd name="T93" fmla="*/ 62 h 199"/>
                  <a:gd name="T94" fmla="*/ 65 w 123"/>
                  <a:gd name="T95" fmla="*/ 70 h 199"/>
                  <a:gd name="T96" fmla="*/ 67 w 123"/>
                  <a:gd name="T97" fmla="*/ 78 h 199"/>
                  <a:gd name="T98" fmla="*/ 69 w 123"/>
                  <a:gd name="T99" fmla="*/ 83 h 199"/>
                  <a:gd name="T100" fmla="*/ 72 w 123"/>
                  <a:gd name="T101" fmla="*/ 88 h 199"/>
                  <a:gd name="T102" fmla="*/ 77 w 123"/>
                  <a:gd name="T103" fmla="*/ 91 h 199"/>
                  <a:gd name="T104" fmla="*/ 82 w 123"/>
                  <a:gd name="T105" fmla="*/ 94 h 199"/>
                  <a:gd name="T106" fmla="*/ 88 w 123"/>
                  <a:gd name="T107" fmla="*/ 96 h 199"/>
                  <a:gd name="T108" fmla="*/ 94 w 123"/>
                  <a:gd name="T109" fmla="*/ 97 h 199"/>
                  <a:gd name="T110" fmla="*/ 102 w 123"/>
                  <a:gd name="T111" fmla="*/ 98 h 199"/>
                  <a:gd name="T112" fmla="*/ 123 w 123"/>
                  <a:gd name="T113" fmla="*/ 99 h 199"/>
                  <a:gd name="T114" fmla="*/ 123 w 123"/>
                  <a:gd name="T115" fmla="*/ 99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3" h="199">
                    <a:moveTo>
                      <a:pt x="123" y="99"/>
                    </a:moveTo>
                    <a:lnTo>
                      <a:pt x="123" y="99"/>
                    </a:lnTo>
                    <a:lnTo>
                      <a:pt x="102" y="100"/>
                    </a:lnTo>
                    <a:lnTo>
                      <a:pt x="94" y="101"/>
                    </a:lnTo>
                    <a:lnTo>
                      <a:pt x="88" y="102"/>
                    </a:lnTo>
                    <a:lnTo>
                      <a:pt x="82" y="104"/>
                    </a:lnTo>
                    <a:lnTo>
                      <a:pt x="77" y="107"/>
                    </a:lnTo>
                    <a:lnTo>
                      <a:pt x="72" y="110"/>
                    </a:lnTo>
                    <a:lnTo>
                      <a:pt x="69" y="116"/>
                    </a:lnTo>
                    <a:lnTo>
                      <a:pt x="67" y="121"/>
                    </a:lnTo>
                    <a:lnTo>
                      <a:pt x="65" y="128"/>
                    </a:lnTo>
                    <a:lnTo>
                      <a:pt x="63" y="136"/>
                    </a:lnTo>
                    <a:lnTo>
                      <a:pt x="62" y="145"/>
                    </a:lnTo>
                    <a:lnTo>
                      <a:pt x="61" y="169"/>
                    </a:lnTo>
                    <a:lnTo>
                      <a:pt x="61" y="199"/>
                    </a:lnTo>
                    <a:lnTo>
                      <a:pt x="61" y="199"/>
                    </a:lnTo>
                    <a:lnTo>
                      <a:pt x="60" y="169"/>
                    </a:lnTo>
                    <a:lnTo>
                      <a:pt x="59" y="145"/>
                    </a:lnTo>
                    <a:lnTo>
                      <a:pt x="58" y="136"/>
                    </a:lnTo>
                    <a:lnTo>
                      <a:pt x="57" y="128"/>
                    </a:lnTo>
                    <a:lnTo>
                      <a:pt x="55" y="121"/>
                    </a:lnTo>
                    <a:lnTo>
                      <a:pt x="52" y="116"/>
                    </a:lnTo>
                    <a:lnTo>
                      <a:pt x="49" y="110"/>
                    </a:lnTo>
                    <a:lnTo>
                      <a:pt x="45" y="107"/>
                    </a:lnTo>
                    <a:lnTo>
                      <a:pt x="41" y="104"/>
                    </a:lnTo>
                    <a:lnTo>
                      <a:pt x="34" y="102"/>
                    </a:lnTo>
                    <a:lnTo>
                      <a:pt x="27" y="101"/>
                    </a:lnTo>
                    <a:lnTo>
                      <a:pt x="19" y="100"/>
                    </a:lnTo>
                    <a:lnTo>
                      <a:pt x="0" y="99"/>
                    </a:lnTo>
                    <a:lnTo>
                      <a:pt x="0" y="99"/>
                    </a:lnTo>
                    <a:lnTo>
                      <a:pt x="19" y="98"/>
                    </a:lnTo>
                    <a:lnTo>
                      <a:pt x="27" y="97"/>
                    </a:lnTo>
                    <a:lnTo>
                      <a:pt x="34" y="96"/>
                    </a:lnTo>
                    <a:lnTo>
                      <a:pt x="41" y="94"/>
                    </a:lnTo>
                    <a:lnTo>
                      <a:pt x="45" y="91"/>
                    </a:lnTo>
                    <a:lnTo>
                      <a:pt x="49" y="88"/>
                    </a:lnTo>
                    <a:lnTo>
                      <a:pt x="52" y="83"/>
                    </a:lnTo>
                    <a:lnTo>
                      <a:pt x="55" y="78"/>
                    </a:lnTo>
                    <a:lnTo>
                      <a:pt x="57" y="70"/>
                    </a:lnTo>
                    <a:lnTo>
                      <a:pt x="58" y="62"/>
                    </a:lnTo>
                    <a:lnTo>
                      <a:pt x="59" y="53"/>
                    </a:lnTo>
                    <a:lnTo>
                      <a:pt x="60" y="30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61" y="30"/>
                    </a:lnTo>
                    <a:lnTo>
                      <a:pt x="62" y="53"/>
                    </a:lnTo>
                    <a:lnTo>
                      <a:pt x="63" y="62"/>
                    </a:lnTo>
                    <a:lnTo>
                      <a:pt x="65" y="70"/>
                    </a:lnTo>
                    <a:lnTo>
                      <a:pt x="67" y="78"/>
                    </a:lnTo>
                    <a:lnTo>
                      <a:pt x="69" y="83"/>
                    </a:lnTo>
                    <a:lnTo>
                      <a:pt x="72" y="88"/>
                    </a:lnTo>
                    <a:lnTo>
                      <a:pt x="77" y="91"/>
                    </a:lnTo>
                    <a:lnTo>
                      <a:pt x="82" y="94"/>
                    </a:lnTo>
                    <a:lnTo>
                      <a:pt x="88" y="96"/>
                    </a:lnTo>
                    <a:lnTo>
                      <a:pt x="94" y="97"/>
                    </a:lnTo>
                    <a:lnTo>
                      <a:pt x="102" y="98"/>
                    </a:lnTo>
                    <a:lnTo>
                      <a:pt x="123" y="99"/>
                    </a:lnTo>
                    <a:lnTo>
                      <a:pt x="123" y="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54" name="Freeform 26">
                <a:extLst>
                  <a:ext uri="{FF2B5EF4-FFF2-40B4-BE49-F238E27FC236}">
                    <a16:creationId xmlns:a16="http://schemas.microsoft.com/office/drawing/2014/main" id="{3E5D1281-72BD-466D-B934-C21F68AF36A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962307" y="12574556"/>
                <a:ext cx="195263" cy="315913"/>
              </a:xfrm>
              <a:custGeom>
                <a:avLst/>
                <a:gdLst>
                  <a:gd name="T0" fmla="*/ 123 w 123"/>
                  <a:gd name="T1" fmla="*/ 99 h 199"/>
                  <a:gd name="T2" fmla="*/ 123 w 123"/>
                  <a:gd name="T3" fmla="*/ 99 h 199"/>
                  <a:gd name="T4" fmla="*/ 103 w 123"/>
                  <a:gd name="T5" fmla="*/ 100 h 199"/>
                  <a:gd name="T6" fmla="*/ 94 w 123"/>
                  <a:gd name="T7" fmla="*/ 101 h 199"/>
                  <a:gd name="T8" fmla="*/ 88 w 123"/>
                  <a:gd name="T9" fmla="*/ 102 h 199"/>
                  <a:gd name="T10" fmla="*/ 82 w 123"/>
                  <a:gd name="T11" fmla="*/ 104 h 199"/>
                  <a:gd name="T12" fmla="*/ 77 w 123"/>
                  <a:gd name="T13" fmla="*/ 107 h 199"/>
                  <a:gd name="T14" fmla="*/ 73 w 123"/>
                  <a:gd name="T15" fmla="*/ 111 h 199"/>
                  <a:gd name="T16" fmla="*/ 70 w 123"/>
                  <a:gd name="T17" fmla="*/ 115 h 199"/>
                  <a:gd name="T18" fmla="*/ 68 w 123"/>
                  <a:gd name="T19" fmla="*/ 121 h 199"/>
                  <a:gd name="T20" fmla="*/ 66 w 123"/>
                  <a:gd name="T21" fmla="*/ 128 h 199"/>
                  <a:gd name="T22" fmla="*/ 64 w 123"/>
                  <a:gd name="T23" fmla="*/ 136 h 199"/>
                  <a:gd name="T24" fmla="*/ 63 w 123"/>
                  <a:gd name="T25" fmla="*/ 145 h 199"/>
                  <a:gd name="T26" fmla="*/ 62 w 123"/>
                  <a:gd name="T27" fmla="*/ 169 h 199"/>
                  <a:gd name="T28" fmla="*/ 62 w 123"/>
                  <a:gd name="T29" fmla="*/ 199 h 199"/>
                  <a:gd name="T30" fmla="*/ 62 w 123"/>
                  <a:gd name="T31" fmla="*/ 199 h 199"/>
                  <a:gd name="T32" fmla="*/ 61 w 123"/>
                  <a:gd name="T33" fmla="*/ 169 h 199"/>
                  <a:gd name="T34" fmla="*/ 59 w 123"/>
                  <a:gd name="T35" fmla="*/ 145 h 199"/>
                  <a:gd name="T36" fmla="*/ 58 w 123"/>
                  <a:gd name="T37" fmla="*/ 136 h 199"/>
                  <a:gd name="T38" fmla="*/ 57 w 123"/>
                  <a:gd name="T39" fmla="*/ 128 h 199"/>
                  <a:gd name="T40" fmla="*/ 55 w 123"/>
                  <a:gd name="T41" fmla="*/ 121 h 199"/>
                  <a:gd name="T42" fmla="*/ 52 w 123"/>
                  <a:gd name="T43" fmla="*/ 115 h 199"/>
                  <a:gd name="T44" fmla="*/ 49 w 123"/>
                  <a:gd name="T45" fmla="*/ 111 h 199"/>
                  <a:gd name="T46" fmla="*/ 45 w 123"/>
                  <a:gd name="T47" fmla="*/ 107 h 199"/>
                  <a:gd name="T48" fmla="*/ 40 w 123"/>
                  <a:gd name="T49" fmla="*/ 104 h 199"/>
                  <a:gd name="T50" fmla="*/ 35 w 123"/>
                  <a:gd name="T51" fmla="*/ 102 h 199"/>
                  <a:gd name="T52" fmla="*/ 28 w 123"/>
                  <a:gd name="T53" fmla="*/ 101 h 199"/>
                  <a:gd name="T54" fmla="*/ 19 w 123"/>
                  <a:gd name="T55" fmla="*/ 100 h 199"/>
                  <a:gd name="T56" fmla="*/ 0 w 123"/>
                  <a:gd name="T57" fmla="*/ 99 h 199"/>
                  <a:gd name="T58" fmla="*/ 0 w 123"/>
                  <a:gd name="T59" fmla="*/ 99 h 199"/>
                  <a:gd name="T60" fmla="*/ 19 w 123"/>
                  <a:gd name="T61" fmla="*/ 98 h 199"/>
                  <a:gd name="T62" fmla="*/ 28 w 123"/>
                  <a:gd name="T63" fmla="*/ 98 h 199"/>
                  <a:gd name="T64" fmla="*/ 35 w 123"/>
                  <a:gd name="T65" fmla="*/ 96 h 199"/>
                  <a:gd name="T66" fmla="*/ 40 w 123"/>
                  <a:gd name="T67" fmla="*/ 94 h 199"/>
                  <a:gd name="T68" fmla="*/ 45 w 123"/>
                  <a:gd name="T69" fmla="*/ 91 h 199"/>
                  <a:gd name="T70" fmla="*/ 49 w 123"/>
                  <a:gd name="T71" fmla="*/ 88 h 199"/>
                  <a:gd name="T72" fmla="*/ 52 w 123"/>
                  <a:gd name="T73" fmla="*/ 83 h 199"/>
                  <a:gd name="T74" fmla="*/ 55 w 123"/>
                  <a:gd name="T75" fmla="*/ 78 h 199"/>
                  <a:gd name="T76" fmla="*/ 57 w 123"/>
                  <a:gd name="T77" fmla="*/ 70 h 199"/>
                  <a:gd name="T78" fmla="*/ 58 w 123"/>
                  <a:gd name="T79" fmla="*/ 63 h 199"/>
                  <a:gd name="T80" fmla="*/ 59 w 123"/>
                  <a:gd name="T81" fmla="*/ 53 h 199"/>
                  <a:gd name="T82" fmla="*/ 61 w 123"/>
                  <a:gd name="T83" fmla="*/ 30 h 199"/>
                  <a:gd name="T84" fmla="*/ 62 w 123"/>
                  <a:gd name="T85" fmla="*/ 0 h 199"/>
                  <a:gd name="T86" fmla="*/ 62 w 123"/>
                  <a:gd name="T87" fmla="*/ 0 h 199"/>
                  <a:gd name="T88" fmla="*/ 62 w 123"/>
                  <a:gd name="T89" fmla="*/ 30 h 199"/>
                  <a:gd name="T90" fmla="*/ 63 w 123"/>
                  <a:gd name="T91" fmla="*/ 53 h 199"/>
                  <a:gd name="T92" fmla="*/ 64 w 123"/>
                  <a:gd name="T93" fmla="*/ 63 h 199"/>
                  <a:gd name="T94" fmla="*/ 66 w 123"/>
                  <a:gd name="T95" fmla="*/ 70 h 199"/>
                  <a:gd name="T96" fmla="*/ 68 w 123"/>
                  <a:gd name="T97" fmla="*/ 78 h 199"/>
                  <a:gd name="T98" fmla="*/ 70 w 123"/>
                  <a:gd name="T99" fmla="*/ 83 h 199"/>
                  <a:gd name="T100" fmla="*/ 73 w 123"/>
                  <a:gd name="T101" fmla="*/ 88 h 199"/>
                  <a:gd name="T102" fmla="*/ 77 w 123"/>
                  <a:gd name="T103" fmla="*/ 91 h 199"/>
                  <a:gd name="T104" fmla="*/ 82 w 123"/>
                  <a:gd name="T105" fmla="*/ 94 h 199"/>
                  <a:gd name="T106" fmla="*/ 88 w 123"/>
                  <a:gd name="T107" fmla="*/ 96 h 199"/>
                  <a:gd name="T108" fmla="*/ 94 w 123"/>
                  <a:gd name="T109" fmla="*/ 98 h 199"/>
                  <a:gd name="T110" fmla="*/ 103 w 123"/>
                  <a:gd name="T111" fmla="*/ 98 h 199"/>
                  <a:gd name="T112" fmla="*/ 123 w 123"/>
                  <a:gd name="T113" fmla="*/ 99 h 199"/>
                  <a:gd name="T114" fmla="*/ 123 w 123"/>
                  <a:gd name="T115" fmla="*/ 99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3" h="199">
                    <a:moveTo>
                      <a:pt x="123" y="99"/>
                    </a:moveTo>
                    <a:lnTo>
                      <a:pt x="123" y="99"/>
                    </a:lnTo>
                    <a:lnTo>
                      <a:pt x="103" y="100"/>
                    </a:lnTo>
                    <a:lnTo>
                      <a:pt x="94" y="101"/>
                    </a:lnTo>
                    <a:lnTo>
                      <a:pt x="88" y="102"/>
                    </a:lnTo>
                    <a:lnTo>
                      <a:pt x="82" y="104"/>
                    </a:lnTo>
                    <a:lnTo>
                      <a:pt x="77" y="107"/>
                    </a:lnTo>
                    <a:lnTo>
                      <a:pt x="73" y="111"/>
                    </a:lnTo>
                    <a:lnTo>
                      <a:pt x="70" y="115"/>
                    </a:lnTo>
                    <a:lnTo>
                      <a:pt x="68" y="121"/>
                    </a:lnTo>
                    <a:lnTo>
                      <a:pt x="66" y="128"/>
                    </a:lnTo>
                    <a:lnTo>
                      <a:pt x="64" y="136"/>
                    </a:lnTo>
                    <a:lnTo>
                      <a:pt x="63" y="145"/>
                    </a:lnTo>
                    <a:lnTo>
                      <a:pt x="62" y="169"/>
                    </a:lnTo>
                    <a:lnTo>
                      <a:pt x="62" y="199"/>
                    </a:lnTo>
                    <a:lnTo>
                      <a:pt x="62" y="199"/>
                    </a:lnTo>
                    <a:lnTo>
                      <a:pt x="61" y="169"/>
                    </a:lnTo>
                    <a:lnTo>
                      <a:pt x="59" y="145"/>
                    </a:lnTo>
                    <a:lnTo>
                      <a:pt x="58" y="136"/>
                    </a:lnTo>
                    <a:lnTo>
                      <a:pt x="57" y="128"/>
                    </a:lnTo>
                    <a:lnTo>
                      <a:pt x="55" y="121"/>
                    </a:lnTo>
                    <a:lnTo>
                      <a:pt x="52" y="115"/>
                    </a:lnTo>
                    <a:lnTo>
                      <a:pt x="49" y="111"/>
                    </a:lnTo>
                    <a:lnTo>
                      <a:pt x="45" y="107"/>
                    </a:lnTo>
                    <a:lnTo>
                      <a:pt x="40" y="104"/>
                    </a:lnTo>
                    <a:lnTo>
                      <a:pt x="35" y="102"/>
                    </a:lnTo>
                    <a:lnTo>
                      <a:pt x="28" y="101"/>
                    </a:lnTo>
                    <a:lnTo>
                      <a:pt x="19" y="100"/>
                    </a:lnTo>
                    <a:lnTo>
                      <a:pt x="0" y="99"/>
                    </a:lnTo>
                    <a:lnTo>
                      <a:pt x="0" y="99"/>
                    </a:lnTo>
                    <a:lnTo>
                      <a:pt x="19" y="98"/>
                    </a:lnTo>
                    <a:lnTo>
                      <a:pt x="28" y="98"/>
                    </a:lnTo>
                    <a:lnTo>
                      <a:pt x="35" y="96"/>
                    </a:lnTo>
                    <a:lnTo>
                      <a:pt x="40" y="94"/>
                    </a:lnTo>
                    <a:lnTo>
                      <a:pt x="45" y="91"/>
                    </a:lnTo>
                    <a:lnTo>
                      <a:pt x="49" y="88"/>
                    </a:lnTo>
                    <a:lnTo>
                      <a:pt x="52" y="83"/>
                    </a:lnTo>
                    <a:lnTo>
                      <a:pt x="55" y="78"/>
                    </a:lnTo>
                    <a:lnTo>
                      <a:pt x="57" y="70"/>
                    </a:lnTo>
                    <a:lnTo>
                      <a:pt x="58" y="63"/>
                    </a:lnTo>
                    <a:lnTo>
                      <a:pt x="59" y="53"/>
                    </a:lnTo>
                    <a:lnTo>
                      <a:pt x="61" y="3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2" y="30"/>
                    </a:lnTo>
                    <a:lnTo>
                      <a:pt x="63" y="53"/>
                    </a:lnTo>
                    <a:lnTo>
                      <a:pt x="64" y="63"/>
                    </a:lnTo>
                    <a:lnTo>
                      <a:pt x="66" y="70"/>
                    </a:lnTo>
                    <a:lnTo>
                      <a:pt x="68" y="78"/>
                    </a:lnTo>
                    <a:lnTo>
                      <a:pt x="70" y="83"/>
                    </a:lnTo>
                    <a:lnTo>
                      <a:pt x="73" y="88"/>
                    </a:lnTo>
                    <a:lnTo>
                      <a:pt x="77" y="91"/>
                    </a:lnTo>
                    <a:lnTo>
                      <a:pt x="82" y="94"/>
                    </a:lnTo>
                    <a:lnTo>
                      <a:pt x="88" y="96"/>
                    </a:lnTo>
                    <a:lnTo>
                      <a:pt x="94" y="98"/>
                    </a:lnTo>
                    <a:lnTo>
                      <a:pt x="103" y="98"/>
                    </a:lnTo>
                    <a:lnTo>
                      <a:pt x="123" y="99"/>
                    </a:lnTo>
                    <a:lnTo>
                      <a:pt x="123" y="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55" name="Freeform 27">
                <a:extLst>
                  <a:ext uri="{FF2B5EF4-FFF2-40B4-BE49-F238E27FC236}">
                    <a16:creationId xmlns:a16="http://schemas.microsoft.com/office/drawing/2014/main" id="{2C78169A-85F6-40C9-B5EB-E928F38FB25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054257" y="11450606"/>
                <a:ext cx="195263" cy="314325"/>
              </a:xfrm>
              <a:custGeom>
                <a:avLst/>
                <a:gdLst>
                  <a:gd name="T0" fmla="*/ 123 w 123"/>
                  <a:gd name="T1" fmla="*/ 100 h 198"/>
                  <a:gd name="T2" fmla="*/ 123 w 123"/>
                  <a:gd name="T3" fmla="*/ 100 h 198"/>
                  <a:gd name="T4" fmla="*/ 102 w 123"/>
                  <a:gd name="T5" fmla="*/ 100 h 198"/>
                  <a:gd name="T6" fmla="*/ 94 w 123"/>
                  <a:gd name="T7" fmla="*/ 101 h 198"/>
                  <a:gd name="T8" fmla="*/ 88 w 123"/>
                  <a:gd name="T9" fmla="*/ 103 h 198"/>
                  <a:gd name="T10" fmla="*/ 82 w 123"/>
                  <a:gd name="T11" fmla="*/ 105 h 198"/>
                  <a:gd name="T12" fmla="*/ 77 w 123"/>
                  <a:gd name="T13" fmla="*/ 107 h 198"/>
                  <a:gd name="T14" fmla="*/ 73 w 123"/>
                  <a:gd name="T15" fmla="*/ 111 h 198"/>
                  <a:gd name="T16" fmla="*/ 69 w 123"/>
                  <a:gd name="T17" fmla="*/ 115 h 198"/>
                  <a:gd name="T18" fmla="*/ 67 w 123"/>
                  <a:gd name="T19" fmla="*/ 121 h 198"/>
                  <a:gd name="T20" fmla="*/ 65 w 123"/>
                  <a:gd name="T21" fmla="*/ 127 h 198"/>
                  <a:gd name="T22" fmla="*/ 63 w 123"/>
                  <a:gd name="T23" fmla="*/ 135 h 198"/>
                  <a:gd name="T24" fmla="*/ 62 w 123"/>
                  <a:gd name="T25" fmla="*/ 145 h 198"/>
                  <a:gd name="T26" fmla="*/ 61 w 123"/>
                  <a:gd name="T27" fmla="*/ 168 h 198"/>
                  <a:gd name="T28" fmla="*/ 61 w 123"/>
                  <a:gd name="T29" fmla="*/ 198 h 198"/>
                  <a:gd name="T30" fmla="*/ 61 w 123"/>
                  <a:gd name="T31" fmla="*/ 198 h 198"/>
                  <a:gd name="T32" fmla="*/ 60 w 123"/>
                  <a:gd name="T33" fmla="*/ 168 h 198"/>
                  <a:gd name="T34" fmla="*/ 59 w 123"/>
                  <a:gd name="T35" fmla="*/ 145 h 198"/>
                  <a:gd name="T36" fmla="*/ 58 w 123"/>
                  <a:gd name="T37" fmla="*/ 135 h 198"/>
                  <a:gd name="T38" fmla="*/ 57 w 123"/>
                  <a:gd name="T39" fmla="*/ 127 h 198"/>
                  <a:gd name="T40" fmla="*/ 55 w 123"/>
                  <a:gd name="T41" fmla="*/ 121 h 198"/>
                  <a:gd name="T42" fmla="*/ 52 w 123"/>
                  <a:gd name="T43" fmla="*/ 115 h 198"/>
                  <a:gd name="T44" fmla="*/ 49 w 123"/>
                  <a:gd name="T45" fmla="*/ 111 h 198"/>
                  <a:gd name="T46" fmla="*/ 45 w 123"/>
                  <a:gd name="T47" fmla="*/ 107 h 198"/>
                  <a:gd name="T48" fmla="*/ 41 w 123"/>
                  <a:gd name="T49" fmla="*/ 105 h 198"/>
                  <a:gd name="T50" fmla="*/ 35 w 123"/>
                  <a:gd name="T51" fmla="*/ 103 h 198"/>
                  <a:gd name="T52" fmla="*/ 27 w 123"/>
                  <a:gd name="T53" fmla="*/ 101 h 198"/>
                  <a:gd name="T54" fmla="*/ 19 w 123"/>
                  <a:gd name="T55" fmla="*/ 100 h 198"/>
                  <a:gd name="T56" fmla="*/ 0 w 123"/>
                  <a:gd name="T57" fmla="*/ 100 h 198"/>
                  <a:gd name="T58" fmla="*/ 0 w 123"/>
                  <a:gd name="T59" fmla="*/ 100 h 198"/>
                  <a:gd name="T60" fmla="*/ 19 w 123"/>
                  <a:gd name="T61" fmla="*/ 99 h 198"/>
                  <a:gd name="T62" fmla="*/ 27 w 123"/>
                  <a:gd name="T63" fmla="*/ 97 h 198"/>
                  <a:gd name="T64" fmla="*/ 35 w 123"/>
                  <a:gd name="T65" fmla="*/ 95 h 198"/>
                  <a:gd name="T66" fmla="*/ 41 w 123"/>
                  <a:gd name="T67" fmla="*/ 93 h 198"/>
                  <a:gd name="T68" fmla="*/ 45 w 123"/>
                  <a:gd name="T69" fmla="*/ 91 h 198"/>
                  <a:gd name="T70" fmla="*/ 49 w 123"/>
                  <a:gd name="T71" fmla="*/ 87 h 198"/>
                  <a:gd name="T72" fmla="*/ 52 w 123"/>
                  <a:gd name="T73" fmla="*/ 83 h 198"/>
                  <a:gd name="T74" fmla="*/ 55 w 123"/>
                  <a:gd name="T75" fmla="*/ 77 h 198"/>
                  <a:gd name="T76" fmla="*/ 57 w 123"/>
                  <a:gd name="T77" fmla="*/ 71 h 198"/>
                  <a:gd name="T78" fmla="*/ 58 w 123"/>
                  <a:gd name="T79" fmla="*/ 63 h 198"/>
                  <a:gd name="T80" fmla="*/ 59 w 123"/>
                  <a:gd name="T81" fmla="*/ 53 h 198"/>
                  <a:gd name="T82" fmla="*/ 60 w 123"/>
                  <a:gd name="T83" fmla="*/ 30 h 198"/>
                  <a:gd name="T84" fmla="*/ 61 w 123"/>
                  <a:gd name="T85" fmla="*/ 0 h 198"/>
                  <a:gd name="T86" fmla="*/ 61 w 123"/>
                  <a:gd name="T87" fmla="*/ 0 h 198"/>
                  <a:gd name="T88" fmla="*/ 61 w 123"/>
                  <a:gd name="T89" fmla="*/ 30 h 198"/>
                  <a:gd name="T90" fmla="*/ 62 w 123"/>
                  <a:gd name="T91" fmla="*/ 53 h 198"/>
                  <a:gd name="T92" fmla="*/ 63 w 123"/>
                  <a:gd name="T93" fmla="*/ 63 h 198"/>
                  <a:gd name="T94" fmla="*/ 65 w 123"/>
                  <a:gd name="T95" fmla="*/ 71 h 198"/>
                  <a:gd name="T96" fmla="*/ 67 w 123"/>
                  <a:gd name="T97" fmla="*/ 77 h 198"/>
                  <a:gd name="T98" fmla="*/ 69 w 123"/>
                  <a:gd name="T99" fmla="*/ 83 h 198"/>
                  <a:gd name="T100" fmla="*/ 73 w 123"/>
                  <a:gd name="T101" fmla="*/ 87 h 198"/>
                  <a:gd name="T102" fmla="*/ 77 w 123"/>
                  <a:gd name="T103" fmla="*/ 91 h 198"/>
                  <a:gd name="T104" fmla="*/ 82 w 123"/>
                  <a:gd name="T105" fmla="*/ 93 h 198"/>
                  <a:gd name="T106" fmla="*/ 88 w 123"/>
                  <a:gd name="T107" fmla="*/ 95 h 198"/>
                  <a:gd name="T108" fmla="*/ 94 w 123"/>
                  <a:gd name="T109" fmla="*/ 97 h 198"/>
                  <a:gd name="T110" fmla="*/ 102 w 123"/>
                  <a:gd name="T111" fmla="*/ 99 h 198"/>
                  <a:gd name="T112" fmla="*/ 123 w 123"/>
                  <a:gd name="T113" fmla="*/ 100 h 198"/>
                  <a:gd name="T114" fmla="*/ 123 w 123"/>
                  <a:gd name="T115" fmla="*/ 10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3" h="198">
                    <a:moveTo>
                      <a:pt x="123" y="100"/>
                    </a:moveTo>
                    <a:lnTo>
                      <a:pt x="123" y="100"/>
                    </a:lnTo>
                    <a:lnTo>
                      <a:pt x="102" y="100"/>
                    </a:lnTo>
                    <a:lnTo>
                      <a:pt x="94" y="101"/>
                    </a:lnTo>
                    <a:lnTo>
                      <a:pt x="88" y="103"/>
                    </a:lnTo>
                    <a:lnTo>
                      <a:pt x="82" y="105"/>
                    </a:lnTo>
                    <a:lnTo>
                      <a:pt x="77" y="107"/>
                    </a:lnTo>
                    <a:lnTo>
                      <a:pt x="73" y="111"/>
                    </a:lnTo>
                    <a:lnTo>
                      <a:pt x="69" y="115"/>
                    </a:lnTo>
                    <a:lnTo>
                      <a:pt x="67" y="121"/>
                    </a:lnTo>
                    <a:lnTo>
                      <a:pt x="65" y="127"/>
                    </a:lnTo>
                    <a:lnTo>
                      <a:pt x="63" y="135"/>
                    </a:lnTo>
                    <a:lnTo>
                      <a:pt x="62" y="145"/>
                    </a:lnTo>
                    <a:lnTo>
                      <a:pt x="61" y="168"/>
                    </a:lnTo>
                    <a:lnTo>
                      <a:pt x="61" y="198"/>
                    </a:lnTo>
                    <a:lnTo>
                      <a:pt x="61" y="198"/>
                    </a:lnTo>
                    <a:lnTo>
                      <a:pt x="60" y="168"/>
                    </a:lnTo>
                    <a:lnTo>
                      <a:pt x="59" y="145"/>
                    </a:lnTo>
                    <a:lnTo>
                      <a:pt x="58" y="135"/>
                    </a:lnTo>
                    <a:lnTo>
                      <a:pt x="57" y="127"/>
                    </a:lnTo>
                    <a:lnTo>
                      <a:pt x="55" y="121"/>
                    </a:lnTo>
                    <a:lnTo>
                      <a:pt x="52" y="115"/>
                    </a:lnTo>
                    <a:lnTo>
                      <a:pt x="49" y="111"/>
                    </a:lnTo>
                    <a:lnTo>
                      <a:pt x="45" y="107"/>
                    </a:lnTo>
                    <a:lnTo>
                      <a:pt x="41" y="105"/>
                    </a:lnTo>
                    <a:lnTo>
                      <a:pt x="35" y="103"/>
                    </a:lnTo>
                    <a:lnTo>
                      <a:pt x="27" y="101"/>
                    </a:lnTo>
                    <a:lnTo>
                      <a:pt x="19" y="100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19" y="99"/>
                    </a:lnTo>
                    <a:lnTo>
                      <a:pt x="27" y="97"/>
                    </a:lnTo>
                    <a:lnTo>
                      <a:pt x="35" y="95"/>
                    </a:lnTo>
                    <a:lnTo>
                      <a:pt x="41" y="93"/>
                    </a:lnTo>
                    <a:lnTo>
                      <a:pt x="45" y="91"/>
                    </a:lnTo>
                    <a:lnTo>
                      <a:pt x="49" y="87"/>
                    </a:lnTo>
                    <a:lnTo>
                      <a:pt x="52" y="83"/>
                    </a:lnTo>
                    <a:lnTo>
                      <a:pt x="55" y="77"/>
                    </a:lnTo>
                    <a:lnTo>
                      <a:pt x="57" y="71"/>
                    </a:lnTo>
                    <a:lnTo>
                      <a:pt x="58" y="63"/>
                    </a:lnTo>
                    <a:lnTo>
                      <a:pt x="59" y="53"/>
                    </a:lnTo>
                    <a:lnTo>
                      <a:pt x="60" y="30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61" y="30"/>
                    </a:lnTo>
                    <a:lnTo>
                      <a:pt x="62" y="53"/>
                    </a:lnTo>
                    <a:lnTo>
                      <a:pt x="63" y="63"/>
                    </a:lnTo>
                    <a:lnTo>
                      <a:pt x="65" y="71"/>
                    </a:lnTo>
                    <a:lnTo>
                      <a:pt x="67" y="77"/>
                    </a:lnTo>
                    <a:lnTo>
                      <a:pt x="69" y="83"/>
                    </a:lnTo>
                    <a:lnTo>
                      <a:pt x="73" y="87"/>
                    </a:lnTo>
                    <a:lnTo>
                      <a:pt x="77" y="91"/>
                    </a:lnTo>
                    <a:lnTo>
                      <a:pt x="82" y="93"/>
                    </a:lnTo>
                    <a:lnTo>
                      <a:pt x="88" y="95"/>
                    </a:lnTo>
                    <a:lnTo>
                      <a:pt x="94" y="97"/>
                    </a:lnTo>
                    <a:lnTo>
                      <a:pt x="102" y="99"/>
                    </a:lnTo>
                    <a:lnTo>
                      <a:pt x="123" y="100"/>
                    </a:lnTo>
                    <a:lnTo>
                      <a:pt x="123" y="1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56" name="Freeform 28">
                <a:extLst>
                  <a:ext uri="{FF2B5EF4-FFF2-40B4-BE49-F238E27FC236}">
                    <a16:creationId xmlns:a16="http://schemas.microsoft.com/office/drawing/2014/main" id="{460D6024-8F4A-461A-BCA8-5539D01B4C5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2100545" y="13800106"/>
                <a:ext cx="195263" cy="315913"/>
              </a:xfrm>
              <a:custGeom>
                <a:avLst/>
                <a:gdLst>
                  <a:gd name="T0" fmla="*/ 123 w 123"/>
                  <a:gd name="T1" fmla="*/ 99 h 199"/>
                  <a:gd name="T2" fmla="*/ 123 w 123"/>
                  <a:gd name="T3" fmla="*/ 99 h 199"/>
                  <a:gd name="T4" fmla="*/ 104 w 123"/>
                  <a:gd name="T5" fmla="*/ 100 h 199"/>
                  <a:gd name="T6" fmla="*/ 95 w 123"/>
                  <a:gd name="T7" fmla="*/ 101 h 199"/>
                  <a:gd name="T8" fmla="*/ 88 w 123"/>
                  <a:gd name="T9" fmla="*/ 102 h 199"/>
                  <a:gd name="T10" fmla="*/ 82 w 123"/>
                  <a:gd name="T11" fmla="*/ 104 h 199"/>
                  <a:gd name="T12" fmla="*/ 77 w 123"/>
                  <a:gd name="T13" fmla="*/ 107 h 199"/>
                  <a:gd name="T14" fmla="*/ 74 w 123"/>
                  <a:gd name="T15" fmla="*/ 112 h 199"/>
                  <a:gd name="T16" fmla="*/ 70 w 123"/>
                  <a:gd name="T17" fmla="*/ 116 h 199"/>
                  <a:gd name="T18" fmla="*/ 68 w 123"/>
                  <a:gd name="T19" fmla="*/ 122 h 199"/>
                  <a:gd name="T20" fmla="*/ 66 w 123"/>
                  <a:gd name="T21" fmla="*/ 128 h 199"/>
                  <a:gd name="T22" fmla="*/ 65 w 123"/>
                  <a:gd name="T23" fmla="*/ 136 h 199"/>
                  <a:gd name="T24" fmla="*/ 64 w 123"/>
                  <a:gd name="T25" fmla="*/ 145 h 199"/>
                  <a:gd name="T26" fmla="*/ 62 w 123"/>
                  <a:gd name="T27" fmla="*/ 169 h 199"/>
                  <a:gd name="T28" fmla="*/ 61 w 123"/>
                  <a:gd name="T29" fmla="*/ 199 h 199"/>
                  <a:gd name="T30" fmla="*/ 61 w 123"/>
                  <a:gd name="T31" fmla="*/ 199 h 199"/>
                  <a:gd name="T32" fmla="*/ 60 w 123"/>
                  <a:gd name="T33" fmla="*/ 169 h 199"/>
                  <a:gd name="T34" fmla="*/ 59 w 123"/>
                  <a:gd name="T35" fmla="*/ 145 h 199"/>
                  <a:gd name="T36" fmla="*/ 58 w 123"/>
                  <a:gd name="T37" fmla="*/ 136 h 199"/>
                  <a:gd name="T38" fmla="*/ 57 w 123"/>
                  <a:gd name="T39" fmla="*/ 128 h 199"/>
                  <a:gd name="T40" fmla="*/ 55 w 123"/>
                  <a:gd name="T41" fmla="*/ 122 h 199"/>
                  <a:gd name="T42" fmla="*/ 53 w 123"/>
                  <a:gd name="T43" fmla="*/ 116 h 199"/>
                  <a:gd name="T44" fmla="*/ 49 w 123"/>
                  <a:gd name="T45" fmla="*/ 112 h 199"/>
                  <a:gd name="T46" fmla="*/ 46 w 123"/>
                  <a:gd name="T47" fmla="*/ 107 h 199"/>
                  <a:gd name="T48" fmla="*/ 41 w 123"/>
                  <a:gd name="T49" fmla="*/ 104 h 199"/>
                  <a:gd name="T50" fmla="*/ 35 w 123"/>
                  <a:gd name="T51" fmla="*/ 102 h 199"/>
                  <a:gd name="T52" fmla="*/ 28 w 123"/>
                  <a:gd name="T53" fmla="*/ 101 h 199"/>
                  <a:gd name="T54" fmla="*/ 20 w 123"/>
                  <a:gd name="T55" fmla="*/ 100 h 199"/>
                  <a:gd name="T56" fmla="*/ 0 w 123"/>
                  <a:gd name="T57" fmla="*/ 99 h 199"/>
                  <a:gd name="T58" fmla="*/ 0 w 123"/>
                  <a:gd name="T59" fmla="*/ 99 h 199"/>
                  <a:gd name="T60" fmla="*/ 20 w 123"/>
                  <a:gd name="T61" fmla="*/ 99 h 199"/>
                  <a:gd name="T62" fmla="*/ 28 w 123"/>
                  <a:gd name="T63" fmla="*/ 98 h 199"/>
                  <a:gd name="T64" fmla="*/ 35 w 123"/>
                  <a:gd name="T65" fmla="*/ 96 h 199"/>
                  <a:gd name="T66" fmla="*/ 41 w 123"/>
                  <a:gd name="T67" fmla="*/ 94 h 199"/>
                  <a:gd name="T68" fmla="*/ 46 w 123"/>
                  <a:gd name="T69" fmla="*/ 91 h 199"/>
                  <a:gd name="T70" fmla="*/ 49 w 123"/>
                  <a:gd name="T71" fmla="*/ 88 h 199"/>
                  <a:gd name="T72" fmla="*/ 53 w 123"/>
                  <a:gd name="T73" fmla="*/ 84 h 199"/>
                  <a:gd name="T74" fmla="*/ 55 w 123"/>
                  <a:gd name="T75" fmla="*/ 78 h 199"/>
                  <a:gd name="T76" fmla="*/ 57 w 123"/>
                  <a:gd name="T77" fmla="*/ 72 h 199"/>
                  <a:gd name="T78" fmla="*/ 58 w 123"/>
                  <a:gd name="T79" fmla="*/ 63 h 199"/>
                  <a:gd name="T80" fmla="*/ 59 w 123"/>
                  <a:gd name="T81" fmla="*/ 54 h 199"/>
                  <a:gd name="T82" fmla="*/ 60 w 123"/>
                  <a:gd name="T83" fmla="*/ 30 h 199"/>
                  <a:gd name="T84" fmla="*/ 61 w 123"/>
                  <a:gd name="T85" fmla="*/ 0 h 199"/>
                  <a:gd name="T86" fmla="*/ 61 w 123"/>
                  <a:gd name="T87" fmla="*/ 0 h 199"/>
                  <a:gd name="T88" fmla="*/ 62 w 123"/>
                  <a:gd name="T89" fmla="*/ 30 h 199"/>
                  <a:gd name="T90" fmla="*/ 64 w 123"/>
                  <a:gd name="T91" fmla="*/ 54 h 199"/>
                  <a:gd name="T92" fmla="*/ 65 w 123"/>
                  <a:gd name="T93" fmla="*/ 63 h 199"/>
                  <a:gd name="T94" fmla="*/ 66 w 123"/>
                  <a:gd name="T95" fmla="*/ 72 h 199"/>
                  <a:gd name="T96" fmla="*/ 68 w 123"/>
                  <a:gd name="T97" fmla="*/ 78 h 199"/>
                  <a:gd name="T98" fmla="*/ 70 w 123"/>
                  <a:gd name="T99" fmla="*/ 84 h 199"/>
                  <a:gd name="T100" fmla="*/ 74 w 123"/>
                  <a:gd name="T101" fmla="*/ 88 h 199"/>
                  <a:gd name="T102" fmla="*/ 77 w 123"/>
                  <a:gd name="T103" fmla="*/ 91 h 199"/>
                  <a:gd name="T104" fmla="*/ 82 w 123"/>
                  <a:gd name="T105" fmla="*/ 94 h 199"/>
                  <a:gd name="T106" fmla="*/ 88 w 123"/>
                  <a:gd name="T107" fmla="*/ 96 h 199"/>
                  <a:gd name="T108" fmla="*/ 95 w 123"/>
                  <a:gd name="T109" fmla="*/ 98 h 199"/>
                  <a:gd name="T110" fmla="*/ 104 w 123"/>
                  <a:gd name="T111" fmla="*/ 99 h 199"/>
                  <a:gd name="T112" fmla="*/ 123 w 123"/>
                  <a:gd name="T113" fmla="*/ 99 h 199"/>
                  <a:gd name="T114" fmla="*/ 123 w 123"/>
                  <a:gd name="T115" fmla="*/ 99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3" h="199">
                    <a:moveTo>
                      <a:pt x="123" y="99"/>
                    </a:moveTo>
                    <a:lnTo>
                      <a:pt x="123" y="99"/>
                    </a:lnTo>
                    <a:lnTo>
                      <a:pt x="104" y="100"/>
                    </a:lnTo>
                    <a:lnTo>
                      <a:pt x="95" y="101"/>
                    </a:lnTo>
                    <a:lnTo>
                      <a:pt x="88" y="102"/>
                    </a:lnTo>
                    <a:lnTo>
                      <a:pt x="82" y="104"/>
                    </a:lnTo>
                    <a:lnTo>
                      <a:pt x="77" y="107"/>
                    </a:lnTo>
                    <a:lnTo>
                      <a:pt x="74" y="112"/>
                    </a:lnTo>
                    <a:lnTo>
                      <a:pt x="70" y="116"/>
                    </a:lnTo>
                    <a:lnTo>
                      <a:pt x="68" y="122"/>
                    </a:lnTo>
                    <a:lnTo>
                      <a:pt x="66" y="128"/>
                    </a:lnTo>
                    <a:lnTo>
                      <a:pt x="65" y="136"/>
                    </a:lnTo>
                    <a:lnTo>
                      <a:pt x="64" y="145"/>
                    </a:lnTo>
                    <a:lnTo>
                      <a:pt x="62" y="169"/>
                    </a:lnTo>
                    <a:lnTo>
                      <a:pt x="61" y="199"/>
                    </a:lnTo>
                    <a:lnTo>
                      <a:pt x="61" y="199"/>
                    </a:lnTo>
                    <a:lnTo>
                      <a:pt x="60" y="169"/>
                    </a:lnTo>
                    <a:lnTo>
                      <a:pt x="59" y="145"/>
                    </a:lnTo>
                    <a:lnTo>
                      <a:pt x="58" y="136"/>
                    </a:lnTo>
                    <a:lnTo>
                      <a:pt x="57" y="128"/>
                    </a:lnTo>
                    <a:lnTo>
                      <a:pt x="55" y="122"/>
                    </a:lnTo>
                    <a:lnTo>
                      <a:pt x="53" y="116"/>
                    </a:lnTo>
                    <a:lnTo>
                      <a:pt x="49" y="112"/>
                    </a:lnTo>
                    <a:lnTo>
                      <a:pt x="46" y="107"/>
                    </a:lnTo>
                    <a:lnTo>
                      <a:pt x="41" y="104"/>
                    </a:lnTo>
                    <a:lnTo>
                      <a:pt x="35" y="102"/>
                    </a:lnTo>
                    <a:lnTo>
                      <a:pt x="28" y="101"/>
                    </a:lnTo>
                    <a:lnTo>
                      <a:pt x="20" y="100"/>
                    </a:lnTo>
                    <a:lnTo>
                      <a:pt x="0" y="99"/>
                    </a:lnTo>
                    <a:lnTo>
                      <a:pt x="0" y="99"/>
                    </a:lnTo>
                    <a:lnTo>
                      <a:pt x="20" y="99"/>
                    </a:lnTo>
                    <a:lnTo>
                      <a:pt x="28" y="98"/>
                    </a:lnTo>
                    <a:lnTo>
                      <a:pt x="35" y="96"/>
                    </a:lnTo>
                    <a:lnTo>
                      <a:pt x="41" y="94"/>
                    </a:lnTo>
                    <a:lnTo>
                      <a:pt x="46" y="91"/>
                    </a:lnTo>
                    <a:lnTo>
                      <a:pt x="49" y="88"/>
                    </a:lnTo>
                    <a:lnTo>
                      <a:pt x="53" y="84"/>
                    </a:lnTo>
                    <a:lnTo>
                      <a:pt x="55" y="78"/>
                    </a:lnTo>
                    <a:lnTo>
                      <a:pt x="57" y="72"/>
                    </a:lnTo>
                    <a:lnTo>
                      <a:pt x="58" y="63"/>
                    </a:lnTo>
                    <a:lnTo>
                      <a:pt x="59" y="54"/>
                    </a:lnTo>
                    <a:lnTo>
                      <a:pt x="60" y="30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62" y="30"/>
                    </a:lnTo>
                    <a:lnTo>
                      <a:pt x="64" y="54"/>
                    </a:lnTo>
                    <a:lnTo>
                      <a:pt x="65" y="63"/>
                    </a:lnTo>
                    <a:lnTo>
                      <a:pt x="66" y="72"/>
                    </a:lnTo>
                    <a:lnTo>
                      <a:pt x="68" y="78"/>
                    </a:lnTo>
                    <a:lnTo>
                      <a:pt x="70" y="84"/>
                    </a:lnTo>
                    <a:lnTo>
                      <a:pt x="74" y="88"/>
                    </a:lnTo>
                    <a:lnTo>
                      <a:pt x="77" y="91"/>
                    </a:lnTo>
                    <a:lnTo>
                      <a:pt x="82" y="94"/>
                    </a:lnTo>
                    <a:lnTo>
                      <a:pt x="88" y="96"/>
                    </a:lnTo>
                    <a:lnTo>
                      <a:pt x="95" y="98"/>
                    </a:lnTo>
                    <a:lnTo>
                      <a:pt x="104" y="99"/>
                    </a:lnTo>
                    <a:lnTo>
                      <a:pt x="123" y="99"/>
                    </a:lnTo>
                    <a:lnTo>
                      <a:pt x="123" y="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57" name="Freeform 31">
                <a:extLst>
                  <a:ext uri="{FF2B5EF4-FFF2-40B4-BE49-F238E27FC236}">
                    <a16:creationId xmlns:a16="http://schemas.microsoft.com/office/drawing/2014/main" id="{1668AC5C-5F4D-42C1-A863-CD8AAC6DF43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311182" y="12071319"/>
                <a:ext cx="195263" cy="315913"/>
              </a:xfrm>
              <a:custGeom>
                <a:avLst/>
                <a:gdLst>
                  <a:gd name="T0" fmla="*/ 123 w 123"/>
                  <a:gd name="T1" fmla="*/ 99 h 199"/>
                  <a:gd name="T2" fmla="*/ 123 w 123"/>
                  <a:gd name="T3" fmla="*/ 99 h 199"/>
                  <a:gd name="T4" fmla="*/ 104 w 123"/>
                  <a:gd name="T5" fmla="*/ 100 h 199"/>
                  <a:gd name="T6" fmla="*/ 96 w 123"/>
                  <a:gd name="T7" fmla="*/ 101 h 199"/>
                  <a:gd name="T8" fmla="*/ 88 w 123"/>
                  <a:gd name="T9" fmla="*/ 102 h 199"/>
                  <a:gd name="T10" fmla="*/ 82 w 123"/>
                  <a:gd name="T11" fmla="*/ 104 h 199"/>
                  <a:gd name="T12" fmla="*/ 77 w 123"/>
                  <a:gd name="T13" fmla="*/ 107 h 199"/>
                  <a:gd name="T14" fmla="*/ 74 w 123"/>
                  <a:gd name="T15" fmla="*/ 112 h 199"/>
                  <a:gd name="T16" fmla="*/ 70 w 123"/>
                  <a:gd name="T17" fmla="*/ 116 h 199"/>
                  <a:gd name="T18" fmla="*/ 68 w 123"/>
                  <a:gd name="T19" fmla="*/ 121 h 199"/>
                  <a:gd name="T20" fmla="*/ 66 w 123"/>
                  <a:gd name="T21" fmla="*/ 128 h 199"/>
                  <a:gd name="T22" fmla="*/ 65 w 123"/>
                  <a:gd name="T23" fmla="*/ 136 h 199"/>
                  <a:gd name="T24" fmla="*/ 64 w 123"/>
                  <a:gd name="T25" fmla="*/ 145 h 199"/>
                  <a:gd name="T26" fmla="*/ 63 w 123"/>
                  <a:gd name="T27" fmla="*/ 169 h 199"/>
                  <a:gd name="T28" fmla="*/ 62 w 123"/>
                  <a:gd name="T29" fmla="*/ 199 h 199"/>
                  <a:gd name="T30" fmla="*/ 62 w 123"/>
                  <a:gd name="T31" fmla="*/ 199 h 199"/>
                  <a:gd name="T32" fmla="*/ 62 w 123"/>
                  <a:gd name="T33" fmla="*/ 169 h 199"/>
                  <a:gd name="T34" fmla="*/ 60 w 123"/>
                  <a:gd name="T35" fmla="*/ 145 h 199"/>
                  <a:gd name="T36" fmla="*/ 59 w 123"/>
                  <a:gd name="T37" fmla="*/ 136 h 199"/>
                  <a:gd name="T38" fmla="*/ 58 w 123"/>
                  <a:gd name="T39" fmla="*/ 128 h 199"/>
                  <a:gd name="T40" fmla="*/ 56 w 123"/>
                  <a:gd name="T41" fmla="*/ 121 h 199"/>
                  <a:gd name="T42" fmla="*/ 54 w 123"/>
                  <a:gd name="T43" fmla="*/ 116 h 199"/>
                  <a:gd name="T44" fmla="*/ 51 w 123"/>
                  <a:gd name="T45" fmla="*/ 112 h 199"/>
                  <a:gd name="T46" fmla="*/ 46 w 123"/>
                  <a:gd name="T47" fmla="*/ 107 h 199"/>
                  <a:gd name="T48" fmla="*/ 41 w 123"/>
                  <a:gd name="T49" fmla="*/ 104 h 199"/>
                  <a:gd name="T50" fmla="*/ 35 w 123"/>
                  <a:gd name="T51" fmla="*/ 102 h 199"/>
                  <a:gd name="T52" fmla="*/ 28 w 123"/>
                  <a:gd name="T53" fmla="*/ 101 h 199"/>
                  <a:gd name="T54" fmla="*/ 21 w 123"/>
                  <a:gd name="T55" fmla="*/ 100 h 199"/>
                  <a:gd name="T56" fmla="*/ 0 w 123"/>
                  <a:gd name="T57" fmla="*/ 99 h 199"/>
                  <a:gd name="T58" fmla="*/ 0 w 123"/>
                  <a:gd name="T59" fmla="*/ 99 h 199"/>
                  <a:gd name="T60" fmla="*/ 21 w 123"/>
                  <a:gd name="T61" fmla="*/ 98 h 199"/>
                  <a:gd name="T62" fmla="*/ 28 w 123"/>
                  <a:gd name="T63" fmla="*/ 97 h 199"/>
                  <a:gd name="T64" fmla="*/ 35 w 123"/>
                  <a:gd name="T65" fmla="*/ 96 h 199"/>
                  <a:gd name="T66" fmla="*/ 41 w 123"/>
                  <a:gd name="T67" fmla="*/ 94 h 199"/>
                  <a:gd name="T68" fmla="*/ 46 w 123"/>
                  <a:gd name="T69" fmla="*/ 91 h 199"/>
                  <a:gd name="T70" fmla="*/ 51 w 123"/>
                  <a:gd name="T71" fmla="*/ 88 h 199"/>
                  <a:gd name="T72" fmla="*/ 54 w 123"/>
                  <a:gd name="T73" fmla="*/ 83 h 199"/>
                  <a:gd name="T74" fmla="*/ 56 w 123"/>
                  <a:gd name="T75" fmla="*/ 78 h 199"/>
                  <a:gd name="T76" fmla="*/ 58 w 123"/>
                  <a:gd name="T77" fmla="*/ 71 h 199"/>
                  <a:gd name="T78" fmla="*/ 59 w 123"/>
                  <a:gd name="T79" fmla="*/ 63 h 199"/>
                  <a:gd name="T80" fmla="*/ 60 w 123"/>
                  <a:gd name="T81" fmla="*/ 53 h 199"/>
                  <a:gd name="T82" fmla="*/ 62 w 123"/>
                  <a:gd name="T83" fmla="*/ 31 h 199"/>
                  <a:gd name="T84" fmla="*/ 62 w 123"/>
                  <a:gd name="T85" fmla="*/ 0 h 199"/>
                  <a:gd name="T86" fmla="*/ 62 w 123"/>
                  <a:gd name="T87" fmla="*/ 0 h 199"/>
                  <a:gd name="T88" fmla="*/ 63 w 123"/>
                  <a:gd name="T89" fmla="*/ 31 h 199"/>
                  <a:gd name="T90" fmla="*/ 64 w 123"/>
                  <a:gd name="T91" fmla="*/ 53 h 199"/>
                  <a:gd name="T92" fmla="*/ 65 w 123"/>
                  <a:gd name="T93" fmla="*/ 63 h 199"/>
                  <a:gd name="T94" fmla="*/ 66 w 123"/>
                  <a:gd name="T95" fmla="*/ 71 h 199"/>
                  <a:gd name="T96" fmla="*/ 68 w 123"/>
                  <a:gd name="T97" fmla="*/ 78 h 199"/>
                  <a:gd name="T98" fmla="*/ 70 w 123"/>
                  <a:gd name="T99" fmla="*/ 83 h 199"/>
                  <a:gd name="T100" fmla="*/ 74 w 123"/>
                  <a:gd name="T101" fmla="*/ 88 h 199"/>
                  <a:gd name="T102" fmla="*/ 77 w 123"/>
                  <a:gd name="T103" fmla="*/ 91 h 199"/>
                  <a:gd name="T104" fmla="*/ 82 w 123"/>
                  <a:gd name="T105" fmla="*/ 94 h 199"/>
                  <a:gd name="T106" fmla="*/ 88 w 123"/>
                  <a:gd name="T107" fmla="*/ 96 h 199"/>
                  <a:gd name="T108" fmla="*/ 96 w 123"/>
                  <a:gd name="T109" fmla="*/ 97 h 199"/>
                  <a:gd name="T110" fmla="*/ 104 w 123"/>
                  <a:gd name="T111" fmla="*/ 98 h 199"/>
                  <a:gd name="T112" fmla="*/ 123 w 123"/>
                  <a:gd name="T113" fmla="*/ 99 h 199"/>
                  <a:gd name="T114" fmla="*/ 123 w 123"/>
                  <a:gd name="T115" fmla="*/ 99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3" h="199">
                    <a:moveTo>
                      <a:pt x="123" y="99"/>
                    </a:moveTo>
                    <a:lnTo>
                      <a:pt x="123" y="99"/>
                    </a:lnTo>
                    <a:lnTo>
                      <a:pt x="104" y="100"/>
                    </a:lnTo>
                    <a:lnTo>
                      <a:pt x="96" y="101"/>
                    </a:lnTo>
                    <a:lnTo>
                      <a:pt x="88" y="102"/>
                    </a:lnTo>
                    <a:lnTo>
                      <a:pt x="82" y="104"/>
                    </a:lnTo>
                    <a:lnTo>
                      <a:pt x="77" y="107"/>
                    </a:lnTo>
                    <a:lnTo>
                      <a:pt x="74" y="112"/>
                    </a:lnTo>
                    <a:lnTo>
                      <a:pt x="70" y="116"/>
                    </a:lnTo>
                    <a:lnTo>
                      <a:pt x="68" y="121"/>
                    </a:lnTo>
                    <a:lnTo>
                      <a:pt x="66" y="128"/>
                    </a:lnTo>
                    <a:lnTo>
                      <a:pt x="65" y="136"/>
                    </a:lnTo>
                    <a:lnTo>
                      <a:pt x="64" y="145"/>
                    </a:lnTo>
                    <a:lnTo>
                      <a:pt x="63" y="169"/>
                    </a:lnTo>
                    <a:lnTo>
                      <a:pt x="62" y="199"/>
                    </a:lnTo>
                    <a:lnTo>
                      <a:pt x="62" y="199"/>
                    </a:lnTo>
                    <a:lnTo>
                      <a:pt x="62" y="169"/>
                    </a:lnTo>
                    <a:lnTo>
                      <a:pt x="60" y="145"/>
                    </a:lnTo>
                    <a:lnTo>
                      <a:pt x="59" y="136"/>
                    </a:lnTo>
                    <a:lnTo>
                      <a:pt x="58" y="128"/>
                    </a:lnTo>
                    <a:lnTo>
                      <a:pt x="56" y="121"/>
                    </a:lnTo>
                    <a:lnTo>
                      <a:pt x="54" y="116"/>
                    </a:lnTo>
                    <a:lnTo>
                      <a:pt x="51" y="112"/>
                    </a:lnTo>
                    <a:lnTo>
                      <a:pt x="46" y="107"/>
                    </a:lnTo>
                    <a:lnTo>
                      <a:pt x="41" y="104"/>
                    </a:lnTo>
                    <a:lnTo>
                      <a:pt x="35" y="102"/>
                    </a:lnTo>
                    <a:lnTo>
                      <a:pt x="28" y="101"/>
                    </a:lnTo>
                    <a:lnTo>
                      <a:pt x="21" y="100"/>
                    </a:lnTo>
                    <a:lnTo>
                      <a:pt x="0" y="99"/>
                    </a:lnTo>
                    <a:lnTo>
                      <a:pt x="0" y="99"/>
                    </a:lnTo>
                    <a:lnTo>
                      <a:pt x="21" y="98"/>
                    </a:lnTo>
                    <a:lnTo>
                      <a:pt x="28" y="97"/>
                    </a:lnTo>
                    <a:lnTo>
                      <a:pt x="35" y="96"/>
                    </a:lnTo>
                    <a:lnTo>
                      <a:pt x="41" y="94"/>
                    </a:lnTo>
                    <a:lnTo>
                      <a:pt x="46" y="91"/>
                    </a:lnTo>
                    <a:lnTo>
                      <a:pt x="51" y="88"/>
                    </a:lnTo>
                    <a:lnTo>
                      <a:pt x="54" y="83"/>
                    </a:lnTo>
                    <a:lnTo>
                      <a:pt x="56" y="78"/>
                    </a:lnTo>
                    <a:lnTo>
                      <a:pt x="58" y="71"/>
                    </a:lnTo>
                    <a:lnTo>
                      <a:pt x="59" y="63"/>
                    </a:lnTo>
                    <a:lnTo>
                      <a:pt x="60" y="53"/>
                    </a:lnTo>
                    <a:lnTo>
                      <a:pt x="62" y="31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3" y="31"/>
                    </a:lnTo>
                    <a:lnTo>
                      <a:pt x="64" y="53"/>
                    </a:lnTo>
                    <a:lnTo>
                      <a:pt x="65" y="63"/>
                    </a:lnTo>
                    <a:lnTo>
                      <a:pt x="66" y="71"/>
                    </a:lnTo>
                    <a:lnTo>
                      <a:pt x="68" y="78"/>
                    </a:lnTo>
                    <a:lnTo>
                      <a:pt x="70" y="83"/>
                    </a:lnTo>
                    <a:lnTo>
                      <a:pt x="74" y="88"/>
                    </a:lnTo>
                    <a:lnTo>
                      <a:pt x="77" y="91"/>
                    </a:lnTo>
                    <a:lnTo>
                      <a:pt x="82" y="94"/>
                    </a:lnTo>
                    <a:lnTo>
                      <a:pt x="88" y="96"/>
                    </a:lnTo>
                    <a:lnTo>
                      <a:pt x="96" y="97"/>
                    </a:lnTo>
                    <a:lnTo>
                      <a:pt x="104" y="98"/>
                    </a:lnTo>
                    <a:lnTo>
                      <a:pt x="123" y="99"/>
                    </a:lnTo>
                    <a:lnTo>
                      <a:pt x="123" y="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58" name="Rectangle 20488">
                <a:extLst>
                  <a:ext uri="{FF2B5EF4-FFF2-40B4-BE49-F238E27FC236}">
                    <a16:creationId xmlns:a16="http://schemas.microsoft.com/office/drawing/2014/main" id="{21D39E16-F99B-414E-A8B9-E3D71A6B220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8176245" y="13885831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59" name="Freeform 20489">
                <a:extLst>
                  <a:ext uri="{FF2B5EF4-FFF2-40B4-BE49-F238E27FC236}">
                    <a16:creationId xmlns:a16="http://schemas.microsoft.com/office/drawing/2014/main" id="{756E40E3-4FB7-402A-A2B2-4D946E27725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176245" y="13885831"/>
                <a:ext cx="76200" cy="0"/>
              </a:xfrm>
              <a:custGeom>
                <a:avLst/>
                <a:gdLst>
                  <a:gd name="T0" fmla="*/ 48 w 48"/>
                  <a:gd name="T1" fmla="*/ 48 w 48"/>
                  <a:gd name="T2" fmla="*/ 48 w 48"/>
                  <a:gd name="T3" fmla="*/ 48 w 48"/>
                  <a:gd name="T4" fmla="*/ 0 w 48"/>
                  <a:gd name="T5" fmla="*/ 0 w 48"/>
                  <a:gd name="T6" fmla="*/ 48 w 48"/>
                  <a:gd name="T7" fmla="*/ 48 w 4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48">
                    <a:moveTo>
                      <a:pt x="48" y="0"/>
                    </a:moveTo>
                    <a:lnTo>
                      <a:pt x="48" y="0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8" y="0"/>
                    </a:lnTo>
                    <a:lnTo>
                      <a:pt x="4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60" name="Freeform 20490">
                <a:extLst>
                  <a:ext uri="{FF2B5EF4-FFF2-40B4-BE49-F238E27FC236}">
                    <a16:creationId xmlns:a16="http://schemas.microsoft.com/office/drawing/2014/main" id="{DE522D7F-544F-42D8-AC90-47F9C787AA5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176245" y="13885831"/>
                <a:ext cx="76200" cy="0"/>
              </a:xfrm>
              <a:custGeom>
                <a:avLst/>
                <a:gdLst>
                  <a:gd name="T0" fmla="*/ 48 w 48"/>
                  <a:gd name="T1" fmla="*/ 0 w 48"/>
                  <a:gd name="T2" fmla="*/ 0 w 48"/>
                  <a:gd name="T3" fmla="*/ 0 w 48"/>
                  <a:gd name="T4" fmla="*/ 0 w 48"/>
                  <a:gd name="T5" fmla="*/ 48 w 48"/>
                  <a:gd name="T6" fmla="*/ 48 w 48"/>
                  <a:gd name="T7" fmla="*/ 48 w 4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48">
                    <a:moveTo>
                      <a:pt x="48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ADE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61" name="Freeform 20491">
                <a:extLst>
                  <a:ext uri="{FF2B5EF4-FFF2-40B4-BE49-F238E27FC236}">
                    <a16:creationId xmlns:a16="http://schemas.microsoft.com/office/drawing/2014/main" id="{EC2B0EE8-6706-4899-B0F3-AED40CFA674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176245" y="13885831"/>
                <a:ext cx="76200" cy="0"/>
              </a:xfrm>
              <a:custGeom>
                <a:avLst/>
                <a:gdLst>
                  <a:gd name="T0" fmla="*/ 48 w 48"/>
                  <a:gd name="T1" fmla="*/ 0 w 48"/>
                  <a:gd name="T2" fmla="*/ 0 w 48"/>
                  <a:gd name="T3" fmla="*/ 0 w 48"/>
                  <a:gd name="T4" fmla="*/ 0 w 48"/>
                  <a:gd name="T5" fmla="*/ 48 w 48"/>
                  <a:gd name="T6" fmla="*/ 48 w 48"/>
                  <a:gd name="T7" fmla="*/ 48 w 4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48">
                    <a:moveTo>
                      <a:pt x="48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4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62" name="Freeform 20493">
                <a:extLst>
                  <a:ext uri="{FF2B5EF4-FFF2-40B4-BE49-F238E27FC236}">
                    <a16:creationId xmlns:a16="http://schemas.microsoft.com/office/drawing/2014/main" id="{F4C6B6D5-6812-4330-8010-536E666F5EB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828708" y="13936631"/>
                <a:ext cx="74613" cy="38100"/>
              </a:xfrm>
              <a:custGeom>
                <a:avLst/>
                <a:gdLst>
                  <a:gd name="T0" fmla="*/ 24 w 47"/>
                  <a:gd name="T1" fmla="*/ 0 h 24"/>
                  <a:gd name="T2" fmla="*/ 24 w 47"/>
                  <a:gd name="T3" fmla="*/ 0 h 24"/>
                  <a:gd name="T4" fmla="*/ 29 w 47"/>
                  <a:gd name="T5" fmla="*/ 0 h 24"/>
                  <a:gd name="T6" fmla="*/ 33 w 47"/>
                  <a:gd name="T7" fmla="*/ 2 h 24"/>
                  <a:gd name="T8" fmla="*/ 37 w 47"/>
                  <a:gd name="T9" fmla="*/ 4 h 24"/>
                  <a:gd name="T10" fmla="*/ 41 w 47"/>
                  <a:gd name="T11" fmla="*/ 7 h 24"/>
                  <a:gd name="T12" fmla="*/ 43 w 47"/>
                  <a:gd name="T13" fmla="*/ 11 h 24"/>
                  <a:gd name="T14" fmla="*/ 46 w 47"/>
                  <a:gd name="T15" fmla="*/ 15 h 24"/>
                  <a:gd name="T16" fmla="*/ 47 w 47"/>
                  <a:gd name="T17" fmla="*/ 18 h 24"/>
                  <a:gd name="T18" fmla="*/ 47 w 47"/>
                  <a:gd name="T19" fmla="*/ 24 h 24"/>
                  <a:gd name="T20" fmla="*/ 0 w 47"/>
                  <a:gd name="T21" fmla="*/ 24 h 24"/>
                  <a:gd name="T22" fmla="*/ 0 w 47"/>
                  <a:gd name="T23" fmla="*/ 24 h 24"/>
                  <a:gd name="T24" fmla="*/ 0 w 47"/>
                  <a:gd name="T25" fmla="*/ 18 h 24"/>
                  <a:gd name="T26" fmla="*/ 2 w 47"/>
                  <a:gd name="T27" fmla="*/ 15 h 24"/>
                  <a:gd name="T28" fmla="*/ 4 w 47"/>
                  <a:gd name="T29" fmla="*/ 11 h 24"/>
                  <a:gd name="T30" fmla="*/ 7 w 47"/>
                  <a:gd name="T31" fmla="*/ 7 h 24"/>
                  <a:gd name="T32" fmla="*/ 11 w 47"/>
                  <a:gd name="T33" fmla="*/ 4 h 24"/>
                  <a:gd name="T34" fmla="*/ 15 w 47"/>
                  <a:gd name="T35" fmla="*/ 2 h 24"/>
                  <a:gd name="T36" fmla="*/ 19 w 47"/>
                  <a:gd name="T37" fmla="*/ 0 h 24"/>
                  <a:gd name="T38" fmla="*/ 24 w 47"/>
                  <a:gd name="T3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24">
                    <a:moveTo>
                      <a:pt x="24" y="0"/>
                    </a:moveTo>
                    <a:lnTo>
                      <a:pt x="24" y="0"/>
                    </a:lnTo>
                    <a:lnTo>
                      <a:pt x="29" y="0"/>
                    </a:lnTo>
                    <a:lnTo>
                      <a:pt x="33" y="2"/>
                    </a:lnTo>
                    <a:lnTo>
                      <a:pt x="37" y="4"/>
                    </a:lnTo>
                    <a:lnTo>
                      <a:pt x="41" y="7"/>
                    </a:lnTo>
                    <a:lnTo>
                      <a:pt x="43" y="11"/>
                    </a:lnTo>
                    <a:lnTo>
                      <a:pt x="46" y="15"/>
                    </a:lnTo>
                    <a:lnTo>
                      <a:pt x="47" y="18"/>
                    </a:lnTo>
                    <a:lnTo>
                      <a:pt x="47" y="2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18"/>
                    </a:lnTo>
                    <a:lnTo>
                      <a:pt x="2" y="15"/>
                    </a:lnTo>
                    <a:lnTo>
                      <a:pt x="4" y="11"/>
                    </a:lnTo>
                    <a:lnTo>
                      <a:pt x="7" y="7"/>
                    </a:lnTo>
                    <a:lnTo>
                      <a:pt x="11" y="4"/>
                    </a:lnTo>
                    <a:lnTo>
                      <a:pt x="15" y="2"/>
                    </a:lnTo>
                    <a:lnTo>
                      <a:pt x="19" y="0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63" name="Freeform 20494">
                <a:extLst>
                  <a:ext uri="{FF2B5EF4-FFF2-40B4-BE49-F238E27FC236}">
                    <a16:creationId xmlns:a16="http://schemas.microsoft.com/office/drawing/2014/main" id="{7D4BFC71-05AF-4768-BD5D-1CA314C04EC8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8828708" y="13974731"/>
                <a:ext cx="74613" cy="0"/>
              </a:xfrm>
              <a:custGeom>
                <a:avLst/>
                <a:gdLst>
                  <a:gd name="T0" fmla="*/ 0 w 47"/>
                  <a:gd name="T1" fmla="*/ 0 w 47"/>
                  <a:gd name="T2" fmla="*/ 0 w 47"/>
                  <a:gd name="T3" fmla="*/ 0 w 47"/>
                  <a:gd name="T4" fmla="*/ 0 w 47"/>
                  <a:gd name="T5" fmla="*/ 47 w 47"/>
                  <a:gd name="T6" fmla="*/ 47 w 47"/>
                  <a:gd name="T7" fmla="*/ 47 w 47"/>
                  <a:gd name="T8" fmla="*/ 47 w 47"/>
                  <a:gd name="T9" fmla="*/ 0 w 47"/>
                  <a:gd name="T10" fmla="*/ 0 w 47"/>
                  <a:gd name="T11" fmla="*/ 47 w 47"/>
                  <a:gd name="T12" fmla="*/ 47 w 4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</a:cxnLst>
                <a:rect l="0" t="0" r="r" b="b"/>
                <a:pathLst>
                  <a:path w="47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47" y="0"/>
                    </a:move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9C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64" name="Rectangle 20495">
                <a:extLst>
                  <a:ext uri="{FF2B5EF4-FFF2-40B4-BE49-F238E27FC236}">
                    <a16:creationId xmlns:a16="http://schemas.microsoft.com/office/drawing/2014/main" id="{82F4B591-31BB-4DF5-BD62-4E7EECDAE79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8828708" y="13974731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65" name="Freeform 20496">
                <a:extLst>
                  <a:ext uri="{FF2B5EF4-FFF2-40B4-BE49-F238E27FC236}">
                    <a16:creationId xmlns:a16="http://schemas.microsoft.com/office/drawing/2014/main" id="{F9EA977F-4DCC-47D3-8948-207C7D5A4C7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828708" y="13974731"/>
                <a:ext cx="74613" cy="0"/>
              </a:xfrm>
              <a:custGeom>
                <a:avLst/>
                <a:gdLst>
                  <a:gd name="T0" fmla="*/ 47 w 47"/>
                  <a:gd name="T1" fmla="*/ 47 w 47"/>
                  <a:gd name="T2" fmla="*/ 47 w 47"/>
                  <a:gd name="T3" fmla="*/ 47 w 47"/>
                  <a:gd name="T4" fmla="*/ 0 w 47"/>
                  <a:gd name="T5" fmla="*/ 0 w 47"/>
                  <a:gd name="T6" fmla="*/ 47 w 47"/>
                  <a:gd name="T7" fmla="*/ 47 w 4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47">
                    <a:moveTo>
                      <a:pt x="47" y="0"/>
                    </a:move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66" name="Freeform 20497">
                <a:extLst>
                  <a:ext uri="{FF2B5EF4-FFF2-40B4-BE49-F238E27FC236}">
                    <a16:creationId xmlns:a16="http://schemas.microsoft.com/office/drawing/2014/main" id="{365573E4-78DC-4F6B-9AA1-7269B9EE0F9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828708" y="13974731"/>
                <a:ext cx="74613" cy="0"/>
              </a:xfrm>
              <a:custGeom>
                <a:avLst/>
                <a:gdLst>
                  <a:gd name="T0" fmla="*/ 47 w 47"/>
                  <a:gd name="T1" fmla="*/ 0 w 47"/>
                  <a:gd name="T2" fmla="*/ 0 w 47"/>
                  <a:gd name="T3" fmla="*/ 0 w 47"/>
                  <a:gd name="T4" fmla="*/ 0 w 47"/>
                  <a:gd name="T5" fmla="*/ 47 w 47"/>
                  <a:gd name="T6" fmla="*/ 47 w 47"/>
                  <a:gd name="T7" fmla="*/ 47 w 4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47">
                    <a:moveTo>
                      <a:pt x="47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ADE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67" name="Freeform 20498">
                <a:extLst>
                  <a:ext uri="{FF2B5EF4-FFF2-40B4-BE49-F238E27FC236}">
                    <a16:creationId xmlns:a16="http://schemas.microsoft.com/office/drawing/2014/main" id="{01E48E3A-B617-4A12-9113-4FF9F668896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828708" y="13974731"/>
                <a:ext cx="74613" cy="0"/>
              </a:xfrm>
              <a:custGeom>
                <a:avLst/>
                <a:gdLst>
                  <a:gd name="T0" fmla="*/ 47 w 47"/>
                  <a:gd name="T1" fmla="*/ 0 w 47"/>
                  <a:gd name="T2" fmla="*/ 0 w 47"/>
                  <a:gd name="T3" fmla="*/ 0 w 47"/>
                  <a:gd name="T4" fmla="*/ 0 w 47"/>
                  <a:gd name="T5" fmla="*/ 47 w 47"/>
                  <a:gd name="T6" fmla="*/ 47 w 47"/>
                  <a:gd name="T7" fmla="*/ 47 w 4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47">
                    <a:moveTo>
                      <a:pt x="47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68" name="Freeform 20500">
                <a:extLst>
                  <a:ext uri="{FF2B5EF4-FFF2-40B4-BE49-F238E27FC236}">
                    <a16:creationId xmlns:a16="http://schemas.microsoft.com/office/drawing/2014/main" id="{4CAE1297-B040-4F79-B1B0-ECE4C2092CC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958883" y="13844556"/>
                <a:ext cx="74613" cy="36513"/>
              </a:xfrm>
              <a:custGeom>
                <a:avLst/>
                <a:gdLst>
                  <a:gd name="T0" fmla="*/ 24 w 47"/>
                  <a:gd name="T1" fmla="*/ 0 h 23"/>
                  <a:gd name="T2" fmla="*/ 24 w 47"/>
                  <a:gd name="T3" fmla="*/ 0 h 23"/>
                  <a:gd name="T4" fmla="*/ 29 w 47"/>
                  <a:gd name="T5" fmla="*/ 0 h 23"/>
                  <a:gd name="T6" fmla="*/ 33 w 47"/>
                  <a:gd name="T7" fmla="*/ 1 h 23"/>
                  <a:gd name="T8" fmla="*/ 37 w 47"/>
                  <a:gd name="T9" fmla="*/ 4 h 23"/>
                  <a:gd name="T10" fmla="*/ 41 w 47"/>
                  <a:gd name="T11" fmla="*/ 6 h 23"/>
                  <a:gd name="T12" fmla="*/ 43 w 47"/>
                  <a:gd name="T13" fmla="*/ 10 h 23"/>
                  <a:gd name="T14" fmla="*/ 46 w 47"/>
                  <a:gd name="T15" fmla="*/ 14 h 23"/>
                  <a:gd name="T16" fmla="*/ 47 w 47"/>
                  <a:gd name="T17" fmla="*/ 18 h 23"/>
                  <a:gd name="T18" fmla="*/ 47 w 47"/>
                  <a:gd name="T19" fmla="*/ 23 h 23"/>
                  <a:gd name="T20" fmla="*/ 0 w 47"/>
                  <a:gd name="T21" fmla="*/ 23 h 23"/>
                  <a:gd name="T22" fmla="*/ 0 w 47"/>
                  <a:gd name="T23" fmla="*/ 23 h 23"/>
                  <a:gd name="T24" fmla="*/ 0 w 47"/>
                  <a:gd name="T25" fmla="*/ 18 h 23"/>
                  <a:gd name="T26" fmla="*/ 3 w 47"/>
                  <a:gd name="T27" fmla="*/ 14 h 23"/>
                  <a:gd name="T28" fmla="*/ 4 w 47"/>
                  <a:gd name="T29" fmla="*/ 10 h 23"/>
                  <a:gd name="T30" fmla="*/ 7 w 47"/>
                  <a:gd name="T31" fmla="*/ 6 h 23"/>
                  <a:gd name="T32" fmla="*/ 11 w 47"/>
                  <a:gd name="T33" fmla="*/ 4 h 23"/>
                  <a:gd name="T34" fmla="*/ 15 w 47"/>
                  <a:gd name="T35" fmla="*/ 1 h 23"/>
                  <a:gd name="T36" fmla="*/ 20 w 47"/>
                  <a:gd name="T37" fmla="*/ 0 h 23"/>
                  <a:gd name="T38" fmla="*/ 24 w 47"/>
                  <a:gd name="T3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23">
                    <a:moveTo>
                      <a:pt x="24" y="0"/>
                    </a:moveTo>
                    <a:lnTo>
                      <a:pt x="24" y="0"/>
                    </a:lnTo>
                    <a:lnTo>
                      <a:pt x="29" y="0"/>
                    </a:lnTo>
                    <a:lnTo>
                      <a:pt x="33" y="1"/>
                    </a:lnTo>
                    <a:lnTo>
                      <a:pt x="37" y="4"/>
                    </a:lnTo>
                    <a:lnTo>
                      <a:pt x="41" y="6"/>
                    </a:lnTo>
                    <a:lnTo>
                      <a:pt x="43" y="10"/>
                    </a:lnTo>
                    <a:lnTo>
                      <a:pt x="46" y="14"/>
                    </a:lnTo>
                    <a:lnTo>
                      <a:pt x="47" y="18"/>
                    </a:lnTo>
                    <a:lnTo>
                      <a:pt x="47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0"/>
                    </a:lnTo>
                    <a:lnTo>
                      <a:pt x="7" y="6"/>
                    </a:lnTo>
                    <a:lnTo>
                      <a:pt x="11" y="4"/>
                    </a:lnTo>
                    <a:lnTo>
                      <a:pt x="15" y="1"/>
                    </a:lnTo>
                    <a:lnTo>
                      <a:pt x="20" y="0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69" name="Freeform 20501">
                <a:extLst>
                  <a:ext uri="{FF2B5EF4-FFF2-40B4-BE49-F238E27FC236}">
                    <a16:creationId xmlns:a16="http://schemas.microsoft.com/office/drawing/2014/main" id="{0A55040C-BD98-4150-8552-916C52FE2BD8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8958883" y="13881069"/>
                <a:ext cx="74613" cy="0"/>
              </a:xfrm>
              <a:custGeom>
                <a:avLst/>
                <a:gdLst>
                  <a:gd name="T0" fmla="*/ 0 w 47"/>
                  <a:gd name="T1" fmla="*/ 0 w 47"/>
                  <a:gd name="T2" fmla="*/ 0 w 47"/>
                  <a:gd name="T3" fmla="*/ 0 w 47"/>
                  <a:gd name="T4" fmla="*/ 0 w 47"/>
                  <a:gd name="T5" fmla="*/ 47 w 47"/>
                  <a:gd name="T6" fmla="*/ 47 w 47"/>
                  <a:gd name="T7" fmla="*/ 47 w 47"/>
                  <a:gd name="T8" fmla="*/ 47 w 47"/>
                  <a:gd name="T9" fmla="*/ 0 w 47"/>
                  <a:gd name="T10" fmla="*/ 0 w 47"/>
                  <a:gd name="T11" fmla="*/ 47 w 47"/>
                  <a:gd name="T12" fmla="*/ 47 w 4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</a:cxnLst>
                <a:rect l="0" t="0" r="r" b="b"/>
                <a:pathLst>
                  <a:path w="47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47" y="0"/>
                    </a:move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9C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70" name="Rectangle 20502">
                <a:extLst>
                  <a:ext uri="{FF2B5EF4-FFF2-40B4-BE49-F238E27FC236}">
                    <a16:creationId xmlns:a16="http://schemas.microsoft.com/office/drawing/2014/main" id="{0BFACEA1-4039-4A33-B682-77D30AB5EEB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8958883" y="13881069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71" name="Freeform 20503">
                <a:extLst>
                  <a:ext uri="{FF2B5EF4-FFF2-40B4-BE49-F238E27FC236}">
                    <a16:creationId xmlns:a16="http://schemas.microsoft.com/office/drawing/2014/main" id="{14F63EC8-17DD-46B0-9851-9CBE6B6E443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958883" y="13881069"/>
                <a:ext cx="74613" cy="0"/>
              </a:xfrm>
              <a:custGeom>
                <a:avLst/>
                <a:gdLst>
                  <a:gd name="T0" fmla="*/ 47 w 47"/>
                  <a:gd name="T1" fmla="*/ 47 w 47"/>
                  <a:gd name="T2" fmla="*/ 47 w 47"/>
                  <a:gd name="T3" fmla="*/ 47 w 47"/>
                  <a:gd name="T4" fmla="*/ 0 w 47"/>
                  <a:gd name="T5" fmla="*/ 0 w 47"/>
                  <a:gd name="T6" fmla="*/ 47 w 47"/>
                  <a:gd name="T7" fmla="*/ 47 w 4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47">
                    <a:moveTo>
                      <a:pt x="47" y="0"/>
                    </a:move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72" name="Freeform 20504">
                <a:extLst>
                  <a:ext uri="{FF2B5EF4-FFF2-40B4-BE49-F238E27FC236}">
                    <a16:creationId xmlns:a16="http://schemas.microsoft.com/office/drawing/2014/main" id="{B6392F77-2AB5-4F8C-894C-CC8EDB47E55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958883" y="13881069"/>
                <a:ext cx="74613" cy="0"/>
              </a:xfrm>
              <a:custGeom>
                <a:avLst/>
                <a:gdLst>
                  <a:gd name="T0" fmla="*/ 47 w 47"/>
                  <a:gd name="T1" fmla="*/ 0 w 47"/>
                  <a:gd name="T2" fmla="*/ 0 w 47"/>
                  <a:gd name="T3" fmla="*/ 0 w 47"/>
                  <a:gd name="T4" fmla="*/ 0 w 47"/>
                  <a:gd name="T5" fmla="*/ 47 w 47"/>
                  <a:gd name="T6" fmla="*/ 47 w 47"/>
                  <a:gd name="T7" fmla="*/ 47 w 4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47">
                    <a:moveTo>
                      <a:pt x="47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ADE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73" name="Freeform 20505">
                <a:extLst>
                  <a:ext uri="{FF2B5EF4-FFF2-40B4-BE49-F238E27FC236}">
                    <a16:creationId xmlns:a16="http://schemas.microsoft.com/office/drawing/2014/main" id="{9A0B60CF-1AC3-4433-90CF-91FE3060117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958883" y="13881069"/>
                <a:ext cx="74613" cy="0"/>
              </a:xfrm>
              <a:custGeom>
                <a:avLst/>
                <a:gdLst>
                  <a:gd name="T0" fmla="*/ 47 w 47"/>
                  <a:gd name="T1" fmla="*/ 0 w 47"/>
                  <a:gd name="T2" fmla="*/ 0 w 47"/>
                  <a:gd name="T3" fmla="*/ 0 w 47"/>
                  <a:gd name="T4" fmla="*/ 0 w 47"/>
                  <a:gd name="T5" fmla="*/ 47 w 47"/>
                  <a:gd name="T6" fmla="*/ 47 w 47"/>
                  <a:gd name="T7" fmla="*/ 47 w 4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47">
                    <a:moveTo>
                      <a:pt x="47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74" name="Freeform 20507">
                <a:extLst>
                  <a:ext uri="{FF2B5EF4-FFF2-40B4-BE49-F238E27FC236}">
                    <a16:creationId xmlns:a16="http://schemas.microsoft.com/office/drawing/2014/main" id="{30908108-E8F6-496F-99D5-9235F514749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098583" y="13879481"/>
                <a:ext cx="73025" cy="36513"/>
              </a:xfrm>
              <a:custGeom>
                <a:avLst/>
                <a:gdLst>
                  <a:gd name="T0" fmla="*/ 23 w 46"/>
                  <a:gd name="T1" fmla="*/ 0 h 23"/>
                  <a:gd name="T2" fmla="*/ 23 w 46"/>
                  <a:gd name="T3" fmla="*/ 0 h 23"/>
                  <a:gd name="T4" fmla="*/ 28 w 46"/>
                  <a:gd name="T5" fmla="*/ 0 h 23"/>
                  <a:gd name="T6" fmla="*/ 32 w 46"/>
                  <a:gd name="T7" fmla="*/ 1 h 23"/>
                  <a:gd name="T8" fmla="*/ 36 w 46"/>
                  <a:gd name="T9" fmla="*/ 4 h 23"/>
                  <a:gd name="T10" fmla="*/ 40 w 46"/>
                  <a:gd name="T11" fmla="*/ 6 h 23"/>
                  <a:gd name="T12" fmla="*/ 43 w 46"/>
                  <a:gd name="T13" fmla="*/ 10 h 23"/>
                  <a:gd name="T14" fmla="*/ 45 w 46"/>
                  <a:gd name="T15" fmla="*/ 14 h 23"/>
                  <a:gd name="T16" fmla="*/ 46 w 46"/>
                  <a:gd name="T17" fmla="*/ 18 h 23"/>
                  <a:gd name="T18" fmla="*/ 46 w 46"/>
                  <a:gd name="T19" fmla="*/ 23 h 23"/>
                  <a:gd name="T20" fmla="*/ 0 w 46"/>
                  <a:gd name="T21" fmla="*/ 23 h 23"/>
                  <a:gd name="T22" fmla="*/ 0 w 46"/>
                  <a:gd name="T23" fmla="*/ 23 h 23"/>
                  <a:gd name="T24" fmla="*/ 0 w 46"/>
                  <a:gd name="T25" fmla="*/ 18 h 23"/>
                  <a:gd name="T26" fmla="*/ 1 w 46"/>
                  <a:gd name="T27" fmla="*/ 14 h 23"/>
                  <a:gd name="T28" fmla="*/ 3 w 46"/>
                  <a:gd name="T29" fmla="*/ 10 h 23"/>
                  <a:gd name="T30" fmla="*/ 6 w 46"/>
                  <a:gd name="T31" fmla="*/ 6 h 23"/>
                  <a:gd name="T32" fmla="*/ 10 w 46"/>
                  <a:gd name="T33" fmla="*/ 4 h 23"/>
                  <a:gd name="T34" fmla="*/ 14 w 46"/>
                  <a:gd name="T35" fmla="*/ 1 h 23"/>
                  <a:gd name="T36" fmla="*/ 18 w 46"/>
                  <a:gd name="T37" fmla="*/ 0 h 23"/>
                  <a:gd name="T38" fmla="*/ 23 w 46"/>
                  <a:gd name="T3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23">
                    <a:moveTo>
                      <a:pt x="23" y="0"/>
                    </a:moveTo>
                    <a:lnTo>
                      <a:pt x="23" y="0"/>
                    </a:lnTo>
                    <a:lnTo>
                      <a:pt x="28" y="0"/>
                    </a:lnTo>
                    <a:lnTo>
                      <a:pt x="32" y="1"/>
                    </a:lnTo>
                    <a:lnTo>
                      <a:pt x="36" y="4"/>
                    </a:lnTo>
                    <a:lnTo>
                      <a:pt x="40" y="6"/>
                    </a:lnTo>
                    <a:lnTo>
                      <a:pt x="43" y="10"/>
                    </a:lnTo>
                    <a:lnTo>
                      <a:pt x="45" y="14"/>
                    </a:lnTo>
                    <a:lnTo>
                      <a:pt x="46" y="18"/>
                    </a:lnTo>
                    <a:lnTo>
                      <a:pt x="46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1" y="14"/>
                    </a:lnTo>
                    <a:lnTo>
                      <a:pt x="3" y="10"/>
                    </a:lnTo>
                    <a:lnTo>
                      <a:pt x="6" y="6"/>
                    </a:lnTo>
                    <a:lnTo>
                      <a:pt x="10" y="4"/>
                    </a:lnTo>
                    <a:lnTo>
                      <a:pt x="14" y="1"/>
                    </a:lnTo>
                    <a:lnTo>
                      <a:pt x="18" y="0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75" name="Freeform 20508">
                <a:extLst>
                  <a:ext uri="{FF2B5EF4-FFF2-40B4-BE49-F238E27FC236}">
                    <a16:creationId xmlns:a16="http://schemas.microsoft.com/office/drawing/2014/main" id="{D4802F57-4444-49E3-9897-4F3231B9C78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9098583" y="13915994"/>
                <a:ext cx="73025" cy="0"/>
              </a:xfrm>
              <a:custGeom>
                <a:avLst/>
                <a:gdLst>
                  <a:gd name="T0" fmla="*/ 0 w 46"/>
                  <a:gd name="T1" fmla="*/ 0 w 46"/>
                  <a:gd name="T2" fmla="*/ 0 w 46"/>
                  <a:gd name="T3" fmla="*/ 0 w 46"/>
                  <a:gd name="T4" fmla="*/ 0 w 46"/>
                  <a:gd name="T5" fmla="*/ 46 w 46"/>
                  <a:gd name="T6" fmla="*/ 46 w 46"/>
                  <a:gd name="T7" fmla="*/ 46 w 46"/>
                  <a:gd name="T8" fmla="*/ 46 w 46"/>
                  <a:gd name="T9" fmla="*/ 0 w 46"/>
                  <a:gd name="T10" fmla="*/ 0 w 46"/>
                  <a:gd name="T11" fmla="*/ 46 w 46"/>
                  <a:gd name="T12" fmla="*/ 46 w 4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</a:cxnLst>
                <a:rect l="0" t="0" r="r" b="b"/>
                <a:pathLst>
                  <a:path w="46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46" y="0"/>
                    </a:moveTo>
                    <a:lnTo>
                      <a:pt x="46" y="0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6" y="0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9C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76" name="Rectangle 20509">
                <a:extLst>
                  <a:ext uri="{FF2B5EF4-FFF2-40B4-BE49-F238E27FC236}">
                    <a16:creationId xmlns:a16="http://schemas.microsoft.com/office/drawing/2014/main" id="{8C888F3A-E613-4F40-8944-A9510776C88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9098583" y="13915994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77" name="Freeform 20510">
                <a:extLst>
                  <a:ext uri="{FF2B5EF4-FFF2-40B4-BE49-F238E27FC236}">
                    <a16:creationId xmlns:a16="http://schemas.microsoft.com/office/drawing/2014/main" id="{41306C88-1075-4503-90B1-821DBE3DECE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098583" y="13915994"/>
                <a:ext cx="73025" cy="0"/>
              </a:xfrm>
              <a:custGeom>
                <a:avLst/>
                <a:gdLst>
                  <a:gd name="T0" fmla="*/ 46 w 46"/>
                  <a:gd name="T1" fmla="*/ 46 w 46"/>
                  <a:gd name="T2" fmla="*/ 46 w 46"/>
                  <a:gd name="T3" fmla="*/ 46 w 46"/>
                  <a:gd name="T4" fmla="*/ 0 w 46"/>
                  <a:gd name="T5" fmla="*/ 0 w 46"/>
                  <a:gd name="T6" fmla="*/ 46 w 46"/>
                  <a:gd name="T7" fmla="*/ 46 w 4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46">
                    <a:moveTo>
                      <a:pt x="46" y="0"/>
                    </a:moveTo>
                    <a:lnTo>
                      <a:pt x="46" y="0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6" y="0"/>
                    </a:lnTo>
                    <a:lnTo>
                      <a:pt x="4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78" name="Freeform 20511">
                <a:extLst>
                  <a:ext uri="{FF2B5EF4-FFF2-40B4-BE49-F238E27FC236}">
                    <a16:creationId xmlns:a16="http://schemas.microsoft.com/office/drawing/2014/main" id="{02663EEE-E207-44F6-AC77-E0E9A4E009E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098583" y="13915994"/>
                <a:ext cx="73025" cy="0"/>
              </a:xfrm>
              <a:custGeom>
                <a:avLst/>
                <a:gdLst>
                  <a:gd name="T0" fmla="*/ 46 w 46"/>
                  <a:gd name="T1" fmla="*/ 0 w 46"/>
                  <a:gd name="T2" fmla="*/ 0 w 46"/>
                  <a:gd name="T3" fmla="*/ 0 w 46"/>
                  <a:gd name="T4" fmla="*/ 0 w 46"/>
                  <a:gd name="T5" fmla="*/ 46 w 46"/>
                  <a:gd name="T6" fmla="*/ 46 w 46"/>
                  <a:gd name="T7" fmla="*/ 46 w 4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46">
                    <a:moveTo>
                      <a:pt x="46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ADE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85" name="Freeform 20512">
                <a:extLst>
                  <a:ext uri="{FF2B5EF4-FFF2-40B4-BE49-F238E27FC236}">
                    <a16:creationId xmlns:a16="http://schemas.microsoft.com/office/drawing/2014/main" id="{84E9727A-2D0C-4F97-94A8-9F1B8223508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098583" y="13915994"/>
                <a:ext cx="73025" cy="0"/>
              </a:xfrm>
              <a:custGeom>
                <a:avLst/>
                <a:gdLst>
                  <a:gd name="T0" fmla="*/ 46 w 46"/>
                  <a:gd name="T1" fmla="*/ 0 w 46"/>
                  <a:gd name="T2" fmla="*/ 0 w 46"/>
                  <a:gd name="T3" fmla="*/ 0 w 46"/>
                  <a:gd name="T4" fmla="*/ 0 w 46"/>
                  <a:gd name="T5" fmla="*/ 46 w 46"/>
                  <a:gd name="T6" fmla="*/ 46 w 46"/>
                  <a:gd name="T7" fmla="*/ 46 w 4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46">
                    <a:moveTo>
                      <a:pt x="46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4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93" name="Freeform 20514">
                <a:extLst>
                  <a:ext uri="{FF2B5EF4-FFF2-40B4-BE49-F238E27FC236}">
                    <a16:creationId xmlns:a16="http://schemas.microsoft.com/office/drawing/2014/main" id="{C45BCDD5-0627-4B73-A971-87864203918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238283" y="13962031"/>
                <a:ext cx="74613" cy="36513"/>
              </a:xfrm>
              <a:custGeom>
                <a:avLst/>
                <a:gdLst>
                  <a:gd name="T0" fmla="*/ 24 w 47"/>
                  <a:gd name="T1" fmla="*/ 0 h 23"/>
                  <a:gd name="T2" fmla="*/ 24 w 47"/>
                  <a:gd name="T3" fmla="*/ 0 h 23"/>
                  <a:gd name="T4" fmla="*/ 27 w 47"/>
                  <a:gd name="T5" fmla="*/ 0 h 23"/>
                  <a:gd name="T6" fmla="*/ 33 w 47"/>
                  <a:gd name="T7" fmla="*/ 1 h 23"/>
                  <a:gd name="T8" fmla="*/ 37 w 47"/>
                  <a:gd name="T9" fmla="*/ 4 h 23"/>
                  <a:gd name="T10" fmla="*/ 40 w 47"/>
                  <a:gd name="T11" fmla="*/ 6 h 23"/>
                  <a:gd name="T12" fmla="*/ 43 w 47"/>
                  <a:gd name="T13" fmla="*/ 10 h 23"/>
                  <a:gd name="T14" fmla="*/ 46 w 47"/>
                  <a:gd name="T15" fmla="*/ 14 h 23"/>
                  <a:gd name="T16" fmla="*/ 47 w 47"/>
                  <a:gd name="T17" fmla="*/ 18 h 23"/>
                  <a:gd name="T18" fmla="*/ 47 w 47"/>
                  <a:gd name="T19" fmla="*/ 23 h 23"/>
                  <a:gd name="T20" fmla="*/ 0 w 47"/>
                  <a:gd name="T21" fmla="*/ 23 h 23"/>
                  <a:gd name="T22" fmla="*/ 0 w 47"/>
                  <a:gd name="T23" fmla="*/ 23 h 23"/>
                  <a:gd name="T24" fmla="*/ 0 w 47"/>
                  <a:gd name="T25" fmla="*/ 18 h 23"/>
                  <a:gd name="T26" fmla="*/ 1 w 47"/>
                  <a:gd name="T27" fmla="*/ 14 h 23"/>
                  <a:gd name="T28" fmla="*/ 4 w 47"/>
                  <a:gd name="T29" fmla="*/ 10 h 23"/>
                  <a:gd name="T30" fmla="*/ 7 w 47"/>
                  <a:gd name="T31" fmla="*/ 6 h 23"/>
                  <a:gd name="T32" fmla="*/ 11 w 47"/>
                  <a:gd name="T33" fmla="*/ 4 h 23"/>
                  <a:gd name="T34" fmla="*/ 14 w 47"/>
                  <a:gd name="T35" fmla="*/ 1 h 23"/>
                  <a:gd name="T36" fmla="*/ 18 w 47"/>
                  <a:gd name="T37" fmla="*/ 0 h 23"/>
                  <a:gd name="T38" fmla="*/ 24 w 47"/>
                  <a:gd name="T3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23">
                    <a:moveTo>
                      <a:pt x="24" y="0"/>
                    </a:moveTo>
                    <a:lnTo>
                      <a:pt x="24" y="0"/>
                    </a:lnTo>
                    <a:lnTo>
                      <a:pt x="27" y="0"/>
                    </a:lnTo>
                    <a:lnTo>
                      <a:pt x="33" y="1"/>
                    </a:lnTo>
                    <a:lnTo>
                      <a:pt x="37" y="4"/>
                    </a:lnTo>
                    <a:lnTo>
                      <a:pt x="40" y="6"/>
                    </a:lnTo>
                    <a:lnTo>
                      <a:pt x="43" y="10"/>
                    </a:lnTo>
                    <a:lnTo>
                      <a:pt x="46" y="14"/>
                    </a:lnTo>
                    <a:lnTo>
                      <a:pt x="47" y="18"/>
                    </a:lnTo>
                    <a:lnTo>
                      <a:pt x="47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1" y="14"/>
                    </a:lnTo>
                    <a:lnTo>
                      <a:pt x="4" y="10"/>
                    </a:lnTo>
                    <a:lnTo>
                      <a:pt x="7" y="6"/>
                    </a:lnTo>
                    <a:lnTo>
                      <a:pt x="11" y="4"/>
                    </a:lnTo>
                    <a:lnTo>
                      <a:pt x="14" y="1"/>
                    </a:lnTo>
                    <a:lnTo>
                      <a:pt x="18" y="0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96" name="Freeform 20515">
                <a:extLst>
                  <a:ext uri="{FF2B5EF4-FFF2-40B4-BE49-F238E27FC236}">
                    <a16:creationId xmlns:a16="http://schemas.microsoft.com/office/drawing/2014/main" id="{12C26B07-8CB7-4B15-8D6D-7754CF5AF37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9238283" y="13998544"/>
                <a:ext cx="74613" cy="0"/>
              </a:xfrm>
              <a:custGeom>
                <a:avLst/>
                <a:gdLst>
                  <a:gd name="T0" fmla="*/ 0 w 47"/>
                  <a:gd name="T1" fmla="*/ 0 w 47"/>
                  <a:gd name="T2" fmla="*/ 0 w 47"/>
                  <a:gd name="T3" fmla="*/ 0 w 47"/>
                  <a:gd name="T4" fmla="*/ 0 w 47"/>
                  <a:gd name="T5" fmla="*/ 47 w 47"/>
                  <a:gd name="T6" fmla="*/ 47 w 47"/>
                  <a:gd name="T7" fmla="*/ 47 w 47"/>
                  <a:gd name="T8" fmla="*/ 47 w 47"/>
                  <a:gd name="T9" fmla="*/ 0 w 47"/>
                  <a:gd name="T10" fmla="*/ 0 w 47"/>
                  <a:gd name="T11" fmla="*/ 47 w 47"/>
                  <a:gd name="T12" fmla="*/ 47 w 4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</a:cxnLst>
                <a:rect l="0" t="0" r="r" b="b"/>
                <a:pathLst>
                  <a:path w="47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47" y="0"/>
                    </a:move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9C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97" name="Rectangle 20516">
                <a:extLst>
                  <a:ext uri="{FF2B5EF4-FFF2-40B4-BE49-F238E27FC236}">
                    <a16:creationId xmlns:a16="http://schemas.microsoft.com/office/drawing/2014/main" id="{89B618B4-6028-40BC-8951-EE27BE5AD5B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9238283" y="13998544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08" name="Freeform 20517">
                <a:extLst>
                  <a:ext uri="{FF2B5EF4-FFF2-40B4-BE49-F238E27FC236}">
                    <a16:creationId xmlns:a16="http://schemas.microsoft.com/office/drawing/2014/main" id="{18916D57-6C9B-4A48-88A2-CA92038CB5A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238283" y="13998544"/>
                <a:ext cx="74613" cy="0"/>
              </a:xfrm>
              <a:custGeom>
                <a:avLst/>
                <a:gdLst>
                  <a:gd name="T0" fmla="*/ 47 w 47"/>
                  <a:gd name="T1" fmla="*/ 47 w 47"/>
                  <a:gd name="T2" fmla="*/ 47 w 47"/>
                  <a:gd name="T3" fmla="*/ 47 w 47"/>
                  <a:gd name="T4" fmla="*/ 0 w 47"/>
                  <a:gd name="T5" fmla="*/ 0 w 47"/>
                  <a:gd name="T6" fmla="*/ 47 w 47"/>
                  <a:gd name="T7" fmla="*/ 47 w 4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47">
                    <a:moveTo>
                      <a:pt x="47" y="0"/>
                    </a:move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09" name="Freeform 20518">
                <a:extLst>
                  <a:ext uri="{FF2B5EF4-FFF2-40B4-BE49-F238E27FC236}">
                    <a16:creationId xmlns:a16="http://schemas.microsoft.com/office/drawing/2014/main" id="{0CE4BB2C-2339-4D0F-892D-914A6982545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238283" y="13998544"/>
                <a:ext cx="74613" cy="0"/>
              </a:xfrm>
              <a:custGeom>
                <a:avLst/>
                <a:gdLst>
                  <a:gd name="T0" fmla="*/ 47 w 47"/>
                  <a:gd name="T1" fmla="*/ 0 w 47"/>
                  <a:gd name="T2" fmla="*/ 0 w 47"/>
                  <a:gd name="T3" fmla="*/ 0 w 47"/>
                  <a:gd name="T4" fmla="*/ 0 w 47"/>
                  <a:gd name="T5" fmla="*/ 47 w 47"/>
                  <a:gd name="T6" fmla="*/ 47 w 47"/>
                  <a:gd name="T7" fmla="*/ 47 w 4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47">
                    <a:moveTo>
                      <a:pt x="47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ADE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10" name="Freeform 20519">
                <a:extLst>
                  <a:ext uri="{FF2B5EF4-FFF2-40B4-BE49-F238E27FC236}">
                    <a16:creationId xmlns:a16="http://schemas.microsoft.com/office/drawing/2014/main" id="{A0950C43-AEDB-4A1E-A648-2D13F15C30C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238283" y="13998544"/>
                <a:ext cx="74613" cy="0"/>
              </a:xfrm>
              <a:custGeom>
                <a:avLst/>
                <a:gdLst>
                  <a:gd name="T0" fmla="*/ 47 w 47"/>
                  <a:gd name="T1" fmla="*/ 0 w 47"/>
                  <a:gd name="T2" fmla="*/ 0 w 47"/>
                  <a:gd name="T3" fmla="*/ 0 w 47"/>
                  <a:gd name="T4" fmla="*/ 0 w 47"/>
                  <a:gd name="T5" fmla="*/ 47 w 47"/>
                  <a:gd name="T6" fmla="*/ 47 w 47"/>
                  <a:gd name="T7" fmla="*/ 47 w 4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47">
                    <a:moveTo>
                      <a:pt x="47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11" name="Freeform 20521">
                <a:extLst>
                  <a:ext uri="{FF2B5EF4-FFF2-40B4-BE49-F238E27FC236}">
                    <a16:creationId xmlns:a16="http://schemas.microsoft.com/office/drawing/2014/main" id="{615224D4-D9F8-43F9-B4CF-419D7538E22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306420" y="13941394"/>
                <a:ext cx="74613" cy="36513"/>
              </a:xfrm>
              <a:custGeom>
                <a:avLst/>
                <a:gdLst>
                  <a:gd name="T0" fmla="*/ 23 w 47"/>
                  <a:gd name="T1" fmla="*/ 0 h 23"/>
                  <a:gd name="T2" fmla="*/ 23 w 47"/>
                  <a:gd name="T3" fmla="*/ 0 h 23"/>
                  <a:gd name="T4" fmla="*/ 29 w 47"/>
                  <a:gd name="T5" fmla="*/ 0 h 23"/>
                  <a:gd name="T6" fmla="*/ 33 w 47"/>
                  <a:gd name="T7" fmla="*/ 1 h 23"/>
                  <a:gd name="T8" fmla="*/ 36 w 47"/>
                  <a:gd name="T9" fmla="*/ 4 h 23"/>
                  <a:gd name="T10" fmla="*/ 40 w 47"/>
                  <a:gd name="T11" fmla="*/ 6 h 23"/>
                  <a:gd name="T12" fmla="*/ 43 w 47"/>
                  <a:gd name="T13" fmla="*/ 10 h 23"/>
                  <a:gd name="T14" fmla="*/ 46 w 47"/>
                  <a:gd name="T15" fmla="*/ 14 h 23"/>
                  <a:gd name="T16" fmla="*/ 47 w 47"/>
                  <a:gd name="T17" fmla="*/ 18 h 23"/>
                  <a:gd name="T18" fmla="*/ 47 w 47"/>
                  <a:gd name="T19" fmla="*/ 23 h 23"/>
                  <a:gd name="T20" fmla="*/ 0 w 47"/>
                  <a:gd name="T21" fmla="*/ 23 h 23"/>
                  <a:gd name="T22" fmla="*/ 0 w 47"/>
                  <a:gd name="T23" fmla="*/ 23 h 23"/>
                  <a:gd name="T24" fmla="*/ 0 w 47"/>
                  <a:gd name="T25" fmla="*/ 18 h 23"/>
                  <a:gd name="T26" fmla="*/ 1 w 47"/>
                  <a:gd name="T27" fmla="*/ 14 h 23"/>
                  <a:gd name="T28" fmla="*/ 4 w 47"/>
                  <a:gd name="T29" fmla="*/ 10 h 23"/>
                  <a:gd name="T30" fmla="*/ 6 w 47"/>
                  <a:gd name="T31" fmla="*/ 6 h 23"/>
                  <a:gd name="T32" fmla="*/ 10 w 47"/>
                  <a:gd name="T33" fmla="*/ 4 h 23"/>
                  <a:gd name="T34" fmla="*/ 14 w 47"/>
                  <a:gd name="T35" fmla="*/ 1 h 23"/>
                  <a:gd name="T36" fmla="*/ 18 w 47"/>
                  <a:gd name="T37" fmla="*/ 0 h 23"/>
                  <a:gd name="T38" fmla="*/ 23 w 47"/>
                  <a:gd name="T3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23">
                    <a:moveTo>
                      <a:pt x="23" y="0"/>
                    </a:moveTo>
                    <a:lnTo>
                      <a:pt x="23" y="0"/>
                    </a:lnTo>
                    <a:lnTo>
                      <a:pt x="29" y="0"/>
                    </a:lnTo>
                    <a:lnTo>
                      <a:pt x="33" y="1"/>
                    </a:lnTo>
                    <a:lnTo>
                      <a:pt x="36" y="4"/>
                    </a:lnTo>
                    <a:lnTo>
                      <a:pt x="40" y="6"/>
                    </a:lnTo>
                    <a:lnTo>
                      <a:pt x="43" y="10"/>
                    </a:lnTo>
                    <a:lnTo>
                      <a:pt x="46" y="14"/>
                    </a:lnTo>
                    <a:lnTo>
                      <a:pt x="47" y="18"/>
                    </a:lnTo>
                    <a:lnTo>
                      <a:pt x="47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1" y="14"/>
                    </a:lnTo>
                    <a:lnTo>
                      <a:pt x="4" y="10"/>
                    </a:lnTo>
                    <a:lnTo>
                      <a:pt x="6" y="6"/>
                    </a:lnTo>
                    <a:lnTo>
                      <a:pt x="10" y="4"/>
                    </a:lnTo>
                    <a:lnTo>
                      <a:pt x="14" y="1"/>
                    </a:lnTo>
                    <a:lnTo>
                      <a:pt x="18" y="0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12" name="Freeform 20522">
                <a:extLst>
                  <a:ext uri="{FF2B5EF4-FFF2-40B4-BE49-F238E27FC236}">
                    <a16:creationId xmlns:a16="http://schemas.microsoft.com/office/drawing/2014/main" id="{122382CB-36B8-4FCE-856F-C7965CDDEABA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8306420" y="13977906"/>
                <a:ext cx="74613" cy="0"/>
              </a:xfrm>
              <a:custGeom>
                <a:avLst/>
                <a:gdLst>
                  <a:gd name="T0" fmla="*/ 0 w 47"/>
                  <a:gd name="T1" fmla="*/ 0 w 47"/>
                  <a:gd name="T2" fmla="*/ 0 w 47"/>
                  <a:gd name="T3" fmla="*/ 0 w 47"/>
                  <a:gd name="T4" fmla="*/ 0 w 47"/>
                  <a:gd name="T5" fmla="*/ 47 w 47"/>
                  <a:gd name="T6" fmla="*/ 47 w 47"/>
                  <a:gd name="T7" fmla="*/ 47 w 47"/>
                  <a:gd name="T8" fmla="*/ 47 w 47"/>
                  <a:gd name="T9" fmla="*/ 0 w 47"/>
                  <a:gd name="T10" fmla="*/ 0 w 47"/>
                  <a:gd name="T11" fmla="*/ 47 w 47"/>
                  <a:gd name="T12" fmla="*/ 47 w 4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</a:cxnLst>
                <a:rect l="0" t="0" r="r" b="b"/>
                <a:pathLst>
                  <a:path w="47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47" y="0"/>
                    </a:move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9C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13" name="Rectangle 20523">
                <a:extLst>
                  <a:ext uri="{FF2B5EF4-FFF2-40B4-BE49-F238E27FC236}">
                    <a16:creationId xmlns:a16="http://schemas.microsoft.com/office/drawing/2014/main" id="{D8C5EF7E-7031-43F5-BB8D-F9000B4255C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8306420" y="13977906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14" name="Freeform 20524">
                <a:extLst>
                  <a:ext uri="{FF2B5EF4-FFF2-40B4-BE49-F238E27FC236}">
                    <a16:creationId xmlns:a16="http://schemas.microsoft.com/office/drawing/2014/main" id="{497A71DB-F93E-4DA4-8DFA-787F3C86153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306420" y="13977906"/>
                <a:ext cx="74613" cy="0"/>
              </a:xfrm>
              <a:custGeom>
                <a:avLst/>
                <a:gdLst>
                  <a:gd name="T0" fmla="*/ 47 w 47"/>
                  <a:gd name="T1" fmla="*/ 47 w 47"/>
                  <a:gd name="T2" fmla="*/ 47 w 47"/>
                  <a:gd name="T3" fmla="*/ 47 w 47"/>
                  <a:gd name="T4" fmla="*/ 0 w 47"/>
                  <a:gd name="T5" fmla="*/ 0 w 47"/>
                  <a:gd name="T6" fmla="*/ 47 w 47"/>
                  <a:gd name="T7" fmla="*/ 47 w 4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47">
                    <a:moveTo>
                      <a:pt x="47" y="0"/>
                    </a:move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15" name="Freeform 20525">
                <a:extLst>
                  <a:ext uri="{FF2B5EF4-FFF2-40B4-BE49-F238E27FC236}">
                    <a16:creationId xmlns:a16="http://schemas.microsoft.com/office/drawing/2014/main" id="{E2B0C57C-48DB-41AA-BE0E-BF2665CBA7E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306420" y="13977906"/>
                <a:ext cx="74613" cy="0"/>
              </a:xfrm>
              <a:custGeom>
                <a:avLst/>
                <a:gdLst>
                  <a:gd name="T0" fmla="*/ 47 w 47"/>
                  <a:gd name="T1" fmla="*/ 0 w 47"/>
                  <a:gd name="T2" fmla="*/ 0 w 47"/>
                  <a:gd name="T3" fmla="*/ 0 w 47"/>
                  <a:gd name="T4" fmla="*/ 0 w 47"/>
                  <a:gd name="T5" fmla="*/ 47 w 47"/>
                  <a:gd name="T6" fmla="*/ 47 w 47"/>
                  <a:gd name="T7" fmla="*/ 47 w 4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47">
                    <a:moveTo>
                      <a:pt x="47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ADE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16" name="Freeform 20526">
                <a:extLst>
                  <a:ext uri="{FF2B5EF4-FFF2-40B4-BE49-F238E27FC236}">
                    <a16:creationId xmlns:a16="http://schemas.microsoft.com/office/drawing/2014/main" id="{E536CECE-290E-4B40-8847-9D0154CF992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306420" y="13977906"/>
                <a:ext cx="74613" cy="0"/>
              </a:xfrm>
              <a:custGeom>
                <a:avLst/>
                <a:gdLst>
                  <a:gd name="T0" fmla="*/ 47 w 47"/>
                  <a:gd name="T1" fmla="*/ 0 w 47"/>
                  <a:gd name="T2" fmla="*/ 0 w 47"/>
                  <a:gd name="T3" fmla="*/ 0 w 47"/>
                  <a:gd name="T4" fmla="*/ 0 w 47"/>
                  <a:gd name="T5" fmla="*/ 47 w 47"/>
                  <a:gd name="T6" fmla="*/ 47 w 47"/>
                  <a:gd name="T7" fmla="*/ 47 w 4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47">
                    <a:moveTo>
                      <a:pt x="47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117" name="Freeform 20545">
                <a:extLst>
                  <a:ext uri="{FF2B5EF4-FFF2-40B4-BE49-F238E27FC236}">
                    <a16:creationId xmlns:a16="http://schemas.microsoft.com/office/drawing/2014/main" id="{8B5E9A5A-8B42-4125-B855-7266EC6AFF2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922495" y="15008194"/>
                <a:ext cx="0" cy="25400"/>
              </a:xfrm>
              <a:custGeom>
                <a:avLst/>
                <a:gdLst>
                  <a:gd name="T0" fmla="*/ 16 h 16"/>
                  <a:gd name="T1" fmla="*/ 0 h 16"/>
                  <a:gd name="T2" fmla="*/ 16 h 1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6">
                    <a:moveTo>
                      <a:pt x="0" y="16"/>
                    </a:moveTo>
                    <a:lnTo>
                      <a:pt x="0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84384D3A-DD7D-4B00-8351-AD1C86ADD1AF}"/>
              </a:ext>
            </a:extLst>
          </p:cNvPr>
          <p:cNvGrpSpPr/>
          <p:nvPr/>
        </p:nvGrpSpPr>
        <p:grpSpPr>
          <a:xfrm>
            <a:off x="8759702" y="1403720"/>
            <a:ext cx="1901674" cy="4042181"/>
            <a:chOff x="8759702" y="1403720"/>
            <a:chExt cx="1901674" cy="4042181"/>
          </a:xfrm>
        </p:grpSpPr>
        <p:grpSp>
          <p:nvGrpSpPr>
            <p:cNvPr id="119" name="组合 118">
              <a:extLst>
                <a:ext uri="{FF2B5EF4-FFF2-40B4-BE49-F238E27FC236}">
                  <a16:creationId xmlns:a16="http://schemas.microsoft.com/office/drawing/2014/main" id="{0C034147-C8C6-41D4-A514-C49CDE2DD0E7}"/>
                </a:ext>
              </a:extLst>
            </p:cNvPr>
            <p:cNvGrpSpPr/>
            <p:nvPr/>
          </p:nvGrpSpPr>
          <p:grpSpPr>
            <a:xfrm rot="21259600">
              <a:off x="8759702" y="2670967"/>
              <a:ext cx="1901674" cy="2774934"/>
              <a:chOff x="8630281" y="2681570"/>
              <a:chExt cx="2561684" cy="3738024"/>
            </a:xfr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grpSpPr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2B74B69B-701C-429A-A0F3-112B7E650B2D}"/>
                  </a:ext>
                </a:extLst>
              </p:cNvPr>
              <p:cNvSpPr/>
              <p:nvPr/>
            </p:nvSpPr>
            <p:spPr>
              <a:xfrm rot="20621113">
                <a:off x="8630281" y="2681570"/>
                <a:ext cx="2071504" cy="2620122"/>
              </a:xfrm>
              <a:custGeom>
                <a:avLst/>
                <a:gdLst>
                  <a:gd name="connsiteX0" fmla="*/ 2003453 w 2071503"/>
                  <a:gd name="connsiteY0" fmla="*/ 72723 h 5888359"/>
                  <a:gd name="connsiteX1" fmla="*/ 72723 w 2071503"/>
                  <a:gd name="connsiteY1" fmla="*/ 5817577 h 5888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71503" h="5888359">
                    <a:moveTo>
                      <a:pt x="2003453" y="72723"/>
                    </a:moveTo>
                    <a:lnTo>
                      <a:pt x="72723" y="5817577"/>
                    </a:lnTo>
                  </a:path>
                </a:pathLst>
              </a:custGeom>
              <a:ln w="104775" cap="flat">
                <a:solidFill>
                  <a:srgbClr val="2D38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36" name="组合 135">
                <a:extLst>
                  <a:ext uri="{FF2B5EF4-FFF2-40B4-BE49-F238E27FC236}">
                    <a16:creationId xmlns:a16="http://schemas.microsoft.com/office/drawing/2014/main" id="{CD4CC37C-1567-4455-B26C-89E12A0144BD}"/>
                  </a:ext>
                </a:extLst>
              </p:cNvPr>
              <p:cNvGrpSpPr/>
              <p:nvPr/>
            </p:nvGrpSpPr>
            <p:grpSpPr>
              <a:xfrm>
                <a:off x="9136150" y="2865015"/>
                <a:ext cx="2055815" cy="3554579"/>
                <a:chOff x="9136150" y="2865015"/>
                <a:chExt cx="2055815" cy="3554579"/>
              </a:xfrm>
            </p:grpSpPr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8D73EA0A-89DF-4D47-B492-7D1BFB7A494D}"/>
                    </a:ext>
                  </a:extLst>
                </p:cNvPr>
                <p:cNvSpPr/>
                <p:nvPr/>
              </p:nvSpPr>
              <p:spPr>
                <a:xfrm>
                  <a:off x="10039702" y="2915877"/>
                  <a:ext cx="1152263" cy="3503717"/>
                </a:xfrm>
                <a:custGeom>
                  <a:avLst/>
                  <a:gdLst>
                    <a:gd name="connsiteX0" fmla="*/ 1876253 w 1948095"/>
                    <a:gd name="connsiteY0" fmla="*/ 72723 h 5923619"/>
                    <a:gd name="connsiteX1" fmla="*/ 72723 w 1948095"/>
                    <a:gd name="connsiteY1" fmla="*/ 5859623 h 5923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48095" h="5923619">
                      <a:moveTo>
                        <a:pt x="1876253" y="72723"/>
                      </a:moveTo>
                      <a:lnTo>
                        <a:pt x="72723" y="5859623"/>
                      </a:lnTo>
                    </a:path>
                  </a:pathLst>
                </a:custGeom>
                <a:ln w="104775" cap="flat">
                  <a:solidFill>
                    <a:srgbClr val="2D38C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1438FC3F-7811-43FD-81A4-AE8A030A0D37}"/>
                    </a:ext>
                  </a:extLst>
                </p:cNvPr>
                <p:cNvSpPr/>
                <p:nvPr/>
              </p:nvSpPr>
              <p:spPr>
                <a:xfrm>
                  <a:off x="9919619" y="2865015"/>
                  <a:ext cx="1137123" cy="617044"/>
                </a:xfrm>
                <a:custGeom>
                  <a:avLst/>
                  <a:gdLst>
                    <a:gd name="connsiteX0" fmla="*/ 72723 w 1137123"/>
                    <a:gd name="connsiteY0" fmla="*/ 72723 h 617043"/>
                    <a:gd name="connsiteX1" fmla="*/ 1067662 w 1137123"/>
                    <a:gd name="connsiteY1" fmla="*/ 550050 h 617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37123" h="617043">
                      <a:moveTo>
                        <a:pt x="72723" y="72723"/>
                      </a:moveTo>
                      <a:lnTo>
                        <a:pt x="1067662" y="550050"/>
                      </a:lnTo>
                    </a:path>
                  </a:pathLst>
                </a:custGeom>
                <a:ln w="104775" cap="flat">
                  <a:solidFill>
                    <a:srgbClr val="2D38C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id="{56222055-2CCB-4E67-8D93-7ACFBCB13F10}"/>
                    </a:ext>
                  </a:extLst>
                </p:cNvPr>
                <p:cNvSpPr/>
                <p:nvPr/>
              </p:nvSpPr>
              <p:spPr>
                <a:xfrm>
                  <a:off x="9762890" y="3358033"/>
                  <a:ext cx="1137123" cy="617044"/>
                </a:xfrm>
                <a:custGeom>
                  <a:avLst/>
                  <a:gdLst>
                    <a:gd name="connsiteX0" fmla="*/ 72723 w 1137123"/>
                    <a:gd name="connsiteY0" fmla="*/ 72723 h 617043"/>
                    <a:gd name="connsiteX1" fmla="*/ 1067662 w 1137123"/>
                    <a:gd name="connsiteY1" fmla="*/ 549962 h 617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37123" h="617043">
                      <a:moveTo>
                        <a:pt x="72723" y="72723"/>
                      </a:moveTo>
                      <a:lnTo>
                        <a:pt x="1067662" y="549962"/>
                      </a:lnTo>
                    </a:path>
                  </a:pathLst>
                </a:custGeom>
                <a:ln w="104775" cap="flat">
                  <a:solidFill>
                    <a:srgbClr val="2D38C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39F14144-D080-48A4-BC7F-55C8E0BB7C1C}"/>
                    </a:ext>
                  </a:extLst>
                </p:cNvPr>
                <p:cNvSpPr/>
                <p:nvPr/>
              </p:nvSpPr>
              <p:spPr>
                <a:xfrm>
                  <a:off x="9606161" y="3850963"/>
                  <a:ext cx="1137123" cy="617044"/>
                </a:xfrm>
                <a:custGeom>
                  <a:avLst/>
                  <a:gdLst>
                    <a:gd name="connsiteX0" fmla="*/ 72723 w 1137123"/>
                    <a:gd name="connsiteY0" fmla="*/ 72723 h 617043"/>
                    <a:gd name="connsiteX1" fmla="*/ 1067662 w 1137123"/>
                    <a:gd name="connsiteY1" fmla="*/ 550050 h 617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37123" h="617043">
                      <a:moveTo>
                        <a:pt x="72723" y="72723"/>
                      </a:moveTo>
                      <a:lnTo>
                        <a:pt x="1067662" y="550050"/>
                      </a:lnTo>
                    </a:path>
                  </a:pathLst>
                </a:custGeom>
                <a:ln w="104775" cap="flat">
                  <a:solidFill>
                    <a:srgbClr val="2D38C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任意多边形: 形状 140">
                  <a:extLst>
                    <a:ext uri="{FF2B5EF4-FFF2-40B4-BE49-F238E27FC236}">
                      <a16:creationId xmlns:a16="http://schemas.microsoft.com/office/drawing/2014/main" id="{7EDAAC07-E139-4E6A-A022-063A64ED8D79}"/>
                    </a:ext>
                  </a:extLst>
                </p:cNvPr>
                <p:cNvSpPr/>
                <p:nvPr/>
              </p:nvSpPr>
              <p:spPr>
                <a:xfrm>
                  <a:off x="9449520" y="4343981"/>
                  <a:ext cx="1137123" cy="617044"/>
                </a:xfrm>
                <a:custGeom>
                  <a:avLst/>
                  <a:gdLst>
                    <a:gd name="connsiteX0" fmla="*/ 72723 w 1137123"/>
                    <a:gd name="connsiteY0" fmla="*/ 72723 h 617043"/>
                    <a:gd name="connsiteX1" fmla="*/ 1067662 w 1137123"/>
                    <a:gd name="connsiteY1" fmla="*/ 550050 h 617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37123" h="617043">
                      <a:moveTo>
                        <a:pt x="72723" y="72723"/>
                      </a:moveTo>
                      <a:lnTo>
                        <a:pt x="1067662" y="550050"/>
                      </a:lnTo>
                    </a:path>
                  </a:pathLst>
                </a:custGeom>
                <a:ln w="104775" cap="flat">
                  <a:solidFill>
                    <a:srgbClr val="2D38C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id="{37175CEF-C8D1-49AB-8906-2DB0B9AF3C70}"/>
                    </a:ext>
                  </a:extLst>
                </p:cNvPr>
                <p:cNvSpPr/>
                <p:nvPr/>
              </p:nvSpPr>
              <p:spPr>
                <a:xfrm>
                  <a:off x="9292791" y="4836999"/>
                  <a:ext cx="1137123" cy="617044"/>
                </a:xfrm>
                <a:custGeom>
                  <a:avLst/>
                  <a:gdLst>
                    <a:gd name="connsiteX0" fmla="*/ 72723 w 1137123"/>
                    <a:gd name="connsiteY0" fmla="*/ 72723 h 617043"/>
                    <a:gd name="connsiteX1" fmla="*/ 1067662 w 1137123"/>
                    <a:gd name="connsiteY1" fmla="*/ 549962 h 617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37123" h="617043">
                      <a:moveTo>
                        <a:pt x="72723" y="72723"/>
                      </a:moveTo>
                      <a:lnTo>
                        <a:pt x="1067662" y="549962"/>
                      </a:lnTo>
                    </a:path>
                  </a:pathLst>
                </a:custGeom>
                <a:ln w="104775" cap="flat">
                  <a:solidFill>
                    <a:srgbClr val="2D38C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任意多边形: 形状 142">
                  <a:extLst>
                    <a:ext uri="{FF2B5EF4-FFF2-40B4-BE49-F238E27FC236}">
                      <a16:creationId xmlns:a16="http://schemas.microsoft.com/office/drawing/2014/main" id="{B1F5969B-D628-40A4-A1BB-3CEDCDCC1A23}"/>
                    </a:ext>
                  </a:extLst>
                </p:cNvPr>
                <p:cNvSpPr/>
                <p:nvPr/>
              </p:nvSpPr>
              <p:spPr>
                <a:xfrm>
                  <a:off x="9136150" y="5329929"/>
                  <a:ext cx="1137123" cy="617044"/>
                </a:xfrm>
                <a:custGeom>
                  <a:avLst/>
                  <a:gdLst>
                    <a:gd name="connsiteX0" fmla="*/ 72723 w 1137123"/>
                    <a:gd name="connsiteY0" fmla="*/ 72723 h 617043"/>
                    <a:gd name="connsiteX1" fmla="*/ 1067662 w 1137123"/>
                    <a:gd name="connsiteY1" fmla="*/ 550051 h 617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37123" h="617043">
                      <a:moveTo>
                        <a:pt x="72723" y="72723"/>
                      </a:moveTo>
                      <a:lnTo>
                        <a:pt x="1067662" y="550051"/>
                      </a:lnTo>
                    </a:path>
                  </a:pathLst>
                </a:custGeom>
                <a:ln w="104775" cap="flat">
                  <a:solidFill>
                    <a:srgbClr val="2D38C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20" name="图形 25">
              <a:extLst>
                <a:ext uri="{FF2B5EF4-FFF2-40B4-BE49-F238E27FC236}">
                  <a16:creationId xmlns:a16="http://schemas.microsoft.com/office/drawing/2014/main" id="{4991D277-8D26-4862-A4CB-D16873C65935}"/>
                </a:ext>
              </a:extLst>
            </p:cNvPr>
            <p:cNvGrpSpPr/>
            <p:nvPr/>
          </p:nvGrpSpPr>
          <p:grpSpPr>
            <a:xfrm>
              <a:off x="9511571" y="1735365"/>
              <a:ext cx="743377" cy="2302253"/>
              <a:chOff x="9136829" y="2096642"/>
              <a:chExt cx="1276350" cy="3952875"/>
            </a:xfrm>
            <a:gradFill>
              <a:gsLst>
                <a:gs pos="4000">
                  <a:srgbClr val="0F78B9"/>
                </a:gs>
                <a:gs pos="71000">
                  <a:srgbClr val="0A1194"/>
                </a:gs>
              </a:gsLst>
              <a:lin ang="5400000" scaled="0"/>
            </a:gradFill>
          </p:grpSpPr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CF940C68-0DCB-405A-BF15-704192A49A18}"/>
                  </a:ext>
                </a:extLst>
              </p:cNvPr>
              <p:cNvSpPr/>
              <p:nvPr/>
            </p:nvSpPr>
            <p:spPr>
              <a:xfrm>
                <a:off x="9639091" y="5473445"/>
                <a:ext cx="476250" cy="295275"/>
              </a:xfrm>
              <a:custGeom>
                <a:avLst/>
                <a:gdLst>
                  <a:gd name="connsiteX0" fmla="*/ 91336 w 476250"/>
                  <a:gd name="connsiteY0" fmla="*/ 7144 h 295275"/>
                  <a:gd name="connsiteX1" fmla="*/ 43044 w 476250"/>
                  <a:gd name="connsiteY1" fmla="*/ 103918 h 295275"/>
                  <a:gd name="connsiteX2" fmla="*/ 19994 w 476250"/>
                  <a:gd name="connsiteY2" fmla="*/ 184690 h 295275"/>
                  <a:gd name="connsiteX3" fmla="*/ 161631 w 476250"/>
                  <a:gd name="connsiteY3" fmla="*/ 227362 h 295275"/>
                  <a:gd name="connsiteX4" fmla="*/ 260215 w 476250"/>
                  <a:gd name="connsiteY4" fmla="*/ 259271 h 295275"/>
                  <a:gd name="connsiteX5" fmla="*/ 418139 w 476250"/>
                  <a:gd name="connsiteY5" fmla="*/ 283464 h 295275"/>
                  <a:gd name="connsiteX6" fmla="*/ 461097 w 476250"/>
                  <a:gd name="connsiteY6" fmla="*/ 189929 h 295275"/>
                  <a:gd name="connsiteX7" fmla="*/ 332319 w 476250"/>
                  <a:gd name="connsiteY7" fmla="*/ 128969 h 295275"/>
                  <a:gd name="connsiteX8" fmla="*/ 237926 w 476250"/>
                  <a:gd name="connsiteY8" fmla="*/ 57245 h 295275"/>
                  <a:gd name="connsiteX9" fmla="*/ 91336 w 476250"/>
                  <a:gd name="connsiteY9" fmla="*/ 7144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6250" h="295275">
                    <a:moveTo>
                      <a:pt x="91336" y="7144"/>
                    </a:moveTo>
                    <a:cubicBezTo>
                      <a:pt x="79335" y="43244"/>
                      <a:pt x="67714" y="72295"/>
                      <a:pt x="43044" y="103918"/>
                    </a:cubicBezTo>
                    <a:cubicBezTo>
                      <a:pt x="26852" y="124682"/>
                      <a:pt x="-13343" y="150304"/>
                      <a:pt x="19994" y="184690"/>
                    </a:cubicBezTo>
                    <a:cubicBezTo>
                      <a:pt x="53427" y="219075"/>
                      <a:pt x="101909" y="228124"/>
                      <a:pt x="161631" y="227362"/>
                    </a:cubicBezTo>
                    <a:cubicBezTo>
                      <a:pt x="179443" y="227076"/>
                      <a:pt x="239736" y="244031"/>
                      <a:pt x="260215" y="259271"/>
                    </a:cubicBezTo>
                    <a:cubicBezTo>
                      <a:pt x="316603" y="282131"/>
                      <a:pt x="349654" y="306896"/>
                      <a:pt x="418139" y="283464"/>
                    </a:cubicBezTo>
                    <a:cubicBezTo>
                      <a:pt x="443095" y="274892"/>
                      <a:pt x="502626" y="247269"/>
                      <a:pt x="461097" y="189929"/>
                    </a:cubicBezTo>
                    <a:cubicBezTo>
                      <a:pt x="440047" y="160877"/>
                      <a:pt x="383468" y="123730"/>
                      <a:pt x="332319" y="128969"/>
                    </a:cubicBezTo>
                    <a:cubicBezTo>
                      <a:pt x="296409" y="116777"/>
                      <a:pt x="232782" y="103061"/>
                      <a:pt x="237926" y="57245"/>
                    </a:cubicBezTo>
                    <a:cubicBezTo>
                      <a:pt x="189063" y="40481"/>
                      <a:pt x="140104" y="24098"/>
                      <a:pt x="91336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402662B0-7C7F-4F11-BF95-73A1FE271852}"/>
                  </a:ext>
                </a:extLst>
              </p:cNvPr>
              <p:cNvSpPr/>
              <p:nvPr/>
            </p:nvSpPr>
            <p:spPr>
              <a:xfrm>
                <a:off x="9639772" y="5438012"/>
                <a:ext cx="476250" cy="314325"/>
              </a:xfrm>
              <a:custGeom>
                <a:avLst/>
                <a:gdLst>
                  <a:gd name="connsiteX0" fmla="*/ 99418 w 476250"/>
                  <a:gd name="connsiteY0" fmla="*/ 7144 h 314325"/>
                  <a:gd name="connsiteX1" fmla="*/ 43316 w 476250"/>
                  <a:gd name="connsiteY1" fmla="*/ 119539 h 314325"/>
                  <a:gd name="connsiteX2" fmla="*/ 20075 w 476250"/>
                  <a:gd name="connsiteY2" fmla="*/ 200692 h 314325"/>
                  <a:gd name="connsiteX3" fmla="*/ 161521 w 476250"/>
                  <a:gd name="connsiteY3" fmla="*/ 243459 h 314325"/>
                  <a:gd name="connsiteX4" fmla="*/ 260105 w 476250"/>
                  <a:gd name="connsiteY4" fmla="*/ 275273 h 314325"/>
                  <a:gd name="connsiteX5" fmla="*/ 418029 w 476250"/>
                  <a:gd name="connsiteY5" fmla="*/ 299466 h 314325"/>
                  <a:gd name="connsiteX6" fmla="*/ 460987 w 476250"/>
                  <a:gd name="connsiteY6" fmla="*/ 205835 h 314325"/>
                  <a:gd name="connsiteX7" fmla="*/ 332304 w 476250"/>
                  <a:gd name="connsiteY7" fmla="*/ 144875 h 314325"/>
                  <a:gd name="connsiteX8" fmla="*/ 238007 w 476250"/>
                  <a:gd name="connsiteY8" fmla="*/ 73247 h 314325"/>
                  <a:gd name="connsiteX9" fmla="*/ 99418 w 476250"/>
                  <a:gd name="connsiteY9" fmla="*/ 7144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6250" h="314325">
                    <a:moveTo>
                      <a:pt x="99418" y="7144"/>
                    </a:moveTo>
                    <a:cubicBezTo>
                      <a:pt x="85035" y="47244"/>
                      <a:pt x="70081" y="85058"/>
                      <a:pt x="43316" y="119539"/>
                    </a:cubicBezTo>
                    <a:cubicBezTo>
                      <a:pt x="25695" y="142113"/>
                      <a:pt x="-12977" y="165735"/>
                      <a:pt x="20075" y="200692"/>
                    </a:cubicBezTo>
                    <a:cubicBezTo>
                      <a:pt x="53031" y="235649"/>
                      <a:pt x="102085" y="243935"/>
                      <a:pt x="161521" y="243459"/>
                    </a:cubicBezTo>
                    <a:cubicBezTo>
                      <a:pt x="179333" y="243269"/>
                      <a:pt x="239721" y="260033"/>
                      <a:pt x="260105" y="275273"/>
                    </a:cubicBezTo>
                    <a:cubicBezTo>
                      <a:pt x="316493" y="298133"/>
                      <a:pt x="349545" y="322898"/>
                      <a:pt x="418029" y="299466"/>
                    </a:cubicBezTo>
                    <a:cubicBezTo>
                      <a:pt x="443080" y="290894"/>
                      <a:pt x="502516" y="263176"/>
                      <a:pt x="460987" y="205835"/>
                    </a:cubicBezTo>
                    <a:cubicBezTo>
                      <a:pt x="439937" y="176784"/>
                      <a:pt x="383358" y="139637"/>
                      <a:pt x="332304" y="144875"/>
                    </a:cubicBezTo>
                    <a:cubicBezTo>
                      <a:pt x="296300" y="132683"/>
                      <a:pt x="232959" y="119063"/>
                      <a:pt x="238007" y="73247"/>
                    </a:cubicBezTo>
                    <a:cubicBezTo>
                      <a:pt x="191715" y="51245"/>
                      <a:pt x="145614" y="29242"/>
                      <a:pt x="99418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20A29F00-6E48-4CF0-BB6D-038FCB69B4C3}"/>
                  </a:ext>
                </a:extLst>
              </p:cNvPr>
              <p:cNvSpPr/>
              <p:nvPr/>
            </p:nvSpPr>
            <p:spPr>
              <a:xfrm>
                <a:off x="9129596" y="5833585"/>
                <a:ext cx="438150" cy="219075"/>
              </a:xfrm>
              <a:custGeom>
                <a:avLst/>
                <a:gdLst>
                  <a:gd name="connsiteX0" fmla="*/ 30093 w 438150"/>
                  <a:gd name="connsiteY0" fmla="*/ 7144 h 219075"/>
                  <a:gd name="connsiteX1" fmla="*/ 19330 w 438150"/>
                  <a:gd name="connsiteY1" fmla="*/ 127540 h 219075"/>
                  <a:gd name="connsiteX2" fmla="*/ 31427 w 438150"/>
                  <a:gd name="connsiteY2" fmla="*/ 205169 h 219075"/>
                  <a:gd name="connsiteX3" fmla="*/ 167634 w 438150"/>
                  <a:gd name="connsiteY3" fmla="*/ 183737 h 219075"/>
                  <a:gd name="connsiteX4" fmla="*/ 263265 w 438150"/>
                  <a:gd name="connsiteY4" fmla="*/ 170498 h 219075"/>
                  <a:gd name="connsiteX5" fmla="*/ 405950 w 438150"/>
                  <a:gd name="connsiteY5" fmla="*/ 126778 h 219075"/>
                  <a:gd name="connsiteX6" fmla="*/ 405188 w 438150"/>
                  <a:gd name="connsiteY6" fmla="*/ 30480 h 219075"/>
                  <a:gd name="connsiteX7" fmla="*/ 272314 w 438150"/>
                  <a:gd name="connsiteY7" fmla="*/ 31623 h 219075"/>
                  <a:gd name="connsiteX8" fmla="*/ 164491 w 438150"/>
                  <a:gd name="connsiteY8" fmla="*/ 9906 h 219075"/>
                  <a:gd name="connsiteX9" fmla="*/ 30093 w 438150"/>
                  <a:gd name="connsiteY9" fmla="*/ 7144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8150" h="219075">
                    <a:moveTo>
                      <a:pt x="30093" y="7144"/>
                    </a:moveTo>
                    <a:cubicBezTo>
                      <a:pt x="30855" y="47816"/>
                      <a:pt x="28950" y="87440"/>
                      <a:pt x="19330" y="127540"/>
                    </a:cubicBezTo>
                    <a:cubicBezTo>
                      <a:pt x="13043" y="153829"/>
                      <a:pt x="-10293" y="188881"/>
                      <a:pt x="31427" y="205169"/>
                    </a:cubicBezTo>
                    <a:cubicBezTo>
                      <a:pt x="73051" y="221361"/>
                      <a:pt x="118009" y="208217"/>
                      <a:pt x="167634" y="183737"/>
                    </a:cubicBezTo>
                    <a:cubicBezTo>
                      <a:pt x="182493" y="176403"/>
                      <a:pt x="240024" y="165926"/>
                      <a:pt x="263265" y="170498"/>
                    </a:cubicBezTo>
                    <a:cubicBezTo>
                      <a:pt x="320034" y="166973"/>
                      <a:pt x="357848" y="174022"/>
                      <a:pt x="405950" y="126778"/>
                    </a:cubicBezTo>
                    <a:cubicBezTo>
                      <a:pt x="423571" y="109538"/>
                      <a:pt x="463195" y="62198"/>
                      <a:pt x="405188" y="30480"/>
                    </a:cubicBezTo>
                    <a:cubicBezTo>
                      <a:pt x="375755" y="14383"/>
                      <a:pt x="313176" y="6572"/>
                      <a:pt x="272314" y="31623"/>
                    </a:cubicBezTo>
                    <a:cubicBezTo>
                      <a:pt x="237548" y="35909"/>
                      <a:pt x="178397" y="50197"/>
                      <a:pt x="164491" y="9906"/>
                    </a:cubicBezTo>
                    <a:cubicBezTo>
                      <a:pt x="119819" y="8954"/>
                      <a:pt x="75051" y="8096"/>
                      <a:pt x="30093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5D7DA98D-EC0B-40DD-8740-F570E81866C9}"/>
                  </a:ext>
                </a:extLst>
              </p:cNvPr>
              <p:cNvSpPr/>
              <p:nvPr/>
            </p:nvSpPr>
            <p:spPr>
              <a:xfrm>
                <a:off x="9130335" y="5809487"/>
                <a:ext cx="438150" cy="209550"/>
              </a:xfrm>
              <a:custGeom>
                <a:avLst/>
                <a:gdLst>
                  <a:gd name="connsiteX0" fmla="*/ 20591 w 438150"/>
                  <a:gd name="connsiteY0" fmla="*/ 51530 h 209550"/>
                  <a:gd name="connsiteX1" fmla="*/ 18876 w 438150"/>
                  <a:gd name="connsiteY1" fmla="*/ 126397 h 209550"/>
                  <a:gd name="connsiteX2" fmla="*/ 31164 w 438150"/>
                  <a:gd name="connsiteY2" fmla="*/ 202787 h 209550"/>
                  <a:gd name="connsiteX3" fmla="*/ 167371 w 438150"/>
                  <a:gd name="connsiteY3" fmla="*/ 180975 h 209550"/>
                  <a:gd name="connsiteX4" fmla="*/ 263097 w 438150"/>
                  <a:gd name="connsiteY4" fmla="*/ 167735 h 209550"/>
                  <a:gd name="connsiteX5" fmla="*/ 405687 w 438150"/>
                  <a:gd name="connsiteY5" fmla="*/ 124016 h 209550"/>
                  <a:gd name="connsiteX6" fmla="*/ 404925 w 438150"/>
                  <a:gd name="connsiteY6" fmla="*/ 27718 h 209550"/>
                  <a:gd name="connsiteX7" fmla="*/ 272337 w 438150"/>
                  <a:gd name="connsiteY7" fmla="*/ 28861 h 209550"/>
                  <a:gd name="connsiteX8" fmla="*/ 164514 w 438150"/>
                  <a:gd name="connsiteY8" fmla="*/ 7144 h 209550"/>
                  <a:gd name="connsiteX9" fmla="*/ 20591 w 438150"/>
                  <a:gd name="connsiteY9" fmla="*/ 5153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8150" h="209550">
                    <a:moveTo>
                      <a:pt x="20591" y="51530"/>
                    </a:moveTo>
                    <a:cubicBezTo>
                      <a:pt x="25544" y="79820"/>
                      <a:pt x="26211" y="95250"/>
                      <a:pt x="18876" y="126397"/>
                    </a:cubicBezTo>
                    <a:cubicBezTo>
                      <a:pt x="14114" y="146780"/>
                      <a:pt x="-10937" y="188309"/>
                      <a:pt x="31164" y="202787"/>
                    </a:cubicBezTo>
                    <a:cubicBezTo>
                      <a:pt x="73169" y="217265"/>
                      <a:pt x="117555" y="206407"/>
                      <a:pt x="167371" y="180975"/>
                    </a:cubicBezTo>
                    <a:cubicBezTo>
                      <a:pt x="182325" y="173355"/>
                      <a:pt x="239666" y="163449"/>
                      <a:pt x="263097" y="167735"/>
                    </a:cubicBezTo>
                    <a:cubicBezTo>
                      <a:pt x="319771" y="164211"/>
                      <a:pt x="357681" y="171260"/>
                      <a:pt x="405687" y="124016"/>
                    </a:cubicBezTo>
                    <a:cubicBezTo>
                      <a:pt x="423308" y="106775"/>
                      <a:pt x="462837" y="59436"/>
                      <a:pt x="404925" y="27718"/>
                    </a:cubicBezTo>
                    <a:cubicBezTo>
                      <a:pt x="375492" y="11621"/>
                      <a:pt x="313008" y="3810"/>
                      <a:pt x="272337" y="28861"/>
                    </a:cubicBezTo>
                    <a:cubicBezTo>
                      <a:pt x="237570" y="33147"/>
                      <a:pt x="178420" y="47530"/>
                      <a:pt x="164514" y="7144"/>
                    </a:cubicBezTo>
                    <a:cubicBezTo>
                      <a:pt x="116603" y="21908"/>
                      <a:pt x="68597" y="37148"/>
                      <a:pt x="20591" y="5153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EC3D0763-90B2-4E78-90E7-306156AF2A05}"/>
                  </a:ext>
                </a:extLst>
              </p:cNvPr>
              <p:cNvSpPr/>
              <p:nvPr/>
            </p:nvSpPr>
            <p:spPr>
              <a:xfrm>
                <a:off x="9132067" y="3934130"/>
                <a:ext cx="590550" cy="1962150"/>
              </a:xfrm>
              <a:custGeom>
                <a:avLst/>
                <a:gdLst>
                  <a:gd name="connsiteX0" fmla="*/ 163163 w 590550"/>
                  <a:gd name="connsiteY0" fmla="*/ 430415 h 1962150"/>
                  <a:gd name="connsiteX1" fmla="*/ 155448 w 590550"/>
                  <a:gd name="connsiteY1" fmla="*/ 320210 h 1962150"/>
                  <a:gd name="connsiteX2" fmla="*/ 185071 w 590550"/>
                  <a:gd name="connsiteY2" fmla="*/ 9981 h 1962150"/>
                  <a:gd name="connsiteX3" fmla="*/ 476250 w 590550"/>
                  <a:gd name="connsiteY3" fmla="*/ 50367 h 1962150"/>
                  <a:gd name="connsiteX4" fmla="*/ 585978 w 590550"/>
                  <a:gd name="connsiteY4" fmla="*/ 394791 h 1962150"/>
                  <a:gd name="connsiteX5" fmla="*/ 188119 w 590550"/>
                  <a:gd name="connsiteY5" fmla="*/ 1898789 h 1962150"/>
                  <a:gd name="connsiteX6" fmla="*/ 184976 w 590550"/>
                  <a:gd name="connsiteY6" fmla="*/ 1938889 h 1962150"/>
                  <a:gd name="connsiteX7" fmla="*/ 7144 w 590550"/>
                  <a:gd name="connsiteY7" fmla="*/ 1934602 h 1962150"/>
                  <a:gd name="connsiteX8" fmla="*/ 157544 w 590550"/>
                  <a:gd name="connsiteY8" fmla="*/ 722737 h 1962150"/>
                  <a:gd name="connsiteX9" fmla="*/ 163163 w 590550"/>
                  <a:gd name="connsiteY9" fmla="*/ 430415 h 1962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90550" h="1962150">
                    <a:moveTo>
                      <a:pt x="163163" y="430415"/>
                    </a:moveTo>
                    <a:cubicBezTo>
                      <a:pt x="163259" y="385171"/>
                      <a:pt x="160687" y="373931"/>
                      <a:pt x="155448" y="320210"/>
                    </a:cubicBezTo>
                    <a:cubicBezTo>
                      <a:pt x="151162" y="276681"/>
                      <a:pt x="121730" y="20078"/>
                      <a:pt x="185071" y="9981"/>
                    </a:cubicBezTo>
                    <a:cubicBezTo>
                      <a:pt x="286036" y="-6212"/>
                      <a:pt x="377000" y="52272"/>
                      <a:pt x="476250" y="50367"/>
                    </a:cubicBezTo>
                    <a:cubicBezTo>
                      <a:pt x="516922" y="165524"/>
                      <a:pt x="549497" y="280015"/>
                      <a:pt x="585978" y="394791"/>
                    </a:cubicBezTo>
                    <a:cubicBezTo>
                      <a:pt x="420719" y="881518"/>
                      <a:pt x="247364" y="1385582"/>
                      <a:pt x="188119" y="1898789"/>
                    </a:cubicBezTo>
                    <a:cubicBezTo>
                      <a:pt x="186976" y="1908314"/>
                      <a:pt x="185928" y="1927935"/>
                      <a:pt x="184976" y="1938889"/>
                    </a:cubicBezTo>
                    <a:cubicBezTo>
                      <a:pt x="127635" y="1978799"/>
                      <a:pt x="65532" y="1965844"/>
                      <a:pt x="7144" y="1934602"/>
                    </a:cubicBezTo>
                    <a:cubicBezTo>
                      <a:pt x="20574" y="1537601"/>
                      <a:pt x="139256" y="1105547"/>
                      <a:pt x="157544" y="722737"/>
                    </a:cubicBezTo>
                    <a:cubicBezTo>
                      <a:pt x="164592" y="578433"/>
                      <a:pt x="162973" y="552144"/>
                      <a:pt x="163163" y="4304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8AF9715B-68E8-49B4-BE77-4D0E73675FF5}"/>
                  </a:ext>
                </a:extLst>
              </p:cNvPr>
              <p:cNvSpPr/>
              <p:nvPr/>
            </p:nvSpPr>
            <p:spPr>
              <a:xfrm>
                <a:off x="9480952" y="3926680"/>
                <a:ext cx="819150" cy="1600200"/>
              </a:xfrm>
              <a:custGeom>
                <a:avLst/>
                <a:gdLst>
                  <a:gd name="connsiteX0" fmla="*/ 21542 w 819150"/>
                  <a:gd name="connsiteY0" fmla="*/ 7144 h 1600200"/>
                  <a:gd name="connsiteX1" fmla="*/ 443213 w 819150"/>
                  <a:gd name="connsiteY1" fmla="*/ 91916 h 1600200"/>
                  <a:gd name="connsiteX2" fmla="*/ 818784 w 819150"/>
                  <a:gd name="connsiteY2" fmla="*/ 766096 h 1600200"/>
                  <a:gd name="connsiteX3" fmla="*/ 448262 w 819150"/>
                  <a:gd name="connsiteY3" fmla="*/ 1594771 h 1600200"/>
                  <a:gd name="connsiteX4" fmla="*/ 250713 w 819150"/>
                  <a:gd name="connsiteY4" fmla="*/ 1524857 h 1600200"/>
                  <a:gd name="connsiteX5" fmla="*/ 250713 w 819150"/>
                  <a:gd name="connsiteY5" fmla="*/ 1524857 h 1600200"/>
                  <a:gd name="connsiteX6" fmla="*/ 547988 w 819150"/>
                  <a:gd name="connsiteY6" fmla="*/ 787432 h 1600200"/>
                  <a:gd name="connsiteX7" fmla="*/ 65357 w 819150"/>
                  <a:gd name="connsiteY7" fmla="*/ 375666 h 1600200"/>
                  <a:gd name="connsiteX8" fmla="*/ 21542 w 819150"/>
                  <a:gd name="connsiteY8" fmla="*/ 7144 h 16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9150" h="1600200">
                    <a:moveTo>
                      <a:pt x="21542" y="7144"/>
                    </a:moveTo>
                    <a:cubicBezTo>
                      <a:pt x="161940" y="35623"/>
                      <a:pt x="301386" y="69056"/>
                      <a:pt x="443213" y="91916"/>
                    </a:cubicBezTo>
                    <a:cubicBezTo>
                      <a:pt x="616759" y="325564"/>
                      <a:pt x="759824" y="418624"/>
                      <a:pt x="818784" y="766096"/>
                    </a:cubicBezTo>
                    <a:cubicBezTo>
                      <a:pt x="853360" y="969740"/>
                      <a:pt x="515127" y="1364171"/>
                      <a:pt x="448262" y="1594771"/>
                    </a:cubicBezTo>
                    <a:cubicBezTo>
                      <a:pt x="369109" y="1607725"/>
                      <a:pt x="306434" y="1574673"/>
                      <a:pt x="250713" y="1524857"/>
                    </a:cubicBezTo>
                    <a:cubicBezTo>
                      <a:pt x="250808" y="1524667"/>
                      <a:pt x="250713" y="1524857"/>
                      <a:pt x="250713" y="1524857"/>
                    </a:cubicBezTo>
                    <a:cubicBezTo>
                      <a:pt x="319484" y="1269587"/>
                      <a:pt x="566276" y="1061275"/>
                      <a:pt x="547988" y="787432"/>
                    </a:cubicBezTo>
                    <a:cubicBezTo>
                      <a:pt x="377491" y="659130"/>
                      <a:pt x="196421" y="552640"/>
                      <a:pt x="65357" y="375666"/>
                    </a:cubicBezTo>
                    <a:cubicBezTo>
                      <a:pt x="-12653" y="270224"/>
                      <a:pt x="4682" y="135731"/>
                      <a:pt x="21542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F3AD2A87-7526-46A7-A1F4-0D188D04C91F}"/>
                  </a:ext>
                </a:extLst>
              </p:cNvPr>
              <p:cNvSpPr/>
              <p:nvPr/>
            </p:nvSpPr>
            <p:spPr>
              <a:xfrm>
                <a:off x="9478967" y="2293238"/>
                <a:ext cx="352425" cy="485775"/>
              </a:xfrm>
              <a:custGeom>
                <a:avLst/>
                <a:gdLst>
                  <a:gd name="connsiteX0" fmla="*/ 311182 w 352425"/>
                  <a:gd name="connsiteY0" fmla="*/ 7144 h 485775"/>
                  <a:gd name="connsiteX1" fmla="*/ 320421 w 352425"/>
                  <a:gd name="connsiteY1" fmla="*/ 287560 h 485775"/>
                  <a:gd name="connsiteX2" fmla="*/ 246507 w 352425"/>
                  <a:gd name="connsiteY2" fmla="*/ 381191 h 485775"/>
                  <a:gd name="connsiteX3" fmla="*/ 267843 w 352425"/>
                  <a:gd name="connsiteY3" fmla="*/ 459486 h 485775"/>
                  <a:gd name="connsiteX4" fmla="*/ 7144 w 352425"/>
                  <a:gd name="connsiteY4" fmla="*/ 405003 h 485775"/>
                  <a:gd name="connsiteX5" fmla="*/ 33623 w 352425"/>
                  <a:gd name="connsiteY5" fmla="*/ 326422 h 485775"/>
                  <a:gd name="connsiteX6" fmla="*/ 209645 w 352425"/>
                  <a:gd name="connsiteY6" fmla="*/ 59627 h 485775"/>
                  <a:gd name="connsiteX7" fmla="*/ 311182 w 352425"/>
                  <a:gd name="connsiteY7" fmla="*/ 7144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2425" h="485775">
                    <a:moveTo>
                      <a:pt x="311182" y="7144"/>
                    </a:moveTo>
                    <a:cubicBezTo>
                      <a:pt x="346900" y="101060"/>
                      <a:pt x="365474" y="194501"/>
                      <a:pt x="320421" y="287560"/>
                    </a:cubicBezTo>
                    <a:cubicBezTo>
                      <a:pt x="291656" y="313182"/>
                      <a:pt x="251746" y="338995"/>
                      <a:pt x="246507" y="381191"/>
                    </a:cubicBezTo>
                    <a:cubicBezTo>
                      <a:pt x="243173" y="407861"/>
                      <a:pt x="246793" y="439007"/>
                      <a:pt x="267843" y="459486"/>
                    </a:cubicBezTo>
                    <a:cubicBezTo>
                      <a:pt x="167545" y="502063"/>
                      <a:pt x="86678" y="473583"/>
                      <a:pt x="7144" y="405003"/>
                    </a:cubicBezTo>
                    <a:cubicBezTo>
                      <a:pt x="27813" y="383858"/>
                      <a:pt x="32385" y="354711"/>
                      <a:pt x="33623" y="326422"/>
                    </a:cubicBezTo>
                    <a:cubicBezTo>
                      <a:pt x="90392" y="236315"/>
                      <a:pt x="149638" y="147733"/>
                      <a:pt x="209645" y="59627"/>
                    </a:cubicBezTo>
                    <a:cubicBezTo>
                      <a:pt x="243459" y="42101"/>
                      <a:pt x="277368" y="24575"/>
                      <a:pt x="311182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6CB49F55-9906-4B7D-9B8A-834815289790}"/>
                  </a:ext>
                </a:extLst>
              </p:cNvPr>
              <p:cNvSpPr/>
              <p:nvPr/>
            </p:nvSpPr>
            <p:spPr>
              <a:xfrm>
                <a:off x="9364933" y="2190540"/>
                <a:ext cx="438150" cy="504825"/>
              </a:xfrm>
              <a:custGeom>
                <a:avLst/>
                <a:gdLst>
                  <a:gd name="connsiteX0" fmla="*/ 44311 w 438150"/>
                  <a:gd name="connsiteY0" fmla="*/ 128606 h 504825"/>
                  <a:gd name="connsiteX1" fmla="*/ 230716 w 438150"/>
                  <a:gd name="connsiteY1" fmla="*/ 9068 h 504825"/>
                  <a:gd name="connsiteX2" fmla="*/ 245956 w 438150"/>
                  <a:gd name="connsiteY2" fmla="*/ 7639 h 504825"/>
                  <a:gd name="connsiteX3" fmla="*/ 245956 w 438150"/>
                  <a:gd name="connsiteY3" fmla="*/ 7639 h 504825"/>
                  <a:gd name="connsiteX4" fmla="*/ 247099 w 438150"/>
                  <a:gd name="connsiteY4" fmla="*/ 7544 h 504825"/>
                  <a:gd name="connsiteX5" fmla="*/ 264148 w 438150"/>
                  <a:gd name="connsiteY5" fmla="*/ 7163 h 504825"/>
                  <a:gd name="connsiteX6" fmla="*/ 280341 w 438150"/>
                  <a:gd name="connsiteY6" fmla="*/ 7734 h 504825"/>
                  <a:gd name="connsiteX7" fmla="*/ 281960 w 438150"/>
                  <a:gd name="connsiteY7" fmla="*/ 7829 h 504825"/>
                  <a:gd name="connsiteX8" fmla="*/ 429598 w 438150"/>
                  <a:gd name="connsiteY8" fmla="*/ 81648 h 504825"/>
                  <a:gd name="connsiteX9" fmla="*/ 418263 w 438150"/>
                  <a:gd name="connsiteY9" fmla="*/ 114128 h 504825"/>
                  <a:gd name="connsiteX10" fmla="*/ 367018 w 438150"/>
                  <a:gd name="connsiteY10" fmla="*/ 278054 h 504825"/>
                  <a:gd name="connsiteX11" fmla="*/ 359970 w 438150"/>
                  <a:gd name="connsiteY11" fmla="*/ 372256 h 504825"/>
                  <a:gd name="connsiteX12" fmla="*/ 293295 w 438150"/>
                  <a:gd name="connsiteY12" fmla="*/ 358159 h 504825"/>
                  <a:gd name="connsiteX13" fmla="*/ 318346 w 438150"/>
                  <a:gd name="connsiteY13" fmla="*/ 440550 h 504825"/>
                  <a:gd name="connsiteX14" fmla="*/ 243955 w 438150"/>
                  <a:gd name="connsiteY14" fmla="*/ 504939 h 504825"/>
                  <a:gd name="connsiteX15" fmla="*/ 64219 w 438150"/>
                  <a:gd name="connsiteY15" fmla="*/ 410356 h 504825"/>
                  <a:gd name="connsiteX16" fmla="*/ 44311 w 438150"/>
                  <a:gd name="connsiteY16" fmla="*/ 128606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38150" h="504825">
                    <a:moveTo>
                      <a:pt x="44311" y="128606"/>
                    </a:moveTo>
                    <a:cubicBezTo>
                      <a:pt x="85936" y="57836"/>
                      <a:pt x="154992" y="29356"/>
                      <a:pt x="230716" y="9068"/>
                    </a:cubicBezTo>
                    <a:cubicBezTo>
                      <a:pt x="233002" y="8496"/>
                      <a:pt x="242241" y="7829"/>
                      <a:pt x="245956" y="7639"/>
                    </a:cubicBezTo>
                    <a:cubicBezTo>
                      <a:pt x="245765" y="7639"/>
                      <a:pt x="245956" y="7639"/>
                      <a:pt x="245956" y="7639"/>
                    </a:cubicBezTo>
                    <a:cubicBezTo>
                      <a:pt x="246051" y="7639"/>
                      <a:pt x="244622" y="7734"/>
                      <a:pt x="247099" y="7544"/>
                    </a:cubicBezTo>
                    <a:cubicBezTo>
                      <a:pt x="249670" y="7353"/>
                      <a:pt x="259481" y="7067"/>
                      <a:pt x="264148" y="7163"/>
                    </a:cubicBezTo>
                    <a:cubicBezTo>
                      <a:pt x="268816" y="7258"/>
                      <a:pt x="275578" y="7353"/>
                      <a:pt x="280341" y="7734"/>
                    </a:cubicBezTo>
                    <a:cubicBezTo>
                      <a:pt x="280722" y="7734"/>
                      <a:pt x="281770" y="7829"/>
                      <a:pt x="281960" y="7829"/>
                    </a:cubicBezTo>
                    <a:cubicBezTo>
                      <a:pt x="339967" y="14497"/>
                      <a:pt x="404452" y="30404"/>
                      <a:pt x="429598" y="81648"/>
                    </a:cubicBezTo>
                    <a:cubicBezTo>
                      <a:pt x="441313" y="105556"/>
                      <a:pt x="445695" y="88125"/>
                      <a:pt x="418263" y="114128"/>
                    </a:cubicBezTo>
                    <a:cubicBezTo>
                      <a:pt x="390831" y="140132"/>
                      <a:pt x="346635" y="217189"/>
                      <a:pt x="367018" y="278054"/>
                    </a:cubicBezTo>
                    <a:cubicBezTo>
                      <a:pt x="379115" y="314153"/>
                      <a:pt x="408357" y="353682"/>
                      <a:pt x="359970" y="372256"/>
                    </a:cubicBezTo>
                    <a:cubicBezTo>
                      <a:pt x="340348" y="351682"/>
                      <a:pt x="315679" y="330822"/>
                      <a:pt x="293295" y="358159"/>
                    </a:cubicBezTo>
                    <a:cubicBezTo>
                      <a:pt x="288056" y="390163"/>
                      <a:pt x="294914" y="415499"/>
                      <a:pt x="318346" y="440550"/>
                    </a:cubicBezTo>
                    <a:cubicBezTo>
                      <a:pt x="295390" y="471792"/>
                      <a:pt x="312154" y="512940"/>
                      <a:pt x="243955" y="504939"/>
                    </a:cubicBezTo>
                    <a:cubicBezTo>
                      <a:pt x="186901" y="498176"/>
                      <a:pt x="119654" y="493604"/>
                      <a:pt x="64219" y="410356"/>
                    </a:cubicBezTo>
                    <a:cubicBezTo>
                      <a:pt x="22309" y="347110"/>
                      <a:pt x="-29412" y="215189"/>
                      <a:pt x="44311" y="12860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848974AB-90EC-4ED8-97B4-ACDC18FC6D92}"/>
                  </a:ext>
                </a:extLst>
              </p:cNvPr>
              <p:cNvSpPr/>
              <p:nvPr/>
            </p:nvSpPr>
            <p:spPr>
              <a:xfrm>
                <a:off x="9841965" y="3280123"/>
                <a:ext cx="19050" cy="19050"/>
              </a:xfrm>
              <a:custGeom>
                <a:avLst/>
                <a:gdLst>
                  <a:gd name="connsiteX0" fmla="*/ 7144 w 19050"/>
                  <a:gd name="connsiteY0" fmla="*/ 7144 h 19050"/>
                  <a:gd name="connsiteX1" fmla="*/ 12192 w 19050"/>
                  <a:gd name="connsiteY1" fmla="*/ 18574 h 19050"/>
                  <a:gd name="connsiteX2" fmla="*/ 9811 w 19050"/>
                  <a:gd name="connsiteY2" fmla="*/ 18193 h 19050"/>
                  <a:gd name="connsiteX3" fmla="*/ 7144 w 19050"/>
                  <a:gd name="connsiteY3" fmla="*/ 714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7144" y="7144"/>
                    </a:moveTo>
                    <a:cubicBezTo>
                      <a:pt x="8763" y="10858"/>
                      <a:pt x="10287" y="14764"/>
                      <a:pt x="12192" y="18574"/>
                    </a:cubicBezTo>
                    <a:cubicBezTo>
                      <a:pt x="10954" y="18002"/>
                      <a:pt x="11525" y="19907"/>
                      <a:pt x="9811" y="18193"/>
                    </a:cubicBezTo>
                    <a:cubicBezTo>
                      <a:pt x="8001" y="16573"/>
                      <a:pt x="7144" y="10382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30B41A78-E1B0-4094-B003-17009509C6C6}"/>
                  </a:ext>
                </a:extLst>
              </p:cNvPr>
              <p:cNvSpPr/>
              <p:nvPr/>
            </p:nvSpPr>
            <p:spPr>
              <a:xfrm>
                <a:off x="9267103" y="2680620"/>
                <a:ext cx="695325" cy="1447800"/>
              </a:xfrm>
              <a:custGeom>
                <a:avLst/>
                <a:gdLst>
                  <a:gd name="connsiteX0" fmla="*/ 11649 w 695325"/>
                  <a:gd name="connsiteY0" fmla="*/ 126016 h 1447800"/>
                  <a:gd name="connsiteX1" fmla="*/ 183004 w 695325"/>
                  <a:gd name="connsiteY1" fmla="*/ 7239 h 1447800"/>
                  <a:gd name="connsiteX2" fmla="*/ 226152 w 695325"/>
                  <a:gd name="connsiteY2" fmla="*/ 8096 h 1447800"/>
                  <a:gd name="connsiteX3" fmla="*/ 479898 w 695325"/>
                  <a:gd name="connsiteY3" fmla="*/ 72200 h 1447800"/>
                  <a:gd name="connsiteX4" fmla="*/ 653443 w 695325"/>
                  <a:gd name="connsiteY4" fmla="*/ 180404 h 1447800"/>
                  <a:gd name="connsiteX5" fmla="*/ 682018 w 695325"/>
                  <a:gd name="connsiteY5" fmla="*/ 829818 h 1447800"/>
                  <a:gd name="connsiteX6" fmla="*/ 656301 w 695325"/>
                  <a:gd name="connsiteY6" fmla="*/ 1341787 h 1447800"/>
                  <a:gd name="connsiteX7" fmla="*/ 34128 w 695325"/>
                  <a:gd name="connsiteY7" fmla="*/ 1252443 h 1447800"/>
                  <a:gd name="connsiteX8" fmla="*/ 34795 w 695325"/>
                  <a:gd name="connsiteY8" fmla="*/ 542449 h 1447800"/>
                  <a:gd name="connsiteX9" fmla="*/ 11649 w 695325"/>
                  <a:gd name="connsiteY9" fmla="*/ 126016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95325" h="1447800">
                    <a:moveTo>
                      <a:pt x="11649" y="126016"/>
                    </a:moveTo>
                    <a:cubicBezTo>
                      <a:pt x="20031" y="38195"/>
                      <a:pt x="102232" y="13526"/>
                      <a:pt x="183004" y="7239"/>
                    </a:cubicBezTo>
                    <a:cubicBezTo>
                      <a:pt x="188528" y="6858"/>
                      <a:pt x="217389" y="7715"/>
                      <a:pt x="226152" y="8096"/>
                    </a:cubicBezTo>
                    <a:cubicBezTo>
                      <a:pt x="286540" y="90678"/>
                      <a:pt x="390458" y="84201"/>
                      <a:pt x="479898" y="72200"/>
                    </a:cubicBezTo>
                    <a:cubicBezTo>
                      <a:pt x="534762" y="113633"/>
                      <a:pt x="592674" y="148304"/>
                      <a:pt x="653443" y="180404"/>
                    </a:cubicBezTo>
                    <a:cubicBezTo>
                      <a:pt x="662397" y="430530"/>
                      <a:pt x="725643" y="557498"/>
                      <a:pt x="682018" y="829818"/>
                    </a:cubicBezTo>
                    <a:cubicBezTo>
                      <a:pt x="653158" y="998411"/>
                      <a:pt x="649157" y="1170623"/>
                      <a:pt x="656301" y="1341787"/>
                    </a:cubicBezTo>
                    <a:cubicBezTo>
                      <a:pt x="488280" y="1561719"/>
                      <a:pt x="219961" y="1379125"/>
                      <a:pt x="34128" y="1252443"/>
                    </a:cubicBezTo>
                    <a:cubicBezTo>
                      <a:pt x="46606" y="1043178"/>
                      <a:pt x="56512" y="727520"/>
                      <a:pt x="34795" y="542449"/>
                    </a:cubicBezTo>
                    <a:cubicBezTo>
                      <a:pt x="13078" y="357473"/>
                      <a:pt x="-353" y="288417"/>
                      <a:pt x="11649" y="1260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1A57ED9F-204E-4814-952C-6151C720CAE5}"/>
                  </a:ext>
                </a:extLst>
              </p:cNvPr>
              <p:cNvSpPr/>
              <p:nvPr/>
            </p:nvSpPr>
            <p:spPr>
              <a:xfrm>
                <a:off x="10045810" y="2089423"/>
                <a:ext cx="190500" cy="285750"/>
              </a:xfrm>
              <a:custGeom>
                <a:avLst/>
                <a:gdLst>
                  <a:gd name="connsiteX0" fmla="*/ 76285 w 190500"/>
                  <a:gd name="connsiteY0" fmla="*/ 204768 h 285750"/>
                  <a:gd name="connsiteX1" fmla="*/ 12848 w 190500"/>
                  <a:gd name="connsiteY1" fmla="*/ 119709 h 285750"/>
                  <a:gd name="connsiteX2" fmla="*/ 10372 w 190500"/>
                  <a:gd name="connsiteY2" fmla="*/ 114947 h 285750"/>
                  <a:gd name="connsiteX3" fmla="*/ 17897 w 190500"/>
                  <a:gd name="connsiteY3" fmla="*/ 78942 h 285750"/>
                  <a:gd name="connsiteX4" fmla="*/ 28279 w 190500"/>
                  <a:gd name="connsiteY4" fmla="*/ 75132 h 285750"/>
                  <a:gd name="connsiteX5" fmla="*/ 41900 w 190500"/>
                  <a:gd name="connsiteY5" fmla="*/ 50558 h 285750"/>
                  <a:gd name="connsiteX6" fmla="*/ 53996 w 190500"/>
                  <a:gd name="connsiteY6" fmla="*/ 48462 h 285750"/>
                  <a:gd name="connsiteX7" fmla="*/ 66569 w 190500"/>
                  <a:gd name="connsiteY7" fmla="*/ 29984 h 285750"/>
                  <a:gd name="connsiteX8" fmla="*/ 83333 w 190500"/>
                  <a:gd name="connsiteY8" fmla="*/ 28555 h 285750"/>
                  <a:gd name="connsiteX9" fmla="*/ 97145 w 190500"/>
                  <a:gd name="connsiteY9" fmla="*/ 9029 h 285750"/>
                  <a:gd name="connsiteX10" fmla="*/ 127910 w 190500"/>
                  <a:gd name="connsiteY10" fmla="*/ 21792 h 285750"/>
                  <a:gd name="connsiteX11" fmla="*/ 138007 w 190500"/>
                  <a:gd name="connsiteY11" fmla="*/ 45319 h 285750"/>
                  <a:gd name="connsiteX12" fmla="*/ 145246 w 190500"/>
                  <a:gd name="connsiteY12" fmla="*/ 57606 h 285750"/>
                  <a:gd name="connsiteX13" fmla="*/ 165058 w 190500"/>
                  <a:gd name="connsiteY13" fmla="*/ 174954 h 285750"/>
                  <a:gd name="connsiteX14" fmla="*/ 189156 w 190500"/>
                  <a:gd name="connsiteY14" fmla="*/ 272967 h 285750"/>
                  <a:gd name="connsiteX15" fmla="*/ 102002 w 190500"/>
                  <a:gd name="connsiteY15" fmla="*/ 286016 h 285750"/>
                  <a:gd name="connsiteX16" fmla="*/ 76285 w 190500"/>
                  <a:gd name="connsiteY16" fmla="*/ 204768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0500" h="285750">
                    <a:moveTo>
                      <a:pt x="76285" y="204768"/>
                    </a:moveTo>
                    <a:cubicBezTo>
                      <a:pt x="42757" y="184479"/>
                      <a:pt x="20183" y="158000"/>
                      <a:pt x="12848" y="119709"/>
                    </a:cubicBezTo>
                    <a:cubicBezTo>
                      <a:pt x="12277" y="116566"/>
                      <a:pt x="10943" y="116280"/>
                      <a:pt x="10372" y="114947"/>
                    </a:cubicBezTo>
                    <a:cubicBezTo>
                      <a:pt x="4371" y="100850"/>
                      <a:pt x="6657" y="88658"/>
                      <a:pt x="17897" y="78942"/>
                    </a:cubicBezTo>
                    <a:cubicBezTo>
                      <a:pt x="21230" y="76085"/>
                      <a:pt x="24469" y="76180"/>
                      <a:pt x="28279" y="75132"/>
                    </a:cubicBezTo>
                    <a:cubicBezTo>
                      <a:pt x="28660" y="64560"/>
                      <a:pt x="32756" y="55987"/>
                      <a:pt x="41900" y="50558"/>
                    </a:cubicBezTo>
                    <a:cubicBezTo>
                      <a:pt x="45995" y="48177"/>
                      <a:pt x="49615" y="48558"/>
                      <a:pt x="53996" y="48462"/>
                    </a:cubicBezTo>
                    <a:cubicBezTo>
                      <a:pt x="55425" y="40842"/>
                      <a:pt x="60188" y="33508"/>
                      <a:pt x="66569" y="29984"/>
                    </a:cubicBezTo>
                    <a:cubicBezTo>
                      <a:pt x="72951" y="26460"/>
                      <a:pt x="77237" y="27507"/>
                      <a:pt x="83333" y="28555"/>
                    </a:cubicBezTo>
                    <a:cubicBezTo>
                      <a:pt x="86953" y="20078"/>
                      <a:pt x="86381" y="13696"/>
                      <a:pt x="97145" y="9029"/>
                    </a:cubicBezTo>
                    <a:cubicBezTo>
                      <a:pt x="107908" y="4362"/>
                      <a:pt x="122100" y="8267"/>
                      <a:pt x="127910" y="21792"/>
                    </a:cubicBezTo>
                    <a:cubicBezTo>
                      <a:pt x="130577" y="28079"/>
                      <a:pt x="134768" y="39318"/>
                      <a:pt x="138007" y="45319"/>
                    </a:cubicBezTo>
                    <a:cubicBezTo>
                      <a:pt x="141245" y="51320"/>
                      <a:pt x="142103" y="51320"/>
                      <a:pt x="145246" y="57606"/>
                    </a:cubicBezTo>
                    <a:cubicBezTo>
                      <a:pt x="163534" y="94944"/>
                      <a:pt x="181060" y="133235"/>
                      <a:pt x="165058" y="174954"/>
                    </a:cubicBezTo>
                    <a:cubicBezTo>
                      <a:pt x="173440" y="207625"/>
                      <a:pt x="180965" y="240391"/>
                      <a:pt x="189156" y="272967"/>
                    </a:cubicBezTo>
                    <a:cubicBezTo>
                      <a:pt x="160105" y="277253"/>
                      <a:pt x="131054" y="281634"/>
                      <a:pt x="102002" y="286016"/>
                    </a:cubicBezTo>
                    <a:cubicBezTo>
                      <a:pt x="93144" y="259251"/>
                      <a:pt x="84953" y="232009"/>
                      <a:pt x="76285" y="2047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60AA0389-350C-4941-B38F-463C515C0D3B}"/>
                  </a:ext>
                </a:extLst>
              </p:cNvPr>
              <p:cNvSpPr/>
              <p:nvPr/>
            </p:nvSpPr>
            <p:spPr>
              <a:xfrm>
                <a:off x="9851299" y="2314954"/>
                <a:ext cx="561975" cy="800100"/>
              </a:xfrm>
              <a:custGeom>
                <a:avLst/>
                <a:gdLst>
                  <a:gd name="connsiteX0" fmla="*/ 56770 w 561975"/>
                  <a:gd name="connsiteY0" fmla="*/ 555499 h 800100"/>
                  <a:gd name="connsiteX1" fmla="*/ 18955 w 561975"/>
                  <a:gd name="connsiteY1" fmla="*/ 613697 h 800100"/>
                  <a:gd name="connsiteX2" fmla="*/ 65914 w 561975"/>
                  <a:gd name="connsiteY2" fmla="*/ 772288 h 800100"/>
                  <a:gd name="connsiteX3" fmla="*/ 479489 w 561975"/>
                  <a:gd name="connsiteY3" fmla="*/ 690183 h 800100"/>
                  <a:gd name="connsiteX4" fmla="*/ 523685 w 561975"/>
                  <a:gd name="connsiteY4" fmla="*/ 518733 h 800100"/>
                  <a:gd name="connsiteX5" fmla="*/ 413195 w 561975"/>
                  <a:gd name="connsiteY5" fmla="*/ 23433 h 800100"/>
                  <a:gd name="connsiteX6" fmla="*/ 262891 w 561975"/>
                  <a:gd name="connsiteY6" fmla="*/ 65819 h 800100"/>
                  <a:gd name="connsiteX7" fmla="*/ 332233 w 561975"/>
                  <a:gd name="connsiteY7" fmla="*/ 528639 h 800100"/>
                  <a:gd name="connsiteX8" fmla="*/ 56770 w 561975"/>
                  <a:gd name="connsiteY8" fmla="*/ 555499 h 800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1975" h="800100">
                    <a:moveTo>
                      <a:pt x="56770" y="555499"/>
                    </a:moveTo>
                    <a:cubicBezTo>
                      <a:pt x="34481" y="563024"/>
                      <a:pt x="18670" y="576073"/>
                      <a:pt x="18955" y="613697"/>
                    </a:cubicBezTo>
                    <a:cubicBezTo>
                      <a:pt x="19241" y="664656"/>
                      <a:pt x="-28479" y="707804"/>
                      <a:pt x="65914" y="772288"/>
                    </a:cubicBezTo>
                    <a:cubicBezTo>
                      <a:pt x="178785" y="849441"/>
                      <a:pt x="314707" y="752000"/>
                      <a:pt x="479489" y="690183"/>
                    </a:cubicBezTo>
                    <a:cubicBezTo>
                      <a:pt x="511303" y="678276"/>
                      <a:pt x="608172" y="606934"/>
                      <a:pt x="523685" y="518733"/>
                    </a:cubicBezTo>
                    <a:cubicBezTo>
                      <a:pt x="467773" y="355093"/>
                      <a:pt x="449485" y="194406"/>
                      <a:pt x="413195" y="23433"/>
                    </a:cubicBezTo>
                    <a:cubicBezTo>
                      <a:pt x="350616" y="-11143"/>
                      <a:pt x="302896" y="12288"/>
                      <a:pt x="262891" y="65819"/>
                    </a:cubicBezTo>
                    <a:cubicBezTo>
                      <a:pt x="279559" y="221076"/>
                      <a:pt x="315659" y="373857"/>
                      <a:pt x="332233" y="528639"/>
                    </a:cubicBezTo>
                    <a:cubicBezTo>
                      <a:pt x="140113" y="644558"/>
                      <a:pt x="197835" y="507588"/>
                      <a:pt x="56770" y="55549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0C115CCD-B49A-4D33-8F6F-29F5046F246A}"/>
                  </a:ext>
                </a:extLst>
              </p:cNvPr>
              <p:cNvSpPr/>
              <p:nvPr/>
            </p:nvSpPr>
            <p:spPr>
              <a:xfrm>
                <a:off x="9209745" y="2293238"/>
                <a:ext cx="581025" cy="1143000"/>
              </a:xfrm>
              <a:custGeom>
                <a:avLst/>
                <a:gdLst>
                  <a:gd name="connsiteX0" fmla="*/ 580403 w 581025"/>
                  <a:gd name="connsiteY0" fmla="*/ 7144 h 1143000"/>
                  <a:gd name="connsiteX1" fmla="*/ 531540 w 581025"/>
                  <a:gd name="connsiteY1" fmla="*/ 207359 h 1143000"/>
                  <a:gd name="connsiteX2" fmla="*/ 157779 w 581025"/>
                  <a:gd name="connsiteY2" fmla="*/ 404622 h 1143000"/>
                  <a:gd name="connsiteX3" fmla="*/ 24905 w 581025"/>
                  <a:gd name="connsiteY3" fmla="*/ 562166 h 1143000"/>
                  <a:gd name="connsiteX4" fmla="*/ 7760 w 581025"/>
                  <a:gd name="connsiteY4" fmla="*/ 976694 h 1143000"/>
                  <a:gd name="connsiteX5" fmla="*/ 98819 w 581025"/>
                  <a:gd name="connsiteY5" fmla="*/ 1127379 h 1143000"/>
                  <a:gd name="connsiteX6" fmla="*/ 222359 w 581025"/>
                  <a:gd name="connsiteY6" fmla="*/ 1136618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1025" h="1143000">
                    <a:moveTo>
                      <a:pt x="580403" y="7144"/>
                    </a:moveTo>
                    <a:cubicBezTo>
                      <a:pt x="479343" y="45910"/>
                      <a:pt x="485344" y="123634"/>
                      <a:pt x="531540" y="207359"/>
                    </a:cubicBezTo>
                    <a:lnTo>
                      <a:pt x="157779" y="404622"/>
                    </a:lnTo>
                    <a:cubicBezTo>
                      <a:pt x="78626" y="441293"/>
                      <a:pt x="29287" y="440912"/>
                      <a:pt x="24905" y="562166"/>
                    </a:cubicBezTo>
                    <a:cubicBezTo>
                      <a:pt x="21381" y="659606"/>
                      <a:pt x="16809" y="861632"/>
                      <a:pt x="7760" y="976694"/>
                    </a:cubicBezTo>
                    <a:cubicBezTo>
                      <a:pt x="1950" y="1050322"/>
                      <a:pt x="37574" y="1098328"/>
                      <a:pt x="98819" y="1127379"/>
                    </a:cubicBezTo>
                    <a:cubicBezTo>
                      <a:pt x="138348" y="1146143"/>
                      <a:pt x="180925" y="1145000"/>
                      <a:pt x="222359" y="1136618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1" name="星形: 四角 120">
              <a:extLst>
                <a:ext uri="{FF2B5EF4-FFF2-40B4-BE49-F238E27FC236}">
                  <a16:creationId xmlns:a16="http://schemas.microsoft.com/office/drawing/2014/main" id="{AB3C7F92-3CAD-4C95-9D7E-15287F0E2252}"/>
                </a:ext>
              </a:extLst>
            </p:cNvPr>
            <p:cNvSpPr/>
            <p:nvPr/>
          </p:nvSpPr>
          <p:spPr>
            <a:xfrm>
              <a:off x="10195620" y="1403720"/>
              <a:ext cx="238841" cy="238841"/>
            </a:xfrm>
            <a:prstGeom prst="star4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144" name="图形 143">
            <a:extLst>
              <a:ext uri="{FF2B5EF4-FFF2-40B4-BE49-F238E27FC236}">
                <a16:creationId xmlns:a16="http://schemas.microsoft.com/office/drawing/2014/main" id="{1D1AB184-6450-4B41-86E0-CC6D58FAE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90737" y="1590742"/>
            <a:ext cx="1431055" cy="929730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1128221" y="4791497"/>
            <a:ext cx="5030992" cy="285917"/>
            <a:chOff x="1128221" y="4791497"/>
            <a:chExt cx="5030992" cy="285917"/>
          </a:xfrm>
        </p:grpSpPr>
        <p:sp>
          <p:nvSpPr>
            <p:cNvPr id="80" name="Rectangle 79"/>
            <p:cNvSpPr/>
            <p:nvPr/>
          </p:nvSpPr>
          <p:spPr>
            <a:xfrm>
              <a:off x="1598924" y="4791497"/>
              <a:ext cx="1376351" cy="2859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36000" bIns="0" rtlCol="0" anchor="ctr">
              <a:normAutofit/>
            </a:bodyPr>
            <a:lstStyle/>
            <a:p>
              <a:pPr lvl="0">
                <a:defRPr/>
              </a:pPr>
              <a:r>
                <a:rPr lang="zh-CN" altLang="en-US" sz="12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标题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2</a:t>
              </a:r>
              <a:endParaRPr lang="en-IN" altLang="zh-CN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9" name="Rounded Rectangle 173"/>
            <p:cNvSpPr/>
            <p:nvPr/>
          </p:nvSpPr>
          <p:spPr>
            <a:xfrm>
              <a:off x="3063588" y="4808131"/>
              <a:ext cx="3095625" cy="26564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127000" dist="38100" dir="2700000" algn="tl" rotWithShape="0">
                <a:schemeClr val="bg1">
                  <a:lumMod val="7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AA1BE3"/>
                  </a:solidFill>
                  <a:effectLst/>
                  <a:uLnTx/>
                  <a:uFillTx/>
                  <a:cs typeface="+mn-ea"/>
                  <a:sym typeface="+mn-lt"/>
                </a:rPr>
                <a:t>100%</a:t>
              </a:r>
            </a:p>
          </p:txBody>
        </p:sp>
        <p:grpSp>
          <p:nvGrpSpPr>
            <p:cNvPr id="102" name="Group 101"/>
            <p:cNvGrpSpPr/>
            <p:nvPr/>
          </p:nvGrpSpPr>
          <p:grpSpPr>
            <a:xfrm>
              <a:off x="1128221" y="4872148"/>
              <a:ext cx="171953" cy="161095"/>
              <a:chOff x="5368132" y="3540125"/>
              <a:chExt cx="465138" cy="435769"/>
            </a:xfrm>
            <a:solidFill>
              <a:schemeClr val="accent3"/>
            </a:solidFill>
          </p:grpSpPr>
          <p:sp>
            <p:nvSpPr>
              <p:cNvPr id="106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7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Group 1"/>
          <p:cNvGrpSpPr/>
          <p:nvPr/>
        </p:nvGrpSpPr>
        <p:grpSpPr>
          <a:xfrm>
            <a:off x="1107050" y="4327862"/>
            <a:ext cx="5052163" cy="288027"/>
            <a:chOff x="1107050" y="4327862"/>
            <a:chExt cx="5052163" cy="288027"/>
          </a:xfrm>
        </p:grpSpPr>
        <p:sp>
          <p:nvSpPr>
            <p:cNvPr id="79" name="Rectangle 78"/>
            <p:cNvSpPr/>
            <p:nvPr/>
          </p:nvSpPr>
          <p:spPr>
            <a:xfrm>
              <a:off x="1602098" y="4327862"/>
              <a:ext cx="1376351" cy="2859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36000" bIns="0" rtlCol="0" anchor="ctr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2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标题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1</a:t>
              </a:r>
              <a:endParaRPr kumimoji="0" lang="en-I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83" name="Group 82"/>
            <p:cNvGrpSpPr/>
            <p:nvPr/>
          </p:nvGrpSpPr>
          <p:grpSpPr>
            <a:xfrm>
              <a:off x="1107050" y="4392041"/>
              <a:ext cx="193831" cy="176768"/>
              <a:chOff x="7693025" y="1104900"/>
              <a:chExt cx="703263" cy="641350"/>
            </a:xfrm>
            <a:solidFill>
              <a:schemeClr val="accent1"/>
            </a:solidFill>
          </p:grpSpPr>
          <p:sp>
            <p:nvSpPr>
              <p:cNvPr id="98" name="Freeform 48"/>
              <p:cNvSpPr>
                <a:spLocks noEditPoints="1"/>
              </p:cNvSpPr>
              <p:nvPr/>
            </p:nvSpPr>
            <p:spPr bwMode="auto">
              <a:xfrm>
                <a:off x="7948613" y="1158875"/>
                <a:ext cx="190500" cy="206375"/>
              </a:xfrm>
              <a:custGeom>
                <a:avLst/>
                <a:gdLst>
                  <a:gd name="T0" fmla="*/ 458 w 959"/>
                  <a:gd name="T1" fmla="*/ 628 h 1040"/>
                  <a:gd name="T2" fmla="*/ 345 w 959"/>
                  <a:gd name="T3" fmla="*/ 904 h 1040"/>
                  <a:gd name="T4" fmla="*/ 614 w 959"/>
                  <a:gd name="T5" fmla="*/ 905 h 1040"/>
                  <a:gd name="T6" fmla="*/ 503 w 959"/>
                  <a:gd name="T7" fmla="*/ 628 h 1040"/>
                  <a:gd name="T8" fmla="*/ 514 w 959"/>
                  <a:gd name="T9" fmla="*/ 585 h 1040"/>
                  <a:gd name="T10" fmla="*/ 446 w 959"/>
                  <a:gd name="T11" fmla="*/ 585 h 1040"/>
                  <a:gd name="T12" fmla="*/ 480 w 959"/>
                  <a:gd name="T13" fmla="*/ 0 h 1040"/>
                  <a:gd name="T14" fmla="*/ 557 w 959"/>
                  <a:gd name="T15" fmla="*/ 12 h 1040"/>
                  <a:gd name="T16" fmla="*/ 625 w 959"/>
                  <a:gd name="T17" fmla="*/ 44 h 1040"/>
                  <a:gd name="T18" fmla="*/ 680 w 959"/>
                  <a:gd name="T19" fmla="*/ 93 h 1040"/>
                  <a:gd name="T20" fmla="*/ 721 w 959"/>
                  <a:gd name="T21" fmla="*/ 155 h 1040"/>
                  <a:gd name="T22" fmla="*/ 742 w 959"/>
                  <a:gd name="T23" fmla="*/ 229 h 1040"/>
                  <a:gd name="T24" fmla="*/ 742 w 959"/>
                  <a:gd name="T25" fmla="*/ 309 h 1040"/>
                  <a:gd name="T26" fmla="*/ 722 w 959"/>
                  <a:gd name="T27" fmla="*/ 389 h 1040"/>
                  <a:gd name="T28" fmla="*/ 683 w 959"/>
                  <a:gd name="T29" fmla="*/ 463 h 1040"/>
                  <a:gd name="T30" fmla="*/ 630 w 959"/>
                  <a:gd name="T31" fmla="*/ 525 h 1040"/>
                  <a:gd name="T32" fmla="*/ 650 w 959"/>
                  <a:gd name="T33" fmla="*/ 566 h 1040"/>
                  <a:gd name="T34" fmla="*/ 742 w 959"/>
                  <a:gd name="T35" fmla="*/ 611 h 1040"/>
                  <a:gd name="T36" fmla="*/ 823 w 959"/>
                  <a:gd name="T37" fmla="*/ 670 h 1040"/>
                  <a:gd name="T38" fmla="*/ 887 w 959"/>
                  <a:gd name="T39" fmla="*/ 740 h 1040"/>
                  <a:gd name="T40" fmla="*/ 932 w 959"/>
                  <a:gd name="T41" fmla="*/ 813 h 1040"/>
                  <a:gd name="T42" fmla="*/ 957 w 959"/>
                  <a:gd name="T43" fmla="*/ 886 h 1040"/>
                  <a:gd name="T44" fmla="*/ 956 w 959"/>
                  <a:gd name="T45" fmla="*/ 937 h 1040"/>
                  <a:gd name="T46" fmla="*/ 929 w 959"/>
                  <a:gd name="T47" fmla="*/ 966 h 1040"/>
                  <a:gd name="T48" fmla="*/ 878 w 959"/>
                  <a:gd name="T49" fmla="*/ 991 h 1040"/>
                  <a:gd name="T50" fmla="*/ 809 w 959"/>
                  <a:gd name="T51" fmla="*/ 1011 h 1040"/>
                  <a:gd name="T52" fmla="*/ 726 w 959"/>
                  <a:gd name="T53" fmla="*/ 1025 h 1040"/>
                  <a:gd name="T54" fmla="*/ 631 w 959"/>
                  <a:gd name="T55" fmla="*/ 1035 h 1040"/>
                  <a:gd name="T56" fmla="*/ 531 w 959"/>
                  <a:gd name="T57" fmla="*/ 1040 h 1040"/>
                  <a:gd name="T58" fmla="*/ 429 w 959"/>
                  <a:gd name="T59" fmla="*/ 1040 h 1040"/>
                  <a:gd name="T60" fmla="*/ 328 w 959"/>
                  <a:gd name="T61" fmla="*/ 1035 h 1040"/>
                  <a:gd name="T62" fmla="*/ 233 w 959"/>
                  <a:gd name="T63" fmla="*/ 1025 h 1040"/>
                  <a:gd name="T64" fmla="*/ 150 w 959"/>
                  <a:gd name="T65" fmla="*/ 1011 h 1040"/>
                  <a:gd name="T66" fmla="*/ 81 w 959"/>
                  <a:gd name="T67" fmla="*/ 991 h 1040"/>
                  <a:gd name="T68" fmla="*/ 30 w 959"/>
                  <a:gd name="T69" fmla="*/ 966 h 1040"/>
                  <a:gd name="T70" fmla="*/ 3 w 959"/>
                  <a:gd name="T71" fmla="*/ 937 h 1040"/>
                  <a:gd name="T72" fmla="*/ 3 w 959"/>
                  <a:gd name="T73" fmla="*/ 886 h 1040"/>
                  <a:gd name="T74" fmla="*/ 27 w 959"/>
                  <a:gd name="T75" fmla="*/ 813 h 1040"/>
                  <a:gd name="T76" fmla="*/ 73 w 959"/>
                  <a:gd name="T77" fmla="*/ 740 h 1040"/>
                  <a:gd name="T78" fmla="*/ 137 w 959"/>
                  <a:gd name="T79" fmla="*/ 670 h 1040"/>
                  <a:gd name="T80" fmla="*/ 217 w 959"/>
                  <a:gd name="T81" fmla="*/ 611 h 1040"/>
                  <a:gd name="T82" fmla="*/ 311 w 959"/>
                  <a:gd name="T83" fmla="*/ 566 h 1040"/>
                  <a:gd name="T84" fmla="*/ 330 w 959"/>
                  <a:gd name="T85" fmla="*/ 525 h 1040"/>
                  <a:gd name="T86" fmla="*/ 277 w 959"/>
                  <a:gd name="T87" fmla="*/ 463 h 1040"/>
                  <a:gd name="T88" fmla="*/ 239 w 959"/>
                  <a:gd name="T89" fmla="*/ 389 h 1040"/>
                  <a:gd name="T90" fmla="*/ 218 w 959"/>
                  <a:gd name="T91" fmla="*/ 309 h 1040"/>
                  <a:gd name="T92" fmla="*/ 218 w 959"/>
                  <a:gd name="T93" fmla="*/ 229 h 1040"/>
                  <a:gd name="T94" fmla="*/ 240 w 959"/>
                  <a:gd name="T95" fmla="*/ 155 h 1040"/>
                  <a:gd name="T96" fmla="*/ 280 w 959"/>
                  <a:gd name="T97" fmla="*/ 93 h 1040"/>
                  <a:gd name="T98" fmla="*/ 336 w 959"/>
                  <a:gd name="T99" fmla="*/ 44 h 1040"/>
                  <a:gd name="T100" fmla="*/ 404 w 959"/>
                  <a:gd name="T101" fmla="*/ 12 h 1040"/>
                  <a:gd name="T102" fmla="*/ 480 w 959"/>
                  <a:gd name="T103" fmla="*/ 0 h 10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959" h="1040">
                    <a:moveTo>
                      <a:pt x="413" y="576"/>
                    </a:moveTo>
                    <a:lnTo>
                      <a:pt x="458" y="628"/>
                    </a:lnTo>
                    <a:lnTo>
                      <a:pt x="459" y="628"/>
                    </a:lnTo>
                    <a:lnTo>
                      <a:pt x="345" y="904"/>
                    </a:lnTo>
                    <a:lnTo>
                      <a:pt x="480" y="1040"/>
                    </a:lnTo>
                    <a:lnTo>
                      <a:pt x="614" y="905"/>
                    </a:lnTo>
                    <a:lnTo>
                      <a:pt x="502" y="628"/>
                    </a:lnTo>
                    <a:lnTo>
                      <a:pt x="503" y="628"/>
                    </a:lnTo>
                    <a:lnTo>
                      <a:pt x="546" y="576"/>
                    </a:lnTo>
                    <a:lnTo>
                      <a:pt x="514" y="585"/>
                    </a:lnTo>
                    <a:lnTo>
                      <a:pt x="480" y="588"/>
                    </a:lnTo>
                    <a:lnTo>
                      <a:pt x="446" y="585"/>
                    </a:lnTo>
                    <a:lnTo>
                      <a:pt x="413" y="576"/>
                    </a:lnTo>
                    <a:close/>
                    <a:moveTo>
                      <a:pt x="480" y="0"/>
                    </a:moveTo>
                    <a:lnTo>
                      <a:pt x="519" y="4"/>
                    </a:lnTo>
                    <a:lnTo>
                      <a:pt x="557" y="12"/>
                    </a:lnTo>
                    <a:lnTo>
                      <a:pt x="591" y="25"/>
                    </a:lnTo>
                    <a:lnTo>
                      <a:pt x="625" y="44"/>
                    </a:lnTo>
                    <a:lnTo>
                      <a:pt x="654" y="67"/>
                    </a:lnTo>
                    <a:lnTo>
                      <a:pt x="680" y="93"/>
                    </a:lnTo>
                    <a:lnTo>
                      <a:pt x="703" y="123"/>
                    </a:lnTo>
                    <a:lnTo>
                      <a:pt x="721" y="155"/>
                    </a:lnTo>
                    <a:lnTo>
                      <a:pt x="734" y="191"/>
                    </a:lnTo>
                    <a:lnTo>
                      <a:pt x="742" y="229"/>
                    </a:lnTo>
                    <a:lnTo>
                      <a:pt x="746" y="269"/>
                    </a:lnTo>
                    <a:lnTo>
                      <a:pt x="742" y="309"/>
                    </a:lnTo>
                    <a:lnTo>
                      <a:pt x="735" y="348"/>
                    </a:lnTo>
                    <a:lnTo>
                      <a:pt x="722" y="389"/>
                    </a:lnTo>
                    <a:lnTo>
                      <a:pt x="705" y="427"/>
                    </a:lnTo>
                    <a:lnTo>
                      <a:pt x="683" y="463"/>
                    </a:lnTo>
                    <a:lnTo>
                      <a:pt x="658" y="496"/>
                    </a:lnTo>
                    <a:lnTo>
                      <a:pt x="630" y="525"/>
                    </a:lnTo>
                    <a:lnTo>
                      <a:pt x="599" y="550"/>
                    </a:lnTo>
                    <a:lnTo>
                      <a:pt x="650" y="566"/>
                    </a:lnTo>
                    <a:lnTo>
                      <a:pt x="697" y="586"/>
                    </a:lnTo>
                    <a:lnTo>
                      <a:pt x="742" y="611"/>
                    </a:lnTo>
                    <a:lnTo>
                      <a:pt x="785" y="640"/>
                    </a:lnTo>
                    <a:lnTo>
                      <a:pt x="823" y="670"/>
                    </a:lnTo>
                    <a:lnTo>
                      <a:pt x="857" y="704"/>
                    </a:lnTo>
                    <a:lnTo>
                      <a:pt x="887" y="740"/>
                    </a:lnTo>
                    <a:lnTo>
                      <a:pt x="912" y="776"/>
                    </a:lnTo>
                    <a:lnTo>
                      <a:pt x="932" y="813"/>
                    </a:lnTo>
                    <a:lnTo>
                      <a:pt x="947" y="850"/>
                    </a:lnTo>
                    <a:lnTo>
                      <a:pt x="957" y="886"/>
                    </a:lnTo>
                    <a:lnTo>
                      <a:pt x="959" y="920"/>
                    </a:lnTo>
                    <a:lnTo>
                      <a:pt x="956" y="937"/>
                    </a:lnTo>
                    <a:lnTo>
                      <a:pt x="946" y="952"/>
                    </a:lnTo>
                    <a:lnTo>
                      <a:pt x="929" y="966"/>
                    </a:lnTo>
                    <a:lnTo>
                      <a:pt x="906" y="979"/>
                    </a:lnTo>
                    <a:lnTo>
                      <a:pt x="878" y="991"/>
                    </a:lnTo>
                    <a:lnTo>
                      <a:pt x="846" y="1001"/>
                    </a:lnTo>
                    <a:lnTo>
                      <a:pt x="809" y="1011"/>
                    </a:lnTo>
                    <a:lnTo>
                      <a:pt x="769" y="1018"/>
                    </a:lnTo>
                    <a:lnTo>
                      <a:pt x="726" y="1025"/>
                    </a:lnTo>
                    <a:lnTo>
                      <a:pt x="680" y="1030"/>
                    </a:lnTo>
                    <a:lnTo>
                      <a:pt x="631" y="1035"/>
                    </a:lnTo>
                    <a:lnTo>
                      <a:pt x="582" y="1038"/>
                    </a:lnTo>
                    <a:lnTo>
                      <a:pt x="531" y="1040"/>
                    </a:lnTo>
                    <a:lnTo>
                      <a:pt x="480" y="1040"/>
                    </a:lnTo>
                    <a:lnTo>
                      <a:pt x="429" y="1040"/>
                    </a:lnTo>
                    <a:lnTo>
                      <a:pt x="378" y="1038"/>
                    </a:lnTo>
                    <a:lnTo>
                      <a:pt x="328" y="1035"/>
                    </a:lnTo>
                    <a:lnTo>
                      <a:pt x="280" y="1030"/>
                    </a:lnTo>
                    <a:lnTo>
                      <a:pt x="233" y="1025"/>
                    </a:lnTo>
                    <a:lnTo>
                      <a:pt x="190" y="1018"/>
                    </a:lnTo>
                    <a:lnTo>
                      <a:pt x="150" y="1011"/>
                    </a:lnTo>
                    <a:lnTo>
                      <a:pt x="114" y="1001"/>
                    </a:lnTo>
                    <a:lnTo>
                      <a:pt x="81" y="991"/>
                    </a:lnTo>
                    <a:lnTo>
                      <a:pt x="53" y="979"/>
                    </a:lnTo>
                    <a:lnTo>
                      <a:pt x="30" y="966"/>
                    </a:lnTo>
                    <a:lnTo>
                      <a:pt x="14" y="952"/>
                    </a:lnTo>
                    <a:lnTo>
                      <a:pt x="3" y="937"/>
                    </a:lnTo>
                    <a:lnTo>
                      <a:pt x="0" y="920"/>
                    </a:lnTo>
                    <a:lnTo>
                      <a:pt x="3" y="886"/>
                    </a:lnTo>
                    <a:lnTo>
                      <a:pt x="12" y="850"/>
                    </a:lnTo>
                    <a:lnTo>
                      <a:pt x="27" y="813"/>
                    </a:lnTo>
                    <a:lnTo>
                      <a:pt x="48" y="776"/>
                    </a:lnTo>
                    <a:lnTo>
                      <a:pt x="73" y="740"/>
                    </a:lnTo>
                    <a:lnTo>
                      <a:pt x="103" y="704"/>
                    </a:lnTo>
                    <a:lnTo>
                      <a:pt x="137" y="670"/>
                    </a:lnTo>
                    <a:lnTo>
                      <a:pt x="175" y="640"/>
                    </a:lnTo>
                    <a:lnTo>
                      <a:pt x="217" y="611"/>
                    </a:lnTo>
                    <a:lnTo>
                      <a:pt x="262" y="586"/>
                    </a:lnTo>
                    <a:lnTo>
                      <a:pt x="311" y="566"/>
                    </a:lnTo>
                    <a:lnTo>
                      <a:pt x="362" y="550"/>
                    </a:lnTo>
                    <a:lnTo>
                      <a:pt x="330" y="525"/>
                    </a:lnTo>
                    <a:lnTo>
                      <a:pt x="302" y="496"/>
                    </a:lnTo>
                    <a:lnTo>
                      <a:pt x="277" y="463"/>
                    </a:lnTo>
                    <a:lnTo>
                      <a:pt x="256" y="427"/>
                    </a:lnTo>
                    <a:lnTo>
                      <a:pt x="239" y="389"/>
                    </a:lnTo>
                    <a:lnTo>
                      <a:pt x="226" y="348"/>
                    </a:lnTo>
                    <a:lnTo>
                      <a:pt x="218" y="309"/>
                    </a:lnTo>
                    <a:lnTo>
                      <a:pt x="215" y="269"/>
                    </a:lnTo>
                    <a:lnTo>
                      <a:pt x="218" y="229"/>
                    </a:lnTo>
                    <a:lnTo>
                      <a:pt x="226" y="191"/>
                    </a:lnTo>
                    <a:lnTo>
                      <a:pt x="240" y="155"/>
                    </a:lnTo>
                    <a:lnTo>
                      <a:pt x="258" y="123"/>
                    </a:lnTo>
                    <a:lnTo>
                      <a:pt x="280" y="93"/>
                    </a:lnTo>
                    <a:lnTo>
                      <a:pt x="307" y="67"/>
                    </a:lnTo>
                    <a:lnTo>
                      <a:pt x="336" y="44"/>
                    </a:lnTo>
                    <a:lnTo>
                      <a:pt x="368" y="25"/>
                    </a:lnTo>
                    <a:lnTo>
                      <a:pt x="404" y="12"/>
                    </a:lnTo>
                    <a:lnTo>
                      <a:pt x="440" y="4"/>
                    </a:lnTo>
                    <a:lnTo>
                      <a:pt x="4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9" name="Freeform 49"/>
              <p:cNvSpPr>
                <a:spLocks noEditPoints="1"/>
              </p:cNvSpPr>
              <p:nvPr/>
            </p:nvSpPr>
            <p:spPr bwMode="auto">
              <a:xfrm>
                <a:off x="7753350" y="1485900"/>
                <a:ext cx="190500" cy="206375"/>
              </a:xfrm>
              <a:custGeom>
                <a:avLst/>
                <a:gdLst>
                  <a:gd name="T0" fmla="*/ 458 w 960"/>
                  <a:gd name="T1" fmla="*/ 626 h 1038"/>
                  <a:gd name="T2" fmla="*/ 346 w 960"/>
                  <a:gd name="T3" fmla="*/ 902 h 1038"/>
                  <a:gd name="T4" fmla="*/ 615 w 960"/>
                  <a:gd name="T5" fmla="*/ 902 h 1038"/>
                  <a:gd name="T6" fmla="*/ 503 w 960"/>
                  <a:gd name="T7" fmla="*/ 626 h 1038"/>
                  <a:gd name="T8" fmla="*/ 526 w 960"/>
                  <a:gd name="T9" fmla="*/ 581 h 1038"/>
                  <a:gd name="T10" fmla="*/ 480 w 960"/>
                  <a:gd name="T11" fmla="*/ 587 h 1038"/>
                  <a:gd name="T12" fmla="*/ 413 w 960"/>
                  <a:gd name="T13" fmla="*/ 575 h 1038"/>
                  <a:gd name="T14" fmla="*/ 520 w 960"/>
                  <a:gd name="T15" fmla="*/ 2 h 1038"/>
                  <a:gd name="T16" fmla="*/ 592 w 960"/>
                  <a:gd name="T17" fmla="*/ 25 h 1038"/>
                  <a:gd name="T18" fmla="*/ 654 w 960"/>
                  <a:gd name="T19" fmla="*/ 65 h 1038"/>
                  <a:gd name="T20" fmla="*/ 702 w 960"/>
                  <a:gd name="T21" fmla="*/ 122 h 1038"/>
                  <a:gd name="T22" fmla="*/ 734 w 960"/>
                  <a:gd name="T23" fmla="*/ 191 h 1038"/>
                  <a:gd name="T24" fmla="*/ 746 w 960"/>
                  <a:gd name="T25" fmla="*/ 268 h 1038"/>
                  <a:gd name="T26" fmla="*/ 735 w 960"/>
                  <a:gd name="T27" fmla="*/ 348 h 1038"/>
                  <a:gd name="T28" fmla="*/ 705 w 960"/>
                  <a:gd name="T29" fmla="*/ 425 h 1038"/>
                  <a:gd name="T30" fmla="*/ 658 w 960"/>
                  <a:gd name="T31" fmla="*/ 494 h 1038"/>
                  <a:gd name="T32" fmla="*/ 599 w 960"/>
                  <a:gd name="T33" fmla="*/ 547 h 1038"/>
                  <a:gd name="T34" fmla="*/ 698 w 960"/>
                  <a:gd name="T35" fmla="*/ 585 h 1038"/>
                  <a:gd name="T36" fmla="*/ 785 w 960"/>
                  <a:gd name="T37" fmla="*/ 638 h 1038"/>
                  <a:gd name="T38" fmla="*/ 858 w 960"/>
                  <a:gd name="T39" fmla="*/ 703 h 1038"/>
                  <a:gd name="T40" fmla="*/ 913 w 960"/>
                  <a:gd name="T41" fmla="*/ 774 h 1038"/>
                  <a:gd name="T42" fmla="*/ 948 w 960"/>
                  <a:gd name="T43" fmla="*/ 849 h 1038"/>
                  <a:gd name="T44" fmla="*/ 960 w 960"/>
                  <a:gd name="T45" fmla="*/ 920 h 1038"/>
                  <a:gd name="T46" fmla="*/ 946 w 960"/>
                  <a:gd name="T47" fmla="*/ 951 h 1038"/>
                  <a:gd name="T48" fmla="*/ 907 w 960"/>
                  <a:gd name="T49" fmla="*/ 977 h 1038"/>
                  <a:gd name="T50" fmla="*/ 847 w 960"/>
                  <a:gd name="T51" fmla="*/ 1000 h 1038"/>
                  <a:gd name="T52" fmla="*/ 770 w 960"/>
                  <a:gd name="T53" fmla="*/ 1017 h 1038"/>
                  <a:gd name="T54" fmla="*/ 681 w 960"/>
                  <a:gd name="T55" fmla="*/ 1029 h 1038"/>
                  <a:gd name="T56" fmla="*/ 583 w 960"/>
                  <a:gd name="T57" fmla="*/ 1036 h 1038"/>
                  <a:gd name="T58" fmla="*/ 480 w 960"/>
                  <a:gd name="T59" fmla="*/ 1038 h 1038"/>
                  <a:gd name="T60" fmla="*/ 379 w 960"/>
                  <a:gd name="T61" fmla="*/ 1036 h 1038"/>
                  <a:gd name="T62" fmla="*/ 281 w 960"/>
                  <a:gd name="T63" fmla="*/ 1029 h 1038"/>
                  <a:gd name="T64" fmla="*/ 191 w 960"/>
                  <a:gd name="T65" fmla="*/ 1017 h 1038"/>
                  <a:gd name="T66" fmla="*/ 113 w 960"/>
                  <a:gd name="T67" fmla="*/ 1000 h 1038"/>
                  <a:gd name="T68" fmla="*/ 54 w 960"/>
                  <a:gd name="T69" fmla="*/ 977 h 1038"/>
                  <a:gd name="T70" fmla="*/ 14 w 960"/>
                  <a:gd name="T71" fmla="*/ 951 h 1038"/>
                  <a:gd name="T72" fmla="*/ 0 w 960"/>
                  <a:gd name="T73" fmla="*/ 920 h 1038"/>
                  <a:gd name="T74" fmla="*/ 13 w 960"/>
                  <a:gd name="T75" fmla="*/ 849 h 1038"/>
                  <a:gd name="T76" fmla="*/ 48 w 960"/>
                  <a:gd name="T77" fmla="*/ 774 h 1038"/>
                  <a:gd name="T78" fmla="*/ 104 w 960"/>
                  <a:gd name="T79" fmla="*/ 703 h 1038"/>
                  <a:gd name="T80" fmla="*/ 176 w 960"/>
                  <a:gd name="T81" fmla="*/ 638 h 1038"/>
                  <a:gd name="T82" fmla="*/ 263 w 960"/>
                  <a:gd name="T83" fmla="*/ 585 h 1038"/>
                  <a:gd name="T84" fmla="*/ 362 w 960"/>
                  <a:gd name="T85" fmla="*/ 547 h 1038"/>
                  <a:gd name="T86" fmla="*/ 302 w 960"/>
                  <a:gd name="T87" fmla="*/ 494 h 1038"/>
                  <a:gd name="T88" fmla="*/ 256 w 960"/>
                  <a:gd name="T89" fmla="*/ 425 h 1038"/>
                  <a:gd name="T90" fmla="*/ 227 w 960"/>
                  <a:gd name="T91" fmla="*/ 348 h 1038"/>
                  <a:gd name="T92" fmla="*/ 216 w 960"/>
                  <a:gd name="T93" fmla="*/ 268 h 1038"/>
                  <a:gd name="T94" fmla="*/ 227 w 960"/>
                  <a:gd name="T95" fmla="*/ 191 h 1038"/>
                  <a:gd name="T96" fmla="*/ 258 w 960"/>
                  <a:gd name="T97" fmla="*/ 122 h 1038"/>
                  <a:gd name="T98" fmla="*/ 307 w 960"/>
                  <a:gd name="T99" fmla="*/ 65 h 1038"/>
                  <a:gd name="T100" fmla="*/ 369 w 960"/>
                  <a:gd name="T101" fmla="*/ 25 h 1038"/>
                  <a:gd name="T102" fmla="*/ 441 w 960"/>
                  <a:gd name="T103" fmla="*/ 2 h 10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960" h="1038">
                    <a:moveTo>
                      <a:pt x="413" y="575"/>
                    </a:moveTo>
                    <a:lnTo>
                      <a:pt x="458" y="626"/>
                    </a:lnTo>
                    <a:lnTo>
                      <a:pt x="460" y="626"/>
                    </a:lnTo>
                    <a:lnTo>
                      <a:pt x="346" y="902"/>
                    </a:lnTo>
                    <a:lnTo>
                      <a:pt x="480" y="1038"/>
                    </a:lnTo>
                    <a:lnTo>
                      <a:pt x="615" y="902"/>
                    </a:lnTo>
                    <a:lnTo>
                      <a:pt x="502" y="626"/>
                    </a:lnTo>
                    <a:lnTo>
                      <a:pt x="503" y="626"/>
                    </a:lnTo>
                    <a:lnTo>
                      <a:pt x="547" y="575"/>
                    </a:lnTo>
                    <a:lnTo>
                      <a:pt x="526" y="581"/>
                    </a:lnTo>
                    <a:lnTo>
                      <a:pt x="503" y="586"/>
                    </a:lnTo>
                    <a:lnTo>
                      <a:pt x="480" y="587"/>
                    </a:lnTo>
                    <a:lnTo>
                      <a:pt x="447" y="583"/>
                    </a:lnTo>
                    <a:lnTo>
                      <a:pt x="413" y="575"/>
                    </a:lnTo>
                    <a:close/>
                    <a:moveTo>
                      <a:pt x="480" y="0"/>
                    </a:moveTo>
                    <a:lnTo>
                      <a:pt x="520" y="2"/>
                    </a:lnTo>
                    <a:lnTo>
                      <a:pt x="557" y="11"/>
                    </a:lnTo>
                    <a:lnTo>
                      <a:pt x="592" y="25"/>
                    </a:lnTo>
                    <a:lnTo>
                      <a:pt x="625" y="42"/>
                    </a:lnTo>
                    <a:lnTo>
                      <a:pt x="654" y="65"/>
                    </a:lnTo>
                    <a:lnTo>
                      <a:pt x="681" y="91"/>
                    </a:lnTo>
                    <a:lnTo>
                      <a:pt x="702" y="122"/>
                    </a:lnTo>
                    <a:lnTo>
                      <a:pt x="721" y="155"/>
                    </a:lnTo>
                    <a:lnTo>
                      <a:pt x="734" y="191"/>
                    </a:lnTo>
                    <a:lnTo>
                      <a:pt x="742" y="228"/>
                    </a:lnTo>
                    <a:lnTo>
                      <a:pt x="746" y="268"/>
                    </a:lnTo>
                    <a:lnTo>
                      <a:pt x="742" y="307"/>
                    </a:lnTo>
                    <a:lnTo>
                      <a:pt x="735" y="348"/>
                    </a:lnTo>
                    <a:lnTo>
                      <a:pt x="722" y="387"/>
                    </a:lnTo>
                    <a:lnTo>
                      <a:pt x="705" y="425"/>
                    </a:lnTo>
                    <a:lnTo>
                      <a:pt x="683" y="461"/>
                    </a:lnTo>
                    <a:lnTo>
                      <a:pt x="658" y="494"/>
                    </a:lnTo>
                    <a:lnTo>
                      <a:pt x="630" y="523"/>
                    </a:lnTo>
                    <a:lnTo>
                      <a:pt x="599" y="547"/>
                    </a:lnTo>
                    <a:lnTo>
                      <a:pt x="650" y="564"/>
                    </a:lnTo>
                    <a:lnTo>
                      <a:pt x="698" y="585"/>
                    </a:lnTo>
                    <a:lnTo>
                      <a:pt x="743" y="610"/>
                    </a:lnTo>
                    <a:lnTo>
                      <a:pt x="785" y="638"/>
                    </a:lnTo>
                    <a:lnTo>
                      <a:pt x="823" y="670"/>
                    </a:lnTo>
                    <a:lnTo>
                      <a:pt x="858" y="703"/>
                    </a:lnTo>
                    <a:lnTo>
                      <a:pt x="888" y="738"/>
                    </a:lnTo>
                    <a:lnTo>
                      <a:pt x="913" y="774"/>
                    </a:lnTo>
                    <a:lnTo>
                      <a:pt x="933" y="812"/>
                    </a:lnTo>
                    <a:lnTo>
                      <a:pt x="948" y="849"/>
                    </a:lnTo>
                    <a:lnTo>
                      <a:pt x="957" y="885"/>
                    </a:lnTo>
                    <a:lnTo>
                      <a:pt x="960" y="920"/>
                    </a:lnTo>
                    <a:lnTo>
                      <a:pt x="957" y="936"/>
                    </a:lnTo>
                    <a:lnTo>
                      <a:pt x="946" y="951"/>
                    </a:lnTo>
                    <a:lnTo>
                      <a:pt x="930" y="965"/>
                    </a:lnTo>
                    <a:lnTo>
                      <a:pt x="907" y="977"/>
                    </a:lnTo>
                    <a:lnTo>
                      <a:pt x="879" y="989"/>
                    </a:lnTo>
                    <a:lnTo>
                      <a:pt x="847" y="1000"/>
                    </a:lnTo>
                    <a:lnTo>
                      <a:pt x="810" y="1009"/>
                    </a:lnTo>
                    <a:lnTo>
                      <a:pt x="770" y="1017"/>
                    </a:lnTo>
                    <a:lnTo>
                      <a:pt x="727" y="1023"/>
                    </a:lnTo>
                    <a:lnTo>
                      <a:pt x="681" y="1029"/>
                    </a:lnTo>
                    <a:lnTo>
                      <a:pt x="632" y="1033"/>
                    </a:lnTo>
                    <a:lnTo>
                      <a:pt x="583" y="1036"/>
                    </a:lnTo>
                    <a:lnTo>
                      <a:pt x="532" y="1038"/>
                    </a:lnTo>
                    <a:lnTo>
                      <a:pt x="480" y="1038"/>
                    </a:lnTo>
                    <a:lnTo>
                      <a:pt x="429" y="1038"/>
                    </a:lnTo>
                    <a:lnTo>
                      <a:pt x="379" y="1036"/>
                    </a:lnTo>
                    <a:lnTo>
                      <a:pt x="328" y="1033"/>
                    </a:lnTo>
                    <a:lnTo>
                      <a:pt x="281" y="1029"/>
                    </a:lnTo>
                    <a:lnTo>
                      <a:pt x="234" y="1023"/>
                    </a:lnTo>
                    <a:lnTo>
                      <a:pt x="191" y="1017"/>
                    </a:lnTo>
                    <a:lnTo>
                      <a:pt x="150" y="1009"/>
                    </a:lnTo>
                    <a:lnTo>
                      <a:pt x="113" y="1000"/>
                    </a:lnTo>
                    <a:lnTo>
                      <a:pt x="81" y="989"/>
                    </a:lnTo>
                    <a:lnTo>
                      <a:pt x="54" y="977"/>
                    </a:lnTo>
                    <a:lnTo>
                      <a:pt x="31" y="965"/>
                    </a:lnTo>
                    <a:lnTo>
                      <a:pt x="14" y="951"/>
                    </a:lnTo>
                    <a:lnTo>
                      <a:pt x="4" y="936"/>
                    </a:lnTo>
                    <a:lnTo>
                      <a:pt x="0" y="920"/>
                    </a:lnTo>
                    <a:lnTo>
                      <a:pt x="3" y="885"/>
                    </a:lnTo>
                    <a:lnTo>
                      <a:pt x="13" y="849"/>
                    </a:lnTo>
                    <a:lnTo>
                      <a:pt x="28" y="812"/>
                    </a:lnTo>
                    <a:lnTo>
                      <a:pt x="48" y="774"/>
                    </a:lnTo>
                    <a:lnTo>
                      <a:pt x="73" y="738"/>
                    </a:lnTo>
                    <a:lnTo>
                      <a:pt x="104" y="703"/>
                    </a:lnTo>
                    <a:lnTo>
                      <a:pt x="138" y="670"/>
                    </a:lnTo>
                    <a:lnTo>
                      <a:pt x="176" y="638"/>
                    </a:lnTo>
                    <a:lnTo>
                      <a:pt x="218" y="610"/>
                    </a:lnTo>
                    <a:lnTo>
                      <a:pt x="263" y="585"/>
                    </a:lnTo>
                    <a:lnTo>
                      <a:pt x="311" y="564"/>
                    </a:lnTo>
                    <a:lnTo>
                      <a:pt x="362" y="547"/>
                    </a:lnTo>
                    <a:lnTo>
                      <a:pt x="330" y="523"/>
                    </a:lnTo>
                    <a:lnTo>
                      <a:pt x="302" y="494"/>
                    </a:lnTo>
                    <a:lnTo>
                      <a:pt x="277" y="461"/>
                    </a:lnTo>
                    <a:lnTo>
                      <a:pt x="256" y="425"/>
                    </a:lnTo>
                    <a:lnTo>
                      <a:pt x="239" y="387"/>
                    </a:lnTo>
                    <a:lnTo>
                      <a:pt x="227" y="348"/>
                    </a:lnTo>
                    <a:lnTo>
                      <a:pt x="218" y="307"/>
                    </a:lnTo>
                    <a:lnTo>
                      <a:pt x="216" y="268"/>
                    </a:lnTo>
                    <a:lnTo>
                      <a:pt x="218" y="228"/>
                    </a:lnTo>
                    <a:lnTo>
                      <a:pt x="227" y="191"/>
                    </a:lnTo>
                    <a:lnTo>
                      <a:pt x="240" y="155"/>
                    </a:lnTo>
                    <a:lnTo>
                      <a:pt x="258" y="122"/>
                    </a:lnTo>
                    <a:lnTo>
                      <a:pt x="281" y="91"/>
                    </a:lnTo>
                    <a:lnTo>
                      <a:pt x="307" y="65"/>
                    </a:lnTo>
                    <a:lnTo>
                      <a:pt x="337" y="42"/>
                    </a:lnTo>
                    <a:lnTo>
                      <a:pt x="369" y="25"/>
                    </a:lnTo>
                    <a:lnTo>
                      <a:pt x="404" y="11"/>
                    </a:lnTo>
                    <a:lnTo>
                      <a:pt x="441" y="2"/>
                    </a:lnTo>
                    <a:lnTo>
                      <a:pt x="4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0" name="Freeform 50"/>
              <p:cNvSpPr>
                <a:spLocks noEditPoints="1"/>
              </p:cNvSpPr>
              <p:nvPr/>
            </p:nvSpPr>
            <p:spPr bwMode="auto">
              <a:xfrm>
                <a:off x="7693025" y="1104900"/>
                <a:ext cx="703263" cy="641350"/>
              </a:xfrm>
              <a:custGeom>
                <a:avLst/>
                <a:gdLst>
                  <a:gd name="T0" fmla="*/ 2318 w 3541"/>
                  <a:gd name="T1" fmla="*/ 1852 h 3228"/>
                  <a:gd name="T2" fmla="*/ 2044 w 3541"/>
                  <a:gd name="T3" fmla="*/ 2296 h 3228"/>
                  <a:gd name="T4" fmla="*/ 2141 w 3541"/>
                  <a:gd name="T5" fmla="*/ 2825 h 3228"/>
                  <a:gd name="T6" fmla="*/ 2553 w 3541"/>
                  <a:gd name="T7" fmla="*/ 3140 h 3228"/>
                  <a:gd name="T8" fmla="*/ 3084 w 3541"/>
                  <a:gd name="T9" fmla="*/ 3091 h 3228"/>
                  <a:gd name="T10" fmla="*/ 3432 w 3541"/>
                  <a:gd name="T11" fmla="*/ 2706 h 3228"/>
                  <a:gd name="T12" fmla="*/ 3432 w 3541"/>
                  <a:gd name="T13" fmla="*/ 2167 h 3228"/>
                  <a:gd name="T14" fmla="*/ 3084 w 3541"/>
                  <a:gd name="T15" fmla="*/ 1781 h 3228"/>
                  <a:gd name="T16" fmla="*/ 645 w 3541"/>
                  <a:gd name="T17" fmla="*/ 1716 h 3228"/>
                  <a:gd name="T18" fmla="*/ 206 w 3541"/>
                  <a:gd name="T19" fmla="*/ 1992 h 3228"/>
                  <a:gd name="T20" fmla="*/ 61 w 3541"/>
                  <a:gd name="T21" fmla="*/ 2506 h 3228"/>
                  <a:gd name="T22" fmla="*/ 295 w 3541"/>
                  <a:gd name="T23" fmla="*/ 2977 h 3228"/>
                  <a:gd name="T24" fmla="*/ 783 w 3541"/>
                  <a:gd name="T25" fmla="*/ 3169 h 3228"/>
                  <a:gd name="T26" fmla="*/ 1273 w 3541"/>
                  <a:gd name="T27" fmla="*/ 2977 h 3228"/>
                  <a:gd name="T28" fmla="*/ 1506 w 3541"/>
                  <a:gd name="T29" fmla="*/ 2506 h 3228"/>
                  <a:gd name="T30" fmla="*/ 1360 w 3541"/>
                  <a:gd name="T31" fmla="*/ 1992 h 3228"/>
                  <a:gd name="T32" fmla="*/ 921 w 3541"/>
                  <a:gd name="T33" fmla="*/ 1716 h 3228"/>
                  <a:gd name="T34" fmla="*/ 1106 w 3541"/>
                  <a:gd name="T35" fmla="*/ 1647 h 3228"/>
                  <a:gd name="T36" fmla="*/ 1452 w 3541"/>
                  <a:gd name="T37" fmla="*/ 2024 h 3228"/>
                  <a:gd name="T38" fmla="*/ 1562 w 3541"/>
                  <a:gd name="T39" fmla="*/ 2519 h 3228"/>
                  <a:gd name="T40" fmla="*/ 1977 w 3541"/>
                  <a:gd name="T41" fmla="*/ 2519 h 3228"/>
                  <a:gd name="T42" fmla="*/ 2087 w 3541"/>
                  <a:gd name="T43" fmla="*/ 2024 h 3228"/>
                  <a:gd name="T44" fmla="*/ 2435 w 3541"/>
                  <a:gd name="T45" fmla="*/ 1647 h 3228"/>
                  <a:gd name="T46" fmla="*/ 2138 w 3541"/>
                  <a:gd name="T47" fmla="*/ 1491 h 3228"/>
                  <a:gd name="T48" fmla="*/ 1640 w 3541"/>
                  <a:gd name="T49" fmla="*/ 1574 h 3228"/>
                  <a:gd name="T50" fmla="*/ 1770 w 3541"/>
                  <a:gd name="T51" fmla="*/ 58 h 3228"/>
                  <a:gd name="T52" fmla="*/ 1282 w 3541"/>
                  <a:gd name="T53" fmla="*/ 251 h 3228"/>
                  <a:gd name="T54" fmla="*/ 1049 w 3541"/>
                  <a:gd name="T55" fmla="*/ 722 h 3228"/>
                  <a:gd name="T56" fmla="*/ 1193 w 3541"/>
                  <a:gd name="T57" fmla="*/ 1236 h 3228"/>
                  <a:gd name="T58" fmla="*/ 1632 w 3541"/>
                  <a:gd name="T59" fmla="*/ 1513 h 3228"/>
                  <a:gd name="T60" fmla="*/ 2154 w 3541"/>
                  <a:gd name="T61" fmla="*/ 1415 h 3228"/>
                  <a:gd name="T62" fmla="*/ 2466 w 3541"/>
                  <a:gd name="T63" fmla="*/ 998 h 3228"/>
                  <a:gd name="T64" fmla="*/ 2418 w 3541"/>
                  <a:gd name="T65" fmla="*/ 461 h 3228"/>
                  <a:gd name="T66" fmla="*/ 2037 w 3541"/>
                  <a:gd name="T67" fmla="*/ 110 h 3228"/>
                  <a:gd name="T68" fmla="*/ 1911 w 3541"/>
                  <a:gd name="T69" fmla="*/ 13 h 3228"/>
                  <a:gd name="T70" fmla="*/ 2369 w 3541"/>
                  <a:gd name="T71" fmla="*/ 282 h 3228"/>
                  <a:gd name="T72" fmla="*/ 2553 w 3541"/>
                  <a:gd name="T73" fmla="*/ 793 h 3228"/>
                  <a:gd name="T74" fmla="*/ 2371 w 3541"/>
                  <a:gd name="T75" fmla="*/ 1299 h 3228"/>
                  <a:gd name="T76" fmla="*/ 2689 w 3541"/>
                  <a:gd name="T77" fmla="*/ 1647 h 3228"/>
                  <a:gd name="T78" fmla="*/ 3208 w 3541"/>
                  <a:gd name="T79" fmla="*/ 1789 h 3228"/>
                  <a:gd name="T80" fmla="*/ 3513 w 3541"/>
                  <a:gd name="T81" fmla="*/ 2225 h 3228"/>
                  <a:gd name="T82" fmla="*/ 3465 w 3541"/>
                  <a:gd name="T83" fmla="*/ 2775 h 3228"/>
                  <a:gd name="T84" fmla="*/ 3092 w 3541"/>
                  <a:gd name="T85" fmla="*/ 3152 h 3228"/>
                  <a:gd name="T86" fmla="*/ 2547 w 3541"/>
                  <a:gd name="T87" fmla="*/ 3200 h 3228"/>
                  <a:gd name="T88" fmla="*/ 2113 w 3541"/>
                  <a:gd name="T89" fmla="*/ 2886 h 3228"/>
                  <a:gd name="T90" fmla="*/ 1770 w 3541"/>
                  <a:gd name="T91" fmla="*/ 2671 h 3228"/>
                  <a:gd name="T92" fmla="*/ 1427 w 3541"/>
                  <a:gd name="T93" fmla="*/ 2886 h 3228"/>
                  <a:gd name="T94" fmla="*/ 994 w 3541"/>
                  <a:gd name="T95" fmla="*/ 3200 h 3228"/>
                  <a:gd name="T96" fmla="*/ 448 w 3541"/>
                  <a:gd name="T97" fmla="*/ 3152 h 3228"/>
                  <a:gd name="T98" fmla="*/ 76 w 3541"/>
                  <a:gd name="T99" fmla="*/ 2775 h 3228"/>
                  <a:gd name="T100" fmla="*/ 28 w 3541"/>
                  <a:gd name="T101" fmla="*/ 2225 h 3228"/>
                  <a:gd name="T102" fmla="*/ 332 w 3541"/>
                  <a:gd name="T103" fmla="*/ 1789 h 3228"/>
                  <a:gd name="T104" fmla="*/ 850 w 3541"/>
                  <a:gd name="T105" fmla="*/ 1647 h 3228"/>
                  <a:gd name="T106" fmla="*/ 1169 w 3541"/>
                  <a:gd name="T107" fmla="*/ 1299 h 3228"/>
                  <a:gd name="T108" fmla="*/ 987 w 3541"/>
                  <a:gd name="T109" fmla="*/ 793 h 3228"/>
                  <a:gd name="T110" fmla="*/ 1172 w 3541"/>
                  <a:gd name="T111" fmla="*/ 282 h 3228"/>
                  <a:gd name="T112" fmla="*/ 1629 w 3541"/>
                  <a:gd name="T113" fmla="*/ 13 h 3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541" h="3228">
                    <a:moveTo>
                      <a:pt x="2756" y="1703"/>
                    </a:moveTo>
                    <a:lnTo>
                      <a:pt x="2686" y="1706"/>
                    </a:lnTo>
                    <a:lnTo>
                      <a:pt x="2619" y="1716"/>
                    </a:lnTo>
                    <a:lnTo>
                      <a:pt x="2553" y="1731"/>
                    </a:lnTo>
                    <a:lnTo>
                      <a:pt x="2490" y="1754"/>
                    </a:lnTo>
                    <a:lnTo>
                      <a:pt x="2429" y="1781"/>
                    </a:lnTo>
                    <a:lnTo>
                      <a:pt x="2372" y="1814"/>
                    </a:lnTo>
                    <a:lnTo>
                      <a:pt x="2318" y="1852"/>
                    </a:lnTo>
                    <a:lnTo>
                      <a:pt x="2268" y="1895"/>
                    </a:lnTo>
                    <a:lnTo>
                      <a:pt x="2221" y="1942"/>
                    </a:lnTo>
                    <a:lnTo>
                      <a:pt x="2179" y="1992"/>
                    </a:lnTo>
                    <a:lnTo>
                      <a:pt x="2141" y="2047"/>
                    </a:lnTo>
                    <a:lnTo>
                      <a:pt x="2109" y="2105"/>
                    </a:lnTo>
                    <a:lnTo>
                      <a:pt x="2082" y="2167"/>
                    </a:lnTo>
                    <a:lnTo>
                      <a:pt x="2060" y="2230"/>
                    </a:lnTo>
                    <a:lnTo>
                      <a:pt x="2044" y="2296"/>
                    </a:lnTo>
                    <a:lnTo>
                      <a:pt x="2035" y="2365"/>
                    </a:lnTo>
                    <a:lnTo>
                      <a:pt x="2031" y="2436"/>
                    </a:lnTo>
                    <a:lnTo>
                      <a:pt x="2035" y="2506"/>
                    </a:lnTo>
                    <a:lnTo>
                      <a:pt x="2044" y="2575"/>
                    </a:lnTo>
                    <a:lnTo>
                      <a:pt x="2060" y="2641"/>
                    </a:lnTo>
                    <a:lnTo>
                      <a:pt x="2082" y="2706"/>
                    </a:lnTo>
                    <a:lnTo>
                      <a:pt x="2109" y="2767"/>
                    </a:lnTo>
                    <a:lnTo>
                      <a:pt x="2141" y="2825"/>
                    </a:lnTo>
                    <a:lnTo>
                      <a:pt x="2179" y="2880"/>
                    </a:lnTo>
                    <a:lnTo>
                      <a:pt x="2221" y="2930"/>
                    </a:lnTo>
                    <a:lnTo>
                      <a:pt x="2268" y="2977"/>
                    </a:lnTo>
                    <a:lnTo>
                      <a:pt x="2318" y="3020"/>
                    </a:lnTo>
                    <a:lnTo>
                      <a:pt x="2372" y="3058"/>
                    </a:lnTo>
                    <a:lnTo>
                      <a:pt x="2429" y="3091"/>
                    </a:lnTo>
                    <a:lnTo>
                      <a:pt x="2490" y="3118"/>
                    </a:lnTo>
                    <a:lnTo>
                      <a:pt x="2553" y="3140"/>
                    </a:lnTo>
                    <a:lnTo>
                      <a:pt x="2619" y="3156"/>
                    </a:lnTo>
                    <a:lnTo>
                      <a:pt x="2686" y="3166"/>
                    </a:lnTo>
                    <a:lnTo>
                      <a:pt x="2756" y="3169"/>
                    </a:lnTo>
                    <a:lnTo>
                      <a:pt x="2826" y="3166"/>
                    </a:lnTo>
                    <a:lnTo>
                      <a:pt x="2894" y="3156"/>
                    </a:lnTo>
                    <a:lnTo>
                      <a:pt x="2960" y="3140"/>
                    </a:lnTo>
                    <a:lnTo>
                      <a:pt x="3023" y="3118"/>
                    </a:lnTo>
                    <a:lnTo>
                      <a:pt x="3084" y="3091"/>
                    </a:lnTo>
                    <a:lnTo>
                      <a:pt x="3141" y="3058"/>
                    </a:lnTo>
                    <a:lnTo>
                      <a:pt x="3195" y="3020"/>
                    </a:lnTo>
                    <a:lnTo>
                      <a:pt x="3246" y="2977"/>
                    </a:lnTo>
                    <a:lnTo>
                      <a:pt x="3292" y="2930"/>
                    </a:lnTo>
                    <a:lnTo>
                      <a:pt x="3335" y="2880"/>
                    </a:lnTo>
                    <a:lnTo>
                      <a:pt x="3371" y="2825"/>
                    </a:lnTo>
                    <a:lnTo>
                      <a:pt x="3404" y="2767"/>
                    </a:lnTo>
                    <a:lnTo>
                      <a:pt x="3432" y="2706"/>
                    </a:lnTo>
                    <a:lnTo>
                      <a:pt x="3453" y="2641"/>
                    </a:lnTo>
                    <a:lnTo>
                      <a:pt x="3469" y="2575"/>
                    </a:lnTo>
                    <a:lnTo>
                      <a:pt x="3479" y="2506"/>
                    </a:lnTo>
                    <a:lnTo>
                      <a:pt x="3482" y="2436"/>
                    </a:lnTo>
                    <a:lnTo>
                      <a:pt x="3479" y="2365"/>
                    </a:lnTo>
                    <a:lnTo>
                      <a:pt x="3469" y="2296"/>
                    </a:lnTo>
                    <a:lnTo>
                      <a:pt x="3453" y="2230"/>
                    </a:lnTo>
                    <a:lnTo>
                      <a:pt x="3432" y="2167"/>
                    </a:lnTo>
                    <a:lnTo>
                      <a:pt x="3404" y="2105"/>
                    </a:lnTo>
                    <a:lnTo>
                      <a:pt x="3371" y="2047"/>
                    </a:lnTo>
                    <a:lnTo>
                      <a:pt x="3335" y="1992"/>
                    </a:lnTo>
                    <a:lnTo>
                      <a:pt x="3292" y="1942"/>
                    </a:lnTo>
                    <a:lnTo>
                      <a:pt x="3246" y="1895"/>
                    </a:lnTo>
                    <a:lnTo>
                      <a:pt x="3195" y="1852"/>
                    </a:lnTo>
                    <a:lnTo>
                      <a:pt x="3141" y="1814"/>
                    </a:lnTo>
                    <a:lnTo>
                      <a:pt x="3084" y="1781"/>
                    </a:lnTo>
                    <a:lnTo>
                      <a:pt x="3023" y="1754"/>
                    </a:lnTo>
                    <a:lnTo>
                      <a:pt x="2960" y="1731"/>
                    </a:lnTo>
                    <a:lnTo>
                      <a:pt x="2894" y="1716"/>
                    </a:lnTo>
                    <a:lnTo>
                      <a:pt x="2826" y="1706"/>
                    </a:lnTo>
                    <a:lnTo>
                      <a:pt x="2756" y="1703"/>
                    </a:lnTo>
                    <a:close/>
                    <a:moveTo>
                      <a:pt x="783" y="1703"/>
                    </a:moveTo>
                    <a:lnTo>
                      <a:pt x="713" y="1706"/>
                    </a:lnTo>
                    <a:lnTo>
                      <a:pt x="645" y="1716"/>
                    </a:lnTo>
                    <a:lnTo>
                      <a:pt x="580" y="1731"/>
                    </a:lnTo>
                    <a:lnTo>
                      <a:pt x="517" y="1754"/>
                    </a:lnTo>
                    <a:lnTo>
                      <a:pt x="456" y="1781"/>
                    </a:lnTo>
                    <a:lnTo>
                      <a:pt x="399" y="1814"/>
                    </a:lnTo>
                    <a:lnTo>
                      <a:pt x="345" y="1852"/>
                    </a:lnTo>
                    <a:lnTo>
                      <a:pt x="295" y="1895"/>
                    </a:lnTo>
                    <a:lnTo>
                      <a:pt x="248" y="1942"/>
                    </a:lnTo>
                    <a:lnTo>
                      <a:pt x="206" y="1992"/>
                    </a:lnTo>
                    <a:lnTo>
                      <a:pt x="168" y="2047"/>
                    </a:lnTo>
                    <a:lnTo>
                      <a:pt x="136" y="2105"/>
                    </a:lnTo>
                    <a:lnTo>
                      <a:pt x="109" y="2167"/>
                    </a:lnTo>
                    <a:lnTo>
                      <a:pt x="87" y="2230"/>
                    </a:lnTo>
                    <a:lnTo>
                      <a:pt x="71" y="2296"/>
                    </a:lnTo>
                    <a:lnTo>
                      <a:pt x="61" y="2365"/>
                    </a:lnTo>
                    <a:lnTo>
                      <a:pt x="58" y="2436"/>
                    </a:lnTo>
                    <a:lnTo>
                      <a:pt x="61" y="2506"/>
                    </a:lnTo>
                    <a:lnTo>
                      <a:pt x="71" y="2575"/>
                    </a:lnTo>
                    <a:lnTo>
                      <a:pt x="87" y="2641"/>
                    </a:lnTo>
                    <a:lnTo>
                      <a:pt x="109" y="2706"/>
                    </a:lnTo>
                    <a:lnTo>
                      <a:pt x="136" y="2767"/>
                    </a:lnTo>
                    <a:lnTo>
                      <a:pt x="168" y="2825"/>
                    </a:lnTo>
                    <a:lnTo>
                      <a:pt x="206" y="2880"/>
                    </a:lnTo>
                    <a:lnTo>
                      <a:pt x="248" y="2930"/>
                    </a:lnTo>
                    <a:lnTo>
                      <a:pt x="295" y="2977"/>
                    </a:lnTo>
                    <a:lnTo>
                      <a:pt x="345" y="3020"/>
                    </a:lnTo>
                    <a:lnTo>
                      <a:pt x="399" y="3058"/>
                    </a:lnTo>
                    <a:lnTo>
                      <a:pt x="456" y="3091"/>
                    </a:lnTo>
                    <a:lnTo>
                      <a:pt x="517" y="3118"/>
                    </a:lnTo>
                    <a:lnTo>
                      <a:pt x="580" y="3140"/>
                    </a:lnTo>
                    <a:lnTo>
                      <a:pt x="645" y="3156"/>
                    </a:lnTo>
                    <a:lnTo>
                      <a:pt x="713" y="3166"/>
                    </a:lnTo>
                    <a:lnTo>
                      <a:pt x="783" y="3169"/>
                    </a:lnTo>
                    <a:lnTo>
                      <a:pt x="853" y="3166"/>
                    </a:lnTo>
                    <a:lnTo>
                      <a:pt x="921" y="3156"/>
                    </a:lnTo>
                    <a:lnTo>
                      <a:pt x="987" y="3140"/>
                    </a:lnTo>
                    <a:lnTo>
                      <a:pt x="1050" y="3118"/>
                    </a:lnTo>
                    <a:lnTo>
                      <a:pt x="1110" y="3091"/>
                    </a:lnTo>
                    <a:lnTo>
                      <a:pt x="1168" y="3058"/>
                    </a:lnTo>
                    <a:lnTo>
                      <a:pt x="1222" y="3020"/>
                    </a:lnTo>
                    <a:lnTo>
                      <a:pt x="1273" y="2977"/>
                    </a:lnTo>
                    <a:lnTo>
                      <a:pt x="1318" y="2930"/>
                    </a:lnTo>
                    <a:lnTo>
                      <a:pt x="1360" y="2880"/>
                    </a:lnTo>
                    <a:lnTo>
                      <a:pt x="1398" y="2825"/>
                    </a:lnTo>
                    <a:lnTo>
                      <a:pt x="1430" y="2767"/>
                    </a:lnTo>
                    <a:lnTo>
                      <a:pt x="1459" y="2706"/>
                    </a:lnTo>
                    <a:lnTo>
                      <a:pt x="1480" y="2641"/>
                    </a:lnTo>
                    <a:lnTo>
                      <a:pt x="1495" y="2575"/>
                    </a:lnTo>
                    <a:lnTo>
                      <a:pt x="1506" y="2506"/>
                    </a:lnTo>
                    <a:lnTo>
                      <a:pt x="1509" y="2436"/>
                    </a:lnTo>
                    <a:lnTo>
                      <a:pt x="1506" y="2365"/>
                    </a:lnTo>
                    <a:lnTo>
                      <a:pt x="1495" y="2296"/>
                    </a:lnTo>
                    <a:lnTo>
                      <a:pt x="1480" y="2230"/>
                    </a:lnTo>
                    <a:lnTo>
                      <a:pt x="1459" y="2167"/>
                    </a:lnTo>
                    <a:lnTo>
                      <a:pt x="1430" y="2105"/>
                    </a:lnTo>
                    <a:lnTo>
                      <a:pt x="1398" y="2047"/>
                    </a:lnTo>
                    <a:lnTo>
                      <a:pt x="1360" y="1992"/>
                    </a:lnTo>
                    <a:lnTo>
                      <a:pt x="1318" y="1942"/>
                    </a:lnTo>
                    <a:lnTo>
                      <a:pt x="1273" y="1895"/>
                    </a:lnTo>
                    <a:lnTo>
                      <a:pt x="1222" y="1852"/>
                    </a:lnTo>
                    <a:lnTo>
                      <a:pt x="1168" y="1814"/>
                    </a:lnTo>
                    <a:lnTo>
                      <a:pt x="1110" y="1781"/>
                    </a:lnTo>
                    <a:lnTo>
                      <a:pt x="1050" y="1754"/>
                    </a:lnTo>
                    <a:lnTo>
                      <a:pt x="987" y="1731"/>
                    </a:lnTo>
                    <a:lnTo>
                      <a:pt x="921" y="1716"/>
                    </a:lnTo>
                    <a:lnTo>
                      <a:pt x="853" y="1706"/>
                    </a:lnTo>
                    <a:lnTo>
                      <a:pt x="783" y="1703"/>
                    </a:lnTo>
                    <a:close/>
                    <a:moveTo>
                      <a:pt x="1250" y="1384"/>
                    </a:moveTo>
                    <a:lnTo>
                      <a:pt x="1213" y="1430"/>
                    </a:lnTo>
                    <a:lnTo>
                      <a:pt x="1179" y="1480"/>
                    </a:lnTo>
                    <a:lnTo>
                      <a:pt x="1150" y="1533"/>
                    </a:lnTo>
                    <a:lnTo>
                      <a:pt x="1125" y="1588"/>
                    </a:lnTo>
                    <a:lnTo>
                      <a:pt x="1106" y="1647"/>
                    </a:lnTo>
                    <a:lnTo>
                      <a:pt x="1091" y="1707"/>
                    </a:lnTo>
                    <a:lnTo>
                      <a:pt x="1153" y="1738"/>
                    </a:lnTo>
                    <a:lnTo>
                      <a:pt x="1213" y="1774"/>
                    </a:lnTo>
                    <a:lnTo>
                      <a:pt x="1270" y="1815"/>
                    </a:lnTo>
                    <a:lnTo>
                      <a:pt x="1322" y="1861"/>
                    </a:lnTo>
                    <a:lnTo>
                      <a:pt x="1370" y="1911"/>
                    </a:lnTo>
                    <a:lnTo>
                      <a:pt x="1413" y="1966"/>
                    </a:lnTo>
                    <a:lnTo>
                      <a:pt x="1452" y="2024"/>
                    </a:lnTo>
                    <a:lnTo>
                      <a:pt x="1487" y="2086"/>
                    </a:lnTo>
                    <a:lnTo>
                      <a:pt x="1515" y="2150"/>
                    </a:lnTo>
                    <a:lnTo>
                      <a:pt x="1537" y="2218"/>
                    </a:lnTo>
                    <a:lnTo>
                      <a:pt x="1553" y="2289"/>
                    </a:lnTo>
                    <a:lnTo>
                      <a:pt x="1563" y="2361"/>
                    </a:lnTo>
                    <a:lnTo>
                      <a:pt x="1566" y="2436"/>
                    </a:lnTo>
                    <a:lnTo>
                      <a:pt x="1565" y="2478"/>
                    </a:lnTo>
                    <a:lnTo>
                      <a:pt x="1562" y="2519"/>
                    </a:lnTo>
                    <a:lnTo>
                      <a:pt x="1613" y="2533"/>
                    </a:lnTo>
                    <a:lnTo>
                      <a:pt x="1663" y="2544"/>
                    </a:lnTo>
                    <a:lnTo>
                      <a:pt x="1716" y="2551"/>
                    </a:lnTo>
                    <a:lnTo>
                      <a:pt x="1770" y="2553"/>
                    </a:lnTo>
                    <a:lnTo>
                      <a:pt x="1824" y="2551"/>
                    </a:lnTo>
                    <a:lnTo>
                      <a:pt x="1876" y="2544"/>
                    </a:lnTo>
                    <a:lnTo>
                      <a:pt x="1928" y="2533"/>
                    </a:lnTo>
                    <a:lnTo>
                      <a:pt x="1977" y="2519"/>
                    </a:lnTo>
                    <a:lnTo>
                      <a:pt x="1974" y="2478"/>
                    </a:lnTo>
                    <a:lnTo>
                      <a:pt x="1973" y="2436"/>
                    </a:lnTo>
                    <a:lnTo>
                      <a:pt x="1976" y="2361"/>
                    </a:lnTo>
                    <a:lnTo>
                      <a:pt x="1987" y="2289"/>
                    </a:lnTo>
                    <a:lnTo>
                      <a:pt x="2003" y="2218"/>
                    </a:lnTo>
                    <a:lnTo>
                      <a:pt x="2026" y="2150"/>
                    </a:lnTo>
                    <a:lnTo>
                      <a:pt x="2054" y="2086"/>
                    </a:lnTo>
                    <a:lnTo>
                      <a:pt x="2087" y="2024"/>
                    </a:lnTo>
                    <a:lnTo>
                      <a:pt x="2126" y="1966"/>
                    </a:lnTo>
                    <a:lnTo>
                      <a:pt x="2171" y="1911"/>
                    </a:lnTo>
                    <a:lnTo>
                      <a:pt x="2218" y="1861"/>
                    </a:lnTo>
                    <a:lnTo>
                      <a:pt x="2271" y="1815"/>
                    </a:lnTo>
                    <a:lnTo>
                      <a:pt x="2327" y="1774"/>
                    </a:lnTo>
                    <a:lnTo>
                      <a:pt x="2386" y="1738"/>
                    </a:lnTo>
                    <a:lnTo>
                      <a:pt x="2450" y="1707"/>
                    </a:lnTo>
                    <a:lnTo>
                      <a:pt x="2435" y="1647"/>
                    </a:lnTo>
                    <a:lnTo>
                      <a:pt x="2414" y="1588"/>
                    </a:lnTo>
                    <a:lnTo>
                      <a:pt x="2390" y="1533"/>
                    </a:lnTo>
                    <a:lnTo>
                      <a:pt x="2360" y="1480"/>
                    </a:lnTo>
                    <a:lnTo>
                      <a:pt x="2327" y="1430"/>
                    </a:lnTo>
                    <a:lnTo>
                      <a:pt x="2289" y="1384"/>
                    </a:lnTo>
                    <a:lnTo>
                      <a:pt x="2242" y="1424"/>
                    </a:lnTo>
                    <a:lnTo>
                      <a:pt x="2191" y="1460"/>
                    </a:lnTo>
                    <a:lnTo>
                      <a:pt x="2138" y="1491"/>
                    </a:lnTo>
                    <a:lnTo>
                      <a:pt x="2082" y="1518"/>
                    </a:lnTo>
                    <a:lnTo>
                      <a:pt x="2023" y="1542"/>
                    </a:lnTo>
                    <a:lnTo>
                      <a:pt x="1962" y="1561"/>
                    </a:lnTo>
                    <a:lnTo>
                      <a:pt x="1900" y="1574"/>
                    </a:lnTo>
                    <a:lnTo>
                      <a:pt x="1836" y="1582"/>
                    </a:lnTo>
                    <a:lnTo>
                      <a:pt x="1770" y="1585"/>
                    </a:lnTo>
                    <a:lnTo>
                      <a:pt x="1704" y="1582"/>
                    </a:lnTo>
                    <a:lnTo>
                      <a:pt x="1640" y="1574"/>
                    </a:lnTo>
                    <a:lnTo>
                      <a:pt x="1577" y="1561"/>
                    </a:lnTo>
                    <a:lnTo>
                      <a:pt x="1517" y="1542"/>
                    </a:lnTo>
                    <a:lnTo>
                      <a:pt x="1459" y="1518"/>
                    </a:lnTo>
                    <a:lnTo>
                      <a:pt x="1402" y="1491"/>
                    </a:lnTo>
                    <a:lnTo>
                      <a:pt x="1348" y="1460"/>
                    </a:lnTo>
                    <a:lnTo>
                      <a:pt x="1298" y="1424"/>
                    </a:lnTo>
                    <a:lnTo>
                      <a:pt x="1250" y="1384"/>
                    </a:lnTo>
                    <a:close/>
                    <a:moveTo>
                      <a:pt x="1770" y="58"/>
                    </a:moveTo>
                    <a:lnTo>
                      <a:pt x="1700" y="62"/>
                    </a:lnTo>
                    <a:lnTo>
                      <a:pt x="1632" y="72"/>
                    </a:lnTo>
                    <a:lnTo>
                      <a:pt x="1566" y="88"/>
                    </a:lnTo>
                    <a:lnTo>
                      <a:pt x="1503" y="110"/>
                    </a:lnTo>
                    <a:lnTo>
                      <a:pt x="1442" y="138"/>
                    </a:lnTo>
                    <a:lnTo>
                      <a:pt x="1385" y="171"/>
                    </a:lnTo>
                    <a:lnTo>
                      <a:pt x="1331" y="208"/>
                    </a:lnTo>
                    <a:lnTo>
                      <a:pt x="1282" y="251"/>
                    </a:lnTo>
                    <a:lnTo>
                      <a:pt x="1235" y="297"/>
                    </a:lnTo>
                    <a:lnTo>
                      <a:pt x="1193" y="349"/>
                    </a:lnTo>
                    <a:lnTo>
                      <a:pt x="1155" y="403"/>
                    </a:lnTo>
                    <a:lnTo>
                      <a:pt x="1123" y="461"/>
                    </a:lnTo>
                    <a:lnTo>
                      <a:pt x="1096" y="522"/>
                    </a:lnTo>
                    <a:lnTo>
                      <a:pt x="1074" y="587"/>
                    </a:lnTo>
                    <a:lnTo>
                      <a:pt x="1058" y="653"/>
                    </a:lnTo>
                    <a:lnTo>
                      <a:pt x="1049" y="722"/>
                    </a:lnTo>
                    <a:lnTo>
                      <a:pt x="1045" y="793"/>
                    </a:lnTo>
                    <a:lnTo>
                      <a:pt x="1049" y="863"/>
                    </a:lnTo>
                    <a:lnTo>
                      <a:pt x="1058" y="931"/>
                    </a:lnTo>
                    <a:lnTo>
                      <a:pt x="1074" y="998"/>
                    </a:lnTo>
                    <a:lnTo>
                      <a:pt x="1096" y="1062"/>
                    </a:lnTo>
                    <a:lnTo>
                      <a:pt x="1123" y="1123"/>
                    </a:lnTo>
                    <a:lnTo>
                      <a:pt x="1155" y="1181"/>
                    </a:lnTo>
                    <a:lnTo>
                      <a:pt x="1193" y="1236"/>
                    </a:lnTo>
                    <a:lnTo>
                      <a:pt x="1235" y="1287"/>
                    </a:lnTo>
                    <a:lnTo>
                      <a:pt x="1282" y="1334"/>
                    </a:lnTo>
                    <a:lnTo>
                      <a:pt x="1331" y="1377"/>
                    </a:lnTo>
                    <a:lnTo>
                      <a:pt x="1385" y="1415"/>
                    </a:lnTo>
                    <a:lnTo>
                      <a:pt x="1442" y="1448"/>
                    </a:lnTo>
                    <a:lnTo>
                      <a:pt x="1503" y="1475"/>
                    </a:lnTo>
                    <a:lnTo>
                      <a:pt x="1566" y="1497"/>
                    </a:lnTo>
                    <a:lnTo>
                      <a:pt x="1632" y="1513"/>
                    </a:lnTo>
                    <a:lnTo>
                      <a:pt x="1700" y="1523"/>
                    </a:lnTo>
                    <a:lnTo>
                      <a:pt x="1770" y="1526"/>
                    </a:lnTo>
                    <a:lnTo>
                      <a:pt x="1839" y="1523"/>
                    </a:lnTo>
                    <a:lnTo>
                      <a:pt x="1907" y="1513"/>
                    </a:lnTo>
                    <a:lnTo>
                      <a:pt x="1973" y="1497"/>
                    </a:lnTo>
                    <a:lnTo>
                      <a:pt x="2037" y="1475"/>
                    </a:lnTo>
                    <a:lnTo>
                      <a:pt x="2097" y="1448"/>
                    </a:lnTo>
                    <a:lnTo>
                      <a:pt x="2154" y="1415"/>
                    </a:lnTo>
                    <a:lnTo>
                      <a:pt x="2208" y="1377"/>
                    </a:lnTo>
                    <a:lnTo>
                      <a:pt x="2259" y="1334"/>
                    </a:lnTo>
                    <a:lnTo>
                      <a:pt x="2305" y="1287"/>
                    </a:lnTo>
                    <a:lnTo>
                      <a:pt x="2347" y="1236"/>
                    </a:lnTo>
                    <a:lnTo>
                      <a:pt x="2385" y="1181"/>
                    </a:lnTo>
                    <a:lnTo>
                      <a:pt x="2418" y="1123"/>
                    </a:lnTo>
                    <a:lnTo>
                      <a:pt x="2445" y="1062"/>
                    </a:lnTo>
                    <a:lnTo>
                      <a:pt x="2466" y="998"/>
                    </a:lnTo>
                    <a:lnTo>
                      <a:pt x="2482" y="931"/>
                    </a:lnTo>
                    <a:lnTo>
                      <a:pt x="2492" y="863"/>
                    </a:lnTo>
                    <a:lnTo>
                      <a:pt x="2495" y="793"/>
                    </a:lnTo>
                    <a:lnTo>
                      <a:pt x="2492" y="722"/>
                    </a:lnTo>
                    <a:lnTo>
                      <a:pt x="2482" y="653"/>
                    </a:lnTo>
                    <a:lnTo>
                      <a:pt x="2466" y="587"/>
                    </a:lnTo>
                    <a:lnTo>
                      <a:pt x="2445" y="522"/>
                    </a:lnTo>
                    <a:lnTo>
                      <a:pt x="2418" y="461"/>
                    </a:lnTo>
                    <a:lnTo>
                      <a:pt x="2385" y="403"/>
                    </a:lnTo>
                    <a:lnTo>
                      <a:pt x="2347" y="349"/>
                    </a:lnTo>
                    <a:lnTo>
                      <a:pt x="2305" y="297"/>
                    </a:lnTo>
                    <a:lnTo>
                      <a:pt x="2259" y="251"/>
                    </a:lnTo>
                    <a:lnTo>
                      <a:pt x="2208" y="208"/>
                    </a:lnTo>
                    <a:lnTo>
                      <a:pt x="2154" y="171"/>
                    </a:lnTo>
                    <a:lnTo>
                      <a:pt x="2097" y="138"/>
                    </a:lnTo>
                    <a:lnTo>
                      <a:pt x="2037" y="110"/>
                    </a:lnTo>
                    <a:lnTo>
                      <a:pt x="1973" y="88"/>
                    </a:lnTo>
                    <a:lnTo>
                      <a:pt x="1907" y="72"/>
                    </a:lnTo>
                    <a:lnTo>
                      <a:pt x="1839" y="62"/>
                    </a:lnTo>
                    <a:lnTo>
                      <a:pt x="1770" y="58"/>
                    </a:lnTo>
                    <a:close/>
                    <a:moveTo>
                      <a:pt x="1770" y="0"/>
                    </a:moveTo>
                    <a:lnTo>
                      <a:pt x="1770" y="0"/>
                    </a:lnTo>
                    <a:lnTo>
                      <a:pt x="1841" y="3"/>
                    </a:lnTo>
                    <a:lnTo>
                      <a:pt x="1911" y="13"/>
                    </a:lnTo>
                    <a:lnTo>
                      <a:pt x="1978" y="28"/>
                    </a:lnTo>
                    <a:lnTo>
                      <a:pt x="2043" y="50"/>
                    </a:lnTo>
                    <a:lnTo>
                      <a:pt x="2106" y="76"/>
                    </a:lnTo>
                    <a:lnTo>
                      <a:pt x="2165" y="109"/>
                    </a:lnTo>
                    <a:lnTo>
                      <a:pt x="2221" y="145"/>
                    </a:lnTo>
                    <a:lnTo>
                      <a:pt x="2275" y="186"/>
                    </a:lnTo>
                    <a:lnTo>
                      <a:pt x="2324" y="232"/>
                    </a:lnTo>
                    <a:lnTo>
                      <a:pt x="2369" y="282"/>
                    </a:lnTo>
                    <a:lnTo>
                      <a:pt x="2410" y="336"/>
                    </a:lnTo>
                    <a:lnTo>
                      <a:pt x="2447" y="392"/>
                    </a:lnTo>
                    <a:lnTo>
                      <a:pt x="2478" y="453"/>
                    </a:lnTo>
                    <a:lnTo>
                      <a:pt x="2505" y="517"/>
                    </a:lnTo>
                    <a:lnTo>
                      <a:pt x="2525" y="582"/>
                    </a:lnTo>
                    <a:lnTo>
                      <a:pt x="2542" y="650"/>
                    </a:lnTo>
                    <a:lnTo>
                      <a:pt x="2550" y="721"/>
                    </a:lnTo>
                    <a:lnTo>
                      <a:pt x="2553" y="793"/>
                    </a:lnTo>
                    <a:lnTo>
                      <a:pt x="2550" y="864"/>
                    </a:lnTo>
                    <a:lnTo>
                      <a:pt x="2542" y="934"/>
                    </a:lnTo>
                    <a:lnTo>
                      <a:pt x="2525" y="1001"/>
                    </a:lnTo>
                    <a:lnTo>
                      <a:pt x="2505" y="1067"/>
                    </a:lnTo>
                    <a:lnTo>
                      <a:pt x="2479" y="1130"/>
                    </a:lnTo>
                    <a:lnTo>
                      <a:pt x="2448" y="1190"/>
                    </a:lnTo>
                    <a:lnTo>
                      <a:pt x="2412" y="1247"/>
                    </a:lnTo>
                    <a:lnTo>
                      <a:pt x="2371" y="1299"/>
                    </a:lnTo>
                    <a:lnTo>
                      <a:pt x="2415" y="1353"/>
                    </a:lnTo>
                    <a:lnTo>
                      <a:pt x="2454" y="1410"/>
                    </a:lnTo>
                    <a:lnTo>
                      <a:pt x="2489" y="1470"/>
                    </a:lnTo>
                    <a:lnTo>
                      <a:pt x="2518" y="1534"/>
                    </a:lnTo>
                    <a:lnTo>
                      <a:pt x="2543" y="1600"/>
                    </a:lnTo>
                    <a:lnTo>
                      <a:pt x="2561" y="1670"/>
                    </a:lnTo>
                    <a:lnTo>
                      <a:pt x="2625" y="1656"/>
                    </a:lnTo>
                    <a:lnTo>
                      <a:pt x="2689" y="1647"/>
                    </a:lnTo>
                    <a:lnTo>
                      <a:pt x="2756" y="1644"/>
                    </a:lnTo>
                    <a:lnTo>
                      <a:pt x="2828" y="1647"/>
                    </a:lnTo>
                    <a:lnTo>
                      <a:pt x="2898" y="1656"/>
                    </a:lnTo>
                    <a:lnTo>
                      <a:pt x="2965" y="1672"/>
                    </a:lnTo>
                    <a:lnTo>
                      <a:pt x="3029" y="1693"/>
                    </a:lnTo>
                    <a:lnTo>
                      <a:pt x="3092" y="1720"/>
                    </a:lnTo>
                    <a:lnTo>
                      <a:pt x="3151" y="1752"/>
                    </a:lnTo>
                    <a:lnTo>
                      <a:pt x="3208" y="1789"/>
                    </a:lnTo>
                    <a:lnTo>
                      <a:pt x="3261" y="1830"/>
                    </a:lnTo>
                    <a:lnTo>
                      <a:pt x="3311" y="1876"/>
                    </a:lnTo>
                    <a:lnTo>
                      <a:pt x="3356" y="1925"/>
                    </a:lnTo>
                    <a:lnTo>
                      <a:pt x="3397" y="1979"/>
                    </a:lnTo>
                    <a:lnTo>
                      <a:pt x="3433" y="2037"/>
                    </a:lnTo>
                    <a:lnTo>
                      <a:pt x="3465" y="2097"/>
                    </a:lnTo>
                    <a:lnTo>
                      <a:pt x="3491" y="2160"/>
                    </a:lnTo>
                    <a:lnTo>
                      <a:pt x="3513" y="2225"/>
                    </a:lnTo>
                    <a:lnTo>
                      <a:pt x="3528" y="2293"/>
                    </a:lnTo>
                    <a:lnTo>
                      <a:pt x="3537" y="2364"/>
                    </a:lnTo>
                    <a:lnTo>
                      <a:pt x="3541" y="2436"/>
                    </a:lnTo>
                    <a:lnTo>
                      <a:pt x="3537" y="2508"/>
                    </a:lnTo>
                    <a:lnTo>
                      <a:pt x="3528" y="2578"/>
                    </a:lnTo>
                    <a:lnTo>
                      <a:pt x="3513" y="2647"/>
                    </a:lnTo>
                    <a:lnTo>
                      <a:pt x="3491" y="2712"/>
                    </a:lnTo>
                    <a:lnTo>
                      <a:pt x="3465" y="2775"/>
                    </a:lnTo>
                    <a:lnTo>
                      <a:pt x="3433" y="2835"/>
                    </a:lnTo>
                    <a:lnTo>
                      <a:pt x="3397" y="2892"/>
                    </a:lnTo>
                    <a:lnTo>
                      <a:pt x="3356" y="2946"/>
                    </a:lnTo>
                    <a:lnTo>
                      <a:pt x="3311" y="2996"/>
                    </a:lnTo>
                    <a:lnTo>
                      <a:pt x="3261" y="3042"/>
                    </a:lnTo>
                    <a:lnTo>
                      <a:pt x="3208" y="3083"/>
                    </a:lnTo>
                    <a:lnTo>
                      <a:pt x="3151" y="3120"/>
                    </a:lnTo>
                    <a:lnTo>
                      <a:pt x="3092" y="3152"/>
                    </a:lnTo>
                    <a:lnTo>
                      <a:pt x="3029" y="3179"/>
                    </a:lnTo>
                    <a:lnTo>
                      <a:pt x="2965" y="3200"/>
                    </a:lnTo>
                    <a:lnTo>
                      <a:pt x="2898" y="3215"/>
                    </a:lnTo>
                    <a:lnTo>
                      <a:pt x="2828" y="3225"/>
                    </a:lnTo>
                    <a:lnTo>
                      <a:pt x="2756" y="3228"/>
                    </a:lnTo>
                    <a:lnTo>
                      <a:pt x="2684" y="3225"/>
                    </a:lnTo>
                    <a:lnTo>
                      <a:pt x="2615" y="3215"/>
                    </a:lnTo>
                    <a:lnTo>
                      <a:pt x="2547" y="3200"/>
                    </a:lnTo>
                    <a:lnTo>
                      <a:pt x="2481" y="3178"/>
                    </a:lnTo>
                    <a:lnTo>
                      <a:pt x="2418" y="3151"/>
                    </a:lnTo>
                    <a:lnTo>
                      <a:pt x="2358" y="3118"/>
                    </a:lnTo>
                    <a:lnTo>
                      <a:pt x="2301" y="3080"/>
                    </a:lnTo>
                    <a:lnTo>
                      <a:pt x="2248" y="3038"/>
                    </a:lnTo>
                    <a:lnTo>
                      <a:pt x="2199" y="2991"/>
                    </a:lnTo>
                    <a:lnTo>
                      <a:pt x="2153" y="2940"/>
                    </a:lnTo>
                    <a:lnTo>
                      <a:pt x="2113" y="2886"/>
                    </a:lnTo>
                    <a:lnTo>
                      <a:pt x="2077" y="2828"/>
                    </a:lnTo>
                    <a:lnTo>
                      <a:pt x="2045" y="2767"/>
                    </a:lnTo>
                    <a:lnTo>
                      <a:pt x="2019" y="2702"/>
                    </a:lnTo>
                    <a:lnTo>
                      <a:pt x="1999" y="2636"/>
                    </a:lnTo>
                    <a:lnTo>
                      <a:pt x="1944" y="2650"/>
                    </a:lnTo>
                    <a:lnTo>
                      <a:pt x="1888" y="2661"/>
                    </a:lnTo>
                    <a:lnTo>
                      <a:pt x="1830" y="2668"/>
                    </a:lnTo>
                    <a:lnTo>
                      <a:pt x="1770" y="2671"/>
                    </a:lnTo>
                    <a:lnTo>
                      <a:pt x="1711" y="2668"/>
                    </a:lnTo>
                    <a:lnTo>
                      <a:pt x="1653" y="2661"/>
                    </a:lnTo>
                    <a:lnTo>
                      <a:pt x="1597" y="2650"/>
                    </a:lnTo>
                    <a:lnTo>
                      <a:pt x="1542" y="2636"/>
                    </a:lnTo>
                    <a:lnTo>
                      <a:pt x="1521" y="2702"/>
                    </a:lnTo>
                    <a:lnTo>
                      <a:pt x="1495" y="2767"/>
                    </a:lnTo>
                    <a:lnTo>
                      <a:pt x="1464" y="2828"/>
                    </a:lnTo>
                    <a:lnTo>
                      <a:pt x="1427" y="2886"/>
                    </a:lnTo>
                    <a:lnTo>
                      <a:pt x="1386" y="2940"/>
                    </a:lnTo>
                    <a:lnTo>
                      <a:pt x="1341" y="2991"/>
                    </a:lnTo>
                    <a:lnTo>
                      <a:pt x="1291" y="3038"/>
                    </a:lnTo>
                    <a:lnTo>
                      <a:pt x="1238" y="3080"/>
                    </a:lnTo>
                    <a:lnTo>
                      <a:pt x="1182" y="3118"/>
                    </a:lnTo>
                    <a:lnTo>
                      <a:pt x="1122" y="3151"/>
                    </a:lnTo>
                    <a:lnTo>
                      <a:pt x="1059" y="3178"/>
                    </a:lnTo>
                    <a:lnTo>
                      <a:pt x="994" y="3200"/>
                    </a:lnTo>
                    <a:lnTo>
                      <a:pt x="926" y="3215"/>
                    </a:lnTo>
                    <a:lnTo>
                      <a:pt x="855" y="3225"/>
                    </a:lnTo>
                    <a:lnTo>
                      <a:pt x="783" y="3228"/>
                    </a:lnTo>
                    <a:lnTo>
                      <a:pt x="712" y="3225"/>
                    </a:lnTo>
                    <a:lnTo>
                      <a:pt x="643" y="3215"/>
                    </a:lnTo>
                    <a:lnTo>
                      <a:pt x="575" y="3200"/>
                    </a:lnTo>
                    <a:lnTo>
                      <a:pt x="510" y="3179"/>
                    </a:lnTo>
                    <a:lnTo>
                      <a:pt x="448" y="3152"/>
                    </a:lnTo>
                    <a:lnTo>
                      <a:pt x="388" y="3120"/>
                    </a:lnTo>
                    <a:lnTo>
                      <a:pt x="332" y="3083"/>
                    </a:lnTo>
                    <a:lnTo>
                      <a:pt x="279" y="3042"/>
                    </a:lnTo>
                    <a:lnTo>
                      <a:pt x="230" y="2996"/>
                    </a:lnTo>
                    <a:lnTo>
                      <a:pt x="184" y="2946"/>
                    </a:lnTo>
                    <a:lnTo>
                      <a:pt x="143" y="2892"/>
                    </a:lnTo>
                    <a:lnTo>
                      <a:pt x="107" y="2835"/>
                    </a:lnTo>
                    <a:lnTo>
                      <a:pt x="76" y="2775"/>
                    </a:lnTo>
                    <a:lnTo>
                      <a:pt x="50" y="2712"/>
                    </a:lnTo>
                    <a:lnTo>
                      <a:pt x="28" y="2647"/>
                    </a:lnTo>
                    <a:lnTo>
                      <a:pt x="13" y="2578"/>
                    </a:lnTo>
                    <a:lnTo>
                      <a:pt x="3" y="2508"/>
                    </a:lnTo>
                    <a:lnTo>
                      <a:pt x="0" y="2436"/>
                    </a:lnTo>
                    <a:lnTo>
                      <a:pt x="3" y="2364"/>
                    </a:lnTo>
                    <a:lnTo>
                      <a:pt x="13" y="2293"/>
                    </a:lnTo>
                    <a:lnTo>
                      <a:pt x="28" y="2225"/>
                    </a:lnTo>
                    <a:lnTo>
                      <a:pt x="50" y="2160"/>
                    </a:lnTo>
                    <a:lnTo>
                      <a:pt x="76" y="2097"/>
                    </a:lnTo>
                    <a:lnTo>
                      <a:pt x="107" y="2037"/>
                    </a:lnTo>
                    <a:lnTo>
                      <a:pt x="143" y="1979"/>
                    </a:lnTo>
                    <a:lnTo>
                      <a:pt x="184" y="1925"/>
                    </a:lnTo>
                    <a:lnTo>
                      <a:pt x="230" y="1876"/>
                    </a:lnTo>
                    <a:lnTo>
                      <a:pt x="279" y="1830"/>
                    </a:lnTo>
                    <a:lnTo>
                      <a:pt x="332" y="1789"/>
                    </a:lnTo>
                    <a:lnTo>
                      <a:pt x="388" y="1752"/>
                    </a:lnTo>
                    <a:lnTo>
                      <a:pt x="448" y="1720"/>
                    </a:lnTo>
                    <a:lnTo>
                      <a:pt x="510" y="1693"/>
                    </a:lnTo>
                    <a:lnTo>
                      <a:pt x="575" y="1672"/>
                    </a:lnTo>
                    <a:lnTo>
                      <a:pt x="643" y="1656"/>
                    </a:lnTo>
                    <a:lnTo>
                      <a:pt x="712" y="1647"/>
                    </a:lnTo>
                    <a:lnTo>
                      <a:pt x="783" y="1644"/>
                    </a:lnTo>
                    <a:lnTo>
                      <a:pt x="850" y="1647"/>
                    </a:lnTo>
                    <a:lnTo>
                      <a:pt x="916" y="1656"/>
                    </a:lnTo>
                    <a:lnTo>
                      <a:pt x="980" y="1670"/>
                    </a:lnTo>
                    <a:lnTo>
                      <a:pt x="998" y="1600"/>
                    </a:lnTo>
                    <a:lnTo>
                      <a:pt x="1022" y="1534"/>
                    </a:lnTo>
                    <a:lnTo>
                      <a:pt x="1052" y="1470"/>
                    </a:lnTo>
                    <a:lnTo>
                      <a:pt x="1086" y="1410"/>
                    </a:lnTo>
                    <a:lnTo>
                      <a:pt x="1125" y="1353"/>
                    </a:lnTo>
                    <a:lnTo>
                      <a:pt x="1169" y="1299"/>
                    </a:lnTo>
                    <a:lnTo>
                      <a:pt x="1128" y="1247"/>
                    </a:lnTo>
                    <a:lnTo>
                      <a:pt x="1093" y="1190"/>
                    </a:lnTo>
                    <a:lnTo>
                      <a:pt x="1062" y="1130"/>
                    </a:lnTo>
                    <a:lnTo>
                      <a:pt x="1036" y="1067"/>
                    </a:lnTo>
                    <a:lnTo>
                      <a:pt x="1014" y="1001"/>
                    </a:lnTo>
                    <a:lnTo>
                      <a:pt x="999" y="934"/>
                    </a:lnTo>
                    <a:lnTo>
                      <a:pt x="990" y="864"/>
                    </a:lnTo>
                    <a:lnTo>
                      <a:pt x="987" y="793"/>
                    </a:lnTo>
                    <a:lnTo>
                      <a:pt x="990" y="721"/>
                    </a:lnTo>
                    <a:lnTo>
                      <a:pt x="1000" y="650"/>
                    </a:lnTo>
                    <a:lnTo>
                      <a:pt x="1015" y="582"/>
                    </a:lnTo>
                    <a:lnTo>
                      <a:pt x="1036" y="517"/>
                    </a:lnTo>
                    <a:lnTo>
                      <a:pt x="1063" y="453"/>
                    </a:lnTo>
                    <a:lnTo>
                      <a:pt x="1094" y="392"/>
                    </a:lnTo>
                    <a:lnTo>
                      <a:pt x="1131" y="336"/>
                    </a:lnTo>
                    <a:lnTo>
                      <a:pt x="1172" y="282"/>
                    </a:lnTo>
                    <a:lnTo>
                      <a:pt x="1217" y="232"/>
                    </a:lnTo>
                    <a:lnTo>
                      <a:pt x="1265" y="186"/>
                    </a:lnTo>
                    <a:lnTo>
                      <a:pt x="1318" y="145"/>
                    </a:lnTo>
                    <a:lnTo>
                      <a:pt x="1375" y="109"/>
                    </a:lnTo>
                    <a:lnTo>
                      <a:pt x="1435" y="76"/>
                    </a:lnTo>
                    <a:lnTo>
                      <a:pt x="1497" y="50"/>
                    </a:lnTo>
                    <a:lnTo>
                      <a:pt x="1562" y="28"/>
                    </a:lnTo>
                    <a:lnTo>
                      <a:pt x="1629" y="13"/>
                    </a:lnTo>
                    <a:lnTo>
                      <a:pt x="1699" y="3"/>
                    </a:lnTo>
                    <a:lnTo>
                      <a:pt x="17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1" name="Freeform 51"/>
              <p:cNvSpPr>
                <a:spLocks noEditPoints="1"/>
              </p:cNvSpPr>
              <p:nvPr/>
            </p:nvSpPr>
            <p:spPr bwMode="auto">
              <a:xfrm>
                <a:off x="8145463" y="1485900"/>
                <a:ext cx="190500" cy="206375"/>
              </a:xfrm>
              <a:custGeom>
                <a:avLst/>
                <a:gdLst>
                  <a:gd name="T0" fmla="*/ 458 w 960"/>
                  <a:gd name="T1" fmla="*/ 626 h 1038"/>
                  <a:gd name="T2" fmla="*/ 347 w 960"/>
                  <a:gd name="T3" fmla="*/ 902 h 1038"/>
                  <a:gd name="T4" fmla="*/ 615 w 960"/>
                  <a:gd name="T5" fmla="*/ 902 h 1038"/>
                  <a:gd name="T6" fmla="*/ 503 w 960"/>
                  <a:gd name="T7" fmla="*/ 626 h 1038"/>
                  <a:gd name="T8" fmla="*/ 526 w 960"/>
                  <a:gd name="T9" fmla="*/ 581 h 1038"/>
                  <a:gd name="T10" fmla="*/ 480 w 960"/>
                  <a:gd name="T11" fmla="*/ 587 h 1038"/>
                  <a:gd name="T12" fmla="*/ 414 w 960"/>
                  <a:gd name="T13" fmla="*/ 575 h 1038"/>
                  <a:gd name="T14" fmla="*/ 519 w 960"/>
                  <a:gd name="T15" fmla="*/ 2 h 1038"/>
                  <a:gd name="T16" fmla="*/ 592 w 960"/>
                  <a:gd name="T17" fmla="*/ 25 h 1038"/>
                  <a:gd name="T18" fmla="*/ 654 w 960"/>
                  <a:gd name="T19" fmla="*/ 65 h 1038"/>
                  <a:gd name="T20" fmla="*/ 703 w 960"/>
                  <a:gd name="T21" fmla="*/ 122 h 1038"/>
                  <a:gd name="T22" fmla="*/ 735 w 960"/>
                  <a:gd name="T23" fmla="*/ 191 h 1038"/>
                  <a:gd name="T24" fmla="*/ 746 w 960"/>
                  <a:gd name="T25" fmla="*/ 268 h 1038"/>
                  <a:gd name="T26" fmla="*/ 735 w 960"/>
                  <a:gd name="T27" fmla="*/ 348 h 1038"/>
                  <a:gd name="T28" fmla="*/ 705 w 960"/>
                  <a:gd name="T29" fmla="*/ 425 h 1038"/>
                  <a:gd name="T30" fmla="*/ 658 w 960"/>
                  <a:gd name="T31" fmla="*/ 494 h 1038"/>
                  <a:gd name="T32" fmla="*/ 599 w 960"/>
                  <a:gd name="T33" fmla="*/ 547 h 1038"/>
                  <a:gd name="T34" fmla="*/ 698 w 960"/>
                  <a:gd name="T35" fmla="*/ 585 h 1038"/>
                  <a:gd name="T36" fmla="*/ 786 w 960"/>
                  <a:gd name="T37" fmla="*/ 638 h 1038"/>
                  <a:gd name="T38" fmla="*/ 858 w 960"/>
                  <a:gd name="T39" fmla="*/ 703 h 1038"/>
                  <a:gd name="T40" fmla="*/ 913 w 960"/>
                  <a:gd name="T41" fmla="*/ 774 h 1038"/>
                  <a:gd name="T42" fmla="*/ 948 w 960"/>
                  <a:gd name="T43" fmla="*/ 849 h 1038"/>
                  <a:gd name="T44" fmla="*/ 960 w 960"/>
                  <a:gd name="T45" fmla="*/ 920 h 1038"/>
                  <a:gd name="T46" fmla="*/ 946 w 960"/>
                  <a:gd name="T47" fmla="*/ 951 h 1038"/>
                  <a:gd name="T48" fmla="*/ 908 w 960"/>
                  <a:gd name="T49" fmla="*/ 977 h 1038"/>
                  <a:gd name="T50" fmla="*/ 847 w 960"/>
                  <a:gd name="T51" fmla="*/ 1000 h 1038"/>
                  <a:gd name="T52" fmla="*/ 770 w 960"/>
                  <a:gd name="T53" fmla="*/ 1017 h 1038"/>
                  <a:gd name="T54" fmla="*/ 681 w 960"/>
                  <a:gd name="T55" fmla="*/ 1029 h 1038"/>
                  <a:gd name="T56" fmla="*/ 583 w 960"/>
                  <a:gd name="T57" fmla="*/ 1036 h 1038"/>
                  <a:gd name="T58" fmla="*/ 480 w 960"/>
                  <a:gd name="T59" fmla="*/ 1038 h 1038"/>
                  <a:gd name="T60" fmla="*/ 379 w 960"/>
                  <a:gd name="T61" fmla="*/ 1036 h 1038"/>
                  <a:gd name="T62" fmla="*/ 281 w 960"/>
                  <a:gd name="T63" fmla="*/ 1029 h 1038"/>
                  <a:gd name="T64" fmla="*/ 191 w 960"/>
                  <a:gd name="T65" fmla="*/ 1017 h 1038"/>
                  <a:gd name="T66" fmla="*/ 114 w 960"/>
                  <a:gd name="T67" fmla="*/ 1000 h 1038"/>
                  <a:gd name="T68" fmla="*/ 54 w 960"/>
                  <a:gd name="T69" fmla="*/ 977 h 1038"/>
                  <a:gd name="T70" fmla="*/ 14 w 960"/>
                  <a:gd name="T71" fmla="*/ 951 h 1038"/>
                  <a:gd name="T72" fmla="*/ 0 w 960"/>
                  <a:gd name="T73" fmla="*/ 920 h 1038"/>
                  <a:gd name="T74" fmla="*/ 13 w 960"/>
                  <a:gd name="T75" fmla="*/ 849 h 1038"/>
                  <a:gd name="T76" fmla="*/ 48 w 960"/>
                  <a:gd name="T77" fmla="*/ 774 h 1038"/>
                  <a:gd name="T78" fmla="*/ 104 w 960"/>
                  <a:gd name="T79" fmla="*/ 703 h 1038"/>
                  <a:gd name="T80" fmla="*/ 176 w 960"/>
                  <a:gd name="T81" fmla="*/ 638 h 1038"/>
                  <a:gd name="T82" fmla="*/ 263 w 960"/>
                  <a:gd name="T83" fmla="*/ 585 h 1038"/>
                  <a:gd name="T84" fmla="*/ 363 w 960"/>
                  <a:gd name="T85" fmla="*/ 547 h 1038"/>
                  <a:gd name="T86" fmla="*/ 302 w 960"/>
                  <a:gd name="T87" fmla="*/ 494 h 1038"/>
                  <a:gd name="T88" fmla="*/ 256 w 960"/>
                  <a:gd name="T89" fmla="*/ 425 h 1038"/>
                  <a:gd name="T90" fmla="*/ 227 w 960"/>
                  <a:gd name="T91" fmla="*/ 348 h 1038"/>
                  <a:gd name="T92" fmla="*/ 216 w 960"/>
                  <a:gd name="T93" fmla="*/ 268 h 1038"/>
                  <a:gd name="T94" fmla="*/ 227 w 960"/>
                  <a:gd name="T95" fmla="*/ 191 h 1038"/>
                  <a:gd name="T96" fmla="*/ 258 w 960"/>
                  <a:gd name="T97" fmla="*/ 122 h 1038"/>
                  <a:gd name="T98" fmla="*/ 307 w 960"/>
                  <a:gd name="T99" fmla="*/ 65 h 1038"/>
                  <a:gd name="T100" fmla="*/ 369 w 960"/>
                  <a:gd name="T101" fmla="*/ 25 h 1038"/>
                  <a:gd name="T102" fmla="*/ 441 w 960"/>
                  <a:gd name="T103" fmla="*/ 2 h 10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960" h="1038">
                    <a:moveTo>
                      <a:pt x="414" y="575"/>
                    </a:moveTo>
                    <a:lnTo>
                      <a:pt x="458" y="626"/>
                    </a:lnTo>
                    <a:lnTo>
                      <a:pt x="459" y="626"/>
                    </a:lnTo>
                    <a:lnTo>
                      <a:pt x="347" y="902"/>
                    </a:lnTo>
                    <a:lnTo>
                      <a:pt x="480" y="1038"/>
                    </a:lnTo>
                    <a:lnTo>
                      <a:pt x="615" y="902"/>
                    </a:lnTo>
                    <a:lnTo>
                      <a:pt x="502" y="626"/>
                    </a:lnTo>
                    <a:lnTo>
                      <a:pt x="503" y="626"/>
                    </a:lnTo>
                    <a:lnTo>
                      <a:pt x="547" y="575"/>
                    </a:lnTo>
                    <a:lnTo>
                      <a:pt x="526" y="581"/>
                    </a:lnTo>
                    <a:lnTo>
                      <a:pt x="503" y="586"/>
                    </a:lnTo>
                    <a:lnTo>
                      <a:pt x="480" y="587"/>
                    </a:lnTo>
                    <a:lnTo>
                      <a:pt x="447" y="583"/>
                    </a:lnTo>
                    <a:lnTo>
                      <a:pt x="414" y="575"/>
                    </a:lnTo>
                    <a:close/>
                    <a:moveTo>
                      <a:pt x="480" y="0"/>
                    </a:moveTo>
                    <a:lnTo>
                      <a:pt x="519" y="2"/>
                    </a:lnTo>
                    <a:lnTo>
                      <a:pt x="557" y="11"/>
                    </a:lnTo>
                    <a:lnTo>
                      <a:pt x="592" y="25"/>
                    </a:lnTo>
                    <a:lnTo>
                      <a:pt x="625" y="42"/>
                    </a:lnTo>
                    <a:lnTo>
                      <a:pt x="654" y="65"/>
                    </a:lnTo>
                    <a:lnTo>
                      <a:pt x="681" y="91"/>
                    </a:lnTo>
                    <a:lnTo>
                      <a:pt x="703" y="122"/>
                    </a:lnTo>
                    <a:lnTo>
                      <a:pt x="721" y="155"/>
                    </a:lnTo>
                    <a:lnTo>
                      <a:pt x="735" y="191"/>
                    </a:lnTo>
                    <a:lnTo>
                      <a:pt x="742" y="228"/>
                    </a:lnTo>
                    <a:lnTo>
                      <a:pt x="746" y="268"/>
                    </a:lnTo>
                    <a:lnTo>
                      <a:pt x="742" y="307"/>
                    </a:lnTo>
                    <a:lnTo>
                      <a:pt x="735" y="348"/>
                    </a:lnTo>
                    <a:lnTo>
                      <a:pt x="722" y="387"/>
                    </a:lnTo>
                    <a:lnTo>
                      <a:pt x="705" y="425"/>
                    </a:lnTo>
                    <a:lnTo>
                      <a:pt x="684" y="461"/>
                    </a:lnTo>
                    <a:lnTo>
                      <a:pt x="658" y="494"/>
                    </a:lnTo>
                    <a:lnTo>
                      <a:pt x="630" y="523"/>
                    </a:lnTo>
                    <a:lnTo>
                      <a:pt x="599" y="547"/>
                    </a:lnTo>
                    <a:lnTo>
                      <a:pt x="650" y="564"/>
                    </a:lnTo>
                    <a:lnTo>
                      <a:pt x="698" y="585"/>
                    </a:lnTo>
                    <a:lnTo>
                      <a:pt x="744" y="610"/>
                    </a:lnTo>
                    <a:lnTo>
                      <a:pt x="786" y="638"/>
                    </a:lnTo>
                    <a:lnTo>
                      <a:pt x="823" y="670"/>
                    </a:lnTo>
                    <a:lnTo>
                      <a:pt x="858" y="703"/>
                    </a:lnTo>
                    <a:lnTo>
                      <a:pt x="888" y="738"/>
                    </a:lnTo>
                    <a:lnTo>
                      <a:pt x="913" y="774"/>
                    </a:lnTo>
                    <a:lnTo>
                      <a:pt x="933" y="812"/>
                    </a:lnTo>
                    <a:lnTo>
                      <a:pt x="948" y="849"/>
                    </a:lnTo>
                    <a:lnTo>
                      <a:pt x="957" y="885"/>
                    </a:lnTo>
                    <a:lnTo>
                      <a:pt x="960" y="920"/>
                    </a:lnTo>
                    <a:lnTo>
                      <a:pt x="957" y="936"/>
                    </a:lnTo>
                    <a:lnTo>
                      <a:pt x="946" y="951"/>
                    </a:lnTo>
                    <a:lnTo>
                      <a:pt x="930" y="965"/>
                    </a:lnTo>
                    <a:lnTo>
                      <a:pt x="908" y="977"/>
                    </a:lnTo>
                    <a:lnTo>
                      <a:pt x="879" y="989"/>
                    </a:lnTo>
                    <a:lnTo>
                      <a:pt x="847" y="1000"/>
                    </a:lnTo>
                    <a:lnTo>
                      <a:pt x="810" y="1009"/>
                    </a:lnTo>
                    <a:lnTo>
                      <a:pt x="770" y="1017"/>
                    </a:lnTo>
                    <a:lnTo>
                      <a:pt x="727" y="1023"/>
                    </a:lnTo>
                    <a:lnTo>
                      <a:pt x="681" y="1029"/>
                    </a:lnTo>
                    <a:lnTo>
                      <a:pt x="632" y="1033"/>
                    </a:lnTo>
                    <a:lnTo>
                      <a:pt x="583" y="1036"/>
                    </a:lnTo>
                    <a:lnTo>
                      <a:pt x="532" y="1038"/>
                    </a:lnTo>
                    <a:lnTo>
                      <a:pt x="480" y="1038"/>
                    </a:lnTo>
                    <a:lnTo>
                      <a:pt x="430" y="1038"/>
                    </a:lnTo>
                    <a:lnTo>
                      <a:pt x="379" y="1036"/>
                    </a:lnTo>
                    <a:lnTo>
                      <a:pt x="328" y="1033"/>
                    </a:lnTo>
                    <a:lnTo>
                      <a:pt x="281" y="1029"/>
                    </a:lnTo>
                    <a:lnTo>
                      <a:pt x="234" y="1023"/>
                    </a:lnTo>
                    <a:lnTo>
                      <a:pt x="191" y="1017"/>
                    </a:lnTo>
                    <a:lnTo>
                      <a:pt x="150" y="1009"/>
                    </a:lnTo>
                    <a:lnTo>
                      <a:pt x="114" y="1000"/>
                    </a:lnTo>
                    <a:lnTo>
                      <a:pt x="81" y="989"/>
                    </a:lnTo>
                    <a:lnTo>
                      <a:pt x="54" y="977"/>
                    </a:lnTo>
                    <a:lnTo>
                      <a:pt x="32" y="965"/>
                    </a:lnTo>
                    <a:lnTo>
                      <a:pt x="14" y="951"/>
                    </a:lnTo>
                    <a:lnTo>
                      <a:pt x="5" y="936"/>
                    </a:lnTo>
                    <a:lnTo>
                      <a:pt x="0" y="920"/>
                    </a:lnTo>
                    <a:lnTo>
                      <a:pt x="3" y="885"/>
                    </a:lnTo>
                    <a:lnTo>
                      <a:pt x="13" y="849"/>
                    </a:lnTo>
                    <a:lnTo>
                      <a:pt x="28" y="812"/>
                    </a:lnTo>
                    <a:lnTo>
                      <a:pt x="48" y="774"/>
                    </a:lnTo>
                    <a:lnTo>
                      <a:pt x="74" y="738"/>
                    </a:lnTo>
                    <a:lnTo>
                      <a:pt x="104" y="703"/>
                    </a:lnTo>
                    <a:lnTo>
                      <a:pt x="138" y="670"/>
                    </a:lnTo>
                    <a:lnTo>
                      <a:pt x="176" y="638"/>
                    </a:lnTo>
                    <a:lnTo>
                      <a:pt x="218" y="610"/>
                    </a:lnTo>
                    <a:lnTo>
                      <a:pt x="263" y="585"/>
                    </a:lnTo>
                    <a:lnTo>
                      <a:pt x="312" y="564"/>
                    </a:lnTo>
                    <a:lnTo>
                      <a:pt x="363" y="547"/>
                    </a:lnTo>
                    <a:lnTo>
                      <a:pt x="331" y="523"/>
                    </a:lnTo>
                    <a:lnTo>
                      <a:pt x="302" y="494"/>
                    </a:lnTo>
                    <a:lnTo>
                      <a:pt x="277" y="461"/>
                    </a:lnTo>
                    <a:lnTo>
                      <a:pt x="256" y="425"/>
                    </a:lnTo>
                    <a:lnTo>
                      <a:pt x="239" y="387"/>
                    </a:lnTo>
                    <a:lnTo>
                      <a:pt x="227" y="348"/>
                    </a:lnTo>
                    <a:lnTo>
                      <a:pt x="218" y="307"/>
                    </a:lnTo>
                    <a:lnTo>
                      <a:pt x="216" y="268"/>
                    </a:lnTo>
                    <a:lnTo>
                      <a:pt x="218" y="228"/>
                    </a:lnTo>
                    <a:lnTo>
                      <a:pt x="227" y="191"/>
                    </a:lnTo>
                    <a:lnTo>
                      <a:pt x="241" y="155"/>
                    </a:lnTo>
                    <a:lnTo>
                      <a:pt x="258" y="122"/>
                    </a:lnTo>
                    <a:lnTo>
                      <a:pt x="281" y="91"/>
                    </a:lnTo>
                    <a:lnTo>
                      <a:pt x="307" y="65"/>
                    </a:lnTo>
                    <a:lnTo>
                      <a:pt x="337" y="42"/>
                    </a:lnTo>
                    <a:lnTo>
                      <a:pt x="369" y="25"/>
                    </a:lnTo>
                    <a:lnTo>
                      <a:pt x="404" y="11"/>
                    </a:lnTo>
                    <a:lnTo>
                      <a:pt x="441" y="2"/>
                    </a:lnTo>
                    <a:lnTo>
                      <a:pt x="4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87" name="Rounded Rectangle 10"/>
            <p:cNvSpPr/>
            <p:nvPr/>
          </p:nvSpPr>
          <p:spPr>
            <a:xfrm>
              <a:off x="3063588" y="4350249"/>
              <a:ext cx="3095625" cy="26564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127000" dist="38100" dir="2700000" algn="tl" rotWithShape="0">
                <a:schemeClr val="bg1">
                  <a:lumMod val="7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/>
                  </a:solidFill>
                  <a:effectLst/>
                  <a:uLnTx/>
                  <a:uFillTx/>
                  <a:cs typeface="+mn-ea"/>
                  <a:sym typeface="+mn-lt"/>
                </a:rPr>
                <a:t>45%</a:t>
              </a:r>
            </a:p>
          </p:txBody>
        </p:sp>
      </p:grpSp>
      <p:sp>
        <p:nvSpPr>
          <p:cNvPr id="88" name="Rounded Rectangle 11"/>
          <p:cNvSpPr/>
          <p:nvPr/>
        </p:nvSpPr>
        <p:spPr>
          <a:xfrm>
            <a:off x="3179427" y="4425103"/>
            <a:ext cx="1366309" cy="11593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0" name="Rounded Rectangle 174"/>
          <p:cNvSpPr/>
          <p:nvPr/>
        </p:nvSpPr>
        <p:spPr>
          <a:xfrm>
            <a:off x="3179427" y="4882985"/>
            <a:ext cx="2360661" cy="11593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107755" y="5255130"/>
            <a:ext cx="5051458" cy="285917"/>
            <a:chOff x="1107755" y="5255130"/>
            <a:chExt cx="5051458" cy="285917"/>
          </a:xfrm>
        </p:grpSpPr>
        <p:sp>
          <p:nvSpPr>
            <p:cNvPr id="81" name="Rectangle 80"/>
            <p:cNvSpPr/>
            <p:nvPr/>
          </p:nvSpPr>
          <p:spPr>
            <a:xfrm>
              <a:off x="1595749" y="5255130"/>
              <a:ext cx="1376351" cy="2859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36000" bIns="0" rtlCol="0" anchor="ctr">
              <a:normAutofit/>
            </a:bodyPr>
            <a:lstStyle/>
            <a:p>
              <a:pPr lvl="0">
                <a:defRPr/>
              </a:pPr>
              <a:r>
                <a:rPr lang="zh-CN" altLang="en-US" sz="12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标题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3</a:t>
              </a:r>
              <a:endParaRPr lang="en-IN" altLang="zh-CN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6" name="Freeform 20"/>
            <p:cNvSpPr>
              <a:spLocks noEditPoints="1"/>
            </p:cNvSpPr>
            <p:nvPr/>
          </p:nvSpPr>
          <p:spPr bwMode="auto">
            <a:xfrm>
              <a:off x="1107755" y="5319206"/>
              <a:ext cx="192419" cy="191189"/>
            </a:xfrm>
            <a:custGeom>
              <a:avLst/>
              <a:gdLst>
                <a:gd name="T0" fmla="*/ 120 w 3130"/>
                <a:gd name="T1" fmla="*/ 2868 h 3105"/>
                <a:gd name="T2" fmla="*/ 209 w 3130"/>
                <a:gd name="T3" fmla="*/ 2981 h 3105"/>
                <a:gd name="T4" fmla="*/ 318 w 3130"/>
                <a:gd name="T5" fmla="*/ 2891 h 3105"/>
                <a:gd name="T6" fmla="*/ 230 w 3130"/>
                <a:gd name="T7" fmla="*/ 2778 h 3105"/>
                <a:gd name="T8" fmla="*/ 2693 w 3130"/>
                <a:gd name="T9" fmla="*/ 913 h 3105"/>
                <a:gd name="T10" fmla="*/ 2670 w 3130"/>
                <a:gd name="T11" fmla="*/ 1092 h 3105"/>
                <a:gd name="T12" fmla="*/ 2749 w 3130"/>
                <a:gd name="T13" fmla="*/ 1282 h 3105"/>
                <a:gd name="T14" fmla="*/ 2923 w 3130"/>
                <a:gd name="T15" fmla="*/ 1503 h 3105"/>
                <a:gd name="T16" fmla="*/ 2950 w 3130"/>
                <a:gd name="T17" fmla="*/ 1224 h 3105"/>
                <a:gd name="T18" fmla="*/ 1682 w 3130"/>
                <a:gd name="T19" fmla="*/ 174 h 3105"/>
                <a:gd name="T20" fmla="*/ 1163 w 3130"/>
                <a:gd name="T21" fmla="*/ 339 h 3105"/>
                <a:gd name="T22" fmla="*/ 1105 w 3130"/>
                <a:gd name="T23" fmla="*/ 544 h 3105"/>
                <a:gd name="T24" fmla="*/ 1153 w 3130"/>
                <a:gd name="T25" fmla="*/ 718 h 3105"/>
                <a:gd name="T26" fmla="*/ 1042 w 3130"/>
                <a:gd name="T27" fmla="*/ 829 h 3105"/>
                <a:gd name="T28" fmla="*/ 894 w 3130"/>
                <a:gd name="T29" fmla="*/ 903 h 3105"/>
                <a:gd name="T30" fmla="*/ 858 w 3130"/>
                <a:gd name="T31" fmla="*/ 1068 h 3105"/>
                <a:gd name="T32" fmla="*/ 866 w 3130"/>
                <a:gd name="T33" fmla="*/ 1230 h 3105"/>
                <a:gd name="T34" fmla="*/ 929 w 3130"/>
                <a:gd name="T35" fmla="*/ 1294 h 3105"/>
                <a:gd name="T36" fmla="*/ 886 w 3130"/>
                <a:gd name="T37" fmla="*/ 1385 h 3105"/>
                <a:gd name="T38" fmla="*/ 673 w 3130"/>
                <a:gd name="T39" fmla="*/ 1515 h 3105"/>
                <a:gd name="T40" fmla="*/ 665 w 3130"/>
                <a:gd name="T41" fmla="*/ 1885 h 3105"/>
                <a:gd name="T42" fmla="*/ 1907 w 3130"/>
                <a:gd name="T43" fmla="*/ 847 h 3105"/>
                <a:gd name="T44" fmla="*/ 1043 w 3130"/>
                <a:gd name="T45" fmla="*/ 2375 h 3105"/>
                <a:gd name="T46" fmla="*/ 1527 w 3130"/>
                <a:gd name="T47" fmla="*/ 2602 h 3105"/>
                <a:gd name="T48" fmla="*/ 2097 w 3130"/>
                <a:gd name="T49" fmla="*/ 2578 h 3105"/>
                <a:gd name="T50" fmla="*/ 2586 w 3130"/>
                <a:gd name="T51" fmla="*/ 2290 h 3105"/>
                <a:gd name="T52" fmla="*/ 2285 w 3130"/>
                <a:gd name="T53" fmla="*/ 2383 h 3105"/>
                <a:gd name="T54" fmla="*/ 2095 w 3130"/>
                <a:gd name="T55" fmla="*/ 2417 h 3105"/>
                <a:gd name="T56" fmla="*/ 2052 w 3130"/>
                <a:gd name="T57" fmla="*/ 2332 h 3105"/>
                <a:gd name="T58" fmla="*/ 2192 w 3130"/>
                <a:gd name="T59" fmla="*/ 2221 h 3105"/>
                <a:gd name="T60" fmla="*/ 2304 w 3130"/>
                <a:gd name="T61" fmla="*/ 2140 h 3105"/>
                <a:gd name="T62" fmla="*/ 2363 w 3130"/>
                <a:gd name="T63" fmla="*/ 1969 h 3105"/>
                <a:gd name="T64" fmla="*/ 2408 w 3130"/>
                <a:gd name="T65" fmla="*/ 1786 h 3105"/>
                <a:gd name="T66" fmla="*/ 2430 w 3130"/>
                <a:gd name="T67" fmla="*/ 1725 h 3105"/>
                <a:gd name="T68" fmla="*/ 2451 w 3130"/>
                <a:gd name="T69" fmla="*/ 1562 h 3105"/>
                <a:gd name="T70" fmla="*/ 2477 w 3130"/>
                <a:gd name="T71" fmla="*/ 1394 h 3105"/>
                <a:gd name="T72" fmla="*/ 2584 w 3130"/>
                <a:gd name="T73" fmla="*/ 1228 h 3105"/>
                <a:gd name="T74" fmla="*/ 2568 w 3130"/>
                <a:gd name="T75" fmla="*/ 1017 h 3105"/>
                <a:gd name="T76" fmla="*/ 2485 w 3130"/>
                <a:gd name="T77" fmla="*/ 825 h 3105"/>
                <a:gd name="T78" fmla="*/ 2351 w 3130"/>
                <a:gd name="T79" fmla="*/ 720 h 3105"/>
                <a:gd name="T80" fmla="*/ 2149 w 3130"/>
                <a:gd name="T81" fmla="*/ 563 h 3105"/>
                <a:gd name="T82" fmla="*/ 2026 w 3130"/>
                <a:gd name="T83" fmla="*/ 400 h 3105"/>
                <a:gd name="T84" fmla="*/ 1907 w 3130"/>
                <a:gd name="T85" fmla="*/ 181 h 3105"/>
                <a:gd name="T86" fmla="*/ 2039 w 3130"/>
                <a:gd name="T87" fmla="*/ 29 h 3105"/>
                <a:gd name="T88" fmla="*/ 2598 w 3130"/>
                <a:gd name="T89" fmla="*/ 291 h 3105"/>
                <a:gd name="T90" fmla="*/ 2984 w 3130"/>
                <a:gd name="T91" fmla="*/ 773 h 3105"/>
                <a:gd name="T92" fmla="*/ 3130 w 3130"/>
                <a:gd name="T93" fmla="*/ 1399 h 3105"/>
                <a:gd name="T94" fmla="*/ 2985 w 3130"/>
                <a:gd name="T95" fmla="*/ 2025 h 3105"/>
                <a:gd name="T96" fmla="*/ 2598 w 3130"/>
                <a:gd name="T97" fmla="*/ 2506 h 3105"/>
                <a:gd name="T98" fmla="*/ 2039 w 3130"/>
                <a:gd name="T99" fmla="*/ 2769 h 3105"/>
                <a:gd name="T100" fmla="*/ 1430 w 3130"/>
                <a:gd name="T101" fmla="*/ 2755 h 3105"/>
                <a:gd name="T102" fmla="*/ 922 w 3130"/>
                <a:gd name="T103" fmla="*/ 2498 h 3105"/>
                <a:gd name="T104" fmla="*/ 238 w 3130"/>
                <a:gd name="T105" fmla="*/ 3105 h 3105"/>
                <a:gd name="T106" fmla="*/ 44 w 3130"/>
                <a:gd name="T107" fmla="*/ 3012 h 3105"/>
                <a:gd name="T108" fmla="*/ 12 w 3130"/>
                <a:gd name="T109" fmla="*/ 2797 h 3105"/>
                <a:gd name="T110" fmla="*/ 534 w 3130"/>
                <a:gd name="T111" fmla="*/ 2002 h 3105"/>
                <a:gd name="T112" fmla="*/ 399 w 3130"/>
                <a:gd name="T113" fmla="*/ 1399 h 3105"/>
                <a:gd name="T114" fmla="*/ 543 w 3130"/>
                <a:gd name="T115" fmla="*/ 773 h 3105"/>
                <a:gd name="T116" fmla="*/ 930 w 3130"/>
                <a:gd name="T117" fmla="*/ 291 h 3105"/>
                <a:gd name="T118" fmla="*/ 1490 w 3130"/>
                <a:gd name="T119" fmla="*/ 29 h 3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30" h="3105">
                  <a:moveTo>
                    <a:pt x="208" y="2778"/>
                  </a:moveTo>
                  <a:lnTo>
                    <a:pt x="186" y="2783"/>
                  </a:lnTo>
                  <a:lnTo>
                    <a:pt x="166" y="2792"/>
                  </a:lnTo>
                  <a:lnTo>
                    <a:pt x="149" y="2807"/>
                  </a:lnTo>
                  <a:lnTo>
                    <a:pt x="134" y="2826"/>
                  </a:lnTo>
                  <a:lnTo>
                    <a:pt x="125" y="2846"/>
                  </a:lnTo>
                  <a:lnTo>
                    <a:pt x="120" y="2868"/>
                  </a:lnTo>
                  <a:lnTo>
                    <a:pt x="120" y="2891"/>
                  </a:lnTo>
                  <a:lnTo>
                    <a:pt x="125" y="2913"/>
                  </a:lnTo>
                  <a:lnTo>
                    <a:pt x="134" y="2933"/>
                  </a:lnTo>
                  <a:lnTo>
                    <a:pt x="149" y="2952"/>
                  </a:lnTo>
                  <a:lnTo>
                    <a:pt x="167" y="2966"/>
                  </a:lnTo>
                  <a:lnTo>
                    <a:pt x="187" y="2976"/>
                  </a:lnTo>
                  <a:lnTo>
                    <a:pt x="209" y="2981"/>
                  </a:lnTo>
                  <a:lnTo>
                    <a:pt x="230" y="2981"/>
                  </a:lnTo>
                  <a:lnTo>
                    <a:pt x="251" y="2977"/>
                  </a:lnTo>
                  <a:lnTo>
                    <a:pt x="272" y="2966"/>
                  </a:lnTo>
                  <a:lnTo>
                    <a:pt x="290" y="2952"/>
                  </a:lnTo>
                  <a:lnTo>
                    <a:pt x="304" y="2934"/>
                  </a:lnTo>
                  <a:lnTo>
                    <a:pt x="313" y="2913"/>
                  </a:lnTo>
                  <a:lnTo>
                    <a:pt x="318" y="2891"/>
                  </a:lnTo>
                  <a:lnTo>
                    <a:pt x="318" y="2868"/>
                  </a:lnTo>
                  <a:lnTo>
                    <a:pt x="313" y="2846"/>
                  </a:lnTo>
                  <a:lnTo>
                    <a:pt x="304" y="2826"/>
                  </a:lnTo>
                  <a:lnTo>
                    <a:pt x="289" y="2807"/>
                  </a:lnTo>
                  <a:lnTo>
                    <a:pt x="272" y="2792"/>
                  </a:lnTo>
                  <a:lnTo>
                    <a:pt x="251" y="2783"/>
                  </a:lnTo>
                  <a:lnTo>
                    <a:pt x="230" y="2778"/>
                  </a:lnTo>
                  <a:lnTo>
                    <a:pt x="208" y="2778"/>
                  </a:lnTo>
                  <a:close/>
                  <a:moveTo>
                    <a:pt x="2823" y="826"/>
                  </a:moveTo>
                  <a:lnTo>
                    <a:pt x="2796" y="840"/>
                  </a:lnTo>
                  <a:lnTo>
                    <a:pt x="2769" y="855"/>
                  </a:lnTo>
                  <a:lnTo>
                    <a:pt x="2741" y="873"/>
                  </a:lnTo>
                  <a:lnTo>
                    <a:pt x="2716" y="892"/>
                  </a:lnTo>
                  <a:lnTo>
                    <a:pt x="2693" y="913"/>
                  </a:lnTo>
                  <a:lnTo>
                    <a:pt x="2677" y="936"/>
                  </a:lnTo>
                  <a:lnTo>
                    <a:pt x="2669" y="953"/>
                  </a:lnTo>
                  <a:lnTo>
                    <a:pt x="2665" y="976"/>
                  </a:lnTo>
                  <a:lnTo>
                    <a:pt x="2662" y="1002"/>
                  </a:lnTo>
                  <a:lnTo>
                    <a:pt x="2663" y="1031"/>
                  </a:lnTo>
                  <a:lnTo>
                    <a:pt x="2666" y="1061"/>
                  </a:lnTo>
                  <a:lnTo>
                    <a:pt x="2670" y="1092"/>
                  </a:lnTo>
                  <a:lnTo>
                    <a:pt x="2677" y="1123"/>
                  </a:lnTo>
                  <a:lnTo>
                    <a:pt x="2686" y="1155"/>
                  </a:lnTo>
                  <a:lnTo>
                    <a:pt x="2696" y="1186"/>
                  </a:lnTo>
                  <a:lnTo>
                    <a:pt x="2709" y="1214"/>
                  </a:lnTo>
                  <a:lnTo>
                    <a:pt x="2721" y="1240"/>
                  </a:lnTo>
                  <a:lnTo>
                    <a:pt x="2735" y="1263"/>
                  </a:lnTo>
                  <a:lnTo>
                    <a:pt x="2749" y="1282"/>
                  </a:lnTo>
                  <a:lnTo>
                    <a:pt x="2766" y="1295"/>
                  </a:lnTo>
                  <a:lnTo>
                    <a:pt x="2802" y="1326"/>
                  </a:lnTo>
                  <a:lnTo>
                    <a:pt x="2835" y="1358"/>
                  </a:lnTo>
                  <a:lnTo>
                    <a:pt x="2862" y="1392"/>
                  </a:lnTo>
                  <a:lnTo>
                    <a:pt x="2887" y="1428"/>
                  </a:lnTo>
                  <a:lnTo>
                    <a:pt x="2906" y="1465"/>
                  </a:lnTo>
                  <a:lnTo>
                    <a:pt x="2923" y="1503"/>
                  </a:lnTo>
                  <a:lnTo>
                    <a:pt x="2937" y="1541"/>
                  </a:lnTo>
                  <a:lnTo>
                    <a:pt x="2948" y="1581"/>
                  </a:lnTo>
                  <a:lnTo>
                    <a:pt x="2955" y="1521"/>
                  </a:lnTo>
                  <a:lnTo>
                    <a:pt x="2960" y="1460"/>
                  </a:lnTo>
                  <a:lnTo>
                    <a:pt x="2962" y="1399"/>
                  </a:lnTo>
                  <a:lnTo>
                    <a:pt x="2959" y="1311"/>
                  </a:lnTo>
                  <a:lnTo>
                    <a:pt x="2950" y="1224"/>
                  </a:lnTo>
                  <a:lnTo>
                    <a:pt x="2936" y="1140"/>
                  </a:lnTo>
                  <a:lnTo>
                    <a:pt x="2915" y="1059"/>
                  </a:lnTo>
                  <a:lnTo>
                    <a:pt x="2889" y="978"/>
                  </a:lnTo>
                  <a:lnTo>
                    <a:pt x="2858" y="901"/>
                  </a:lnTo>
                  <a:lnTo>
                    <a:pt x="2823" y="826"/>
                  </a:lnTo>
                  <a:close/>
                  <a:moveTo>
                    <a:pt x="1763" y="172"/>
                  </a:moveTo>
                  <a:lnTo>
                    <a:pt x="1682" y="174"/>
                  </a:lnTo>
                  <a:lnTo>
                    <a:pt x="1603" y="183"/>
                  </a:lnTo>
                  <a:lnTo>
                    <a:pt x="1524" y="197"/>
                  </a:lnTo>
                  <a:lnTo>
                    <a:pt x="1448" y="215"/>
                  </a:lnTo>
                  <a:lnTo>
                    <a:pt x="1373" y="239"/>
                  </a:lnTo>
                  <a:lnTo>
                    <a:pt x="1300" y="268"/>
                  </a:lnTo>
                  <a:lnTo>
                    <a:pt x="1230" y="301"/>
                  </a:lnTo>
                  <a:lnTo>
                    <a:pt x="1163" y="339"/>
                  </a:lnTo>
                  <a:lnTo>
                    <a:pt x="1098" y="381"/>
                  </a:lnTo>
                  <a:lnTo>
                    <a:pt x="1036" y="427"/>
                  </a:lnTo>
                  <a:lnTo>
                    <a:pt x="1049" y="447"/>
                  </a:lnTo>
                  <a:lnTo>
                    <a:pt x="1063" y="469"/>
                  </a:lnTo>
                  <a:lnTo>
                    <a:pt x="1078" y="493"/>
                  </a:lnTo>
                  <a:lnTo>
                    <a:pt x="1092" y="518"/>
                  </a:lnTo>
                  <a:lnTo>
                    <a:pt x="1105" y="544"/>
                  </a:lnTo>
                  <a:lnTo>
                    <a:pt x="1118" y="570"/>
                  </a:lnTo>
                  <a:lnTo>
                    <a:pt x="1129" y="597"/>
                  </a:lnTo>
                  <a:lnTo>
                    <a:pt x="1140" y="623"/>
                  </a:lnTo>
                  <a:lnTo>
                    <a:pt x="1147" y="648"/>
                  </a:lnTo>
                  <a:lnTo>
                    <a:pt x="1152" y="673"/>
                  </a:lnTo>
                  <a:lnTo>
                    <a:pt x="1155" y="697"/>
                  </a:lnTo>
                  <a:lnTo>
                    <a:pt x="1153" y="718"/>
                  </a:lnTo>
                  <a:lnTo>
                    <a:pt x="1149" y="738"/>
                  </a:lnTo>
                  <a:lnTo>
                    <a:pt x="1140" y="755"/>
                  </a:lnTo>
                  <a:lnTo>
                    <a:pt x="1124" y="774"/>
                  </a:lnTo>
                  <a:lnTo>
                    <a:pt x="1106" y="790"/>
                  </a:lnTo>
                  <a:lnTo>
                    <a:pt x="1087" y="804"/>
                  </a:lnTo>
                  <a:lnTo>
                    <a:pt x="1065" y="818"/>
                  </a:lnTo>
                  <a:lnTo>
                    <a:pt x="1042" y="829"/>
                  </a:lnTo>
                  <a:lnTo>
                    <a:pt x="1020" y="840"/>
                  </a:lnTo>
                  <a:lnTo>
                    <a:pt x="996" y="850"/>
                  </a:lnTo>
                  <a:lnTo>
                    <a:pt x="973" y="861"/>
                  </a:lnTo>
                  <a:lnTo>
                    <a:pt x="950" y="870"/>
                  </a:lnTo>
                  <a:lnTo>
                    <a:pt x="930" y="880"/>
                  </a:lnTo>
                  <a:lnTo>
                    <a:pt x="911" y="891"/>
                  </a:lnTo>
                  <a:lnTo>
                    <a:pt x="894" y="903"/>
                  </a:lnTo>
                  <a:lnTo>
                    <a:pt x="880" y="916"/>
                  </a:lnTo>
                  <a:lnTo>
                    <a:pt x="870" y="931"/>
                  </a:lnTo>
                  <a:lnTo>
                    <a:pt x="864" y="947"/>
                  </a:lnTo>
                  <a:lnTo>
                    <a:pt x="861" y="966"/>
                  </a:lnTo>
                  <a:lnTo>
                    <a:pt x="861" y="1000"/>
                  </a:lnTo>
                  <a:lnTo>
                    <a:pt x="860" y="1035"/>
                  </a:lnTo>
                  <a:lnTo>
                    <a:pt x="858" y="1068"/>
                  </a:lnTo>
                  <a:lnTo>
                    <a:pt x="857" y="1100"/>
                  </a:lnTo>
                  <a:lnTo>
                    <a:pt x="856" y="1130"/>
                  </a:lnTo>
                  <a:lnTo>
                    <a:pt x="855" y="1158"/>
                  </a:lnTo>
                  <a:lnTo>
                    <a:pt x="856" y="1182"/>
                  </a:lnTo>
                  <a:lnTo>
                    <a:pt x="858" y="1203"/>
                  </a:lnTo>
                  <a:lnTo>
                    <a:pt x="861" y="1220"/>
                  </a:lnTo>
                  <a:lnTo>
                    <a:pt x="866" y="1230"/>
                  </a:lnTo>
                  <a:lnTo>
                    <a:pt x="873" y="1239"/>
                  </a:lnTo>
                  <a:lnTo>
                    <a:pt x="882" y="1248"/>
                  </a:lnTo>
                  <a:lnTo>
                    <a:pt x="891" y="1257"/>
                  </a:lnTo>
                  <a:lnTo>
                    <a:pt x="903" y="1266"/>
                  </a:lnTo>
                  <a:lnTo>
                    <a:pt x="913" y="1275"/>
                  </a:lnTo>
                  <a:lnTo>
                    <a:pt x="922" y="1284"/>
                  </a:lnTo>
                  <a:lnTo>
                    <a:pt x="929" y="1294"/>
                  </a:lnTo>
                  <a:lnTo>
                    <a:pt x="935" y="1305"/>
                  </a:lnTo>
                  <a:lnTo>
                    <a:pt x="937" y="1316"/>
                  </a:lnTo>
                  <a:lnTo>
                    <a:pt x="936" y="1328"/>
                  </a:lnTo>
                  <a:lnTo>
                    <a:pt x="931" y="1341"/>
                  </a:lnTo>
                  <a:lnTo>
                    <a:pt x="921" y="1355"/>
                  </a:lnTo>
                  <a:lnTo>
                    <a:pt x="906" y="1370"/>
                  </a:lnTo>
                  <a:lnTo>
                    <a:pt x="886" y="1385"/>
                  </a:lnTo>
                  <a:lnTo>
                    <a:pt x="863" y="1402"/>
                  </a:lnTo>
                  <a:lnTo>
                    <a:pt x="836" y="1419"/>
                  </a:lnTo>
                  <a:lnTo>
                    <a:pt x="806" y="1438"/>
                  </a:lnTo>
                  <a:lnTo>
                    <a:pt x="774" y="1457"/>
                  </a:lnTo>
                  <a:lnTo>
                    <a:pt x="741" y="1477"/>
                  </a:lnTo>
                  <a:lnTo>
                    <a:pt x="706" y="1497"/>
                  </a:lnTo>
                  <a:lnTo>
                    <a:pt x="673" y="1515"/>
                  </a:lnTo>
                  <a:lnTo>
                    <a:pt x="639" y="1534"/>
                  </a:lnTo>
                  <a:lnTo>
                    <a:pt x="607" y="1551"/>
                  </a:lnTo>
                  <a:lnTo>
                    <a:pt x="579" y="1566"/>
                  </a:lnTo>
                  <a:lnTo>
                    <a:pt x="592" y="1649"/>
                  </a:lnTo>
                  <a:lnTo>
                    <a:pt x="613" y="1730"/>
                  </a:lnTo>
                  <a:lnTo>
                    <a:pt x="636" y="1809"/>
                  </a:lnTo>
                  <a:lnTo>
                    <a:pt x="665" y="1885"/>
                  </a:lnTo>
                  <a:lnTo>
                    <a:pt x="700" y="1958"/>
                  </a:lnTo>
                  <a:lnTo>
                    <a:pt x="739" y="2030"/>
                  </a:lnTo>
                  <a:lnTo>
                    <a:pt x="1201" y="1564"/>
                  </a:lnTo>
                  <a:lnTo>
                    <a:pt x="1205" y="1567"/>
                  </a:lnTo>
                  <a:lnTo>
                    <a:pt x="1207" y="951"/>
                  </a:lnTo>
                  <a:lnTo>
                    <a:pt x="1839" y="777"/>
                  </a:lnTo>
                  <a:lnTo>
                    <a:pt x="1907" y="847"/>
                  </a:lnTo>
                  <a:lnTo>
                    <a:pt x="1570" y="1191"/>
                  </a:lnTo>
                  <a:lnTo>
                    <a:pt x="1899" y="1527"/>
                  </a:lnTo>
                  <a:lnTo>
                    <a:pt x="2235" y="1183"/>
                  </a:lnTo>
                  <a:lnTo>
                    <a:pt x="2302" y="1252"/>
                  </a:lnTo>
                  <a:lnTo>
                    <a:pt x="2133" y="1900"/>
                  </a:lnTo>
                  <a:lnTo>
                    <a:pt x="1514" y="1901"/>
                  </a:lnTo>
                  <a:lnTo>
                    <a:pt x="1043" y="2375"/>
                  </a:lnTo>
                  <a:lnTo>
                    <a:pt x="1105" y="2421"/>
                  </a:lnTo>
                  <a:lnTo>
                    <a:pt x="1169" y="2462"/>
                  </a:lnTo>
                  <a:lnTo>
                    <a:pt x="1236" y="2499"/>
                  </a:lnTo>
                  <a:lnTo>
                    <a:pt x="1306" y="2532"/>
                  </a:lnTo>
                  <a:lnTo>
                    <a:pt x="1378" y="2560"/>
                  </a:lnTo>
                  <a:lnTo>
                    <a:pt x="1451" y="2583"/>
                  </a:lnTo>
                  <a:lnTo>
                    <a:pt x="1527" y="2602"/>
                  </a:lnTo>
                  <a:lnTo>
                    <a:pt x="1605" y="2615"/>
                  </a:lnTo>
                  <a:lnTo>
                    <a:pt x="1684" y="2623"/>
                  </a:lnTo>
                  <a:lnTo>
                    <a:pt x="1764" y="2625"/>
                  </a:lnTo>
                  <a:lnTo>
                    <a:pt x="1850" y="2622"/>
                  </a:lnTo>
                  <a:lnTo>
                    <a:pt x="1934" y="2613"/>
                  </a:lnTo>
                  <a:lnTo>
                    <a:pt x="2017" y="2598"/>
                  </a:lnTo>
                  <a:lnTo>
                    <a:pt x="2097" y="2578"/>
                  </a:lnTo>
                  <a:lnTo>
                    <a:pt x="2176" y="2550"/>
                  </a:lnTo>
                  <a:lnTo>
                    <a:pt x="2251" y="2519"/>
                  </a:lnTo>
                  <a:lnTo>
                    <a:pt x="2324" y="2483"/>
                  </a:lnTo>
                  <a:lnTo>
                    <a:pt x="2394" y="2441"/>
                  </a:lnTo>
                  <a:lnTo>
                    <a:pt x="2461" y="2395"/>
                  </a:lnTo>
                  <a:lnTo>
                    <a:pt x="2526" y="2344"/>
                  </a:lnTo>
                  <a:lnTo>
                    <a:pt x="2586" y="2290"/>
                  </a:lnTo>
                  <a:lnTo>
                    <a:pt x="2522" y="2312"/>
                  </a:lnTo>
                  <a:lnTo>
                    <a:pt x="2457" y="2330"/>
                  </a:lnTo>
                  <a:lnTo>
                    <a:pt x="2422" y="2340"/>
                  </a:lnTo>
                  <a:lnTo>
                    <a:pt x="2387" y="2350"/>
                  </a:lnTo>
                  <a:lnTo>
                    <a:pt x="2353" y="2361"/>
                  </a:lnTo>
                  <a:lnTo>
                    <a:pt x="2319" y="2372"/>
                  </a:lnTo>
                  <a:lnTo>
                    <a:pt x="2285" y="2383"/>
                  </a:lnTo>
                  <a:lnTo>
                    <a:pt x="2254" y="2393"/>
                  </a:lnTo>
                  <a:lnTo>
                    <a:pt x="2223" y="2401"/>
                  </a:lnTo>
                  <a:lnTo>
                    <a:pt x="2194" y="2409"/>
                  </a:lnTo>
                  <a:lnTo>
                    <a:pt x="2166" y="2415"/>
                  </a:lnTo>
                  <a:lnTo>
                    <a:pt x="2141" y="2418"/>
                  </a:lnTo>
                  <a:lnTo>
                    <a:pt x="2116" y="2419"/>
                  </a:lnTo>
                  <a:lnTo>
                    <a:pt x="2095" y="2417"/>
                  </a:lnTo>
                  <a:lnTo>
                    <a:pt x="2077" y="2412"/>
                  </a:lnTo>
                  <a:lnTo>
                    <a:pt x="2061" y="2403"/>
                  </a:lnTo>
                  <a:lnTo>
                    <a:pt x="2047" y="2391"/>
                  </a:lnTo>
                  <a:lnTo>
                    <a:pt x="2040" y="2376"/>
                  </a:lnTo>
                  <a:lnTo>
                    <a:pt x="2039" y="2363"/>
                  </a:lnTo>
                  <a:lnTo>
                    <a:pt x="2043" y="2347"/>
                  </a:lnTo>
                  <a:lnTo>
                    <a:pt x="2052" y="2332"/>
                  </a:lnTo>
                  <a:lnTo>
                    <a:pt x="2066" y="2316"/>
                  </a:lnTo>
                  <a:lnTo>
                    <a:pt x="2082" y="2299"/>
                  </a:lnTo>
                  <a:lnTo>
                    <a:pt x="2101" y="2284"/>
                  </a:lnTo>
                  <a:lnTo>
                    <a:pt x="2123" y="2267"/>
                  </a:lnTo>
                  <a:lnTo>
                    <a:pt x="2145" y="2251"/>
                  </a:lnTo>
                  <a:lnTo>
                    <a:pt x="2168" y="2236"/>
                  </a:lnTo>
                  <a:lnTo>
                    <a:pt x="2192" y="2221"/>
                  </a:lnTo>
                  <a:lnTo>
                    <a:pt x="2214" y="2206"/>
                  </a:lnTo>
                  <a:lnTo>
                    <a:pt x="2236" y="2193"/>
                  </a:lnTo>
                  <a:lnTo>
                    <a:pt x="2256" y="2180"/>
                  </a:lnTo>
                  <a:lnTo>
                    <a:pt x="2272" y="2169"/>
                  </a:lnTo>
                  <a:lnTo>
                    <a:pt x="2286" y="2158"/>
                  </a:lnTo>
                  <a:lnTo>
                    <a:pt x="2297" y="2150"/>
                  </a:lnTo>
                  <a:lnTo>
                    <a:pt x="2304" y="2140"/>
                  </a:lnTo>
                  <a:lnTo>
                    <a:pt x="2312" y="2125"/>
                  </a:lnTo>
                  <a:lnTo>
                    <a:pt x="2320" y="2105"/>
                  </a:lnTo>
                  <a:lnTo>
                    <a:pt x="2329" y="2082"/>
                  </a:lnTo>
                  <a:lnTo>
                    <a:pt x="2337" y="2057"/>
                  </a:lnTo>
                  <a:lnTo>
                    <a:pt x="2346" y="2029"/>
                  </a:lnTo>
                  <a:lnTo>
                    <a:pt x="2355" y="1999"/>
                  </a:lnTo>
                  <a:lnTo>
                    <a:pt x="2363" y="1969"/>
                  </a:lnTo>
                  <a:lnTo>
                    <a:pt x="2371" y="1939"/>
                  </a:lnTo>
                  <a:lnTo>
                    <a:pt x="2379" y="1908"/>
                  </a:lnTo>
                  <a:lnTo>
                    <a:pt x="2386" y="1879"/>
                  </a:lnTo>
                  <a:lnTo>
                    <a:pt x="2392" y="1851"/>
                  </a:lnTo>
                  <a:lnTo>
                    <a:pt x="2398" y="1826"/>
                  </a:lnTo>
                  <a:lnTo>
                    <a:pt x="2403" y="1804"/>
                  </a:lnTo>
                  <a:lnTo>
                    <a:pt x="2408" y="1786"/>
                  </a:lnTo>
                  <a:lnTo>
                    <a:pt x="2411" y="1772"/>
                  </a:lnTo>
                  <a:lnTo>
                    <a:pt x="2413" y="1763"/>
                  </a:lnTo>
                  <a:lnTo>
                    <a:pt x="2413" y="1760"/>
                  </a:lnTo>
                  <a:lnTo>
                    <a:pt x="2415" y="1758"/>
                  </a:lnTo>
                  <a:lnTo>
                    <a:pt x="2419" y="1751"/>
                  </a:lnTo>
                  <a:lnTo>
                    <a:pt x="2424" y="1739"/>
                  </a:lnTo>
                  <a:lnTo>
                    <a:pt x="2430" y="1725"/>
                  </a:lnTo>
                  <a:lnTo>
                    <a:pt x="2437" y="1707"/>
                  </a:lnTo>
                  <a:lnTo>
                    <a:pt x="2444" y="1687"/>
                  </a:lnTo>
                  <a:lnTo>
                    <a:pt x="2450" y="1664"/>
                  </a:lnTo>
                  <a:lnTo>
                    <a:pt x="2454" y="1640"/>
                  </a:lnTo>
                  <a:lnTo>
                    <a:pt x="2456" y="1614"/>
                  </a:lnTo>
                  <a:lnTo>
                    <a:pt x="2455" y="1588"/>
                  </a:lnTo>
                  <a:lnTo>
                    <a:pt x="2451" y="1562"/>
                  </a:lnTo>
                  <a:lnTo>
                    <a:pt x="2442" y="1535"/>
                  </a:lnTo>
                  <a:lnTo>
                    <a:pt x="2436" y="1512"/>
                  </a:lnTo>
                  <a:lnTo>
                    <a:pt x="2436" y="1489"/>
                  </a:lnTo>
                  <a:lnTo>
                    <a:pt x="2441" y="1466"/>
                  </a:lnTo>
                  <a:lnTo>
                    <a:pt x="2450" y="1442"/>
                  </a:lnTo>
                  <a:lnTo>
                    <a:pt x="2462" y="1418"/>
                  </a:lnTo>
                  <a:lnTo>
                    <a:pt x="2477" y="1394"/>
                  </a:lnTo>
                  <a:lnTo>
                    <a:pt x="2494" y="1370"/>
                  </a:lnTo>
                  <a:lnTo>
                    <a:pt x="2511" y="1346"/>
                  </a:lnTo>
                  <a:lnTo>
                    <a:pt x="2529" y="1322"/>
                  </a:lnTo>
                  <a:lnTo>
                    <a:pt x="2546" y="1298"/>
                  </a:lnTo>
                  <a:lnTo>
                    <a:pt x="2561" y="1275"/>
                  </a:lnTo>
                  <a:lnTo>
                    <a:pt x="2574" y="1252"/>
                  </a:lnTo>
                  <a:lnTo>
                    <a:pt x="2584" y="1228"/>
                  </a:lnTo>
                  <a:lnTo>
                    <a:pt x="2590" y="1206"/>
                  </a:lnTo>
                  <a:lnTo>
                    <a:pt x="2592" y="1181"/>
                  </a:lnTo>
                  <a:lnTo>
                    <a:pt x="2591" y="1153"/>
                  </a:lnTo>
                  <a:lnTo>
                    <a:pt x="2588" y="1121"/>
                  </a:lnTo>
                  <a:lnTo>
                    <a:pt x="2583" y="1088"/>
                  </a:lnTo>
                  <a:lnTo>
                    <a:pt x="2576" y="1052"/>
                  </a:lnTo>
                  <a:lnTo>
                    <a:pt x="2568" y="1017"/>
                  </a:lnTo>
                  <a:lnTo>
                    <a:pt x="2558" y="983"/>
                  </a:lnTo>
                  <a:lnTo>
                    <a:pt x="2548" y="948"/>
                  </a:lnTo>
                  <a:lnTo>
                    <a:pt x="2536" y="916"/>
                  </a:lnTo>
                  <a:lnTo>
                    <a:pt x="2524" y="888"/>
                  </a:lnTo>
                  <a:lnTo>
                    <a:pt x="2511" y="862"/>
                  </a:lnTo>
                  <a:lnTo>
                    <a:pt x="2498" y="841"/>
                  </a:lnTo>
                  <a:lnTo>
                    <a:pt x="2485" y="825"/>
                  </a:lnTo>
                  <a:lnTo>
                    <a:pt x="2472" y="815"/>
                  </a:lnTo>
                  <a:lnTo>
                    <a:pt x="2458" y="806"/>
                  </a:lnTo>
                  <a:lnTo>
                    <a:pt x="2441" y="795"/>
                  </a:lnTo>
                  <a:lnTo>
                    <a:pt x="2422" y="779"/>
                  </a:lnTo>
                  <a:lnTo>
                    <a:pt x="2399" y="762"/>
                  </a:lnTo>
                  <a:lnTo>
                    <a:pt x="2376" y="742"/>
                  </a:lnTo>
                  <a:lnTo>
                    <a:pt x="2351" y="720"/>
                  </a:lnTo>
                  <a:lnTo>
                    <a:pt x="2323" y="697"/>
                  </a:lnTo>
                  <a:lnTo>
                    <a:pt x="2296" y="673"/>
                  </a:lnTo>
                  <a:lnTo>
                    <a:pt x="2267" y="650"/>
                  </a:lnTo>
                  <a:lnTo>
                    <a:pt x="2238" y="626"/>
                  </a:lnTo>
                  <a:lnTo>
                    <a:pt x="2208" y="603"/>
                  </a:lnTo>
                  <a:lnTo>
                    <a:pt x="2179" y="582"/>
                  </a:lnTo>
                  <a:lnTo>
                    <a:pt x="2149" y="563"/>
                  </a:lnTo>
                  <a:lnTo>
                    <a:pt x="2121" y="545"/>
                  </a:lnTo>
                  <a:lnTo>
                    <a:pt x="2101" y="530"/>
                  </a:lnTo>
                  <a:lnTo>
                    <a:pt x="2083" y="511"/>
                  </a:lnTo>
                  <a:lnTo>
                    <a:pt x="2067" y="489"/>
                  </a:lnTo>
                  <a:lnTo>
                    <a:pt x="2051" y="461"/>
                  </a:lnTo>
                  <a:lnTo>
                    <a:pt x="2038" y="431"/>
                  </a:lnTo>
                  <a:lnTo>
                    <a:pt x="2026" y="400"/>
                  </a:lnTo>
                  <a:lnTo>
                    <a:pt x="2015" y="366"/>
                  </a:lnTo>
                  <a:lnTo>
                    <a:pt x="2005" y="330"/>
                  </a:lnTo>
                  <a:lnTo>
                    <a:pt x="1995" y="295"/>
                  </a:lnTo>
                  <a:lnTo>
                    <a:pt x="1988" y="259"/>
                  </a:lnTo>
                  <a:lnTo>
                    <a:pt x="1982" y="225"/>
                  </a:lnTo>
                  <a:lnTo>
                    <a:pt x="1976" y="191"/>
                  </a:lnTo>
                  <a:lnTo>
                    <a:pt x="1907" y="181"/>
                  </a:lnTo>
                  <a:lnTo>
                    <a:pt x="1836" y="174"/>
                  </a:lnTo>
                  <a:lnTo>
                    <a:pt x="1763" y="172"/>
                  </a:lnTo>
                  <a:close/>
                  <a:moveTo>
                    <a:pt x="1764" y="0"/>
                  </a:moveTo>
                  <a:lnTo>
                    <a:pt x="1764" y="0"/>
                  </a:lnTo>
                  <a:lnTo>
                    <a:pt x="1858" y="4"/>
                  </a:lnTo>
                  <a:lnTo>
                    <a:pt x="1950" y="13"/>
                  </a:lnTo>
                  <a:lnTo>
                    <a:pt x="2039" y="29"/>
                  </a:lnTo>
                  <a:lnTo>
                    <a:pt x="2127" y="50"/>
                  </a:lnTo>
                  <a:lnTo>
                    <a:pt x="2212" y="78"/>
                  </a:lnTo>
                  <a:lnTo>
                    <a:pt x="2295" y="110"/>
                  </a:lnTo>
                  <a:lnTo>
                    <a:pt x="2375" y="149"/>
                  </a:lnTo>
                  <a:lnTo>
                    <a:pt x="2452" y="191"/>
                  </a:lnTo>
                  <a:lnTo>
                    <a:pt x="2527" y="239"/>
                  </a:lnTo>
                  <a:lnTo>
                    <a:pt x="2598" y="291"/>
                  </a:lnTo>
                  <a:lnTo>
                    <a:pt x="2665" y="349"/>
                  </a:lnTo>
                  <a:lnTo>
                    <a:pt x="2729" y="410"/>
                  </a:lnTo>
                  <a:lnTo>
                    <a:pt x="2789" y="476"/>
                  </a:lnTo>
                  <a:lnTo>
                    <a:pt x="2844" y="545"/>
                  </a:lnTo>
                  <a:lnTo>
                    <a:pt x="2896" y="618"/>
                  </a:lnTo>
                  <a:lnTo>
                    <a:pt x="2943" y="694"/>
                  </a:lnTo>
                  <a:lnTo>
                    <a:pt x="2984" y="773"/>
                  </a:lnTo>
                  <a:lnTo>
                    <a:pt x="3022" y="854"/>
                  </a:lnTo>
                  <a:lnTo>
                    <a:pt x="3054" y="940"/>
                  </a:lnTo>
                  <a:lnTo>
                    <a:pt x="3081" y="1027"/>
                  </a:lnTo>
                  <a:lnTo>
                    <a:pt x="3101" y="1117"/>
                  </a:lnTo>
                  <a:lnTo>
                    <a:pt x="3117" y="1210"/>
                  </a:lnTo>
                  <a:lnTo>
                    <a:pt x="3127" y="1304"/>
                  </a:lnTo>
                  <a:lnTo>
                    <a:pt x="3130" y="1399"/>
                  </a:lnTo>
                  <a:lnTo>
                    <a:pt x="3127" y="1494"/>
                  </a:lnTo>
                  <a:lnTo>
                    <a:pt x="3118" y="1588"/>
                  </a:lnTo>
                  <a:lnTo>
                    <a:pt x="3102" y="1680"/>
                  </a:lnTo>
                  <a:lnTo>
                    <a:pt x="3081" y="1771"/>
                  </a:lnTo>
                  <a:lnTo>
                    <a:pt x="3055" y="1858"/>
                  </a:lnTo>
                  <a:lnTo>
                    <a:pt x="3022" y="1943"/>
                  </a:lnTo>
                  <a:lnTo>
                    <a:pt x="2985" y="2025"/>
                  </a:lnTo>
                  <a:lnTo>
                    <a:pt x="2943" y="2104"/>
                  </a:lnTo>
                  <a:lnTo>
                    <a:pt x="2896" y="2180"/>
                  </a:lnTo>
                  <a:lnTo>
                    <a:pt x="2845" y="2253"/>
                  </a:lnTo>
                  <a:lnTo>
                    <a:pt x="2789" y="2322"/>
                  </a:lnTo>
                  <a:lnTo>
                    <a:pt x="2729" y="2388"/>
                  </a:lnTo>
                  <a:lnTo>
                    <a:pt x="2666" y="2449"/>
                  </a:lnTo>
                  <a:lnTo>
                    <a:pt x="2598" y="2506"/>
                  </a:lnTo>
                  <a:lnTo>
                    <a:pt x="2528" y="2559"/>
                  </a:lnTo>
                  <a:lnTo>
                    <a:pt x="2453" y="2607"/>
                  </a:lnTo>
                  <a:lnTo>
                    <a:pt x="2376" y="2649"/>
                  </a:lnTo>
                  <a:lnTo>
                    <a:pt x="2296" y="2688"/>
                  </a:lnTo>
                  <a:lnTo>
                    <a:pt x="2212" y="2720"/>
                  </a:lnTo>
                  <a:lnTo>
                    <a:pt x="2127" y="2747"/>
                  </a:lnTo>
                  <a:lnTo>
                    <a:pt x="2039" y="2769"/>
                  </a:lnTo>
                  <a:lnTo>
                    <a:pt x="1950" y="2785"/>
                  </a:lnTo>
                  <a:lnTo>
                    <a:pt x="1858" y="2794"/>
                  </a:lnTo>
                  <a:lnTo>
                    <a:pt x="1764" y="2797"/>
                  </a:lnTo>
                  <a:lnTo>
                    <a:pt x="1679" y="2795"/>
                  </a:lnTo>
                  <a:lnTo>
                    <a:pt x="1593" y="2787"/>
                  </a:lnTo>
                  <a:lnTo>
                    <a:pt x="1511" y="2774"/>
                  </a:lnTo>
                  <a:lnTo>
                    <a:pt x="1430" y="2755"/>
                  </a:lnTo>
                  <a:lnTo>
                    <a:pt x="1350" y="2732"/>
                  </a:lnTo>
                  <a:lnTo>
                    <a:pt x="1273" y="2704"/>
                  </a:lnTo>
                  <a:lnTo>
                    <a:pt x="1198" y="2670"/>
                  </a:lnTo>
                  <a:lnTo>
                    <a:pt x="1125" y="2634"/>
                  </a:lnTo>
                  <a:lnTo>
                    <a:pt x="1055" y="2592"/>
                  </a:lnTo>
                  <a:lnTo>
                    <a:pt x="987" y="2547"/>
                  </a:lnTo>
                  <a:lnTo>
                    <a:pt x="922" y="2498"/>
                  </a:lnTo>
                  <a:lnTo>
                    <a:pt x="384" y="3041"/>
                  </a:lnTo>
                  <a:lnTo>
                    <a:pt x="382" y="3039"/>
                  </a:lnTo>
                  <a:lnTo>
                    <a:pt x="356" y="3061"/>
                  </a:lnTo>
                  <a:lnTo>
                    <a:pt x="329" y="3079"/>
                  </a:lnTo>
                  <a:lnTo>
                    <a:pt x="300" y="3091"/>
                  </a:lnTo>
                  <a:lnTo>
                    <a:pt x="270" y="3101"/>
                  </a:lnTo>
                  <a:lnTo>
                    <a:pt x="238" y="3105"/>
                  </a:lnTo>
                  <a:lnTo>
                    <a:pt x="208" y="3104"/>
                  </a:lnTo>
                  <a:lnTo>
                    <a:pt x="176" y="3100"/>
                  </a:lnTo>
                  <a:lnTo>
                    <a:pt x="146" y="3090"/>
                  </a:lnTo>
                  <a:lnTo>
                    <a:pt x="117" y="3078"/>
                  </a:lnTo>
                  <a:lnTo>
                    <a:pt x="90" y="3060"/>
                  </a:lnTo>
                  <a:lnTo>
                    <a:pt x="65" y="3037"/>
                  </a:lnTo>
                  <a:lnTo>
                    <a:pt x="44" y="3012"/>
                  </a:lnTo>
                  <a:lnTo>
                    <a:pt x="26" y="2984"/>
                  </a:lnTo>
                  <a:lnTo>
                    <a:pt x="13" y="2955"/>
                  </a:lnTo>
                  <a:lnTo>
                    <a:pt x="4" y="2924"/>
                  </a:lnTo>
                  <a:lnTo>
                    <a:pt x="0" y="2892"/>
                  </a:lnTo>
                  <a:lnTo>
                    <a:pt x="0" y="2860"/>
                  </a:lnTo>
                  <a:lnTo>
                    <a:pt x="4" y="2828"/>
                  </a:lnTo>
                  <a:lnTo>
                    <a:pt x="12" y="2797"/>
                  </a:lnTo>
                  <a:lnTo>
                    <a:pt x="25" y="2767"/>
                  </a:lnTo>
                  <a:lnTo>
                    <a:pt x="43" y="2739"/>
                  </a:lnTo>
                  <a:lnTo>
                    <a:pt x="64" y="2713"/>
                  </a:lnTo>
                  <a:lnTo>
                    <a:pt x="62" y="2712"/>
                  </a:lnTo>
                  <a:lnTo>
                    <a:pt x="617" y="2153"/>
                  </a:lnTo>
                  <a:lnTo>
                    <a:pt x="573" y="2079"/>
                  </a:lnTo>
                  <a:lnTo>
                    <a:pt x="534" y="2002"/>
                  </a:lnTo>
                  <a:lnTo>
                    <a:pt x="500" y="1923"/>
                  </a:lnTo>
                  <a:lnTo>
                    <a:pt x="469" y="1841"/>
                  </a:lnTo>
                  <a:lnTo>
                    <a:pt x="445" y="1756"/>
                  </a:lnTo>
                  <a:lnTo>
                    <a:pt x="425" y="1670"/>
                  </a:lnTo>
                  <a:lnTo>
                    <a:pt x="411" y="1581"/>
                  </a:lnTo>
                  <a:lnTo>
                    <a:pt x="402" y="1490"/>
                  </a:lnTo>
                  <a:lnTo>
                    <a:pt x="399" y="1399"/>
                  </a:lnTo>
                  <a:lnTo>
                    <a:pt x="402" y="1304"/>
                  </a:lnTo>
                  <a:lnTo>
                    <a:pt x="411" y="1210"/>
                  </a:lnTo>
                  <a:lnTo>
                    <a:pt x="426" y="1117"/>
                  </a:lnTo>
                  <a:lnTo>
                    <a:pt x="448" y="1027"/>
                  </a:lnTo>
                  <a:lnTo>
                    <a:pt x="474" y="940"/>
                  </a:lnTo>
                  <a:lnTo>
                    <a:pt x="507" y="854"/>
                  </a:lnTo>
                  <a:lnTo>
                    <a:pt x="543" y="773"/>
                  </a:lnTo>
                  <a:lnTo>
                    <a:pt x="585" y="694"/>
                  </a:lnTo>
                  <a:lnTo>
                    <a:pt x="633" y="618"/>
                  </a:lnTo>
                  <a:lnTo>
                    <a:pt x="684" y="545"/>
                  </a:lnTo>
                  <a:lnTo>
                    <a:pt x="740" y="476"/>
                  </a:lnTo>
                  <a:lnTo>
                    <a:pt x="799" y="410"/>
                  </a:lnTo>
                  <a:lnTo>
                    <a:pt x="863" y="349"/>
                  </a:lnTo>
                  <a:lnTo>
                    <a:pt x="930" y="291"/>
                  </a:lnTo>
                  <a:lnTo>
                    <a:pt x="1001" y="239"/>
                  </a:lnTo>
                  <a:lnTo>
                    <a:pt x="1076" y="191"/>
                  </a:lnTo>
                  <a:lnTo>
                    <a:pt x="1153" y="149"/>
                  </a:lnTo>
                  <a:lnTo>
                    <a:pt x="1233" y="110"/>
                  </a:lnTo>
                  <a:lnTo>
                    <a:pt x="1317" y="78"/>
                  </a:lnTo>
                  <a:lnTo>
                    <a:pt x="1402" y="50"/>
                  </a:lnTo>
                  <a:lnTo>
                    <a:pt x="1490" y="29"/>
                  </a:lnTo>
                  <a:lnTo>
                    <a:pt x="1579" y="13"/>
                  </a:lnTo>
                  <a:lnTo>
                    <a:pt x="1671" y="4"/>
                  </a:lnTo>
                  <a:lnTo>
                    <a:pt x="1764" y="0"/>
                  </a:lnTo>
                  <a:close/>
                </a:path>
              </a:pathLst>
            </a:custGeom>
            <a:solidFill>
              <a:schemeClr val="accent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1" name="Rounded Rectangle 175"/>
            <p:cNvSpPr/>
            <p:nvPr/>
          </p:nvSpPr>
          <p:spPr>
            <a:xfrm>
              <a:off x="3063588" y="5266014"/>
              <a:ext cx="3095625" cy="26564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127000" dist="38100" dir="2700000" algn="tl" rotWithShape="0">
                <a:schemeClr val="bg1">
                  <a:lumMod val="7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cs typeface="+mn-ea"/>
                  <a:sym typeface="+mn-lt"/>
                </a:rPr>
                <a:t>71%</a:t>
              </a:r>
            </a:p>
          </p:txBody>
        </p:sp>
      </p:grpSp>
      <p:sp>
        <p:nvSpPr>
          <p:cNvPr id="92" name="Rounded Rectangle 176"/>
          <p:cNvSpPr/>
          <p:nvPr/>
        </p:nvSpPr>
        <p:spPr>
          <a:xfrm>
            <a:off x="3179426" y="5340869"/>
            <a:ext cx="1717724" cy="11593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121240" y="5718765"/>
            <a:ext cx="5037973" cy="285917"/>
            <a:chOff x="1121240" y="5718765"/>
            <a:chExt cx="5037973" cy="285917"/>
          </a:xfrm>
        </p:grpSpPr>
        <p:sp>
          <p:nvSpPr>
            <p:cNvPr id="82" name="Rectangle 81"/>
            <p:cNvSpPr/>
            <p:nvPr/>
          </p:nvSpPr>
          <p:spPr>
            <a:xfrm>
              <a:off x="1592573" y="5718765"/>
              <a:ext cx="1376351" cy="2859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36000" bIns="0" rtlCol="0" anchor="ctr">
              <a:normAutofit/>
            </a:bodyPr>
            <a:lstStyle/>
            <a:p>
              <a:pPr lvl="0">
                <a:defRPr/>
              </a:pPr>
              <a:r>
                <a:rPr lang="zh-CN" altLang="en-US" sz="12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标题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4</a:t>
              </a:r>
              <a:endParaRPr lang="en-IN" altLang="zh-CN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4" name="Freeform 16"/>
            <p:cNvSpPr>
              <a:spLocks noEditPoints="1"/>
            </p:cNvSpPr>
            <p:nvPr/>
          </p:nvSpPr>
          <p:spPr bwMode="auto">
            <a:xfrm>
              <a:off x="1121240" y="5804915"/>
              <a:ext cx="165448" cy="155555"/>
            </a:xfrm>
            <a:custGeom>
              <a:avLst/>
              <a:gdLst>
                <a:gd name="T0" fmla="*/ 2905 w 3615"/>
                <a:gd name="T1" fmla="*/ 2070 h 3399"/>
                <a:gd name="T2" fmla="*/ 2965 w 3615"/>
                <a:gd name="T3" fmla="*/ 2296 h 3399"/>
                <a:gd name="T4" fmla="*/ 3180 w 3615"/>
                <a:gd name="T5" fmla="*/ 2296 h 3399"/>
                <a:gd name="T6" fmla="*/ 3247 w 3615"/>
                <a:gd name="T7" fmla="*/ 2090 h 3399"/>
                <a:gd name="T8" fmla="*/ 3072 w 3615"/>
                <a:gd name="T9" fmla="*/ 1962 h 3399"/>
                <a:gd name="T10" fmla="*/ 1323 w 3615"/>
                <a:gd name="T11" fmla="*/ 2409 h 3399"/>
                <a:gd name="T12" fmla="*/ 601 w 3615"/>
                <a:gd name="T13" fmla="*/ 3082 h 3399"/>
                <a:gd name="T14" fmla="*/ 270 w 3615"/>
                <a:gd name="T15" fmla="*/ 3326 h 3399"/>
                <a:gd name="T16" fmla="*/ 108 w 3615"/>
                <a:gd name="T17" fmla="*/ 3397 h 3399"/>
                <a:gd name="T18" fmla="*/ 70 w 3615"/>
                <a:gd name="T19" fmla="*/ 3395 h 3399"/>
                <a:gd name="T20" fmla="*/ 67 w 3615"/>
                <a:gd name="T21" fmla="*/ 3346 h 3399"/>
                <a:gd name="T22" fmla="*/ 141 w 3615"/>
                <a:gd name="T23" fmla="*/ 3177 h 3399"/>
                <a:gd name="T24" fmla="*/ 425 w 3615"/>
                <a:gd name="T25" fmla="*/ 2803 h 3399"/>
                <a:gd name="T26" fmla="*/ 1084 w 3615"/>
                <a:gd name="T27" fmla="*/ 2110 h 3399"/>
                <a:gd name="T28" fmla="*/ 3313 w 3615"/>
                <a:gd name="T29" fmla="*/ 1151 h 3399"/>
                <a:gd name="T30" fmla="*/ 3589 w 3615"/>
                <a:gd name="T31" fmla="*/ 1892 h 3399"/>
                <a:gd name="T32" fmla="*/ 3560 w 3615"/>
                <a:gd name="T33" fmla="*/ 2616 h 3399"/>
                <a:gd name="T34" fmla="*/ 3214 w 3615"/>
                <a:gd name="T35" fmla="*/ 3220 h 3399"/>
                <a:gd name="T36" fmla="*/ 2875 w 3615"/>
                <a:gd name="T37" fmla="*/ 3384 h 3399"/>
                <a:gd name="T38" fmla="*/ 2479 w 3615"/>
                <a:gd name="T39" fmla="*/ 3264 h 3399"/>
                <a:gd name="T40" fmla="*/ 1836 w 3615"/>
                <a:gd name="T41" fmla="*/ 2736 h 3399"/>
                <a:gd name="T42" fmla="*/ 1538 w 3615"/>
                <a:gd name="T43" fmla="*/ 2841 h 3399"/>
                <a:gd name="T44" fmla="*/ 1103 w 3615"/>
                <a:gd name="T45" fmla="*/ 3102 h 3399"/>
                <a:gd name="T46" fmla="*/ 1236 w 3615"/>
                <a:gd name="T47" fmla="*/ 2743 h 3399"/>
                <a:gd name="T48" fmla="*/ 1860 w 3615"/>
                <a:gd name="T49" fmla="*/ 2187 h 3399"/>
                <a:gd name="T50" fmla="*/ 1991 w 3615"/>
                <a:gd name="T51" fmla="*/ 2181 h 3399"/>
                <a:gd name="T52" fmla="*/ 3143 w 3615"/>
                <a:gd name="T53" fmla="*/ 1127 h 3399"/>
                <a:gd name="T54" fmla="*/ 699 w 3615"/>
                <a:gd name="T55" fmla="*/ 760 h 3399"/>
                <a:gd name="T56" fmla="*/ 485 w 3615"/>
                <a:gd name="T57" fmla="*/ 915 h 3399"/>
                <a:gd name="T58" fmla="*/ 568 w 3615"/>
                <a:gd name="T59" fmla="*/ 1166 h 3399"/>
                <a:gd name="T60" fmla="*/ 831 w 3615"/>
                <a:gd name="T61" fmla="*/ 1166 h 3399"/>
                <a:gd name="T62" fmla="*/ 912 w 3615"/>
                <a:gd name="T63" fmla="*/ 915 h 3399"/>
                <a:gd name="T64" fmla="*/ 699 w 3615"/>
                <a:gd name="T65" fmla="*/ 760 h 3399"/>
                <a:gd name="T66" fmla="*/ 1485 w 3615"/>
                <a:gd name="T67" fmla="*/ 531 h 3399"/>
                <a:gd name="T68" fmla="*/ 1519 w 3615"/>
                <a:gd name="T69" fmla="*/ 744 h 3399"/>
                <a:gd name="T70" fmla="*/ 1733 w 3615"/>
                <a:gd name="T71" fmla="*/ 778 h 3399"/>
                <a:gd name="T72" fmla="*/ 1832 w 3615"/>
                <a:gd name="T73" fmla="*/ 585 h 3399"/>
                <a:gd name="T74" fmla="*/ 1679 w 3615"/>
                <a:gd name="T75" fmla="*/ 433 h 3399"/>
                <a:gd name="T76" fmla="*/ 3410 w 3615"/>
                <a:gd name="T77" fmla="*/ 259 h 3399"/>
                <a:gd name="T78" fmla="*/ 3366 w 3615"/>
                <a:gd name="T79" fmla="*/ 663 h 3399"/>
                <a:gd name="T80" fmla="*/ 3075 w 3615"/>
                <a:gd name="T81" fmla="*/ 962 h 3399"/>
                <a:gd name="T82" fmla="*/ 2794 w 3615"/>
                <a:gd name="T83" fmla="*/ 1023 h 3399"/>
                <a:gd name="T84" fmla="*/ 2446 w 3615"/>
                <a:gd name="T85" fmla="*/ 497 h 3399"/>
                <a:gd name="T86" fmla="*/ 2598 w 3615"/>
                <a:gd name="T87" fmla="*/ 246 h 3399"/>
                <a:gd name="T88" fmla="*/ 2776 w 3615"/>
                <a:gd name="T89" fmla="*/ 198 h 3399"/>
                <a:gd name="T90" fmla="*/ 3103 w 3615"/>
                <a:gd name="T91" fmla="*/ 217 h 3399"/>
                <a:gd name="T92" fmla="*/ 3363 w 3615"/>
                <a:gd name="T93" fmla="*/ 15 h 3399"/>
                <a:gd name="T94" fmla="*/ 2054 w 3615"/>
                <a:gd name="T95" fmla="*/ 109 h 3399"/>
                <a:gd name="T96" fmla="*/ 2265 w 3615"/>
                <a:gd name="T97" fmla="*/ 494 h 3399"/>
                <a:gd name="T98" fmla="*/ 1254 w 3615"/>
                <a:gd name="T99" fmla="*/ 1517 h 3399"/>
                <a:gd name="T100" fmla="*/ 1293 w 3615"/>
                <a:gd name="T101" fmla="*/ 1649 h 3399"/>
                <a:gd name="T102" fmla="*/ 537 w 3615"/>
                <a:gd name="T103" fmla="*/ 2415 h 3399"/>
                <a:gd name="T104" fmla="*/ 109 w 3615"/>
                <a:gd name="T105" fmla="*/ 2056 h 3399"/>
                <a:gd name="T106" fmla="*/ 2 w 3615"/>
                <a:gd name="T107" fmla="*/ 1330 h 3399"/>
                <a:gd name="T108" fmla="*/ 191 w 3615"/>
                <a:gd name="T109" fmla="*/ 674 h 3399"/>
                <a:gd name="T110" fmla="*/ 667 w 3615"/>
                <a:gd name="T111" fmla="*/ 197 h 3399"/>
                <a:gd name="T112" fmla="*/ 1332 w 3615"/>
                <a:gd name="T113" fmla="*/ 2 h 3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15" h="3399">
                  <a:moveTo>
                    <a:pt x="3072" y="1962"/>
                  </a:moveTo>
                  <a:lnTo>
                    <a:pt x="3044" y="1964"/>
                  </a:lnTo>
                  <a:lnTo>
                    <a:pt x="3015" y="1971"/>
                  </a:lnTo>
                  <a:lnTo>
                    <a:pt x="2989" y="1982"/>
                  </a:lnTo>
                  <a:lnTo>
                    <a:pt x="2965" y="1997"/>
                  </a:lnTo>
                  <a:lnTo>
                    <a:pt x="2943" y="2016"/>
                  </a:lnTo>
                  <a:lnTo>
                    <a:pt x="2921" y="2041"/>
                  </a:lnTo>
                  <a:lnTo>
                    <a:pt x="2905" y="2070"/>
                  </a:lnTo>
                  <a:lnTo>
                    <a:pt x="2894" y="2100"/>
                  </a:lnTo>
                  <a:lnTo>
                    <a:pt x="2889" y="2131"/>
                  </a:lnTo>
                  <a:lnTo>
                    <a:pt x="2889" y="2162"/>
                  </a:lnTo>
                  <a:lnTo>
                    <a:pt x="2894" y="2193"/>
                  </a:lnTo>
                  <a:lnTo>
                    <a:pt x="2905" y="2223"/>
                  </a:lnTo>
                  <a:lnTo>
                    <a:pt x="2921" y="2252"/>
                  </a:lnTo>
                  <a:lnTo>
                    <a:pt x="2943" y="2277"/>
                  </a:lnTo>
                  <a:lnTo>
                    <a:pt x="2965" y="2296"/>
                  </a:lnTo>
                  <a:lnTo>
                    <a:pt x="2989" y="2311"/>
                  </a:lnTo>
                  <a:lnTo>
                    <a:pt x="3015" y="2322"/>
                  </a:lnTo>
                  <a:lnTo>
                    <a:pt x="3044" y="2329"/>
                  </a:lnTo>
                  <a:lnTo>
                    <a:pt x="3072" y="2331"/>
                  </a:lnTo>
                  <a:lnTo>
                    <a:pt x="3102" y="2329"/>
                  </a:lnTo>
                  <a:lnTo>
                    <a:pt x="3130" y="2322"/>
                  </a:lnTo>
                  <a:lnTo>
                    <a:pt x="3156" y="2311"/>
                  </a:lnTo>
                  <a:lnTo>
                    <a:pt x="3180" y="2296"/>
                  </a:lnTo>
                  <a:lnTo>
                    <a:pt x="3202" y="2277"/>
                  </a:lnTo>
                  <a:lnTo>
                    <a:pt x="3222" y="2255"/>
                  </a:lnTo>
                  <a:lnTo>
                    <a:pt x="3236" y="2230"/>
                  </a:lnTo>
                  <a:lnTo>
                    <a:pt x="3247" y="2203"/>
                  </a:lnTo>
                  <a:lnTo>
                    <a:pt x="3254" y="2176"/>
                  </a:lnTo>
                  <a:lnTo>
                    <a:pt x="3256" y="2147"/>
                  </a:lnTo>
                  <a:lnTo>
                    <a:pt x="3254" y="2117"/>
                  </a:lnTo>
                  <a:lnTo>
                    <a:pt x="3247" y="2090"/>
                  </a:lnTo>
                  <a:lnTo>
                    <a:pt x="3236" y="2063"/>
                  </a:lnTo>
                  <a:lnTo>
                    <a:pt x="3222" y="2038"/>
                  </a:lnTo>
                  <a:lnTo>
                    <a:pt x="3202" y="2016"/>
                  </a:lnTo>
                  <a:lnTo>
                    <a:pt x="3180" y="1997"/>
                  </a:lnTo>
                  <a:lnTo>
                    <a:pt x="3156" y="1982"/>
                  </a:lnTo>
                  <a:lnTo>
                    <a:pt x="3130" y="1971"/>
                  </a:lnTo>
                  <a:lnTo>
                    <a:pt x="3102" y="1964"/>
                  </a:lnTo>
                  <a:lnTo>
                    <a:pt x="3072" y="1962"/>
                  </a:lnTo>
                  <a:close/>
                  <a:moveTo>
                    <a:pt x="1433" y="1761"/>
                  </a:moveTo>
                  <a:lnTo>
                    <a:pt x="1703" y="2029"/>
                  </a:lnTo>
                  <a:lnTo>
                    <a:pt x="1695" y="2037"/>
                  </a:lnTo>
                  <a:lnTo>
                    <a:pt x="1687" y="2045"/>
                  </a:lnTo>
                  <a:lnTo>
                    <a:pt x="1621" y="2111"/>
                  </a:lnTo>
                  <a:lnTo>
                    <a:pt x="1525" y="2209"/>
                  </a:lnTo>
                  <a:lnTo>
                    <a:pt x="1425" y="2308"/>
                  </a:lnTo>
                  <a:lnTo>
                    <a:pt x="1323" y="2409"/>
                  </a:lnTo>
                  <a:lnTo>
                    <a:pt x="1220" y="2509"/>
                  </a:lnTo>
                  <a:lnTo>
                    <a:pt x="1118" y="2610"/>
                  </a:lnTo>
                  <a:lnTo>
                    <a:pt x="1015" y="2708"/>
                  </a:lnTo>
                  <a:lnTo>
                    <a:pt x="914" y="2803"/>
                  </a:lnTo>
                  <a:lnTo>
                    <a:pt x="814" y="2895"/>
                  </a:lnTo>
                  <a:lnTo>
                    <a:pt x="716" y="2982"/>
                  </a:lnTo>
                  <a:lnTo>
                    <a:pt x="657" y="3035"/>
                  </a:lnTo>
                  <a:lnTo>
                    <a:pt x="601" y="3082"/>
                  </a:lnTo>
                  <a:lnTo>
                    <a:pt x="548" y="3125"/>
                  </a:lnTo>
                  <a:lnTo>
                    <a:pt x="498" y="3164"/>
                  </a:lnTo>
                  <a:lnTo>
                    <a:pt x="452" y="3200"/>
                  </a:lnTo>
                  <a:lnTo>
                    <a:pt x="409" y="3232"/>
                  </a:lnTo>
                  <a:lnTo>
                    <a:pt x="371" y="3260"/>
                  </a:lnTo>
                  <a:lnTo>
                    <a:pt x="333" y="3286"/>
                  </a:lnTo>
                  <a:lnTo>
                    <a:pt x="300" y="3308"/>
                  </a:lnTo>
                  <a:lnTo>
                    <a:pt x="270" y="3326"/>
                  </a:lnTo>
                  <a:lnTo>
                    <a:pt x="241" y="3343"/>
                  </a:lnTo>
                  <a:lnTo>
                    <a:pt x="216" y="3356"/>
                  </a:lnTo>
                  <a:lnTo>
                    <a:pt x="191" y="3368"/>
                  </a:lnTo>
                  <a:lnTo>
                    <a:pt x="171" y="3377"/>
                  </a:lnTo>
                  <a:lnTo>
                    <a:pt x="152" y="3385"/>
                  </a:lnTo>
                  <a:lnTo>
                    <a:pt x="135" y="3390"/>
                  </a:lnTo>
                  <a:lnTo>
                    <a:pt x="121" y="3395"/>
                  </a:lnTo>
                  <a:lnTo>
                    <a:pt x="108" y="3397"/>
                  </a:lnTo>
                  <a:lnTo>
                    <a:pt x="97" y="3398"/>
                  </a:lnTo>
                  <a:lnTo>
                    <a:pt x="87" y="3399"/>
                  </a:lnTo>
                  <a:lnTo>
                    <a:pt x="84" y="3399"/>
                  </a:lnTo>
                  <a:lnTo>
                    <a:pt x="80" y="3398"/>
                  </a:lnTo>
                  <a:lnTo>
                    <a:pt x="77" y="3398"/>
                  </a:lnTo>
                  <a:lnTo>
                    <a:pt x="74" y="3397"/>
                  </a:lnTo>
                  <a:lnTo>
                    <a:pt x="70" y="3395"/>
                  </a:lnTo>
                  <a:lnTo>
                    <a:pt x="70" y="3395"/>
                  </a:lnTo>
                  <a:lnTo>
                    <a:pt x="69" y="3393"/>
                  </a:lnTo>
                  <a:lnTo>
                    <a:pt x="68" y="3390"/>
                  </a:lnTo>
                  <a:lnTo>
                    <a:pt x="67" y="3387"/>
                  </a:lnTo>
                  <a:lnTo>
                    <a:pt x="66" y="3381"/>
                  </a:lnTo>
                  <a:lnTo>
                    <a:pt x="65" y="3375"/>
                  </a:lnTo>
                  <a:lnTo>
                    <a:pt x="65" y="3367"/>
                  </a:lnTo>
                  <a:lnTo>
                    <a:pt x="65" y="3357"/>
                  </a:lnTo>
                  <a:lnTo>
                    <a:pt x="67" y="3346"/>
                  </a:lnTo>
                  <a:lnTo>
                    <a:pt x="69" y="3333"/>
                  </a:lnTo>
                  <a:lnTo>
                    <a:pt x="74" y="3318"/>
                  </a:lnTo>
                  <a:lnTo>
                    <a:pt x="79" y="3300"/>
                  </a:lnTo>
                  <a:lnTo>
                    <a:pt x="87" y="3280"/>
                  </a:lnTo>
                  <a:lnTo>
                    <a:pt x="97" y="3258"/>
                  </a:lnTo>
                  <a:lnTo>
                    <a:pt x="109" y="3234"/>
                  </a:lnTo>
                  <a:lnTo>
                    <a:pt x="123" y="3206"/>
                  </a:lnTo>
                  <a:lnTo>
                    <a:pt x="141" y="3177"/>
                  </a:lnTo>
                  <a:lnTo>
                    <a:pt x="161" y="3145"/>
                  </a:lnTo>
                  <a:lnTo>
                    <a:pt x="185" y="3108"/>
                  </a:lnTo>
                  <a:lnTo>
                    <a:pt x="211" y="3070"/>
                  </a:lnTo>
                  <a:lnTo>
                    <a:pt x="242" y="3028"/>
                  </a:lnTo>
                  <a:lnTo>
                    <a:pt x="276" y="2984"/>
                  </a:lnTo>
                  <a:lnTo>
                    <a:pt x="314" y="2935"/>
                  </a:lnTo>
                  <a:lnTo>
                    <a:pt x="356" y="2883"/>
                  </a:lnTo>
                  <a:lnTo>
                    <a:pt x="425" y="2803"/>
                  </a:lnTo>
                  <a:lnTo>
                    <a:pt x="497" y="2721"/>
                  </a:lnTo>
                  <a:lnTo>
                    <a:pt x="574" y="2636"/>
                  </a:lnTo>
                  <a:lnTo>
                    <a:pt x="655" y="2549"/>
                  </a:lnTo>
                  <a:lnTo>
                    <a:pt x="738" y="2462"/>
                  </a:lnTo>
                  <a:lnTo>
                    <a:pt x="823" y="2374"/>
                  </a:lnTo>
                  <a:lnTo>
                    <a:pt x="910" y="2285"/>
                  </a:lnTo>
                  <a:lnTo>
                    <a:pt x="997" y="2197"/>
                  </a:lnTo>
                  <a:lnTo>
                    <a:pt x="1084" y="2110"/>
                  </a:lnTo>
                  <a:lnTo>
                    <a:pt x="1170" y="2023"/>
                  </a:lnTo>
                  <a:lnTo>
                    <a:pt x="1256" y="1938"/>
                  </a:lnTo>
                  <a:lnTo>
                    <a:pt x="1338" y="1855"/>
                  </a:lnTo>
                  <a:lnTo>
                    <a:pt x="1419" y="1775"/>
                  </a:lnTo>
                  <a:lnTo>
                    <a:pt x="1427" y="1767"/>
                  </a:lnTo>
                  <a:lnTo>
                    <a:pt x="1433" y="1761"/>
                  </a:lnTo>
                  <a:close/>
                  <a:moveTo>
                    <a:pt x="3258" y="1061"/>
                  </a:moveTo>
                  <a:lnTo>
                    <a:pt x="3313" y="1151"/>
                  </a:lnTo>
                  <a:lnTo>
                    <a:pt x="3364" y="1241"/>
                  </a:lnTo>
                  <a:lnTo>
                    <a:pt x="3410" y="1331"/>
                  </a:lnTo>
                  <a:lnTo>
                    <a:pt x="3452" y="1424"/>
                  </a:lnTo>
                  <a:lnTo>
                    <a:pt x="3488" y="1517"/>
                  </a:lnTo>
                  <a:lnTo>
                    <a:pt x="3521" y="1610"/>
                  </a:lnTo>
                  <a:lnTo>
                    <a:pt x="3549" y="1703"/>
                  </a:lnTo>
                  <a:lnTo>
                    <a:pt x="3571" y="1798"/>
                  </a:lnTo>
                  <a:lnTo>
                    <a:pt x="3589" y="1892"/>
                  </a:lnTo>
                  <a:lnTo>
                    <a:pt x="3603" y="1985"/>
                  </a:lnTo>
                  <a:lnTo>
                    <a:pt x="3610" y="2079"/>
                  </a:lnTo>
                  <a:lnTo>
                    <a:pt x="3615" y="2171"/>
                  </a:lnTo>
                  <a:lnTo>
                    <a:pt x="3614" y="2263"/>
                  </a:lnTo>
                  <a:lnTo>
                    <a:pt x="3607" y="2353"/>
                  </a:lnTo>
                  <a:lnTo>
                    <a:pt x="3596" y="2442"/>
                  </a:lnTo>
                  <a:lnTo>
                    <a:pt x="3581" y="2530"/>
                  </a:lnTo>
                  <a:lnTo>
                    <a:pt x="3560" y="2616"/>
                  </a:lnTo>
                  <a:lnTo>
                    <a:pt x="3534" y="2701"/>
                  </a:lnTo>
                  <a:lnTo>
                    <a:pt x="3504" y="2782"/>
                  </a:lnTo>
                  <a:lnTo>
                    <a:pt x="3468" y="2862"/>
                  </a:lnTo>
                  <a:lnTo>
                    <a:pt x="3428" y="2940"/>
                  </a:lnTo>
                  <a:lnTo>
                    <a:pt x="3381" y="3014"/>
                  </a:lnTo>
                  <a:lnTo>
                    <a:pt x="3331" y="3085"/>
                  </a:lnTo>
                  <a:lnTo>
                    <a:pt x="3276" y="3155"/>
                  </a:lnTo>
                  <a:lnTo>
                    <a:pt x="3214" y="3220"/>
                  </a:lnTo>
                  <a:lnTo>
                    <a:pt x="3200" y="3234"/>
                  </a:lnTo>
                  <a:lnTo>
                    <a:pt x="3160" y="3269"/>
                  </a:lnTo>
                  <a:lnTo>
                    <a:pt x="3117" y="3299"/>
                  </a:lnTo>
                  <a:lnTo>
                    <a:pt x="3073" y="3325"/>
                  </a:lnTo>
                  <a:lnTo>
                    <a:pt x="3026" y="3347"/>
                  </a:lnTo>
                  <a:lnTo>
                    <a:pt x="2978" y="3364"/>
                  </a:lnTo>
                  <a:lnTo>
                    <a:pt x="2927" y="3377"/>
                  </a:lnTo>
                  <a:lnTo>
                    <a:pt x="2875" y="3384"/>
                  </a:lnTo>
                  <a:lnTo>
                    <a:pt x="2823" y="3387"/>
                  </a:lnTo>
                  <a:lnTo>
                    <a:pt x="2769" y="3384"/>
                  </a:lnTo>
                  <a:lnTo>
                    <a:pt x="2716" y="3376"/>
                  </a:lnTo>
                  <a:lnTo>
                    <a:pt x="2664" y="3364"/>
                  </a:lnTo>
                  <a:lnTo>
                    <a:pt x="2615" y="3345"/>
                  </a:lnTo>
                  <a:lnTo>
                    <a:pt x="2567" y="3323"/>
                  </a:lnTo>
                  <a:lnTo>
                    <a:pt x="2522" y="3295"/>
                  </a:lnTo>
                  <a:lnTo>
                    <a:pt x="2479" y="3264"/>
                  </a:lnTo>
                  <a:lnTo>
                    <a:pt x="2439" y="3227"/>
                  </a:lnTo>
                  <a:lnTo>
                    <a:pt x="2053" y="2841"/>
                  </a:lnTo>
                  <a:lnTo>
                    <a:pt x="2022" y="2813"/>
                  </a:lnTo>
                  <a:lnTo>
                    <a:pt x="1989" y="2789"/>
                  </a:lnTo>
                  <a:lnTo>
                    <a:pt x="1953" y="2769"/>
                  </a:lnTo>
                  <a:lnTo>
                    <a:pt x="1915" y="2754"/>
                  </a:lnTo>
                  <a:lnTo>
                    <a:pt x="1877" y="2743"/>
                  </a:lnTo>
                  <a:lnTo>
                    <a:pt x="1836" y="2736"/>
                  </a:lnTo>
                  <a:lnTo>
                    <a:pt x="1795" y="2734"/>
                  </a:lnTo>
                  <a:lnTo>
                    <a:pt x="1753" y="2736"/>
                  </a:lnTo>
                  <a:lnTo>
                    <a:pt x="1714" y="2743"/>
                  </a:lnTo>
                  <a:lnTo>
                    <a:pt x="1674" y="2754"/>
                  </a:lnTo>
                  <a:lnTo>
                    <a:pt x="1637" y="2769"/>
                  </a:lnTo>
                  <a:lnTo>
                    <a:pt x="1602" y="2789"/>
                  </a:lnTo>
                  <a:lnTo>
                    <a:pt x="1569" y="2813"/>
                  </a:lnTo>
                  <a:lnTo>
                    <a:pt x="1538" y="2841"/>
                  </a:lnTo>
                  <a:lnTo>
                    <a:pt x="1432" y="2946"/>
                  </a:lnTo>
                  <a:lnTo>
                    <a:pt x="1393" y="2983"/>
                  </a:lnTo>
                  <a:lnTo>
                    <a:pt x="1350" y="3014"/>
                  </a:lnTo>
                  <a:lnTo>
                    <a:pt x="1305" y="3041"/>
                  </a:lnTo>
                  <a:lnTo>
                    <a:pt x="1257" y="3064"/>
                  </a:lnTo>
                  <a:lnTo>
                    <a:pt x="1208" y="3082"/>
                  </a:lnTo>
                  <a:lnTo>
                    <a:pt x="1156" y="3094"/>
                  </a:lnTo>
                  <a:lnTo>
                    <a:pt x="1103" y="3102"/>
                  </a:lnTo>
                  <a:lnTo>
                    <a:pt x="1051" y="3105"/>
                  </a:lnTo>
                  <a:lnTo>
                    <a:pt x="991" y="3102"/>
                  </a:lnTo>
                  <a:lnTo>
                    <a:pt x="934" y="3092"/>
                  </a:lnTo>
                  <a:lnTo>
                    <a:pt x="879" y="3076"/>
                  </a:lnTo>
                  <a:lnTo>
                    <a:pt x="964" y="2999"/>
                  </a:lnTo>
                  <a:lnTo>
                    <a:pt x="1052" y="2918"/>
                  </a:lnTo>
                  <a:lnTo>
                    <a:pt x="1143" y="2832"/>
                  </a:lnTo>
                  <a:lnTo>
                    <a:pt x="1236" y="2743"/>
                  </a:lnTo>
                  <a:lnTo>
                    <a:pt x="1333" y="2648"/>
                  </a:lnTo>
                  <a:lnTo>
                    <a:pt x="1432" y="2551"/>
                  </a:lnTo>
                  <a:lnTo>
                    <a:pt x="1535" y="2450"/>
                  </a:lnTo>
                  <a:lnTo>
                    <a:pt x="1640" y="2345"/>
                  </a:lnTo>
                  <a:lnTo>
                    <a:pt x="1748" y="2237"/>
                  </a:lnTo>
                  <a:lnTo>
                    <a:pt x="1814" y="2171"/>
                  </a:lnTo>
                  <a:lnTo>
                    <a:pt x="1829" y="2156"/>
                  </a:lnTo>
                  <a:lnTo>
                    <a:pt x="1860" y="2187"/>
                  </a:lnTo>
                  <a:lnTo>
                    <a:pt x="1879" y="2201"/>
                  </a:lnTo>
                  <a:lnTo>
                    <a:pt x="1900" y="2210"/>
                  </a:lnTo>
                  <a:lnTo>
                    <a:pt x="1923" y="2213"/>
                  </a:lnTo>
                  <a:lnTo>
                    <a:pt x="1927" y="2213"/>
                  </a:lnTo>
                  <a:lnTo>
                    <a:pt x="1945" y="2210"/>
                  </a:lnTo>
                  <a:lnTo>
                    <a:pt x="1962" y="2203"/>
                  </a:lnTo>
                  <a:lnTo>
                    <a:pt x="1978" y="2193"/>
                  </a:lnTo>
                  <a:lnTo>
                    <a:pt x="1991" y="2181"/>
                  </a:lnTo>
                  <a:lnTo>
                    <a:pt x="2814" y="1201"/>
                  </a:lnTo>
                  <a:lnTo>
                    <a:pt x="2849" y="1200"/>
                  </a:lnTo>
                  <a:lnTo>
                    <a:pt x="2889" y="1197"/>
                  </a:lnTo>
                  <a:lnTo>
                    <a:pt x="2934" y="1191"/>
                  </a:lnTo>
                  <a:lnTo>
                    <a:pt x="2982" y="1183"/>
                  </a:lnTo>
                  <a:lnTo>
                    <a:pt x="3033" y="1168"/>
                  </a:lnTo>
                  <a:lnTo>
                    <a:pt x="3087" y="1151"/>
                  </a:lnTo>
                  <a:lnTo>
                    <a:pt x="3143" y="1127"/>
                  </a:lnTo>
                  <a:lnTo>
                    <a:pt x="3200" y="1098"/>
                  </a:lnTo>
                  <a:lnTo>
                    <a:pt x="3258" y="1061"/>
                  </a:lnTo>
                  <a:close/>
                  <a:moveTo>
                    <a:pt x="2330" y="824"/>
                  </a:moveTo>
                  <a:lnTo>
                    <a:pt x="2638" y="1133"/>
                  </a:lnTo>
                  <a:lnTo>
                    <a:pt x="1917" y="1992"/>
                  </a:lnTo>
                  <a:lnTo>
                    <a:pt x="1472" y="1546"/>
                  </a:lnTo>
                  <a:lnTo>
                    <a:pt x="2330" y="824"/>
                  </a:lnTo>
                  <a:close/>
                  <a:moveTo>
                    <a:pt x="699" y="760"/>
                  </a:moveTo>
                  <a:lnTo>
                    <a:pt x="663" y="763"/>
                  </a:lnTo>
                  <a:lnTo>
                    <a:pt x="629" y="771"/>
                  </a:lnTo>
                  <a:lnTo>
                    <a:pt x="597" y="784"/>
                  </a:lnTo>
                  <a:lnTo>
                    <a:pt x="568" y="803"/>
                  </a:lnTo>
                  <a:lnTo>
                    <a:pt x="540" y="826"/>
                  </a:lnTo>
                  <a:lnTo>
                    <a:pt x="517" y="852"/>
                  </a:lnTo>
                  <a:lnTo>
                    <a:pt x="499" y="882"/>
                  </a:lnTo>
                  <a:lnTo>
                    <a:pt x="485" y="915"/>
                  </a:lnTo>
                  <a:lnTo>
                    <a:pt x="477" y="949"/>
                  </a:lnTo>
                  <a:lnTo>
                    <a:pt x="474" y="984"/>
                  </a:lnTo>
                  <a:lnTo>
                    <a:pt x="477" y="1020"/>
                  </a:lnTo>
                  <a:lnTo>
                    <a:pt x="485" y="1054"/>
                  </a:lnTo>
                  <a:lnTo>
                    <a:pt x="499" y="1086"/>
                  </a:lnTo>
                  <a:lnTo>
                    <a:pt x="517" y="1116"/>
                  </a:lnTo>
                  <a:lnTo>
                    <a:pt x="540" y="1143"/>
                  </a:lnTo>
                  <a:lnTo>
                    <a:pt x="568" y="1166"/>
                  </a:lnTo>
                  <a:lnTo>
                    <a:pt x="597" y="1185"/>
                  </a:lnTo>
                  <a:lnTo>
                    <a:pt x="629" y="1198"/>
                  </a:lnTo>
                  <a:lnTo>
                    <a:pt x="663" y="1206"/>
                  </a:lnTo>
                  <a:lnTo>
                    <a:pt x="699" y="1209"/>
                  </a:lnTo>
                  <a:lnTo>
                    <a:pt x="734" y="1206"/>
                  </a:lnTo>
                  <a:lnTo>
                    <a:pt x="768" y="1198"/>
                  </a:lnTo>
                  <a:lnTo>
                    <a:pt x="801" y="1185"/>
                  </a:lnTo>
                  <a:lnTo>
                    <a:pt x="831" y="1166"/>
                  </a:lnTo>
                  <a:lnTo>
                    <a:pt x="857" y="1143"/>
                  </a:lnTo>
                  <a:lnTo>
                    <a:pt x="880" y="1116"/>
                  </a:lnTo>
                  <a:lnTo>
                    <a:pt x="899" y="1086"/>
                  </a:lnTo>
                  <a:lnTo>
                    <a:pt x="912" y="1054"/>
                  </a:lnTo>
                  <a:lnTo>
                    <a:pt x="921" y="1020"/>
                  </a:lnTo>
                  <a:lnTo>
                    <a:pt x="923" y="984"/>
                  </a:lnTo>
                  <a:lnTo>
                    <a:pt x="921" y="949"/>
                  </a:lnTo>
                  <a:lnTo>
                    <a:pt x="912" y="915"/>
                  </a:lnTo>
                  <a:lnTo>
                    <a:pt x="899" y="882"/>
                  </a:lnTo>
                  <a:lnTo>
                    <a:pt x="880" y="852"/>
                  </a:lnTo>
                  <a:lnTo>
                    <a:pt x="857" y="826"/>
                  </a:lnTo>
                  <a:lnTo>
                    <a:pt x="831" y="803"/>
                  </a:lnTo>
                  <a:lnTo>
                    <a:pt x="801" y="784"/>
                  </a:lnTo>
                  <a:lnTo>
                    <a:pt x="768" y="771"/>
                  </a:lnTo>
                  <a:lnTo>
                    <a:pt x="734" y="763"/>
                  </a:lnTo>
                  <a:lnTo>
                    <a:pt x="699" y="760"/>
                  </a:lnTo>
                  <a:close/>
                  <a:moveTo>
                    <a:pt x="1649" y="429"/>
                  </a:moveTo>
                  <a:lnTo>
                    <a:pt x="1620" y="433"/>
                  </a:lnTo>
                  <a:lnTo>
                    <a:pt x="1593" y="439"/>
                  </a:lnTo>
                  <a:lnTo>
                    <a:pt x="1566" y="450"/>
                  </a:lnTo>
                  <a:lnTo>
                    <a:pt x="1541" y="465"/>
                  </a:lnTo>
                  <a:lnTo>
                    <a:pt x="1519" y="483"/>
                  </a:lnTo>
                  <a:lnTo>
                    <a:pt x="1500" y="506"/>
                  </a:lnTo>
                  <a:lnTo>
                    <a:pt x="1485" y="531"/>
                  </a:lnTo>
                  <a:lnTo>
                    <a:pt x="1474" y="557"/>
                  </a:lnTo>
                  <a:lnTo>
                    <a:pt x="1467" y="585"/>
                  </a:lnTo>
                  <a:lnTo>
                    <a:pt x="1465" y="614"/>
                  </a:lnTo>
                  <a:lnTo>
                    <a:pt x="1467" y="643"/>
                  </a:lnTo>
                  <a:lnTo>
                    <a:pt x="1474" y="672"/>
                  </a:lnTo>
                  <a:lnTo>
                    <a:pt x="1485" y="698"/>
                  </a:lnTo>
                  <a:lnTo>
                    <a:pt x="1500" y="722"/>
                  </a:lnTo>
                  <a:lnTo>
                    <a:pt x="1519" y="744"/>
                  </a:lnTo>
                  <a:lnTo>
                    <a:pt x="1541" y="763"/>
                  </a:lnTo>
                  <a:lnTo>
                    <a:pt x="1566" y="778"/>
                  </a:lnTo>
                  <a:lnTo>
                    <a:pt x="1593" y="789"/>
                  </a:lnTo>
                  <a:lnTo>
                    <a:pt x="1620" y="796"/>
                  </a:lnTo>
                  <a:lnTo>
                    <a:pt x="1649" y="798"/>
                  </a:lnTo>
                  <a:lnTo>
                    <a:pt x="1679" y="796"/>
                  </a:lnTo>
                  <a:lnTo>
                    <a:pt x="1706" y="789"/>
                  </a:lnTo>
                  <a:lnTo>
                    <a:pt x="1733" y="778"/>
                  </a:lnTo>
                  <a:lnTo>
                    <a:pt x="1758" y="763"/>
                  </a:lnTo>
                  <a:lnTo>
                    <a:pt x="1780" y="744"/>
                  </a:lnTo>
                  <a:lnTo>
                    <a:pt x="1799" y="722"/>
                  </a:lnTo>
                  <a:lnTo>
                    <a:pt x="1814" y="698"/>
                  </a:lnTo>
                  <a:lnTo>
                    <a:pt x="1825" y="672"/>
                  </a:lnTo>
                  <a:lnTo>
                    <a:pt x="1832" y="643"/>
                  </a:lnTo>
                  <a:lnTo>
                    <a:pt x="1834" y="614"/>
                  </a:lnTo>
                  <a:lnTo>
                    <a:pt x="1832" y="585"/>
                  </a:lnTo>
                  <a:lnTo>
                    <a:pt x="1825" y="557"/>
                  </a:lnTo>
                  <a:lnTo>
                    <a:pt x="1814" y="531"/>
                  </a:lnTo>
                  <a:lnTo>
                    <a:pt x="1799" y="506"/>
                  </a:lnTo>
                  <a:lnTo>
                    <a:pt x="1780" y="483"/>
                  </a:lnTo>
                  <a:lnTo>
                    <a:pt x="1758" y="465"/>
                  </a:lnTo>
                  <a:lnTo>
                    <a:pt x="1733" y="450"/>
                  </a:lnTo>
                  <a:lnTo>
                    <a:pt x="1706" y="439"/>
                  </a:lnTo>
                  <a:lnTo>
                    <a:pt x="1679" y="433"/>
                  </a:lnTo>
                  <a:lnTo>
                    <a:pt x="1649" y="429"/>
                  </a:lnTo>
                  <a:close/>
                  <a:moveTo>
                    <a:pt x="3373" y="2"/>
                  </a:moveTo>
                  <a:lnTo>
                    <a:pt x="3378" y="26"/>
                  </a:lnTo>
                  <a:lnTo>
                    <a:pt x="3384" y="56"/>
                  </a:lnTo>
                  <a:lnTo>
                    <a:pt x="3391" y="106"/>
                  </a:lnTo>
                  <a:lnTo>
                    <a:pt x="3399" y="156"/>
                  </a:lnTo>
                  <a:lnTo>
                    <a:pt x="3405" y="207"/>
                  </a:lnTo>
                  <a:lnTo>
                    <a:pt x="3410" y="259"/>
                  </a:lnTo>
                  <a:lnTo>
                    <a:pt x="3413" y="312"/>
                  </a:lnTo>
                  <a:lnTo>
                    <a:pt x="3414" y="363"/>
                  </a:lnTo>
                  <a:lnTo>
                    <a:pt x="3413" y="416"/>
                  </a:lnTo>
                  <a:lnTo>
                    <a:pt x="3410" y="467"/>
                  </a:lnTo>
                  <a:lnTo>
                    <a:pt x="3405" y="519"/>
                  </a:lnTo>
                  <a:lnTo>
                    <a:pt x="3395" y="568"/>
                  </a:lnTo>
                  <a:lnTo>
                    <a:pt x="3383" y="617"/>
                  </a:lnTo>
                  <a:lnTo>
                    <a:pt x="3366" y="663"/>
                  </a:lnTo>
                  <a:lnTo>
                    <a:pt x="3346" y="708"/>
                  </a:lnTo>
                  <a:lnTo>
                    <a:pt x="3322" y="751"/>
                  </a:lnTo>
                  <a:lnTo>
                    <a:pt x="3293" y="792"/>
                  </a:lnTo>
                  <a:lnTo>
                    <a:pt x="3259" y="829"/>
                  </a:lnTo>
                  <a:lnTo>
                    <a:pt x="3213" y="872"/>
                  </a:lnTo>
                  <a:lnTo>
                    <a:pt x="3167" y="907"/>
                  </a:lnTo>
                  <a:lnTo>
                    <a:pt x="3121" y="938"/>
                  </a:lnTo>
                  <a:lnTo>
                    <a:pt x="3075" y="962"/>
                  </a:lnTo>
                  <a:lnTo>
                    <a:pt x="3031" y="981"/>
                  </a:lnTo>
                  <a:lnTo>
                    <a:pt x="2988" y="996"/>
                  </a:lnTo>
                  <a:lnTo>
                    <a:pt x="2946" y="1007"/>
                  </a:lnTo>
                  <a:lnTo>
                    <a:pt x="2908" y="1015"/>
                  </a:lnTo>
                  <a:lnTo>
                    <a:pt x="2872" y="1020"/>
                  </a:lnTo>
                  <a:lnTo>
                    <a:pt x="2840" y="1022"/>
                  </a:lnTo>
                  <a:lnTo>
                    <a:pt x="2813" y="1023"/>
                  </a:lnTo>
                  <a:lnTo>
                    <a:pt x="2794" y="1023"/>
                  </a:lnTo>
                  <a:lnTo>
                    <a:pt x="2779" y="1022"/>
                  </a:lnTo>
                  <a:lnTo>
                    <a:pt x="2429" y="672"/>
                  </a:lnTo>
                  <a:lnTo>
                    <a:pt x="2429" y="651"/>
                  </a:lnTo>
                  <a:lnTo>
                    <a:pt x="2430" y="625"/>
                  </a:lnTo>
                  <a:lnTo>
                    <a:pt x="2431" y="597"/>
                  </a:lnTo>
                  <a:lnTo>
                    <a:pt x="2434" y="566"/>
                  </a:lnTo>
                  <a:lnTo>
                    <a:pt x="2440" y="532"/>
                  </a:lnTo>
                  <a:lnTo>
                    <a:pt x="2446" y="497"/>
                  </a:lnTo>
                  <a:lnTo>
                    <a:pt x="2455" y="461"/>
                  </a:lnTo>
                  <a:lnTo>
                    <a:pt x="2466" y="425"/>
                  </a:lnTo>
                  <a:lnTo>
                    <a:pt x="2481" y="390"/>
                  </a:lnTo>
                  <a:lnTo>
                    <a:pt x="2498" y="355"/>
                  </a:lnTo>
                  <a:lnTo>
                    <a:pt x="2519" y="323"/>
                  </a:lnTo>
                  <a:lnTo>
                    <a:pt x="2543" y="293"/>
                  </a:lnTo>
                  <a:lnTo>
                    <a:pt x="2572" y="265"/>
                  </a:lnTo>
                  <a:lnTo>
                    <a:pt x="2598" y="246"/>
                  </a:lnTo>
                  <a:lnTo>
                    <a:pt x="2624" y="229"/>
                  </a:lnTo>
                  <a:lnTo>
                    <a:pt x="2648" y="217"/>
                  </a:lnTo>
                  <a:lnTo>
                    <a:pt x="2669" y="208"/>
                  </a:lnTo>
                  <a:lnTo>
                    <a:pt x="2690" y="203"/>
                  </a:lnTo>
                  <a:lnTo>
                    <a:pt x="2708" y="199"/>
                  </a:lnTo>
                  <a:lnTo>
                    <a:pt x="2726" y="197"/>
                  </a:lnTo>
                  <a:lnTo>
                    <a:pt x="2742" y="197"/>
                  </a:lnTo>
                  <a:lnTo>
                    <a:pt x="2776" y="198"/>
                  </a:lnTo>
                  <a:lnTo>
                    <a:pt x="2813" y="203"/>
                  </a:lnTo>
                  <a:lnTo>
                    <a:pt x="2850" y="209"/>
                  </a:lnTo>
                  <a:lnTo>
                    <a:pt x="2886" y="215"/>
                  </a:lnTo>
                  <a:lnTo>
                    <a:pt x="2925" y="220"/>
                  </a:lnTo>
                  <a:lnTo>
                    <a:pt x="2966" y="225"/>
                  </a:lnTo>
                  <a:lnTo>
                    <a:pt x="3010" y="226"/>
                  </a:lnTo>
                  <a:lnTo>
                    <a:pt x="3057" y="224"/>
                  </a:lnTo>
                  <a:lnTo>
                    <a:pt x="3103" y="217"/>
                  </a:lnTo>
                  <a:lnTo>
                    <a:pt x="3148" y="204"/>
                  </a:lnTo>
                  <a:lnTo>
                    <a:pt x="3191" y="185"/>
                  </a:lnTo>
                  <a:lnTo>
                    <a:pt x="3232" y="160"/>
                  </a:lnTo>
                  <a:lnTo>
                    <a:pt x="3269" y="129"/>
                  </a:lnTo>
                  <a:lnTo>
                    <a:pt x="3304" y="92"/>
                  </a:lnTo>
                  <a:lnTo>
                    <a:pt x="3337" y="51"/>
                  </a:lnTo>
                  <a:lnTo>
                    <a:pt x="3351" y="32"/>
                  </a:lnTo>
                  <a:lnTo>
                    <a:pt x="3363" y="15"/>
                  </a:lnTo>
                  <a:lnTo>
                    <a:pt x="3373" y="2"/>
                  </a:lnTo>
                  <a:close/>
                  <a:moveTo>
                    <a:pt x="1423" y="0"/>
                  </a:moveTo>
                  <a:lnTo>
                    <a:pt x="1529" y="3"/>
                  </a:lnTo>
                  <a:lnTo>
                    <a:pt x="1635" y="12"/>
                  </a:lnTo>
                  <a:lnTo>
                    <a:pt x="1740" y="28"/>
                  </a:lnTo>
                  <a:lnTo>
                    <a:pt x="1845" y="50"/>
                  </a:lnTo>
                  <a:lnTo>
                    <a:pt x="1950" y="77"/>
                  </a:lnTo>
                  <a:lnTo>
                    <a:pt x="2054" y="109"/>
                  </a:lnTo>
                  <a:lnTo>
                    <a:pt x="2156" y="149"/>
                  </a:lnTo>
                  <a:lnTo>
                    <a:pt x="2258" y="193"/>
                  </a:lnTo>
                  <a:lnTo>
                    <a:pt x="2358" y="242"/>
                  </a:lnTo>
                  <a:lnTo>
                    <a:pt x="2330" y="292"/>
                  </a:lnTo>
                  <a:lnTo>
                    <a:pt x="2307" y="342"/>
                  </a:lnTo>
                  <a:lnTo>
                    <a:pt x="2289" y="394"/>
                  </a:lnTo>
                  <a:lnTo>
                    <a:pt x="2275" y="445"/>
                  </a:lnTo>
                  <a:lnTo>
                    <a:pt x="2265" y="494"/>
                  </a:lnTo>
                  <a:lnTo>
                    <a:pt x="2258" y="542"/>
                  </a:lnTo>
                  <a:lnTo>
                    <a:pt x="2254" y="585"/>
                  </a:lnTo>
                  <a:lnTo>
                    <a:pt x="2252" y="624"/>
                  </a:lnTo>
                  <a:lnTo>
                    <a:pt x="2251" y="657"/>
                  </a:lnTo>
                  <a:lnTo>
                    <a:pt x="1283" y="1472"/>
                  </a:lnTo>
                  <a:lnTo>
                    <a:pt x="1269" y="1485"/>
                  </a:lnTo>
                  <a:lnTo>
                    <a:pt x="1260" y="1501"/>
                  </a:lnTo>
                  <a:lnTo>
                    <a:pt x="1254" y="1517"/>
                  </a:lnTo>
                  <a:lnTo>
                    <a:pt x="1251" y="1536"/>
                  </a:lnTo>
                  <a:lnTo>
                    <a:pt x="1252" y="1555"/>
                  </a:lnTo>
                  <a:lnTo>
                    <a:pt x="1257" y="1572"/>
                  </a:lnTo>
                  <a:lnTo>
                    <a:pt x="1265" y="1589"/>
                  </a:lnTo>
                  <a:lnTo>
                    <a:pt x="1277" y="1603"/>
                  </a:lnTo>
                  <a:lnTo>
                    <a:pt x="1308" y="1634"/>
                  </a:lnTo>
                  <a:lnTo>
                    <a:pt x="1300" y="1642"/>
                  </a:lnTo>
                  <a:lnTo>
                    <a:pt x="1293" y="1649"/>
                  </a:lnTo>
                  <a:lnTo>
                    <a:pt x="1212" y="1730"/>
                  </a:lnTo>
                  <a:lnTo>
                    <a:pt x="1130" y="1811"/>
                  </a:lnTo>
                  <a:lnTo>
                    <a:pt x="1021" y="1920"/>
                  </a:lnTo>
                  <a:lnTo>
                    <a:pt x="915" y="2026"/>
                  </a:lnTo>
                  <a:lnTo>
                    <a:pt x="814" y="2128"/>
                  </a:lnTo>
                  <a:lnTo>
                    <a:pt x="717" y="2226"/>
                  </a:lnTo>
                  <a:lnTo>
                    <a:pt x="625" y="2322"/>
                  </a:lnTo>
                  <a:lnTo>
                    <a:pt x="537" y="2415"/>
                  </a:lnTo>
                  <a:lnTo>
                    <a:pt x="454" y="2503"/>
                  </a:lnTo>
                  <a:lnTo>
                    <a:pt x="376" y="2589"/>
                  </a:lnTo>
                  <a:lnTo>
                    <a:pt x="321" y="2503"/>
                  </a:lnTo>
                  <a:lnTo>
                    <a:pt x="270" y="2416"/>
                  </a:lnTo>
                  <a:lnTo>
                    <a:pt x="223" y="2327"/>
                  </a:lnTo>
                  <a:lnTo>
                    <a:pt x="180" y="2237"/>
                  </a:lnTo>
                  <a:lnTo>
                    <a:pt x="143" y="2147"/>
                  </a:lnTo>
                  <a:lnTo>
                    <a:pt x="109" y="2056"/>
                  </a:lnTo>
                  <a:lnTo>
                    <a:pt x="80" y="1965"/>
                  </a:lnTo>
                  <a:lnTo>
                    <a:pt x="55" y="1873"/>
                  </a:lnTo>
                  <a:lnTo>
                    <a:pt x="35" y="1782"/>
                  </a:lnTo>
                  <a:lnTo>
                    <a:pt x="20" y="1690"/>
                  </a:lnTo>
                  <a:lnTo>
                    <a:pt x="9" y="1600"/>
                  </a:lnTo>
                  <a:lnTo>
                    <a:pt x="2" y="1508"/>
                  </a:lnTo>
                  <a:lnTo>
                    <a:pt x="0" y="1419"/>
                  </a:lnTo>
                  <a:lnTo>
                    <a:pt x="2" y="1330"/>
                  </a:lnTo>
                  <a:lnTo>
                    <a:pt x="10" y="1242"/>
                  </a:lnTo>
                  <a:lnTo>
                    <a:pt x="22" y="1156"/>
                  </a:lnTo>
                  <a:lnTo>
                    <a:pt x="39" y="1070"/>
                  </a:lnTo>
                  <a:lnTo>
                    <a:pt x="59" y="988"/>
                  </a:lnTo>
                  <a:lnTo>
                    <a:pt x="86" y="906"/>
                  </a:lnTo>
                  <a:lnTo>
                    <a:pt x="117" y="826"/>
                  </a:lnTo>
                  <a:lnTo>
                    <a:pt x="152" y="749"/>
                  </a:lnTo>
                  <a:lnTo>
                    <a:pt x="191" y="674"/>
                  </a:lnTo>
                  <a:lnTo>
                    <a:pt x="237" y="601"/>
                  </a:lnTo>
                  <a:lnTo>
                    <a:pt x="286" y="532"/>
                  </a:lnTo>
                  <a:lnTo>
                    <a:pt x="341" y="466"/>
                  </a:lnTo>
                  <a:lnTo>
                    <a:pt x="400" y="402"/>
                  </a:lnTo>
                  <a:lnTo>
                    <a:pt x="462" y="345"/>
                  </a:lnTo>
                  <a:lnTo>
                    <a:pt x="527" y="291"/>
                  </a:lnTo>
                  <a:lnTo>
                    <a:pt x="595" y="241"/>
                  </a:lnTo>
                  <a:lnTo>
                    <a:pt x="667" y="197"/>
                  </a:lnTo>
                  <a:lnTo>
                    <a:pt x="741" y="156"/>
                  </a:lnTo>
                  <a:lnTo>
                    <a:pt x="818" y="120"/>
                  </a:lnTo>
                  <a:lnTo>
                    <a:pt x="899" y="89"/>
                  </a:lnTo>
                  <a:lnTo>
                    <a:pt x="981" y="62"/>
                  </a:lnTo>
                  <a:lnTo>
                    <a:pt x="1066" y="40"/>
                  </a:lnTo>
                  <a:lnTo>
                    <a:pt x="1153" y="22"/>
                  </a:lnTo>
                  <a:lnTo>
                    <a:pt x="1242" y="10"/>
                  </a:lnTo>
                  <a:lnTo>
                    <a:pt x="1332" y="2"/>
                  </a:lnTo>
                  <a:lnTo>
                    <a:pt x="1423" y="0"/>
                  </a:lnTo>
                  <a:close/>
                </a:path>
              </a:pathLst>
            </a:custGeom>
            <a:solidFill>
              <a:schemeClr val="accent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4" name="Rounded Rectangle 177"/>
            <p:cNvSpPr/>
            <p:nvPr/>
          </p:nvSpPr>
          <p:spPr>
            <a:xfrm>
              <a:off x="3063588" y="5723897"/>
              <a:ext cx="3095625" cy="26564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127000" dist="38100" dir="2700000" algn="tl" rotWithShape="0">
                <a:schemeClr val="bg1">
                  <a:lumMod val="7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3209BE"/>
                  </a:solidFill>
                  <a:effectLst/>
                  <a:uLnTx/>
                  <a:uFillTx/>
                  <a:cs typeface="+mn-ea"/>
                  <a:sym typeface="+mn-lt"/>
                </a:rPr>
                <a:t>89%</a:t>
              </a:r>
            </a:p>
          </p:txBody>
        </p:sp>
      </p:grpSp>
      <p:sp>
        <p:nvSpPr>
          <p:cNvPr id="95" name="Rounded Rectangle 178"/>
          <p:cNvSpPr/>
          <p:nvPr/>
        </p:nvSpPr>
        <p:spPr>
          <a:xfrm>
            <a:off x="3179426" y="5798752"/>
            <a:ext cx="2088359" cy="115932"/>
          </a:xfrm>
          <a:prstGeom prst="roundRect">
            <a:avLst>
              <a:gd name="adj" fmla="val 50000"/>
            </a:avLst>
          </a:prstGeom>
          <a:solidFill>
            <a:srgbClr val="3209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246A98B-AAC4-4FE2-A815-FDF589FFD8D8}"/>
              </a:ext>
            </a:extLst>
          </p:cNvPr>
          <p:cNvGrpSpPr/>
          <p:nvPr/>
        </p:nvGrpSpPr>
        <p:grpSpPr>
          <a:xfrm rot="16200000">
            <a:off x="-257023" y="-907362"/>
            <a:ext cx="1980008" cy="2344780"/>
            <a:chOff x="10342230" y="-183592"/>
            <a:chExt cx="1980008" cy="2344780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0AA39E2F-34E7-4839-8467-31640C41A107}"/>
                </a:ext>
              </a:extLst>
            </p:cNvPr>
            <p:cNvSpPr/>
            <p:nvPr/>
          </p:nvSpPr>
          <p:spPr>
            <a:xfrm>
              <a:off x="10342230" y="-76079"/>
              <a:ext cx="1924531" cy="2237267"/>
            </a:xfrm>
            <a:custGeom>
              <a:avLst/>
              <a:gdLst>
                <a:gd name="connsiteX0" fmla="*/ 7144 w 2286000"/>
                <a:gd name="connsiteY0" fmla="*/ 7144 h 2657475"/>
                <a:gd name="connsiteX1" fmla="*/ 445294 w 2286000"/>
                <a:gd name="connsiteY1" fmla="*/ 407194 h 2657475"/>
                <a:gd name="connsiteX2" fmla="*/ 1226344 w 2286000"/>
                <a:gd name="connsiteY2" fmla="*/ 807244 h 2657475"/>
                <a:gd name="connsiteX3" fmla="*/ 1359694 w 2286000"/>
                <a:gd name="connsiteY3" fmla="*/ 1302544 h 2657475"/>
                <a:gd name="connsiteX4" fmla="*/ 1788319 w 2286000"/>
                <a:gd name="connsiteY4" fmla="*/ 2302669 h 2657475"/>
                <a:gd name="connsiteX5" fmla="*/ 2283619 w 2286000"/>
                <a:gd name="connsiteY5" fmla="*/ 2655094 h 2657475"/>
                <a:gd name="connsiteX6" fmla="*/ 2283619 w 2286000"/>
                <a:gd name="connsiteY6" fmla="*/ 73819 h 2657475"/>
                <a:gd name="connsiteX7" fmla="*/ 2283619 w 2286000"/>
                <a:gd name="connsiteY7" fmla="*/ 7144 h 2657475"/>
                <a:gd name="connsiteX8" fmla="*/ 7144 w 2286000"/>
                <a:gd name="connsiteY8" fmla="*/ 7144 h 2657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6000" h="2657475">
                  <a:moveTo>
                    <a:pt x="7144" y="7144"/>
                  </a:moveTo>
                  <a:cubicBezTo>
                    <a:pt x="7144" y="7144"/>
                    <a:pt x="159544" y="302419"/>
                    <a:pt x="445294" y="407194"/>
                  </a:cubicBezTo>
                  <a:cubicBezTo>
                    <a:pt x="731044" y="511969"/>
                    <a:pt x="1112044" y="645319"/>
                    <a:pt x="1226344" y="807244"/>
                  </a:cubicBezTo>
                  <a:cubicBezTo>
                    <a:pt x="1340644" y="969169"/>
                    <a:pt x="1369219" y="997744"/>
                    <a:pt x="1359694" y="1302544"/>
                  </a:cubicBezTo>
                  <a:cubicBezTo>
                    <a:pt x="1350169" y="1607344"/>
                    <a:pt x="1407319" y="1988344"/>
                    <a:pt x="1788319" y="2302669"/>
                  </a:cubicBezTo>
                  <a:cubicBezTo>
                    <a:pt x="2169319" y="2616994"/>
                    <a:pt x="2283619" y="2655094"/>
                    <a:pt x="2283619" y="2655094"/>
                  </a:cubicBezTo>
                  <a:lnTo>
                    <a:pt x="2283619" y="73819"/>
                  </a:lnTo>
                  <a:lnTo>
                    <a:pt x="2283619" y="7144"/>
                  </a:lnTo>
                  <a:lnTo>
                    <a:pt x="7144" y="7144"/>
                  </a:lnTo>
                  <a:close/>
                </a:path>
              </a:pathLst>
            </a:custGeom>
            <a:gradFill>
              <a:gsLst>
                <a:gs pos="37000">
                  <a:srgbClr val="00119F"/>
                </a:gs>
                <a:gs pos="82000">
                  <a:srgbClr val="0018C8"/>
                </a:gs>
              </a:gsLst>
              <a:lin ang="13200000" scaled="0"/>
            </a:gradFill>
            <a:ln w="9525" cap="flat">
              <a:noFill/>
              <a:prstDash val="solid"/>
              <a:miter/>
            </a:ln>
            <a:effectLst>
              <a:innerShdw blurRad="241300" dist="330200" dir="6060000">
                <a:prstClr val="black">
                  <a:alpha val="21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83045ABE-4B55-41EA-A5BF-484143ADDA08}"/>
                </a:ext>
              </a:extLst>
            </p:cNvPr>
            <p:cNvSpPr/>
            <p:nvPr/>
          </p:nvSpPr>
          <p:spPr>
            <a:xfrm>
              <a:off x="10867369" y="-183592"/>
              <a:ext cx="1454869" cy="2052084"/>
            </a:xfrm>
            <a:custGeom>
              <a:avLst/>
              <a:gdLst>
                <a:gd name="connsiteX0" fmla="*/ 34162 w 1485900"/>
                <a:gd name="connsiteY0" fmla="*/ 7144 h 2057400"/>
                <a:gd name="connsiteX1" fmla="*/ 300862 w 1485900"/>
                <a:gd name="connsiteY1" fmla="*/ 540544 h 2057400"/>
                <a:gd name="connsiteX2" fmla="*/ 977137 w 1485900"/>
                <a:gd name="connsiteY2" fmla="*/ 1026319 h 2057400"/>
                <a:gd name="connsiteX3" fmla="*/ 1234312 w 1485900"/>
                <a:gd name="connsiteY3" fmla="*/ 1845469 h 2057400"/>
                <a:gd name="connsiteX4" fmla="*/ 1481962 w 1485900"/>
                <a:gd name="connsiteY4" fmla="*/ 2055019 h 2057400"/>
                <a:gd name="connsiteX5" fmla="*/ 1481962 w 1485900"/>
                <a:gd name="connsiteY5" fmla="*/ 7144 h 2057400"/>
                <a:gd name="connsiteX6" fmla="*/ 34162 w 1485900"/>
                <a:gd name="connsiteY6" fmla="*/ 7144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5900" h="2057400">
                  <a:moveTo>
                    <a:pt x="34162" y="7144"/>
                  </a:moveTo>
                  <a:cubicBezTo>
                    <a:pt x="34162" y="7144"/>
                    <a:pt x="-118238" y="378619"/>
                    <a:pt x="300862" y="540544"/>
                  </a:cubicBezTo>
                  <a:cubicBezTo>
                    <a:pt x="719962" y="702469"/>
                    <a:pt x="967612" y="769144"/>
                    <a:pt x="977137" y="1026319"/>
                  </a:cubicBezTo>
                  <a:cubicBezTo>
                    <a:pt x="986662" y="1283494"/>
                    <a:pt x="986662" y="1635919"/>
                    <a:pt x="1234312" y="1845469"/>
                  </a:cubicBezTo>
                  <a:cubicBezTo>
                    <a:pt x="1481962" y="2055019"/>
                    <a:pt x="1481962" y="2055019"/>
                    <a:pt x="1481962" y="2055019"/>
                  </a:cubicBezTo>
                  <a:lnTo>
                    <a:pt x="1481962" y="7144"/>
                  </a:lnTo>
                  <a:lnTo>
                    <a:pt x="34162" y="7144"/>
                  </a:lnTo>
                  <a:close/>
                </a:path>
              </a:pathLst>
            </a:custGeom>
            <a:gradFill>
              <a:gsLst>
                <a:gs pos="20000">
                  <a:srgbClr val="000F8A"/>
                </a:gs>
                <a:gs pos="65000">
                  <a:srgbClr val="5807EB"/>
                </a:gs>
                <a:gs pos="100000">
                  <a:srgbClr val="0643E7"/>
                </a:gs>
              </a:gsLst>
              <a:lin ang="6600000" scaled="0"/>
            </a:gradFill>
            <a:ln w="9525" cap="flat">
              <a:noFill/>
              <a:prstDash val="solid"/>
              <a:miter/>
            </a:ln>
            <a:effectLst>
              <a:outerShdw blurRad="228600" dir="6840000" sx="94000" sy="94000" algn="t" rotWithShape="0">
                <a:prstClr val="black">
                  <a:alpha val="74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6" name="矩形 35">
            <a:extLst>
              <a:ext uri="{FF2B5EF4-FFF2-40B4-BE49-F238E27FC236}">
                <a16:creationId xmlns:a16="http://schemas.microsoft.com/office/drawing/2014/main" id="{269AF120-886D-429D-9B7B-8A12A86B1F86}"/>
              </a:ext>
            </a:extLst>
          </p:cNvPr>
          <p:cNvSpPr/>
          <p:nvPr/>
        </p:nvSpPr>
        <p:spPr>
          <a:xfrm>
            <a:off x="9432652" y="6230570"/>
            <a:ext cx="2229462" cy="32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600" spc="1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 Quality Control Manual of Chinese Standard PPT</a:t>
            </a:r>
          </a:p>
        </p:txBody>
      </p:sp>
      <p:sp>
        <p:nvSpPr>
          <p:cNvPr id="145" name="Rectangle 73">
            <a:extLst>
              <a:ext uri="{FF2B5EF4-FFF2-40B4-BE49-F238E27FC236}">
                <a16:creationId xmlns:a16="http://schemas.microsoft.com/office/drawing/2014/main" id="{D1F03E80-B002-44CD-BE97-1381F3CE0E6E}"/>
              </a:ext>
            </a:extLst>
          </p:cNvPr>
          <p:cNvSpPr/>
          <p:nvPr/>
        </p:nvSpPr>
        <p:spPr>
          <a:xfrm>
            <a:off x="751042" y="2783528"/>
            <a:ext cx="5640570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全国高校公益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巡讲，走遍全国上百所高校，让百万学子掌握专业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制作技能，提升入职竞争力。</a:t>
            </a:r>
          </a:p>
        </p:txBody>
      </p:sp>
      <p:sp>
        <p:nvSpPr>
          <p:cNvPr id="147" name="Rectangle 87">
            <a:extLst>
              <a:ext uri="{FF2B5EF4-FFF2-40B4-BE49-F238E27FC236}">
                <a16:creationId xmlns:a16="http://schemas.microsoft.com/office/drawing/2014/main" id="{CE242698-E242-4E82-9E50-75B855064A0E}"/>
              </a:ext>
            </a:extLst>
          </p:cNvPr>
          <p:cNvSpPr/>
          <p:nvPr/>
        </p:nvSpPr>
        <p:spPr>
          <a:xfrm>
            <a:off x="819795" y="1237951"/>
            <a:ext cx="2114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4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www.rapidesign.cn</a:t>
            </a:r>
            <a:endParaRPr lang="zh-CN" altLang="en-US" sz="1400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AB51042E-094E-45A2-A851-C8F404157572}"/>
              </a:ext>
            </a:extLst>
          </p:cNvPr>
          <p:cNvSpPr/>
          <p:nvPr/>
        </p:nvSpPr>
        <p:spPr>
          <a:xfrm>
            <a:off x="2454361" y="8489059"/>
            <a:ext cx="645224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TO CONCENTRATE ON HIGH-END PPT DESIGN</a:t>
            </a:r>
          </a:p>
        </p:txBody>
      </p:sp>
      <p:pic>
        <p:nvPicPr>
          <p:cNvPr id="151" name="图形 150">
            <a:extLst>
              <a:ext uri="{FF2B5EF4-FFF2-40B4-BE49-F238E27FC236}">
                <a16:creationId xmlns:a16="http://schemas.microsoft.com/office/drawing/2014/main" id="{682AF516-F464-48B8-B961-98121DB8DA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76205" y="566057"/>
            <a:ext cx="2052085" cy="123408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CF5EDCF1-B8F1-49DE-8E35-B408A88FCF80}"/>
              </a:ext>
            </a:extLst>
          </p:cNvPr>
          <p:cNvGrpSpPr/>
          <p:nvPr/>
        </p:nvGrpSpPr>
        <p:grpSpPr>
          <a:xfrm>
            <a:off x="751042" y="2016318"/>
            <a:ext cx="4448466" cy="712779"/>
            <a:chOff x="751042" y="2016318"/>
            <a:chExt cx="4448466" cy="712779"/>
          </a:xfrm>
        </p:grpSpPr>
        <p:sp>
          <p:nvSpPr>
            <p:cNvPr id="146" name="Rectangle 86">
              <a:extLst>
                <a:ext uri="{FF2B5EF4-FFF2-40B4-BE49-F238E27FC236}">
                  <a16:creationId xmlns:a16="http://schemas.microsoft.com/office/drawing/2014/main" id="{6A5F241E-31C5-4057-801F-404F3B07A0FC}"/>
                </a:ext>
              </a:extLst>
            </p:cNvPr>
            <p:cNvSpPr/>
            <p:nvPr/>
          </p:nvSpPr>
          <p:spPr>
            <a:xfrm>
              <a:off x="751042" y="2082766"/>
              <a:ext cx="444846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gradFill>
                    <a:gsLst>
                      <a:gs pos="0">
                        <a:srgbClr val="E8E4F0">
                          <a:alpha val="0"/>
                        </a:srgbClr>
                      </a:gs>
                      <a:gs pos="51000">
                        <a:srgbClr val="FFFFFF"/>
                      </a:gs>
                    </a:gsLst>
                    <a:lin ang="16200000" scaled="1"/>
                  </a:gradFill>
                  <a:cs typeface="+mn-ea"/>
                  <a:sym typeface="+mn-lt"/>
                </a:rPr>
                <a:t>专注高端</a:t>
              </a:r>
              <a:r>
                <a:rPr lang="en-US" altLang="zh-CN" sz="3600" b="1" dirty="0">
                  <a:gradFill>
                    <a:gsLst>
                      <a:gs pos="0">
                        <a:srgbClr val="E8E4F0">
                          <a:alpha val="0"/>
                        </a:srgbClr>
                      </a:gs>
                      <a:gs pos="51000">
                        <a:srgbClr val="FFFFFF"/>
                      </a:gs>
                    </a:gsLst>
                    <a:lin ang="16200000" scaled="1"/>
                  </a:gradFill>
                  <a:cs typeface="+mn-ea"/>
                  <a:sym typeface="+mn-lt"/>
                </a:rPr>
                <a:t>PPT</a:t>
              </a:r>
              <a:r>
                <a:rPr lang="zh-CN" altLang="en-US" sz="3600" b="1" dirty="0">
                  <a:gradFill>
                    <a:gsLst>
                      <a:gs pos="0">
                        <a:srgbClr val="E8E4F0">
                          <a:alpha val="0"/>
                        </a:srgbClr>
                      </a:gs>
                      <a:gs pos="51000">
                        <a:srgbClr val="FFFFFF"/>
                      </a:gs>
                    </a:gsLst>
                    <a:lin ang="16200000" scaled="1"/>
                  </a:gradFill>
                  <a:cs typeface="+mn-ea"/>
                  <a:sym typeface="+mn-lt"/>
                </a:rPr>
                <a:t>设计</a:t>
              </a: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0072AE93-D374-47A3-9EC2-EE0326D221AB}"/>
                </a:ext>
              </a:extLst>
            </p:cNvPr>
            <p:cNvSpPr/>
            <p:nvPr/>
          </p:nvSpPr>
          <p:spPr>
            <a:xfrm>
              <a:off x="898001" y="2016318"/>
              <a:ext cx="720000" cy="36000"/>
            </a:xfrm>
            <a:prstGeom prst="rect">
              <a:avLst/>
            </a:prstGeom>
            <a:gradFill>
              <a:gsLst>
                <a:gs pos="0">
                  <a:srgbClr val="FFC000"/>
                </a:gs>
                <a:gs pos="91000">
                  <a:srgbClr val="5E03E3"/>
                </a:gs>
              </a:gsLst>
              <a:lin ang="4200000" scaled="0"/>
            </a:gradFill>
            <a:ln w="9525" cap="flat">
              <a:noFill/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6501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4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4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90" grpId="0" animBg="1"/>
      <p:bldP spid="92" grpId="0" animBg="1"/>
      <p:bldP spid="95" grpId="0" animBg="1"/>
      <p:bldP spid="145" grpId="0"/>
      <p:bldP spid="147" grpId="0"/>
      <p:bldP spid="14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4F1D11C4-9FB8-4363-9F9C-EB2FE6B59463}"/>
              </a:ext>
            </a:extLst>
          </p:cNvPr>
          <p:cNvGrpSpPr/>
          <p:nvPr/>
        </p:nvGrpSpPr>
        <p:grpSpPr>
          <a:xfrm>
            <a:off x="0" y="1250950"/>
            <a:ext cx="12192001" cy="4356101"/>
            <a:chOff x="0" y="1250950"/>
            <a:chExt cx="12192001" cy="4356101"/>
          </a:xfrm>
        </p:grpSpPr>
        <p:sp>
          <p:nvSpPr>
            <p:cNvPr id="34" name="Freeform 5">
              <a:extLst>
                <a:ext uri="{FF2B5EF4-FFF2-40B4-BE49-F238E27FC236}">
                  <a16:creationId xmlns:a16="http://schemas.microsoft.com/office/drawing/2014/main" id="{678493C3-B63F-4F83-B2BB-54BC2FBCD3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70550" y="2187575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7 w 80"/>
                <a:gd name="T5" fmla="*/ 65 h 129"/>
                <a:gd name="T6" fmla="*/ 58 w 80"/>
                <a:gd name="T7" fmla="*/ 66 h 129"/>
                <a:gd name="T8" fmla="*/ 54 w 80"/>
                <a:gd name="T9" fmla="*/ 68 h 129"/>
                <a:gd name="T10" fmla="*/ 51 w 80"/>
                <a:gd name="T11" fmla="*/ 69 h 129"/>
                <a:gd name="T12" fmla="*/ 47 w 80"/>
                <a:gd name="T13" fmla="*/ 72 h 129"/>
                <a:gd name="T14" fmla="*/ 45 w 80"/>
                <a:gd name="T15" fmla="*/ 74 h 129"/>
                <a:gd name="T16" fmla="*/ 44 w 80"/>
                <a:gd name="T17" fmla="*/ 79 h 129"/>
                <a:gd name="T18" fmla="*/ 42 w 80"/>
                <a:gd name="T19" fmla="*/ 83 h 129"/>
                <a:gd name="T20" fmla="*/ 41 w 80"/>
                <a:gd name="T21" fmla="*/ 94 h 129"/>
                <a:gd name="T22" fmla="*/ 40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39 w 80"/>
                <a:gd name="T29" fmla="*/ 109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4 w 80"/>
                <a:gd name="T37" fmla="*/ 74 h 129"/>
                <a:gd name="T38" fmla="*/ 32 w 80"/>
                <a:gd name="T39" fmla="*/ 72 h 129"/>
                <a:gd name="T40" fmla="*/ 30 w 80"/>
                <a:gd name="T41" fmla="*/ 69 h 129"/>
                <a:gd name="T42" fmla="*/ 27 w 80"/>
                <a:gd name="T43" fmla="*/ 68 h 129"/>
                <a:gd name="T44" fmla="*/ 23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3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2 w 80"/>
                <a:gd name="T61" fmla="*/ 57 h 129"/>
                <a:gd name="T62" fmla="*/ 34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4 h 129"/>
                <a:gd name="T70" fmla="*/ 39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4 h 129"/>
                <a:gd name="T80" fmla="*/ 42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1 w 80"/>
                <a:gd name="T89" fmla="*/ 59 h 129"/>
                <a:gd name="T90" fmla="*/ 54 w 80"/>
                <a:gd name="T91" fmla="*/ 61 h 129"/>
                <a:gd name="T92" fmla="*/ 58 w 80"/>
                <a:gd name="T93" fmla="*/ 62 h 129"/>
                <a:gd name="T94" fmla="*/ 67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7" y="65"/>
                  </a:lnTo>
                  <a:lnTo>
                    <a:pt x="58" y="66"/>
                  </a:lnTo>
                  <a:lnTo>
                    <a:pt x="54" y="68"/>
                  </a:lnTo>
                  <a:lnTo>
                    <a:pt x="51" y="69"/>
                  </a:lnTo>
                  <a:lnTo>
                    <a:pt x="47" y="72"/>
                  </a:lnTo>
                  <a:lnTo>
                    <a:pt x="45" y="74"/>
                  </a:lnTo>
                  <a:lnTo>
                    <a:pt x="44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39" y="109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4"/>
                  </a:lnTo>
                  <a:lnTo>
                    <a:pt x="32" y="72"/>
                  </a:lnTo>
                  <a:lnTo>
                    <a:pt x="30" y="69"/>
                  </a:lnTo>
                  <a:lnTo>
                    <a:pt x="27" y="68"/>
                  </a:lnTo>
                  <a:lnTo>
                    <a:pt x="23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3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4"/>
                  </a:lnTo>
                  <a:lnTo>
                    <a:pt x="39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4"/>
                  </a:lnTo>
                  <a:lnTo>
                    <a:pt x="42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1" y="59"/>
                  </a:lnTo>
                  <a:lnTo>
                    <a:pt x="54" y="61"/>
                  </a:lnTo>
                  <a:lnTo>
                    <a:pt x="58" y="62"/>
                  </a:lnTo>
                  <a:lnTo>
                    <a:pt x="67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5" name="Freeform 6">
              <a:extLst>
                <a:ext uri="{FF2B5EF4-FFF2-40B4-BE49-F238E27FC236}">
                  <a16:creationId xmlns:a16="http://schemas.microsoft.com/office/drawing/2014/main" id="{D59E054F-9118-4572-85C1-9F6F36D10D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98975" y="2792413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7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2 w 80"/>
                <a:gd name="T61" fmla="*/ 57 h 129"/>
                <a:gd name="T62" fmla="*/ 34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6" name="Freeform 7">
              <a:extLst>
                <a:ext uri="{FF2B5EF4-FFF2-40B4-BE49-F238E27FC236}">
                  <a16:creationId xmlns:a16="http://schemas.microsoft.com/office/drawing/2014/main" id="{D29FFADC-526D-40C2-8805-004F8CB32BA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97050" y="4389438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8 w 80"/>
                <a:gd name="T7" fmla="*/ 67 h 129"/>
                <a:gd name="T8" fmla="*/ 54 w 80"/>
                <a:gd name="T9" fmla="*/ 68 h 129"/>
                <a:gd name="T10" fmla="*/ 51 w 80"/>
                <a:gd name="T11" fmla="*/ 70 h 129"/>
                <a:gd name="T12" fmla="*/ 47 w 80"/>
                <a:gd name="T13" fmla="*/ 72 h 129"/>
                <a:gd name="T14" fmla="*/ 45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2 w 80"/>
                <a:gd name="T39" fmla="*/ 72 h 129"/>
                <a:gd name="T40" fmla="*/ 30 w 80"/>
                <a:gd name="T41" fmla="*/ 70 h 129"/>
                <a:gd name="T42" fmla="*/ 27 w 80"/>
                <a:gd name="T43" fmla="*/ 68 h 129"/>
                <a:gd name="T44" fmla="*/ 23 w 80"/>
                <a:gd name="T45" fmla="*/ 67 h 129"/>
                <a:gd name="T46" fmla="*/ 14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4 w 80"/>
                <a:gd name="T53" fmla="*/ 64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59 h 129"/>
                <a:gd name="T60" fmla="*/ 32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1 w 80"/>
                <a:gd name="T89" fmla="*/ 59 h 129"/>
                <a:gd name="T90" fmla="*/ 54 w 80"/>
                <a:gd name="T91" fmla="*/ 62 h 129"/>
                <a:gd name="T92" fmla="*/ 58 w 80"/>
                <a:gd name="T93" fmla="*/ 63 h 129"/>
                <a:gd name="T94" fmla="*/ 67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8" y="67"/>
                  </a:lnTo>
                  <a:lnTo>
                    <a:pt x="54" y="68"/>
                  </a:lnTo>
                  <a:lnTo>
                    <a:pt x="51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2" y="72"/>
                  </a:lnTo>
                  <a:lnTo>
                    <a:pt x="30" y="70"/>
                  </a:lnTo>
                  <a:lnTo>
                    <a:pt x="27" y="68"/>
                  </a:lnTo>
                  <a:lnTo>
                    <a:pt x="23" y="67"/>
                  </a:lnTo>
                  <a:lnTo>
                    <a:pt x="14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4" y="64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59"/>
                  </a:lnTo>
                  <a:lnTo>
                    <a:pt x="32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1" y="59"/>
                  </a:lnTo>
                  <a:lnTo>
                    <a:pt x="54" y="62"/>
                  </a:lnTo>
                  <a:lnTo>
                    <a:pt x="58" y="63"/>
                  </a:lnTo>
                  <a:lnTo>
                    <a:pt x="67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7" name="Freeform 8">
              <a:extLst>
                <a:ext uri="{FF2B5EF4-FFF2-40B4-BE49-F238E27FC236}">
                  <a16:creationId xmlns:a16="http://schemas.microsoft.com/office/drawing/2014/main" id="{7F827463-FBF1-478D-ACC1-E8770C39B7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6738" y="534670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6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1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5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6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1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8" name="Freeform 9">
              <a:extLst>
                <a:ext uri="{FF2B5EF4-FFF2-40B4-BE49-F238E27FC236}">
                  <a16:creationId xmlns:a16="http://schemas.microsoft.com/office/drawing/2014/main" id="{E7DC44F9-21AA-4CE6-9A90-6276EF989F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4646613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5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3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3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39" name="Freeform 10">
              <a:extLst>
                <a:ext uri="{FF2B5EF4-FFF2-40B4-BE49-F238E27FC236}">
                  <a16:creationId xmlns:a16="http://schemas.microsoft.com/office/drawing/2014/main" id="{5D31DECF-7419-4977-939B-30FE3606E7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89738" y="4176713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8 w 80"/>
                <a:gd name="T5" fmla="*/ 65 h 129"/>
                <a:gd name="T6" fmla="*/ 57 w 80"/>
                <a:gd name="T7" fmla="*/ 66 h 129"/>
                <a:gd name="T8" fmla="*/ 53 w 80"/>
                <a:gd name="T9" fmla="*/ 68 h 129"/>
                <a:gd name="T10" fmla="*/ 50 w 80"/>
                <a:gd name="T11" fmla="*/ 69 h 129"/>
                <a:gd name="T12" fmla="*/ 48 w 80"/>
                <a:gd name="T13" fmla="*/ 72 h 129"/>
                <a:gd name="T14" fmla="*/ 46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1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09 h 129"/>
                <a:gd name="T30" fmla="*/ 39 w 80"/>
                <a:gd name="T31" fmla="*/ 94 h 129"/>
                <a:gd name="T32" fmla="*/ 38 w 80"/>
                <a:gd name="T33" fmla="*/ 83 h 129"/>
                <a:gd name="T34" fmla="*/ 36 w 80"/>
                <a:gd name="T35" fmla="*/ 79 h 129"/>
                <a:gd name="T36" fmla="*/ 35 w 80"/>
                <a:gd name="T37" fmla="*/ 76 h 129"/>
                <a:gd name="T38" fmla="*/ 33 w 80"/>
                <a:gd name="T39" fmla="*/ 72 h 129"/>
                <a:gd name="T40" fmla="*/ 30 w 80"/>
                <a:gd name="T41" fmla="*/ 69 h 129"/>
                <a:gd name="T42" fmla="*/ 27 w 80"/>
                <a:gd name="T43" fmla="*/ 68 h 129"/>
                <a:gd name="T44" fmla="*/ 22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1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8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8" y="65"/>
                  </a:lnTo>
                  <a:lnTo>
                    <a:pt x="57" y="66"/>
                  </a:lnTo>
                  <a:lnTo>
                    <a:pt x="53" y="68"/>
                  </a:lnTo>
                  <a:lnTo>
                    <a:pt x="50" y="69"/>
                  </a:lnTo>
                  <a:lnTo>
                    <a:pt x="48" y="72"/>
                  </a:lnTo>
                  <a:lnTo>
                    <a:pt x="46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1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09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6" y="79"/>
                  </a:lnTo>
                  <a:lnTo>
                    <a:pt x="35" y="76"/>
                  </a:lnTo>
                  <a:lnTo>
                    <a:pt x="33" y="72"/>
                  </a:lnTo>
                  <a:lnTo>
                    <a:pt x="30" y="69"/>
                  </a:lnTo>
                  <a:lnTo>
                    <a:pt x="27" y="68"/>
                  </a:lnTo>
                  <a:lnTo>
                    <a:pt x="22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1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8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0" name="Freeform 11">
              <a:extLst>
                <a:ext uri="{FF2B5EF4-FFF2-40B4-BE49-F238E27FC236}">
                  <a16:creationId xmlns:a16="http://schemas.microsoft.com/office/drawing/2014/main" id="{5913BB9A-4A18-4ADB-8F9B-E10FCE98CF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75050" y="47815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8 w 80"/>
                <a:gd name="T7" fmla="*/ 67 h 129"/>
                <a:gd name="T8" fmla="*/ 54 w 80"/>
                <a:gd name="T9" fmla="*/ 69 h 129"/>
                <a:gd name="T10" fmla="*/ 51 w 80"/>
                <a:gd name="T11" fmla="*/ 71 h 129"/>
                <a:gd name="T12" fmla="*/ 47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4 h 129"/>
                <a:gd name="T20" fmla="*/ 41 w 80"/>
                <a:gd name="T21" fmla="*/ 95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7 w 80"/>
                <a:gd name="T33" fmla="*/ 84 h 129"/>
                <a:gd name="T34" fmla="*/ 36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30 w 80"/>
                <a:gd name="T41" fmla="*/ 71 h 129"/>
                <a:gd name="T42" fmla="*/ 27 w 80"/>
                <a:gd name="T43" fmla="*/ 69 h 129"/>
                <a:gd name="T44" fmla="*/ 23 w 80"/>
                <a:gd name="T45" fmla="*/ 67 h 129"/>
                <a:gd name="T46" fmla="*/ 14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4 w 80"/>
                <a:gd name="T53" fmla="*/ 65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2 w 80"/>
                <a:gd name="T61" fmla="*/ 58 h 129"/>
                <a:gd name="T62" fmla="*/ 34 w 80"/>
                <a:gd name="T63" fmla="*/ 54 h 129"/>
                <a:gd name="T64" fmla="*/ 36 w 80"/>
                <a:gd name="T65" fmla="*/ 51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5 w 80"/>
                <a:gd name="T85" fmla="*/ 54 h 129"/>
                <a:gd name="T86" fmla="*/ 47 w 80"/>
                <a:gd name="T87" fmla="*/ 58 h 129"/>
                <a:gd name="T88" fmla="*/ 51 w 80"/>
                <a:gd name="T89" fmla="*/ 60 h 129"/>
                <a:gd name="T90" fmla="*/ 54 w 80"/>
                <a:gd name="T91" fmla="*/ 62 h 129"/>
                <a:gd name="T92" fmla="*/ 58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8" y="67"/>
                  </a:lnTo>
                  <a:lnTo>
                    <a:pt x="54" y="69"/>
                  </a:lnTo>
                  <a:lnTo>
                    <a:pt x="51" y="71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4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7" y="84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30" y="71"/>
                  </a:lnTo>
                  <a:lnTo>
                    <a:pt x="27" y="69"/>
                  </a:lnTo>
                  <a:lnTo>
                    <a:pt x="23" y="67"/>
                  </a:lnTo>
                  <a:lnTo>
                    <a:pt x="14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4" y="65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2" y="58"/>
                  </a:lnTo>
                  <a:lnTo>
                    <a:pt x="34" y="54"/>
                  </a:lnTo>
                  <a:lnTo>
                    <a:pt x="36" y="51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7" y="58"/>
                  </a:lnTo>
                  <a:lnTo>
                    <a:pt x="51" y="60"/>
                  </a:lnTo>
                  <a:lnTo>
                    <a:pt x="54" y="62"/>
                  </a:lnTo>
                  <a:lnTo>
                    <a:pt x="58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1" name="Freeform 12">
              <a:extLst>
                <a:ext uri="{FF2B5EF4-FFF2-40B4-BE49-F238E27FC236}">
                  <a16:creationId xmlns:a16="http://schemas.microsoft.com/office/drawing/2014/main" id="{A711289B-F951-465A-BB3C-EFD63A6193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37163" y="5402263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8 w 80"/>
                <a:gd name="T5" fmla="*/ 65 h 129"/>
                <a:gd name="T6" fmla="*/ 58 w 80"/>
                <a:gd name="T7" fmla="*/ 66 h 129"/>
                <a:gd name="T8" fmla="*/ 55 w 80"/>
                <a:gd name="T9" fmla="*/ 69 h 129"/>
                <a:gd name="T10" fmla="*/ 52 w 80"/>
                <a:gd name="T11" fmla="*/ 70 h 129"/>
                <a:gd name="T12" fmla="*/ 49 w 80"/>
                <a:gd name="T13" fmla="*/ 73 h 129"/>
                <a:gd name="T14" fmla="*/ 47 w 80"/>
                <a:gd name="T15" fmla="*/ 75 h 129"/>
                <a:gd name="T16" fmla="*/ 45 w 80"/>
                <a:gd name="T17" fmla="*/ 79 h 129"/>
                <a:gd name="T18" fmla="*/ 44 w 80"/>
                <a:gd name="T19" fmla="*/ 83 h 129"/>
                <a:gd name="T20" fmla="*/ 43 w 80"/>
                <a:gd name="T21" fmla="*/ 94 h 129"/>
                <a:gd name="T22" fmla="*/ 42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8 w 80"/>
                <a:gd name="T33" fmla="*/ 83 h 129"/>
                <a:gd name="T34" fmla="*/ 37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4 w 80"/>
                <a:gd name="T45" fmla="*/ 66 h 129"/>
                <a:gd name="T46" fmla="*/ 14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4 w 80"/>
                <a:gd name="T53" fmla="*/ 64 h 129"/>
                <a:gd name="T54" fmla="*/ 24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7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2 w 80"/>
                <a:gd name="T77" fmla="*/ 19 h 129"/>
                <a:gd name="T78" fmla="*/ 43 w 80"/>
                <a:gd name="T79" fmla="*/ 35 h 129"/>
                <a:gd name="T80" fmla="*/ 44 w 80"/>
                <a:gd name="T81" fmla="*/ 46 h 129"/>
                <a:gd name="T82" fmla="*/ 45 w 80"/>
                <a:gd name="T83" fmla="*/ 50 h 129"/>
                <a:gd name="T84" fmla="*/ 47 w 80"/>
                <a:gd name="T85" fmla="*/ 54 h 129"/>
                <a:gd name="T86" fmla="*/ 49 w 80"/>
                <a:gd name="T87" fmla="*/ 57 h 129"/>
                <a:gd name="T88" fmla="*/ 52 w 80"/>
                <a:gd name="T89" fmla="*/ 59 h 129"/>
                <a:gd name="T90" fmla="*/ 55 w 80"/>
                <a:gd name="T91" fmla="*/ 61 h 129"/>
                <a:gd name="T92" fmla="*/ 58 w 80"/>
                <a:gd name="T93" fmla="*/ 62 h 129"/>
                <a:gd name="T94" fmla="*/ 68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8" y="65"/>
                  </a:lnTo>
                  <a:lnTo>
                    <a:pt x="58" y="66"/>
                  </a:lnTo>
                  <a:lnTo>
                    <a:pt x="55" y="69"/>
                  </a:lnTo>
                  <a:lnTo>
                    <a:pt x="52" y="70"/>
                  </a:lnTo>
                  <a:lnTo>
                    <a:pt x="49" y="73"/>
                  </a:lnTo>
                  <a:lnTo>
                    <a:pt x="47" y="75"/>
                  </a:lnTo>
                  <a:lnTo>
                    <a:pt x="45" y="79"/>
                  </a:lnTo>
                  <a:lnTo>
                    <a:pt x="44" y="83"/>
                  </a:lnTo>
                  <a:lnTo>
                    <a:pt x="43" y="94"/>
                  </a:lnTo>
                  <a:lnTo>
                    <a:pt x="42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7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4" y="66"/>
                  </a:lnTo>
                  <a:lnTo>
                    <a:pt x="14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4" y="64"/>
                  </a:lnTo>
                  <a:lnTo>
                    <a:pt x="24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7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2" y="19"/>
                  </a:lnTo>
                  <a:lnTo>
                    <a:pt x="43" y="35"/>
                  </a:lnTo>
                  <a:lnTo>
                    <a:pt x="44" y="46"/>
                  </a:lnTo>
                  <a:lnTo>
                    <a:pt x="45" y="50"/>
                  </a:lnTo>
                  <a:lnTo>
                    <a:pt x="47" y="54"/>
                  </a:lnTo>
                  <a:lnTo>
                    <a:pt x="49" y="57"/>
                  </a:lnTo>
                  <a:lnTo>
                    <a:pt x="52" y="59"/>
                  </a:lnTo>
                  <a:lnTo>
                    <a:pt x="55" y="61"/>
                  </a:lnTo>
                  <a:lnTo>
                    <a:pt x="58" y="62"/>
                  </a:lnTo>
                  <a:lnTo>
                    <a:pt x="68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2" name="Freeform 13">
              <a:extLst>
                <a:ext uri="{FF2B5EF4-FFF2-40B4-BE49-F238E27FC236}">
                  <a16:creationId xmlns:a16="http://schemas.microsoft.com/office/drawing/2014/main" id="{F9995B71-CC3A-4E66-827F-DB40BF4F1D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39038" y="12509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6 w 80"/>
                <a:gd name="T5" fmla="*/ 65 h 129"/>
                <a:gd name="T6" fmla="*/ 57 w 80"/>
                <a:gd name="T7" fmla="*/ 67 h 129"/>
                <a:gd name="T8" fmla="*/ 53 w 80"/>
                <a:gd name="T9" fmla="*/ 68 h 129"/>
                <a:gd name="T10" fmla="*/ 50 w 80"/>
                <a:gd name="T11" fmla="*/ 70 h 129"/>
                <a:gd name="T12" fmla="*/ 48 w 80"/>
                <a:gd name="T13" fmla="*/ 72 h 129"/>
                <a:gd name="T14" fmla="*/ 46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2 h 129"/>
                <a:gd name="T40" fmla="*/ 29 w 80"/>
                <a:gd name="T41" fmla="*/ 70 h 129"/>
                <a:gd name="T42" fmla="*/ 26 w 80"/>
                <a:gd name="T43" fmla="*/ 68 h 129"/>
                <a:gd name="T44" fmla="*/ 22 w 80"/>
                <a:gd name="T45" fmla="*/ 67 h 129"/>
                <a:gd name="T46" fmla="*/ 13 w 80"/>
                <a:gd name="T47" fmla="*/ 65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4 h 129"/>
                <a:gd name="T54" fmla="*/ 22 w 80"/>
                <a:gd name="T55" fmla="*/ 63 h 129"/>
                <a:gd name="T56" fmla="*/ 26 w 80"/>
                <a:gd name="T57" fmla="*/ 60 h 129"/>
                <a:gd name="T58" fmla="*/ 29 w 80"/>
                <a:gd name="T59" fmla="*/ 59 h 129"/>
                <a:gd name="T60" fmla="*/ 33 w 80"/>
                <a:gd name="T61" fmla="*/ 56 h 129"/>
                <a:gd name="T62" fmla="*/ 35 w 80"/>
                <a:gd name="T63" fmla="*/ 53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3 h 129"/>
                <a:gd name="T86" fmla="*/ 48 w 80"/>
                <a:gd name="T87" fmla="*/ 56 h 129"/>
                <a:gd name="T88" fmla="*/ 50 w 80"/>
                <a:gd name="T89" fmla="*/ 59 h 129"/>
                <a:gd name="T90" fmla="*/ 53 w 80"/>
                <a:gd name="T91" fmla="*/ 60 h 129"/>
                <a:gd name="T92" fmla="*/ 57 w 80"/>
                <a:gd name="T93" fmla="*/ 63 h 129"/>
                <a:gd name="T94" fmla="*/ 66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6" y="65"/>
                  </a:lnTo>
                  <a:lnTo>
                    <a:pt x="57" y="67"/>
                  </a:lnTo>
                  <a:lnTo>
                    <a:pt x="53" y="68"/>
                  </a:lnTo>
                  <a:lnTo>
                    <a:pt x="50" y="70"/>
                  </a:lnTo>
                  <a:lnTo>
                    <a:pt x="48" y="72"/>
                  </a:lnTo>
                  <a:lnTo>
                    <a:pt x="46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2" y="67"/>
                  </a:lnTo>
                  <a:lnTo>
                    <a:pt x="13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4"/>
                  </a:lnTo>
                  <a:lnTo>
                    <a:pt x="22" y="63"/>
                  </a:lnTo>
                  <a:lnTo>
                    <a:pt x="26" y="60"/>
                  </a:lnTo>
                  <a:lnTo>
                    <a:pt x="29" y="59"/>
                  </a:lnTo>
                  <a:lnTo>
                    <a:pt x="33" y="56"/>
                  </a:lnTo>
                  <a:lnTo>
                    <a:pt x="35" y="53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3"/>
                  </a:lnTo>
                  <a:lnTo>
                    <a:pt x="48" y="56"/>
                  </a:lnTo>
                  <a:lnTo>
                    <a:pt x="50" y="59"/>
                  </a:lnTo>
                  <a:lnTo>
                    <a:pt x="53" y="60"/>
                  </a:lnTo>
                  <a:lnTo>
                    <a:pt x="57" y="63"/>
                  </a:lnTo>
                  <a:lnTo>
                    <a:pt x="66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3" name="Freeform 14">
              <a:extLst>
                <a:ext uri="{FF2B5EF4-FFF2-40B4-BE49-F238E27FC236}">
                  <a16:creationId xmlns:a16="http://schemas.microsoft.com/office/drawing/2014/main" id="{23DC9097-6804-4289-804B-991F620058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16963" y="3392488"/>
              <a:ext cx="125413" cy="206375"/>
            </a:xfrm>
            <a:custGeom>
              <a:avLst/>
              <a:gdLst>
                <a:gd name="T0" fmla="*/ 79 w 79"/>
                <a:gd name="T1" fmla="*/ 65 h 130"/>
                <a:gd name="T2" fmla="*/ 79 w 79"/>
                <a:gd name="T3" fmla="*/ 65 h 130"/>
                <a:gd name="T4" fmla="*/ 67 w 79"/>
                <a:gd name="T5" fmla="*/ 66 h 130"/>
                <a:gd name="T6" fmla="*/ 57 w 79"/>
                <a:gd name="T7" fmla="*/ 67 h 130"/>
                <a:gd name="T8" fmla="*/ 54 w 79"/>
                <a:gd name="T9" fmla="*/ 68 h 130"/>
                <a:gd name="T10" fmla="*/ 51 w 79"/>
                <a:gd name="T11" fmla="*/ 70 h 130"/>
                <a:gd name="T12" fmla="*/ 47 w 79"/>
                <a:gd name="T13" fmla="*/ 72 h 130"/>
                <a:gd name="T14" fmla="*/ 45 w 79"/>
                <a:gd name="T15" fmla="*/ 75 h 130"/>
                <a:gd name="T16" fmla="*/ 43 w 79"/>
                <a:gd name="T17" fmla="*/ 79 h 130"/>
                <a:gd name="T18" fmla="*/ 42 w 79"/>
                <a:gd name="T19" fmla="*/ 83 h 130"/>
                <a:gd name="T20" fmla="*/ 41 w 79"/>
                <a:gd name="T21" fmla="*/ 95 h 130"/>
                <a:gd name="T22" fmla="*/ 40 w 79"/>
                <a:gd name="T23" fmla="*/ 110 h 130"/>
                <a:gd name="T24" fmla="*/ 39 w 79"/>
                <a:gd name="T25" fmla="*/ 130 h 130"/>
                <a:gd name="T26" fmla="*/ 39 w 79"/>
                <a:gd name="T27" fmla="*/ 130 h 130"/>
                <a:gd name="T28" fmla="*/ 39 w 79"/>
                <a:gd name="T29" fmla="*/ 110 h 130"/>
                <a:gd name="T30" fmla="*/ 38 w 79"/>
                <a:gd name="T31" fmla="*/ 95 h 130"/>
                <a:gd name="T32" fmla="*/ 37 w 79"/>
                <a:gd name="T33" fmla="*/ 83 h 130"/>
                <a:gd name="T34" fmla="*/ 36 w 79"/>
                <a:gd name="T35" fmla="*/ 79 h 130"/>
                <a:gd name="T36" fmla="*/ 34 w 79"/>
                <a:gd name="T37" fmla="*/ 75 h 130"/>
                <a:gd name="T38" fmla="*/ 32 w 79"/>
                <a:gd name="T39" fmla="*/ 72 h 130"/>
                <a:gd name="T40" fmla="*/ 29 w 79"/>
                <a:gd name="T41" fmla="*/ 70 h 130"/>
                <a:gd name="T42" fmla="*/ 26 w 79"/>
                <a:gd name="T43" fmla="*/ 68 h 130"/>
                <a:gd name="T44" fmla="*/ 23 w 79"/>
                <a:gd name="T45" fmla="*/ 67 h 130"/>
                <a:gd name="T46" fmla="*/ 13 w 79"/>
                <a:gd name="T47" fmla="*/ 66 h 130"/>
                <a:gd name="T48" fmla="*/ 0 w 79"/>
                <a:gd name="T49" fmla="*/ 65 h 130"/>
                <a:gd name="T50" fmla="*/ 0 w 79"/>
                <a:gd name="T51" fmla="*/ 65 h 130"/>
                <a:gd name="T52" fmla="*/ 13 w 79"/>
                <a:gd name="T53" fmla="*/ 65 h 130"/>
                <a:gd name="T54" fmla="*/ 23 w 79"/>
                <a:gd name="T55" fmla="*/ 63 h 130"/>
                <a:gd name="T56" fmla="*/ 26 w 79"/>
                <a:gd name="T57" fmla="*/ 62 h 130"/>
                <a:gd name="T58" fmla="*/ 29 w 79"/>
                <a:gd name="T59" fmla="*/ 60 h 130"/>
                <a:gd name="T60" fmla="*/ 32 w 79"/>
                <a:gd name="T61" fmla="*/ 58 h 130"/>
                <a:gd name="T62" fmla="*/ 34 w 79"/>
                <a:gd name="T63" fmla="*/ 55 h 130"/>
                <a:gd name="T64" fmla="*/ 36 w 79"/>
                <a:gd name="T65" fmla="*/ 51 h 130"/>
                <a:gd name="T66" fmla="*/ 37 w 79"/>
                <a:gd name="T67" fmla="*/ 47 h 130"/>
                <a:gd name="T68" fmla="*/ 38 w 79"/>
                <a:gd name="T69" fmla="*/ 35 h 130"/>
                <a:gd name="T70" fmla="*/ 39 w 79"/>
                <a:gd name="T71" fmla="*/ 20 h 130"/>
                <a:gd name="T72" fmla="*/ 39 w 79"/>
                <a:gd name="T73" fmla="*/ 0 h 130"/>
                <a:gd name="T74" fmla="*/ 39 w 79"/>
                <a:gd name="T75" fmla="*/ 0 h 130"/>
                <a:gd name="T76" fmla="*/ 40 w 79"/>
                <a:gd name="T77" fmla="*/ 20 h 130"/>
                <a:gd name="T78" fmla="*/ 41 w 79"/>
                <a:gd name="T79" fmla="*/ 35 h 130"/>
                <a:gd name="T80" fmla="*/ 42 w 79"/>
                <a:gd name="T81" fmla="*/ 47 h 130"/>
                <a:gd name="T82" fmla="*/ 43 w 79"/>
                <a:gd name="T83" fmla="*/ 51 h 130"/>
                <a:gd name="T84" fmla="*/ 45 w 79"/>
                <a:gd name="T85" fmla="*/ 55 h 130"/>
                <a:gd name="T86" fmla="*/ 47 w 79"/>
                <a:gd name="T87" fmla="*/ 58 h 130"/>
                <a:gd name="T88" fmla="*/ 51 w 79"/>
                <a:gd name="T89" fmla="*/ 60 h 130"/>
                <a:gd name="T90" fmla="*/ 54 w 79"/>
                <a:gd name="T91" fmla="*/ 62 h 130"/>
                <a:gd name="T92" fmla="*/ 57 w 79"/>
                <a:gd name="T93" fmla="*/ 63 h 130"/>
                <a:gd name="T94" fmla="*/ 67 w 79"/>
                <a:gd name="T95" fmla="*/ 65 h 130"/>
                <a:gd name="T96" fmla="*/ 79 w 79"/>
                <a:gd name="T97" fmla="*/ 65 h 130"/>
                <a:gd name="T98" fmla="*/ 79 w 79"/>
                <a:gd name="T9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30">
                  <a:moveTo>
                    <a:pt x="79" y="65"/>
                  </a:moveTo>
                  <a:lnTo>
                    <a:pt x="79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4" y="68"/>
                  </a:lnTo>
                  <a:lnTo>
                    <a:pt x="51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30"/>
                  </a:lnTo>
                  <a:lnTo>
                    <a:pt x="39" y="130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5"/>
                  </a:lnTo>
                  <a:lnTo>
                    <a:pt x="32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3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3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1"/>
                  </a:lnTo>
                  <a:lnTo>
                    <a:pt x="37" y="47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7"/>
                  </a:lnTo>
                  <a:lnTo>
                    <a:pt x="43" y="51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1" y="60"/>
                  </a:lnTo>
                  <a:lnTo>
                    <a:pt x="54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4" name="Freeform 15">
              <a:extLst>
                <a:ext uri="{FF2B5EF4-FFF2-40B4-BE49-F238E27FC236}">
                  <a16:creationId xmlns:a16="http://schemas.microsoft.com/office/drawing/2014/main" id="{4D9A2245-4D98-424F-AC00-26ECF6006B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25013" y="47815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1 h 129"/>
                <a:gd name="T12" fmla="*/ 48 w 80"/>
                <a:gd name="T13" fmla="*/ 73 h 129"/>
                <a:gd name="T14" fmla="*/ 46 w 80"/>
                <a:gd name="T15" fmla="*/ 76 h 129"/>
                <a:gd name="T16" fmla="*/ 44 w 80"/>
                <a:gd name="T17" fmla="*/ 79 h 129"/>
                <a:gd name="T18" fmla="*/ 43 w 80"/>
                <a:gd name="T19" fmla="*/ 84 h 129"/>
                <a:gd name="T20" fmla="*/ 41 w 80"/>
                <a:gd name="T21" fmla="*/ 95 h 129"/>
                <a:gd name="T22" fmla="*/ 41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8 w 80"/>
                <a:gd name="T33" fmla="*/ 84 h 129"/>
                <a:gd name="T34" fmla="*/ 35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29 w 80"/>
                <a:gd name="T41" fmla="*/ 71 h 129"/>
                <a:gd name="T42" fmla="*/ 26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6 w 80"/>
                <a:gd name="T57" fmla="*/ 62 h 129"/>
                <a:gd name="T58" fmla="*/ 29 w 80"/>
                <a:gd name="T59" fmla="*/ 60 h 129"/>
                <a:gd name="T60" fmla="*/ 32 w 80"/>
                <a:gd name="T61" fmla="*/ 58 h 129"/>
                <a:gd name="T62" fmla="*/ 34 w 80"/>
                <a:gd name="T63" fmla="*/ 54 h 129"/>
                <a:gd name="T64" fmla="*/ 35 w 80"/>
                <a:gd name="T65" fmla="*/ 51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1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6 w 80"/>
                <a:gd name="T85" fmla="*/ 54 h 129"/>
                <a:gd name="T86" fmla="*/ 48 w 80"/>
                <a:gd name="T87" fmla="*/ 58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1"/>
                  </a:lnTo>
                  <a:lnTo>
                    <a:pt x="48" y="73"/>
                  </a:lnTo>
                  <a:lnTo>
                    <a:pt x="46" y="76"/>
                  </a:lnTo>
                  <a:lnTo>
                    <a:pt x="44" y="79"/>
                  </a:lnTo>
                  <a:lnTo>
                    <a:pt x="43" y="84"/>
                  </a:lnTo>
                  <a:lnTo>
                    <a:pt x="41" y="95"/>
                  </a:lnTo>
                  <a:lnTo>
                    <a:pt x="41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8" y="84"/>
                  </a:lnTo>
                  <a:lnTo>
                    <a:pt x="35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9" y="71"/>
                  </a:lnTo>
                  <a:lnTo>
                    <a:pt x="26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4"/>
                  </a:lnTo>
                  <a:lnTo>
                    <a:pt x="35" y="51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1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6" y="54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5" name="Freeform 16">
              <a:extLst>
                <a:ext uri="{FF2B5EF4-FFF2-40B4-BE49-F238E27FC236}">
                  <a16:creationId xmlns:a16="http://schemas.microsoft.com/office/drawing/2014/main" id="{8B11C88F-4DA3-44A8-B509-5E52AAE6747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96738" y="5299075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6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5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3 w 80"/>
                <a:gd name="T61" fmla="*/ 58 h 129"/>
                <a:gd name="T62" fmla="*/ 35 w 80"/>
                <a:gd name="T63" fmla="*/ 55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5 h 129"/>
                <a:gd name="T86" fmla="*/ 48 w 80"/>
                <a:gd name="T87" fmla="*/ 58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6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3" y="58"/>
                  </a:lnTo>
                  <a:lnTo>
                    <a:pt x="35" y="55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5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6" name="Freeform 17">
              <a:extLst>
                <a:ext uri="{FF2B5EF4-FFF2-40B4-BE49-F238E27FC236}">
                  <a16:creationId xmlns:a16="http://schemas.microsoft.com/office/drawing/2014/main" id="{5BF31A9D-95E0-4937-ABD6-B338067684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18788" y="3797300"/>
              <a:ext cx="125413" cy="204788"/>
            </a:xfrm>
            <a:custGeom>
              <a:avLst/>
              <a:gdLst>
                <a:gd name="T0" fmla="*/ 79 w 79"/>
                <a:gd name="T1" fmla="*/ 64 h 129"/>
                <a:gd name="T2" fmla="*/ 79 w 79"/>
                <a:gd name="T3" fmla="*/ 64 h 129"/>
                <a:gd name="T4" fmla="*/ 67 w 79"/>
                <a:gd name="T5" fmla="*/ 64 h 129"/>
                <a:gd name="T6" fmla="*/ 57 w 79"/>
                <a:gd name="T7" fmla="*/ 66 h 129"/>
                <a:gd name="T8" fmla="*/ 54 w 79"/>
                <a:gd name="T9" fmla="*/ 67 h 129"/>
                <a:gd name="T10" fmla="*/ 50 w 79"/>
                <a:gd name="T11" fmla="*/ 69 h 129"/>
                <a:gd name="T12" fmla="*/ 47 w 79"/>
                <a:gd name="T13" fmla="*/ 72 h 129"/>
                <a:gd name="T14" fmla="*/ 45 w 79"/>
                <a:gd name="T15" fmla="*/ 75 h 129"/>
                <a:gd name="T16" fmla="*/ 43 w 79"/>
                <a:gd name="T17" fmla="*/ 79 h 129"/>
                <a:gd name="T18" fmla="*/ 42 w 79"/>
                <a:gd name="T19" fmla="*/ 83 h 129"/>
                <a:gd name="T20" fmla="*/ 41 w 79"/>
                <a:gd name="T21" fmla="*/ 94 h 129"/>
                <a:gd name="T22" fmla="*/ 40 w 79"/>
                <a:gd name="T23" fmla="*/ 109 h 129"/>
                <a:gd name="T24" fmla="*/ 39 w 79"/>
                <a:gd name="T25" fmla="*/ 129 h 129"/>
                <a:gd name="T26" fmla="*/ 39 w 79"/>
                <a:gd name="T27" fmla="*/ 129 h 129"/>
                <a:gd name="T28" fmla="*/ 39 w 79"/>
                <a:gd name="T29" fmla="*/ 109 h 129"/>
                <a:gd name="T30" fmla="*/ 38 w 79"/>
                <a:gd name="T31" fmla="*/ 94 h 129"/>
                <a:gd name="T32" fmla="*/ 37 w 79"/>
                <a:gd name="T33" fmla="*/ 83 h 129"/>
                <a:gd name="T34" fmla="*/ 36 w 79"/>
                <a:gd name="T35" fmla="*/ 79 h 129"/>
                <a:gd name="T36" fmla="*/ 34 w 79"/>
                <a:gd name="T37" fmla="*/ 75 h 129"/>
                <a:gd name="T38" fmla="*/ 32 w 79"/>
                <a:gd name="T39" fmla="*/ 72 h 129"/>
                <a:gd name="T40" fmla="*/ 29 w 79"/>
                <a:gd name="T41" fmla="*/ 69 h 129"/>
                <a:gd name="T42" fmla="*/ 26 w 79"/>
                <a:gd name="T43" fmla="*/ 67 h 129"/>
                <a:gd name="T44" fmla="*/ 23 w 79"/>
                <a:gd name="T45" fmla="*/ 66 h 129"/>
                <a:gd name="T46" fmla="*/ 13 w 79"/>
                <a:gd name="T47" fmla="*/ 64 h 129"/>
                <a:gd name="T48" fmla="*/ 0 w 79"/>
                <a:gd name="T49" fmla="*/ 64 h 129"/>
                <a:gd name="T50" fmla="*/ 0 w 79"/>
                <a:gd name="T51" fmla="*/ 64 h 129"/>
                <a:gd name="T52" fmla="*/ 13 w 79"/>
                <a:gd name="T53" fmla="*/ 63 h 129"/>
                <a:gd name="T54" fmla="*/ 23 w 79"/>
                <a:gd name="T55" fmla="*/ 62 h 129"/>
                <a:gd name="T56" fmla="*/ 26 w 79"/>
                <a:gd name="T57" fmla="*/ 61 h 129"/>
                <a:gd name="T58" fmla="*/ 29 w 79"/>
                <a:gd name="T59" fmla="*/ 59 h 129"/>
                <a:gd name="T60" fmla="*/ 32 w 79"/>
                <a:gd name="T61" fmla="*/ 57 h 129"/>
                <a:gd name="T62" fmla="*/ 34 w 79"/>
                <a:gd name="T63" fmla="*/ 54 h 129"/>
                <a:gd name="T64" fmla="*/ 36 w 79"/>
                <a:gd name="T65" fmla="*/ 50 h 129"/>
                <a:gd name="T66" fmla="*/ 37 w 79"/>
                <a:gd name="T67" fmla="*/ 46 h 129"/>
                <a:gd name="T68" fmla="*/ 38 w 79"/>
                <a:gd name="T69" fmla="*/ 35 h 129"/>
                <a:gd name="T70" fmla="*/ 39 w 79"/>
                <a:gd name="T71" fmla="*/ 19 h 129"/>
                <a:gd name="T72" fmla="*/ 39 w 79"/>
                <a:gd name="T73" fmla="*/ 0 h 129"/>
                <a:gd name="T74" fmla="*/ 39 w 79"/>
                <a:gd name="T75" fmla="*/ 0 h 129"/>
                <a:gd name="T76" fmla="*/ 40 w 79"/>
                <a:gd name="T77" fmla="*/ 19 h 129"/>
                <a:gd name="T78" fmla="*/ 41 w 79"/>
                <a:gd name="T79" fmla="*/ 35 h 129"/>
                <a:gd name="T80" fmla="*/ 42 w 79"/>
                <a:gd name="T81" fmla="*/ 46 h 129"/>
                <a:gd name="T82" fmla="*/ 43 w 79"/>
                <a:gd name="T83" fmla="*/ 50 h 129"/>
                <a:gd name="T84" fmla="*/ 45 w 79"/>
                <a:gd name="T85" fmla="*/ 54 h 129"/>
                <a:gd name="T86" fmla="*/ 47 w 79"/>
                <a:gd name="T87" fmla="*/ 57 h 129"/>
                <a:gd name="T88" fmla="*/ 50 w 79"/>
                <a:gd name="T89" fmla="*/ 59 h 129"/>
                <a:gd name="T90" fmla="*/ 54 w 79"/>
                <a:gd name="T91" fmla="*/ 61 h 129"/>
                <a:gd name="T92" fmla="*/ 57 w 79"/>
                <a:gd name="T93" fmla="*/ 62 h 129"/>
                <a:gd name="T94" fmla="*/ 67 w 79"/>
                <a:gd name="T95" fmla="*/ 63 h 129"/>
                <a:gd name="T96" fmla="*/ 79 w 79"/>
                <a:gd name="T97" fmla="*/ 64 h 129"/>
                <a:gd name="T98" fmla="*/ 79 w 79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29">
                  <a:moveTo>
                    <a:pt x="79" y="64"/>
                  </a:moveTo>
                  <a:lnTo>
                    <a:pt x="79" y="64"/>
                  </a:lnTo>
                  <a:lnTo>
                    <a:pt x="67" y="64"/>
                  </a:lnTo>
                  <a:lnTo>
                    <a:pt x="57" y="66"/>
                  </a:lnTo>
                  <a:lnTo>
                    <a:pt x="54" y="67"/>
                  </a:lnTo>
                  <a:lnTo>
                    <a:pt x="50" y="69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39" y="129"/>
                  </a:lnTo>
                  <a:lnTo>
                    <a:pt x="39" y="129"/>
                  </a:lnTo>
                  <a:lnTo>
                    <a:pt x="39" y="109"/>
                  </a:lnTo>
                  <a:lnTo>
                    <a:pt x="38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5"/>
                  </a:lnTo>
                  <a:lnTo>
                    <a:pt x="32" y="72"/>
                  </a:lnTo>
                  <a:lnTo>
                    <a:pt x="29" y="69"/>
                  </a:lnTo>
                  <a:lnTo>
                    <a:pt x="26" y="67"/>
                  </a:lnTo>
                  <a:lnTo>
                    <a:pt x="23" y="66"/>
                  </a:lnTo>
                  <a:lnTo>
                    <a:pt x="13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3"/>
                  </a:lnTo>
                  <a:lnTo>
                    <a:pt x="23" y="62"/>
                  </a:lnTo>
                  <a:lnTo>
                    <a:pt x="26" y="61"/>
                  </a:lnTo>
                  <a:lnTo>
                    <a:pt x="29" y="59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8" y="35"/>
                  </a:lnTo>
                  <a:lnTo>
                    <a:pt x="39" y="19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3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0" y="59"/>
                  </a:lnTo>
                  <a:lnTo>
                    <a:pt x="54" y="61"/>
                  </a:lnTo>
                  <a:lnTo>
                    <a:pt x="57" y="62"/>
                  </a:lnTo>
                  <a:lnTo>
                    <a:pt x="67" y="63"/>
                  </a:lnTo>
                  <a:lnTo>
                    <a:pt x="79" y="64"/>
                  </a:lnTo>
                  <a:lnTo>
                    <a:pt x="79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7" name="Freeform 18">
              <a:extLst>
                <a:ext uri="{FF2B5EF4-FFF2-40B4-BE49-F238E27FC236}">
                  <a16:creationId xmlns:a16="http://schemas.microsoft.com/office/drawing/2014/main" id="{2A4DBAF9-CC23-480F-BB2F-C04DD263D5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33238" y="1997075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7 w 80"/>
                <a:gd name="T5" fmla="*/ 65 h 129"/>
                <a:gd name="T6" fmla="*/ 57 w 80"/>
                <a:gd name="T7" fmla="*/ 66 h 129"/>
                <a:gd name="T8" fmla="*/ 53 w 80"/>
                <a:gd name="T9" fmla="*/ 67 h 129"/>
                <a:gd name="T10" fmla="*/ 50 w 80"/>
                <a:gd name="T11" fmla="*/ 69 h 129"/>
                <a:gd name="T12" fmla="*/ 48 w 80"/>
                <a:gd name="T13" fmla="*/ 72 h 129"/>
                <a:gd name="T14" fmla="*/ 46 w 80"/>
                <a:gd name="T15" fmla="*/ 74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09 h 129"/>
                <a:gd name="T30" fmla="*/ 39 w 80"/>
                <a:gd name="T31" fmla="*/ 94 h 129"/>
                <a:gd name="T32" fmla="*/ 38 w 80"/>
                <a:gd name="T33" fmla="*/ 83 h 129"/>
                <a:gd name="T34" fmla="*/ 36 w 80"/>
                <a:gd name="T35" fmla="*/ 79 h 129"/>
                <a:gd name="T36" fmla="*/ 35 w 80"/>
                <a:gd name="T37" fmla="*/ 74 h 129"/>
                <a:gd name="T38" fmla="*/ 33 w 80"/>
                <a:gd name="T39" fmla="*/ 72 h 129"/>
                <a:gd name="T40" fmla="*/ 30 w 80"/>
                <a:gd name="T41" fmla="*/ 69 h 129"/>
                <a:gd name="T42" fmla="*/ 27 w 80"/>
                <a:gd name="T43" fmla="*/ 67 h 129"/>
                <a:gd name="T44" fmla="*/ 22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7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7" y="65"/>
                  </a:lnTo>
                  <a:lnTo>
                    <a:pt x="57" y="66"/>
                  </a:lnTo>
                  <a:lnTo>
                    <a:pt x="53" y="67"/>
                  </a:lnTo>
                  <a:lnTo>
                    <a:pt x="50" y="69"/>
                  </a:lnTo>
                  <a:lnTo>
                    <a:pt x="48" y="72"/>
                  </a:lnTo>
                  <a:lnTo>
                    <a:pt x="46" y="74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09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6" y="79"/>
                  </a:lnTo>
                  <a:lnTo>
                    <a:pt x="35" y="74"/>
                  </a:lnTo>
                  <a:lnTo>
                    <a:pt x="33" y="72"/>
                  </a:lnTo>
                  <a:lnTo>
                    <a:pt x="30" y="69"/>
                  </a:lnTo>
                  <a:lnTo>
                    <a:pt x="27" y="67"/>
                  </a:lnTo>
                  <a:lnTo>
                    <a:pt x="22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7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8" name="Freeform 19">
              <a:extLst>
                <a:ext uri="{FF2B5EF4-FFF2-40B4-BE49-F238E27FC236}">
                  <a16:creationId xmlns:a16="http://schemas.microsoft.com/office/drawing/2014/main" id="{F74C1D2B-4588-4D8F-A698-F2D741A47DF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26613" y="2689225"/>
              <a:ext cx="125413" cy="206375"/>
            </a:xfrm>
            <a:custGeom>
              <a:avLst/>
              <a:gdLst>
                <a:gd name="T0" fmla="*/ 79 w 79"/>
                <a:gd name="T1" fmla="*/ 65 h 130"/>
                <a:gd name="T2" fmla="*/ 79 w 79"/>
                <a:gd name="T3" fmla="*/ 65 h 130"/>
                <a:gd name="T4" fmla="*/ 67 w 79"/>
                <a:gd name="T5" fmla="*/ 66 h 130"/>
                <a:gd name="T6" fmla="*/ 57 w 79"/>
                <a:gd name="T7" fmla="*/ 67 h 130"/>
                <a:gd name="T8" fmla="*/ 54 w 79"/>
                <a:gd name="T9" fmla="*/ 69 h 130"/>
                <a:gd name="T10" fmla="*/ 50 w 79"/>
                <a:gd name="T11" fmla="*/ 70 h 130"/>
                <a:gd name="T12" fmla="*/ 47 w 79"/>
                <a:gd name="T13" fmla="*/ 73 h 130"/>
                <a:gd name="T14" fmla="*/ 45 w 79"/>
                <a:gd name="T15" fmla="*/ 76 h 130"/>
                <a:gd name="T16" fmla="*/ 43 w 79"/>
                <a:gd name="T17" fmla="*/ 79 h 130"/>
                <a:gd name="T18" fmla="*/ 42 w 79"/>
                <a:gd name="T19" fmla="*/ 84 h 130"/>
                <a:gd name="T20" fmla="*/ 41 w 79"/>
                <a:gd name="T21" fmla="*/ 95 h 130"/>
                <a:gd name="T22" fmla="*/ 40 w 79"/>
                <a:gd name="T23" fmla="*/ 110 h 130"/>
                <a:gd name="T24" fmla="*/ 39 w 79"/>
                <a:gd name="T25" fmla="*/ 130 h 130"/>
                <a:gd name="T26" fmla="*/ 39 w 79"/>
                <a:gd name="T27" fmla="*/ 130 h 130"/>
                <a:gd name="T28" fmla="*/ 39 w 79"/>
                <a:gd name="T29" fmla="*/ 110 h 130"/>
                <a:gd name="T30" fmla="*/ 38 w 79"/>
                <a:gd name="T31" fmla="*/ 95 h 130"/>
                <a:gd name="T32" fmla="*/ 37 w 79"/>
                <a:gd name="T33" fmla="*/ 84 h 130"/>
                <a:gd name="T34" fmla="*/ 36 w 79"/>
                <a:gd name="T35" fmla="*/ 79 h 130"/>
                <a:gd name="T36" fmla="*/ 34 w 79"/>
                <a:gd name="T37" fmla="*/ 76 h 130"/>
                <a:gd name="T38" fmla="*/ 32 w 79"/>
                <a:gd name="T39" fmla="*/ 73 h 130"/>
                <a:gd name="T40" fmla="*/ 29 w 79"/>
                <a:gd name="T41" fmla="*/ 70 h 130"/>
                <a:gd name="T42" fmla="*/ 26 w 79"/>
                <a:gd name="T43" fmla="*/ 69 h 130"/>
                <a:gd name="T44" fmla="*/ 23 w 79"/>
                <a:gd name="T45" fmla="*/ 67 h 130"/>
                <a:gd name="T46" fmla="*/ 12 w 79"/>
                <a:gd name="T47" fmla="*/ 66 h 130"/>
                <a:gd name="T48" fmla="*/ 0 w 79"/>
                <a:gd name="T49" fmla="*/ 65 h 130"/>
                <a:gd name="T50" fmla="*/ 0 w 79"/>
                <a:gd name="T51" fmla="*/ 65 h 130"/>
                <a:gd name="T52" fmla="*/ 12 w 79"/>
                <a:gd name="T53" fmla="*/ 65 h 130"/>
                <a:gd name="T54" fmla="*/ 23 w 79"/>
                <a:gd name="T55" fmla="*/ 63 h 130"/>
                <a:gd name="T56" fmla="*/ 26 w 79"/>
                <a:gd name="T57" fmla="*/ 62 h 130"/>
                <a:gd name="T58" fmla="*/ 29 w 79"/>
                <a:gd name="T59" fmla="*/ 60 h 130"/>
                <a:gd name="T60" fmla="*/ 32 w 79"/>
                <a:gd name="T61" fmla="*/ 58 h 130"/>
                <a:gd name="T62" fmla="*/ 34 w 79"/>
                <a:gd name="T63" fmla="*/ 55 h 130"/>
                <a:gd name="T64" fmla="*/ 36 w 79"/>
                <a:gd name="T65" fmla="*/ 51 h 130"/>
                <a:gd name="T66" fmla="*/ 37 w 79"/>
                <a:gd name="T67" fmla="*/ 47 h 130"/>
                <a:gd name="T68" fmla="*/ 38 w 79"/>
                <a:gd name="T69" fmla="*/ 35 h 130"/>
                <a:gd name="T70" fmla="*/ 39 w 79"/>
                <a:gd name="T71" fmla="*/ 20 h 130"/>
                <a:gd name="T72" fmla="*/ 39 w 79"/>
                <a:gd name="T73" fmla="*/ 0 h 130"/>
                <a:gd name="T74" fmla="*/ 39 w 79"/>
                <a:gd name="T75" fmla="*/ 0 h 130"/>
                <a:gd name="T76" fmla="*/ 40 w 79"/>
                <a:gd name="T77" fmla="*/ 20 h 130"/>
                <a:gd name="T78" fmla="*/ 41 w 79"/>
                <a:gd name="T79" fmla="*/ 35 h 130"/>
                <a:gd name="T80" fmla="*/ 42 w 79"/>
                <a:gd name="T81" fmla="*/ 47 h 130"/>
                <a:gd name="T82" fmla="*/ 43 w 79"/>
                <a:gd name="T83" fmla="*/ 51 h 130"/>
                <a:gd name="T84" fmla="*/ 45 w 79"/>
                <a:gd name="T85" fmla="*/ 55 h 130"/>
                <a:gd name="T86" fmla="*/ 47 w 79"/>
                <a:gd name="T87" fmla="*/ 58 h 130"/>
                <a:gd name="T88" fmla="*/ 50 w 79"/>
                <a:gd name="T89" fmla="*/ 60 h 130"/>
                <a:gd name="T90" fmla="*/ 54 w 79"/>
                <a:gd name="T91" fmla="*/ 62 h 130"/>
                <a:gd name="T92" fmla="*/ 57 w 79"/>
                <a:gd name="T93" fmla="*/ 63 h 130"/>
                <a:gd name="T94" fmla="*/ 67 w 79"/>
                <a:gd name="T95" fmla="*/ 65 h 130"/>
                <a:gd name="T96" fmla="*/ 79 w 79"/>
                <a:gd name="T97" fmla="*/ 65 h 130"/>
                <a:gd name="T98" fmla="*/ 79 w 79"/>
                <a:gd name="T9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30">
                  <a:moveTo>
                    <a:pt x="79" y="65"/>
                  </a:moveTo>
                  <a:lnTo>
                    <a:pt x="79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4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3" y="79"/>
                  </a:lnTo>
                  <a:lnTo>
                    <a:pt x="42" y="84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30"/>
                  </a:lnTo>
                  <a:lnTo>
                    <a:pt x="39" y="130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4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9" y="70"/>
                  </a:lnTo>
                  <a:lnTo>
                    <a:pt x="26" y="69"/>
                  </a:lnTo>
                  <a:lnTo>
                    <a:pt x="23" y="67"/>
                  </a:lnTo>
                  <a:lnTo>
                    <a:pt x="12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5"/>
                  </a:lnTo>
                  <a:lnTo>
                    <a:pt x="23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1"/>
                  </a:lnTo>
                  <a:lnTo>
                    <a:pt x="37" y="47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7"/>
                  </a:lnTo>
                  <a:lnTo>
                    <a:pt x="43" y="51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0" y="60"/>
                  </a:lnTo>
                  <a:lnTo>
                    <a:pt x="54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49" name="Freeform 20">
              <a:extLst>
                <a:ext uri="{FF2B5EF4-FFF2-40B4-BE49-F238E27FC236}">
                  <a16:creationId xmlns:a16="http://schemas.microsoft.com/office/drawing/2014/main" id="{DED09851-EE0F-458A-AF35-5CC1F7ABAE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88688" y="12509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6 w 80"/>
                <a:gd name="T5" fmla="*/ 65 h 129"/>
                <a:gd name="T6" fmla="*/ 57 w 80"/>
                <a:gd name="T7" fmla="*/ 67 h 129"/>
                <a:gd name="T8" fmla="*/ 53 w 80"/>
                <a:gd name="T9" fmla="*/ 68 h 129"/>
                <a:gd name="T10" fmla="*/ 50 w 80"/>
                <a:gd name="T11" fmla="*/ 70 h 129"/>
                <a:gd name="T12" fmla="*/ 47 w 80"/>
                <a:gd name="T13" fmla="*/ 72 h 129"/>
                <a:gd name="T14" fmla="*/ 45 w 80"/>
                <a:gd name="T15" fmla="*/ 75 h 129"/>
                <a:gd name="T16" fmla="*/ 44 w 80"/>
                <a:gd name="T17" fmla="*/ 79 h 129"/>
                <a:gd name="T18" fmla="*/ 42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39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3 w 80"/>
                <a:gd name="T37" fmla="*/ 75 h 129"/>
                <a:gd name="T38" fmla="*/ 31 w 80"/>
                <a:gd name="T39" fmla="*/ 72 h 129"/>
                <a:gd name="T40" fmla="*/ 29 w 80"/>
                <a:gd name="T41" fmla="*/ 70 h 129"/>
                <a:gd name="T42" fmla="*/ 26 w 80"/>
                <a:gd name="T43" fmla="*/ 68 h 129"/>
                <a:gd name="T44" fmla="*/ 22 w 80"/>
                <a:gd name="T45" fmla="*/ 67 h 129"/>
                <a:gd name="T46" fmla="*/ 12 w 80"/>
                <a:gd name="T47" fmla="*/ 65 h 129"/>
                <a:gd name="T48" fmla="*/ 0 w 80"/>
                <a:gd name="T49" fmla="*/ 65 h 129"/>
                <a:gd name="T50" fmla="*/ 0 w 80"/>
                <a:gd name="T51" fmla="*/ 65 h 129"/>
                <a:gd name="T52" fmla="*/ 12 w 80"/>
                <a:gd name="T53" fmla="*/ 64 h 129"/>
                <a:gd name="T54" fmla="*/ 22 w 80"/>
                <a:gd name="T55" fmla="*/ 63 h 129"/>
                <a:gd name="T56" fmla="*/ 26 w 80"/>
                <a:gd name="T57" fmla="*/ 60 h 129"/>
                <a:gd name="T58" fmla="*/ 29 w 80"/>
                <a:gd name="T59" fmla="*/ 59 h 129"/>
                <a:gd name="T60" fmla="*/ 31 w 80"/>
                <a:gd name="T61" fmla="*/ 56 h 129"/>
                <a:gd name="T62" fmla="*/ 33 w 80"/>
                <a:gd name="T63" fmla="*/ 53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39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2 w 80"/>
                <a:gd name="T81" fmla="*/ 46 h 129"/>
                <a:gd name="T82" fmla="*/ 44 w 80"/>
                <a:gd name="T83" fmla="*/ 50 h 129"/>
                <a:gd name="T84" fmla="*/ 45 w 80"/>
                <a:gd name="T85" fmla="*/ 53 h 129"/>
                <a:gd name="T86" fmla="*/ 47 w 80"/>
                <a:gd name="T87" fmla="*/ 56 h 129"/>
                <a:gd name="T88" fmla="*/ 50 w 80"/>
                <a:gd name="T89" fmla="*/ 59 h 129"/>
                <a:gd name="T90" fmla="*/ 53 w 80"/>
                <a:gd name="T91" fmla="*/ 60 h 129"/>
                <a:gd name="T92" fmla="*/ 57 w 80"/>
                <a:gd name="T93" fmla="*/ 63 h 129"/>
                <a:gd name="T94" fmla="*/ 66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6" y="65"/>
                  </a:lnTo>
                  <a:lnTo>
                    <a:pt x="57" y="67"/>
                  </a:lnTo>
                  <a:lnTo>
                    <a:pt x="53" y="68"/>
                  </a:lnTo>
                  <a:lnTo>
                    <a:pt x="50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39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3" y="75"/>
                  </a:lnTo>
                  <a:lnTo>
                    <a:pt x="31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2" y="67"/>
                  </a:lnTo>
                  <a:lnTo>
                    <a:pt x="12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4"/>
                  </a:lnTo>
                  <a:lnTo>
                    <a:pt x="22" y="63"/>
                  </a:lnTo>
                  <a:lnTo>
                    <a:pt x="26" y="60"/>
                  </a:lnTo>
                  <a:lnTo>
                    <a:pt x="29" y="59"/>
                  </a:lnTo>
                  <a:lnTo>
                    <a:pt x="31" y="56"/>
                  </a:lnTo>
                  <a:lnTo>
                    <a:pt x="33" y="53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39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4" y="50"/>
                  </a:lnTo>
                  <a:lnTo>
                    <a:pt x="45" y="53"/>
                  </a:lnTo>
                  <a:lnTo>
                    <a:pt x="47" y="56"/>
                  </a:lnTo>
                  <a:lnTo>
                    <a:pt x="50" y="59"/>
                  </a:lnTo>
                  <a:lnTo>
                    <a:pt x="53" y="60"/>
                  </a:lnTo>
                  <a:lnTo>
                    <a:pt x="57" y="63"/>
                  </a:lnTo>
                  <a:lnTo>
                    <a:pt x="66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0" name="Freeform 21">
              <a:extLst>
                <a:ext uri="{FF2B5EF4-FFF2-40B4-BE49-F238E27FC236}">
                  <a16:creationId xmlns:a16="http://schemas.microsoft.com/office/drawing/2014/main" id="{2A2AAA92-5FE3-4081-876D-4510275CB6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33213" y="3182938"/>
              <a:ext cx="125413" cy="204788"/>
            </a:xfrm>
            <a:custGeom>
              <a:avLst/>
              <a:gdLst>
                <a:gd name="T0" fmla="*/ 79 w 79"/>
                <a:gd name="T1" fmla="*/ 65 h 129"/>
                <a:gd name="T2" fmla="*/ 79 w 79"/>
                <a:gd name="T3" fmla="*/ 65 h 129"/>
                <a:gd name="T4" fmla="*/ 66 w 79"/>
                <a:gd name="T5" fmla="*/ 66 h 129"/>
                <a:gd name="T6" fmla="*/ 56 w 79"/>
                <a:gd name="T7" fmla="*/ 67 h 129"/>
                <a:gd name="T8" fmla="*/ 53 w 79"/>
                <a:gd name="T9" fmla="*/ 69 h 129"/>
                <a:gd name="T10" fmla="*/ 50 w 79"/>
                <a:gd name="T11" fmla="*/ 70 h 129"/>
                <a:gd name="T12" fmla="*/ 47 w 79"/>
                <a:gd name="T13" fmla="*/ 73 h 129"/>
                <a:gd name="T14" fmla="*/ 45 w 79"/>
                <a:gd name="T15" fmla="*/ 76 h 129"/>
                <a:gd name="T16" fmla="*/ 43 w 79"/>
                <a:gd name="T17" fmla="*/ 79 h 129"/>
                <a:gd name="T18" fmla="*/ 42 w 79"/>
                <a:gd name="T19" fmla="*/ 83 h 129"/>
                <a:gd name="T20" fmla="*/ 41 w 79"/>
                <a:gd name="T21" fmla="*/ 95 h 129"/>
                <a:gd name="T22" fmla="*/ 40 w 79"/>
                <a:gd name="T23" fmla="*/ 110 h 129"/>
                <a:gd name="T24" fmla="*/ 39 w 79"/>
                <a:gd name="T25" fmla="*/ 129 h 129"/>
                <a:gd name="T26" fmla="*/ 39 w 79"/>
                <a:gd name="T27" fmla="*/ 129 h 129"/>
                <a:gd name="T28" fmla="*/ 39 w 79"/>
                <a:gd name="T29" fmla="*/ 110 h 129"/>
                <a:gd name="T30" fmla="*/ 38 w 79"/>
                <a:gd name="T31" fmla="*/ 95 h 129"/>
                <a:gd name="T32" fmla="*/ 37 w 79"/>
                <a:gd name="T33" fmla="*/ 83 h 129"/>
                <a:gd name="T34" fmla="*/ 36 w 79"/>
                <a:gd name="T35" fmla="*/ 79 h 129"/>
                <a:gd name="T36" fmla="*/ 34 w 79"/>
                <a:gd name="T37" fmla="*/ 76 h 129"/>
                <a:gd name="T38" fmla="*/ 32 w 79"/>
                <a:gd name="T39" fmla="*/ 73 h 129"/>
                <a:gd name="T40" fmla="*/ 28 w 79"/>
                <a:gd name="T41" fmla="*/ 70 h 129"/>
                <a:gd name="T42" fmla="*/ 25 w 79"/>
                <a:gd name="T43" fmla="*/ 69 h 129"/>
                <a:gd name="T44" fmla="*/ 22 w 79"/>
                <a:gd name="T45" fmla="*/ 67 h 129"/>
                <a:gd name="T46" fmla="*/ 12 w 79"/>
                <a:gd name="T47" fmla="*/ 66 h 129"/>
                <a:gd name="T48" fmla="*/ 0 w 79"/>
                <a:gd name="T49" fmla="*/ 65 h 129"/>
                <a:gd name="T50" fmla="*/ 0 w 79"/>
                <a:gd name="T51" fmla="*/ 65 h 129"/>
                <a:gd name="T52" fmla="*/ 12 w 79"/>
                <a:gd name="T53" fmla="*/ 65 h 129"/>
                <a:gd name="T54" fmla="*/ 22 w 79"/>
                <a:gd name="T55" fmla="*/ 63 h 129"/>
                <a:gd name="T56" fmla="*/ 25 w 79"/>
                <a:gd name="T57" fmla="*/ 62 h 129"/>
                <a:gd name="T58" fmla="*/ 28 w 79"/>
                <a:gd name="T59" fmla="*/ 60 h 129"/>
                <a:gd name="T60" fmla="*/ 32 w 79"/>
                <a:gd name="T61" fmla="*/ 58 h 129"/>
                <a:gd name="T62" fmla="*/ 34 w 79"/>
                <a:gd name="T63" fmla="*/ 55 h 129"/>
                <a:gd name="T64" fmla="*/ 36 w 79"/>
                <a:gd name="T65" fmla="*/ 50 h 129"/>
                <a:gd name="T66" fmla="*/ 37 w 79"/>
                <a:gd name="T67" fmla="*/ 46 h 129"/>
                <a:gd name="T68" fmla="*/ 38 w 79"/>
                <a:gd name="T69" fmla="*/ 35 h 129"/>
                <a:gd name="T70" fmla="*/ 39 w 79"/>
                <a:gd name="T71" fmla="*/ 20 h 129"/>
                <a:gd name="T72" fmla="*/ 39 w 79"/>
                <a:gd name="T73" fmla="*/ 0 h 129"/>
                <a:gd name="T74" fmla="*/ 39 w 79"/>
                <a:gd name="T75" fmla="*/ 0 h 129"/>
                <a:gd name="T76" fmla="*/ 40 w 79"/>
                <a:gd name="T77" fmla="*/ 20 h 129"/>
                <a:gd name="T78" fmla="*/ 41 w 79"/>
                <a:gd name="T79" fmla="*/ 35 h 129"/>
                <a:gd name="T80" fmla="*/ 42 w 79"/>
                <a:gd name="T81" fmla="*/ 46 h 129"/>
                <a:gd name="T82" fmla="*/ 43 w 79"/>
                <a:gd name="T83" fmla="*/ 50 h 129"/>
                <a:gd name="T84" fmla="*/ 45 w 79"/>
                <a:gd name="T85" fmla="*/ 55 h 129"/>
                <a:gd name="T86" fmla="*/ 47 w 79"/>
                <a:gd name="T87" fmla="*/ 58 h 129"/>
                <a:gd name="T88" fmla="*/ 50 w 79"/>
                <a:gd name="T89" fmla="*/ 60 h 129"/>
                <a:gd name="T90" fmla="*/ 53 w 79"/>
                <a:gd name="T91" fmla="*/ 62 h 129"/>
                <a:gd name="T92" fmla="*/ 56 w 79"/>
                <a:gd name="T93" fmla="*/ 63 h 129"/>
                <a:gd name="T94" fmla="*/ 66 w 79"/>
                <a:gd name="T95" fmla="*/ 65 h 129"/>
                <a:gd name="T96" fmla="*/ 79 w 79"/>
                <a:gd name="T97" fmla="*/ 65 h 129"/>
                <a:gd name="T98" fmla="*/ 79 w 79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29">
                  <a:moveTo>
                    <a:pt x="79" y="65"/>
                  </a:moveTo>
                  <a:lnTo>
                    <a:pt x="79" y="65"/>
                  </a:lnTo>
                  <a:lnTo>
                    <a:pt x="66" y="66"/>
                  </a:lnTo>
                  <a:lnTo>
                    <a:pt x="56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29"/>
                  </a:lnTo>
                  <a:lnTo>
                    <a:pt x="39" y="129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8" y="70"/>
                  </a:lnTo>
                  <a:lnTo>
                    <a:pt x="25" y="69"/>
                  </a:lnTo>
                  <a:lnTo>
                    <a:pt x="22" y="67"/>
                  </a:lnTo>
                  <a:lnTo>
                    <a:pt x="12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5"/>
                  </a:lnTo>
                  <a:lnTo>
                    <a:pt x="22" y="63"/>
                  </a:lnTo>
                  <a:lnTo>
                    <a:pt x="25" y="62"/>
                  </a:lnTo>
                  <a:lnTo>
                    <a:pt x="28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3" y="50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6" y="63"/>
                  </a:lnTo>
                  <a:lnTo>
                    <a:pt x="66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1" name="Freeform 22">
              <a:extLst>
                <a:ext uri="{FF2B5EF4-FFF2-40B4-BE49-F238E27FC236}">
                  <a16:creationId xmlns:a16="http://schemas.microsoft.com/office/drawing/2014/main" id="{F0338B24-5C20-480A-A670-662FBA878B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52188" y="5291138"/>
              <a:ext cx="195263" cy="315913"/>
            </a:xfrm>
            <a:custGeom>
              <a:avLst/>
              <a:gdLst>
                <a:gd name="T0" fmla="*/ 123 w 123"/>
                <a:gd name="T1" fmla="*/ 100 h 199"/>
                <a:gd name="T2" fmla="*/ 123 w 123"/>
                <a:gd name="T3" fmla="*/ 100 h 199"/>
                <a:gd name="T4" fmla="*/ 102 w 123"/>
                <a:gd name="T5" fmla="*/ 101 h 199"/>
                <a:gd name="T6" fmla="*/ 94 w 123"/>
                <a:gd name="T7" fmla="*/ 102 h 199"/>
                <a:gd name="T8" fmla="*/ 88 w 123"/>
                <a:gd name="T9" fmla="*/ 103 h 199"/>
                <a:gd name="T10" fmla="*/ 82 w 123"/>
                <a:gd name="T11" fmla="*/ 105 h 199"/>
                <a:gd name="T12" fmla="*/ 77 w 123"/>
                <a:gd name="T13" fmla="*/ 108 h 199"/>
                <a:gd name="T14" fmla="*/ 72 w 123"/>
                <a:gd name="T15" fmla="*/ 112 h 199"/>
                <a:gd name="T16" fmla="*/ 69 w 123"/>
                <a:gd name="T17" fmla="*/ 116 h 199"/>
                <a:gd name="T18" fmla="*/ 67 w 123"/>
                <a:gd name="T19" fmla="*/ 122 h 199"/>
                <a:gd name="T20" fmla="*/ 65 w 123"/>
                <a:gd name="T21" fmla="*/ 128 h 199"/>
                <a:gd name="T22" fmla="*/ 63 w 123"/>
                <a:gd name="T23" fmla="*/ 136 h 199"/>
                <a:gd name="T24" fmla="*/ 62 w 123"/>
                <a:gd name="T25" fmla="*/ 146 h 199"/>
                <a:gd name="T26" fmla="*/ 61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6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2 h 199"/>
                <a:gd name="T42" fmla="*/ 52 w 123"/>
                <a:gd name="T43" fmla="*/ 116 h 199"/>
                <a:gd name="T44" fmla="*/ 49 w 123"/>
                <a:gd name="T45" fmla="*/ 112 h 199"/>
                <a:gd name="T46" fmla="*/ 45 w 123"/>
                <a:gd name="T47" fmla="*/ 108 h 199"/>
                <a:gd name="T48" fmla="*/ 40 w 123"/>
                <a:gd name="T49" fmla="*/ 105 h 199"/>
                <a:gd name="T50" fmla="*/ 34 w 123"/>
                <a:gd name="T51" fmla="*/ 103 h 199"/>
                <a:gd name="T52" fmla="*/ 27 w 123"/>
                <a:gd name="T53" fmla="*/ 102 h 199"/>
                <a:gd name="T54" fmla="*/ 19 w 123"/>
                <a:gd name="T55" fmla="*/ 101 h 199"/>
                <a:gd name="T56" fmla="*/ 0 w 123"/>
                <a:gd name="T57" fmla="*/ 100 h 199"/>
                <a:gd name="T58" fmla="*/ 0 w 123"/>
                <a:gd name="T59" fmla="*/ 100 h 199"/>
                <a:gd name="T60" fmla="*/ 19 w 123"/>
                <a:gd name="T61" fmla="*/ 100 h 199"/>
                <a:gd name="T62" fmla="*/ 27 w 123"/>
                <a:gd name="T63" fmla="*/ 99 h 199"/>
                <a:gd name="T64" fmla="*/ 34 w 123"/>
                <a:gd name="T65" fmla="*/ 96 h 199"/>
                <a:gd name="T66" fmla="*/ 40 w 123"/>
                <a:gd name="T67" fmla="*/ 94 h 199"/>
                <a:gd name="T68" fmla="*/ 45 w 123"/>
                <a:gd name="T69" fmla="*/ 92 h 199"/>
                <a:gd name="T70" fmla="*/ 49 w 123"/>
                <a:gd name="T71" fmla="*/ 88 h 199"/>
                <a:gd name="T72" fmla="*/ 52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4 h 199"/>
                <a:gd name="T80" fmla="*/ 59 w 123"/>
                <a:gd name="T81" fmla="*/ 54 h 199"/>
                <a:gd name="T82" fmla="*/ 60 w 123"/>
                <a:gd name="T83" fmla="*/ 31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1 h 199"/>
                <a:gd name="T90" fmla="*/ 62 w 123"/>
                <a:gd name="T91" fmla="*/ 54 h 199"/>
                <a:gd name="T92" fmla="*/ 63 w 123"/>
                <a:gd name="T93" fmla="*/ 64 h 199"/>
                <a:gd name="T94" fmla="*/ 65 w 123"/>
                <a:gd name="T95" fmla="*/ 72 h 199"/>
                <a:gd name="T96" fmla="*/ 67 w 123"/>
                <a:gd name="T97" fmla="*/ 78 h 199"/>
                <a:gd name="T98" fmla="*/ 69 w 123"/>
                <a:gd name="T99" fmla="*/ 84 h 199"/>
                <a:gd name="T100" fmla="*/ 72 w 123"/>
                <a:gd name="T101" fmla="*/ 88 h 199"/>
                <a:gd name="T102" fmla="*/ 77 w 123"/>
                <a:gd name="T103" fmla="*/ 92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9 h 199"/>
                <a:gd name="T110" fmla="*/ 102 w 123"/>
                <a:gd name="T111" fmla="*/ 100 h 199"/>
                <a:gd name="T112" fmla="*/ 123 w 123"/>
                <a:gd name="T113" fmla="*/ 100 h 199"/>
                <a:gd name="T114" fmla="*/ 123 w 123"/>
                <a:gd name="T11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100"/>
                  </a:moveTo>
                  <a:lnTo>
                    <a:pt x="123" y="100"/>
                  </a:lnTo>
                  <a:lnTo>
                    <a:pt x="102" y="101"/>
                  </a:lnTo>
                  <a:lnTo>
                    <a:pt x="94" y="102"/>
                  </a:lnTo>
                  <a:lnTo>
                    <a:pt x="88" y="103"/>
                  </a:lnTo>
                  <a:lnTo>
                    <a:pt x="82" y="105"/>
                  </a:lnTo>
                  <a:lnTo>
                    <a:pt x="77" y="108"/>
                  </a:lnTo>
                  <a:lnTo>
                    <a:pt x="72" y="112"/>
                  </a:lnTo>
                  <a:lnTo>
                    <a:pt x="69" y="116"/>
                  </a:lnTo>
                  <a:lnTo>
                    <a:pt x="67" y="122"/>
                  </a:lnTo>
                  <a:lnTo>
                    <a:pt x="65" y="128"/>
                  </a:lnTo>
                  <a:lnTo>
                    <a:pt x="63" y="136"/>
                  </a:lnTo>
                  <a:lnTo>
                    <a:pt x="62" y="146"/>
                  </a:lnTo>
                  <a:lnTo>
                    <a:pt x="61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6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2" y="116"/>
                  </a:lnTo>
                  <a:lnTo>
                    <a:pt x="49" y="112"/>
                  </a:lnTo>
                  <a:lnTo>
                    <a:pt x="45" y="108"/>
                  </a:lnTo>
                  <a:lnTo>
                    <a:pt x="40" y="105"/>
                  </a:lnTo>
                  <a:lnTo>
                    <a:pt x="34" y="103"/>
                  </a:lnTo>
                  <a:lnTo>
                    <a:pt x="27" y="102"/>
                  </a:lnTo>
                  <a:lnTo>
                    <a:pt x="19" y="101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100"/>
                  </a:lnTo>
                  <a:lnTo>
                    <a:pt x="27" y="99"/>
                  </a:lnTo>
                  <a:lnTo>
                    <a:pt x="34" y="96"/>
                  </a:lnTo>
                  <a:lnTo>
                    <a:pt x="40" y="94"/>
                  </a:lnTo>
                  <a:lnTo>
                    <a:pt x="45" y="92"/>
                  </a:lnTo>
                  <a:lnTo>
                    <a:pt x="49" y="88"/>
                  </a:lnTo>
                  <a:lnTo>
                    <a:pt x="52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4"/>
                  </a:lnTo>
                  <a:lnTo>
                    <a:pt x="59" y="54"/>
                  </a:lnTo>
                  <a:lnTo>
                    <a:pt x="60" y="3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1"/>
                  </a:lnTo>
                  <a:lnTo>
                    <a:pt x="62" y="54"/>
                  </a:lnTo>
                  <a:lnTo>
                    <a:pt x="63" y="64"/>
                  </a:lnTo>
                  <a:lnTo>
                    <a:pt x="65" y="72"/>
                  </a:lnTo>
                  <a:lnTo>
                    <a:pt x="67" y="78"/>
                  </a:lnTo>
                  <a:lnTo>
                    <a:pt x="69" y="84"/>
                  </a:lnTo>
                  <a:lnTo>
                    <a:pt x="72" y="88"/>
                  </a:lnTo>
                  <a:lnTo>
                    <a:pt x="77" y="92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9"/>
                  </a:lnTo>
                  <a:lnTo>
                    <a:pt x="102" y="100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2" name="Freeform 23">
              <a:extLst>
                <a:ext uri="{FF2B5EF4-FFF2-40B4-BE49-F238E27FC236}">
                  <a16:creationId xmlns:a16="http://schemas.microsoft.com/office/drawing/2014/main" id="{73D205B1-D8C9-4A6F-9787-F192750C8D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46800" y="4986338"/>
              <a:ext cx="195263" cy="315913"/>
            </a:xfrm>
            <a:custGeom>
              <a:avLst/>
              <a:gdLst>
                <a:gd name="T0" fmla="*/ 123 w 123"/>
                <a:gd name="T1" fmla="*/ 100 h 199"/>
                <a:gd name="T2" fmla="*/ 123 w 123"/>
                <a:gd name="T3" fmla="*/ 100 h 199"/>
                <a:gd name="T4" fmla="*/ 102 w 123"/>
                <a:gd name="T5" fmla="*/ 101 h 199"/>
                <a:gd name="T6" fmla="*/ 95 w 123"/>
                <a:gd name="T7" fmla="*/ 102 h 199"/>
                <a:gd name="T8" fmla="*/ 88 w 123"/>
                <a:gd name="T9" fmla="*/ 104 h 199"/>
                <a:gd name="T10" fmla="*/ 82 w 123"/>
                <a:gd name="T11" fmla="*/ 106 h 199"/>
                <a:gd name="T12" fmla="*/ 77 w 123"/>
                <a:gd name="T13" fmla="*/ 108 h 199"/>
                <a:gd name="T14" fmla="*/ 73 w 123"/>
                <a:gd name="T15" fmla="*/ 112 h 199"/>
                <a:gd name="T16" fmla="*/ 70 w 123"/>
                <a:gd name="T17" fmla="*/ 116 h 199"/>
                <a:gd name="T18" fmla="*/ 67 w 123"/>
                <a:gd name="T19" fmla="*/ 122 h 199"/>
                <a:gd name="T20" fmla="*/ 65 w 123"/>
                <a:gd name="T21" fmla="*/ 128 h 199"/>
                <a:gd name="T22" fmla="*/ 63 w 123"/>
                <a:gd name="T23" fmla="*/ 137 h 199"/>
                <a:gd name="T24" fmla="*/ 62 w 123"/>
                <a:gd name="T25" fmla="*/ 146 h 199"/>
                <a:gd name="T26" fmla="*/ 61 w 123"/>
                <a:gd name="T27" fmla="*/ 170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70 h 199"/>
                <a:gd name="T34" fmla="*/ 59 w 123"/>
                <a:gd name="T35" fmla="*/ 146 h 199"/>
                <a:gd name="T36" fmla="*/ 58 w 123"/>
                <a:gd name="T37" fmla="*/ 137 h 199"/>
                <a:gd name="T38" fmla="*/ 57 w 123"/>
                <a:gd name="T39" fmla="*/ 128 h 199"/>
                <a:gd name="T40" fmla="*/ 55 w 123"/>
                <a:gd name="T41" fmla="*/ 122 h 199"/>
                <a:gd name="T42" fmla="*/ 52 w 123"/>
                <a:gd name="T43" fmla="*/ 116 h 199"/>
                <a:gd name="T44" fmla="*/ 49 w 123"/>
                <a:gd name="T45" fmla="*/ 112 h 199"/>
                <a:gd name="T46" fmla="*/ 45 w 123"/>
                <a:gd name="T47" fmla="*/ 108 h 199"/>
                <a:gd name="T48" fmla="*/ 41 w 123"/>
                <a:gd name="T49" fmla="*/ 106 h 199"/>
                <a:gd name="T50" fmla="*/ 35 w 123"/>
                <a:gd name="T51" fmla="*/ 104 h 199"/>
                <a:gd name="T52" fmla="*/ 27 w 123"/>
                <a:gd name="T53" fmla="*/ 102 h 199"/>
                <a:gd name="T54" fmla="*/ 19 w 123"/>
                <a:gd name="T55" fmla="*/ 101 h 199"/>
                <a:gd name="T56" fmla="*/ 0 w 123"/>
                <a:gd name="T57" fmla="*/ 100 h 199"/>
                <a:gd name="T58" fmla="*/ 0 w 123"/>
                <a:gd name="T59" fmla="*/ 100 h 199"/>
                <a:gd name="T60" fmla="*/ 19 w 123"/>
                <a:gd name="T61" fmla="*/ 100 h 199"/>
                <a:gd name="T62" fmla="*/ 27 w 123"/>
                <a:gd name="T63" fmla="*/ 99 h 199"/>
                <a:gd name="T64" fmla="*/ 35 w 123"/>
                <a:gd name="T65" fmla="*/ 97 h 199"/>
                <a:gd name="T66" fmla="*/ 41 w 123"/>
                <a:gd name="T67" fmla="*/ 95 h 199"/>
                <a:gd name="T68" fmla="*/ 45 w 123"/>
                <a:gd name="T69" fmla="*/ 93 h 199"/>
                <a:gd name="T70" fmla="*/ 49 w 123"/>
                <a:gd name="T71" fmla="*/ 89 h 199"/>
                <a:gd name="T72" fmla="*/ 52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4 h 199"/>
                <a:gd name="T80" fmla="*/ 59 w 123"/>
                <a:gd name="T81" fmla="*/ 55 h 199"/>
                <a:gd name="T82" fmla="*/ 60 w 123"/>
                <a:gd name="T83" fmla="*/ 31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1 h 199"/>
                <a:gd name="T90" fmla="*/ 62 w 123"/>
                <a:gd name="T91" fmla="*/ 55 h 199"/>
                <a:gd name="T92" fmla="*/ 63 w 123"/>
                <a:gd name="T93" fmla="*/ 64 h 199"/>
                <a:gd name="T94" fmla="*/ 65 w 123"/>
                <a:gd name="T95" fmla="*/ 72 h 199"/>
                <a:gd name="T96" fmla="*/ 67 w 123"/>
                <a:gd name="T97" fmla="*/ 78 h 199"/>
                <a:gd name="T98" fmla="*/ 70 w 123"/>
                <a:gd name="T99" fmla="*/ 84 h 199"/>
                <a:gd name="T100" fmla="*/ 73 w 123"/>
                <a:gd name="T101" fmla="*/ 89 h 199"/>
                <a:gd name="T102" fmla="*/ 77 w 123"/>
                <a:gd name="T103" fmla="*/ 93 h 199"/>
                <a:gd name="T104" fmla="*/ 82 w 123"/>
                <a:gd name="T105" fmla="*/ 95 h 199"/>
                <a:gd name="T106" fmla="*/ 88 w 123"/>
                <a:gd name="T107" fmla="*/ 97 h 199"/>
                <a:gd name="T108" fmla="*/ 95 w 123"/>
                <a:gd name="T109" fmla="*/ 99 h 199"/>
                <a:gd name="T110" fmla="*/ 102 w 123"/>
                <a:gd name="T111" fmla="*/ 100 h 199"/>
                <a:gd name="T112" fmla="*/ 123 w 123"/>
                <a:gd name="T113" fmla="*/ 100 h 199"/>
                <a:gd name="T114" fmla="*/ 123 w 123"/>
                <a:gd name="T11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100"/>
                  </a:moveTo>
                  <a:lnTo>
                    <a:pt x="123" y="100"/>
                  </a:lnTo>
                  <a:lnTo>
                    <a:pt x="102" y="101"/>
                  </a:lnTo>
                  <a:lnTo>
                    <a:pt x="95" y="102"/>
                  </a:lnTo>
                  <a:lnTo>
                    <a:pt x="88" y="104"/>
                  </a:lnTo>
                  <a:lnTo>
                    <a:pt x="82" y="106"/>
                  </a:lnTo>
                  <a:lnTo>
                    <a:pt x="77" y="108"/>
                  </a:lnTo>
                  <a:lnTo>
                    <a:pt x="73" y="112"/>
                  </a:lnTo>
                  <a:lnTo>
                    <a:pt x="70" y="116"/>
                  </a:lnTo>
                  <a:lnTo>
                    <a:pt x="67" y="122"/>
                  </a:lnTo>
                  <a:lnTo>
                    <a:pt x="65" y="128"/>
                  </a:lnTo>
                  <a:lnTo>
                    <a:pt x="63" y="137"/>
                  </a:lnTo>
                  <a:lnTo>
                    <a:pt x="62" y="146"/>
                  </a:lnTo>
                  <a:lnTo>
                    <a:pt x="61" y="170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70"/>
                  </a:lnTo>
                  <a:lnTo>
                    <a:pt x="59" y="146"/>
                  </a:lnTo>
                  <a:lnTo>
                    <a:pt x="58" y="137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2" y="116"/>
                  </a:lnTo>
                  <a:lnTo>
                    <a:pt x="49" y="112"/>
                  </a:lnTo>
                  <a:lnTo>
                    <a:pt x="45" y="108"/>
                  </a:lnTo>
                  <a:lnTo>
                    <a:pt x="41" y="106"/>
                  </a:lnTo>
                  <a:lnTo>
                    <a:pt x="35" y="104"/>
                  </a:lnTo>
                  <a:lnTo>
                    <a:pt x="27" y="102"/>
                  </a:lnTo>
                  <a:lnTo>
                    <a:pt x="19" y="101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100"/>
                  </a:lnTo>
                  <a:lnTo>
                    <a:pt x="27" y="99"/>
                  </a:lnTo>
                  <a:lnTo>
                    <a:pt x="35" y="97"/>
                  </a:lnTo>
                  <a:lnTo>
                    <a:pt x="41" y="95"/>
                  </a:lnTo>
                  <a:lnTo>
                    <a:pt x="45" y="93"/>
                  </a:lnTo>
                  <a:lnTo>
                    <a:pt x="49" y="89"/>
                  </a:lnTo>
                  <a:lnTo>
                    <a:pt x="52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4"/>
                  </a:lnTo>
                  <a:lnTo>
                    <a:pt x="59" y="55"/>
                  </a:lnTo>
                  <a:lnTo>
                    <a:pt x="60" y="3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1"/>
                  </a:lnTo>
                  <a:lnTo>
                    <a:pt x="62" y="55"/>
                  </a:lnTo>
                  <a:lnTo>
                    <a:pt x="63" y="64"/>
                  </a:lnTo>
                  <a:lnTo>
                    <a:pt x="65" y="72"/>
                  </a:lnTo>
                  <a:lnTo>
                    <a:pt x="67" y="78"/>
                  </a:lnTo>
                  <a:lnTo>
                    <a:pt x="70" y="84"/>
                  </a:lnTo>
                  <a:lnTo>
                    <a:pt x="73" y="89"/>
                  </a:lnTo>
                  <a:lnTo>
                    <a:pt x="77" y="93"/>
                  </a:lnTo>
                  <a:lnTo>
                    <a:pt x="82" y="95"/>
                  </a:lnTo>
                  <a:lnTo>
                    <a:pt x="88" y="97"/>
                  </a:lnTo>
                  <a:lnTo>
                    <a:pt x="95" y="99"/>
                  </a:lnTo>
                  <a:lnTo>
                    <a:pt x="102" y="100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3" name="Freeform 24">
              <a:extLst>
                <a:ext uri="{FF2B5EF4-FFF2-40B4-BE49-F238E27FC236}">
                  <a16:creationId xmlns:a16="http://schemas.microsoft.com/office/drawing/2014/main" id="{786CF2E4-D7AF-41B5-B5BB-8263982C96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70138" y="490220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5 w 123"/>
                <a:gd name="T7" fmla="*/ 102 h 199"/>
                <a:gd name="T8" fmla="*/ 89 w 123"/>
                <a:gd name="T9" fmla="*/ 103 h 199"/>
                <a:gd name="T10" fmla="*/ 82 w 123"/>
                <a:gd name="T11" fmla="*/ 105 h 199"/>
                <a:gd name="T12" fmla="*/ 77 w 123"/>
                <a:gd name="T13" fmla="*/ 108 h 199"/>
                <a:gd name="T14" fmla="*/ 73 w 123"/>
                <a:gd name="T15" fmla="*/ 111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4 w 123"/>
                <a:gd name="T23" fmla="*/ 136 h 199"/>
                <a:gd name="T24" fmla="*/ 63 w 123"/>
                <a:gd name="T25" fmla="*/ 146 h 199"/>
                <a:gd name="T26" fmla="*/ 62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9 h 199"/>
                <a:gd name="T34" fmla="*/ 60 w 123"/>
                <a:gd name="T35" fmla="*/ 146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3 w 123"/>
                <a:gd name="T43" fmla="*/ 116 h 199"/>
                <a:gd name="T44" fmla="*/ 50 w 123"/>
                <a:gd name="T45" fmla="*/ 111 h 199"/>
                <a:gd name="T46" fmla="*/ 45 w 123"/>
                <a:gd name="T47" fmla="*/ 108 h 199"/>
                <a:gd name="T48" fmla="*/ 41 w 123"/>
                <a:gd name="T49" fmla="*/ 105 h 199"/>
                <a:gd name="T50" fmla="*/ 35 w 123"/>
                <a:gd name="T51" fmla="*/ 103 h 199"/>
                <a:gd name="T52" fmla="*/ 28 w 123"/>
                <a:gd name="T53" fmla="*/ 102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50 w 123"/>
                <a:gd name="T71" fmla="*/ 88 h 199"/>
                <a:gd name="T72" fmla="*/ 53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3 h 199"/>
                <a:gd name="T80" fmla="*/ 60 w 123"/>
                <a:gd name="T81" fmla="*/ 53 h 199"/>
                <a:gd name="T82" fmla="*/ 61 w 123"/>
                <a:gd name="T83" fmla="*/ 31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1 h 199"/>
                <a:gd name="T90" fmla="*/ 63 w 123"/>
                <a:gd name="T91" fmla="*/ 53 h 199"/>
                <a:gd name="T92" fmla="*/ 64 w 123"/>
                <a:gd name="T93" fmla="*/ 63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9 w 123"/>
                <a:gd name="T107" fmla="*/ 96 h 199"/>
                <a:gd name="T108" fmla="*/ 95 w 123"/>
                <a:gd name="T109" fmla="*/ 97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5" y="102"/>
                  </a:lnTo>
                  <a:lnTo>
                    <a:pt x="89" y="103"/>
                  </a:lnTo>
                  <a:lnTo>
                    <a:pt x="82" y="105"/>
                  </a:lnTo>
                  <a:lnTo>
                    <a:pt x="77" y="108"/>
                  </a:lnTo>
                  <a:lnTo>
                    <a:pt x="73" y="111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4" y="136"/>
                  </a:lnTo>
                  <a:lnTo>
                    <a:pt x="63" y="146"/>
                  </a:lnTo>
                  <a:lnTo>
                    <a:pt x="62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9"/>
                  </a:lnTo>
                  <a:lnTo>
                    <a:pt x="60" y="146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3" y="116"/>
                  </a:lnTo>
                  <a:lnTo>
                    <a:pt x="50" y="111"/>
                  </a:lnTo>
                  <a:lnTo>
                    <a:pt x="45" y="108"/>
                  </a:lnTo>
                  <a:lnTo>
                    <a:pt x="41" y="105"/>
                  </a:lnTo>
                  <a:lnTo>
                    <a:pt x="35" y="103"/>
                  </a:lnTo>
                  <a:lnTo>
                    <a:pt x="28" y="102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50" y="88"/>
                  </a:lnTo>
                  <a:lnTo>
                    <a:pt x="53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3"/>
                  </a:lnTo>
                  <a:lnTo>
                    <a:pt x="60" y="53"/>
                  </a:lnTo>
                  <a:lnTo>
                    <a:pt x="61" y="31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1"/>
                  </a:lnTo>
                  <a:lnTo>
                    <a:pt x="63" y="53"/>
                  </a:lnTo>
                  <a:lnTo>
                    <a:pt x="64" y="63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9" y="96"/>
                  </a:lnTo>
                  <a:lnTo>
                    <a:pt x="95" y="97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4" name="Freeform 25">
              <a:extLst>
                <a:ext uri="{FF2B5EF4-FFF2-40B4-BE49-F238E27FC236}">
                  <a16:creationId xmlns:a16="http://schemas.microsoft.com/office/drawing/2014/main" id="{3BE3FA4E-B29F-434F-963C-C2B4520B191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47188" y="4176713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2 w 123"/>
                <a:gd name="T5" fmla="*/ 100 h 199"/>
                <a:gd name="T6" fmla="*/ 94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2 w 123"/>
                <a:gd name="T15" fmla="*/ 110 h 199"/>
                <a:gd name="T16" fmla="*/ 69 w 123"/>
                <a:gd name="T17" fmla="*/ 116 h 199"/>
                <a:gd name="T18" fmla="*/ 67 w 123"/>
                <a:gd name="T19" fmla="*/ 121 h 199"/>
                <a:gd name="T20" fmla="*/ 65 w 123"/>
                <a:gd name="T21" fmla="*/ 128 h 199"/>
                <a:gd name="T22" fmla="*/ 63 w 123"/>
                <a:gd name="T23" fmla="*/ 136 h 199"/>
                <a:gd name="T24" fmla="*/ 62 w 123"/>
                <a:gd name="T25" fmla="*/ 145 h 199"/>
                <a:gd name="T26" fmla="*/ 61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1 h 199"/>
                <a:gd name="T42" fmla="*/ 52 w 123"/>
                <a:gd name="T43" fmla="*/ 116 h 199"/>
                <a:gd name="T44" fmla="*/ 49 w 123"/>
                <a:gd name="T45" fmla="*/ 110 h 199"/>
                <a:gd name="T46" fmla="*/ 45 w 123"/>
                <a:gd name="T47" fmla="*/ 107 h 199"/>
                <a:gd name="T48" fmla="*/ 41 w 123"/>
                <a:gd name="T49" fmla="*/ 104 h 199"/>
                <a:gd name="T50" fmla="*/ 34 w 123"/>
                <a:gd name="T51" fmla="*/ 102 h 199"/>
                <a:gd name="T52" fmla="*/ 27 w 123"/>
                <a:gd name="T53" fmla="*/ 101 h 199"/>
                <a:gd name="T54" fmla="*/ 19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19 w 123"/>
                <a:gd name="T61" fmla="*/ 98 h 199"/>
                <a:gd name="T62" fmla="*/ 27 w 123"/>
                <a:gd name="T63" fmla="*/ 97 h 199"/>
                <a:gd name="T64" fmla="*/ 34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49 w 123"/>
                <a:gd name="T71" fmla="*/ 88 h 199"/>
                <a:gd name="T72" fmla="*/ 52 w 123"/>
                <a:gd name="T73" fmla="*/ 83 h 199"/>
                <a:gd name="T74" fmla="*/ 55 w 123"/>
                <a:gd name="T75" fmla="*/ 78 h 199"/>
                <a:gd name="T76" fmla="*/ 57 w 123"/>
                <a:gd name="T77" fmla="*/ 70 h 199"/>
                <a:gd name="T78" fmla="*/ 58 w 123"/>
                <a:gd name="T79" fmla="*/ 62 h 199"/>
                <a:gd name="T80" fmla="*/ 59 w 123"/>
                <a:gd name="T81" fmla="*/ 53 h 199"/>
                <a:gd name="T82" fmla="*/ 60 w 123"/>
                <a:gd name="T83" fmla="*/ 30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0 h 199"/>
                <a:gd name="T90" fmla="*/ 62 w 123"/>
                <a:gd name="T91" fmla="*/ 53 h 199"/>
                <a:gd name="T92" fmla="*/ 63 w 123"/>
                <a:gd name="T93" fmla="*/ 62 h 199"/>
                <a:gd name="T94" fmla="*/ 65 w 123"/>
                <a:gd name="T95" fmla="*/ 70 h 199"/>
                <a:gd name="T96" fmla="*/ 67 w 123"/>
                <a:gd name="T97" fmla="*/ 78 h 199"/>
                <a:gd name="T98" fmla="*/ 69 w 123"/>
                <a:gd name="T99" fmla="*/ 83 h 199"/>
                <a:gd name="T100" fmla="*/ 72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7 h 199"/>
                <a:gd name="T110" fmla="*/ 102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2" y="100"/>
                  </a:lnTo>
                  <a:lnTo>
                    <a:pt x="94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2" y="110"/>
                  </a:lnTo>
                  <a:lnTo>
                    <a:pt x="69" y="116"/>
                  </a:lnTo>
                  <a:lnTo>
                    <a:pt x="67" y="121"/>
                  </a:lnTo>
                  <a:lnTo>
                    <a:pt x="65" y="128"/>
                  </a:lnTo>
                  <a:lnTo>
                    <a:pt x="63" y="136"/>
                  </a:lnTo>
                  <a:lnTo>
                    <a:pt x="62" y="145"/>
                  </a:lnTo>
                  <a:lnTo>
                    <a:pt x="61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1"/>
                  </a:lnTo>
                  <a:lnTo>
                    <a:pt x="52" y="116"/>
                  </a:lnTo>
                  <a:lnTo>
                    <a:pt x="49" y="110"/>
                  </a:lnTo>
                  <a:lnTo>
                    <a:pt x="45" y="107"/>
                  </a:lnTo>
                  <a:lnTo>
                    <a:pt x="41" y="104"/>
                  </a:lnTo>
                  <a:lnTo>
                    <a:pt x="34" y="102"/>
                  </a:lnTo>
                  <a:lnTo>
                    <a:pt x="27" y="101"/>
                  </a:lnTo>
                  <a:lnTo>
                    <a:pt x="19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19" y="98"/>
                  </a:lnTo>
                  <a:lnTo>
                    <a:pt x="27" y="97"/>
                  </a:lnTo>
                  <a:lnTo>
                    <a:pt x="34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49" y="88"/>
                  </a:lnTo>
                  <a:lnTo>
                    <a:pt x="52" y="83"/>
                  </a:lnTo>
                  <a:lnTo>
                    <a:pt x="55" y="78"/>
                  </a:lnTo>
                  <a:lnTo>
                    <a:pt x="57" y="70"/>
                  </a:lnTo>
                  <a:lnTo>
                    <a:pt x="58" y="62"/>
                  </a:lnTo>
                  <a:lnTo>
                    <a:pt x="59" y="53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0"/>
                  </a:lnTo>
                  <a:lnTo>
                    <a:pt x="62" y="53"/>
                  </a:lnTo>
                  <a:lnTo>
                    <a:pt x="63" y="62"/>
                  </a:lnTo>
                  <a:lnTo>
                    <a:pt x="65" y="70"/>
                  </a:lnTo>
                  <a:lnTo>
                    <a:pt x="67" y="78"/>
                  </a:lnTo>
                  <a:lnTo>
                    <a:pt x="69" y="83"/>
                  </a:lnTo>
                  <a:lnTo>
                    <a:pt x="72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7"/>
                  </a:lnTo>
                  <a:lnTo>
                    <a:pt x="102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5" name="Freeform 26">
              <a:extLst>
                <a:ext uri="{FF2B5EF4-FFF2-40B4-BE49-F238E27FC236}">
                  <a16:creationId xmlns:a16="http://schemas.microsoft.com/office/drawing/2014/main" id="{7BB23EDE-65FF-4840-801C-CD0AE0906B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858500" y="263525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4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3 w 123"/>
                <a:gd name="T15" fmla="*/ 111 h 199"/>
                <a:gd name="T16" fmla="*/ 70 w 123"/>
                <a:gd name="T17" fmla="*/ 115 h 199"/>
                <a:gd name="T18" fmla="*/ 68 w 123"/>
                <a:gd name="T19" fmla="*/ 121 h 199"/>
                <a:gd name="T20" fmla="*/ 66 w 123"/>
                <a:gd name="T21" fmla="*/ 128 h 199"/>
                <a:gd name="T22" fmla="*/ 64 w 123"/>
                <a:gd name="T23" fmla="*/ 136 h 199"/>
                <a:gd name="T24" fmla="*/ 63 w 123"/>
                <a:gd name="T25" fmla="*/ 145 h 199"/>
                <a:gd name="T26" fmla="*/ 62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1 h 199"/>
                <a:gd name="T42" fmla="*/ 52 w 123"/>
                <a:gd name="T43" fmla="*/ 115 h 199"/>
                <a:gd name="T44" fmla="*/ 49 w 123"/>
                <a:gd name="T45" fmla="*/ 111 h 199"/>
                <a:gd name="T46" fmla="*/ 45 w 123"/>
                <a:gd name="T47" fmla="*/ 107 h 199"/>
                <a:gd name="T48" fmla="*/ 40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19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19 w 123"/>
                <a:gd name="T61" fmla="*/ 98 h 199"/>
                <a:gd name="T62" fmla="*/ 28 w 123"/>
                <a:gd name="T63" fmla="*/ 98 h 199"/>
                <a:gd name="T64" fmla="*/ 35 w 123"/>
                <a:gd name="T65" fmla="*/ 96 h 199"/>
                <a:gd name="T66" fmla="*/ 40 w 123"/>
                <a:gd name="T67" fmla="*/ 94 h 199"/>
                <a:gd name="T68" fmla="*/ 45 w 123"/>
                <a:gd name="T69" fmla="*/ 91 h 199"/>
                <a:gd name="T70" fmla="*/ 49 w 123"/>
                <a:gd name="T71" fmla="*/ 88 h 199"/>
                <a:gd name="T72" fmla="*/ 52 w 123"/>
                <a:gd name="T73" fmla="*/ 83 h 199"/>
                <a:gd name="T74" fmla="*/ 55 w 123"/>
                <a:gd name="T75" fmla="*/ 78 h 199"/>
                <a:gd name="T76" fmla="*/ 57 w 123"/>
                <a:gd name="T77" fmla="*/ 70 h 199"/>
                <a:gd name="T78" fmla="*/ 58 w 123"/>
                <a:gd name="T79" fmla="*/ 63 h 199"/>
                <a:gd name="T80" fmla="*/ 59 w 123"/>
                <a:gd name="T81" fmla="*/ 53 h 199"/>
                <a:gd name="T82" fmla="*/ 61 w 123"/>
                <a:gd name="T83" fmla="*/ 30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0 h 199"/>
                <a:gd name="T90" fmla="*/ 63 w 123"/>
                <a:gd name="T91" fmla="*/ 53 h 199"/>
                <a:gd name="T92" fmla="*/ 64 w 123"/>
                <a:gd name="T93" fmla="*/ 63 h 199"/>
                <a:gd name="T94" fmla="*/ 66 w 123"/>
                <a:gd name="T95" fmla="*/ 70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8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4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3" y="111"/>
                  </a:lnTo>
                  <a:lnTo>
                    <a:pt x="70" y="115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4" y="136"/>
                  </a:lnTo>
                  <a:lnTo>
                    <a:pt x="63" y="145"/>
                  </a:lnTo>
                  <a:lnTo>
                    <a:pt x="62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1"/>
                  </a:lnTo>
                  <a:lnTo>
                    <a:pt x="52" y="115"/>
                  </a:lnTo>
                  <a:lnTo>
                    <a:pt x="49" y="111"/>
                  </a:lnTo>
                  <a:lnTo>
                    <a:pt x="45" y="107"/>
                  </a:lnTo>
                  <a:lnTo>
                    <a:pt x="40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19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19" y="98"/>
                  </a:lnTo>
                  <a:lnTo>
                    <a:pt x="28" y="98"/>
                  </a:lnTo>
                  <a:lnTo>
                    <a:pt x="35" y="96"/>
                  </a:lnTo>
                  <a:lnTo>
                    <a:pt x="40" y="94"/>
                  </a:lnTo>
                  <a:lnTo>
                    <a:pt x="45" y="91"/>
                  </a:lnTo>
                  <a:lnTo>
                    <a:pt x="49" y="88"/>
                  </a:lnTo>
                  <a:lnTo>
                    <a:pt x="52" y="83"/>
                  </a:lnTo>
                  <a:lnTo>
                    <a:pt x="55" y="78"/>
                  </a:lnTo>
                  <a:lnTo>
                    <a:pt x="57" y="70"/>
                  </a:lnTo>
                  <a:lnTo>
                    <a:pt x="58" y="63"/>
                  </a:lnTo>
                  <a:lnTo>
                    <a:pt x="59" y="53"/>
                  </a:lnTo>
                  <a:lnTo>
                    <a:pt x="61" y="3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0"/>
                  </a:lnTo>
                  <a:lnTo>
                    <a:pt x="63" y="53"/>
                  </a:lnTo>
                  <a:lnTo>
                    <a:pt x="64" y="63"/>
                  </a:lnTo>
                  <a:lnTo>
                    <a:pt x="66" y="70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8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6" name="Freeform 27">
              <a:extLst>
                <a:ext uri="{FF2B5EF4-FFF2-40B4-BE49-F238E27FC236}">
                  <a16:creationId xmlns:a16="http://schemas.microsoft.com/office/drawing/2014/main" id="{63682F40-B038-4EDD-ADB3-507C629DF7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50450" y="1511300"/>
              <a:ext cx="195263" cy="314325"/>
            </a:xfrm>
            <a:custGeom>
              <a:avLst/>
              <a:gdLst>
                <a:gd name="T0" fmla="*/ 123 w 123"/>
                <a:gd name="T1" fmla="*/ 100 h 198"/>
                <a:gd name="T2" fmla="*/ 123 w 123"/>
                <a:gd name="T3" fmla="*/ 100 h 198"/>
                <a:gd name="T4" fmla="*/ 102 w 123"/>
                <a:gd name="T5" fmla="*/ 100 h 198"/>
                <a:gd name="T6" fmla="*/ 94 w 123"/>
                <a:gd name="T7" fmla="*/ 101 h 198"/>
                <a:gd name="T8" fmla="*/ 88 w 123"/>
                <a:gd name="T9" fmla="*/ 103 h 198"/>
                <a:gd name="T10" fmla="*/ 82 w 123"/>
                <a:gd name="T11" fmla="*/ 105 h 198"/>
                <a:gd name="T12" fmla="*/ 77 w 123"/>
                <a:gd name="T13" fmla="*/ 107 h 198"/>
                <a:gd name="T14" fmla="*/ 73 w 123"/>
                <a:gd name="T15" fmla="*/ 111 h 198"/>
                <a:gd name="T16" fmla="*/ 69 w 123"/>
                <a:gd name="T17" fmla="*/ 115 h 198"/>
                <a:gd name="T18" fmla="*/ 67 w 123"/>
                <a:gd name="T19" fmla="*/ 121 h 198"/>
                <a:gd name="T20" fmla="*/ 65 w 123"/>
                <a:gd name="T21" fmla="*/ 127 h 198"/>
                <a:gd name="T22" fmla="*/ 63 w 123"/>
                <a:gd name="T23" fmla="*/ 135 h 198"/>
                <a:gd name="T24" fmla="*/ 62 w 123"/>
                <a:gd name="T25" fmla="*/ 145 h 198"/>
                <a:gd name="T26" fmla="*/ 61 w 123"/>
                <a:gd name="T27" fmla="*/ 168 h 198"/>
                <a:gd name="T28" fmla="*/ 61 w 123"/>
                <a:gd name="T29" fmla="*/ 198 h 198"/>
                <a:gd name="T30" fmla="*/ 61 w 123"/>
                <a:gd name="T31" fmla="*/ 198 h 198"/>
                <a:gd name="T32" fmla="*/ 60 w 123"/>
                <a:gd name="T33" fmla="*/ 168 h 198"/>
                <a:gd name="T34" fmla="*/ 59 w 123"/>
                <a:gd name="T35" fmla="*/ 145 h 198"/>
                <a:gd name="T36" fmla="*/ 58 w 123"/>
                <a:gd name="T37" fmla="*/ 135 h 198"/>
                <a:gd name="T38" fmla="*/ 57 w 123"/>
                <a:gd name="T39" fmla="*/ 127 h 198"/>
                <a:gd name="T40" fmla="*/ 55 w 123"/>
                <a:gd name="T41" fmla="*/ 121 h 198"/>
                <a:gd name="T42" fmla="*/ 52 w 123"/>
                <a:gd name="T43" fmla="*/ 115 h 198"/>
                <a:gd name="T44" fmla="*/ 49 w 123"/>
                <a:gd name="T45" fmla="*/ 111 h 198"/>
                <a:gd name="T46" fmla="*/ 45 w 123"/>
                <a:gd name="T47" fmla="*/ 107 h 198"/>
                <a:gd name="T48" fmla="*/ 41 w 123"/>
                <a:gd name="T49" fmla="*/ 105 h 198"/>
                <a:gd name="T50" fmla="*/ 35 w 123"/>
                <a:gd name="T51" fmla="*/ 103 h 198"/>
                <a:gd name="T52" fmla="*/ 27 w 123"/>
                <a:gd name="T53" fmla="*/ 101 h 198"/>
                <a:gd name="T54" fmla="*/ 19 w 123"/>
                <a:gd name="T55" fmla="*/ 100 h 198"/>
                <a:gd name="T56" fmla="*/ 0 w 123"/>
                <a:gd name="T57" fmla="*/ 100 h 198"/>
                <a:gd name="T58" fmla="*/ 0 w 123"/>
                <a:gd name="T59" fmla="*/ 100 h 198"/>
                <a:gd name="T60" fmla="*/ 19 w 123"/>
                <a:gd name="T61" fmla="*/ 99 h 198"/>
                <a:gd name="T62" fmla="*/ 27 w 123"/>
                <a:gd name="T63" fmla="*/ 97 h 198"/>
                <a:gd name="T64" fmla="*/ 35 w 123"/>
                <a:gd name="T65" fmla="*/ 95 h 198"/>
                <a:gd name="T66" fmla="*/ 41 w 123"/>
                <a:gd name="T67" fmla="*/ 93 h 198"/>
                <a:gd name="T68" fmla="*/ 45 w 123"/>
                <a:gd name="T69" fmla="*/ 91 h 198"/>
                <a:gd name="T70" fmla="*/ 49 w 123"/>
                <a:gd name="T71" fmla="*/ 87 h 198"/>
                <a:gd name="T72" fmla="*/ 52 w 123"/>
                <a:gd name="T73" fmla="*/ 83 h 198"/>
                <a:gd name="T74" fmla="*/ 55 w 123"/>
                <a:gd name="T75" fmla="*/ 77 h 198"/>
                <a:gd name="T76" fmla="*/ 57 w 123"/>
                <a:gd name="T77" fmla="*/ 71 h 198"/>
                <a:gd name="T78" fmla="*/ 58 w 123"/>
                <a:gd name="T79" fmla="*/ 63 h 198"/>
                <a:gd name="T80" fmla="*/ 59 w 123"/>
                <a:gd name="T81" fmla="*/ 53 h 198"/>
                <a:gd name="T82" fmla="*/ 60 w 123"/>
                <a:gd name="T83" fmla="*/ 30 h 198"/>
                <a:gd name="T84" fmla="*/ 61 w 123"/>
                <a:gd name="T85" fmla="*/ 0 h 198"/>
                <a:gd name="T86" fmla="*/ 61 w 123"/>
                <a:gd name="T87" fmla="*/ 0 h 198"/>
                <a:gd name="T88" fmla="*/ 61 w 123"/>
                <a:gd name="T89" fmla="*/ 30 h 198"/>
                <a:gd name="T90" fmla="*/ 62 w 123"/>
                <a:gd name="T91" fmla="*/ 53 h 198"/>
                <a:gd name="T92" fmla="*/ 63 w 123"/>
                <a:gd name="T93" fmla="*/ 63 h 198"/>
                <a:gd name="T94" fmla="*/ 65 w 123"/>
                <a:gd name="T95" fmla="*/ 71 h 198"/>
                <a:gd name="T96" fmla="*/ 67 w 123"/>
                <a:gd name="T97" fmla="*/ 77 h 198"/>
                <a:gd name="T98" fmla="*/ 69 w 123"/>
                <a:gd name="T99" fmla="*/ 83 h 198"/>
                <a:gd name="T100" fmla="*/ 73 w 123"/>
                <a:gd name="T101" fmla="*/ 87 h 198"/>
                <a:gd name="T102" fmla="*/ 77 w 123"/>
                <a:gd name="T103" fmla="*/ 91 h 198"/>
                <a:gd name="T104" fmla="*/ 82 w 123"/>
                <a:gd name="T105" fmla="*/ 93 h 198"/>
                <a:gd name="T106" fmla="*/ 88 w 123"/>
                <a:gd name="T107" fmla="*/ 95 h 198"/>
                <a:gd name="T108" fmla="*/ 94 w 123"/>
                <a:gd name="T109" fmla="*/ 97 h 198"/>
                <a:gd name="T110" fmla="*/ 102 w 123"/>
                <a:gd name="T111" fmla="*/ 99 h 198"/>
                <a:gd name="T112" fmla="*/ 123 w 123"/>
                <a:gd name="T113" fmla="*/ 100 h 198"/>
                <a:gd name="T114" fmla="*/ 123 w 123"/>
                <a:gd name="T115" fmla="*/ 10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8">
                  <a:moveTo>
                    <a:pt x="123" y="100"/>
                  </a:moveTo>
                  <a:lnTo>
                    <a:pt x="123" y="100"/>
                  </a:lnTo>
                  <a:lnTo>
                    <a:pt x="102" y="100"/>
                  </a:lnTo>
                  <a:lnTo>
                    <a:pt x="94" y="101"/>
                  </a:lnTo>
                  <a:lnTo>
                    <a:pt x="88" y="103"/>
                  </a:lnTo>
                  <a:lnTo>
                    <a:pt x="82" y="105"/>
                  </a:lnTo>
                  <a:lnTo>
                    <a:pt x="77" y="107"/>
                  </a:lnTo>
                  <a:lnTo>
                    <a:pt x="73" y="111"/>
                  </a:lnTo>
                  <a:lnTo>
                    <a:pt x="69" y="115"/>
                  </a:lnTo>
                  <a:lnTo>
                    <a:pt x="67" y="121"/>
                  </a:lnTo>
                  <a:lnTo>
                    <a:pt x="65" y="127"/>
                  </a:lnTo>
                  <a:lnTo>
                    <a:pt x="63" y="135"/>
                  </a:lnTo>
                  <a:lnTo>
                    <a:pt x="62" y="145"/>
                  </a:lnTo>
                  <a:lnTo>
                    <a:pt x="61" y="168"/>
                  </a:lnTo>
                  <a:lnTo>
                    <a:pt x="61" y="198"/>
                  </a:lnTo>
                  <a:lnTo>
                    <a:pt x="61" y="198"/>
                  </a:lnTo>
                  <a:lnTo>
                    <a:pt x="60" y="168"/>
                  </a:lnTo>
                  <a:lnTo>
                    <a:pt x="59" y="145"/>
                  </a:lnTo>
                  <a:lnTo>
                    <a:pt x="58" y="135"/>
                  </a:lnTo>
                  <a:lnTo>
                    <a:pt x="57" y="127"/>
                  </a:lnTo>
                  <a:lnTo>
                    <a:pt x="55" y="121"/>
                  </a:lnTo>
                  <a:lnTo>
                    <a:pt x="52" y="115"/>
                  </a:lnTo>
                  <a:lnTo>
                    <a:pt x="49" y="111"/>
                  </a:lnTo>
                  <a:lnTo>
                    <a:pt x="45" y="107"/>
                  </a:lnTo>
                  <a:lnTo>
                    <a:pt x="41" y="105"/>
                  </a:lnTo>
                  <a:lnTo>
                    <a:pt x="35" y="103"/>
                  </a:lnTo>
                  <a:lnTo>
                    <a:pt x="27" y="101"/>
                  </a:lnTo>
                  <a:lnTo>
                    <a:pt x="19" y="10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99"/>
                  </a:lnTo>
                  <a:lnTo>
                    <a:pt x="27" y="97"/>
                  </a:lnTo>
                  <a:lnTo>
                    <a:pt x="35" y="95"/>
                  </a:lnTo>
                  <a:lnTo>
                    <a:pt x="41" y="93"/>
                  </a:lnTo>
                  <a:lnTo>
                    <a:pt x="45" y="91"/>
                  </a:lnTo>
                  <a:lnTo>
                    <a:pt x="49" y="87"/>
                  </a:lnTo>
                  <a:lnTo>
                    <a:pt x="52" y="83"/>
                  </a:lnTo>
                  <a:lnTo>
                    <a:pt x="55" y="77"/>
                  </a:lnTo>
                  <a:lnTo>
                    <a:pt x="57" y="71"/>
                  </a:lnTo>
                  <a:lnTo>
                    <a:pt x="58" y="63"/>
                  </a:lnTo>
                  <a:lnTo>
                    <a:pt x="59" y="53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0"/>
                  </a:lnTo>
                  <a:lnTo>
                    <a:pt x="62" y="53"/>
                  </a:lnTo>
                  <a:lnTo>
                    <a:pt x="63" y="63"/>
                  </a:lnTo>
                  <a:lnTo>
                    <a:pt x="65" y="71"/>
                  </a:lnTo>
                  <a:lnTo>
                    <a:pt x="67" y="77"/>
                  </a:lnTo>
                  <a:lnTo>
                    <a:pt x="69" y="83"/>
                  </a:lnTo>
                  <a:lnTo>
                    <a:pt x="73" y="87"/>
                  </a:lnTo>
                  <a:lnTo>
                    <a:pt x="77" y="91"/>
                  </a:lnTo>
                  <a:lnTo>
                    <a:pt x="82" y="93"/>
                  </a:lnTo>
                  <a:lnTo>
                    <a:pt x="88" y="95"/>
                  </a:lnTo>
                  <a:lnTo>
                    <a:pt x="94" y="97"/>
                  </a:lnTo>
                  <a:lnTo>
                    <a:pt x="102" y="99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58" name="Freeform 28">
              <a:extLst>
                <a:ext uri="{FF2B5EF4-FFF2-40B4-BE49-F238E27FC236}">
                  <a16:creationId xmlns:a16="http://schemas.microsoft.com/office/drawing/2014/main" id="{C3D27C62-8307-4971-8B75-A679EC6C917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96738" y="386080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4 w 123"/>
                <a:gd name="T5" fmla="*/ 100 h 199"/>
                <a:gd name="T6" fmla="*/ 95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4 w 123"/>
                <a:gd name="T15" fmla="*/ 112 h 199"/>
                <a:gd name="T16" fmla="*/ 70 w 123"/>
                <a:gd name="T17" fmla="*/ 116 h 199"/>
                <a:gd name="T18" fmla="*/ 68 w 123"/>
                <a:gd name="T19" fmla="*/ 122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2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2 h 199"/>
                <a:gd name="T42" fmla="*/ 53 w 123"/>
                <a:gd name="T43" fmla="*/ 116 h 199"/>
                <a:gd name="T44" fmla="*/ 49 w 123"/>
                <a:gd name="T45" fmla="*/ 112 h 199"/>
                <a:gd name="T46" fmla="*/ 46 w 123"/>
                <a:gd name="T47" fmla="*/ 107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9 h 199"/>
                <a:gd name="T62" fmla="*/ 28 w 123"/>
                <a:gd name="T63" fmla="*/ 98 h 199"/>
                <a:gd name="T64" fmla="*/ 35 w 123"/>
                <a:gd name="T65" fmla="*/ 96 h 199"/>
                <a:gd name="T66" fmla="*/ 41 w 123"/>
                <a:gd name="T67" fmla="*/ 94 h 199"/>
                <a:gd name="T68" fmla="*/ 46 w 123"/>
                <a:gd name="T69" fmla="*/ 91 h 199"/>
                <a:gd name="T70" fmla="*/ 49 w 123"/>
                <a:gd name="T71" fmla="*/ 88 h 199"/>
                <a:gd name="T72" fmla="*/ 53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3 h 199"/>
                <a:gd name="T80" fmla="*/ 59 w 123"/>
                <a:gd name="T81" fmla="*/ 54 h 199"/>
                <a:gd name="T82" fmla="*/ 60 w 123"/>
                <a:gd name="T83" fmla="*/ 30 h 199"/>
                <a:gd name="T84" fmla="*/ 61 w 123"/>
                <a:gd name="T85" fmla="*/ 0 h 199"/>
                <a:gd name="T86" fmla="*/ 61 w 123"/>
                <a:gd name="T87" fmla="*/ 0 h 199"/>
                <a:gd name="T88" fmla="*/ 62 w 123"/>
                <a:gd name="T89" fmla="*/ 30 h 199"/>
                <a:gd name="T90" fmla="*/ 64 w 123"/>
                <a:gd name="T91" fmla="*/ 54 h 199"/>
                <a:gd name="T92" fmla="*/ 65 w 123"/>
                <a:gd name="T93" fmla="*/ 63 h 199"/>
                <a:gd name="T94" fmla="*/ 66 w 123"/>
                <a:gd name="T95" fmla="*/ 72 h 199"/>
                <a:gd name="T96" fmla="*/ 68 w 123"/>
                <a:gd name="T97" fmla="*/ 78 h 199"/>
                <a:gd name="T98" fmla="*/ 70 w 123"/>
                <a:gd name="T99" fmla="*/ 84 h 199"/>
                <a:gd name="T100" fmla="*/ 74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5 w 123"/>
                <a:gd name="T109" fmla="*/ 98 h 199"/>
                <a:gd name="T110" fmla="*/ 104 w 123"/>
                <a:gd name="T111" fmla="*/ 99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4" y="100"/>
                  </a:lnTo>
                  <a:lnTo>
                    <a:pt x="95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4" y="112"/>
                  </a:lnTo>
                  <a:lnTo>
                    <a:pt x="70" y="116"/>
                  </a:lnTo>
                  <a:lnTo>
                    <a:pt x="68" y="122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2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3" y="116"/>
                  </a:lnTo>
                  <a:lnTo>
                    <a:pt x="49" y="112"/>
                  </a:lnTo>
                  <a:lnTo>
                    <a:pt x="46" y="107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9"/>
                  </a:lnTo>
                  <a:lnTo>
                    <a:pt x="28" y="98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6" y="91"/>
                  </a:lnTo>
                  <a:lnTo>
                    <a:pt x="49" y="88"/>
                  </a:lnTo>
                  <a:lnTo>
                    <a:pt x="53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3"/>
                  </a:lnTo>
                  <a:lnTo>
                    <a:pt x="59" y="54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2" y="30"/>
                  </a:lnTo>
                  <a:lnTo>
                    <a:pt x="64" y="54"/>
                  </a:lnTo>
                  <a:lnTo>
                    <a:pt x="65" y="63"/>
                  </a:lnTo>
                  <a:lnTo>
                    <a:pt x="66" y="72"/>
                  </a:lnTo>
                  <a:lnTo>
                    <a:pt x="68" y="78"/>
                  </a:lnTo>
                  <a:lnTo>
                    <a:pt x="70" y="84"/>
                  </a:lnTo>
                  <a:lnTo>
                    <a:pt x="74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5" y="98"/>
                  </a:lnTo>
                  <a:lnTo>
                    <a:pt x="104" y="99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0" name="Freeform 29">
              <a:extLst>
                <a:ext uri="{FF2B5EF4-FFF2-40B4-BE49-F238E27FC236}">
                  <a16:creationId xmlns:a16="http://schemas.microsoft.com/office/drawing/2014/main" id="{C80D9630-C74C-429B-93D6-B5B71B8C7D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5050" y="3741738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6 w 123"/>
                <a:gd name="T7" fmla="*/ 101 h 199"/>
                <a:gd name="T8" fmla="*/ 89 w 123"/>
                <a:gd name="T9" fmla="*/ 102 h 199"/>
                <a:gd name="T10" fmla="*/ 82 w 123"/>
                <a:gd name="T11" fmla="*/ 104 h 199"/>
                <a:gd name="T12" fmla="*/ 77 w 123"/>
                <a:gd name="T13" fmla="*/ 108 h 199"/>
                <a:gd name="T14" fmla="*/ 73 w 123"/>
                <a:gd name="T15" fmla="*/ 111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2 w 123"/>
                <a:gd name="T27" fmla="*/ 168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8 h 199"/>
                <a:gd name="T34" fmla="*/ 60 w 123"/>
                <a:gd name="T35" fmla="*/ 145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4 w 123"/>
                <a:gd name="T43" fmla="*/ 116 h 199"/>
                <a:gd name="T44" fmla="*/ 50 w 123"/>
                <a:gd name="T45" fmla="*/ 111 h 199"/>
                <a:gd name="T46" fmla="*/ 45 w 123"/>
                <a:gd name="T47" fmla="*/ 108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50 w 123"/>
                <a:gd name="T71" fmla="*/ 88 h 199"/>
                <a:gd name="T72" fmla="*/ 54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2 h 199"/>
                <a:gd name="T80" fmla="*/ 60 w 123"/>
                <a:gd name="T81" fmla="*/ 53 h 199"/>
                <a:gd name="T82" fmla="*/ 61 w 123"/>
                <a:gd name="T83" fmla="*/ 30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0 h 199"/>
                <a:gd name="T90" fmla="*/ 64 w 123"/>
                <a:gd name="T91" fmla="*/ 53 h 199"/>
                <a:gd name="T92" fmla="*/ 65 w 123"/>
                <a:gd name="T93" fmla="*/ 62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9 w 123"/>
                <a:gd name="T107" fmla="*/ 96 h 199"/>
                <a:gd name="T108" fmla="*/ 96 w 123"/>
                <a:gd name="T109" fmla="*/ 97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6" y="101"/>
                  </a:lnTo>
                  <a:lnTo>
                    <a:pt x="89" y="102"/>
                  </a:lnTo>
                  <a:lnTo>
                    <a:pt x="82" y="104"/>
                  </a:lnTo>
                  <a:lnTo>
                    <a:pt x="77" y="108"/>
                  </a:lnTo>
                  <a:lnTo>
                    <a:pt x="73" y="111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2" y="168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8"/>
                  </a:lnTo>
                  <a:lnTo>
                    <a:pt x="60" y="145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4" y="116"/>
                  </a:lnTo>
                  <a:lnTo>
                    <a:pt x="50" y="111"/>
                  </a:lnTo>
                  <a:lnTo>
                    <a:pt x="45" y="108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50" y="88"/>
                  </a:lnTo>
                  <a:lnTo>
                    <a:pt x="54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2"/>
                  </a:lnTo>
                  <a:lnTo>
                    <a:pt x="60" y="53"/>
                  </a:lnTo>
                  <a:lnTo>
                    <a:pt x="61" y="3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0"/>
                  </a:lnTo>
                  <a:lnTo>
                    <a:pt x="64" y="53"/>
                  </a:lnTo>
                  <a:lnTo>
                    <a:pt x="65" y="62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9" y="96"/>
                  </a:lnTo>
                  <a:lnTo>
                    <a:pt x="96" y="97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1" name="Freeform 30">
              <a:extLst>
                <a:ext uri="{FF2B5EF4-FFF2-40B4-BE49-F238E27FC236}">
                  <a16:creationId xmlns:a16="http://schemas.microsoft.com/office/drawing/2014/main" id="{9965EEE5-E974-496A-96BC-38C71C5533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79900" y="1354138"/>
              <a:ext cx="193675" cy="315913"/>
            </a:xfrm>
            <a:custGeom>
              <a:avLst/>
              <a:gdLst>
                <a:gd name="T0" fmla="*/ 122 w 122"/>
                <a:gd name="T1" fmla="*/ 99 h 199"/>
                <a:gd name="T2" fmla="*/ 122 w 122"/>
                <a:gd name="T3" fmla="*/ 99 h 199"/>
                <a:gd name="T4" fmla="*/ 103 w 122"/>
                <a:gd name="T5" fmla="*/ 99 h 199"/>
                <a:gd name="T6" fmla="*/ 95 w 122"/>
                <a:gd name="T7" fmla="*/ 100 h 199"/>
                <a:gd name="T8" fmla="*/ 88 w 122"/>
                <a:gd name="T9" fmla="*/ 102 h 199"/>
                <a:gd name="T10" fmla="*/ 82 w 122"/>
                <a:gd name="T11" fmla="*/ 104 h 199"/>
                <a:gd name="T12" fmla="*/ 77 w 122"/>
                <a:gd name="T13" fmla="*/ 106 h 199"/>
                <a:gd name="T14" fmla="*/ 73 w 122"/>
                <a:gd name="T15" fmla="*/ 110 h 199"/>
                <a:gd name="T16" fmla="*/ 70 w 122"/>
                <a:gd name="T17" fmla="*/ 114 h 199"/>
                <a:gd name="T18" fmla="*/ 67 w 122"/>
                <a:gd name="T19" fmla="*/ 121 h 199"/>
                <a:gd name="T20" fmla="*/ 65 w 122"/>
                <a:gd name="T21" fmla="*/ 127 h 199"/>
                <a:gd name="T22" fmla="*/ 64 w 122"/>
                <a:gd name="T23" fmla="*/ 135 h 199"/>
                <a:gd name="T24" fmla="*/ 63 w 122"/>
                <a:gd name="T25" fmla="*/ 144 h 199"/>
                <a:gd name="T26" fmla="*/ 62 w 122"/>
                <a:gd name="T27" fmla="*/ 168 h 199"/>
                <a:gd name="T28" fmla="*/ 61 w 122"/>
                <a:gd name="T29" fmla="*/ 199 h 199"/>
                <a:gd name="T30" fmla="*/ 61 w 122"/>
                <a:gd name="T31" fmla="*/ 199 h 199"/>
                <a:gd name="T32" fmla="*/ 61 w 122"/>
                <a:gd name="T33" fmla="*/ 168 h 199"/>
                <a:gd name="T34" fmla="*/ 60 w 122"/>
                <a:gd name="T35" fmla="*/ 144 h 199"/>
                <a:gd name="T36" fmla="*/ 59 w 122"/>
                <a:gd name="T37" fmla="*/ 135 h 199"/>
                <a:gd name="T38" fmla="*/ 57 w 122"/>
                <a:gd name="T39" fmla="*/ 127 h 199"/>
                <a:gd name="T40" fmla="*/ 56 w 122"/>
                <a:gd name="T41" fmla="*/ 121 h 199"/>
                <a:gd name="T42" fmla="*/ 53 w 122"/>
                <a:gd name="T43" fmla="*/ 114 h 199"/>
                <a:gd name="T44" fmla="*/ 50 w 122"/>
                <a:gd name="T45" fmla="*/ 110 h 199"/>
                <a:gd name="T46" fmla="*/ 46 w 122"/>
                <a:gd name="T47" fmla="*/ 106 h 199"/>
                <a:gd name="T48" fmla="*/ 40 w 122"/>
                <a:gd name="T49" fmla="*/ 104 h 199"/>
                <a:gd name="T50" fmla="*/ 34 w 122"/>
                <a:gd name="T51" fmla="*/ 102 h 199"/>
                <a:gd name="T52" fmla="*/ 28 w 122"/>
                <a:gd name="T53" fmla="*/ 100 h 199"/>
                <a:gd name="T54" fmla="*/ 20 w 122"/>
                <a:gd name="T55" fmla="*/ 99 h 199"/>
                <a:gd name="T56" fmla="*/ 0 w 122"/>
                <a:gd name="T57" fmla="*/ 99 h 199"/>
                <a:gd name="T58" fmla="*/ 0 w 122"/>
                <a:gd name="T59" fmla="*/ 99 h 199"/>
                <a:gd name="T60" fmla="*/ 20 w 122"/>
                <a:gd name="T61" fmla="*/ 98 h 199"/>
                <a:gd name="T62" fmla="*/ 28 w 122"/>
                <a:gd name="T63" fmla="*/ 97 h 199"/>
                <a:gd name="T64" fmla="*/ 34 w 122"/>
                <a:gd name="T65" fmla="*/ 96 h 199"/>
                <a:gd name="T66" fmla="*/ 40 w 122"/>
                <a:gd name="T67" fmla="*/ 94 h 199"/>
                <a:gd name="T68" fmla="*/ 46 w 122"/>
                <a:gd name="T69" fmla="*/ 91 h 199"/>
                <a:gd name="T70" fmla="*/ 50 w 122"/>
                <a:gd name="T71" fmla="*/ 87 h 199"/>
                <a:gd name="T72" fmla="*/ 53 w 122"/>
                <a:gd name="T73" fmla="*/ 83 h 199"/>
                <a:gd name="T74" fmla="*/ 56 w 122"/>
                <a:gd name="T75" fmla="*/ 77 h 199"/>
                <a:gd name="T76" fmla="*/ 57 w 122"/>
                <a:gd name="T77" fmla="*/ 70 h 199"/>
                <a:gd name="T78" fmla="*/ 59 w 122"/>
                <a:gd name="T79" fmla="*/ 62 h 199"/>
                <a:gd name="T80" fmla="*/ 60 w 122"/>
                <a:gd name="T81" fmla="*/ 53 h 199"/>
                <a:gd name="T82" fmla="*/ 61 w 122"/>
                <a:gd name="T83" fmla="*/ 29 h 199"/>
                <a:gd name="T84" fmla="*/ 61 w 122"/>
                <a:gd name="T85" fmla="*/ 0 h 199"/>
                <a:gd name="T86" fmla="*/ 61 w 122"/>
                <a:gd name="T87" fmla="*/ 0 h 199"/>
                <a:gd name="T88" fmla="*/ 62 w 122"/>
                <a:gd name="T89" fmla="*/ 29 h 199"/>
                <a:gd name="T90" fmla="*/ 63 w 122"/>
                <a:gd name="T91" fmla="*/ 53 h 199"/>
                <a:gd name="T92" fmla="*/ 64 w 122"/>
                <a:gd name="T93" fmla="*/ 62 h 199"/>
                <a:gd name="T94" fmla="*/ 65 w 122"/>
                <a:gd name="T95" fmla="*/ 70 h 199"/>
                <a:gd name="T96" fmla="*/ 67 w 122"/>
                <a:gd name="T97" fmla="*/ 77 h 199"/>
                <a:gd name="T98" fmla="*/ 70 w 122"/>
                <a:gd name="T99" fmla="*/ 83 h 199"/>
                <a:gd name="T100" fmla="*/ 73 w 122"/>
                <a:gd name="T101" fmla="*/ 87 h 199"/>
                <a:gd name="T102" fmla="*/ 77 w 122"/>
                <a:gd name="T103" fmla="*/ 91 h 199"/>
                <a:gd name="T104" fmla="*/ 82 w 122"/>
                <a:gd name="T105" fmla="*/ 94 h 199"/>
                <a:gd name="T106" fmla="*/ 88 w 122"/>
                <a:gd name="T107" fmla="*/ 96 h 199"/>
                <a:gd name="T108" fmla="*/ 95 w 122"/>
                <a:gd name="T109" fmla="*/ 97 h 199"/>
                <a:gd name="T110" fmla="*/ 103 w 122"/>
                <a:gd name="T111" fmla="*/ 98 h 199"/>
                <a:gd name="T112" fmla="*/ 122 w 122"/>
                <a:gd name="T113" fmla="*/ 99 h 199"/>
                <a:gd name="T114" fmla="*/ 122 w 122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2" h="199">
                  <a:moveTo>
                    <a:pt x="122" y="99"/>
                  </a:moveTo>
                  <a:lnTo>
                    <a:pt x="122" y="99"/>
                  </a:lnTo>
                  <a:lnTo>
                    <a:pt x="103" y="99"/>
                  </a:lnTo>
                  <a:lnTo>
                    <a:pt x="95" y="100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6"/>
                  </a:lnTo>
                  <a:lnTo>
                    <a:pt x="73" y="110"/>
                  </a:lnTo>
                  <a:lnTo>
                    <a:pt x="70" y="114"/>
                  </a:lnTo>
                  <a:lnTo>
                    <a:pt x="67" y="121"/>
                  </a:lnTo>
                  <a:lnTo>
                    <a:pt x="65" y="127"/>
                  </a:lnTo>
                  <a:lnTo>
                    <a:pt x="64" y="135"/>
                  </a:lnTo>
                  <a:lnTo>
                    <a:pt x="63" y="144"/>
                  </a:lnTo>
                  <a:lnTo>
                    <a:pt x="62" y="168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1" y="168"/>
                  </a:lnTo>
                  <a:lnTo>
                    <a:pt x="60" y="144"/>
                  </a:lnTo>
                  <a:lnTo>
                    <a:pt x="59" y="135"/>
                  </a:lnTo>
                  <a:lnTo>
                    <a:pt x="57" y="127"/>
                  </a:lnTo>
                  <a:lnTo>
                    <a:pt x="56" y="121"/>
                  </a:lnTo>
                  <a:lnTo>
                    <a:pt x="53" y="114"/>
                  </a:lnTo>
                  <a:lnTo>
                    <a:pt x="50" y="110"/>
                  </a:lnTo>
                  <a:lnTo>
                    <a:pt x="46" y="106"/>
                  </a:lnTo>
                  <a:lnTo>
                    <a:pt x="40" y="104"/>
                  </a:lnTo>
                  <a:lnTo>
                    <a:pt x="34" y="102"/>
                  </a:lnTo>
                  <a:lnTo>
                    <a:pt x="28" y="100"/>
                  </a:lnTo>
                  <a:lnTo>
                    <a:pt x="20" y="99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4" y="96"/>
                  </a:lnTo>
                  <a:lnTo>
                    <a:pt x="40" y="94"/>
                  </a:lnTo>
                  <a:lnTo>
                    <a:pt x="46" y="91"/>
                  </a:lnTo>
                  <a:lnTo>
                    <a:pt x="50" y="87"/>
                  </a:lnTo>
                  <a:lnTo>
                    <a:pt x="53" y="83"/>
                  </a:lnTo>
                  <a:lnTo>
                    <a:pt x="56" y="77"/>
                  </a:lnTo>
                  <a:lnTo>
                    <a:pt x="57" y="70"/>
                  </a:lnTo>
                  <a:lnTo>
                    <a:pt x="59" y="62"/>
                  </a:lnTo>
                  <a:lnTo>
                    <a:pt x="60" y="53"/>
                  </a:lnTo>
                  <a:lnTo>
                    <a:pt x="61" y="29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2" y="29"/>
                  </a:lnTo>
                  <a:lnTo>
                    <a:pt x="63" y="53"/>
                  </a:lnTo>
                  <a:lnTo>
                    <a:pt x="64" y="62"/>
                  </a:lnTo>
                  <a:lnTo>
                    <a:pt x="65" y="70"/>
                  </a:lnTo>
                  <a:lnTo>
                    <a:pt x="67" y="77"/>
                  </a:lnTo>
                  <a:lnTo>
                    <a:pt x="70" y="83"/>
                  </a:lnTo>
                  <a:lnTo>
                    <a:pt x="73" y="87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5" y="97"/>
                  </a:lnTo>
                  <a:lnTo>
                    <a:pt x="103" y="98"/>
                  </a:lnTo>
                  <a:lnTo>
                    <a:pt x="122" y="99"/>
                  </a:lnTo>
                  <a:lnTo>
                    <a:pt x="122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2" name="Freeform 31">
              <a:extLst>
                <a:ext uri="{FF2B5EF4-FFF2-40B4-BE49-F238E27FC236}">
                  <a16:creationId xmlns:a16="http://schemas.microsoft.com/office/drawing/2014/main" id="{A7EA7D0F-CE88-47CD-AD88-538AAA35D5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7375" y="2132013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4 w 123"/>
                <a:gd name="T5" fmla="*/ 100 h 199"/>
                <a:gd name="T6" fmla="*/ 96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4 w 123"/>
                <a:gd name="T15" fmla="*/ 112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3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2 w 123"/>
                <a:gd name="T33" fmla="*/ 169 h 199"/>
                <a:gd name="T34" fmla="*/ 60 w 123"/>
                <a:gd name="T35" fmla="*/ 145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4 w 123"/>
                <a:gd name="T43" fmla="*/ 116 h 199"/>
                <a:gd name="T44" fmla="*/ 51 w 123"/>
                <a:gd name="T45" fmla="*/ 112 h 199"/>
                <a:gd name="T46" fmla="*/ 46 w 123"/>
                <a:gd name="T47" fmla="*/ 107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1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1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6 w 123"/>
                <a:gd name="T69" fmla="*/ 91 h 199"/>
                <a:gd name="T70" fmla="*/ 51 w 123"/>
                <a:gd name="T71" fmla="*/ 88 h 199"/>
                <a:gd name="T72" fmla="*/ 54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3 h 199"/>
                <a:gd name="T80" fmla="*/ 60 w 123"/>
                <a:gd name="T81" fmla="*/ 53 h 199"/>
                <a:gd name="T82" fmla="*/ 62 w 123"/>
                <a:gd name="T83" fmla="*/ 31 h 199"/>
                <a:gd name="T84" fmla="*/ 62 w 123"/>
                <a:gd name="T85" fmla="*/ 0 h 199"/>
                <a:gd name="T86" fmla="*/ 62 w 123"/>
                <a:gd name="T87" fmla="*/ 0 h 199"/>
                <a:gd name="T88" fmla="*/ 63 w 123"/>
                <a:gd name="T89" fmla="*/ 31 h 199"/>
                <a:gd name="T90" fmla="*/ 64 w 123"/>
                <a:gd name="T91" fmla="*/ 53 h 199"/>
                <a:gd name="T92" fmla="*/ 65 w 123"/>
                <a:gd name="T93" fmla="*/ 63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4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6 w 123"/>
                <a:gd name="T109" fmla="*/ 97 h 199"/>
                <a:gd name="T110" fmla="*/ 104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4" y="100"/>
                  </a:lnTo>
                  <a:lnTo>
                    <a:pt x="96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4" y="112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3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2" y="169"/>
                  </a:lnTo>
                  <a:lnTo>
                    <a:pt x="60" y="145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4" y="116"/>
                  </a:lnTo>
                  <a:lnTo>
                    <a:pt x="51" y="112"/>
                  </a:lnTo>
                  <a:lnTo>
                    <a:pt x="46" y="107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1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1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6" y="91"/>
                  </a:lnTo>
                  <a:lnTo>
                    <a:pt x="51" y="88"/>
                  </a:lnTo>
                  <a:lnTo>
                    <a:pt x="54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3"/>
                  </a:lnTo>
                  <a:lnTo>
                    <a:pt x="60" y="53"/>
                  </a:lnTo>
                  <a:lnTo>
                    <a:pt x="62" y="31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3" y="31"/>
                  </a:lnTo>
                  <a:lnTo>
                    <a:pt x="64" y="53"/>
                  </a:lnTo>
                  <a:lnTo>
                    <a:pt x="65" y="63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4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6" y="97"/>
                  </a:lnTo>
                  <a:lnTo>
                    <a:pt x="104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3" name="Rectangle 20488">
              <a:extLst>
                <a:ext uri="{FF2B5EF4-FFF2-40B4-BE49-F238E27FC236}">
                  <a16:creationId xmlns:a16="http://schemas.microsoft.com/office/drawing/2014/main" id="{3D956139-1C93-4A24-A357-BA4F52AC894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072438" y="3946525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4" name="Freeform 20489">
              <a:extLst>
                <a:ext uri="{FF2B5EF4-FFF2-40B4-BE49-F238E27FC236}">
                  <a16:creationId xmlns:a16="http://schemas.microsoft.com/office/drawing/2014/main" id="{D7D526AF-4762-48B4-A383-F2B4844E4E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48 w 48"/>
                <a:gd name="T2" fmla="*/ 48 w 48"/>
                <a:gd name="T3" fmla="*/ 48 w 48"/>
                <a:gd name="T4" fmla="*/ 0 w 48"/>
                <a:gd name="T5" fmla="*/ 0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5" name="Freeform 20490">
              <a:extLst>
                <a:ext uri="{FF2B5EF4-FFF2-40B4-BE49-F238E27FC236}">
                  <a16:creationId xmlns:a16="http://schemas.microsoft.com/office/drawing/2014/main" id="{9E1F07DD-A78F-404F-B956-59290067DF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0 w 48"/>
                <a:gd name="T2" fmla="*/ 0 w 48"/>
                <a:gd name="T3" fmla="*/ 0 w 48"/>
                <a:gd name="T4" fmla="*/ 0 w 48"/>
                <a:gd name="T5" fmla="*/ 48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1" name="Freeform 20491">
              <a:extLst>
                <a:ext uri="{FF2B5EF4-FFF2-40B4-BE49-F238E27FC236}">
                  <a16:creationId xmlns:a16="http://schemas.microsoft.com/office/drawing/2014/main" id="{4EBBC5BA-5E66-4625-809B-4B76C7EFCA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0 w 48"/>
                <a:gd name="T2" fmla="*/ 0 w 48"/>
                <a:gd name="T3" fmla="*/ 0 w 48"/>
                <a:gd name="T4" fmla="*/ 0 w 48"/>
                <a:gd name="T5" fmla="*/ 48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2" name="Freeform 20493">
              <a:extLst>
                <a:ext uri="{FF2B5EF4-FFF2-40B4-BE49-F238E27FC236}">
                  <a16:creationId xmlns:a16="http://schemas.microsoft.com/office/drawing/2014/main" id="{87D04529-FC01-4778-BB29-D1012CFFC8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3997325"/>
              <a:ext cx="74613" cy="38100"/>
            </a:xfrm>
            <a:custGeom>
              <a:avLst/>
              <a:gdLst>
                <a:gd name="T0" fmla="*/ 24 w 47"/>
                <a:gd name="T1" fmla="*/ 0 h 24"/>
                <a:gd name="T2" fmla="*/ 24 w 47"/>
                <a:gd name="T3" fmla="*/ 0 h 24"/>
                <a:gd name="T4" fmla="*/ 29 w 47"/>
                <a:gd name="T5" fmla="*/ 0 h 24"/>
                <a:gd name="T6" fmla="*/ 33 w 47"/>
                <a:gd name="T7" fmla="*/ 2 h 24"/>
                <a:gd name="T8" fmla="*/ 37 w 47"/>
                <a:gd name="T9" fmla="*/ 4 h 24"/>
                <a:gd name="T10" fmla="*/ 41 w 47"/>
                <a:gd name="T11" fmla="*/ 7 h 24"/>
                <a:gd name="T12" fmla="*/ 43 w 47"/>
                <a:gd name="T13" fmla="*/ 11 h 24"/>
                <a:gd name="T14" fmla="*/ 46 w 47"/>
                <a:gd name="T15" fmla="*/ 15 h 24"/>
                <a:gd name="T16" fmla="*/ 47 w 47"/>
                <a:gd name="T17" fmla="*/ 18 h 24"/>
                <a:gd name="T18" fmla="*/ 47 w 47"/>
                <a:gd name="T19" fmla="*/ 24 h 24"/>
                <a:gd name="T20" fmla="*/ 0 w 47"/>
                <a:gd name="T21" fmla="*/ 24 h 24"/>
                <a:gd name="T22" fmla="*/ 0 w 47"/>
                <a:gd name="T23" fmla="*/ 24 h 24"/>
                <a:gd name="T24" fmla="*/ 0 w 47"/>
                <a:gd name="T25" fmla="*/ 18 h 24"/>
                <a:gd name="T26" fmla="*/ 2 w 47"/>
                <a:gd name="T27" fmla="*/ 15 h 24"/>
                <a:gd name="T28" fmla="*/ 4 w 47"/>
                <a:gd name="T29" fmla="*/ 11 h 24"/>
                <a:gd name="T30" fmla="*/ 7 w 47"/>
                <a:gd name="T31" fmla="*/ 7 h 24"/>
                <a:gd name="T32" fmla="*/ 11 w 47"/>
                <a:gd name="T33" fmla="*/ 4 h 24"/>
                <a:gd name="T34" fmla="*/ 15 w 47"/>
                <a:gd name="T35" fmla="*/ 2 h 24"/>
                <a:gd name="T36" fmla="*/ 19 w 47"/>
                <a:gd name="T37" fmla="*/ 0 h 24"/>
                <a:gd name="T38" fmla="*/ 24 w 47"/>
                <a:gd name="T3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4">
                  <a:moveTo>
                    <a:pt x="24" y="0"/>
                  </a:moveTo>
                  <a:lnTo>
                    <a:pt x="24" y="0"/>
                  </a:lnTo>
                  <a:lnTo>
                    <a:pt x="29" y="0"/>
                  </a:lnTo>
                  <a:lnTo>
                    <a:pt x="33" y="2"/>
                  </a:lnTo>
                  <a:lnTo>
                    <a:pt x="37" y="4"/>
                  </a:lnTo>
                  <a:lnTo>
                    <a:pt x="41" y="7"/>
                  </a:lnTo>
                  <a:lnTo>
                    <a:pt x="43" y="11"/>
                  </a:lnTo>
                  <a:lnTo>
                    <a:pt x="46" y="15"/>
                  </a:lnTo>
                  <a:lnTo>
                    <a:pt x="47" y="18"/>
                  </a:lnTo>
                  <a:lnTo>
                    <a:pt x="47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19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3" name="Freeform 20494">
              <a:extLst>
                <a:ext uri="{FF2B5EF4-FFF2-40B4-BE49-F238E27FC236}">
                  <a16:creationId xmlns:a16="http://schemas.microsoft.com/office/drawing/2014/main" id="{5638471E-0C71-4C78-A423-6286FAE24E9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9" name="Rectangle 20495">
              <a:extLst>
                <a:ext uri="{FF2B5EF4-FFF2-40B4-BE49-F238E27FC236}">
                  <a16:creationId xmlns:a16="http://schemas.microsoft.com/office/drawing/2014/main" id="{77687773-7CF1-4BB5-A51E-57996A962FC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724901" y="4035425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1" name="Freeform 20496">
              <a:extLst>
                <a:ext uri="{FF2B5EF4-FFF2-40B4-BE49-F238E27FC236}">
                  <a16:creationId xmlns:a16="http://schemas.microsoft.com/office/drawing/2014/main" id="{77D918CC-E593-442A-A2F6-6F408CBAA9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2" name="Freeform 20497">
              <a:extLst>
                <a:ext uri="{FF2B5EF4-FFF2-40B4-BE49-F238E27FC236}">
                  <a16:creationId xmlns:a16="http://schemas.microsoft.com/office/drawing/2014/main" id="{2F47FA7C-1B37-4CF6-8687-F10DE8E2F8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6" name="Freeform 20498">
              <a:extLst>
                <a:ext uri="{FF2B5EF4-FFF2-40B4-BE49-F238E27FC236}">
                  <a16:creationId xmlns:a16="http://schemas.microsoft.com/office/drawing/2014/main" id="{388C956A-EA7D-4FB2-B6A8-010E6593A9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7" name="Freeform 20500">
              <a:extLst>
                <a:ext uri="{FF2B5EF4-FFF2-40B4-BE49-F238E27FC236}">
                  <a16:creationId xmlns:a16="http://schemas.microsoft.com/office/drawing/2014/main" id="{EB0F5C11-CA76-4862-9AE9-05B52D71BB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05250"/>
              <a:ext cx="74613" cy="36513"/>
            </a:xfrm>
            <a:custGeom>
              <a:avLst/>
              <a:gdLst>
                <a:gd name="T0" fmla="*/ 24 w 47"/>
                <a:gd name="T1" fmla="*/ 0 h 23"/>
                <a:gd name="T2" fmla="*/ 24 w 47"/>
                <a:gd name="T3" fmla="*/ 0 h 23"/>
                <a:gd name="T4" fmla="*/ 29 w 47"/>
                <a:gd name="T5" fmla="*/ 0 h 23"/>
                <a:gd name="T6" fmla="*/ 33 w 47"/>
                <a:gd name="T7" fmla="*/ 1 h 23"/>
                <a:gd name="T8" fmla="*/ 37 w 47"/>
                <a:gd name="T9" fmla="*/ 4 h 23"/>
                <a:gd name="T10" fmla="*/ 41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3 w 47"/>
                <a:gd name="T27" fmla="*/ 14 h 23"/>
                <a:gd name="T28" fmla="*/ 4 w 47"/>
                <a:gd name="T29" fmla="*/ 10 h 23"/>
                <a:gd name="T30" fmla="*/ 7 w 47"/>
                <a:gd name="T31" fmla="*/ 6 h 23"/>
                <a:gd name="T32" fmla="*/ 11 w 47"/>
                <a:gd name="T33" fmla="*/ 4 h 23"/>
                <a:gd name="T34" fmla="*/ 15 w 47"/>
                <a:gd name="T35" fmla="*/ 1 h 23"/>
                <a:gd name="T36" fmla="*/ 20 w 47"/>
                <a:gd name="T37" fmla="*/ 0 h 23"/>
                <a:gd name="T38" fmla="*/ 24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4" y="0"/>
                  </a:moveTo>
                  <a:lnTo>
                    <a:pt x="24" y="0"/>
                  </a:lnTo>
                  <a:lnTo>
                    <a:pt x="29" y="0"/>
                  </a:lnTo>
                  <a:lnTo>
                    <a:pt x="33" y="1"/>
                  </a:lnTo>
                  <a:lnTo>
                    <a:pt x="37" y="4"/>
                  </a:lnTo>
                  <a:lnTo>
                    <a:pt x="41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3" y="14"/>
                  </a:lnTo>
                  <a:lnTo>
                    <a:pt x="4" y="10"/>
                  </a:lnTo>
                  <a:lnTo>
                    <a:pt x="7" y="6"/>
                  </a:lnTo>
                  <a:lnTo>
                    <a:pt x="11" y="4"/>
                  </a:lnTo>
                  <a:lnTo>
                    <a:pt x="15" y="1"/>
                  </a:lnTo>
                  <a:lnTo>
                    <a:pt x="20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8" name="Freeform 20501">
              <a:extLst>
                <a:ext uri="{FF2B5EF4-FFF2-40B4-BE49-F238E27FC236}">
                  <a16:creationId xmlns:a16="http://schemas.microsoft.com/office/drawing/2014/main" id="{777CBBED-7618-4E9F-8575-61C3E9D88BE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9" name="Rectangle 20502">
              <a:extLst>
                <a:ext uri="{FF2B5EF4-FFF2-40B4-BE49-F238E27FC236}">
                  <a16:creationId xmlns:a16="http://schemas.microsoft.com/office/drawing/2014/main" id="{E483DC1B-72A5-4D5F-8936-5743111DD13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855076" y="3941763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0" name="Freeform 20503">
              <a:extLst>
                <a:ext uri="{FF2B5EF4-FFF2-40B4-BE49-F238E27FC236}">
                  <a16:creationId xmlns:a16="http://schemas.microsoft.com/office/drawing/2014/main" id="{ED5F75C2-4DAF-4025-8A8B-98110C9C94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1" name="Freeform 20504">
              <a:extLst>
                <a:ext uri="{FF2B5EF4-FFF2-40B4-BE49-F238E27FC236}">
                  <a16:creationId xmlns:a16="http://schemas.microsoft.com/office/drawing/2014/main" id="{DD7A1402-10D3-4967-9880-14FA7BBF88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2" name="Freeform 20505">
              <a:extLst>
                <a:ext uri="{FF2B5EF4-FFF2-40B4-BE49-F238E27FC236}">
                  <a16:creationId xmlns:a16="http://schemas.microsoft.com/office/drawing/2014/main" id="{D5737FA5-DA2B-4124-90B6-E8944F34DB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3" name="Freeform 20507">
              <a:extLst>
                <a:ext uri="{FF2B5EF4-FFF2-40B4-BE49-F238E27FC236}">
                  <a16:creationId xmlns:a16="http://schemas.microsoft.com/office/drawing/2014/main" id="{D99B08C3-228C-4214-9361-65C87C7D4F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40175"/>
              <a:ext cx="73025" cy="36513"/>
            </a:xfrm>
            <a:custGeom>
              <a:avLst/>
              <a:gdLst>
                <a:gd name="T0" fmla="*/ 23 w 46"/>
                <a:gd name="T1" fmla="*/ 0 h 23"/>
                <a:gd name="T2" fmla="*/ 23 w 46"/>
                <a:gd name="T3" fmla="*/ 0 h 23"/>
                <a:gd name="T4" fmla="*/ 28 w 46"/>
                <a:gd name="T5" fmla="*/ 0 h 23"/>
                <a:gd name="T6" fmla="*/ 32 w 46"/>
                <a:gd name="T7" fmla="*/ 1 h 23"/>
                <a:gd name="T8" fmla="*/ 36 w 46"/>
                <a:gd name="T9" fmla="*/ 4 h 23"/>
                <a:gd name="T10" fmla="*/ 40 w 46"/>
                <a:gd name="T11" fmla="*/ 6 h 23"/>
                <a:gd name="T12" fmla="*/ 43 w 46"/>
                <a:gd name="T13" fmla="*/ 10 h 23"/>
                <a:gd name="T14" fmla="*/ 45 w 46"/>
                <a:gd name="T15" fmla="*/ 14 h 23"/>
                <a:gd name="T16" fmla="*/ 46 w 46"/>
                <a:gd name="T17" fmla="*/ 18 h 23"/>
                <a:gd name="T18" fmla="*/ 46 w 46"/>
                <a:gd name="T19" fmla="*/ 23 h 23"/>
                <a:gd name="T20" fmla="*/ 0 w 46"/>
                <a:gd name="T21" fmla="*/ 23 h 23"/>
                <a:gd name="T22" fmla="*/ 0 w 46"/>
                <a:gd name="T23" fmla="*/ 23 h 23"/>
                <a:gd name="T24" fmla="*/ 0 w 46"/>
                <a:gd name="T25" fmla="*/ 18 h 23"/>
                <a:gd name="T26" fmla="*/ 1 w 46"/>
                <a:gd name="T27" fmla="*/ 14 h 23"/>
                <a:gd name="T28" fmla="*/ 3 w 46"/>
                <a:gd name="T29" fmla="*/ 10 h 23"/>
                <a:gd name="T30" fmla="*/ 6 w 46"/>
                <a:gd name="T31" fmla="*/ 6 h 23"/>
                <a:gd name="T32" fmla="*/ 10 w 46"/>
                <a:gd name="T33" fmla="*/ 4 h 23"/>
                <a:gd name="T34" fmla="*/ 14 w 46"/>
                <a:gd name="T35" fmla="*/ 1 h 23"/>
                <a:gd name="T36" fmla="*/ 18 w 46"/>
                <a:gd name="T37" fmla="*/ 0 h 23"/>
                <a:gd name="T38" fmla="*/ 23 w 46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23">
                  <a:moveTo>
                    <a:pt x="23" y="0"/>
                  </a:moveTo>
                  <a:lnTo>
                    <a:pt x="23" y="0"/>
                  </a:lnTo>
                  <a:lnTo>
                    <a:pt x="28" y="0"/>
                  </a:lnTo>
                  <a:lnTo>
                    <a:pt x="32" y="1"/>
                  </a:lnTo>
                  <a:lnTo>
                    <a:pt x="36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5" y="14"/>
                  </a:lnTo>
                  <a:lnTo>
                    <a:pt x="46" y="18"/>
                  </a:lnTo>
                  <a:lnTo>
                    <a:pt x="46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3" y="10"/>
                  </a:lnTo>
                  <a:lnTo>
                    <a:pt x="6" y="6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4" name="Freeform 20508">
              <a:extLst>
                <a:ext uri="{FF2B5EF4-FFF2-40B4-BE49-F238E27FC236}">
                  <a16:creationId xmlns:a16="http://schemas.microsoft.com/office/drawing/2014/main" id="{C4D17CC5-C787-4380-95BF-80CA38C8CDC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0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  <a:gd name="T8" fmla="*/ 46 w 46"/>
                <a:gd name="T9" fmla="*/ 0 w 46"/>
                <a:gd name="T10" fmla="*/ 0 w 46"/>
                <a:gd name="T11" fmla="*/ 46 w 46"/>
                <a:gd name="T12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6" y="0"/>
                  </a:move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5" name="Rectangle 20509">
              <a:extLst>
                <a:ext uri="{FF2B5EF4-FFF2-40B4-BE49-F238E27FC236}">
                  <a16:creationId xmlns:a16="http://schemas.microsoft.com/office/drawing/2014/main" id="{790C73E9-5001-484B-B3B8-189B989564E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94776" y="3976688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6" name="Freeform 20510">
              <a:extLst>
                <a:ext uri="{FF2B5EF4-FFF2-40B4-BE49-F238E27FC236}">
                  <a16:creationId xmlns:a16="http://schemas.microsoft.com/office/drawing/2014/main" id="{FB3E56E8-97EC-42AB-AA03-AAD782FFCB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46 w 46"/>
                <a:gd name="T2" fmla="*/ 46 w 46"/>
                <a:gd name="T3" fmla="*/ 46 w 46"/>
                <a:gd name="T4" fmla="*/ 0 w 46"/>
                <a:gd name="T5" fmla="*/ 0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7" name="Freeform 20511">
              <a:extLst>
                <a:ext uri="{FF2B5EF4-FFF2-40B4-BE49-F238E27FC236}">
                  <a16:creationId xmlns:a16="http://schemas.microsoft.com/office/drawing/2014/main" id="{3FE0FC76-B526-4C54-953F-DDA8BA4BAF5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8" name="Freeform 20512">
              <a:extLst>
                <a:ext uri="{FF2B5EF4-FFF2-40B4-BE49-F238E27FC236}">
                  <a16:creationId xmlns:a16="http://schemas.microsoft.com/office/drawing/2014/main" id="{E2557794-122F-4602-A203-A74E3D0FE7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9" name="Freeform 20514">
              <a:extLst>
                <a:ext uri="{FF2B5EF4-FFF2-40B4-BE49-F238E27FC236}">
                  <a16:creationId xmlns:a16="http://schemas.microsoft.com/office/drawing/2014/main" id="{22ABE1F4-B6E8-48B8-993B-9E2FA1F46F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22725"/>
              <a:ext cx="74613" cy="36513"/>
            </a:xfrm>
            <a:custGeom>
              <a:avLst/>
              <a:gdLst>
                <a:gd name="T0" fmla="*/ 24 w 47"/>
                <a:gd name="T1" fmla="*/ 0 h 23"/>
                <a:gd name="T2" fmla="*/ 24 w 47"/>
                <a:gd name="T3" fmla="*/ 0 h 23"/>
                <a:gd name="T4" fmla="*/ 27 w 47"/>
                <a:gd name="T5" fmla="*/ 0 h 23"/>
                <a:gd name="T6" fmla="*/ 33 w 47"/>
                <a:gd name="T7" fmla="*/ 1 h 23"/>
                <a:gd name="T8" fmla="*/ 37 w 47"/>
                <a:gd name="T9" fmla="*/ 4 h 23"/>
                <a:gd name="T10" fmla="*/ 40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1 w 47"/>
                <a:gd name="T27" fmla="*/ 14 h 23"/>
                <a:gd name="T28" fmla="*/ 4 w 47"/>
                <a:gd name="T29" fmla="*/ 10 h 23"/>
                <a:gd name="T30" fmla="*/ 7 w 47"/>
                <a:gd name="T31" fmla="*/ 6 h 23"/>
                <a:gd name="T32" fmla="*/ 11 w 47"/>
                <a:gd name="T33" fmla="*/ 4 h 23"/>
                <a:gd name="T34" fmla="*/ 14 w 47"/>
                <a:gd name="T35" fmla="*/ 1 h 23"/>
                <a:gd name="T36" fmla="*/ 18 w 47"/>
                <a:gd name="T37" fmla="*/ 0 h 23"/>
                <a:gd name="T38" fmla="*/ 24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4" y="0"/>
                  </a:moveTo>
                  <a:lnTo>
                    <a:pt x="24" y="0"/>
                  </a:lnTo>
                  <a:lnTo>
                    <a:pt x="27" y="0"/>
                  </a:lnTo>
                  <a:lnTo>
                    <a:pt x="33" y="1"/>
                  </a:lnTo>
                  <a:lnTo>
                    <a:pt x="37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4" y="10"/>
                  </a:lnTo>
                  <a:lnTo>
                    <a:pt x="7" y="6"/>
                  </a:lnTo>
                  <a:lnTo>
                    <a:pt x="11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0" name="Freeform 20515">
              <a:extLst>
                <a:ext uri="{FF2B5EF4-FFF2-40B4-BE49-F238E27FC236}">
                  <a16:creationId xmlns:a16="http://schemas.microsoft.com/office/drawing/2014/main" id="{4A9EE9E3-A431-4621-A416-FFF4756204D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1" name="Rectangle 20516">
              <a:extLst>
                <a:ext uri="{FF2B5EF4-FFF2-40B4-BE49-F238E27FC236}">
                  <a16:creationId xmlns:a16="http://schemas.microsoft.com/office/drawing/2014/main" id="{0936B771-F7D5-4527-9231-FE342313C2D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134476" y="4059238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2" name="Freeform 20517">
              <a:extLst>
                <a:ext uri="{FF2B5EF4-FFF2-40B4-BE49-F238E27FC236}">
                  <a16:creationId xmlns:a16="http://schemas.microsoft.com/office/drawing/2014/main" id="{9E28DB28-C1DB-43D8-9A08-47967CB576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3" name="Freeform 20518">
              <a:extLst>
                <a:ext uri="{FF2B5EF4-FFF2-40B4-BE49-F238E27FC236}">
                  <a16:creationId xmlns:a16="http://schemas.microsoft.com/office/drawing/2014/main" id="{24EB078E-1F68-43C1-8A77-E265EC9366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4" name="Freeform 20519">
              <a:extLst>
                <a:ext uri="{FF2B5EF4-FFF2-40B4-BE49-F238E27FC236}">
                  <a16:creationId xmlns:a16="http://schemas.microsoft.com/office/drawing/2014/main" id="{AC302FE5-CDE0-4161-99D8-AA6BD8AD4E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5" name="Freeform 20521">
              <a:extLst>
                <a:ext uri="{FF2B5EF4-FFF2-40B4-BE49-F238E27FC236}">
                  <a16:creationId xmlns:a16="http://schemas.microsoft.com/office/drawing/2014/main" id="{EFF394D7-0268-421F-A34C-9A4C15B8C78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02088"/>
              <a:ext cx="74613" cy="36513"/>
            </a:xfrm>
            <a:custGeom>
              <a:avLst/>
              <a:gdLst>
                <a:gd name="T0" fmla="*/ 23 w 47"/>
                <a:gd name="T1" fmla="*/ 0 h 23"/>
                <a:gd name="T2" fmla="*/ 23 w 47"/>
                <a:gd name="T3" fmla="*/ 0 h 23"/>
                <a:gd name="T4" fmla="*/ 29 w 47"/>
                <a:gd name="T5" fmla="*/ 0 h 23"/>
                <a:gd name="T6" fmla="*/ 33 w 47"/>
                <a:gd name="T7" fmla="*/ 1 h 23"/>
                <a:gd name="T8" fmla="*/ 36 w 47"/>
                <a:gd name="T9" fmla="*/ 4 h 23"/>
                <a:gd name="T10" fmla="*/ 40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1 w 47"/>
                <a:gd name="T27" fmla="*/ 14 h 23"/>
                <a:gd name="T28" fmla="*/ 4 w 47"/>
                <a:gd name="T29" fmla="*/ 10 h 23"/>
                <a:gd name="T30" fmla="*/ 6 w 47"/>
                <a:gd name="T31" fmla="*/ 6 h 23"/>
                <a:gd name="T32" fmla="*/ 10 w 47"/>
                <a:gd name="T33" fmla="*/ 4 h 23"/>
                <a:gd name="T34" fmla="*/ 14 w 47"/>
                <a:gd name="T35" fmla="*/ 1 h 23"/>
                <a:gd name="T36" fmla="*/ 18 w 47"/>
                <a:gd name="T37" fmla="*/ 0 h 23"/>
                <a:gd name="T38" fmla="*/ 23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3" y="0"/>
                  </a:moveTo>
                  <a:lnTo>
                    <a:pt x="23" y="0"/>
                  </a:lnTo>
                  <a:lnTo>
                    <a:pt x="29" y="0"/>
                  </a:lnTo>
                  <a:lnTo>
                    <a:pt x="33" y="1"/>
                  </a:lnTo>
                  <a:lnTo>
                    <a:pt x="36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4" y="10"/>
                  </a:lnTo>
                  <a:lnTo>
                    <a:pt x="6" y="6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6" name="Freeform 20522">
              <a:extLst>
                <a:ext uri="{FF2B5EF4-FFF2-40B4-BE49-F238E27FC236}">
                  <a16:creationId xmlns:a16="http://schemas.microsoft.com/office/drawing/2014/main" id="{CDB89B87-0DE9-43AB-9166-A313ED1C7DB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7" name="Rectangle 20523">
              <a:extLst>
                <a:ext uri="{FF2B5EF4-FFF2-40B4-BE49-F238E27FC236}">
                  <a16:creationId xmlns:a16="http://schemas.microsoft.com/office/drawing/2014/main" id="{B8A87D5B-11E3-47DD-ABF0-D0AC153E32F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202613" y="4038600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8" name="Freeform 20524">
              <a:extLst>
                <a:ext uri="{FF2B5EF4-FFF2-40B4-BE49-F238E27FC236}">
                  <a16:creationId xmlns:a16="http://schemas.microsoft.com/office/drawing/2014/main" id="{4E805A62-B3DC-417F-9793-B683D5EBD4A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9" name="Freeform 20525">
              <a:extLst>
                <a:ext uri="{FF2B5EF4-FFF2-40B4-BE49-F238E27FC236}">
                  <a16:creationId xmlns:a16="http://schemas.microsoft.com/office/drawing/2014/main" id="{09CA73EC-4E3E-433B-8979-E4B429B3AD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10" name="Freeform 20526">
              <a:extLst>
                <a:ext uri="{FF2B5EF4-FFF2-40B4-BE49-F238E27FC236}">
                  <a16:creationId xmlns:a16="http://schemas.microsoft.com/office/drawing/2014/main" id="{586F8A10-E99B-4198-AF80-2F0A90B5DB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11" name="Freeform 20545">
              <a:extLst>
                <a:ext uri="{FF2B5EF4-FFF2-40B4-BE49-F238E27FC236}">
                  <a16:creationId xmlns:a16="http://schemas.microsoft.com/office/drawing/2014/main" id="{E3ABA901-600D-47AA-B490-AA2866C5D1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18688" y="5068888"/>
              <a:ext cx="0" cy="25400"/>
            </a:xfrm>
            <a:custGeom>
              <a:avLst/>
              <a:gdLst>
                <a:gd name="T0" fmla="*/ 16 h 16"/>
                <a:gd name="T1" fmla="*/ 0 h 16"/>
                <a:gd name="T2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lnTo>
                    <a:pt x="0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315CF90-827E-438C-B13A-A84AA98C7C06}"/>
              </a:ext>
            </a:extLst>
          </p:cNvPr>
          <p:cNvGrpSpPr/>
          <p:nvPr/>
        </p:nvGrpSpPr>
        <p:grpSpPr>
          <a:xfrm rot="5907698" flipV="1">
            <a:off x="-1118057" y="-4146964"/>
            <a:ext cx="13843282" cy="15552353"/>
            <a:chOff x="25637726" y="-3075661"/>
            <a:chExt cx="6450809" cy="7247219"/>
          </a:xfrm>
        </p:grpSpPr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id="{66992DBC-1F0F-4725-93C4-1234F951B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37726" y="-3075661"/>
              <a:ext cx="6450809" cy="7247219"/>
            </a:xfrm>
            <a:custGeom>
              <a:avLst/>
              <a:gdLst>
                <a:gd name="T0" fmla="*/ 531 w 774"/>
                <a:gd name="T1" fmla="*/ 24 h 830"/>
                <a:gd name="T2" fmla="*/ 362 w 774"/>
                <a:gd name="T3" fmla="*/ 22 h 830"/>
                <a:gd name="T4" fmla="*/ 287 w 774"/>
                <a:gd name="T5" fmla="*/ 97 h 830"/>
                <a:gd name="T6" fmla="*/ 135 w 774"/>
                <a:gd name="T7" fmla="*/ 112 h 830"/>
                <a:gd name="T8" fmla="*/ 124 w 774"/>
                <a:gd name="T9" fmla="*/ 222 h 830"/>
                <a:gd name="T10" fmla="*/ 58 w 774"/>
                <a:gd name="T11" fmla="*/ 562 h 830"/>
                <a:gd name="T12" fmla="*/ 149 w 774"/>
                <a:gd name="T13" fmla="*/ 690 h 830"/>
                <a:gd name="T14" fmla="*/ 253 w 774"/>
                <a:gd name="T15" fmla="*/ 802 h 830"/>
                <a:gd name="T16" fmla="*/ 436 w 774"/>
                <a:gd name="T17" fmla="*/ 826 h 830"/>
                <a:gd name="T18" fmla="*/ 597 w 774"/>
                <a:gd name="T19" fmla="*/ 777 h 830"/>
                <a:gd name="T20" fmla="*/ 696 w 774"/>
                <a:gd name="T21" fmla="*/ 571 h 830"/>
                <a:gd name="T22" fmla="*/ 673 w 774"/>
                <a:gd name="T23" fmla="*/ 503 h 830"/>
                <a:gd name="T24" fmla="*/ 722 w 774"/>
                <a:gd name="T25" fmla="*/ 473 h 830"/>
                <a:gd name="T26" fmla="*/ 744 w 774"/>
                <a:gd name="T27" fmla="*/ 409 h 830"/>
                <a:gd name="T28" fmla="*/ 765 w 774"/>
                <a:gd name="T29" fmla="*/ 226 h 830"/>
                <a:gd name="T30" fmla="*/ 531 w 774"/>
                <a:gd name="T31" fmla="*/ 24 h 830"/>
                <a:gd name="connsiteX0" fmla="*/ 6319 w 9353"/>
                <a:gd name="connsiteY0" fmla="*/ 141 h 9811"/>
                <a:gd name="connsiteX1" fmla="*/ 4136 w 9353"/>
                <a:gd name="connsiteY1" fmla="*/ 117 h 9811"/>
                <a:gd name="connsiteX2" fmla="*/ 3167 w 9353"/>
                <a:gd name="connsiteY2" fmla="*/ 1021 h 9811"/>
                <a:gd name="connsiteX3" fmla="*/ 1203 w 9353"/>
                <a:gd name="connsiteY3" fmla="*/ 1201 h 9811"/>
                <a:gd name="connsiteX4" fmla="*/ 1061 w 9353"/>
                <a:gd name="connsiteY4" fmla="*/ 2527 h 9811"/>
                <a:gd name="connsiteX5" fmla="*/ 208 w 9353"/>
                <a:gd name="connsiteY5" fmla="*/ 6623 h 9811"/>
                <a:gd name="connsiteX6" fmla="*/ 1384 w 9353"/>
                <a:gd name="connsiteY6" fmla="*/ 8165 h 9811"/>
                <a:gd name="connsiteX7" fmla="*/ 2728 w 9353"/>
                <a:gd name="connsiteY7" fmla="*/ 9515 h 9811"/>
                <a:gd name="connsiteX8" fmla="*/ 5092 w 9353"/>
                <a:gd name="connsiteY8" fmla="*/ 9804 h 9811"/>
                <a:gd name="connsiteX9" fmla="*/ 7172 w 9353"/>
                <a:gd name="connsiteY9" fmla="*/ 9213 h 9811"/>
                <a:gd name="connsiteX10" fmla="*/ 8451 w 9353"/>
                <a:gd name="connsiteY10" fmla="*/ 6732 h 9811"/>
                <a:gd name="connsiteX11" fmla="*/ 8154 w 9353"/>
                <a:gd name="connsiteY11" fmla="*/ 5912 h 9811"/>
                <a:gd name="connsiteX12" fmla="*/ 8694 w 9353"/>
                <a:gd name="connsiteY12" fmla="*/ 5489 h 9811"/>
                <a:gd name="connsiteX13" fmla="*/ 9071 w 9353"/>
                <a:gd name="connsiteY13" fmla="*/ 4780 h 9811"/>
                <a:gd name="connsiteX14" fmla="*/ 9343 w 9353"/>
                <a:gd name="connsiteY14" fmla="*/ 2575 h 9811"/>
                <a:gd name="connsiteX15" fmla="*/ 6319 w 9353"/>
                <a:gd name="connsiteY15" fmla="*/ 141 h 9811"/>
                <a:gd name="connsiteX0" fmla="*/ 6756 w 9998"/>
                <a:gd name="connsiteY0" fmla="*/ 144 h 10001"/>
                <a:gd name="connsiteX1" fmla="*/ 4422 w 9998"/>
                <a:gd name="connsiteY1" fmla="*/ 119 h 10001"/>
                <a:gd name="connsiteX2" fmla="*/ 3386 w 9998"/>
                <a:gd name="connsiteY2" fmla="*/ 1041 h 10001"/>
                <a:gd name="connsiteX3" fmla="*/ 1286 w 9998"/>
                <a:gd name="connsiteY3" fmla="*/ 1224 h 10001"/>
                <a:gd name="connsiteX4" fmla="*/ 1134 w 9998"/>
                <a:gd name="connsiteY4" fmla="*/ 2576 h 10001"/>
                <a:gd name="connsiteX5" fmla="*/ 222 w 9998"/>
                <a:gd name="connsiteY5" fmla="*/ 6751 h 10001"/>
                <a:gd name="connsiteX6" fmla="*/ 1480 w 9998"/>
                <a:gd name="connsiteY6" fmla="*/ 8322 h 10001"/>
                <a:gd name="connsiteX7" fmla="*/ 2917 w 9998"/>
                <a:gd name="connsiteY7" fmla="*/ 9698 h 10001"/>
                <a:gd name="connsiteX8" fmla="*/ 5444 w 9998"/>
                <a:gd name="connsiteY8" fmla="*/ 9993 h 10001"/>
                <a:gd name="connsiteX9" fmla="*/ 7668 w 9998"/>
                <a:gd name="connsiteY9" fmla="*/ 9390 h 10001"/>
                <a:gd name="connsiteX10" fmla="*/ 9036 w 9998"/>
                <a:gd name="connsiteY10" fmla="*/ 6862 h 10001"/>
                <a:gd name="connsiteX11" fmla="*/ 8718 w 9998"/>
                <a:gd name="connsiteY11" fmla="*/ 6026 h 10001"/>
                <a:gd name="connsiteX12" fmla="*/ 9295 w 9998"/>
                <a:gd name="connsiteY12" fmla="*/ 5595 h 10001"/>
                <a:gd name="connsiteX13" fmla="*/ 9556 w 9998"/>
                <a:gd name="connsiteY13" fmla="*/ 4796 h 10001"/>
                <a:gd name="connsiteX14" fmla="*/ 9989 w 9998"/>
                <a:gd name="connsiteY14" fmla="*/ 2625 h 10001"/>
                <a:gd name="connsiteX15" fmla="*/ 6756 w 9998"/>
                <a:gd name="connsiteY15" fmla="*/ 144 h 10001"/>
                <a:gd name="connsiteX0" fmla="*/ 6757 w 10000"/>
                <a:gd name="connsiteY0" fmla="*/ 144 h 10000"/>
                <a:gd name="connsiteX1" fmla="*/ 4423 w 10000"/>
                <a:gd name="connsiteY1" fmla="*/ 119 h 10000"/>
                <a:gd name="connsiteX2" fmla="*/ 3387 w 10000"/>
                <a:gd name="connsiteY2" fmla="*/ 1041 h 10000"/>
                <a:gd name="connsiteX3" fmla="*/ 1286 w 10000"/>
                <a:gd name="connsiteY3" fmla="*/ 1224 h 10000"/>
                <a:gd name="connsiteX4" fmla="*/ 1134 w 10000"/>
                <a:gd name="connsiteY4" fmla="*/ 2576 h 10000"/>
                <a:gd name="connsiteX5" fmla="*/ 222 w 10000"/>
                <a:gd name="connsiteY5" fmla="*/ 6750 h 10000"/>
                <a:gd name="connsiteX6" fmla="*/ 1480 w 10000"/>
                <a:gd name="connsiteY6" fmla="*/ 8321 h 10000"/>
                <a:gd name="connsiteX7" fmla="*/ 2918 w 10000"/>
                <a:gd name="connsiteY7" fmla="*/ 9697 h 10000"/>
                <a:gd name="connsiteX8" fmla="*/ 5445 w 10000"/>
                <a:gd name="connsiteY8" fmla="*/ 9992 h 10000"/>
                <a:gd name="connsiteX9" fmla="*/ 7670 w 10000"/>
                <a:gd name="connsiteY9" fmla="*/ 9389 h 10000"/>
                <a:gd name="connsiteX10" fmla="*/ 9038 w 10000"/>
                <a:gd name="connsiteY10" fmla="*/ 6861 h 10000"/>
                <a:gd name="connsiteX11" fmla="*/ 8720 w 10000"/>
                <a:gd name="connsiteY11" fmla="*/ 6025 h 10000"/>
                <a:gd name="connsiteX12" fmla="*/ 9297 w 10000"/>
                <a:gd name="connsiteY12" fmla="*/ 5594 h 10000"/>
                <a:gd name="connsiteX13" fmla="*/ 9501 w 10000"/>
                <a:gd name="connsiteY13" fmla="*/ 4884 h 10000"/>
                <a:gd name="connsiteX14" fmla="*/ 9991 w 10000"/>
                <a:gd name="connsiteY14" fmla="*/ 2625 h 10000"/>
                <a:gd name="connsiteX15" fmla="*/ 6757 w 10000"/>
                <a:gd name="connsiteY15" fmla="*/ 144 h 10000"/>
                <a:gd name="connsiteX0" fmla="*/ 6757 w 10000"/>
                <a:gd name="connsiteY0" fmla="*/ 144 h 10000"/>
                <a:gd name="connsiteX1" fmla="*/ 4423 w 10000"/>
                <a:gd name="connsiteY1" fmla="*/ 119 h 10000"/>
                <a:gd name="connsiteX2" fmla="*/ 3387 w 10000"/>
                <a:gd name="connsiteY2" fmla="*/ 1041 h 10000"/>
                <a:gd name="connsiteX3" fmla="*/ 1286 w 10000"/>
                <a:gd name="connsiteY3" fmla="*/ 1224 h 10000"/>
                <a:gd name="connsiteX4" fmla="*/ 1134 w 10000"/>
                <a:gd name="connsiteY4" fmla="*/ 2576 h 10000"/>
                <a:gd name="connsiteX5" fmla="*/ 222 w 10000"/>
                <a:gd name="connsiteY5" fmla="*/ 6750 h 10000"/>
                <a:gd name="connsiteX6" fmla="*/ 1480 w 10000"/>
                <a:gd name="connsiteY6" fmla="*/ 8321 h 10000"/>
                <a:gd name="connsiteX7" fmla="*/ 2918 w 10000"/>
                <a:gd name="connsiteY7" fmla="*/ 9697 h 10000"/>
                <a:gd name="connsiteX8" fmla="*/ 5445 w 10000"/>
                <a:gd name="connsiteY8" fmla="*/ 9992 h 10000"/>
                <a:gd name="connsiteX9" fmla="*/ 7670 w 10000"/>
                <a:gd name="connsiteY9" fmla="*/ 9389 h 10000"/>
                <a:gd name="connsiteX10" fmla="*/ 9038 w 10000"/>
                <a:gd name="connsiteY10" fmla="*/ 6861 h 10000"/>
                <a:gd name="connsiteX11" fmla="*/ 8720 w 10000"/>
                <a:gd name="connsiteY11" fmla="*/ 6025 h 10000"/>
                <a:gd name="connsiteX12" fmla="*/ 9297 w 10000"/>
                <a:gd name="connsiteY12" fmla="*/ 5594 h 10000"/>
                <a:gd name="connsiteX13" fmla="*/ 9501 w 10000"/>
                <a:gd name="connsiteY13" fmla="*/ 4884 h 10000"/>
                <a:gd name="connsiteX14" fmla="*/ 9991 w 10000"/>
                <a:gd name="connsiteY14" fmla="*/ 2625 h 10000"/>
                <a:gd name="connsiteX15" fmla="*/ 6757 w 10000"/>
                <a:gd name="connsiteY15" fmla="*/ 144 h 10000"/>
                <a:gd name="connsiteX0" fmla="*/ 6757 w 10002"/>
                <a:gd name="connsiteY0" fmla="*/ 144 h 10000"/>
                <a:gd name="connsiteX1" fmla="*/ 4423 w 10002"/>
                <a:gd name="connsiteY1" fmla="*/ 119 h 10000"/>
                <a:gd name="connsiteX2" fmla="*/ 3387 w 10002"/>
                <a:gd name="connsiteY2" fmla="*/ 1041 h 10000"/>
                <a:gd name="connsiteX3" fmla="*/ 1286 w 10002"/>
                <a:gd name="connsiteY3" fmla="*/ 1224 h 10000"/>
                <a:gd name="connsiteX4" fmla="*/ 1134 w 10002"/>
                <a:gd name="connsiteY4" fmla="*/ 2576 h 10000"/>
                <a:gd name="connsiteX5" fmla="*/ 222 w 10002"/>
                <a:gd name="connsiteY5" fmla="*/ 6750 h 10000"/>
                <a:gd name="connsiteX6" fmla="*/ 1480 w 10002"/>
                <a:gd name="connsiteY6" fmla="*/ 8321 h 10000"/>
                <a:gd name="connsiteX7" fmla="*/ 2918 w 10002"/>
                <a:gd name="connsiteY7" fmla="*/ 9697 h 10000"/>
                <a:gd name="connsiteX8" fmla="*/ 5445 w 10002"/>
                <a:gd name="connsiteY8" fmla="*/ 9992 h 10000"/>
                <a:gd name="connsiteX9" fmla="*/ 7670 w 10002"/>
                <a:gd name="connsiteY9" fmla="*/ 9389 h 10000"/>
                <a:gd name="connsiteX10" fmla="*/ 9038 w 10002"/>
                <a:gd name="connsiteY10" fmla="*/ 6861 h 10000"/>
                <a:gd name="connsiteX11" fmla="*/ 8720 w 10002"/>
                <a:gd name="connsiteY11" fmla="*/ 6025 h 10000"/>
                <a:gd name="connsiteX12" fmla="*/ 9297 w 10002"/>
                <a:gd name="connsiteY12" fmla="*/ 5594 h 10000"/>
                <a:gd name="connsiteX13" fmla="*/ 9501 w 10002"/>
                <a:gd name="connsiteY13" fmla="*/ 4884 h 10000"/>
                <a:gd name="connsiteX14" fmla="*/ 9991 w 10002"/>
                <a:gd name="connsiteY14" fmla="*/ 2625 h 10000"/>
                <a:gd name="connsiteX15" fmla="*/ 6757 w 10002"/>
                <a:gd name="connsiteY15" fmla="*/ 144 h 10000"/>
                <a:gd name="connsiteX0" fmla="*/ 6757 w 10001"/>
                <a:gd name="connsiteY0" fmla="*/ 144 h 10000"/>
                <a:gd name="connsiteX1" fmla="*/ 4423 w 10001"/>
                <a:gd name="connsiteY1" fmla="*/ 119 h 10000"/>
                <a:gd name="connsiteX2" fmla="*/ 3387 w 10001"/>
                <a:gd name="connsiteY2" fmla="*/ 1041 h 10000"/>
                <a:gd name="connsiteX3" fmla="*/ 1286 w 10001"/>
                <a:gd name="connsiteY3" fmla="*/ 1224 h 10000"/>
                <a:gd name="connsiteX4" fmla="*/ 1134 w 10001"/>
                <a:gd name="connsiteY4" fmla="*/ 2576 h 10000"/>
                <a:gd name="connsiteX5" fmla="*/ 222 w 10001"/>
                <a:gd name="connsiteY5" fmla="*/ 6750 h 10000"/>
                <a:gd name="connsiteX6" fmla="*/ 1480 w 10001"/>
                <a:gd name="connsiteY6" fmla="*/ 8321 h 10000"/>
                <a:gd name="connsiteX7" fmla="*/ 2918 w 10001"/>
                <a:gd name="connsiteY7" fmla="*/ 9697 h 10000"/>
                <a:gd name="connsiteX8" fmla="*/ 5445 w 10001"/>
                <a:gd name="connsiteY8" fmla="*/ 9992 h 10000"/>
                <a:gd name="connsiteX9" fmla="*/ 7670 w 10001"/>
                <a:gd name="connsiteY9" fmla="*/ 9389 h 10000"/>
                <a:gd name="connsiteX10" fmla="*/ 9038 w 10001"/>
                <a:gd name="connsiteY10" fmla="*/ 6861 h 10000"/>
                <a:gd name="connsiteX11" fmla="*/ 8720 w 10001"/>
                <a:gd name="connsiteY11" fmla="*/ 6025 h 10000"/>
                <a:gd name="connsiteX12" fmla="*/ 9297 w 10001"/>
                <a:gd name="connsiteY12" fmla="*/ 5594 h 10000"/>
                <a:gd name="connsiteX13" fmla="*/ 9416 w 10001"/>
                <a:gd name="connsiteY13" fmla="*/ 4695 h 10000"/>
                <a:gd name="connsiteX14" fmla="*/ 9991 w 10001"/>
                <a:gd name="connsiteY14" fmla="*/ 2625 h 10000"/>
                <a:gd name="connsiteX15" fmla="*/ 6757 w 10001"/>
                <a:gd name="connsiteY15" fmla="*/ 144 h 10000"/>
                <a:gd name="connsiteX0" fmla="*/ 6757 w 10000"/>
                <a:gd name="connsiteY0" fmla="*/ 144 h 10000"/>
                <a:gd name="connsiteX1" fmla="*/ 4423 w 10000"/>
                <a:gd name="connsiteY1" fmla="*/ 119 h 10000"/>
                <a:gd name="connsiteX2" fmla="*/ 3387 w 10000"/>
                <a:gd name="connsiteY2" fmla="*/ 1041 h 10000"/>
                <a:gd name="connsiteX3" fmla="*/ 1286 w 10000"/>
                <a:gd name="connsiteY3" fmla="*/ 1224 h 10000"/>
                <a:gd name="connsiteX4" fmla="*/ 1134 w 10000"/>
                <a:gd name="connsiteY4" fmla="*/ 2576 h 10000"/>
                <a:gd name="connsiteX5" fmla="*/ 222 w 10000"/>
                <a:gd name="connsiteY5" fmla="*/ 6750 h 10000"/>
                <a:gd name="connsiteX6" fmla="*/ 1480 w 10000"/>
                <a:gd name="connsiteY6" fmla="*/ 8321 h 10000"/>
                <a:gd name="connsiteX7" fmla="*/ 2918 w 10000"/>
                <a:gd name="connsiteY7" fmla="*/ 9697 h 10000"/>
                <a:gd name="connsiteX8" fmla="*/ 5445 w 10000"/>
                <a:gd name="connsiteY8" fmla="*/ 9992 h 10000"/>
                <a:gd name="connsiteX9" fmla="*/ 7670 w 10000"/>
                <a:gd name="connsiteY9" fmla="*/ 9389 h 10000"/>
                <a:gd name="connsiteX10" fmla="*/ 9038 w 10000"/>
                <a:gd name="connsiteY10" fmla="*/ 6861 h 10000"/>
                <a:gd name="connsiteX11" fmla="*/ 8720 w 10000"/>
                <a:gd name="connsiteY11" fmla="*/ 6025 h 10000"/>
                <a:gd name="connsiteX12" fmla="*/ 9297 w 10000"/>
                <a:gd name="connsiteY12" fmla="*/ 5594 h 10000"/>
                <a:gd name="connsiteX13" fmla="*/ 9345 w 10000"/>
                <a:gd name="connsiteY13" fmla="*/ 4821 h 10000"/>
                <a:gd name="connsiteX14" fmla="*/ 9991 w 10000"/>
                <a:gd name="connsiteY14" fmla="*/ 2625 h 10000"/>
                <a:gd name="connsiteX15" fmla="*/ 6757 w 10000"/>
                <a:gd name="connsiteY15" fmla="*/ 144 h 10000"/>
                <a:gd name="connsiteX0" fmla="*/ 6757 w 10000"/>
                <a:gd name="connsiteY0" fmla="*/ 144 h 10000"/>
                <a:gd name="connsiteX1" fmla="*/ 4423 w 10000"/>
                <a:gd name="connsiteY1" fmla="*/ 119 h 10000"/>
                <a:gd name="connsiteX2" fmla="*/ 3387 w 10000"/>
                <a:gd name="connsiteY2" fmla="*/ 1041 h 10000"/>
                <a:gd name="connsiteX3" fmla="*/ 1286 w 10000"/>
                <a:gd name="connsiteY3" fmla="*/ 1224 h 10000"/>
                <a:gd name="connsiteX4" fmla="*/ 1134 w 10000"/>
                <a:gd name="connsiteY4" fmla="*/ 2576 h 10000"/>
                <a:gd name="connsiteX5" fmla="*/ 222 w 10000"/>
                <a:gd name="connsiteY5" fmla="*/ 6750 h 10000"/>
                <a:gd name="connsiteX6" fmla="*/ 1480 w 10000"/>
                <a:gd name="connsiteY6" fmla="*/ 8321 h 10000"/>
                <a:gd name="connsiteX7" fmla="*/ 2918 w 10000"/>
                <a:gd name="connsiteY7" fmla="*/ 9697 h 10000"/>
                <a:gd name="connsiteX8" fmla="*/ 5445 w 10000"/>
                <a:gd name="connsiteY8" fmla="*/ 9992 h 10000"/>
                <a:gd name="connsiteX9" fmla="*/ 7670 w 10000"/>
                <a:gd name="connsiteY9" fmla="*/ 9389 h 10000"/>
                <a:gd name="connsiteX10" fmla="*/ 9038 w 10000"/>
                <a:gd name="connsiteY10" fmla="*/ 6861 h 10000"/>
                <a:gd name="connsiteX11" fmla="*/ 8720 w 10000"/>
                <a:gd name="connsiteY11" fmla="*/ 6025 h 10000"/>
                <a:gd name="connsiteX12" fmla="*/ 9345 w 10000"/>
                <a:gd name="connsiteY12" fmla="*/ 4821 h 10000"/>
                <a:gd name="connsiteX13" fmla="*/ 9991 w 10000"/>
                <a:gd name="connsiteY13" fmla="*/ 2625 h 10000"/>
                <a:gd name="connsiteX14" fmla="*/ 6757 w 10000"/>
                <a:gd name="connsiteY14" fmla="*/ 144 h 10000"/>
                <a:gd name="connsiteX0" fmla="*/ 6757 w 10001"/>
                <a:gd name="connsiteY0" fmla="*/ 144 h 10000"/>
                <a:gd name="connsiteX1" fmla="*/ 4423 w 10001"/>
                <a:gd name="connsiteY1" fmla="*/ 119 h 10000"/>
                <a:gd name="connsiteX2" fmla="*/ 3387 w 10001"/>
                <a:gd name="connsiteY2" fmla="*/ 1041 h 10000"/>
                <a:gd name="connsiteX3" fmla="*/ 1286 w 10001"/>
                <a:gd name="connsiteY3" fmla="*/ 1224 h 10000"/>
                <a:gd name="connsiteX4" fmla="*/ 1134 w 10001"/>
                <a:gd name="connsiteY4" fmla="*/ 2576 h 10000"/>
                <a:gd name="connsiteX5" fmla="*/ 222 w 10001"/>
                <a:gd name="connsiteY5" fmla="*/ 6750 h 10000"/>
                <a:gd name="connsiteX6" fmla="*/ 1480 w 10001"/>
                <a:gd name="connsiteY6" fmla="*/ 8321 h 10000"/>
                <a:gd name="connsiteX7" fmla="*/ 2918 w 10001"/>
                <a:gd name="connsiteY7" fmla="*/ 9697 h 10000"/>
                <a:gd name="connsiteX8" fmla="*/ 5445 w 10001"/>
                <a:gd name="connsiteY8" fmla="*/ 9992 h 10000"/>
                <a:gd name="connsiteX9" fmla="*/ 7670 w 10001"/>
                <a:gd name="connsiteY9" fmla="*/ 9389 h 10000"/>
                <a:gd name="connsiteX10" fmla="*/ 9038 w 10001"/>
                <a:gd name="connsiteY10" fmla="*/ 6861 h 10000"/>
                <a:gd name="connsiteX11" fmla="*/ 8720 w 10001"/>
                <a:gd name="connsiteY11" fmla="*/ 6025 h 10000"/>
                <a:gd name="connsiteX12" fmla="*/ 9402 w 10001"/>
                <a:gd name="connsiteY12" fmla="*/ 5061 h 10000"/>
                <a:gd name="connsiteX13" fmla="*/ 9991 w 10001"/>
                <a:gd name="connsiteY13" fmla="*/ 2625 h 10000"/>
                <a:gd name="connsiteX14" fmla="*/ 6757 w 10001"/>
                <a:gd name="connsiteY14" fmla="*/ 144 h 10000"/>
                <a:gd name="connsiteX0" fmla="*/ 6757 w 10001"/>
                <a:gd name="connsiteY0" fmla="*/ 144 h 10000"/>
                <a:gd name="connsiteX1" fmla="*/ 4423 w 10001"/>
                <a:gd name="connsiteY1" fmla="*/ 119 h 10000"/>
                <a:gd name="connsiteX2" fmla="*/ 3387 w 10001"/>
                <a:gd name="connsiteY2" fmla="*/ 1041 h 10000"/>
                <a:gd name="connsiteX3" fmla="*/ 1286 w 10001"/>
                <a:gd name="connsiteY3" fmla="*/ 1224 h 10000"/>
                <a:gd name="connsiteX4" fmla="*/ 1134 w 10001"/>
                <a:gd name="connsiteY4" fmla="*/ 2576 h 10000"/>
                <a:gd name="connsiteX5" fmla="*/ 222 w 10001"/>
                <a:gd name="connsiteY5" fmla="*/ 6750 h 10000"/>
                <a:gd name="connsiteX6" fmla="*/ 1480 w 10001"/>
                <a:gd name="connsiteY6" fmla="*/ 8321 h 10000"/>
                <a:gd name="connsiteX7" fmla="*/ 2918 w 10001"/>
                <a:gd name="connsiteY7" fmla="*/ 9697 h 10000"/>
                <a:gd name="connsiteX8" fmla="*/ 5445 w 10001"/>
                <a:gd name="connsiteY8" fmla="*/ 9992 h 10000"/>
                <a:gd name="connsiteX9" fmla="*/ 7670 w 10001"/>
                <a:gd name="connsiteY9" fmla="*/ 9389 h 10000"/>
                <a:gd name="connsiteX10" fmla="*/ 9038 w 10001"/>
                <a:gd name="connsiteY10" fmla="*/ 6861 h 10000"/>
                <a:gd name="connsiteX11" fmla="*/ 8720 w 10001"/>
                <a:gd name="connsiteY11" fmla="*/ 6025 h 10000"/>
                <a:gd name="connsiteX12" fmla="*/ 9402 w 10001"/>
                <a:gd name="connsiteY12" fmla="*/ 5061 h 10000"/>
                <a:gd name="connsiteX13" fmla="*/ 9991 w 10001"/>
                <a:gd name="connsiteY13" fmla="*/ 2625 h 10000"/>
                <a:gd name="connsiteX14" fmla="*/ 6757 w 10001"/>
                <a:gd name="connsiteY14" fmla="*/ 144 h 10000"/>
                <a:gd name="connsiteX0" fmla="*/ 6757 w 10003"/>
                <a:gd name="connsiteY0" fmla="*/ 144 h 10000"/>
                <a:gd name="connsiteX1" fmla="*/ 4423 w 10003"/>
                <a:gd name="connsiteY1" fmla="*/ 119 h 10000"/>
                <a:gd name="connsiteX2" fmla="*/ 3387 w 10003"/>
                <a:gd name="connsiteY2" fmla="*/ 1041 h 10000"/>
                <a:gd name="connsiteX3" fmla="*/ 1286 w 10003"/>
                <a:gd name="connsiteY3" fmla="*/ 1224 h 10000"/>
                <a:gd name="connsiteX4" fmla="*/ 1134 w 10003"/>
                <a:gd name="connsiteY4" fmla="*/ 2576 h 10000"/>
                <a:gd name="connsiteX5" fmla="*/ 222 w 10003"/>
                <a:gd name="connsiteY5" fmla="*/ 6750 h 10000"/>
                <a:gd name="connsiteX6" fmla="*/ 1480 w 10003"/>
                <a:gd name="connsiteY6" fmla="*/ 8321 h 10000"/>
                <a:gd name="connsiteX7" fmla="*/ 2918 w 10003"/>
                <a:gd name="connsiteY7" fmla="*/ 9697 h 10000"/>
                <a:gd name="connsiteX8" fmla="*/ 5445 w 10003"/>
                <a:gd name="connsiteY8" fmla="*/ 9992 h 10000"/>
                <a:gd name="connsiteX9" fmla="*/ 7670 w 10003"/>
                <a:gd name="connsiteY9" fmla="*/ 9389 h 10000"/>
                <a:gd name="connsiteX10" fmla="*/ 9038 w 10003"/>
                <a:gd name="connsiteY10" fmla="*/ 6861 h 10000"/>
                <a:gd name="connsiteX11" fmla="*/ 8720 w 10003"/>
                <a:gd name="connsiteY11" fmla="*/ 6025 h 10000"/>
                <a:gd name="connsiteX12" fmla="*/ 9402 w 10003"/>
                <a:gd name="connsiteY12" fmla="*/ 5061 h 10000"/>
                <a:gd name="connsiteX13" fmla="*/ 9991 w 10003"/>
                <a:gd name="connsiteY13" fmla="*/ 2625 h 10000"/>
                <a:gd name="connsiteX14" fmla="*/ 6757 w 10003"/>
                <a:gd name="connsiteY14" fmla="*/ 144 h 10000"/>
                <a:gd name="connsiteX0" fmla="*/ 6757 w 10001"/>
                <a:gd name="connsiteY0" fmla="*/ 144 h 10000"/>
                <a:gd name="connsiteX1" fmla="*/ 4423 w 10001"/>
                <a:gd name="connsiteY1" fmla="*/ 119 h 10000"/>
                <a:gd name="connsiteX2" fmla="*/ 3387 w 10001"/>
                <a:gd name="connsiteY2" fmla="*/ 1041 h 10000"/>
                <a:gd name="connsiteX3" fmla="*/ 1286 w 10001"/>
                <a:gd name="connsiteY3" fmla="*/ 1224 h 10000"/>
                <a:gd name="connsiteX4" fmla="*/ 1134 w 10001"/>
                <a:gd name="connsiteY4" fmla="*/ 2576 h 10000"/>
                <a:gd name="connsiteX5" fmla="*/ 222 w 10001"/>
                <a:gd name="connsiteY5" fmla="*/ 6750 h 10000"/>
                <a:gd name="connsiteX6" fmla="*/ 1480 w 10001"/>
                <a:gd name="connsiteY6" fmla="*/ 8321 h 10000"/>
                <a:gd name="connsiteX7" fmla="*/ 2918 w 10001"/>
                <a:gd name="connsiteY7" fmla="*/ 9697 h 10000"/>
                <a:gd name="connsiteX8" fmla="*/ 5445 w 10001"/>
                <a:gd name="connsiteY8" fmla="*/ 9992 h 10000"/>
                <a:gd name="connsiteX9" fmla="*/ 7670 w 10001"/>
                <a:gd name="connsiteY9" fmla="*/ 9389 h 10000"/>
                <a:gd name="connsiteX10" fmla="*/ 9038 w 10001"/>
                <a:gd name="connsiteY10" fmla="*/ 6861 h 10000"/>
                <a:gd name="connsiteX11" fmla="*/ 8720 w 10001"/>
                <a:gd name="connsiteY11" fmla="*/ 6025 h 10000"/>
                <a:gd name="connsiteX12" fmla="*/ 9288 w 10001"/>
                <a:gd name="connsiteY12" fmla="*/ 4783 h 10000"/>
                <a:gd name="connsiteX13" fmla="*/ 9991 w 10001"/>
                <a:gd name="connsiteY13" fmla="*/ 2625 h 10000"/>
                <a:gd name="connsiteX14" fmla="*/ 6757 w 10001"/>
                <a:gd name="connsiteY14" fmla="*/ 144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1" h="10000">
                  <a:moveTo>
                    <a:pt x="6757" y="144"/>
                  </a:moveTo>
                  <a:cubicBezTo>
                    <a:pt x="5998" y="119"/>
                    <a:pt x="5128" y="-151"/>
                    <a:pt x="4423" y="119"/>
                  </a:cubicBezTo>
                  <a:cubicBezTo>
                    <a:pt x="3829" y="340"/>
                    <a:pt x="3677" y="771"/>
                    <a:pt x="3387" y="1041"/>
                  </a:cubicBezTo>
                  <a:cubicBezTo>
                    <a:pt x="2766" y="1630"/>
                    <a:pt x="1908" y="856"/>
                    <a:pt x="1286" y="1224"/>
                  </a:cubicBezTo>
                  <a:cubicBezTo>
                    <a:pt x="859" y="1470"/>
                    <a:pt x="1176" y="1973"/>
                    <a:pt x="1134" y="2576"/>
                  </a:cubicBezTo>
                  <a:cubicBezTo>
                    <a:pt x="1038" y="3816"/>
                    <a:pt x="-578" y="5509"/>
                    <a:pt x="222" y="6750"/>
                  </a:cubicBezTo>
                  <a:cubicBezTo>
                    <a:pt x="596" y="7314"/>
                    <a:pt x="1190" y="7720"/>
                    <a:pt x="1480" y="8321"/>
                  </a:cubicBezTo>
                  <a:cubicBezTo>
                    <a:pt x="1797" y="9009"/>
                    <a:pt x="2046" y="9513"/>
                    <a:pt x="2918" y="9697"/>
                  </a:cubicBezTo>
                  <a:cubicBezTo>
                    <a:pt x="3732" y="9856"/>
                    <a:pt x="4617" y="10041"/>
                    <a:pt x="5445" y="9992"/>
                  </a:cubicBezTo>
                  <a:cubicBezTo>
                    <a:pt x="6260" y="9943"/>
                    <a:pt x="6854" y="9292"/>
                    <a:pt x="7670" y="9389"/>
                  </a:cubicBezTo>
                  <a:cubicBezTo>
                    <a:pt x="9549" y="9598"/>
                    <a:pt x="9674" y="8039"/>
                    <a:pt x="9038" y="6861"/>
                  </a:cubicBezTo>
                  <a:cubicBezTo>
                    <a:pt x="8927" y="6664"/>
                    <a:pt x="8624" y="6319"/>
                    <a:pt x="8720" y="6025"/>
                  </a:cubicBezTo>
                  <a:cubicBezTo>
                    <a:pt x="8771" y="5685"/>
                    <a:pt x="9456" y="5485"/>
                    <a:pt x="9288" y="4783"/>
                  </a:cubicBezTo>
                  <a:cubicBezTo>
                    <a:pt x="9120" y="4081"/>
                    <a:pt x="10115" y="3508"/>
                    <a:pt x="9991" y="2625"/>
                  </a:cubicBezTo>
                  <a:cubicBezTo>
                    <a:pt x="9866" y="1666"/>
                    <a:pt x="8361" y="193"/>
                    <a:pt x="6757" y="144"/>
                  </a:cubicBezTo>
                  <a:close/>
                </a:path>
              </a:pathLst>
            </a:custGeom>
            <a:solidFill>
              <a:srgbClr val="0637C2"/>
            </a:solidFill>
            <a:ln>
              <a:noFill/>
            </a:ln>
            <a:effectLst>
              <a:innerShdw blurRad="292100" dist="266700" dir="12660000">
                <a:schemeClr val="tx1">
                  <a:alpha val="42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27" name="Freeform 6">
              <a:extLst>
                <a:ext uri="{FF2B5EF4-FFF2-40B4-BE49-F238E27FC236}">
                  <a16:creationId xmlns:a16="http://schemas.microsoft.com/office/drawing/2014/main" id="{6AF26F27-9F65-4103-B80A-D7E43EAC88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07047" y="-2744908"/>
              <a:ext cx="5721341" cy="6682859"/>
            </a:xfrm>
            <a:custGeom>
              <a:avLst/>
              <a:gdLst>
                <a:gd name="T0" fmla="*/ 615 w 642"/>
                <a:gd name="T1" fmla="*/ 150 h 751"/>
                <a:gd name="T2" fmla="*/ 532 w 642"/>
                <a:gd name="T3" fmla="*/ 57 h 751"/>
                <a:gd name="T4" fmla="*/ 412 w 642"/>
                <a:gd name="T5" fmla="*/ 10 h 751"/>
                <a:gd name="T6" fmla="*/ 325 w 642"/>
                <a:gd name="T7" fmla="*/ 63 h 751"/>
                <a:gd name="T8" fmla="*/ 195 w 642"/>
                <a:gd name="T9" fmla="*/ 111 h 751"/>
                <a:gd name="T10" fmla="*/ 121 w 642"/>
                <a:gd name="T11" fmla="*/ 187 h 751"/>
                <a:gd name="T12" fmla="*/ 60 w 642"/>
                <a:gd name="T13" fmla="*/ 291 h 751"/>
                <a:gd name="T14" fmla="*/ 49 w 642"/>
                <a:gd name="T15" fmla="*/ 544 h 751"/>
                <a:gd name="T16" fmla="*/ 249 w 642"/>
                <a:gd name="T17" fmla="*/ 685 h 751"/>
                <a:gd name="T18" fmla="*/ 530 w 642"/>
                <a:gd name="T19" fmla="*/ 667 h 751"/>
                <a:gd name="T20" fmla="*/ 559 w 642"/>
                <a:gd name="T21" fmla="*/ 540 h 751"/>
                <a:gd name="T22" fmla="*/ 548 w 642"/>
                <a:gd name="T23" fmla="*/ 484 h 751"/>
                <a:gd name="T24" fmla="*/ 570 w 642"/>
                <a:gd name="T25" fmla="*/ 417 h 751"/>
                <a:gd name="T26" fmla="*/ 604 w 642"/>
                <a:gd name="T27" fmla="*/ 288 h 751"/>
                <a:gd name="T28" fmla="*/ 615 w 642"/>
                <a:gd name="T29" fmla="*/ 150 h 751"/>
                <a:gd name="T30" fmla="*/ 615 w 642"/>
                <a:gd name="T31" fmla="*/ 150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2" h="751">
                  <a:moveTo>
                    <a:pt x="615" y="150"/>
                  </a:moveTo>
                  <a:cubicBezTo>
                    <a:pt x="593" y="107"/>
                    <a:pt x="572" y="83"/>
                    <a:pt x="532" y="57"/>
                  </a:cubicBezTo>
                  <a:cubicBezTo>
                    <a:pt x="497" y="33"/>
                    <a:pt x="457" y="0"/>
                    <a:pt x="412" y="10"/>
                  </a:cubicBezTo>
                  <a:cubicBezTo>
                    <a:pt x="377" y="17"/>
                    <a:pt x="354" y="44"/>
                    <a:pt x="325" y="63"/>
                  </a:cubicBezTo>
                  <a:cubicBezTo>
                    <a:pt x="286" y="88"/>
                    <a:pt x="240" y="97"/>
                    <a:pt x="195" y="111"/>
                  </a:cubicBezTo>
                  <a:cubicBezTo>
                    <a:pt x="149" y="125"/>
                    <a:pt x="130" y="139"/>
                    <a:pt x="121" y="187"/>
                  </a:cubicBezTo>
                  <a:cubicBezTo>
                    <a:pt x="112" y="229"/>
                    <a:pt x="85" y="258"/>
                    <a:pt x="60" y="291"/>
                  </a:cubicBezTo>
                  <a:cubicBezTo>
                    <a:pt x="0" y="369"/>
                    <a:pt x="5" y="460"/>
                    <a:pt x="49" y="544"/>
                  </a:cubicBezTo>
                  <a:cubicBezTo>
                    <a:pt x="91" y="625"/>
                    <a:pt x="161" y="669"/>
                    <a:pt x="249" y="685"/>
                  </a:cubicBezTo>
                  <a:cubicBezTo>
                    <a:pt x="330" y="700"/>
                    <a:pt x="467" y="751"/>
                    <a:pt x="530" y="667"/>
                  </a:cubicBezTo>
                  <a:cubicBezTo>
                    <a:pt x="552" y="638"/>
                    <a:pt x="567" y="575"/>
                    <a:pt x="559" y="540"/>
                  </a:cubicBezTo>
                  <a:cubicBezTo>
                    <a:pt x="555" y="521"/>
                    <a:pt x="545" y="504"/>
                    <a:pt x="548" y="484"/>
                  </a:cubicBezTo>
                  <a:cubicBezTo>
                    <a:pt x="551" y="461"/>
                    <a:pt x="563" y="439"/>
                    <a:pt x="570" y="417"/>
                  </a:cubicBezTo>
                  <a:cubicBezTo>
                    <a:pt x="584" y="374"/>
                    <a:pt x="583" y="327"/>
                    <a:pt x="604" y="288"/>
                  </a:cubicBezTo>
                  <a:cubicBezTo>
                    <a:pt x="631" y="238"/>
                    <a:pt x="642" y="203"/>
                    <a:pt x="615" y="150"/>
                  </a:cubicBezTo>
                  <a:cubicBezTo>
                    <a:pt x="607" y="134"/>
                    <a:pt x="624" y="166"/>
                    <a:pt x="615" y="150"/>
                  </a:cubicBezTo>
                  <a:close/>
                </a:path>
              </a:pathLst>
            </a:custGeom>
            <a:solidFill>
              <a:srgbClr val="000E92"/>
            </a:solidFill>
            <a:ln>
              <a:noFill/>
            </a:ln>
            <a:effectLst>
              <a:innerShdw blurRad="292100" dist="190500" dir="12660000">
                <a:schemeClr val="tx1">
                  <a:alpha val="5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BDD03EB6-E2D4-47B2-B40C-6F1E6DED4B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32502" y="-2116734"/>
              <a:ext cx="4955170" cy="5684447"/>
            </a:xfrm>
            <a:custGeom>
              <a:avLst/>
              <a:gdLst>
                <a:gd name="T0" fmla="*/ 533 w 556"/>
                <a:gd name="T1" fmla="*/ 76 h 639"/>
                <a:gd name="T2" fmla="*/ 354 w 556"/>
                <a:gd name="T3" fmla="*/ 22 h 639"/>
                <a:gd name="T4" fmla="*/ 278 w 556"/>
                <a:gd name="T5" fmla="*/ 54 h 639"/>
                <a:gd name="T6" fmla="*/ 179 w 556"/>
                <a:gd name="T7" fmla="*/ 68 h 639"/>
                <a:gd name="T8" fmla="*/ 116 w 556"/>
                <a:gd name="T9" fmla="*/ 137 h 639"/>
                <a:gd name="T10" fmla="*/ 44 w 556"/>
                <a:gd name="T11" fmla="*/ 239 h 639"/>
                <a:gd name="T12" fmla="*/ 112 w 556"/>
                <a:gd name="T13" fmla="*/ 440 h 639"/>
                <a:gd name="T14" fmla="*/ 239 w 556"/>
                <a:gd name="T15" fmla="*/ 599 h 639"/>
                <a:gd name="T16" fmla="*/ 464 w 556"/>
                <a:gd name="T17" fmla="*/ 550 h 639"/>
                <a:gd name="T18" fmla="*/ 486 w 556"/>
                <a:gd name="T19" fmla="*/ 392 h 639"/>
                <a:gd name="T20" fmla="*/ 486 w 556"/>
                <a:gd name="T21" fmla="*/ 263 h 639"/>
                <a:gd name="T22" fmla="*/ 538 w 556"/>
                <a:gd name="T23" fmla="*/ 173 h 639"/>
                <a:gd name="T24" fmla="*/ 533 w 556"/>
                <a:gd name="T25" fmla="*/ 76 h 639"/>
                <a:gd name="T26" fmla="*/ 533 w 556"/>
                <a:gd name="T27" fmla="*/ 76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6" h="639">
                  <a:moveTo>
                    <a:pt x="533" y="76"/>
                  </a:moveTo>
                  <a:cubicBezTo>
                    <a:pt x="495" y="13"/>
                    <a:pt x="419" y="0"/>
                    <a:pt x="354" y="22"/>
                  </a:cubicBezTo>
                  <a:cubicBezTo>
                    <a:pt x="327" y="30"/>
                    <a:pt x="303" y="44"/>
                    <a:pt x="278" y="54"/>
                  </a:cubicBezTo>
                  <a:cubicBezTo>
                    <a:pt x="244" y="68"/>
                    <a:pt x="212" y="59"/>
                    <a:pt x="179" y="68"/>
                  </a:cubicBezTo>
                  <a:cubicBezTo>
                    <a:pt x="149" y="76"/>
                    <a:pt x="137" y="117"/>
                    <a:pt x="116" y="137"/>
                  </a:cubicBezTo>
                  <a:cubicBezTo>
                    <a:pt x="88" y="166"/>
                    <a:pt x="62" y="203"/>
                    <a:pt x="44" y="239"/>
                  </a:cubicBezTo>
                  <a:cubicBezTo>
                    <a:pt x="0" y="325"/>
                    <a:pt x="60" y="378"/>
                    <a:pt x="112" y="440"/>
                  </a:cubicBezTo>
                  <a:cubicBezTo>
                    <a:pt x="159" y="495"/>
                    <a:pt x="179" y="570"/>
                    <a:pt x="239" y="599"/>
                  </a:cubicBezTo>
                  <a:cubicBezTo>
                    <a:pt x="318" y="637"/>
                    <a:pt x="428" y="639"/>
                    <a:pt x="464" y="550"/>
                  </a:cubicBezTo>
                  <a:cubicBezTo>
                    <a:pt x="482" y="506"/>
                    <a:pt x="448" y="470"/>
                    <a:pt x="486" y="392"/>
                  </a:cubicBezTo>
                  <a:cubicBezTo>
                    <a:pt x="506" y="352"/>
                    <a:pt x="480" y="306"/>
                    <a:pt x="486" y="263"/>
                  </a:cubicBezTo>
                  <a:cubicBezTo>
                    <a:pt x="491" y="223"/>
                    <a:pt x="518" y="204"/>
                    <a:pt x="538" y="173"/>
                  </a:cubicBezTo>
                  <a:cubicBezTo>
                    <a:pt x="556" y="143"/>
                    <a:pt x="551" y="104"/>
                    <a:pt x="533" y="76"/>
                  </a:cubicBezTo>
                  <a:cubicBezTo>
                    <a:pt x="519" y="52"/>
                    <a:pt x="547" y="99"/>
                    <a:pt x="533" y="76"/>
                  </a:cubicBezTo>
                  <a:close/>
                </a:path>
              </a:pathLst>
            </a:custGeom>
            <a:solidFill>
              <a:srgbClr val="000B67"/>
            </a:solidFill>
            <a:ln>
              <a:noFill/>
            </a:ln>
            <a:effectLst>
              <a:innerShdw blurRad="292100" dist="266700" dir="12660000">
                <a:schemeClr val="tx1">
                  <a:alpha val="46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7" name="Rectangle 56"/>
          <p:cNvSpPr/>
          <p:nvPr/>
        </p:nvSpPr>
        <p:spPr>
          <a:xfrm>
            <a:off x="3354433" y="1701756"/>
            <a:ext cx="54831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spc="300" dirty="0">
                <a:gradFill>
                  <a:gsLst>
                    <a:gs pos="0">
                      <a:srgbClr val="E8E4F0">
                        <a:alpha val="0"/>
                      </a:srgbClr>
                    </a:gs>
                    <a:gs pos="51000">
                      <a:srgbClr val="FFFFFF"/>
                    </a:gs>
                  </a:gsLst>
                  <a:lin ang="16200000" scaled="1"/>
                </a:gradFill>
                <a:cs typeface="+mn-ea"/>
                <a:sym typeface="+mn-lt"/>
              </a:rPr>
              <a:t>祝大家新年快乐</a:t>
            </a:r>
            <a:endParaRPr lang="en-US" altLang="zh-CN" sz="3600" b="1" spc="300" dirty="0">
              <a:gradFill>
                <a:gsLst>
                  <a:gs pos="0">
                    <a:srgbClr val="E8E4F0">
                      <a:alpha val="0"/>
                    </a:srgbClr>
                  </a:gs>
                  <a:gs pos="51000">
                    <a:srgbClr val="FFFFFF"/>
                  </a:gs>
                </a:gsLst>
                <a:lin ang="16200000" scaled="1"/>
              </a:gradFill>
              <a:cs typeface="+mn-ea"/>
              <a:sym typeface="+mn-l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256093" y="8374119"/>
            <a:ext cx="1344394" cy="494472"/>
            <a:chOff x="4294416" y="2820229"/>
            <a:chExt cx="1344394" cy="494472"/>
          </a:xfrm>
        </p:grpSpPr>
        <p:sp>
          <p:nvSpPr>
            <p:cNvPr id="66" name="Rectangle: Top Corners Rounded 65"/>
            <p:cNvSpPr/>
            <p:nvPr/>
          </p:nvSpPr>
          <p:spPr>
            <a:xfrm rot="5400000">
              <a:off x="4716362" y="2398283"/>
              <a:ext cx="494472" cy="133836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0930CB"/>
                </a:gs>
                <a:gs pos="76000">
                  <a:srgbClr val="5CD6FE"/>
                </a:gs>
              </a:gsLst>
              <a:lin ang="8400000" scaled="0"/>
            </a:gradFill>
            <a:ln w="12700" cap="flat">
              <a:noFill/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4352360" y="2928964"/>
              <a:ext cx="128645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剪纸风格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77" name="图形 76">
            <a:extLst>
              <a:ext uri="{FF2B5EF4-FFF2-40B4-BE49-F238E27FC236}">
                <a16:creationId xmlns:a16="http://schemas.microsoft.com/office/drawing/2014/main" id="{0628038E-03C0-496B-8E69-111ECB13C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6205" y="566057"/>
            <a:ext cx="2052085" cy="123408"/>
          </a:xfrm>
          <a:prstGeom prst="rect">
            <a:avLst/>
          </a:prstGeom>
        </p:spPr>
      </p:pic>
      <p:sp>
        <p:nvSpPr>
          <p:cNvPr id="78" name="矩形 77">
            <a:extLst>
              <a:ext uri="{FF2B5EF4-FFF2-40B4-BE49-F238E27FC236}">
                <a16:creationId xmlns:a16="http://schemas.microsoft.com/office/drawing/2014/main" id="{96DC9182-7527-40C9-8747-0AD17EB2AA04}"/>
              </a:ext>
            </a:extLst>
          </p:cNvPr>
          <p:cNvSpPr/>
          <p:nvPr/>
        </p:nvSpPr>
        <p:spPr>
          <a:xfrm>
            <a:off x="9432652" y="6230570"/>
            <a:ext cx="2229462" cy="32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600" spc="1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 Quality Control Manual of Chinese Standard PPT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76518959-63C8-44E4-912D-F7BBE3B0DBD7}"/>
              </a:ext>
            </a:extLst>
          </p:cNvPr>
          <p:cNvSpPr/>
          <p:nvPr/>
        </p:nvSpPr>
        <p:spPr>
          <a:xfrm>
            <a:off x="5699488" y="2536278"/>
            <a:ext cx="720000" cy="36000"/>
          </a:xfrm>
          <a:prstGeom prst="rect">
            <a:avLst/>
          </a:prstGeom>
          <a:gradFill>
            <a:gsLst>
              <a:gs pos="0">
                <a:srgbClr val="FFC000"/>
              </a:gs>
              <a:gs pos="91000">
                <a:srgbClr val="5E03E3"/>
              </a:gs>
            </a:gsLst>
            <a:lin ang="4200000" scaled="0"/>
          </a:gradFill>
          <a:ln w="9525" cap="flat">
            <a:noFill/>
            <a:prstDash val="solid"/>
            <a:miter/>
          </a:ln>
          <a:effectLst>
            <a:outerShdw blurRad="101600" dist="38100" dir="2700000" algn="tl" rotWithShape="0">
              <a:prstClr val="black">
                <a:alpha val="3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3" name="Text Placeholder 4">
            <a:extLst>
              <a:ext uri="{FF2B5EF4-FFF2-40B4-BE49-F238E27FC236}">
                <a16:creationId xmlns:a16="http://schemas.microsoft.com/office/drawing/2014/main" id="{FAD19D64-CEFF-4F71-9D08-83497DB7C73D}"/>
              </a:ext>
            </a:extLst>
          </p:cNvPr>
          <p:cNvSpPr txBox="1">
            <a:spLocks/>
          </p:cNvSpPr>
          <p:nvPr/>
        </p:nvSpPr>
        <p:spPr>
          <a:xfrm flipH="1">
            <a:off x="2620926" y="4273718"/>
            <a:ext cx="6950149" cy="77045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30000"/>
              </a:lnSpc>
              <a:buNone/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本模板灵感来源于欧美多层次剪切效果插画，并加入渐变色彩，不规则的背景图像，多层次堆积搭建出丰富的层次，让作品带有强烈的艺术和立体感，设计整体更高逼格和精致感。</a:t>
            </a:r>
          </a:p>
        </p:txBody>
      </p:sp>
      <p:sp>
        <p:nvSpPr>
          <p:cNvPr id="84" name="Rectangle 18">
            <a:extLst>
              <a:ext uri="{FF2B5EF4-FFF2-40B4-BE49-F238E27FC236}">
                <a16:creationId xmlns:a16="http://schemas.microsoft.com/office/drawing/2014/main" id="{36DC561F-CE92-4698-A6CE-2F8C4D526F1E}"/>
              </a:ext>
            </a:extLst>
          </p:cNvPr>
          <p:cNvSpPr/>
          <p:nvPr/>
        </p:nvSpPr>
        <p:spPr>
          <a:xfrm>
            <a:off x="5038916" y="3690606"/>
            <a:ext cx="2114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4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www.rapidesign.cn</a:t>
            </a:r>
            <a:endParaRPr lang="zh-CN" altLang="en-US" sz="1400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201EC6D6-AA74-413B-9D8A-CE99E0CF30E6}"/>
              </a:ext>
            </a:extLst>
          </p:cNvPr>
          <p:cNvSpPr txBox="1"/>
          <p:nvPr/>
        </p:nvSpPr>
        <p:spPr>
          <a:xfrm>
            <a:off x="5038916" y="3248368"/>
            <a:ext cx="2114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模板设计风格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BDF2DD0-74CC-4AC3-8CA6-0E1EA9DB6D7B}"/>
              </a:ext>
            </a:extLst>
          </p:cNvPr>
          <p:cNvGrpSpPr/>
          <p:nvPr/>
        </p:nvGrpSpPr>
        <p:grpSpPr>
          <a:xfrm>
            <a:off x="5116153" y="5222518"/>
            <a:ext cx="2083193" cy="338554"/>
            <a:chOff x="5116153" y="5222518"/>
            <a:chExt cx="2083193" cy="338554"/>
          </a:xfrm>
        </p:grpSpPr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7000ACF1-E2ED-42F4-9573-2CDEA93E29D8}"/>
                </a:ext>
              </a:extLst>
            </p:cNvPr>
            <p:cNvSpPr txBox="1"/>
            <p:nvPr/>
          </p:nvSpPr>
          <p:spPr>
            <a:xfrm rot="5400000">
              <a:off x="5421045" y="4917626"/>
              <a:ext cx="338554" cy="948337"/>
            </a:xfrm>
            <a:prstGeom prst="rect">
              <a:avLst/>
            </a:prstGeom>
            <a:noFill/>
          </p:spPr>
          <p:txBody>
            <a:bodyPr vert="vert270" wrap="none" rtlCol="0">
              <a:spAutoFit/>
            </a:bodyPr>
            <a:lstStyle/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j-ea"/>
                  <a:ea typeface="+mj-ea"/>
                </a:rPr>
                <a:t>REPORT / PPT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96684523-ECE1-4169-BA14-4961460F5BA7}"/>
                </a:ext>
              </a:extLst>
            </p:cNvPr>
            <p:cNvSpPr txBox="1"/>
            <p:nvPr/>
          </p:nvSpPr>
          <p:spPr>
            <a:xfrm>
              <a:off x="6116998" y="5257642"/>
              <a:ext cx="1082348" cy="246221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设计师：王炸炸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63510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80" grpId="0" animBg="1"/>
      <p:bldP spid="83" grpId="0"/>
      <p:bldP spid="84" grpId="0"/>
      <p:bldP spid="8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C44336F-53D3-4B30-81FD-9BA25DADA7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85" y="685"/>
            <a:ext cx="12192184" cy="6857315"/>
          </a:xfrm>
          <a:prstGeom prst="rect">
            <a:avLst/>
          </a:prstGeom>
          <a:gradFill>
            <a:gsLst>
              <a:gs pos="10000">
                <a:schemeClr val="accent1">
                  <a:lumMod val="60000"/>
                  <a:lumOff val="40000"/>
                </a:schemeClr>
              </a:gs>
              <a:gs pos="48000">
                <a:schemeClr val="bg1"/>
              </a:gs>
            </a:gsLst>
            <a:lin ang="10800000" scaled="1"/>
          </a:gradFill>
          <a:ln>
            <a:noFill/>
          </a:ln>
          <a:effectLst/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882637DE-6F59-4E82-BAC0-04B17D3C96A1}"/>
              </a:ext>
            </a:extLst>
          </p:cNvPr>
          <p:cNvSpPr/>
          <p:nvPr/>
        </p:nvSpPr>
        <p:spPr>
          <a:xfrm rot="10800000">
            <a:off x="228391" y="0"/>
            <a:ext cx="11963608" cy="6858000"/>
          </a:xfrm>
          <a:prstGeom prst="rect">
            <a:avLst/>
          </a:prstGeom>
          <a:gradFill>
            <a:gsLst>
              <a:gs pos="100000">
                <a:srgbClr val="070823">
                  <a:alpha val="0"/>
                </a:srgbClr>
              </a:gs>
              <a:gs pos="0">
                <a:srgbClr val="070823">
                  <a:alpha val="36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1C8AC76-85C7-4F5A-AB5C-F7F1B5F2F69B}"/>
              </a:ext>
            </a:extLst>
          </p:cNvPr>
          <p:cNvGrpSpPr/>
          <p:nvPr/>
        </p:nvGrpSpPr>
        <p:grpSpPr>
          <a:xfrm>
            <a:off x="6314672" y="1405542"/>
            <a:ext cx="2982173" cy="400110"/>
            <a:chOff x="6314672" y="1405542"/>
            <a:chExt cx="2982173" cy="400110"/>
          </a:xfrm>
        </p:grpSpPr>
        <p:sp>
          <p:nvSpPr>
            <p:cNvPr id="50" name="Rectangle 88">
              <a:extLst>
                <a:ext uri="{FF2B5EF4-FFF2-40B4-BE49-F238E27FC236}">
                  <a16:creationId xmlns:a16="http://schemas.microsoft.com/office/drawing/2014/main" id="{99B56262-BA7C-4B52-9372-0F5F5FAAD7AF}"/>
                </a:ext>
              </a:extLst>
            </p:cNvPr>
            <p:cNvSpPr/>
            <p:nvPr/>
          </p:nvSpPr>
          <p:spPr>
            <a:xfrm>
              <a:off x="6314672" y="1405542"/>
              <a:ext cx="29821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spc="300" dirty="0">
                  <a:solidFill>
                    <a:schemeClr val="bg1"/>
                  </a:solidFill>
                  <a:latin typeface="+mj-ea"/>
                  <a:ea typeface="+mj-ea"/>
                  <a:cs typeface="Segoe UI" panose="020B0502040204020203" pitchFamily="34" charset="0"/>
                </a:rPr>
                <a:t>RAPIDESIGN</a:t>
              </a:r>
            </a:p>
          </p:txBody>
        </p: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FB5A556A-8B74-4F71-9359-EC91423F924E}"/>
                </a:ext>
              </a:extLst>
            </p:cNvPr>
            <p:cNvCxnSpPr>
              <a:cxnSpLocks/>
            </p:cNvCxnSpPr>
            <p:nvPr/>
          </p:nvCxnSpPr>
          <p:spPr>
            <a:xfrm>
              <a:off x="8534253" y="1691271"/>
              <a:ext cx="317438" cy="0"/>
            </a:xfrm>
            <a:prstGeom prst="line">
              <a:avLst/>
            </a:prstGeom>
            <a:ln w="19050">
              <a:solidFill>
                <a:srgbClr val="FE92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2B01E7A-14AC-46FA-B7F6-BD32C96195B5}"/>
              </a:ext>
            </a:extLst>
          </p:cNvPr>
          <p:cNvGrpSpPr/>
          <p:nvPr/>
        </p:nvGrpSpPr>
        <p:grpSpPr>
          <a:xfrm>
            <a:off x="6210195" y="2078272"/>
            <a:ext cx="5981804" cy="1569660"/>
            <a:chOff x="6170929" y="209449"/>
            <a:chExt cx="5127981" cy="156966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D8CDE02-45AE-476F-8F1A-C78707537222}"/>
                </a:ext>
              </a:extLst>
            </p:cNvPr>
            <p:cNvSpPr txBox="1"/>
            <p:nvPr/>
          </p:nvSpPr>
          <p:spPr>
            <a:xfrm>
              <a:off x="6170929" y="209449"/>
              <a:ext cx="158542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rPr>
                <a:t>T</a:t>
              </a:r>
              <a:endParaRPr lang="zh-CN" altLang="en-US" sz="9600" dirty="0">
                <a:gradFill>
                  <a:gsLst>
                    <a:gs pos="10000">
                      <a:srgbClr val="718CFF"/>
                    </a:gs>
                    <a:gs pos="48000">
                      <a:schemeClr val="bg1"/>
                    </a:gs>
                  </a:gsLst>
                  <a:lin ang="108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3D1D85E-5D5E-41DC-9EFD-6D0725A76898}"/>
                </a:ext>
              </a:extLst>
            </p:cNvPr>
            <p:cNvSpPr txBox="1"/>
            <p:nvPr/>
          </p:nvSpPr>
          <p:spPr>
            <a:xfrm>
              <a:off x="6585608" y="209449"/>
              <a:ext cx="158542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rPr>
                <a:t>H</a:t>
              </a:r>
              <a:endParaRPr lang="zh-CN" altLang="en-US" sz="9600" dirty="0">
                <a:gradFill>
                  <a:gsLst>
                    <a:gs pos="10000">
                      <a:srgbClr val="718CFF"/>
                    </a:gs>
                    <a:gs pos="48000">
                      <a:schemeClr val="bg1"/>
                    </a:gs>
                  </a:gsLst>
                  <a:lin ang="108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73160C2-1C4F-4D50-9896-442E274B2FC3}"/>
                </a:ext>
              </a:extLst>
            </p:cNvPr>
            <p:cNvSpPr txBox="1"/>
            <p:nvPr/>
          </p:nvSpPr>
          <p:spPr>
            <a:xfrm>
              <a:off x="7079738" y="209449"/>
              <a:ext cx="158542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rPr>
                <a:t>A</a:t>
              </a:r>
              <a:endParaRPr lang="zh-CN" altLang="en-US" sz="9600" dirty="0">
                <a:gradFill>
                  <a:gsLst>
                    <a:gs pos="10000">
                      <a:srgbClr val="718CFF"/>
                    </a:gs>
                    <a:gs pos="48000">
                      <a:schemeClr val="bg1"/>
                    </a:gs>
                  </a:gsLst>
                  <a:lin ang="108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010CDF6-607B-41D5-B9C5-48E193CB48DA}"/>
                </a:ext>
              </a:extLst>
            </p:cNvPr>
            <p:cNvSpPr txBox="1"/>
            <p:nvPr/>
          </p:nvSpPr>
          <p:spPr>
            <a:xfrm>
              <a:off x="7540433" y="209449"/>
              <a:ext cx="158542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rPr>
                <a:t>N</a:t>
              </a:r>
              <a:endParaRPr lang="zh-CN" altLang="en-US" sz="9600" dirty="0">
                <a:gradFill>
                  <a:gsLst>
                    <a:gs pos="10000">
                      <a:srgbClr val="718CFF"/>
                    </a:gs>
                    <a:gs pos="48000">
                      <a:schemeClr val="bg1"/>
                    </a:gs>
                  </a:gsLst>
                  <a:lin ang="108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6611A85-9553-40EE-9477-14453A8057F7}"/>
                </a:ext>
              </a:extLst>
            </p:cNvPr>
            <p:cNvSpPr txBox="1"/>
            <p:nvPr/>
          </p:nvSpPr>
          <p:spPr>
            <a:xfrm>
              <a:off x="7972320" y="209449"/>
              <a:ext cx="158542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rPr>
                <a:t>K</a:t>
              </a:r>
              <a:endParaRPr lang="zh-CN" altLang="en-US" sz="9600" dirty="0">
                <a:gradFill>
                  <a:gsLst>
                    <a:gs pos="10000">
                      <a:srgbClr val="718CFF"/>
                    </a:gs>
                    <a:gs pos="48000">
                      <a:schemeClr val="bg1"/>
                    </a:gs>
                  </a:gsLst>
                  <a:lin ang="108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6CC6B47-0F4B-421B-BE73-BEF91691FE99}"/>
                </a:ext>
              </a:extLst>
            </p:cNvPr>
            <p:cNvSpPr txBox="1"/>
            <p:nvPr/>
          </p:nvSpPr>
          <p:spPr>
            <a:xfrm>
              <a:off x="8864900" y="209449"/>
              <a:ext cx="158542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rPr>
                <a:t>Y</a:t>
              </a:r>
              <a:endParaRPr lang="zh-CN" altLang="en-US" sz="9600" dirty="0">
                <a:gradFill>
                  <a:gsLst>
                    <a:gs pos="10000">
                      <a:srgbClr val="718CFF"/>
                    </a:gs>
                    <a:gs pos="48000">
                      <a:schemeClr val="bg1"/>
                    </a:gs>
                  </a:gsLst>
                  <a:lin ang="108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0A974FB-CDAF-4D22-BFE7-30661B262CE8}"/>
                </a:ext>
              </a:extLst>
            </p:cNvPr>
            <p:cNvSpPr txBox="1"/>
            <p:nvPr/>
          </p:nvSpPr>
          <p:spPr>
            <a:xfrm>
              <a:off x="9264382" y="209449"/>
              <a:ext cx="158542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rPr>
                <a:t>O</a:t>
              </a:r>
              <a:endParaRPr lang="zh-CN" altLang="en-US" sz="9600" dirty="0">
                <a:gradFill>
                  <a:gsLst>
                    <a:gs pos="10000">
                      <a:srgbClr val="718CFF"/>
                    </a:gs>
                    <a:gs pos="48000">
                      <a:schemeClr val="bg1"/>
                    </a:gs>
                  </a:gsLst>
                  <a:lin ang="108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BE08AEC-609D-48D3-B09A-6120E559F515}"/>
                </a:ext>
              </a:extLst>
            </p:cNvPr>
            <p:cNvSpPr txBox="1"/>
            <p:nvPr/>
          </p:nvSpPr>
          <p:spPr>
            <a:xfrm>
              <a:off x="9713488" y="209449"/>
              <a:ext cx="158542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>
                  <a:gradFill>
                    <a:gsLst>
                      <a:gs pos="10000">
                        <a:srgbClr val="718CFF"/>
                      </a:gs>
                      <a:gs pos="48000">
                        <a:schemeClr val="bg1"/>
                      </a:gs>
                    </a:gsLst>
                    <a:lin ang="108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rPr>
                <a:t>U</a:t>
              </a:r>
              <a:endParaRPr lang="zh-CN" altLang="en-US" sz="9600" dirty="0">
                <a:gradFill>
                  <a:gsLst>
                    <a:gs pos="10000">
                      <a:srgbClr val="718CFF"/>
                    </a:gs>
                    <a:gs pos="48000">
                      <a:schemeClr val="bg1"/>
                    </a:gs>
                  </a:gsLst>
                  <a:lin ang="108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B48B8A60-F2FA-4005-985B-B0BFE38F6B26}"/>
              </a:ext>
            </a:extLst>
          </p:cNvPr>
          <p:cNvSpPr txBox="1"/>
          <p:nvPr/>
        </p:nvSpPr>
        <p:spPr>
          <a:xfrm>
            <a:off x="6350641" y="4106681"/>
            <a:ext cx="46881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定制高端</a:t>
            </a:r>
            <a:r>
              <a:rPr lang="en-US" altLang="zh-CN" sz="1600" dirty="0">
                <a:solidFill>
                  <a:schemeClr val="bg1"/>
                </a:solidFill>
              </a:rPr>
              <a:t>PPT  </a:t>
            </a:r>
            <a:r>
              <a:rPr lang="zh-CN" altLang="en-US" sz="1600" dirty="0">
                <a:solidFill>
                  <a:schemeClr val="bg1"/>
                </a:solidFill>
              </a:rPr>
              <a:t>就选锐普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2B98754-EAF8-43E9-95B6-7A3A8F45AB67}"/>
              </a:ext>
            </a:extLst>
          </p:cNvPr>
          <p:cNvSpPr txBox="1"/>
          <p:nvPr/>
        </p:nvSpPr>
        <p:spPr>
          <a:xfrm>
            <a:off x="301988" y="5355193"/>
            <a:ext cx="353943" cy="962764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IREPORT / PPT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DB559A9-06C1-4D92-94C8-8EDDD1809900}"/>
              </a:ext>
            </a:extLst>
          </p:cNvPr>
          <p:cNvSpPr txBox="1"/>
          <p:nvPr/>
        </p:nvSpPr>
        <p:spPr>
          <a:xfrm>
            <a:off x="329992" y="4588414"/>
            <a:ext cx="307777" cy="82971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8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    王炸炸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6B8A2C3-206D-46FE-8F4B-0870AF8AA1B0}"/>
              </a:ext>
            </a:extLst>
          </p:cNvPr>
          <p:cNvSpPr/>
          <p:nvPr/>
        </p:nvSpPr>
        <p:spPr>
          <a:xfrm>
            <a:off x="6303485" y="4476013"/>
            <a:ext cx="34419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400-601-8802</a:t>
            </a:r>
          </a:p>
        </p:txBody>
      </p:sp>
    </p:spTree>
    <p:extLst>
      <p:ext uri="{BB962C8B-B14F-4D97-AF65-F5344CB8AC3E}">
        <p14:creationId xmlns:p14="http://schemas.microsoft.com/office/powerpoint/2010/main" val="959976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-#ppt_h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-#ppt_h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AC128D6-BFE3-40AB-8569-5EA935C714CA}"/>
              </a:ext>
            </a:extLst>
          </p:cNvPr>
          <p:cNvGrpSpPr/>
          <p:nvPr/>
        </p:nvGrpSpPr>
        <p:grpSpPr>
          <a:xfrm flipH="1">
            <a:off x="-4367131" y="4546676"/>
            <a:ext cx="2866731" cy="7955335"/>
            <a:chOff x="-206056" y="34144"/>
            <a:chExt cx="2382929" cy="7955335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BA5E8B50-BDE0-4566-AF5C-09CF2398E883}"/>
                </a:ext>
              </a:extLst>
            </p:cNvPr>
            <p:cNvSpPr/>
            <p:nvPr/>
          </p:nvSpPr>
          <p:spPr>
            <a:xfrm>
              <a:off x="-174192" y="34144"/>
              <a:ext cx="2351065" cy="7955335"/>
            </a:xfrm>
            <a:custGeom>
              <a:avLst/>
              <a:gdLst>
                <a:gd name="connsiteX0" fmla="*/ 14189 w 2628900"/>
                <a:gd name="connsiteY0" fmla="*/ 7144 h 6248400"/>
                <a:gd name="connsiteX1" fmla="*/ 2624039 w 2628900"/>
                <a:gd name="connsiteY1" fmla="*/ 2321719 h 6248400"/>
                <a:gd name="connsiteX2" fmla="*/ 1576289 w 2628900"/>
                <a:gd name="connsiteY2" fmla="*/ 4769644 h 6248400"/>
                <a:gd name="connsiteX3" fmla="*/ 938114 w 2628900"/>
                <a:gd name="connsiteY3" fmla="*/ 5303044 h 6248400"/>
                <a:gd name="connsiteX4" fmla="*/ 118964 w 2628900"/>
                <a:gd name="connsiteY4" fmla="*/ 5998369 h 6248400"/>
                <a:gd name="connsiteX5" fmla="*/ 14189 w 2628900"/>
                <a:gd name="connsiteY5" fmla="*/ 6236494 h 6248400"/>
                <a:gd name="connsiteX6" fmla="*/ 14189 w 2628900"/>
                <a:gd name="connsiteY6" fmla="*/ 7144 h 624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28900" h="6248400">
                  <a:moveTo>
                    <a:pt x="14189" y="7144"/>
                  </a:moveTo>
                  <a:cubicBezTo>
                    <a:pt x="14189" y="7144"/>
                    <a:pt x="2538314" y="92869"/>
                    <a:pt x="2624039" y="2321719"/>
                  </a:cubicBezTo>
                  <a:cubicBezTo>
                    <a:pt x="2414489" y="3798094"/>
                    <a:pt x="1957289" y="4274344"/>
                    <a:pt x="1576289" y="4769644"/>
                  </a:cubicBezTo>
                  <a:cubicBezTo>
                    <a:pt x="1319114" y="5083969"/>
                    <a:pt x="985739" y="5245894"/>
                    <a:pt x="938114" y="5303044"/>
                  </a:cubicBezTo>
                  <a:cubicBezTo>
                    <a:pt x="890489" y="5360194"/>
                    <a:pt x="271364" y="5674519"/>
                    <a:pt x="118964" y="5998369"/>
                  </a:cubicBezTo>
                  <a:cubicBezTo>
                    <a:pt x="-33436" y="6322219"/>
                    <a:pt x="14189" y="6236494"/>
                    <a:pt x="14189" y="6236494"/>
                  </a:cubicBezTo>
                  <a:lnTo>
                    <a:pt x="14189" y="7144"/>
                  </a:lnTo>
                  <a:close/>
                </a:path>
              </a:pathLst>
            </a:custGeom>
            <a:gradFill>
              <a:gsLst>
                <a:gs pos="53000">
                  <a:srgbClr val="00119F"/>
                </a:gs>
                <a:gs pos="82000">
                  <a:srgbClr val="0018C8"/>
                </a:gs>
              </a:gsLst>
              <a:lin ang="6600000" scaled="0"/>
            </a:gradFill>
            <a:ln w="9525" cap="flat">
              <a:noFill/>
              <a:prstDash val="solid"/>
              <a:miter/>
            </a:ln>
            <a:effectLst>
              <a:innerShdw blurRad="927100" dist="241300" dir="17640000">
                <a:prstClr val="black">
                  <a:alpha val="61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2C45A9D4-9448-40A8-9E88-F8A44B4631ED}"/>
                </a:ext>
              </a:extLst>
            </p:cNvPr>
            <p:cNvSpPr/>
            <p:nvPr/>
          </p:nvSpPr>
          <p:spPr>
            <a:xfrm>
              <a:off x="-206056" y="200367"/>
              <a:ext cx="1642255" cy="5337331"/>
            </a:xfrm>
            <a:custGeom>
              <a:avLst/>
              <a:gdLst>
                <a:gd name="connsiteX0" fmla="*/ 35719 w 1409700"/>
                <a:gd name="connsiteY0" fmla="*/ 7144 h 4581525"/>
                <a:gd name="connsiteX1" fmla="*/ 1407319 w 1409700"/>
                <a:gd name="connsiteY1" fmla="*/ 1988344 h 4581525"/>
                <a:gd name="connsiteX2" fmla="*/ 864394 w 1409700"/>
                <a:gd name="connsiteY2" fmla="*/ 3626644 h 4581525"/>
                <a:gd name="connsiteX3" fmla="*/ 111919 w 1409700"/>
                <a:gd name="connsiteY3" fmla="*/ 4417219 h 4581525"/>
                <a:gd name="connsiteX4" fmla="*/ 7144 w 1409700"/>
                <a:gd name="connsiteY4" fmla="*/ 4577525 h 4581525"/>
                <a:gd name="connsiteX5" fmla="*/ 35719 w 1409700"/>
                <a:gd name="connsiteY5" fmla="*/ 7144 h 458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9700" h="4581525">
                  <a:moveTo>
                    <a:pt x="35719" y="7144"/>
                  </a:moveTo>
                  <a:cubicBezTo>
                    <a:pt x="35719" y="7144"/>
                    <a:pt x="1493044" y="445294"/>
                    <a:pt x="1407319" y="1988344"/>
                  </a:cubicBezTo>
                  <a:cubicBezTo>
                    <a:pt x="1331119" y="2769394"/>
                    <a:pt x="1092994" y="3293269"/>
                    <a:pt x="864394" y="3626644"/>
                  </a:cubicBezTo>
                  <a:cubicBezTo>
                    <a:pt x="635794" y="3960019"/>
                    <a:pt x="188119" y="4341019"/>
                    <a:pt x="111919" y="4417219"/>
                  </a:cubicBezTo>
                  <a:cubicBezTo>
                    <a:pt x="35719" y="4493419"/>
                    <a:pt x="7144" y="4577525"/>
                    <a:pt x="7144" y="4577525"/>
                  </a:cubicBezTo>
                  <a:lnTo>
                    <a:pt x="35719" y="7144"/>
                  </a:lnTo>
                  <a:close/>
                </a:path>
              </a:pathLst>
            </a:custGeom>
            <a:gradFill>
              <a:gsLst>
                <a:gs pos="20000">
                  <a:srgbClr val="000F8A"/>
                </a:gs>
                <a:gs pos="65000">
                  <a:srgbClr val="5807EB"/>
                </a:gs>
                <a:gs pos="100000">
                  <a:srgbClr val="0643E7"/>
                </a:gs>
              </a:gsLst>
              <a:lin ang="6600000" scaled="0"/>
            </a:gradFill>
            <a:ln w="9525" cap="flat">
              <a:noFill/>
              <a:prstDash val="solid"/>
              <a:miter/>
            </a:ln>
            <a:effectLst>
              <a:innerShdw blurRad="457200" dist="330200" dir="18900000">
                <a:prstClr val="black">
                  <a:alpha val="50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DAD5D93-4046-442D-8CE0-F741E6E01C34}"/>
              </a:ext>
            </a:extLst>
          </p:cNvPr>
          <p:cNvGrpSpPr/>
          <p:nvPr/>
        </p:nvGrpSpPr>
        <p:grpSpPr>
          <a:xfrm>
            <a:off x="13178239" y="8411023"/>
            <a:ext cx="2828926" cy="4090988"/>
            <a:chOff x="-3738816" y="757232"/>
            <a:chExt cx="2828926" cy="4090988"/>
          </a:xfrm>
        </p:grpSpPr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670CDBF7-57C7-4BDE-ACD1-75E01BFC4EC6}"/>
                </a:ext>
              </a:extLst>
            </p:cNvPr>
            <p:cNvSpPr>
              <a:spLocks/>
            </p:cNvSpPr>
            <p:nvPr/>
          </p:nvSpPr>
          <p:spPr bwMode="auto">
            <a:xfrm>
              <a:off x="-3738816" y="757232"/>
              <a:ext cx="2828925" cy="4090988"/>
            </a:xfrm>
            <a:custGeom>
              <a:avLst/>
              <a:gdLst>
                <a:gd name="T0" fmla="*/ 1485 w 1485"/>
                <a:gd name="T1" fmla="*/ 0 h 2150"/>
                <a:gd name="T2" fmla="*/ 1215 w 1485"/>
                <a:gd name="T3" fmla="*/ 216 h 2150"/>
                <a:gd name="T4" fmla="*/ 873 w 1485"/>
                <a:gd name="T5" fmla="*/ 529 h 2150"/>
                <a:gd name="T6" fmla="*/ 280 w 1485"/>
                <a:gd name="T7" fmla="*/ 758 h 2150"/>
                <a:gd name="T8" fmla="*/ 23 w 1485"/>
                <a:gd name="T9" fmla="*/ 1305 h 2150"/>
                <a:gd name="T10" fmla="*/ 325 w 1485"/>
                <a:gd name="T11" fmla="*/ 1956 h 2150"/>
                <a:gd name="T12" fmla="*/ 924 w 1485"/>
                <a:gd name="T13" fmla="*/ 2116 h 2150"/>
                <a:gd name="T14" fmla="*/ 1324 w 1485"/>
                <a:gd name="T15" fmla="*/ 1922 h 2150"/>
                <a:gd name="T16" fmla="*/ 1483 w 1485"/>
                <a:gd name="T17" fmla="*/ 1703 h 2150"/>
                <a:gd name="T18" fmla="*/ 1485 w 1485"/>
                <a:gd name="T19" fmla="*/ 0 h 2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5" h="2150">
                  <a:moveTo>
                    <a:pt x="1485" y="0"/>
                  </a:moveTo>
                  <a:cubicBezTo>
                    <a:pt x="1485" y="0"/>
                    <a:pt x="1295" y="39"/>
                    <a:pt x="1215" y="216"/>
                  </a:cubicBezTo>
                  <a:cubicBezTo>
                    <a:pt x="1135" y="392"/>
                    <a:pt x="1107" y="495"/>
                    <a:pt x="873" y="529"/>
                  </a:cubicBezTo>
                  <a:cubicBezTo>
                    <a:pt x="639" y="564"/>
                    <a:pt x="439" y="615"/>
                    <a:pt x="280" y="758"/>
                  </a:cubicBezTo>
                  <a:cubicBezTo>
                    <a:pt x="120" y="900"/>
                    <a:pt x="0" y="1117"/>
                    <a:pt x="23" y="1305"/>
                  </a:cubicBezTo>
                  <a:cubicBezTo>
                    <a:pt x="46" y="1494"/>
                    <a:pt x="51" y="1785"/>
                    <a:pt x="325" y="1956"/>
                  </a:cubicBezTo>
                  <a:cubicBezTo>
                    <a:pt x="599" y="2127"/>
                    <a:pt x="759" y="2150"/>
                    <a:pt x="924" y="2116"/>
                  </a:cubicBezTo>
                  <a:cubicBezTo>
                    <a:pt x="1090" y="2081"/>
                    <a:pt x="1244" y="1996"/>
                    <a:pt x="1324" y="1922"/>
                  </a:cubicBezTo>
                  <a:cubicBezTo>
                    <a:pt x="1404" y="1847"/>
                    <a:pt x="1483" y="1703"/>
                    <a:pt x="1483" y="1703"/>
                  </a:cubicBezTo>
                  <a:lnTo>
                    <a:pt x="1485" y="0"/>
                  </a:lnTo>
                  <a:close/>
                </a:path>
              </a:pathLst>
            </a:custGeom>
            <a:gradFill>
              <a:gsLst>
                <a:gs pos="37000">
                  <a:srgbClr val="00119F"/>
                </a:gs>
                <a:gs pos="82000">
                  <a:srgbClr val="0018C8"/>
                </a:gs>
              </a:gsLst>
              <a:lin ang="13200000" scaled="0"/>
            </a:gradFill>
            <a:ln w="9525" cap="flat">
              <a:noFill/>
              <a:prstDash val="solid"/>
              <a:miter/>
            </a:ln>
            <a:effectLst>
              <a:innerShdw blurRad="241300" dist="330200" dir="6060000">
                <a:prstClr val="black">
                  <a:alpha val="21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" name="Freeform 11">
              <a:extLst>
                <a:ext uri="{FF2B5EF4-FFF2-40B4-BE49-F238E27FC236}">
                  <a16:creationId xmlns:a16="http://schemas.microsoft.com/office/drawing/2014/main" id="{2A8B2C5F-DF4F-4D09-A7DB-60019D3B714E}"/>
                </a:ext>
              </a:extLst>
            </p:cNvPr>
            <p:cNvSpPr>
              <a:spLocks/>
            </p:cNvSpPr>
            <p:nvPr/>
          </p:nvSpPr>
          <p:spPr bwMode="auto">
            <a:xfrm>
              <a:off x="-2892678" y="1168395"/>
              <a:ext cx="1982788" cy="2867025"/>
            </a:xfrm>
            <a:custGeom>
              <a:avLst/>
              <a:gdLst>
                <a:gd name="T0" fmla="*/ 1041 w 1041"/>
                <a:gd name="T1" fmla="*/ 0 h 1507"/>
                <a:gd name="T2" fmla="*/ 852 w 1041"/>
                <a:gd name="T3" fmla="*/ 151 h 1507"/>
                <a:gd name="T4" fmla="*/ 612 w 1041"/>
                <a:gd name="T5" fmla="*/ 371 h 1507"/>
                <a:gd name="T6" fmla="*/ 196 w 1041"/>
                <a:gd name="T7" fmla="*/ 531 h 1507"/>
                <a:gd name="T8" fmla="*/ 16 w 1041"/>
                <a:gd name="T9" fmla="*/ 915 h 1507"/>
                <a:gd name="T10" fmla="*/ 228 w 1041"/>
                <a:gd name="T11" fmla="*/ 1371 h 1507"/>
                <a:gd name="T12" fmla="*/ 648 w 1041"/>
                <a:gd name="T13" fmla="*/ 1483 h 1507"/>
                <a:gd name="T14" fmla="*/ 928 w 1041"/>
                <a:gd name="T15" fmla="*/ 1347 h 1507"/>
                <a:gd name="T16" fmla="*/ 1040 w 1041"/>
                <a:gd name="T17" fmla="*/ 1194 h 1507"/>
                <a:gd name="T18" fmla="*/ 1041 w 1041"/>
                <a:gd name="T19" fmla="*/ 0 h 1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1" h="1507">
                  <a:moveTo>
                    <a:pt x="1041" y="0"/>
                  </a:moveTo>
                  <a:cubicBezTo>
                    <a:pt x="1041" y="0"/>
                    <a:pt x="908" y="27"/>
                    <a:pt x="852" y="151"/>
                  </a:cubicBezTo>
                  <a:cubicBezTo>
                    <a:pt x="796" y="275"/>
                    <a:pt x="776" y="347"/>
                    <a:pt x="612" y="371"/>
                  </a:cubicBezTo>
                  <a:cubicBezTo>
                    <a:pt x="448" y="395"/>
                    <a:pt x="308" y="431"/>
                    <a:pt x="196" y="531"/>
                  </a:cubicBezTo>
                  <a:cubicBezTo>
                    <a:pt x="84" y="631"/>
                    <a:pt x="0" y="783"/>
                    <a:pt x="16" y="915"/>
                  </a:cubicBezTo>
                  <a:cubicBezTo>
                    <a:pt x="32" y="1047"/>
                    <a:pt x="36" y="1251"/>
                    <a:pt x="228" y="1371"/>
                  </a:cubicBezTo>
                  <a:cubicBezTo>
                    <a:pt x="420" y="1491"/>
                    <a:pt x="532" y="1507"/>
                    <a:pt x="648" y="1483"/>
                  </a:cubicBezTo>
                  <a:cubicBezTo>
                    <a:pt x="764" y="1459"/>
                    <a:pt x="872" y="1399"/>
                    <a:pt x="928" y="1347"/>
                  </a:cubicBezTo>
                  <a:cubicBezTo>
                    <a:pt x="984" y="1295"/>
                    <a:pt x="1040" y="1194"/>
                    <a:pt x="1040" y="1194"/>
                  </a:cubicBezTo>
                  <a:lnTo>
                    <a:pt x="1041" y="0"/>
                  </a:lnTo>
                  <a:close/>
                </a:path>
              </a:pathLst>
            </a:custGeom>
            <a:gradFill>
              <a:gsLst>
                <a:gs pos="20000">
                  <a:srgbClr val="000F8A"/>
                </a:gs>
                <a:gs pos="65000">
                  <a:srgbClr val="5807EB"/>
                </a:gs>
                <a:gs pos="100000">
                  <a:srgbClr val="0643E7"/>
                </a:gs>
              </a:gsLst>
              <a:lin ang="6600000" scaled="0"/>
            </a:gradFill>
            <a:ln w="9525" cap="flat">
              <a:noFill/>
              <a:prstDash val="solid"/>
              <a:miter/>
            </a:ln>
            <a:effectLst>
              <a:outerShdw blurRad="228600" dir="6840000" sx="94000" sy="94000" algn="t" rotWithShape="0">
                <a:prstClr val="black">
                  <a:alpha val="74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3E8CBAF-D38C-4929-8042-12CCBFD507A0}"/>
              </a:ext>
            </a:extLst>
          </p:cNvPr>
          <p:cNvGrpSpPr/>
          <p:nvPr/>
        </p:nvGrpSpPr>
        <p:grpSpPr>
          <a:xfrm>
            <a:off x="-6184310" y="-2421589"/>
            <a:ext cx="3696070" cy="2871646"/>
            <a:chOff x="-113137" y="0"/>
            <a:chExt cx="6996113" cy="5435600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3D86F3A6-A51D-4A98-9D4D-79C02279959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3137" y="0"/>
              <a:ext cx="6996113" cy="5435600"/>
            </a:xfrm>
            <a:custGeom>
              <a:avLst/>
              <a:gdLst>
                <a:gd name="T0" fmla="*/ 0 w 3672"/>
                <a:gd name="T1" fmla="*/ 0 h 2856"/>
                <a:gd name="T2" fmla="*/ 3316 w 3672"/>
                <a:gd name="T3" fmla="*/ 0 h 2856"/>
                <a:gd name="T4" fmla="*/ 3316 w 3672"/>
                <a:gd name="T5" fmla="*/ 860 h 2856"/>
                <a:gd name="T6" fmla="*/ 2596 w 3672"/>
                <a:gd name="T7" fmla="*/ 1208 h 2856"/>
                <a:gd name="T8" fmla="*/ 1992 w 3672"/>
                <a:gd name="T9" fmla="*/ 1364 h 2856"/>
                <a:gd name="T10" fmla="*/ 1592 w 3672"/>
                <a:gd name="T11" fmla="*/ 1984 h 2856"/>
                <a:gd name="T12" fmla="*/ 1476 w 3672"/>
                <a:gd name="T13" fmla="*/ 2512 h 2856"/>
                <a:gd name="T14" fmla="*/ 1020 w 3672"/>
                <a:gd name="T15" fmla="*/ 2836 h 2856"/>
                <a:gd name="T16" fmla="*/ 508 w 3672"/>
                <a:gd name="T17" fmla="*/ 2648 h 2856"/>
                <a:gd name="T18" fmla="*/ 248 w 3672"/>
                <a:gd name="T19" fmla="*/ 2212 h 2856"/>
                <a:gd name="T20" fmla="*/ 24 w 3672"/>
                <a:gd name="T21" fmla="*/ 1708 h 2856"/>
                <a:gd name="T22" fmla="*/ 0 w 3672"/>
                <a:gd name="T23" fmla="*/ 0 h 2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72" h="2856">
                  <a:moveTo>
                    <a:pt x="0" y="0"/>
                  </a:moveTo>
                  <a:cubicBezTo>
                    <a:pt x="3316" y="0"/>
                    <a:pt x="3316" y="0"/>
                    <a:pt x="3316" y="0"/>
                  </a:cubicBezTo>
                  <a:cubicBezTo>
                    <a:pt x="3316" y="0"/>
                    <a:pt x="3672" y="544"/>
                    <a:pt x="3316" y="860"/>
                  </a:cubicBezTo>
                  <a:cubicBezTo>
                    <a:pt x="2960" y="1176"/>
                    <a:pt x="2695" y="1191"/>
                    <a:pt x="2596" y="1208"/>
                  </a:cubicBezTo>
                  <a:cubicBezTo>
                    <a:pt x="2412" y="1240"/>
                    <a:pt x="2288" y="1188"/>
                    <a:pt x="1992" y="1364"/>
                  </a:cubicBezTo>
                  <a:cubicBezTo>
                    <a:pt x="1696" y="1540"/>
                    <a:pt x="1640" y="1764"/>
                    <a:pt x="1592" y="1984"/>
                  </a:cubicBezTo>
                  <a:cubicBezTo>
                    <a:pt x="1544" y="2204"/>
                    <a:pt x="1544" y="2396"/>
                    <a:pt x="1476" y="2512"/>
                  </a:cubicBezTo>
                  <a:cubicBezTo>
                    <a:pt x="1408" y="2628"/>
                    <a:pt x="1276" y="2816"/>
                    <a:pt x="1020" y="2836"/>
                  </a:cubicBezTo>
                  <a:cubicBezTo>
                    <a:pt x="764" y="2856"/>
                    <a:pt x="636" y="2796"/>
                    <a:pt x="508" y="2648"/>
                  </a:cubicBezTo>
                  <a:cubicBezTo>
                    <a:pt x="380" y="2500"/>
                    <a:pt x="344" y="2468"/>
                    <a:pt x="248" y="2212"/>
                  </a:cubicBezTo>
                  <a:cubicBezTo>
                    <a:pt x="152" y="1956"/>
                    <a:pt x="48" y="1736"/>
                    <a:pt x="24" y="1708"/>
                  </a:cubicBezTo>
                  <a:cubicBezTo>
                    <a:pt x="0" y="1680"/>
                    <a:pt x="0" y="0"/>
                    <a:pt x="0" y="0"/>
                  </a:cubicBezTo>
                </a:path>
              </a:pathLst>
            </a:custGeom>
            <a:gradFill>
              <a:gsLst>
                <a:gs pos="20000">
                  <a:srgbClr val="000F8A"/>
                </a:gs>
                <a:gs pos="65000">
                  <a:srgbClr val="5807EB"/>
                </a:gs>
                <a:gs pos="100000">
                  <a:srgbClr val="0643E7"/>
                </a:gs>
              </a:gsLst>
              <a:lin ang="3600000" scaled="0"/>
            </a:gradFill>
            <a:ln w="9525" cap="flat">
              <a:noFill/>
              <a:prstDash val="solid"/>
              <a:miter/>
            </a:ln>
            <a:effectLst>
              <a:innerShdw blurRad="355600" dist="76200" dir="8580000">
                <a:prstClr val="black">
                  <a:alpha val="5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256A1964-A047-46EC-9E24-0D995FE9EF0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3137" y="0"/>
              <a:ext cx="6234113" cy="4592638"/>
            </a:xfrm>
            <a:custGeom>
              <a:avLst/>
              <a:gdLst>
                <a:gd name="T0" fmla="*/ 0 w 3272"/>
                <a:gd name="T1" fmla="*/ 0 h 2413"/>
                <a:gd name="T2" fmla="*/ 0 w 3272"/>
                <a:gd name="T3" fmla="*/ 0 h 2413"/>
                <a:gd name="T4" fmla="*/ 0 w 3272"/>
                <a:gd name="T5" fmla="*/ 1 h 2413"/>
                <a:gd name="T6" fmla="*/ 7 w 3272"/>
                <a:gd name="T7" fmla="*/ 1277 h 2413"/>
                <a:gd name="T8" fmla="*/ 256 w 3272"/>
                <a:gd name="T9" fmla="*/ 1804 h 2413"/>
                <a:gd name="T10" fmla="*/ 592 w 3272"/>
                <a:gd name="T11" fmla="*/ 2308 h 2413"/>
                <a:gd name="T12" fmla="*/ 869 w 3272"/>
                <a:gd name="T13" fmla="*/ 2413 h 2413"/>
                <a:gd name="T14" fmla="*/ 1164 w 3272"/>
                <a:gd name="T15" fmla="*/ 2348 h 2413"/>
                <a:gd name="T16" fmla="*/ 1440 w 3272"/>
                <a:gd name="T17" fmla="*/ 1880 h 2413"/>
                <a:gd name="T18" fmla="*/ 1656 w 3272"/>
                <a:gd name="T19" fmla="*/ 1244 h 2413"/>
                <a:gd name="T20" fmla="*/ 2364 w 3272"/>
                <a:gd name="T21" fmla="*/ 916 h 2413"/>
                <a:gd name="T22" fmla="*/ 3024 w 3272"/>
                <a:gd name="T23" fmla="*/ 612 h 2413"/>
                <a:gd name="T24" fmla="*/ 3160 w 3272"/>
                <a:gd name="T25" fmla="*/ 8 h 2413"/>
                <a:gd name="T26" fmla="*/ 0 w 3272"/>
                <a:gd name="T27" fmla="*/ 0 h 2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72" h="241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5"/>
                    <a:pt x="0" y="779"/>
                    <a:pt x="7" y="1277"/>
                  </a:cubicBezTo>
                  <a:cubicBezTo>
                    <a:pt x="68" y="1352"/>
                    <a:pt x="206" y="1631"/>
                    <a:pt x="256" y="1804"/>
                  </a:cubicBezTo>
                  <a:cubicBezTo>
                    <a:pt x="308" y="1984"/>
                    <a:pt x="440" y="2180"/>
                    <a:pt x="592" y="2308"/>
                  </a:cubicBezTo>
                  <a:cubicBezTo>
                    <a:pt x="676" y="2379"/>
                    <a:pt x="764" y="2413"/>
                    <a:pt x="869" y="2413"/>
                  </a:cubicBezTo>
                  <a:cubicBezTo>
                    <a:pt x="954" y="2413"/>
                    <a:pt x="1050" y="2391"/>
                    <a:pt x="1164" y="2348"/>
                  </a:cubicBezTo>
                  <a:cubicBezTo>
                    <a:pt x="1420" y="2252"/>
                    <a:pt x="1420" y="1972"/>
                    <a:pt x="1440" y="1880"/>
                  </a:cubicBezTo>
                  <a:cubicBezTo>
                    <a:pt x="1460" y="1788"/>
                    <a:pt x="1488" y="1480"/>
                    <a:pt x="1656" y="1244"/>
                  </a:cubicBezTo>
                  <a:cubicBezTo>
                    <a:pt x="1824" y="1008"/>
                    <a:pt x="2076" y="968"/>
                    <a:pt x="2364" y="916"/>
                  </a:cubicBezTo>
                  <a:cubicBezTo>
                    <a:pt x="2652" y="864"/>
                    <a:pt x="2776" y="800"/>
                    <a:pt x="3024" y="612"/>
                  </a:cubicBezTo>
                  <a:cubicBezTo>
                    <a:pt x="3272" y="424"/>
                    <a:pt x="3160" y="8"/>
                    <a:pt x="3160" y="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adFill>
              <a:gsLst>
                <a:gs pos="22000">
                  <a:srgbClr val="000C82"/>
                </a:gs>
                <a:gs pos="91000">
                  <a:srgbClr val="5807EB"/>
                </a:gs>
                <a:gs pos="100000">
                  <a:srgbClr val="0643E7"/>
                </a:gs>
              </a:gsLst>
              <a:lin ang="3600000" scaled="0"/>
            </a:gradFill>
            <a:ln w="9525" cap="flat">
              <a:noFill/>
              <a:prstDash val="solid"/>
              <a:miter/>
            </a:ln>
            <a:effectLst>
              <a:innerShdw blurRad="330200" dist="228600">
                <a:prstClr val="black">
                  <a:alpha val="5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EBBD35EB-D177-4A37-8F4C-B7E4209F6343}"/>
              </a:ext>
            </a:extLst>
          </p:cNvPr>
          <p:cNvSpPr/>
          <p:nvPr/>
        </p:nvSpPr>
        <p:spPr>
          <a:xfrm rot="5400000" flipH="1">
            <a:off x="-2725925" y="-5123673"/>
            <a:ext cx="885867" cy="2393184"/>
          </a:xfrm>
          <a:custGeom>
            <a:avLst/>
            <a:gdLst>
              <a:gd name="connsiteX0" fmla="*/ 35719 w 1409700"/>
              <a:gd name="connsiteY0" fmla="*/ 7144 h 4581525"/>
              <a:gd name="connsiteX1" fmla="*/ 1407319 w 1409700"/>
              <a:gd name="connsiteY1" fmla="*/ 1988344 h 4581525"/>
              <a:gd name="connsiteX2" fmla="*/ 864394 w 1409700"/>
              <a:gd name="connsiteY2" fmla="*/ 3626644 h 4581525"/>
              <a:gd name="connsiteX3" fmla="*/ 111919 w 1409700"/>
              <a:gd name="connsiteY3" fmla="*/ 4417219 h 4581525"/>
              <a:gd name="connsiteX4" fmla="*/ 7144 w 1409700"/>
              <a:gd name="connsiteY4" fmla="*/ 4577525 h 4581525"/>
              <a:gd name="connsiteX5" fmla="*/ 35719 w 1409700"/>
              <a:gd name="connsiteY5" fmla="*/ 7144 h 4581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09700" h="4581525">
                <a:moveTo>
                  <a:pt x="35719" y="7144"/>
                </a:moveTo>
                <a:cubicBezTo>
                  <a:pt x="35719" y="7144"/>
                  <a:pt x="1493044" y="445294"/>
                  <a:pt x="1407319" y="1988344"/>
                </a:cubicBezTo>
                <a:cubicBezTo>
                  <a:pt x="1331119" y="2769394"/>
                  <a:pt x="1092994" y="3293269"/>
                  <a:pt x="864394" y="3626644"/>
                </a:cubicBezTo>
                <a:cubicBezTo>
                  <a:pt x="635794" y="3960019"/>
                  <a:pt x="188119" y="4341019"/>
                  <a:pt x="111919" y="4417219"/>
                </a:cubicBezTo>
                <a:cubicBezTo>
                  <a:pt x="35719" y="4493419"/>
                  <a:pt x="7144" y="4577525"/>
                  <a:pt x="7144" y="4577525"/>
                </a:cubicBezTo>
                <a:lnTo>
                  <a:pt x="35719" y="7144"/>
                </a:lnTo>
                <a:close/>
              </a:path>
            </a:pathLst>
          </a:custGeom>
          <a:gradFill>
            <a:gsLst>
              <a:gs pos="20000">
                <a:srgbClr val="000F8A"/>
              </a:gs>
              <a:gs pos="65000">
                <a:srgbClr val="5807EB"/>
              </a:gs>
              <a:gs pos="100000">
                <a:srgbClr val="0643E7"/>
              </a:gs>
            </a:gsLst>
            <a:lin ang="6600000" scaled="0"/>
          </a:gradFill>
          <a:ln w="9525" cap="flat">
            <a:noFill/>
            <a:prstDash val="solid"/>
            <a:miter/>
          </a:ln>
          <a:effectLst>
            <a:innerShdw blurRad="457200" dist="3302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028A381-2B29-463F-B4A3-83A463B8B32A}"/>
              </a:ext>
            </a:extLst>
          </p:cNvPr>
          <p:cNvGrpSpPr/>
          <p:nvPr/>
        </p:nvGrpSpPr>
        <p:grpSpPr>
          <a:xfrm>
            <a:off x="12516319" y="-253849"/>
            <a:ext cx="3294899" cy="4270714"/>
            <a:chOff x="8085308" y="987764"/>
            <a:chExt cx="4711700" cy="6107113"/>
          </a:xfrm>
        </p:grpSpPr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AFFF1EDB-69B3-4EAB-8B8D-5C2702A045AE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5308" y="987764"/>
              <a:ext cx="4711700" cy="6107113"/>
            </a:xfrm>
            <a:custGeom>
              <a:avLst/>
              <a:gdLst>
                <a:gd name="T0" fmla="*/ 2473 w 2473"/>
                <a:gd name="T1" fmla="*/ 140 h 3208"/>
                <a:gd name="T2" fmla="*/ 1665 w 2473"/>
                <a:gd name="T3" fmla="*/ 76 h 3208"/>
                <a:gd name="T4" fmla="*/ 425 w 2473"/>
                <a:gd name="T5" fmla="*/ 344 h 3208"/>
                <a:gd name="T6" fmla="*/ 153 w 2473"/>
                <a:gd name="T7" fmla="*/ 1344 h 3208"/>
                <a:gd name="T8" fmla="*/ 861 w 2473"/>
                <a:gd name="T9" fmla="*/ 2156 h 3208"/>
                <a:gd name="T10" fmla="*/ 1573 w 2473"/>
                <a:gd name="T11" fmla="*/ 3208 h 3208"/>
                <a:gd name="T12" fmla="*/ 2473 w 2473"/>
                <a:gd name="T13" fmla="*/ 3208 h 3208"/>
                <a:gd name="T14" fmla="*/ 2473 w 2473"/>
                <a:gd name="T15" fmla="*/ 140 h 3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73" h="3208">
                  <a:moveTo>
                    <a:pt x="2473" y="140"/>
                  </a:moveTo>
                  <a:cubicBezTo>
                    <a:pt x="2473" y="140"/>
                    <a:pt x="2197" y="152"/>
                    <a:pt x="1665" y="76"/>
                  </a:cubicBezTo>
                  <a:cubicBezTo>
                    <a:pt x="1133" y="0"/>
                    <a:pt x="657" y="68"/>
                    <a:pt x="425" y="344"/>
                  </a:cubicBezTo>
                  <a:cubicBezTo>
                    <a:pt x="193" y="620"/>
                    <a:pt x="0" y="1012"/>
                    <a:pt x="153" y="1344"/>
                  </a:cubicBezTo>
                  <a:cubicBezTo>
                    <a:pt x="361" y="1796"/>
                    <a:pt x="497" y="1820"/>
                    <a:pt x="861" y="2156"/>
                  </a:cubicBezTo>
                  <a:cubicBezTo>
                    <a:pt x="1148" y="2421"/>
                    <a:pt x="1457" y="2708"/>
                    <a:pt x="1573" y="3208"/>
                  </a:cubicBezTo>
                  <a:cubicBezTo>
                    <a:pt x="2001" y="3208"/>
                    <a:pt x="2473" y="3208"/>
                    <a:pt x="2473" y="3208"/>
                  </a:cubicBezTo>
                  <a:cubicBezTo>
                    <a:pt x="2473" y="140"/>
                    <a:pt x="2473" y="140"/>
                    <a:pt x="2473" y="140"/>
                  </a:cubicBezTo>
                </a:path>
              </a:pathLst>
            </a:custGeom>
            <a:gradFill>
              <a:gsLst>
                <a:gs pos="23000">
                  <a:srgbClr val="00119F"/>
                </a:gs>
                <a:gs pos="76000">
                  <a:srgbClr val="0637C2"/>
                </a:gs>
              </a:gsLst>
              <a:lin ang="14400000" scaled="0"/>
            </a:gradFill>
            <a:ln w="9525" cap="flat">
              <a:noFill/>
              <a:prstDash val="solid"/>
              <a:miter/>
            </a:ln>
            <a:effectLst>
              <a:innerShdw blurRad="330200" dist="152400" dir="13500000">
                <a:prstClr val="black">
                  <a:alpha val="66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C1C611D7-F72A-4F16-8408-3730D0636BCA}"/>
                </a:ext>
              </a:extLst>
            </p:cNvPr>
            <p:cNvSpPr>
              <a:spLocks/>
            </p:cNvSpPr>
            <p:nvPr/>
          </p:nvSpPr>
          <p:spPr bwMode="auto">
            <a:xfrm>
              <a:off x="9030650" y="1594770"/>
              <a:ext cx="3178175" cy="5297488"/>
            </a:xfrm>
            <a:custGeom>
              <a:avLst/>
              <a:gdLst>
                <a:gd name="T0" fmla="*/ 1143 w 1668"/>
                <a:gd name="T1" fmla="*/ 0 h 2783"/>
                <a:gd name="T2" fmla="*/ 720 w 1668"/>
                <a:gd name="T3" fmla="*/ 71 h 2783"/>
                <a:gd name="T4" fmla="*/ 24 w 1668"/>
                <a:gd name="T5" fmla="*/ 811 h 2783"/>
                <a:gd name="T6" fmla="*/ 252 w 1668"/>
                <a:gd name="T7" fmla="*/ 1515 h 2783"/>
                <a:gd name="T8" fmla="*/ 1088 w 1668"/>
                <a:gd name="T9" fmla="*/ 2263 h 2783"/>
                <a:gd name="T10" fmla="*/ 1344 w 1668"/>
                <a:gd name="T11" fmla="*/ 2783 h 2783"/>
                <a:gd name="T12" fmla="*/ 1668 w 1668"/>
                <a:gd name="T13" fmla="*/ 2783 h 2783"/>
                <a:gd name="T14" fmla="*/ 1668 w 1668"/>
                <a:gd name="T15" fmla="*/ 79 h 2783"/>
                <a:gd name="T16" fmla="*/ 1640 w 1668"/>
                <a:gd name="T17" fmla="*/ 71 h 2783"/>
                <a:gd name="T18" fmla="*/ 1143 w 1668"/>
                <a:gd name="T19" fmla="*/ 0 h 2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8" h="2783">
                  <a:moveTo>
                    <a:pt x="1143" y="0"/>
                  </a:moveTo>
                  <a:cubicBezTo>
                    <a:pt x="1007" y="0"/>
                    <a:pt x="859" y="18"/>
                    <a:pt x="720" y="71"/>
                  </a:cubicBezTo>
                  <a:cubicBezTo>
                    <a:pt x="304" y="231"/>
                    <a:pt x="48" y="431"/>
                    <a:pt x="24" y="811"/>
                  </a:cubicBezTo>
                  <a:cubicBezTo>
                    <a:pt x="0" y="1191"/>
                    <a:pt x="56" y="1343"/>
                    <a:pt x="252" y="1515"/>
                  </a:cubicBezTo>
                  <a:cubicBezTo>
                    <a:pt x="448" y="1687"/>
                    <a:pt x="968" y="2075"/>
                    <a:pt x="1088" y="2263"/>
                  </a:cubicBezTo>
                  <a:cubicBezTo>
                    <a:pt x="1208" y="2451"/>
                    <a:pt x="1328" y="2719"/>
                    <a:pt x="1344" y="2783"/>
                  </a:cubicBezTo>
                  <a:cubicBezTo>
                    <a:pt x="1668" y="2783"/>
                    <a:pt x="1668" y="2783"/>
                    <a:pt x="1668" y="2783"/>
                  </a:cubicBezTo>
                  <a:cubicBezTo>
                    <a:pt x="1668" y="79"/>
                    <a:pt x="1668" y="79"/>
                    <a:pt x="1668" y="79"/>
                  </a:cubicBezTo>
                  <a:cubicBezTo>
                    <a:pt x="1640" y="71"/>
                    <a:pt x="1640" y="71"/>
                    <a:pt x="1640" y="71"/>
                  </a:cubicBezTo>
                  <a:cubicBezTo>
                    <a:pt x="1640" y="71"/>
                    <a:pt x="1416" y="0"/>
                    <a:pt x="1143" y="0"/>
                  </a:cubicBezTo>
                </a:path>
              </a:pathLst>
            </a:custGeom>
            <a:gradFill>
              <a:gsLst>
                <a:gs pos="53000">
                  <a:srgbClr val="000F8A"/>
                </a:gs>
                <a:gs pos="92000">
                  <a:srgbClr val="5807EB"/>
                </a:gs>
                <a:gs pos="100000">
                  <a:srgbClr val="0643E7"/>
                </a:gs>
              </a:gsLst>
              <a:lin ang="6600000" scaled="0"/>
            </a:gradFill>
            <a:ln w="9525" cap="flat">
              <a:noFill/>
              <a:prstDash val="solid"/>
              <a:miter/>
            </a:ln>
            <a:effectLst>
              <a:innerShdw blurRad="457200" dist="330200" dir="13500000">
                <a:prstClr val="black">
                  <a:alpha val="50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5" name="Freeform 8">
            <a:extLst>
              <a:ext uri="{FF2B5EF4-FFF2-40B4-BE49-F238E27FC236}">
                <a16:creationId xmlns:a16="http://schemas.microsoft.com/office/drawing/2014/main" id="{C610923C-4334-489A-8631-6027CDDF9C53}"/>
              </a:ext>
            </a:extLst>
          </p:cNvPr>
          <p:cNvSpPr>
            <a:spLocks/>
          </p:cNvSpPr>
          <p:nvPr/>
        </p:nvSpPr>
        <p:spPr bwMode="auto">
          <a:xfrm>
            <a:off x="-8245507" y="1549486"/>
            <a:ext cx="4492824" cy="3309840"/>
          </a:xfrm>
          <a:custGeom>
            <a:avLst/>
            <a:gdLst>
              <a:gd name="T0" fmla="*/ 0 w 3272"/>
              <a:gd name="T1" fmla="*/ 0 h 2413"/>
              <a:gd name="T2" fmla="*/ 0 w 3272"/>
              <a:gd name="T3" fmla="*/ 0 h 2413"/>
              <a:gd name="T4" fmla="*/ 0 w 3272"/>
              <a:gd name="T5" fmla="*/ 1 h 2413"/>
              <a:gd name="T6" fmla="*/ 7 w 3272"/>
              <a:gd name="T7" fmla="*/ 1277 h 2413"/>
              <a:gd name="T8" fmla="*/ 256 w 3272"/>
              <a:gd name="T9" fmla="*/ 1804 h 2413"/>
              <a:gd name="T10" fmla="*/ 592 w 3272"/>
              <a:gd name="T11" fmla="*/ 2308 h 2413"/>
              <a:gd name="T12" fmla="*/ 869 w 3272"/>
              <a:gd name="T13" fmla="*/ 2413 h 2413"/>
              <a:gd name="T14" fmla="*/ 1164 w 3272"/>
              <a:gd name="T15" fmla="*/ 2348 h 2413"/>
              <a:gd name="T16" fmla="*/ 1440 w 3272"/>
              <a:gd name="T17" fmla="*/ 1880 h 2413"/>
              <a:gd name="T18" fmla="*/ 1656 w 3272"/>
              <a:gd name="T19" fmla="*/ 1244 h 2413"/>
              <a:gd name="T20" fmla="*/ 2364 w 3272"/>
              <a:gd name="T21" fmla="*/ 916 h 2413"/>
              <a:gd name="T22" fmla="*/ 3024 w 3272"/>
              <a:gd name="T23" fmla="*/ 612 h 2413"/>
              <a:gd name="T24" fmla="*/ 3160 w 3272"/>
              <a:gd name="T25" fmla="*/ 8 h 2413"/>
              <a:gd name="T26" fmla="*/ 0 w 3272"/>
              <a:gd name="T27" fmla="*/ 0 h 2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272" h="2413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5"/>
                  <a:pt x="0" y="779"/>
                  <a:pt x="7" y="1277"/>
                </a:cubicBezTo>
                <a:cubicBezTo>
                  <a:pt x="68" y="1352"/>
                  <a:pt x="206" y="1631"/>
                  <a:pt x="256" y="1804"/>
                </a:cubicBezTo>
                <a:cubicBezTo>
                  <a:pt x="308" y="1984"/>
                  <a:pt x="440" y="2180"/>
                  <a:pt x="592" y="2308"/>
                </a:cubicBezTo>
                <a:cubicBezTo>
                  <a:pt x="676" y="2379"/>
                  <a:pt x="764" y="2413"/>
                  <a:pt x="869" y="2413"/>
                </a:cubicBezTo>
                <a:cubicBezTo>
                  <a:pt x="954" y="2413"/>
                  <a:pt x="1050" y="2391"/>
                  <a:pt x="1164" y="2348"/>
                </a:cubicBezTo>
                <a:cubicBezTo>
                  <a:pt x="1420" y="2252"/>
                  <a:pt x="1420" y="1972"/>
                  <a:pt x="1440" y="1880"/>
                </a:cubicBezTo>
                <a:cubicBezTo>
                  <a:pt x="1460" y="1788"/>
                  <a:pt x="1488" y="1480"/>
                  <a:pt x="1656" y="1244"/>
                </a:cubicBezTo>
                <a:cubicBezTo>
                  <a:pt x="1824" y="1008"/>
                  <a:pt x="2076" y="968"/>
                  <a:pt x="2364" y="916"/>
                </a:cubicBezTo>
                <a:cubicBezTo>
                  <a:pt x="2652" y="864"/>
                  <a:pt x="2776" y="800"/>
                  <a:pt x="3024" y="612"/>
                </a:cubicBezTo>
                <a:cubicBezTo>
                  <a:pt x="3272" y="424"/>
                  <a:pt x="3160" y="8"/>
                  <a:pt x="3160" y="8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gradFill>
            <a:gsLst>
              <a:gs pos="22000">
                <a:srgbClr val="000C82"/>
              </a:gs>
              <a:gs pos="91000">
                <a:srgbClr val="5807EB"/>
              </a:gs>
              <a:gs pos="100000">
                <a:srgbClr val="0643E7"/>
              </a:gs>
            </a:gsLst>
            <a:lin ang="3600000" scaled="0"/>
          </a:gradFill>
          <a:ln w="9525" cap="flat">
            <a:noFill/>
            <a:prstDash val="solid"/>
            <a:miter/>
          </a:ln>
          <a:effectLst>
            <a:innerShdw blurRad="330200" dist="2286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9F2CA17-644E-402A-BEF0-F9F767CA5B97}"/>
              </a:ext>
            </a:extLst>
          </p:cNvPr>
          <p:cNvGrpSpPr/>
          <p:nvPr/>
        </p:nvGrpSpPr>
        <p:grpSpPr>
          <a:xfrm>
            <a:off x="10261872" y="-253849"/>
            <a:ext cx="1980008" cy="2344780"/>
            <a:chOff x="10342230" y="-183592"/>
            <a:chExt cx="1980008" cy="2344780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3C80F820-7694-402E-8822-7DE5E28B3D3A}"/>
                </a:ext>
              </a:extLst>
            </p:cNvPr>
            <p:cNvSpPr/>
            <p:nvPr/>
          </p:nvSpPr>
          <p:spPr>
            <a:xfrm>
              <a:off x="10342230" y="-76079"/>
              <a:ext cx="1924531" cy="2237267"/>
            </a:xfrm>
            <a:custGeom>
              <a:avLst/>
              <a:gdLst>
                <a:gd name="connsiteX0" fmla="*/ 7144 w 2286000"/>
                <a:gd name="connsiteY0" fmla="*/ 7144 h 2657475"/>
                <a:gd name="connsiteX1" fmla="*/ 445294 w 2286000"/>
                <a:gd name="connsiteY1" fmla="*/ 407194 h 2657475"/>
                <a:gd name="connsiteX2" fmla="*/ 1226344 w 2286000"/>
                <a:gd name="connsiteY2" fmla="*/ 807244 h 2657475"/>
                <a:gd name="connsiteX3" fmla="*/ 1359694 w 2286000"/>
                <a:gd name="connsiteY3" fmla="*/ 1302544 h 2657475"/>
                <a:gd name="connsiteX4" fmla="*/ 1788319 w 2286000"/>
                <a:gd name="connsiteY4" fmla="*/ 2302669 h 2657475"/>
                <a:gd name="connsiteX5" fmla="*/ 2283619 w 2286000"/>
                <a:gd name="connsiteY5" fmla="*/ 2655094 h 2657475"/>
                <a:gd name="connsiteX6" fmla="*/ 2283619 w 2286000"/>
                <a:gd name="connsiteY6" fmla="*/ 73819 h 2657475"/>
                <a:gd name="connsiteX7" fmla="*/ 2283619 w 2286000"/>
                <a:gd name="connsiteY7" fmla="*/ 7144 h 2657475"/>
                <a:gd name="connsiteX8" fmla="*/ 7144 w 2286000"/>
                <a:gd name="connsiteY8" fmla="*/ 7144 h 2657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6000" h="2657475">
                  <a:moveTo>
                    <a:pt x="7144" y="7144"/>
                  </a:moveTo>
                  <a:cubicBezTo>
                    <a:pt x="7144" y="7144"/>
                    <a:pt x="159544" y="302419"/>
                    <a:pt x="445294" y="407194"/>
                  </a:cubicBezTo>
                  <a:cubicBezTo>
                    <a:pt x="731044" y="511969"/>
                    <a:pt x="1112044" y="645319"/>
                    <a:pt x="1226344" y="807244"/>
                  </a:cubicBezTo>
                  <a:cubicBezTo>
                    <a:pt x="1340644" y="969169"/>
                    <a:pt x="1369219" y="997744"/>
                    <a:pt x="1359694" y="1302544"/>
                  </a:cubicBezTo>
                  <a:cubicBezTo>
                    <a:pt x="1350169" y="1607344"/>
                    <a:pt x="1407319" y="1988344"/>
                    <a:pt x="1788319" y="2302669"/>
                  </a:cubicBezTo>
                  <a:cubicBezTo>
                    <a:pt x="2169319" y="2616994"/>
                    <a:pt x="2283619" y="2655094"/>
                    <a:pt x="2283619" y="2655094"/>
                  </a:cubicBezTo>
                  <a:lnTo>
                    <a:pt x="2283619" y="73819"/>
                  </a:lnTo>
                  <a:lnTo>
                    <a:pt x="2283619" y="7144"/>
                  </a:lnTo>
                  <a:lnTo>
                    <a:pt x="7144" y="7144"/>
                  </a:lnTo>
                  <a:close/>
                </a:path>
              </a:pathLst>
            </a:custGeom>
            <a:gradFill>
              <a:gsLst>
                <a:gs pos="37000">
                  <a:srgbClr val="00119F"/>
                </a:gs>
                <a:gs pos="82000">
                  <a:srgbClr val="0018C8"/>
                </a:gs>
              </a:gsLst>
              <a:lin ang="13200000" scaled="0"/>
            </a:gradFill>
            <a:ln w="9525" cap="flat">
              <a:noFill/>
              <a:prstDash val="solid"/>
              <a:miter/>
            </a:ln>
            <a:effectLst>
              <a:innerShdw blurRad="241300" dist="330200" dir="6060000">
                <a:prstClr val="black">
                  <a:alpha val="21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DE0101F-0A85-458E-A1BA-D6135B6CA2E9}"/>
                </a:ext>
              </a:extLst>
            </p:cNvPr>
            <p:cNvSpPr/>
            <p:nvPr/>
          </p:nvSpPr>
          <p:spPr>
            <a:xfrm>
              <a:off x="10867369" y="-183592"/>
              <a:ext cx="1454869" cy="2052084"/>
            </a:xfrm>
            <a:custGeom>
              <a:avLst/>
              <a:gdLst>
                <a:gd name="connsiteX0" fmla="*/ 34162 w 1485900"/>
                <a:gd name="connsiteY0" fmla="*/ 7144 h 2057400"/>
                <a:gd name="connsiteX1" fmla="*/ 300862 w 1485900"/>
                <a:gd name="connsiteY1" fmla="*/ 540544 h 2057400"/>
                <a:gd name="connsiteX2" fmla="*/ 977137 w 1485900"/>
                <a:gd name="connsiteY2" fmla="*/ 1026319 h 2057400"/>
                <a:gd name="connsiteX3" fmla="*/ 1234312 w 1485900"/>
                <a:gd name="connsiteY3" fmla="*/ 1845469 h 2057400"/>
                <a:gd name="connsiteX4" fmla="*/ 1481962 w 1485900"/>
                <a:gd name="connsiteY4" fmla="*/ 2055019 h 2057400"/>
                <a:gd name="connsiteX5" fmla="*/ 1481962 w 1485900"/>
                <a:gd name="connsiteY5" fmla="*/ 7144 h 2057400"/>
                <a:gd name="connsiteX6" fmla="*/ 34162 w 1485900"/>
                <a:gd name="connsiteY6" fmla="*/ 7144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5900" h="2057400">
                  <a:moveTo>
                    <a:pt x="34162" y="7144"/>
                  </a:moveTo>
                  <a:cubicBezTo>
                    <a:pt x="34162" y="7144"/>
                    <a:pt x="-118238" y="378619"/>
                    <a:pt x="300862" y="540544"/>
                  </a:cubicBezTo>
                  <a:cubicBezTo>
                    <a:pt x="719962" y="702469"/>
                    <a:pt x="967612" y="769144"/>
                    <a:pt x="977137" y="1026319"/>
                  </a:cubicBezTo>
                  <a:cubicBezTo>
                    <a:pt x="986662" y="1283494"/>
                    <a:pt x="986662" y="1635919"/>
                    <a:pt x="1234312" y="1845469"/>
                  </a:cubicBezTo>
                  <a:cubicBezTo>
                    <a:pt x="1481962" y="2055019"/>
                    <a:pt x="1481962" y="2055019"/>
                    <a:pt x="1481962" y="2055019"/>
                  </a:cubicBezTo>
                  <a:lnTo>
                    <a:pt x="1481962" y="7144"/>
                  </a:lnTo>
                  <a:lnTo>
                    <a:pt x="34162" y="7144"/>
                  </a:lnTo>
                  <a:close/>
                </a:path>
              </a:pathLst>
            </a:custGeom>
            <a:gradFill>
              <a:gsLst>
                <a:gs pos="20000">
                  <a:srgbClr val="000F8A"/>
                </a:gs>
                <a:gs pos="65000">
                  <a:srgbClr val="5807EB"/>
                </a:gs>
                <a:gs pos="100000">
                  <a:srgbClr val="0643E7"/>
                </a:gs>
              </a:gsLst>
              <a:lin ang="6600000" scaled="0"/>
            </a:gradFill>
            <a:ln w="9525" cap="flat">
              <a:noFill/>
              <a:prstDash val="solid"/>
              <a:miter/>
            </a:ln>
            <a:effectLst>
              <a:outerShdw blurRad="228600" dir="6840000" sx="94000" sy="94000" algn="t" rotWithShape="0">
                <a:prstClr val="black">
                  <a:alpha val="74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8A0C760-37BE-4D11-A209-E5C5BCDEFED0}"/>
              </a:ext>
            </a:extLst>
          </p:cNvPr>
          <p:cNvGrpSpPr/>
          <p:nvPr/>
        </p:nvGrpSpPr>
        <p:grpSpPr>
          <a:xfrm>
            <a:off x="4384081" y="10205692"/>
            <a:ext cx="5864816" cy="4592638"/>
            <a:chOff x="-140756" y="-117731"/>
            <a:chExt cx="6998756" cy="5480608"/>
          </a:xfrm>
        </p:grpSpPr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id="{BB2084AA-C216-4BF6-A20C-34ABF05D3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-138113" y="-72723"/>
              <a:ext cx="6996113" cy="5435600"/>
            </a:xfrm>
            <a:custGeom>
              <a:avLst/>
              <a:gdLst>
                <a:gd name="T0" fmla="*/ 0 w 3672"/>
                <a:gd name="T1" fmla="*/ 0 h 2856"/>
                <a:gd name="T2" fmla="*/ 3316 w 3672"/>
                <a:gd name="T3" fmla="*/ 0 h 2856"/>
                <a:gd name="T4" fmla="*/ 3316 w 3672"/>
                <a:gd name="T5" fmla="*/ 860 h 2856"/>
                <a:gd name="T6" fmla="*/ 2596 w 3672"/>
                <a:gd name="T7" fmla="*/ 1208 h 2856"/>
                <a:gd name="T8" fmla="*/ 1992 w 3672"/>
                <a:gd name="T9" fmla="*/ 1364 h 2856"/>
                <a:gd name="T10" fmla="*/ 1592 w 3672"/>
                <a:gd name="T11" fmla="*/ 1984 h 2856"/>
                <a:gd name="T12" fmla="*/ 1476 w 3672"/>
                <a:gd name="T13" fmla="*/ 2512 h 2856"/>
                <a:gd name="T14" fmla="*/ 1020 w 3672"/>
                <a:gd name="T15" fmla="*/ 2836 h 2856"/>
                <a:gd name="T16" fmla="*/ 508 w 3672"/>
                <a:gd name="T17" fmla="*/ 2648 h 2856"/>
                <a:gd name="T18" fmla="*/ 248 w 3672"/>
                <a:gd name="T19" fmla="*/ 2212 h 2856"/>
                <a:gd name="T20" fmla="*/ 24 w 3672"/>
                <a:gd name="T21" fmla="*/ 1708 h 2856"/>
                <a:gd name="T22" fmla="*/ 0 w 3672"/>
                <a:gd name="T23" fmla="*/ 0 h 2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72" h="2856">
                  <a:moveTo>
                    <a:pt x="0" y="0"/>
                  </a:moveTo>
                  <a:cubicBezTo>
                    <a:pt x="3316" y="0"/>
                    <a:pt x="3316" y="0"/>
                    <a:pt x="3316" y="0"/>
                  </a:cubicBezTo>
                  <a:cubicBezTo>
                    <a:pt x="3316" y="0"/>
                    <a:pt x="3672" y="544"/>
                    <a:pt x="3316" y="860"/>
                  </a:cubicBezTo>
                  <a:cubicBezTo>
                    <a:pt x="2960" y="1176"/>
                    <a:pt x="2695" y="1191"/>
                    <a:pt x="2596" y="1208"/>
                  </a:cubicBezTo>
                  <a:cubicBezTo>
                    <a:pt x="2412" y="1240"/>
                    <a:pt x="2288" y="1188"/>
                    <a:pt x="1992" y="1364"/>
                  </a:cubicBezTo>
                  <a:cubicBezTo>
                    <a:pt x="1696" y="1540"/>
                    <a:pt x="1640" y="1764"/>
                    <a:pt x="1592" y="1984"/>
                  </a:cubicBezTo>
                  <a:cubicBezTo>
                    <a:pt x="1544" y="2204"/>
                    <a:pt x="1544" y="2396"/>
                    <a:pt x="1476" y="2512"/>
                  </a:cubicBezTo>
                  <a:cubicBezTo>
                    <a:pt x="1408" y="2628"/>
                    <a:pt x="1276" y="2816"/>
                    <a:pt x="1020" y="2836"/>
                  </a:cubicBezTo>
                  <a:cubicBezTo>
                    <a:pt x="764" y="2856"/>
                    <a:pt x="636" y="2796"/>
                    <a:pt x="508" y="2648"/>
                  </a:cubicBezTo>
                  <a:cubicBezTo>
                    <a:pt x="380" y="2500"/>
                    <a:pt x="344" y="2468"/>
                    <a:pt x="248" y="2212"/>
                  </a:cubicBezTo>
                  <a:cubicBezTo>
                    <a:pt x="152" y="1956"/>
                    <a:pt x="48" y="1736"/>
                    <a:pt x="24" y="1708"/>
                  </a:cubicBezTo>
                  <a:cubicBezTo>
                    <a:pt x="0" y="1680"/>
                    <a:pt x="0" y="0"/>
                    <a:pt x="0" y="0"/>
                  </a:cubicBezTo>
                </a:path>
              </a:pathLst>
            </a:custGeom>
            <a:gradFill>
              <a:gsLst>
                <a:gs pos="20000">
                  <a:srgbClr val="000F8A"/>
                </a:gs>
                <a:gs pos="65000">
                  <a:srgbClr val="5807EB"/>
                </a:gs>
                <a:gs pos="100000">
                  <a:srgbClr val="0643E7"/>
                </a:gs>
              </a:gsLst>
              <a:lin ang="3600000" scaled="0"/>
            </a:gradFill>
            <a:ln w="9525" cap="flat">
              <a:noFill/>
              <a:prstDash val="solid"/>
              <a:miter/>
            </a:ln>
            <a:effectLst>
              <a:innerShdw blurRad="355600" dist="76200" dir="8580000">
                <a:prstClr val="black">
                  <a:alpha val="50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7" name="Freeform 8">
              <a:extLst>
                <a:ext uri="{FF2B5EF4-FFF2-40B4-BE49-F238E27FC236}">
                  <a16:creationId xmlns:a16="http://schemas.microsoft.com/office/drawing/2014/main" id="{33469158-36D6-4F42-BB65-A7BEFBAD232C}"/>
                </a:ext>
              </a:extLst>
            </p:cNvPr>
            <p:cNvSpPr>
              <a:spLocks/>
            </p:cNvSpPr>
            <p:nvPr/>
          </p:nvSpPr>
          <p:spPr bwMode="auto">
            <a:xfrm>
              <a:off x="-138113" y="-72723"/>
              <a:ext cx="6234113" cy="4592638"/>
            </a:xfrm>
            <a:custGeom>
              <a:avLst/>
              <a:gdLst>
                <a:gd name="T0" fmla="*/ 0 w 3272"/>
                <a:gd name="T1" fmla="*/ 0 h 2413"/>
                <a:gd name="T2" fmla="*/ 0 w 3272"/>
                <a:gd name="T3" fmla="*/ 0 h 2413"/>
                <a:gd name="T4" fmla="*/ 0 w 3272"/>
                <a:gd name="T5" fmla="*/ 1 h 2413"/>
                <a:gd name="T6" fmla="*/ 7 w 3272"/>
                <a:gd name="T7" fmla="*/ 1277 h 2413"/>
                <a:gd name="T8" fmla="*/ 256 w 3272"/>
                <a:gd name="T9" fmla="*/ 1804 h 2413"/>
                <a:gd name="T10" fmla="*/ 592 w 3272"/>
                <a:gd name="T11" fmla="*/ 2308 h 2413"/>
                <a:gd name="T12" fmla="*/ 869 w 3272"/>
                <a:gd name="T13" fmla="*/ 2413 h 2413"/>
                <a:gd name="T14" fmla="*/ 1164 w 3272"/>
                <a:gd name="T15" fmla="*/ 2348 h 2413"/>
                <a:gd name="T16" fmla="*/ 1440 w 3272"/>
                <a:gd name="T17" fmla="*/ 1880 h 2413"/>
                <a:gd name="T18" fmla="*/ 1656 w 3272"/>
                <a:gd name="T19" fmla="*/ 1244 h 2413"/>
                <a:gd name="T20" fmla="*/ 2364 w 3272"/>
                <a:gd name="T21" fmla="*/ 916 h 2413"/>
                <a:gd name="T22" fmla="*/ 3024 w 3272"/>
                <a:gd name="T23" fmla="*/ 612 h 2413"/>
                <a:gd name="T24" fmla="*/ 3160 w 3272"/>
                <a:gd name="T25" fmla="*/ 8 h 2413"/>
                <a:gd name="T26" fmla="*/ 0 w 3272"/>
                <a:gd name="T27" fmla="*/ 0 h 2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72" h="241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5"/>
                    <a:pt x="0" y="779"/>
                    <a:pt x="7" y="1277"/>
                  </a:cubicBezTo>
                  <a:cubicBezTo>
                    <a:pt x="68" y="1352"/>
                    <a:pt x="206" y="1631"/>
                    <a:pt x="256" y="1804"/>
                  </a:cubicBezTo>
                  <a:cubicBezTo>
                    <a:pt x="308" y="1984"/>
                    <a:pt x="440" y="2180"/>
                    <a:pt x="592" y="2308"/>
                  </a:cubicBezTo>
                  <a:cubicBezTo>
                    <a:pt x="676" y="2379"/>
                    <a:pt x="764" y="2413"/>
                    <a:pt x="869" y="2413"/>
                  </a:cubicBezTo>
                  <a:cubicBezTo>
                    <a:pt x="954" y="2413"/>
                    <a:pt x="1050" y="2391"/>
                    <a:pt x="1164" y="2348"/>
                  </a:cubicBezTo>
                  <a:cubicBezTo>
                    <a:pt x="1420" y="2252"/>
                    <a:pt x="1420" y="1972"/>
                    <a:pt x="1440" y="1880"/>
                  </a:cubicBezTo>
                  <a:cubicBezTo>
                    <a:pt x="1460" y="1788"/>
                    <a:pt x="1488" y="1480"/>
                    <a:pt x="1656" y="1244"/>
                  </a:cubicBezTo>
                  <a:cubicBezTo>
                    <a:pt x="1824" y="1008"/>
                    <a:pt x="2076" y="968"/>
                    <a:pt x="2364" y="916"/>
                  </a:cubicBezTo>
                  <a:cubicBezTo>
                    <a:pt x="2652" y="864"/>
                    <a:pt x="2776" y="800"/>
                    <a:pt x="3024" y="612"/>
                  </a:cubicBezTo>
                  <a:cubicBezTo>
                    <a:pt x="3272" y="424"/>
                    <a:pt x="3160" y="8"/>
                    <a:pt x="3160" y="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adFill>
              <a:gsLst>
                <a:gs pos="22000">
                  <a:srgbClr val="000C82"/>
                </a:gs>
                <a:gs pos="91000">
                  <a:srgbClr val="5807EB"/>
                </a:gs>
                <a:gs pos="100000">
                  <a:srgbClr val="0643E7"/>
                </a:gs>
              </a:gsLst>
              <a:lin ang="3600000" scaled="0"/>
            </a:gradFill>
            <a:ln w="9525" cap="flat">
              <a:noFill/>
              <a:prstDash val="solid"/>
              <a:miter/>
            </a:ln>
            <a:effectLst>
              <a:innerShdw blurRad="330200" dist="2286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Freeform 8">
              <a:extLst>
                <a:ext uri="{FF2B5EF4-FFF2-40B4-BE49-F238E27FC236}">
                  <a16:creationId xmlns:a16="http://schemas.microsoft.com/office/drawing/2014/main" id="{07D9BF76-8549-4E98-B7FF-6A067629475D}"/>
                </a:ext>
              </a:extLst>
            </p:cNvPr>
            <p:cNvSpPr>
              <a:spLocks/>
            </p:cNvSpPr>
            <p:nvPr/>
          </p:nvSpPr>
          <p:spPr bwMode="auto">
            <a:xfrm>
              <a:off x="-140756" y="-117731"/>
              <a:ext cx="5114451" cy="3767788"/>
            </a:xfrm>
            <a:custGeom>
              <a:avLst/>
              <a:gdLst>
                <a:gd name="T0" fmla="*/ 0 w 3272"/>
                <a:gd name="T1" fmla="*/ 0 h 2413"/>
                <a:gd name="T2" fmla="*/ 0 w 3272"/>
                <a:gd name="T3" fmla="*/ 0 h 2413"/>
                <a:gd name="T4" fmla="*/ 0 w 3272"/>
                <a:gd name="T5" fmla="*/ 1 h 2413"/>
                <a:gd name="T6" fmla="*/ 7 w 3272"/>
                <a:gd name="T7" fmla="*/ 1277 h 2413"/>
                <a:gd name="T8" fmla="*/ 256 w 3272"/>
                <a:gd name="T9" fmla="*/ 1804 h 2413"/>
                <a:gd name="T10" fmla="*/ 592 w 3272"/>
                <a:gd name="T11" fmla="*/ 2308 h 2413"/>
                <a:gd name="T12" fmla="*/ 869 w 3272"/>
                <a:gd name="T13" fmla="*/ 2413 h 2413"/>
                <a:gd name="T14" fmla="*/ 1164 w 3272"/>
                <a:gd name="T15" fmla="*/ 2348 h 2413"/>
                <a:gd name="T16" fmla="*/ 1440 w 3272"/>
                <a:gd name="T17" fmla="*/ 1880 h 2413"/>
                <a:gd name="T18" fmla="*/ 1656 w 3272"/>
                <a:gd name="T19" fmla="*/ 1244 h 2413"/>
                <a:gd name="T20" fmla="*/ 2364 w 3272"/>
                <a:gd name="T21" fmla="*/ 916 h 2413"/>
                <a:gd name="T22" fmla="*/ 3024 w 3272"/>
                <a:gd name="T23" fmla="*/ 612 h 2413"/>
                <a:gd name="T24" fmla="*/ 3160 w 3272"/>
                <a:gd name="T25" fmla="*/ 8 h 2413"/>
                <a:gd name="T26" fmla="*/ 0 w 3272"/>
                <a:gd name="T27" fmla="*/ 0 h 2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72" h="241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5"/>
                    <a:pt x="0" y="779"/>
                    <a:pt x="7" y="1277"/>
                  </a:cubicBezTo>
                  <a:cubicBezTo>
                    <a:pt x="68" y="1352"/>
                    <a:pt x="206" y="1631"/>
                    <a:pt x="256" y="1804"/>
                  </a:cubicBezTo>
                  <a:cubicBezTo>
                    <a:pt x="308" y="1984"/>
                    <a:pt x="440" y="2180"/>
                    <a:pt x="592" y="2308"/>
                  </a:cubicBezTo>
                  <a:cubicBezTo>
                    <a:pt x="676" y="2379"/>
                    <a:pt x="764" y="2413"/>
                    <a:pt x="869" y="2413"/>
                  </a:cubicBezTo>
                  <a:cubicBezTo>
                    <a:pt x="954" y="2413"/>
                    <a:pt x="1050" y="2391"/>
                    <a:pt x="1164" y="2348"/>
                  </a:cubicBezTo>
                  <a:cubicBezTo>
                    <a:pt x="1420" y="2252"/>
                    <a:pt x="1420" y="1972"/>
                    <a:pt x="1440" y="1880"/>
                  </a:cubicBezTo>
                  <a:cubicBezTo>
                    <a:pt x="1460" y="1788"/>
                    <a:pt x="1488" y="1480"/>
                    <a:pt x="1656" y="1244"/>
                  </a:cubicBezTo>
                  <a:cubicBezTo>
                    <a:pt x="1824" y="1008"/>
                    <a:pt x="2076" y="968"/>
                    <a:pt x="2364" y="916"/>
                  </a:cubicBezTo>
                  <a:cubicBezTo>
                    <a:pt x="2652" y="864"/>
                    <a:pt x="2776" y="800"/>
                    <a:pt x="3024" y="612"/>
                  </a:cubicBezTo>
                  <a:cubicBezTo>
                    <a:pt x="3272" y="424"/>
                    <a:pt x="3160" y="8"/>
                    <a:pt x="3160" y="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0C82"/>
            </a:solidFill>
            <a:ln w="9525" cap="flat">
              <a:noFill/>
              <a:prstDash val="solid"/>
              <a:miter/>
            </a:ln>
            <a:effectLst>
              <a:innerShdw blurRad="330200" dist="2286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91A8A95-1215-4062-BDB5-5F590E25D66A}"/>
              </a:ext>
            </a:extLst>
          </p:cNvPr>
          <p:cNvGrpSpPr/>
          <p:nvPr/>
        </p:nvGrpSpPr>
        <p:grpSpPr>
          <a:xfrm rot="10800000">
            <a:off x="0" y="4513220"/>
            <a:ext cx="1980008" cy="2344780"/>
            <a:chOff x="10342230" y="-183592"/>
            <a:chExt cx="1980008" cy="2344780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24EF608B-CEB0-4B61-9945-77A15C1DA84E}"/>
                </a:ext>
              </a:extLst>
            </p:cNvPr>
            <p:cNvSpPr/>
            <p:nvPr/>
          </p:nvSpPr>
          <p:spPr>
            <a:xfrm>
              <a:off x="10342230" y="-76079"/>
              <a:ext cx="1924531" cy="2237267"/>
            </a:xfrm>
            <a:custGeom>
              <a:avLst/>
              <a:gdLst>
                <a:gd name="connsiteX0" fmla="*/ 7144 w 2286000"/>
                <a:gd name="connsiteY0" fmla="*/ 7144 h 2657475"/>
                <a:gd name="connsiteX1" fmla="*/ 445294 w 2286000"/>
                <a:gd name="connsiteY1" fmla="*/ 407194 h 2657475"/>
                <a:gd name="connsiteX2" fmla="*/ 1226344 w 2286000"/>
                <a:gd name="connsiteY2" fmla="*/ 807244 h 2657475"/>
                <a:gd name="connsiteX3" fmla="*/ 1359694 w 2286000"/>
                <a:gd name="connsiteY3" fmla="*/ 1302544 h 2657475"/>
                <a:gd name="connsiteX4" fmla="*/ 1788319 w 2286000"/>
                <a:gd name="connsiteY4" fmla="*/ 2302669 h 2657475"/>
                <a:gd name="connsiteX5" fmla="*/ 2283619 w 2286000"/>
                <a:gd name="connsiteY5" fmla="*/ 2655094 h 2657475"/>
                <a:gd name="connsiteX6" fmla="*/ 2283619 w 2286000"/>
                <a:gd name="connsiteY6" fmla="*/ 73819 h 2657475"/>
                <a:gd name="connsiteX7" fmla="*/ 2283619 w 2286000"/>
                <a:gd name="connsiteY7" fmla="*/ 7144 h 2657475"/>
                <a:gd name="connsiteX8" fmla="*/ 7144 w 2286000"/>
                <a:gd name="connsiteY8" fmla="*/ 7144 h 2657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6000" h="2657475">
                  <a:moveTo>
                    <a:pt x="7144" y="7144"/>
                  </a:moveTo>
                  <a:cubicBezTo>
                    <a:pt x="7144" y="7144"/>
                    <a:pt x="159544" y="302419"/>
                    <a:pt x="445294" y="407194"/>
                  </a:cubicBezTo>
                  <a:cubicBezTo>
                    <a:pt x="731044" y="511969"/>
                    <a:pt x="1112044" y="645319"/>
                    <a:pt x="1226344" y="807244"/>
                  </a:cubicBezTo>
                  <a:cubicBezTo>
                    <a:pt x="1340644" y="969169"/>
                    <a:pt x="1369219" y="997744"/>
                    <a:pt x="1359694" y="1302544"/>
                  </a:cubicBezTo>
                  <a:cubicBezTo>
                    <a:pt x="1350169" y="1607344"/>
                    <a:pt x="1407319" y="1988344"/>
                    <a:pt x="1788319" y="2302669"/>
                  </a:cubicBezTo>
                  <a:cubicBezTo>
                    <a:pt x="2169319" y="2616994"/>
                    <a:pt x="2283619" y="2655094"/>
                    <a:pt x="2283619" y="2655094"/>
                  </a:cubicBezTo>
                  <a:lnTo>
                    <a:pt x="2283619" y="73819"/>
                  </a:lnTo>
                  <a:lnTo>
                    <a:pt x="2283619" y="7144"/>
                  </a:lnTo>
                  <a:lnTo>
                    <a:pt x="7144" y="7144"/>
                  </a:lnTo>
                  <a:close/>
                </a:path>
              </a:pathLst>
            </a:custGeom>
            <a:gradFill>
              <a:gsLst>
                <a:gs pos="37000">
                  <a:srgbClr val="00119F"/>
                </a:gs>
                <a:gs pos="82000">
                  <a:srgbClr val="0018C8"/>
                </a:gs>
              </a:gsLst>
              <a:lin ang="13200000" scaled="0"/>
            </a:gradFill>
            <a:ln w="9525" cap="flat">
              <a:noFill/>
              <a:prstDash val="solid"/>
              <a:miter/>
            </a:ln>
            <a:effectLst>
              <a:innerShdw blurRad="241300" dist="330200" dir="6060000">
                <a:prstClr val="black">
                  <a:alpha val="21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E60DD090-B644-40E0-B31D-F78F04E2DF99}"/>
                </a:ext>
              </a:extLst>
            </p:cNvPr>
            <p:cNvSpPr/>
            <p:nvPr/>
          </p:nvSpPr>
          <p:spPr>
            <a:xfrm>
              <a:off x="10867369" y="-183592"/>
              <a:ext cx="1454869" cy="2052084"/>
            </a:xfrm>
            <a:custGeom>
              <a:avLst/>
              <a:gdLst>
                <a:gd name="connsiteX0" fmla="*/ 34162 w 1485900"/>
                <a:gd name="connsiteY0" fmla="*/ 7144 h 2057400"/>
                <a:gd name="connsiteX1" fmla="*/ 300862 w 1485900"/>
                <a:gd name="connsiteY1" fmla="*/ 540544 h 2057400"/>
                <a:gd name="connsiteX2" fmla="*/ 977137 w 1485900"/>
                <a:gd name="connsiteY2" fmla="*/ 1026319 h 2057400"/>
                <a:gd name="connsiteX3" fmla="*/ 1234312 w 1485900"/>
                <a:gd name="connsiteY3" fmla="*/ 1845469 h 2057400"/>
                <a:gd name="connsiteX4" fmla="*/ 1481962 w 1485900"/>
                <a:gd name="connsiteY4" fmla="*/ 2055019 h 2057400"/>
                <a:gd name="connsiteX5" fmla="*/ 1481962 w 1485900"/>
                <a:gd name="connsiteY5" fmla="*/ 7144 h 2057400"/>
                <a:gd name="connsiteX6" fmla="*/ 34162 w 1485900"/>
                <a:gd name="connsiteY6" fmla="*/ 7144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5900" h="2057400">
                  <a:moveTo>
                    <a:pt x="34162" y="7144"/>
                  </a:moveTo>
                  <a:cubicBezTo>
                    <a:pt x="34162" y="7144"/>
                    <a:pt x="-118238" y="378619"/>
                    <a:pt x="300862" y="540544"/>
                  </a:cubicBezTo>
                  <a:cubicBezTo>
                    <a:pt x="719962" y="702469"/>
                    <a:pt x="967612" y="769144"/>
                    <a:pt x="977137" y="1026319"/>
                  </a:cubicBezTo>
                  <a:cubicBezTo>
                    <a:pt x="986662" y="1283494"/>
                    <a:pt x="986662" y="1635919"/>
                    <a:pt x="1234312" y="1845469"/>
                  </a:cubicBezTo>
                  <a:cubicBezTo>
                    <a:pt x="1481962" y="2055019"/>
                    <a:pt x="1481962" y="2055019"/>
                    <a:pt x="1481962" y="2055019"/>
                  </a:cubicBezTo>
                  <a:lnTo>
                    <a:pt x="1481962" y="7144"/>
                  </a:lnTo>
                  <a:lnTo>
                    <a:pt x="34162" y="7144"/>
                  </a:lnTo>
                  <a:close/>
                </a:path>
              </a:pathLst>
            </a:custGeom>
            <a:gradFill>
              <a:gsLst>
                <a:gs pos="20000">
                  <a:srgbClr val="000F8A"/>
                </a:gs>
                <a:gs pos="65000">
                  <a:srgbClr val="5807EB"/>
                </a:gs>
                <a:gs pos="100000">
                  <a:srgbClr val="0643E7"/>
                </a:gs>
              </a:gsLst>
              <a:lin ang="6600000" scaled="0"/>
            </a:gradFill>
            <a:ln w="9525" cap="flat">
              <a:noFill/>
              <a:prstDash val="solid"/>
              <a:miter/>
            </a:ln>
            <a:effectLst>
              <a:outerShdw blurRad="228600" dir="6840000" sx="94000" sy="94000" algn="t" rotWithShape="0">
                <a:prstClr val="black">
                  <a:alpha val="74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DBCFC1D-09ED-414F-B711-1FCE85FF5D17}"/>
              </a:ext>
            </a:extLst>
          </p:cNvPr>
          <p:cNvGrpSpPr/>
          <p:nvPr/>
        </p:nvGrpSpPr>
        <p:grpSpPr>
          <a:xfrm rot="6542807" flipV="1">
            <a:off x="4499307" y="-2340105"/>
            <a:ext cx="1698014" cy="1907648"/>
            <a:chOff x="25637726" y="-3075661"/>
            <a:chExt cx="6450809" cy="7247219"/>
          </a:xfrm>
        </p:grpSpPr>
        <p:sp>
          <p:nvSpPr>
            <p:cNvPr id="33" name="Freeform 5">
              <a:extLst>
                <a:ext uri="{FF2B5EF4-FFF2-40B4-BE49-F238E27FC236}">
                  <a16:creationId xmlns:a16="http://schemas.microsoft.com/office/drawing/2014/main" id="{DE10D942-6F42-42D7-8207-474E129E8A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37726" y="-3075661"/>
              <a:ext cx="6450809" cy="7247219"/>
            </a:xfrm>
            <a:custGeom>
              <a:avLst/>
              <a:gdLst>
                <a:gd name="T0" fmla="*/ 531 w 774"/>
                <a:gd name="T1" fmla="*/ 24 h 830"/>
                <a:gd name="T2" fmla="*/ 362 w 774"/>
                <a:gd name="T3" fmla="*/ 22 h 830"/>
                <a:gd name="T4" fmla="*/ 287 w 774"/>
                <a:gd name="T5" fmla="*/ 97 h 830"/>
                <a:gd name="T6" fmla="*/ 135 w 774"/>
                <a:gd name="T7" fmla="*/ 112 h 830"/>
                <a:gd name="T8" fmla="*/ 124 w 774"/>
                <a:gd name="T9" fmla="*/ 222 h 830"/>
                <a:gd name="T10" fmla="*/ 58 w 774"/>
                <a:gd name="T11" fmla="*/ 562 h 830"/>
                <a:gd name="T12" fmla="*/ 149 w 774"/>
                <a:gd name="T13" fmla="*/ 690 h 830"/>
                <a:gd name="T14" fmla="*/ 253 w 774"/>
                <a:gd name="T15" fmla="*/ 802 h 830"/>
                <a:gd name="T16" fmla="*/ 436 w 774"/>
                <a:gd name="T17" fmla="*/ 826 h 830"/>
                <a:gd name="T18" fmla="*/ 597 w 774"/>
                <a:gd name="T19" fmla="*/ 777 h 830"/>
                <a:gd name="T20" fmla="*/ 696 w 774"/>
                <a:gd name="T21" fmla="*/ 571 h 830"/>
                <a:gd name="T22" fmla="*/ 673 w 774"/>
                <a:gd name="T23" fmla="*/ 503 h 830"/>
                <a:gd name="T24" fmla="*/ 722 w 774"/>
                <a:gd name="T25" fmla="*/ 473 h 830"/>
                <a:gd name="T26" fmla="*/ 744 w 774"/>
                <a:gd name="T27" fmla="*/ 409 h 830"/>
                <a:gd name="T28" fmla="*/ 765 w 774"/>
                <a:gd name="T29" fmla="*/ 226 h 830"/>
                <a:gd name="T30" fmla="*/ 531 w 774"/>
                <a:gd name="T31" fmla="*/ 24 h 830"/>
                <a:gd name="connsiteX0" fmla="*/ 6319 w 9353"/>
                <a:gd name="connsiteY0" fmla="*/ 141 h 9811"/>
                <a:gd name="connsiteX1" fmla="*/ 4136 w 9353"/>
                <a:gd name="connsiteY1" fmla="*/ 117 h 9811"/>
                <a:gd name="connsiteX2" fmla="*/ 3167 w 9353"/>
                <a:gd name="connsiteY2" fmla="*/ 1021 h 9811"/>
                <a:gd name="connsiteX3" fmla="*/ 1203 w 9353"/>
                <a:gd name="connsiteY3" fmla="*/ 1201 h 9811"/>
                <a:gd name="connsiteX4" fmla="*/ 1061 w 9353"/>
                <a:gd name="connsiteY4" fmla="*/ 2527 h 9811"/>
                <a:gd name="connsiteX5" fmla="*/ 208 w 9353"/>
                <a:gd name="connsiteY5" fmla="*/ 6623 h 9811"/>
                <a:gd name="connsiteX6" fmla="*/ 1384 w 9353"/>
                <a:gd name="connsiteY6" fmla="*/ 8165 h 9811"/>
                <a:gd name="connsiteX7" fmla="*/ 2728 w 9353"/>
                <a:gd name="connsiteY7" fmla="*/ 9515 h 9811"/>
                <a:gd name="connsiteX8" fmla="*/ 5092 w 9353"/>
                <a:gd name="connsiteY8" fmla="*/ 9804 h 9811"/>
                <a:gd name="connsiteX9" fmla="*/ 7172 w 9353"/>
                <a:gd name="connsiteY9" fmla="*/ 9213 h 9811"/>
                <a:gd name="connsiteX10" fmla="*/ 8451 w 9353"/>
                <a:gd name="connsiteY10" fmla="*/ 6732 h 9811"/>
                <a:gd name="connsiteX11" fmla="*/ 8154 w 9353"/>
                <a:gd name="connsiteY11" fmla="*/ 5912 h 9811"/>
                <a:gd name="connsiteX12" fmla="*/ 8694 w 9353"/>
                <a:gd name="connsiteY12" fmla="*/ 5489 h 9811"/>
                <a:gd name="connsiteX13" fmla="*/ 9071 w 9353"/>
                <a:gd name="connsiteY13" fmla="*/ 4780 h 9811"/>
                <a:gd name="connsiteX14" fmla="*/ 9343 w 9353"/>
                <a:gd name="connsiteY14" fmla="*/ 2575 h 9811"/>
                <a:gd name="connsiteX15" fmla="*/ 6319 w 9353"/>
                <a:gd name="connsiteY15" fmla="*/ 141 h 9811"/>
                <a:gd name="connsiteX0" fmla="*/ 6756 w 9998"/>
                <a:gd name="connsiteY0" fmla="*/ 144 h 10001"/>
                <a:gd name="connsiteX1" fmla="*/ 4422 w 9998"/>
                <a:gd name="connsiteY1" fmla="*/ 119 h 10001"/>
                <a:gd name="connsiteX2" fmla="*/ 3386 w 9998"/>
                <a:gd name="connsiteY2" fmla="*/ 1041 h 10001"/>
                <a:gd name="connsiteX3" fmla="*/ 1286 w 9998"/>
                <a:gd name="connsiteY3" fmla="*/ 1224 h 10001"/>
                <a:gd name="connsiteX4" fmla="*/ 1134 w 9998"/>
                <a:gd name="connsiteY4" fmla="*/ 2576 h 10001"/>
                <a:gd name="connsiteX5" fmla="*/ 222 w 9998"/>
                <a:gd name="connsiteY5" fmla="*/ 6751 h 10001"/>
                <a:gd name="connsiteX6" fmla="*/ 1480 w 9998"/>
                <a:gd name="connsiteY6" fmla="*/ 8322 h 10001"/>
                <a:gd name="connsiteX7" fmla="*/ 2917 w 9998"/>
                <a:gd name="connsiteY7" fmla="*/ 9698 h 10001"/>
                <a:gd name="connsiteX8" fmla="*/ 5444 w 9998"/>
                <a:gd name="connsiteY8" fmla="*/ 9993 h 10001"/>
                <a:gd name="connsiteX9" fmla="*/ 7668 w 9998"/>
                <a:gd name="connsiteY9" fmla="*/ 9390 h 10001"/>
                <a:gd name="connsiteX10" fmla="*/ 9036 w 9998"/>
                <a:gd name="connsiteY10" fmla="*/ 6862 h 10001"/>
                <a:gd name="connsiteX11" fmla="*/ 8718 w 9998"/>
                <a:gd name="connsiteY11" fmla="*/ 6026 h 10001"/>
                <a:gd name="connsiteX12" fmla="*/ 9295 w 9998"/>
                <a:gd name="connsiteY12" fmla="*/ 5595 h 10001"/>
                <a:gd name="connsiteX13" fmla="*/ 9556 w 9998"/>
                <a:gd name="connsiteY13" fmla="*/ 4796 h 10001"/>
                <a:gd name="connsiteX14" fmla="*/ 9989 w 9998"/>
                <a:gd name="connsiteY14" fmla="*/ 2625 h 10001"/>
                <a:gd name="connsiteX15" fmla="*/ 6756 w 9998"/>
                <a:gd name="connsiteY15" fmla="*/ 144 h 10001"/>
                <a:gd name="connsiteX0" fmla="*/ 6757 w 10000"/>
                <a:gd name="connsiteY0" fmla="*/ 144 h 10000"/>
                <a:gd name="connsiteX1" fmla="*/ 4423 w 10000"/>
                <a:gd name="connsiteY1" fmla="*/ 119 h 10000"/>
                <a:gd name="connsiteX2" fmla="*/ 3387 w 10000"/>
                <a:gd name="connsiteY2" fmla="*/ 1041 h 10000"/>
                <a:gd name="connsiteX3" fmla="*/ 1286 w 10000"/>
                <a:gd name="connsiteY3" fmla="*/ 1224 h 10000"/>
                <a:gd name="connsiteX4" fmla="*/ 1134 w 10000"/>
                <a:gd name="connsiteY4" fmla="*/ 2576 h 10000"/>
                <a:gd name="connsiteX5" fmla="*/ 222 w 10000"/>
                <a:gd name="connsiteY5" fmla="*/ 6750 h 10000"/>
                <a:gd name="connsiteX6" fmla="*/ 1480 w 10000"/>
                <a:gd name="connsiteY6" fmla="*/ 8321 h 10000"/>
                <a:gd name="connsiteX7" fmla="*/ 2918 w 10000"/>
                <a:gd name="connsiteY7" fmla="*/ 9697 h 10000"/>
                <a:gd name="connsiteX8" fmla="*/ 5445 w 10000"/>
                <a:gd name="connsiteY8" fmla="*/ 9992 h 10000"/>
                <a:gd name="connsiteX9" fmla="*/ 7670 w 10000"/>
                <a:gd name="connsiteY9" fmla="*/ 9389 h 10000"/>
                <a:gd name="connsiteX10" fmla="*/ 9038 w 10000"/>
                <a:gd name="connsiteY10" fmla="*/ 6861 h 10000"/>
                <a:gd name="connsiteX11" fmla="*/ 8720 w 10000"/>
                <a:gd name="connsiteY11" fmla="*/ 6025 h 10000"/>
                <a:gd name="connsiteX12" fmla="*/ 9297 w 10000"/>
                <a:gd name="connsiteY12" fmla="*/ 5594 h 10000"/>
                <a:gd name="connsiteX13" fmla="*/ 9501 w 10000"/>
                <a:gd name="connsiteY13" fmla="*/ 4884 h 10000"/>
                <a:gd name="connsiteX14" fmla="*/ 9991 w 10000"/>
                <a:gd name="connsiteY14" fmla="*/ 2625 h 10000"/>
                <a:gd name="connsiteX15" fmla="*/ 6757 w 10000"/>
                <a:gd name="connsiteY15" fmla="*/ 144 h 10000"/>
                <a:gd name="connsiteX0" fmla="*/ 6757 w 10000"/>
                <a:gd name="connsiteY0" fmla="*/ 144 h 10000"/>
                <a:gd name="connsiteX1" fmla="*/ 4423 w 10000"/>
                <a:gd name="connsiteY1" fmla="*/ 119 h 10000"/>
                <a:gd name="connsiteX2" fmla="*/ 3387 w 10000"/>
                <a:gd name="connsiteY2" fmla="*/ 1041 h 10000"/>
                <a:gd name="connsiteX3" fmla="*/ 1286 w 10000"/>
                <a:gd name="connsiteY3" fmla="*/ 1224 h 10000"/>
                <a:gd name="connsiteX4" fmla="*/ 1134 w 10000"/>
                <a:gd name="connsiteY4" fmla="*/ 2576 h 10000"/>
                <a:gd name="connsiteX5" fmla="*/ 222 w 10000"/>
                <a:gd name="connsiteY5" fmla="*/ 6750 h 10000"/>
                <a:gd name="connsiteX6" fmla="*/ 1480 w 10000"/>
                <a:gd name="connsiteY6" fmla="*/ 8321 h 10000"/>
                <a:gd name="connsiteX7" fmla="*/ 2918 w 10000"/>
                <a:gd name="connsiteY7" fmla="*/ 9697 h 10000"/>
                <a:gd name="connsiteX8" fmla="*/ 5445 w 10000"/>
                <a:gd name="connsiteY8" fmla="*/ 9992 h 10000"/>
                <a:gd name="connsiteX9" fmla="*/ 7670 w 10000"/>
                <a:gd name="connsiteY9" fmla="*/ 9389 h 10000"/>
                <a:gd name="connsiteX10" fmla="*/ 9038 w 10000"/>
                <a:gd name="connsiteY10" fmla="*/ 6861 h 10000"/>
                <a:gd name="connsiteX11" fmla="*/ 8720 w 10000"/>
                <a:gd name="connsiteY11" fmla="*/ 6025 h 10000"/>
                <a:gd name="connsiteX12" fmla="*/ 9297 w 10000"/>
                <a:gd name="connsiteY12" fmla="*/ 5594 h 10000"/>
                <a:gd name="connsiteX13" fmla="*/ 9501 w 10000"/>
                <a:gd name="connsiteY13" fmla="*/ 4884 h 10000"/>
                <a:gd name="connsiteX14" fmla="*/ 9991 w 10000"/>
                <a:gd name="connsiteY14" fmla="*/ 2625 h 10000"/>
                <a:gd name="connsiteX15" fmla="*/ 6757 w 10000"/>
                <a:gd name="connsiteY15" fmla="*/ 144 h 10000"/>
                <a:gd name="connsiteX0" fmla="*/ 6757 w 10002"/>
                <a:gd name="connsiteY0" fmla="*/ 144 h 10000"/>
                <a:gd name="connsiteX1" fmla="*/ 4423 w 10002"/>
                <a:gd name="connsiteY1" fmla="*/ 119 h 10000"/>
                <a:gd name="connsiteX2" fmla="*/ 3387 w 10002"/>
                <a:gd name="connsiteY2" fmla="*/ 1041 h 10000"/>
                <a:gd name="connsiteX3" fmla="*/ 1286 w 10002"/>
                <a:gd name="connsiteY3" fmla="*/ 1224 h 10000"/>
                <a:gd name="connsiteX4" fmla="*/ 1134 w 10002"/>
                <a:gd name="connsiteY4" fmla="*/ 2576 h 10000"/>
                <a:gd name="connsiteX5" fmla="*/ 222 w 10002"/>
                <a:gd name="connsiteY5" fmla="*/ 6750 h 10000"/>
                <a:gd name="connsiteX6" fmla="*/ 1480 w 10002"/>
                <a:gd name="connsiteY6" fmla="*/ 8321 h 10000"/>
                <a:gd name="connsiteX7" fmla="*/ 2918 w 10002"/>
                <a:gd name="connsiteY7" fmla="*/ 9697 h 10000"/>
                <a:gd name="connsiteX8" fmla="*/ 5445 w 10002"/>
                <a:gd name="connsiteY8" fmla="*/ 9992 h 10000"/>
                <a:gd name="connsiteX9" fmla="*/ 7670 w 10002"/>
                <a:gd name="connsiteY9" fmla="*/ 9389 h 10000"/>
                <a:gd name="connsiteX10" fmla="*/ 9038 w 10002"/>
                <a:gd name="connsiteY10" fmla="*/ 6861 h 10000"/>
                <a:gd name="connsiteX11" fmla="*/ 8720 w 10002"/>
                <a:gd name="connsiteY11" fmla="*/ 6025 h 10000"/>
                <a:gd name="connsiteX12" fmla="*/ 9297 w 10002"/>
                <a:gd name="connsiteY12" fmla="*/ 5594 h 10000"/>
                <a:gd name="connsiteX13" fmla="*/ 9501 w 10002"/>
                <a:gd name="connsiteY13" fmla="*/ 4884 h 10000"/>
                <a:gd name="connsiteX14" fmla="*/ 9991 w 10002"/>
                <a:gd name="connsiteY14" fmla="*/ 2625 h 10000"/>
                <a:gd name="connsiteX15" fmla="*/ 6757 w 10002"/>
                <a:gd name="connsiteY15" fmla="*/ 144 h 10000"/>
                <a:gd name="connsiteX0" fmla="*/ 6757 w 10001"/>
                <a:gd name="connsiteY0" fmla="*/ 144 h 10000"/>
                <a:gd name="connsiteX1" fmla="*/ 4423 w 10001"/>
                <a:gd name="connsiteY1" fmla="*/ 119 h 10000"/>
                <a:gd name="connsiteX2" fmla="*/ 3387 w 10001"/>
                <a:gd name="connsiteY2" fmla="*/ 1041 h 10000"/>
                <a:gd name="connsiteX3" fmla="*/ 1286 w 10001"/>
                <a:gd name="connsiteY3" fmla="*/ 1224 h 10000"/>
                <a:gd name="connsiteX4" fmla="*/ 1134 w 10001"/>
                <a:gd name="connsiteY4" fmla="*/ 2576 h 10000"/>
                <a:gd name="connsiteX5" fmla="*/ 222 w 10001"/>
                <a:gd name="connsiteY5" fmla="*/ 6750 h 10000"/>
                <a:gd name="connsiteX6" fmla="*/ 1480 w 10001"/>
                <a:gd name="connsiteY6" fmla="*/ 8321 h 10000"/>
                <a:gd name="connsiteX7" fmla="*/ 2918 w 10001"/>
                <a:gd name="connsiteY7" fmla="*/ 9697 h 10000"/>
                <a:gd name="connsiteX8" fmla="*/ 5445 w 10001"/>
                <a:gd name="connsiteY8" fmla="*/ 9992 h 10000"/>
                <a:gd name="connsiteX9" fmla="*/ 7670 w 10001"/>
                <a:gd name="connsiteY9" fmla="*/ 9389 h 10000"/>
                <a:gd name="connsiteX10" fmla="*/ 9038 w 10001"/>
                <a:gd name="connsiteY10" fmla="*/ 6861 h 10000"/>
                <a:gd name="connsiteX11" fmla="*/ 8720 w 10001"/>
                <a:gd name="connsiteY11" fmla="*/ 6025 h 10000"/>
                <a:gd name="connsiteX12" fmla="*/ 9297 w 10001"/>
                <a:gd name="connsiteY12" fmla="*/ 5594 h 10000"/>
                <a:gd name="connsiteX13" fmla="*/ 9416 w 10001"/>
                <a:gd name="connsiteY13" fmla="*/ 4695 h 10000"/>
                <a:gd name="connsiteX14" fmla="*/ 9991 w 10001"/>
                <a:gd name="connsiteY14" fmla="*/ 2625 h 10000"/>
                <a:gd name="connsiteX15" fmla="*/ 6757 w 10001"/>
                <a:gd name="connsiteY15" fmla="*/ 144 h 10000"/>
                <a:gd name="connsiteX0" fmla="*/ 6757 w 10000"/>
                <a:gd name="connsiteY0" fmla="*/ 144 h 10000"/>
                <a:gd name="connsiteX1" fmla="*/ 4423 w 10000"/>
                <a:gd name="connsiteY1" fmla="*/ 119 h 10000"/>
                <a:gd name="connsiteX2" fmla="*/ 3387 w 10000"/>
                <a:gd name="connsiteY2" fmla="*/ 1041 h 10000"/>
                <a:gd name="connsiteX3" fmla="*/ 1286 w 10000"/>
                <a:gd name="connsiteY3" fmla="*/ 1224 h 10000"/>
                <a:gd name="connsiteX4" fmla="*/ 1134 w 10000"/>
                <a:gd name="connsiteY4" fmla="*/ 2576 h 10000"/>
                <a:gd name="connsiteX5" fmla="*/ 222 w 10000"/>
                <a:gd name="connsiteY5" fmla="*/ 6750 h 10000"/>
                <a:gd name="connsiteX6" fmla="*/ 1480 w 10000"/>
                <a:gd name="connsiteY6" fmla="*/ 8321 h 10000"/>
                <a:gd name="connsiteX7" fmla="*/ 2918 w 10000"/>
                <a:gd name="connsiteY7" fmla="*/ 9697 h 10000"/>
                <a:gd name="connsiteX8" fmla="*/ 5445 w 10000"/>
                <a:gd name="connsiteY8" fmla="*/ 9992 h 10000"/>
                <a:gd name="connsiteX9" fmla="*/ 7670 w 10000"/>
                <a:gd name="connsiteY9" fmla="*/ 9389 h 10000"/>
                <a:gd name="connsiteX10" fmla="*/ 9038 w 10000"/>
                <a:gd name="connsiteY10" fmla="*/ 6861 h 10000"/>
                <a:gd name="connsiteX11" fmla="*/ 8720 w 10000"/>
                <a:gd name="connsiteY11" fmla="*/ 6025 h 10000"/>
                <a:gd name="connsiteX12" fmla="*/ 9297 w 10000"/>
                <a:gd name="connsiteY12" fmla="*/ 5594 h 10000"/>
                <a:gd name="connsiteX13" fmla="*/ 9345 w 10000"/>
                <a:gd name="connsiteY13" fmla="*/ 4821 h 10000"/>
                <a:gd name="connsiteX14" fmla="*/ 9991 w 10000"/>
                <a:gd name="connsiteY14" fmla="*/ 2625 h 10000"/>
                <a:gd name="connsiteX15" fmla="*/ 6757 w 10000"/>
                <a:gd name="connsiteY15" fmla="*/ 144 h 10000"/>
                <a:gd name="connsiteX0" fmla="*/ 6757 w 10000"/>
                <a:gd name="connsiteY0" fmla="*/ 144 h 10000"/>
                <a:gd name="connsiteX1" fmla="*/ 4423 w 10000"/>
                <a:gd name="connsiteY1" fmla="*/ 119 h 10000"/>
                <a:gd name="connsiteX2" fmla="*/ 3387 w 10000"/>
                <a:gd name="connsiteY2" fmla="*/ 1041 h 10000"/>
                <a:gd name="connsiteX3" fmla="*/ 1286 w 10000"/>
                <a:gd name="connsiteY3" fmla="*/ 1224 h 10000"/>
                <a:gd name="connsiteX4" fmla="*/ 1134 w 10000"/>
                <a:gd name="connsiteY4" fmla="*/ 2576 h 10000"/>
                <a:gd name="connsiteX5" fmla="*/ 222 w 10000"/>
                <a:gd name="connsiteY5" fmla="*/ 6750 h 10000"/>
                <a:gd name="connsiteX6" fmla="*/ 1480 w 10000"/>
                <a:gd name="connsiteY6" fmla="*/ 8321 h 10000"/>
                <a:gd name="connsiteX7" fmla="*/ 2918 w 10000"/>
                <a:gd name="connsiteY7" fmla="*/ 9697 h 10000"/>
                <a:gd name="connsiteX8" fmla="*/ 5445 w 10000"/>
                <a:gd name="connsiteY8" fmla="*/ 9992 h 10000"/>
                <a:gd name="connsiteX9" fmla="*/ 7670 w 10000"/>
                <a:gd name="connsiteY9" fmla="*/ 9389 h 10000"/>
                <a:gd name="connsiteX10" fmla="*/ 9038 w 10000"/>
                <a:gd name="connsiteY10" fmla="*/ 6861 h 10000"/>
                <a:gd name="connsiteX11" fmla="*/ 8720 w 10000"/>
                <a:gd name="connsiteY11" fmla="*/ 6025 h 10000"/>
                <a:gd name="connsiteX12" fmla="*/ 9345 w 10000"/>
                <a:gd name="connsiteY12" fmla="*/ 4821 h 10000"/>
                <a:gd name="connsiteX13" fmla="*/ 9991 w 10000"/>
                <a:gd name="connsiteY13" fmla="*/ 2625 h 10000"/>
                <a:gd name="connsiteX14" fmla="*/ 6757 w 10000"/>
                <a:gd name="connsiteY14" fmla="*/ 144 h 10000"/>
                <a:gd name="connsiteX0" fmla="*/ 6757 w 10001"/>
                <a:gd name="connsiteY0" fmla="*/ 144 h 10000"/>
                <a:gd name="connsiteX1" fmla="*/ 4423 w 10001"/>
                <a:gd name="connsiteY1" fmla="*/ 119 h 10000"/>
                <a:gd name="connsiteX2" fmla="*/ 3387 w 10001"/>
                <a:gd name="connsiteY2" fmla="*/ 1041 h 10000"/>
                <a:gd name="connsiteX3" fmla="*/ 1286 w 10001"/>
                <a:gd name="connsiteY3" fmla="*/ 1224 h 10000"/>
                <a:gd name="connsiteX4" fmla="*/ 1134 w 10001"/>
                <a:gd name="connsiteY4" fmla="*/ 2576 h 10000"/>
                <a:gd name="connsiteX5" fmla="*/ 222 w 10001"/>
                <a:gd name="connsiteY5" fmla="*/ 6750 h 10000"/>
                <a:gd name="connsiteX6" fmla="*/ 1480 w 10001"/>
                <a:gd name="connsiteY6" fmla="*/ 8321 h 10000"/>
                <a:gd name="connsiteX7" fmla="*/ 2918 w 10001"/>
                <a:gd name="connsiteY7" fmla="*/ 9697 h 10000"/>
                <a:gd name="connsiteX8" fmla="*/ 5445 w 10001"/>
                <a:gd name="connsiteY8" fmla="*/ 9992 h 10000"/>
                <a:gd name="connsiteX9" fmla="*/ 7670 w 10001"/>
                <a:gd name="connsiteY9" fmla="*/ 9389 h 10000"/>
                <a:gd name="connsiteX10" fmla="*/ 9038 w 10001"/>
                <a:gd name="connsiteY10" fmla="*/ 6861 h 10000"/>
                <a:gd name="connsiteX11" fmla="*/ 8720 w 10001"/>
                <a:gd name="connsiteY11" fmla="*/ 6025 h 10000"/>
                <a:gd name="connsiteX12" fmla="*/ 9402 w 10001"/>
                <a:gd name="connsiteY12" fmla="*/ 5061 h 10000"/>
                <a:gd name="connsiteX13" fmla="*/ 9991 w 10001"/>
                <a:gd name="connsiteY13" fmla="*/ 2625 h 10000"/>
                <a:gd name="connsiteX14" fmla="*/ 6757 w 10001"/>
                <a:gd name="connsiteY14" fmla="*/ 144 h 10000"/>
                <a:gd name="connsiteX0" fmla="*/ 6757 w 10001"/>
                <a:gd name="connsiteY0" fmla="*/ 144 h 10000"/>
                <a:gd name="connsiteX1" fmla="*/ 4423 w 10001"/>
                <a:gd name="connsiteY1" fmla="*/ 119 h 10000"/>
                <a:gd name="connsiteX2" fmla="*/ 3387 w 10001"/>
                <a:gd name="connsiteY2" fmla="*/ 1041 h 10000"/>
                <a:gd name="connsiteX3" fmla="*/ 1286 w 10001"/>
                <a:gd name="connsiteY3" fmla="*/ 1224 h 10000"/>
                <a:gd name="connsiteX4" fmla="*/ 1134 w 10001"/>
                <a:gd name="connsiteY4" fmla="*/ 2576 h 10000"/>
                <a:gd name="connsiteX5" fmla="*/ 222 w 10001"/>
                <a:gd name="connsiteY5" fmla="*/ 6750 h 10000"/>
                <a:gd name="connsiteX6" fmla="*/ 1480 w 10001"/>
                <a:gd name="connsiteY6" fmla="*/ 8321 h 10000"/>
                <a:gd name="connsiteX7" fmla="*/ 2918 w 10001"/>
                <a:gd name="connsiteY7" fmla="*/ 9697 h 10000"/>
                <a:gd name="connsiteX8" fmla="*/ 5445 w 10001"/>
                <a:gd name="connsiteY8" fmla="*/ 9992 h 10000"/>
                <a:gd name="connsiteX9" fmla="*/ 7670 w 10001"/>
                <a:gd name="connsiteY9" fmla="*/ 9389 h 10000"/>
                <a:gd name="connsiteX10" fmla="*/ 9038 w 10001"/>
                <a:gd name="connsiteY10" fmla="*/ 6861 h 10000"/>
                <a:gd name="connsiteX11" fmla="*/ 8720 w 10001"/>
                <a:gd name="connsiteY11" fmla="*/ 6025 h 10000"/>
                <a:gd name="connsiteX12" fmla="*/ 9402 w 10001"/>
                <a:gd name="connsiteY12" fmla="*/ 5061 h 10000"/>
                <a:gd name="connsiteX13" fmla="*/ 9991 w 10001"/>
                <a:gd name="connsiteY13" fmla="*/ 2625 h 10000"/>
                <a:gd name="connsiteX14" fmla="*/ 6757 w 10001"/>
                <a:gd name="connsiteY14" fmla="*/ 144 h 10000"/>
                <a:gd name="connsiteX0" fmla="*/ 6757 w 10003"/>
                <a:gd name="connsiteY0" fmla="*/ 144 h 10000"/>
                <a:gd name="connsiteX1" fmla="*/ 4423 w 10003"/>
                <a:gd name="connsiteY1" fmla="*/ 119 h 10000"/>
                <a:gd name="connsiteX2" fmla="*/ 3387 w 10003"/>
                <a:gd name="connsiteY2" fmla="*/ 1041 h 10000"/>
                <a:gd name="connsiteX3" fmla="*/ 1286 w 10003"/>
                <a:gd name="connsiteY3" fmla="*/ 1224 h 10000"/>
                <a:gd name="connsiteX4" fmla="*/ 1134 w 10003"/>
                <a:gd name="connsiteY4" fmla="*/ 2576 h 10000"/>
                <a:gd name="connsiteX5" fmla="*/ 222 w 10003"/>
                <a:gd name="connsiteY5" fmla="*/ 6750 h 10000"/>
                <a:gd name="connsiteX6" fmla="*/ 1480 w 10003"/>
                <a:gd name="connsiteY6" fmla="*/ 8321 h 10000"/>
                <a:gd name="connsiteX7" fmla="*/ 2918 w 10003"/>
                <a:gd name="connsiteY7" fmla="*/ 9697 h 10000"/>
                <a:gd name="connsiteX8" fmla="*/ 5445 w 10003"/>
                <a:gd name="connsiteY8" fmla="*/ 9992 h 10000"/>
                <a:gd name="connsiteX9" fmla="*/ 7670 w 10003"/>
                <a:gd name="connsiteY9" fmla="*/ 9389 h 10000"/>
                <a:gd name="connsiteX10" fmla="*/ 9038 w 10003"/>
                <a:gd name="connsiteY10" fmla="*/ 6861 h 10000"/>
                <a:gd name="connsiteX11" fmla="*/ 8720 w 10003"/>
                <a:gd name="connsiteY11" fmla="*/ 6025 h 10000"/>
                <a:gd name="connsiteX12" fmla="*/ 9402 w 10003"/>
                <a:gd name="connsiteY12" fmla="*/ 5061 h 10000"/>
                <a:gd name="connsiteX13" fmla="*/ 9991 w 10003"/>
                <a:gd name="connsiteY13" fmla="*/ 2625 h 10000"/>
                <a:gd name="connsiteX14" fmla="*/ 6757 w 10003"/>
                <a:gd name="connsiteY14" fmla="*/ 144 h 10000"/>
                <a:gd name="connsiteX0" fmla="*/ 6757 w 10001"/>
                <a:gd name="connsiteY0" fmla="*/ 144 h 10000"/>
                <a:gd name="connsiteX1" fmla="*/ 4423 w 10001"/>
                <a:gd name="connsiteY1" fmla="*/ 119 h 10000"/>
                <a:gd name="connsiteX2" fmla="*/ 3387 w 10001"/>
                <a:gd name="connsiteY2" fmla="*/ 1041 h 10000"/>
                <a:gd name="connsiteX3" fmla="*/ 1286 w 10001"/>
                <a:gd name="connsiteY3" fmla="*/ 1224 h 10000"/>
                <a:gd name="connsiteX4" fmla="*/ 1134 w 10001"/>
                <a:gd name="connsiteY4" fmla="*/ 2576 h 10000"/>
                <a:gd name="connsiteX5" fmla="*/ 222 w 10001"/>
                <a:gd name="connsiteY5" fmla="*/ 6750 h 10000"/>
                <a:gd name="connsiteX6" fmla="*/ 1480 w 10001"/>
                <a:gd name="connsiteY6" fmla="*/ 8321 h 10000"/>
                <a:gd name="connsiteX7" fmla="*/ 2918 w 10001"/>
                <a:gd name="connsiteY7" fmla="*/ 9697 h 10000"/>
                <a:gd name="connsiteX8" fmla="*/ 5445 w 10001"/>
                <a:gd name="connsiteY8" fmla="*/ 9992 h 10000"/>
                <a:gd name="connsiteX9" fmla="*/ 7670 w 10001"/>
                <a:gd name="connsiteY9" fmla="*/ 9389 h 10000"/>
                <a:gd name="connsiteX10" fmla="*/ 9038 w 10001"/>
                <a:gd name="connsiteY10" fmla="*/ 6861 h 10000"/>
                <a:gd name="connsiteX11" fmla="*/ 8720 w 10001"/>
                <a:gd name="connsiteY11" fmla="*/ 6025 h 10000"/>
                <a:gd name="connsiteX12" fmla="*/ 9288 w 10001"/>
                <a:gd name="connsiteY12" fmla="*/ 4783 h 10000"/>
                <a:gd name="connsiteX13" fmla="*/ 9991 w 10001"/>
                <a:gd name="connsiteY13" fmla="*/ 2625 h 10000"/>
                <a:gd name="connsiteX14" fmla="*/ 6757 w 10001"/>
                <a:gd name="connsiteY14" fmla="*/ 144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1" h="10000">
                  <a:moveTo>
                    <a:pt x="6757" y="144"/>
                  </a:moveTo>
                  <a:cubicBezTo>
                    <a:pt x="5998" y="119"/>
                    <a:pt x="5128" y="-151"/>
                    <a:pt x="4423" y="119"/>
                  </a:cubicBezTo>
                  <a:cubicBezTo>
                    <a:pt x="3829" y="340"/>
                    <a:pt x="3677" y="771"/>
                    <a:pt x="3387" y="1041"/>
                  </a:cubicBezTo>
                  <a:cubicBezTo>
                    <a:pt x="2766" y="1630"/>
                    <a:pt x="1908" y="856"/>
                    <a:pt x="1286" y="1224"/>
                  </a:cubicBezTo>
                  <a:cubicBezTo>
                    <a:pt x="859" y="1470"/>
                    <a:pt x="1176" y="1973"/>
                    <a:pt x="1134" y="2576"/>
                  </a:cubicBezTo>
                  <a:cubicBezTo>
                    <a:pt x="1038" y="3816"/>
                    <a:pt x="-578" y="5509"/>
                    <a:pt x="222" y="6750"/>
                  </a:cubicBezTo>
                  <a:cubicBezTo>
                    <a:pt x="596" y="7314"/>
                    <a:pt x="1190" y="7720"/>
                    <a:pt x="1480" y="8321"/>
                  </a:cubicBezTo>
                  <a:cubicBezTo>
                    <a:pt x="1797" y="9009"/>
                    <a:pt x="2046" y="9513"/>
                    <a:pt x="2918" y="9697"/>
                  </a:cubicBezTo>
                  <a:cubicBezTo>
                    <a:pt x="3732" y="9856"/>
                    <a:pt x="4617" y="10041"/>
                    <a:pt x="5445" y="9992"/>
                  </a:cubicBezTo>
                  <a:cubicBezTo>
                    <a:pt x="6260" y="9943"/>
                    <a:pt x="6854" y="9292"/>
                    <a:pt x="7670" y="9389"/>
                  </a:cubicBezTo>
                  <a:cubicBezTo>
                    <a:pt x="9549" y="9598"/>
                    <a:pt x="9674" y="8039"/>
                    <a:pt x="9038" y="6861"/>
                  </a:cubicBezTo>
                  <a:cubicBezTo>
                    <a:pt x="8927" y="6664"/>
                    <a:pt x="8624" y="6319"/>
                    <a:pt x="8720" y="6025"/>
                  </a:cubicBezTo>
                  <a:cubicBezTo>
                    <a:pt x="8771" y="5685"/>
                    <a:pt x="9456" y="5485"/>
                    <a:pt x="9288" y="4783"/>
                  </a:cubicBezTo>
                  <a:cubicBezTo>
                    <a:pt x="9120" y="4081"/>
                    <a:pt x="10115" y="3508"/>
                    <a:pt x="9991" y="2625"/>
                  </a:cubicBezTo>
                  <a:cubicBezTo>
                    <a:pt x="9866" y="1666"/>
                    <a:pt x="8361" y="193"/>
                    <a:pt x="6757" y="144"/>
                  </a:cubicBezTo>
                  <a:close/>
                </a:path>
              </a:pathLst>
            </a:custGeom>
            <a:solidFill>
              <a:srgbClr val="0637C2"/>
            </a:solidFill>
            <a:ln>
              <a:noFill/>
            </a:ln>
            <a:effectLst>
              <a:innerShdw blurRad="292100" dist="266700" dir="12660000">
                <a:schemeClr val="tx1">
                  <a:alpha val="42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34" name="Freeform 6">
              <a:extLst>
                <a:ext uri="{FF2B5EF4-FFF2-40B4-BE49-F238E27FC236}">
                  <a16:creationId xmlns:a16="http://schemas.microsoft.com/office/drawing/2014/main" id="{3DA65A5C-062B-4BDF-89BD-34FE7CEBCF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07047" y="-2744908"/>
              <a:ext cx="5721341" cy="6682859"/>
            </a:xfrm>
            <a:custGeom>
              <a:avLst/>
              <a:gdLst>
                <a:gd name="T0" fmla="*/ 615 w 642"/>
                <a:gd name="T1" fmla="*/ 150 h 751"/>
                <a:gd name="T2" fmla="*/ 532 w 642"/>
                <a:gd name="T3" fmla="*/ 57 h 751"/>
                <a:gd name="T4" fmla="*/ 412 w 642"/>
                <a:gd name="T5" fmla="*/ 10 h 751"/>
                <a:gd name="T6" fmla="*/ 325 w 642"/>
                <a:gd name="T7" fmla="*/ 63 h 751"/>
                <a:gd name="T8" fmla="*/ 195 w 642"/>
                <a:gd name="T9" fmla="*/ 111 h 751"/>
                <a:gd name="T10" fmla="*/ 121 w 642"/>
                <a:gd name="T11" fmla="*/ 187 h 751"/>
                <a:gd name="T12" fmla="*/ 60 w 642"/>
                <a:gd name="T13" fmla="*/ 291 h 751"/>
                <a:gd name="T14" fmla="*/ 49 w 642"/>
                <a:gd name="T15" fmla="*/ 544 h 751"/>
                <a:gd name="T16" fmla="*/ 249 w 642"/>
                <a:gd name="T17" fmla="*/ 685 h 751"/>
                <a:gd name="T18" fmla="*/ 530 w 642"/>
                <a:gd name="T19" fmla="*/ 667 h 751"/>
                <a:gd name="T20" fmla="*/ 559 w 642"/>
                <a:gd name="T21" fmla="*/ 540 h 751"/>
                <a:gd name="T22" fmla="*/ 548 w 642"/>
                <a:gd name="T23" fmla="*/ 484 h 751"/>
                <a:gd name="T24" fmla="*/ 570 w 642"/>
                <a:gd name="T25" fmla="*/ 417 h 751"/>
                <a:gd name="T26" fmla="*/ 604 w 642"/>
                <a:gd name="T27" fmla="*/ 288 h 751"/>
                <a:gd name="T28" fmla="*/ 615 w 642"/>
                <a:gd name="T29" fmla="*/ 150 h 751"/>
                <a:gd name="T30" fmla="*/ 615 w 642"/>
                <a:gd name="T31" fmla="*/ 150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2" h="751">
                  <a:moveTo>
                    <a:pt x="615" y="150"/>
                  </a:moveTo>
                  <a:cubicBezTo>
                    <a:pt x="593" y="107"/>
                    <a:pt x="572" y="83"/>
                    <a:pt x="532" y="57"/>
                  </a:cubicBezTo>
                  <a:cubicBezTo>
                    <a:pt x="497" y="33"/>
                    <a:pt x="457" y="0"/>
                    <a:pt x="412" y="10"/>
                  </a:cubicBezTo>
                  <a:cubicBezTo>
                    <a:pt x="377" y="17"/>
                    <a:pt x="354" y="44"/>
                    <a:pt x="325" y="63"/>
                  </a:cubicBezTo>
                  <a:cubicBezTo>
                    <a:pt x="286" y="88"/>
                    <a:pt x="240" y="97"/>
                    <a:pt x="195" y="111"/>
                  </a:cubicBezTo>
                  <a:cubicBezTo>
                    <a:pt x="149" y="125"/>
                    <a:pt x="130" y="139"/>
                    <a:pt x="121" y="187"/>
                  </a:cubicBezTo>
                  <a:cubicBezTo>
                    <a:pt x="112" y="229"/>
                    <a:pt x="85" y="258"/>
                    <a:pt x="60" y="291"/>
                  </a:cubicBezTo>
                  <a:cubicBezTo>
                    <a:pt x="0" y="369"/>
                    <a:pt x="5" y="460"/>
                    <a:pt x="49" y="544"/>
                  </a:cubicBezTo>
                  <a:cubicBezTo>
                    <a:pt x="91" y="625"/>
                    <a:pt x="161" y="669"/>
                    <a:pt x="249" y="685"/>
                  </a:cubicBezTo>
                  <a:cubicBezTo>
                    <a:pt x="330" y="700"/>
                    <a:pt x="467" y="751"/>
                    <a:pt x="530" y="667"/>
                  </a:cubicBezTo>
                  <a:cubicBezTo>
                    <a:pt x="552" y="638"/>
                    <a:pt x="567" y="575"/>
                    <a:pt x="559" y="540"/>
                  </a:cubicBezTo>
                  <a:cubicBezTo>
                    <a:pt x="555" y="521"/>
                    <a:pt x="545" y="504"/>
                    <a:pt x="548" y="484"/>
                  </a:cubicBezTo>
                  <a:cubicBezTo>
                    <a:pt x="551" y="461"/>
                    <a:pt x="563" y="439"/>
                    <a:pt x="570" y="417"/>
                  </a:cubicBezTo>
                  <a:cubicBezTo>
                    <a:pt x="584" y="374"/>
                    <a:pt x="583" y="327"/>
                    <a:pt x="604" y="288"/>
                  </a:cubicBezTo>
                  <a:cubicBezTo>
                    <a:pt x="631" y="238"/>
                    <a:pt x="642" y="203"/>
                    <a:pt x="615" y="150"/>
                  </a:cubicBezTo>
                  <a:cubicBezTo>
                    <a:pt x="607" y="134"/>
                    <a:pt x="624" y="166"/>
                    <a:pt x="615" y="150"/>
                  </a:cubicBezTo>
                  <a:close/>
                </a:path>
              </a:pathLst>
            </a:custGeom>
            <a:solidFill>
              <a:srgbClr val="000E92"/>
            </a:solidFill>
            <a:ln>
              <a:noFill/>
            </a:ln>
            <a:effectLst>
              <a:innerShdw blurRad="292100" dist="190500" dir="12660000">
                <a:schemeClr val="tx1">
                  <a:alpha val="5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7">
              <a:extLst>
                <a:ext uri="{FF2B5EF4-FFF2-40B4-BE49-F238E27FC236}">
                  <a16:creationId xmlns:a16="http://schemas.microsoft.com/office/drawing/2014/main" id="{F8279847-13C4-44B9-9F06-3B171EE657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32502" y="-2116734"/>
              <a:ext cx="4955170" cy="5684447"/>
            </a:xfrm>
            <a:custGeom>
              <a:avLst/>
              <a:gdLst>
                <a:gd name="T0" fmla="*/ 533 w 556"/>
                <a:gd name="T1" fmla="*/ 76 h 639"/>
                <a:gd name="T2" fmla="*/ 354 w 556"/>
                <a:gd name="T3" fmla="*/ 22 h 639"/>
                <a:gd name="T4" fmla="*/ 278 w 556"/>
                <a:gd name="T5" fmla="*/ 54 h 639"/>
                <a:gd name="T6" fmla="*/ 179 w 556"/>
                <a:gd name="T7" fmla="*/ 68 h 639"/>
                <a:gd name="T8" fmla="*/ 116 w 556"/>
                <a:gd name="T9" fmla="*/ 137 h 639"/>
                <a:gd name="T10" fmla="*/ 44 w 556"/>
                <a:gd name="T11" fmla="*/ 239 h 639"/>
                <a:gd name="T12" fmla="*/ 112 w 556"/>
                <a:gd name="T13" fmla="*/ 440 h 639"/>
                <a:gd name="T14" fmla="*/ 239 w 556"/>
                <a:gd name="T15" fmla="*/ 599 h 639"/>
                <a:gd name="T16" fmla="*/ 464 w 556"/>
                <a:gd name="T17" fmla="*/ 550 h 639"/>
                <a:gd name="T18" fmla="*/ 486 w 556"/>
                <a:gd name="T19" fmla="*/ 392 h 639"/>
                <a:gd name="T20" fmla="*/ 486 w 556"/>
                <a:gd name="T21" fmla="*/ 263 h 639"/>
                <a:gd name="T22" fmla="*/ 538 w 556"/>
                <a:gd name="T23" fmla="*/ 173 h 639"/>
                <a:gd name="T24" fmla="*/ 533 w 556"/>
                <a:gd name="T25" fmla="*/ 76 h 639"/>
                <a:gd name="T26" fmla="*/ 533 w 556"/>
                <a:gd name="T27" fmla="*/ 76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6" h="639">
                  <a:moveTo>
                    <a:pt x="533" y="76"/>
                  </a:moveTo>
                  <a:cubicBezTo>
                    <a:pt x="495" y="13"/>
                    <a:pt x="419" y="0"/>
                    <a:pt x="354" y="22"/>
                  </a:cubicBezTo>
                  <a:cubicBezTo>
                    <a:pt x="327" y="30"/>
                    <a:pt x="303" y="44"/>
                    <a:pt x="278" y="54"/>
                  </a:cubicBezTo>
                  <a:cubicBezTo>
                    <a:pt x="244" y="68"/>
                    <a:pt x="212" y="59"/>
                    <a:pt x="179" y="68"/>
                  </a:cubicBezTo>
                  <a:cubicBezTo>
                    <a:pt x="149" y="76"/>
                    <a:pt x="137" y="117"/>
                    <a:pt x="116" y="137"/>
                  </a:cubicBezTo>
                  <a:cubicBezTo>
                    <a:pt x="88" y="166"/>
                    <a:pt x="62" y="203"/>
                    <a:pt x="44" y="239"/>
                  </a:cubicBezTo>
                  <a:cubicBezTo>
                    <a:pt x="0" y="325"/>
                    <a:pt x="60" y="378"/>
                    <a:pt x="112" y="440"/>
                  </a:cubicBezTo>
                  <a:cubicBezTo>
                    <a:pt x="159" y="495"/>
                    <a:pt x="179" y="570"/>
                    <a:pt x="239" y="599"/>
                  </a:cubicBezTo>
                  <a:cubicBezTo>
                    <a:pt x="318" y="637"/>
                    <a:pt x="428" y="639"/>
                    <a:pt x="464" y="550"/>
                  </a:cubicBezTo>
                  <a:cubicBezTo>
                    <a:pt x="482" y="506"/>
                    <a:pt x="448" y="470"/>
                    <a:pt x="486" y="392"/>
                  </a:cubicBezTo>
                  <a:cubicBezTo>
                    <a:pt x="506" y="352"/>
                    <a:pt x="480" y="306"/>
                    <a:pt x="486" y="263"/>
                  </a:cubicBezTo>
                  <a:cubicBezTo>
                    <a:pt x="491" y="223"/>
                    <a:pt x="518" y="204"/>
                    <a:pt x="538" y="173"/>
                  </a:cubicBezTo>
                  <a:cubicBezTo>
                    <a:pt x="556" y="143"/>
                    <a:pt x="551" y="104"/>
                    <a:pt x="533" y="76"/>
                  </a:cubicBezTo>
                  <a:cubicBezTo>
                    <a:pt x="519" y="52"/>
                    <a:pt x="547" y="99"/>
                    <a:pt x="533" y="76"/>
                  </a:cubicBezTo>
                  <a:close/>
                </a:path>
              </a:pathLst>
            </a:custGeom>
            <a:solidFill>
              <a:srgbClr val="000B67"/>
            </a:solidFill>
            <a:ln>
              <a:noFill/>
            </a:ln>
            <a:effectLst>
              <a:innerShdw blurRad="292100" dist="266700" dir="12660000">
                <a:schemeClr val="tx1">
                  <a:alpha val="46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0F6F8413-C536-438F-AED7-F34EBA02198A}"/>
              </a:ext>
            </a:extLst>
          </p:cNvPr>
          <p:cNvSpPr/>
          <p:nvPr/>
        </p:nvSpPr>
        <p:spPr>
          <a:xfrm>
            <a:off x="-2226347" y="1420375"/>
            <a:ext cx="1067691" cy="2537699"/>
          </a:xfrm>
          <a:custGeom>
            <a:avLst/>
            <a:gdLst>
              <a:gd name="connsiteX0" fmla="*/ 14189 w 2628900"/>
              <a:gd name="connsiteY0" fmla="*/ 7144 h 6248400"/>
              <a:gd name="connsiteX1" fmla="*/ 2624039 w 2628900"/>
              <a:gd name="connsiteY1" fmla="*/ 2321719 h 6248400"/>
              <a:gd name="connsiteX2" fmla="*/ 1576289 w 2628900"/>
              <a:gd name="connsiteY2" fmla="*/ 4769644 h 6248400"/>
              <a:gd name="connsiteX3" fmla="*/ 938114 w 2628900"/>
              <a:gd name="connsiteY3" fmla="*/ 5303044 h 6248400"/>
              <a:gd name="connsiteX4" fmla="*/ 118964 w 2628900"/>
              <a:gd name="connsiteY4" fmla="*/ 5998369 h 6248400"/>
              <a:gd name="connsiteX5" fmla="*/ 14189 w 2628900"/>
              <a:gd name="connsiteY5" fmla="*/ 6236494 h 6248400"/>
              <a:gd name="connsiteX6" fmla="*/ 14189 w 2628900"/>
              <a:gd name="connsiteY6" fmla="*/ 7144 h 624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28900" h="6248400">
                <a:moveTo>
                  <a:pt x="14189" y="7144"/>
                </a:moveTo>
                <a:cubicBezTo>
                  <a:pt x="14189" y="7144"/>
                  <a:pt x="2538314" y="92869"/>
                  <a:pt x="2624039" y="2321719"/>
                </a:cubicBezTo>
                <a:cubicBezTo>
                  <a:pt x="2414489" y="3798094"/>
                  <a:pt x="1957289" y="4274344"/>
                  <a:pt x="1576289" y="4769644"/>
                </a:cubicBezTo>
                <a:cubicBezTo>
                  <a:pt x="1319114" y="5083969"/>
                  <a:pt x="985739" y="5245894"/>
                  <a:pt x="938114" y="5303044"/>
                </a:cubicBezTo>
                <a:cubicBezTo>
                  <a:pt x="890489" y="5360194"/>
                  <a:pt x="271364" y="5674519"/>
                  <a:pt x="118964" y="5998369"/>
                </a:cubicBezTo>
                <a:cubicBezTo>
                  <a:pt x="-33436" y="6322219"/>
                  <a:pt x="14189" y="6236494"/>
                  <a:pt x="14189" y="6236494"/>
                </a:cubicBezTo>
                <a:lnTo>
                  <a:pt x="14189" y="7144"/>
                </a:lnTo>
                <a:close/>
              </a:path>
            </a:pathLst>
          </a:custGeom>
          <a:gradFill>
            <a:gsLst>
              <a:gs pos="20000">
                <a:srgbClr val="000F8A"/>
              </a:gs>
              <a:gs pos="65000">
                <a:srgbClr val="5807EB"/>
              </a:gs>
              <a:gs pos="100000">
                <a:srgbClr val="0643E7"/>
              </a:gs>
            </a:gsLst>
            <a:lin ang="3600000" scaled="0"/>
          </a:gradFill>
          <a:ln w="9525" cap="flat">
            <a:noFill/>
            <a:prstDash val="solid"/>
            <a:miter/>
          </a:ln>
          <a:effectLst>
            <a:innerShdw blurRad="279400" dist="1397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C589D8C6-AEC1-48E3-852D-05860417C881}"/>
              </a:ext>
            </a:extLst>
          </p:cNvPr>
          <p:cNvSpPr/>
          <p:nvPr/>
        </p:nvSpPr>
        <p:spPr>
          <a:xfrm>
            <a:off x="-2241537" y="1456205"/>
            <a:ext cx="572530" cy="1860721"/>
          </a:xfrm>
          <a:custGeom>
            <a:avLst/>
            <a:gdLst>
              <a:gd name="connsiteX0" fmla="*/ 35719 w 1409700"/>
              <a:gd name="connsiteY0" fmla="*/ 7144 h 4581525"/>
              <a:gd name="connsiteX1" fmla="*/ 1407319 w 1409700"/>
              <a:gd name="connsiteY1" fmla="*/ 1988344 h 4581525"/>
              <a:gd name="connsiteX2" fmla="*/ 864394 w 1409700"/>
              <a:gd name="connsiteY2" fmla="*/ 3626644 h 4581525"/>
              <a:gd name="connsiteX3" fmla="*/ 111919 w 1409700"/>
              <a:gd name="connsiteY3" fmla="*/ 4417219 h 4581525"/>
              <a:gd name="connsiteX4" fmla="*/ 7144 w 1409700"/>
              <a:gd name="connsiteY4" fmla="*/ 4577525 h 4581525"/>
              <a:gd name="connsiteX5" fmla="*/ 35719 w 1409700"/>
              <a:gd name="connsiteY5" fmla="*/ 7144 h 4581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09700" h="4581525">
                <a:moveTo>
                  <a:pt x="35719" y="7144"/>
                </a:moveTo>
                <a:cubicBezTo>
                  <a:pt x="35719" y="7144"/>
                  <a:pt x="1493044" y="445294"/>
                  <a:pt x="1407319" y="1988344"/>
                </a:cubicBezTo>
                <a:cubicBezTo>
                  <a:pt x="1331119" y="2769394"/>
                  <a:pt x="1092994" y="3293269"/>
                  <a:pt x="864394" y="3626644"/>
                </a:cubicBezTo>
                <a:cubicBezTo>
                  <a:pt x="635794" y="3960019"/>
                  <a:pt x="188119" y="4341019"/>
                  <a:pt x="111919" y="4417219"/>
                </a:cubicBezTo>
                <a:cubicBezTo>
                  <a:pt x="35719" y="4493419"/>
                  <a:pt x="7144" y="4577525"/>
                  <a:pt x="7144" y="4577525"/>
                </a:cubicBezTo>
                <a:lnTo>
                  <a:pt x="35719" y="7144"/>
                </a:lnTo>
                <a:close/>
              </a:path>
            </a:pathLst>
          </a:custGeom>
          <a:gradFill>
            <a:gsLst>
              <a:gs pos="52000">
                <a:srgbClr val="000C82"/>
              </a:gs>
              <a:gs pos="91000">
                <a:srgbClr val="5807EB"/>
              </a:gs>
              <a:gs pos="100000">
                <a:srgbClr val="0643E7"/>
              </a:gs>
            </a:gsLst>
            <a:lin ang="3600000" scaled="0"/>
          </a:gradFill>
          <a:ln w="9525" cap="flat">
            <a:noFill/>
            <a:prstDash val="solid"/>
            <a:miter/>
          </a:ln>
          <a:effectLst>
            <a:innerShdw blurRad="330200" dist="2286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A0A0F5FC-B23F-40DF-ADB6-15C6422404BE}"/>
              </a:ext>
            </a:extLst>
          </p:cNvPr>
          <p:cNvSpPr/>
          <p:nvPr/>
        </p:nvSpPr>
        <p:spPr>
          <a:xfrm>
            <a:off x="1732147" y="-1861994"/>
            <a:ext cx="1451613" cy="682071"/>
          </a:xfrm>
          <a:prstGeom prst="rect">
            <a:avLst/>
          </a:prstGeom>
          <a:gradFill>
            <a:gsLst>
              <a:gs pos="0">
                <a:srgbClr val="FFC000"/>
              </a:gs>
              <a:gs pos="91000">
                <a:srgbClr val="5E03E3"/>
              </a:gs>
            </a:gsLst>
            <a:lin ang="4200000" scaled="0"/>
          </a:gradFill>
          <a:ln w="9525" cap="flat">
            <a:noFill/>
            <a:prstDash val="solid"/>
            <a:miter/>
          </a:ln>
          <a:effectLst>
            <a:outerShdw blurRad="101600" dist="38100" dir="2700000" algn="tl" rotWithShape="0">
              <a:prstClr val="black">
                <a:alpha val="3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809824"/>
      </p:ext>
    </p:extLst>
  </p:cSld>
  <p:clrMapOvr>
    <a:masterClrMapping/>
  </p:clrMapOvr>
  <p:transition spd="slow" advClick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室内&#10;&#10;已生成高可信度的说明">
            <a:extLst>
              <a:ext uri="{FF2B5EF4-FFF2-40B4-BE49-F238E27FC236}">
                <a16:creationId xmlns:a16="http://schemas.microsoft.com/office/drawing/2014/main" id="{14C0788B-1D83-4B3C-8D0A-6E5C3040B0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3" name="矩形 62">
            <a:extLst>
              <a:ext uri="{FF2B5EF4-FFF2-40B4-BE49-F238E27FC236}">
                <a16:creationId xmlns:a16="http://schemas.microsoft.com/office/drawing/2014/main" id="{C4936632-0F00-4E0E-9979-97C5EE40B0C0}"/>
              </a:ext>
            </a:extLst>
          </p:cNvPr>
          <p:cNvSpPr/>
          <p:nvPr/>
        </p:nvSpPr>
        <p:spPr>
          <a:xfrm>
            <a:off x="0" y="0"/>
            <a:ext cx="12322629" cy="7090048"/>
          </a:xfrm>
          <a:prstGeom prst="rect">
            <a:avLst/>
          </a:prstGeom>
          <a:gradFill flip="none" rotWithShape="1">
            <a:gsLst>
              <a:gs pos="50000">
                <a:schemeClr val="tx1">
                  <a:alpha val="74000"/>
                </a:schemeClr>
              </a:gs>
              <a:gs pos="0">
                <a:schemeClr val="tx1">
                  <a:alpha val="70000"/>
                </a:schemeClr>
              </a:gs>
              <a:gs pos="100000">
                <a:schemeClr val="tx1">
                  <a:alpha val="85000"/>
                </a:schemeClr>
              </a:gs>
            </a:gsLst>
            <a:lin ang="2700000" scaled="1"/>
            <a:tileRect/>
          </a:gradFill>
          <a:ln>
            <a:gradFill>
              <a:gsLst>
                <a:gs pos="0">
                  <a:srgbClr val="7B49A1">
                    <a:alpha val="20000"/>
                  </a:srgbClr>
                </a:gs>
                <a:gs pos="100000">
                  <a:srgbClr val="06A9EC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05DEF9AD-06DC-4EE8-B627-A7882FCBAF74}"/>
              </a:ext>
            </a:extLst>
          </p:cNvPr>
          <p:cNvSpPr/>
          <p:nvPr/>
        </p:nvSpPr>
        <p:spPr>
          <a:xfrm>
            <a:off x="-65315" y="-192314"/>
            <a:ext cx="12322629" cy="7242628"/>
          </a:xfrm>
          <a:prstGeom prst="rect">
            <a:avLst/>
          </a:prstGeom>
          <a:solidFill>
            <a:srgbClr val="20174B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1" name="图片 40" hidden="1">
            <a:extLst>
              <a:ext uri="{FF2B5EF4-FFF2-40B4-BE49-F238E27FC236}">
                <a16:creationId xmlns:a16="http://schemas.microsoft.com/office/drawing/2014/main" id="{027ADEA5-593F-446B-AC99-82F72568BC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1207"/>
          <a:stretch/>
        </p:blipFill>
        <p:spPr>
          <a:xfrm>
            <a:off x="-44665" y="-990600"/>
            <a:ext cx="12281330" cy="7848600"/>
          </a:xfrm>
          <a:prstGeom prst="rect">
            <a:avLst/>
          </a:prstGeom>
        </p:spPr>
      </p:pic>
      <p:pic>
        <p:nvPicPr>
          <p:cNvPr id="31" name="图片 30" hidden="1">
            <a:extLst>
              <a:ext uri="{FF2B5EF4-FFF2-40B4-BE49-F238E27FC236}">
                <a16:creationId xmlns:a16="http://schemas.microsoft.com/office/drawing/2014/main" id="{A816C3AB-26D4-4D98-ABBE-F25C078BB75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896" b="12359"/>
          <a:stretch/>
        </p:blipFill>
        <p:spPr>
          <a:xfrm>
            <a:off x="-44665" y="-1"/>
            <a:ext cx="12281330" cy="6872153"/>
          </a:xfrm>
          <a:prstGeom prst="rect">
            <a:avLst/>
          </a:prstGeom>
        </p:spPr>
      </p:pic>
      <p:pic>
        <p:nvPicPr>
          <p:cNvPr id="61" name="图片 60" descr="图片包含 计算机, 笔记本电脑, 餐桌&#10;&#10;自动生成的说明" hidden="1">
            <a:extLst>
              <a:ext uri="{FF2B5EF4-FFF2-40B4-BE49-F238E27FC236}">
                <a16:creationId xmlns:a16="http://schemas.microsoft.com/office/drawing/2014/main" id="{9AD12267-DB21-40DB-939B-DB633ABD3A4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42" b="10842"/>
          <a:stretch/>
        </p:blipFill>
        <p:spPr>
          <a:xfrm>
            <a:off x="0" y="-7076"/>
            <a:ext cx="12192000" cy="6872153"/>
          </a:xfrm>
          <a:prstGeom prst="rect">
            <a:avLst/>
          </a:prstGeom>
        </p:spPr>
      </p:pic>
      <p:sp>
        <p:nvSpPr>
          <p:cNvPr id="39" name="矩形 38" hidden="1">
            <a:extLst>
              <a:ext uri="{FF2B5EF4-FFF2-40B4-BE49-F238E27FC236}">
                <a16:creationId xmlns:a16="http://schemas.microsoft.com/office/drawing/2014/main" id="{9E44E94A-DC1A-4B31-9AF7-748C3F98345E}"/>
              </a:ext>
            </a:extLst>
          </p:cNvPr>
          <p:cNvSpPr/>
          <p:nvPr/>
        </p:nvSpPr>
        <p:spPr>
          <a:xfrm>
            <a:off x="0" y="-3538"/>
            <a:ext cx="12192000" cy="6891855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53000"/>
                </a:schemeClr>
              </a:gs>
              <a:gs pos="46000">
                <a:srgbClr val="7030A0">
                  <a:alpha val="42000"/>
                </a:srgb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8" name="矩形 37" hidden="1">
            <a:extLst>
              <a:ext uri="{FF2B5EF4-FFF2-40B4-BE49-F238E27FC236}">
                <a16:creationId xmlns:a16="http://schemas.microsoft.com/office/drawing/2014/main" id="{EEF6F965-27E8-41D7-BEC5-42E9388A4E6F}"/>
              </a:ext>
            </a:extLst>
          </p:cNvPr>
          <p:cNvSpPr/>
          <p:nvPr/>
        </p:nvSpPr>
        <p:spPr>
          <a:xfrm>
            <a:off x="334963" y="214408"/>
            <a:ext cx="11522075" cy="6389688"/>
          </a:xfrm>
          <a:prstGeom prst="rect">
            <a:avLst/>
          </a:prstGeom>
          <a:gradFill flip="none" rotWithShape="1">
            <a:gsLst>
              <a:gs pos="50000">
                <a:schemeClr val="tx1">
                  <a:alpha val="93000"/>
                </a:schemeClr>
              </a:gs>
              <a:gs pos="0">
                <a:schemeClr val="tx1">
                  <a:alpha val="77000"/>
                </a:schemeClr>
              </a:gs>
              <a:gs pos="100000">
                <a:schemeClr val="tx1">
                  <a:alpha val="85000"/>
                </a:schemeClr>
              </a:gs>
            </a:gsLst>
            <a:lin ang="2700000" scaled="1"/>
            <a:tileRect/>
          </a:gradFill>
          <a:ln>
            <a:gradFill>
              <a:gsLst>
                <a:gs pos="0">
                  <a:srgbClr val="7B49A1">
                    <a:alpha val="20000"/>
                  </a:srgbClr>
                </a:gs>
                <a:gs pos="100000">
                  <a:srgbClr val="06A9EC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任意多边形: 形状 14" hidden="1">
            <a:extLst>
              <a:ext uri="{FF2B5EF4-FFF2-40B4-BE49-F238E27FC236}">
                <a16:creationId xmlns:a16="http://schemas.microsoft.com/office/drawing/2014/main" id="{EF90B6DB-22E2-48E7-87B9-238E6F51A12C}"/>
              </a:ext>
            </a:extLst>
          </p:cNvPr>
          <p:cNvSpPr/>
          <p:nvPr/>
        </p:nvSpPr>
        <p:spPr>
          <a:xfrm>
            <a:off x="0" y="0"/>
            <a:ext cx="12192001" cy="6865076"/>
          </a:xfrm>
          <a:custGeom>
            <a:avLst/>
            <a:gdLst>
              <a:gd name="connsiteX0" fmla="*/ 334965 w 12192001"/>
              <a:gd name="connsiteY0" fmla="*/ 225425 h 6872152"/>
              <a:gd name="connsiteX1" fmla="*/ 334965 w 12192001"/>
              <a:gd name="connsiteY1" fmla="*/ 6597651 h 6872152"/>
              <a:gd name="connsiteX2" fmla="*/ 11857040 w 12192001"/>
              <a:gd name="connsiteY2" fmla="*/ 6597651 h 6872152"/>
              <a:gd name="connsiteX3" fmla="*/ 11857040 w 12192001"/>
              <a:gd name="connsiteY3" fmla="*/ 225425 h 6872152"/>
              <a:gd name="connsiteX4" fmla="*/ 0 w 12192001"/>
              <a:gd name="connsiteY4" fmla="*/ 0 h 6872152"/>
              <a:gd name="connsiteX5" fmla="*/ 12192001 w 12192001"/>
              <a:gd name="connsiteY5" fmla="*/ 0 h 6872152"/>
              <a:gd name="connsiteX6" fmla="*/ 12192001 w 12192001"/>
              <a:gd name="connsiteY6" fmla="*/ 6872152 h 6872152"/>
              <a:gd name="connsiteX7" fmla="*/ 0 w 12192001"/>
              <a:gd name="connsiteY7" fmla="*/ 6872152 h 687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1" h="6872152">
                <a:moveTo>
                  <a:pt x="334965" y="225425"/>
                </a:moveTo>
                <a:lnTo>
                  <a:pt x="334965" y="6597651"/>
                </a:lnTo>
                <a:lnTo>
                  <a:pt x="11857040" y="6597651"/>
                </a:lnTo>
                <a:lnTo>
                  <a:pt x="11857040" y="225425"/>
                </a:lnTo>
                <a:close/>
                <a:moveTo>
                  <a:pt x="0" y="0"/>
                </a:moveTo>
                <a:lnTo>
                  <a:pt x="12192001" y="0"/>
                </a:lnTo>
                <a:lnTo>
                  <a:pt x="12192001" y="6872152"/>
                </a:lnTo>
                <a:lnTo>
                  <a:pt x="0" y="6872152"/>
                </a:lnTo>
                <a:close/>
              </a:path>
            </a:pathLst>
          </a:custGeom>
          <a:gradFill flip="none" rotWithShape="1">
            <a:gsLst>
              <a:gs pos="64000">
                <a:schemeClr val="tx1">
                  <a:alpha val="53000"/>
                </a:schemeClr>
              </a:gs>
              <a:gs pos="0">
                <a:schemeClr val="tx1">
                  <a:alpha val="63000"/>
                </a:schemeClr>
              </a:gs>
              <a:gs pos="100000">
                <a:schemeClr val="tx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635000" dir="5400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矩形 25" hidden="1">
            <a:extLst>
              <a:ext uri="{FF2B5EF4-FFF2-40B4-BE49-F238E27FC236}">
                <a16:creationId xmlns:a16="http://schemas.microsoft.com/office/drawing/2014/main" id="{9800524E-E6E3-4889-AA4F-C970330CBB12}"/>
              </a:ext>
            </a:extLst>
          </p:cNvPr>
          <p:cNvSpPr/>
          <p:nvPr/>
        </p:nvSpPr>
        <p:spPr>
          <a:xfrm>
            <a:off x="4671554" y="3118975"/>
            <a:ext cx="2848892" cy="284889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矩形 11" hidden="1">
            <a:extLst>
              <a:ext uri="{FF2B5EF4-FFF2-40B4-BE49-F238E27FC236}">
                <a16:creationId xmlns:a16="http://schemas.microsoft.com/office/drawing/2014/main" id="{6251BADC-1713-4362-A4CD-9D5C847B64D8}"/>
              </a:ext>
            </a:extLst>
          </p:cNvPr>
          <p:cNvSpPr/>
          <p:nvPr/>
        </p:nvSpPr>
        <p:spPr>
          <a:xfrm>
            <a:off x="4676320" y="3118975"/>
            <a:ext cx="2848892" cy="2848892"/>
          </a:xfrm>
          <a:prstGeom prst="rect">
            <a:avLst/>
          </a:prstGeom>
          <a:noFill/>
          <a:ln>
            <a:gradFill flip="none" rotWithShape="1">
              <a:gsLst>
                <a:gs pos="0">
                  <a:srgbClr val="512373">
                    <a:alpha val="30000"/>
                  </a:srgbClr>
                </a:gs>
                <a:gs pos="100000">
                  <a:srgbClr val="06A9EC">
                    <a:alpha val="30000"/>
                  </a:srgbClr>
                </a:gs>
              </a:gsLst>
              <a:lin ang="114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7" name="图片 16" descr="图片包含 文字, 纵横字谜&#10;&#10;自动生成的说明">
            <a:extLst>
              <a:ext uri="{FF2B5EF4-FFF2-40B4-BE49-F238E27FC236}">
                <a16:creationId xmlns:a16="http://schemas.microsoft.com/office/drawing/2014/main" id="{580186E2-BEC2-42DE-AA26-5F2E53F1F32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53391" y="4704237"/>
            <a:ext cx="1259609" cy="1259609"/>
          </a:xfrm>
          <a:prstGeom prst="rect">
            <a:avLst/>
          </a:prstGeom>
          <a:effectLst>
            <a:outerShdw blurRad="330200" dir="5400000" algn="ctr" rotWithShape="0">
              <a:schemeClr val="tx1"/>
            </a:outerShdw>
          </a:effectLst>
        </p:spPr>
      </p:pic>
      <p:cxnSp>
        <p:nvCxnSpPr>
          <p:cNvPr id="36" name="直接连接符 35" hidden="1">
            <a:extLst>
              <a:ext uri="{FF2B5EF4-FFF2-40B4-BE49-F238E27FC236}">
                <a16:creationId xmlns:a16="http://schemas.microsoft.com/office/drawing/2014/main" id="{C074300C-9E6F-4761-989E-844CBD256A3C}"/>
              </a:ext>
            </a:extLst>
          </p:cNvPr>
          <p:cNvCxnSpPr>
            <a:cxnSpLocks/>
          </p:cNvCxnSpPr>
          <p:nvPr/>
        </p:nvCxnSpPr>
        <p:spPr>
          <a:xfrm>
            <a:off x="1601932" y="3130623"/>
            <a:ext cx="89881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 hidden="1">
            <a:extLst>
              <a:ext uri="{FF2B5EF4-FFF2-40B4-BE49-F238E27FC236}">
                <a16:creationId xmlns:a16="http://schemas.microsoft.com/office/drawing/2014/main" id="{A7C08797-AE49-49E9-9BD9-6FE4C90987F7}"/>
              </a:ext>
            </a:extLst>
          </p:cNvPr>
          <p:cNvSpPr/>
          <p:nvPr/>
        </p:nvSpPr>
        <p:spPr>
          <a:xfrm>
            <a:off x="334963" y="3085652"/>
            <a:ext cx="11522075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E71694C3-E76D-4CD2-96DD-F56A9D468FA9}"/>
              </a:ext>
            </a:extLst>
          </p:cNvPr>
          <p:cNvSpPr txBox="1"/>
          <p:nvPr/>
        </p:nvSpPr>
        <p:spPr>
          <a:xfrm>
            <a:off x="1047750" y="3137065"/>
            <a:ext cx="10926619" cy="1346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感谢您下载锐普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作品，本作品由上海锐普广告有限公司原创出品。您可以免费下载，并用于个人使用和商业用途。但您不能进行商业销售或者进行带有商业性质的传播，否则将承担法律责任！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如果您需要更优质的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培训服务，欢迎访问我们的官方网站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9"/>
              </a:rPr>
              <a:t>www.rapidesign.cn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或关注我们的微信公众号“锐普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”。锐普专注高端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设计和培训，也是世界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强企业和各级党政机构优选的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服务商。期待为您提供个性化的服务！</a:t>
            </a:r>
          </a:p>
        </p:txBody>
      </p: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46C345DA-0BCF-4851-9277-0F52AD7370C0}"/>
              </a:ext>
            </a:extLst>
          </p:cNvPr>
          <p:cNvCxnSpPr>
            <a:cxnSpLocks/>
          </p:cNvCxnSpPr>
          <p:nvPr/>
        </p:nvCxnSpPr>
        <p:spPr>
          <a:xfrm>
            <a:off x="1153391" y="2849855"/>
            <a:ext cx="89881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 hidden="1">
            <a:extLst>
              <a:ext uri="{FF2B5EF4-FFF2-40B4-BE49-F238E27FC236}">
                <a16:creationId xmlns:a16="http://schemas.microsoft.com/office/drawing/2014/main" id="{1079271B-AEA0-4A72-AA26-576864D496AA}"/>
              </a:ext>
            </a:extLst>
          </p:cNvPr>
          <p:cNvSpPr/>
          <p:nvPr/>
        </p:nvSpPr>
        <p:spPr>
          <a:xfrm flipH="1">
            <a:off x="4824028" y="4685904"/>
            <a:ext cx="7295741" cy="2400657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  <a:reflection endPos="0" dir="5400000" sy="-100000" algn="bl" rotWithShape="0"/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0" b="0" i="0" u="none" strike="noStrike" kern="1200" cap="none" spc="30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  <a:cs typeface="+mn-cs"/>
              </a:rPr>
              <a:t>RAPID</a:t>
            </a:r>
            <a:endParaRPr kumimoji="0" lang="zh-CN" altLang="en-US" sz="15000" b="0" i="0" u="none" strike="noStrike" kern="1200" cap="none" spc="30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方正兰亭粗黑简体" panose="02000000000000000000" pitchFamily="2" charset="-122"/>
              <a:ea typeface="方正兰亭粗黑简体" panose="02000000000000000000" pitchFamily="2" charset="-122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2FDA08B4-925F-46D2-A815-981A79A913D4}"/>
              </a:ext>
            </a:extLst>
          </p:cNvPr>
          <p:cNvSpPr/>
          <p:nvPr/>
        </p:nvSpPr>
        <p:spPr>
          <a:xfrm>
            <a:off x="10015954" y="372442"/>
            <a:ext cx="1628971" cy="32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Concentrate  On High-end</a:t>
            </a:r>
          </a:p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 Design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C024BB7-F3B9-46BC-94F5-FEBEE3B3097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9777" y="1381967"/>
            <a:ext cx="5956308" cy="1920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465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室内&#10;&#10;已生成高可信度的说明">
            <a:extLst>
              <a:ext uri="{FF2B5EF4-FFF2-40B4-BE49-F238E27FC236}">
                <a16:creationId xmlns:a16="http://schemas.microsoft.com/office/drawing/2014/main" id="{14C0788B-1D83-4B3C-8D0A-6E5C3040B0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FEA08C28-F2B2-455B-A0B1-4B11A9E707A6}"/>
              </a:ext>
            </a:extLst>
          </p:cNvPr>
          <p:cNvSpPr/>
          <p:nvPr/>
        </p:nvSpPr>
        <p:spPr>
          <a:xfrm>
            <a:off x="0" y="-44586"/>
            <a:ext cx="12322629" cy="7090048"/>
          </a:xfrm>
          <a:prstGeom prst="rect">
            <a:avLst/>
          </a:prstGeom>
          <a:gradFill flip="none" rotWithShape="1">
            <a:gsLst>
              <a:gs pos="50000">
                <a:schemeClr val="tx1">
                  <a:alpha val="74000"/>
                </a:schemeClr>
              </a:gs>
              <a:gs pos="0">
                <a:schemeClr val="tx1">
                  <a:alpha val="70000"/>
                </a:schemeClr>
              </a:gs>
              <a:gs pos="100000">
                <a:schemeClr val="tx1">
                  <a:alpha val="85000"/>
                </a:schemeClr>
              </a:gs>
            </a:gsLst>
            <a:lin ang="2700000" scaled="1"/>
            <a:tileRect/>
          </a:gradFill>
          <a:ln>
            <a:gradFill>
              <a:gsLst>
                <a:gs pos="0">
                  <a:srgbClr val="7B49A1">
                    <a:alpha val="20000"/>
                  </a:srgbClr>
                </a:gs>
                <a:gs pos="100000">
                  <a:srgbClr val="06A9EC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D10C807-AFAE-4463-8469-1B450331E458}"/>
              </a:ext>
            </a:extLst>
          </p:cNvPr>
          <p:cNvSpPr/>
          <p:nvPr/>
        </p:nvSpPr>
        <p:spPr>
          <a:xfrm>
            <a:off x="-65314" y="-1"/>
            <a:ext cx="12322629" cy="7242629"/>
          </a:xfrm>
          <a:prstGeom prst="rect">
            <a:avLst/>
          </a:prstGeom>
          <a:solidFill>
            <a:srgbClr val="20174B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0" name="图片 29" hidden="1">
            <a:extLst>
              <a:ext uri="{FF2B5EF4-FFF2-40B4-BE49-F238E27FC236}">
                <a16:creationId xmlns:a16="http://schemas.microsoft.com/office/drawing/2014/main" id="{85601D00-DFA3-409D-9260-F0ED94C133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1207"/>
          <a:stretch/>
        </p:blipFill>
        <p:spPr>
          <a:xfrm>
            <a:off x="-44665" y="-990600"/>
            <a:ext cx="12281330" cy="7848600"/>
          </a:xfrm>
          <a:prstGeom prst="rect">
            <a:avLst/>
          </a:prstGeom>
        </p:spPr>
      </p:pic>
      <p:pic>
        <p:nvPicPr>
          <p:cNvPr id="21" name="图形 20" hidden="1">
            <a:extLst>
              <a:ext uri="{FF2B5EF4-FFF2-40B4-BE49-F238E27FC236}">
                <a16:creationId xmlns:a16="http://schemas.microsoft.com/office/drawing/2014/main" id="{20CB9834-C5CA-444A-8113-0B7285908ED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3098" b="3457"/>
          <a:stretch/>
        </p:blipFill>
        <p:spPr>
          <a:xfrm>
            <a:off x="-1" y="0"/>
            <a:ext cx="12192002" cy="6865076"/>
          </a:xfrm>
          <a:prstGeom prst="rect">
            <a:avLst/>
          </a:prstGeom>
        </p:spPr>
      </p:pic>
      <p:sp>
        <p:nvSpPr>
          <p:cNvPr id="50" name="文本框 49">
            <a:extLst>
              <a:ext uri="{FF2B5EF4-FFF2-40B4-BE49-F238E27FC236}">
                <a16:creationId xmlns:a16="http://schemas.microsoft.com/office/drawing/2014/main" id="{F6085721-A44C-4D5C-B8C0-850A618D1E92}"/>
              </a:ext>
            </a:extLst>
          </p:cNvPr>
          <p:cNvSpPr txBox="1"/>
          <p:nvPr/>
        </p:nvSpPr>
        <p:spPr>
          <a:xfrm>
            <a:off x="1066800" y="3092573"/>
            <a:ext cx="9368971" cy="971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锐普演示，中国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设计领军企业，中国演示设计行业开拓者，电影级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设计开创者。自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2007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年成立以来，始终专注高端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设计，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刊黑_GBK" panose="02000000000000000000" pitchFamily="2" charset="-122"/>
              <a:ea typeface="方正兰亭刊黑_GBK" panose="020000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为华为、阿里巴巴、腾讯、小米、上汽、中国化工、中国航天等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500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强企业提供持续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设计服务，助力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8500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余场大会的精彩演示。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刊黑_GBK" panose="02000000000000000000" pitchFamily="2" charset="-122"/>
              <a:ea typeface="方正兰亭刊黑_GBK" panose="020000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锐普已成为中国颇具规模和影响力的综合性专业高端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设计公司。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6B70E29A-5A47-43E2-8F46-589D1A261256}"/>
              </a:ext>
            </a:extLst>
          </p:cNvPr>
          <p:cNvSpPr txBox="1"/>
          <p:nvPr/>
        </p:nvSpPr>
        <p:spPr>
          <a:xfrm>
            <a:off x="1066800" y="4064507"/>
            <a:ext cx="9194800" cy="61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spcBef>
                <a:spcPts val="300"/>
              </a:spcBef>
              <a:defRPr sz="1400" spc="300">
                <a:solidFill>
                  <a:srgbClr val="00133C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锐普演示始终以为客户创造和提升演示价值为宗旨，为各类知名企业提供企业介绍、培训课件、总结汇报、产品发布、招商推介、项目竞标、融资路演、企业年会等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设计服务，从而提升客户在海内外的品牌影响力。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3B888476-1A58-4E8B-AF4A-5266C89BFADA}"/>
              </a:ext>
            </a:extLst>
          </p:cNvPr>
          <p:cNvSpPr txBox="1"/>
          <p:nvPr/>
        </p:nvSpPr>
        <p:spPr>
          <a:xfrm>
            <a:off x="1066800" y="4964971"/>
            <a:ext cx="12439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cs typeface="+mn-cs"/>
              </a:rPr>
              <a:t>服务热线：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cs typeface="+mn-cs"/>
              </a:rPr>
              <a:t>400-601-8802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cs typeface="+mn-cs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981E638-3985-43D1-A518-D6F50A8C572D}"/>
              </a:ext>
            </a:extLst>
          </p:cNvPr>
          <p:cNvCxnSpPr>
            <a:cxnSpLocks/>
          </p:cNvCxnSpPr>
          <p:nvPr/>
        </p:nvCxnSpPr>
        <p:spPr>
          <a:xfrm>
            <a:off x="1153391" y="2878430"/>
            <a:ext cx="89881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id="{86E27984-E767-4A18-8FF2-67C1A919703A}"/>
              </a:ext>
            </a:extLst>
          </p:cNvPr>
          <p:cNvSpPr/>
          <p:nvPr/>
        </p:nvSpPr>
        <p:spPr>
          <a:xfrm>
            <a:off x="10015954" y="372442"/>
            <a:ext cx="1628971" cy="32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Concentrate  On High-end</a:t>
            </a:r>
          </a:p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 Design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C7EF9EC-DEBF-4892-8D89-4F16B0FF128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1099" y="1358087"/>
            <a:ext cx="5944115" cy="192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096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04F745-997B-46A7-B25E-D9541CA09A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" y="0"/>
            <a:ext cx="121883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4593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3B79293B-5D20-4386-B5A9-AEB601318067}"/>
              </a:ext>
            </a:extLst>
          </p:cNvPr>
          <p:cNvGrpSpPr/>
          <p:nvPr/>
        </p:nvGrpSpPr>
        <p:grpSpPr>
          <a:xfrm>
            <a:off x="-99659" y="-30232"/>
            <a:ext cx="12447134" cy="4222865"/>
            <a:chOff x="-99659" y="-30232"/>
            <a:chExt cx="12447134" cy="4222865"/>
          </a:xfrm>
        </p:grpSpPr>
        <p:sp>
          <p:nvSpPr>
            <p:cNvPr id="195" name="Freeform 5">
              <a:extLst>
                <a:ext uri="{FF2B5EF4-FFF2-40B4-BE49-F238E27FC236}">
                  <a16:creationId xmlns:a16="http://schemas.microsoft.com/office/drawing/2014/main" id="{6B1C648C-011B-4B24-AC77-2CAC5793FEA0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043119" y="-4111198"/>
              <a:ext cx="4219671" cy="12383598"/>
            </a:xfrm>
            <a:custGeom>
              <a:avLst/>
              <a:gdLst>
                <a:gd name="T0" fmla="*/ 2884 w 2884"/>
                <a:gd name="T1" fmla="*/ 0 h 2248"/>
                <a:gd name="T2" fmla="*/ 2640 w 2884"/>
                <a:gd name="T3" fmla="*/ 592 h 2248"/>
                <a:gd name="T4" fmla="*/ 2224 w 2884"/>
                <a:gd name="T5" fmla="*/ 1004 h 2248"/>
                <a:gd name="T6" fmla="*/ 2088 w 2884"/>
                <a:gd name="T7" fmla="*/ 1684 h 2248"/>
                <a:gd name="T8" fmla="*/ 2208 w 2884"/>
                <a:gd name="T9" fmla="*/ 2248 h 2248"/>
                <a:gd name="T10" fmla="*/ 23 w 2884"/>
                <a:gd name="T11" fmla="*/ 2236 h 2248"/>
                <a:gd name="T12" fmla="*/ 0 w 2884"/>
                <a:gd name="T13" fmla="*/ 0 h 2248"/>
                <a:gd name="T14" fmla="*/ 2884 w 2884"/>
                <a:gd name="T15" fmla="*/ 0 h 2248"/>
                <a:gd name="connsiteX0" fmla="*/ 8458 w 9166"/>
                <a:gd name="connsiteY0" fmla="*/ 15 h 10000"/>
                <a:gd name="connsiteX1" fmla="*/ 9154 w 9166"/>
                <a:gd name="connsiteY1" fmla="*/ 2633 h 10000"/>
                <a:gd name="connsiteX2" fmla="*/ 7712 w 9166"/>
                <a:gd name="connsiteY2" fmla="*/ 4466 h 10000"/>
                <a:gd name="connsiteX3" fmla="*/ 7240 w 9166"/>
                <a:gd name="connsiteY3" fmla="*/ 7491 h 10000"/>
                <a:gd name="connsiteX4" fmla="*/ 7656 w 9166"/>
                <a:gd name="connsiteY4" fmla="*/ 10000 h 10000"/>
                <a:gd name="connsiteX5" fmla="*/ 80 w 9166"/>
                <a:gd name="connsiteY5" fmla="*/ 9947 h 10000"/>
                <a:gd name="connsiteX6" fmla="*/ 0 w 9166"/>
                <a:gd name="connsiteY6" fmla="*/ 0 h 10000"/>
                <a:gd name="connsiteX7" fmla="*/ 8458 w 9166"/>
                <a:gd name="connsiteY7" fmla="*/ 15 h 10000"/>
                <a:gd name="connsiteX0" fmla="*/ 9228 w 9419"/>
                <a:gd name="connsiteY0" fmla="*/ 15 h 10000"/>
                <a:gd name="connsiteX1" fmla="*/ 9384 w 9419"/>
                <a:gd name="connsiteY1" fmla="*/ 2709 h 10000"/>
                <a:gd name="connsiteX2" fmla="*/ 8414 w 9419"/>
                <a:gd name="connsiteY2" fmla="*/ 4466 h 10000"/>
                <a:gd name="connsiteX3" fmla="*/ 7899 w 9419"/>
                <a:gd name="connsiteY3" fmla="*/ 7491 h 10000"/>
                <a:gd name="connsiteX4" fmla="*/ 8353 w 9419"/>
                <a:gd name="connsiteY4" fmla="*/ 10000 h 10000"/>
                <a:gd name="connsiteX5" fmla="*/ 87 w 9419"/>
                <a:gd name="connsiteY5" fmla="*/ 9947 h 10000"/>
                <a:gd name="connsiteX6" fmla="*/ 0 w 9419"/>
                <a:gd name="connsiteY6" fmla="*/ 0 h 10000"/>
                <a:gd name="connsiteX7" fmla="*/ 9228 w 9419"/>
                <a:gd name="connsiteY7" fmla="*/ 15 h 10000"/>
                <a:gd name="connsiteX0" fmla="*/ 9797 w 10068"/>
                <a:gd name="connsiteY0" fmla="*/ 15 h 10000"/>
                <a:gd name="connsiteX1" fmla="*/ 9963 w 10068"/>
                <a:gd name="connsiteY1" fmla="*/ 2709 h 10000"/>
                <a:gd name="connsiteX2" fmla="*/ 8933 w 10068"/>
                <a:gd name="connsiteY2" fmla="*/ 4466 h 10000"/>
                <a:gd name="connsiteX3" fmla="*/ 8386 w 10068"/>
                <a:gd name="connsiteY3" fmla="*/ 7491 h 10000"/>
                <a:gd name="connsiteX4" fmla="*/ 8868 w 10068"/>
                <a:gd name="connsiteY4" fmla="*/ 10000 h 10000"/>
                <a:gd name="connsiteX5" fmla="*/ 92 w 10068"/>
                <a:gd name="connsiteY5" fmla="*/ 9947 h 10000"/>
                <a:gd name="connsiteX6" fmla="*/ 0 w 10068"/>
                <a:gd name="connsiteY6" fmla="*/ 0 h 10000"/>
                <a:gd name="connsiteX7" fmla="*/ 9797 w 10068"/>
                <a:gd name="connsiteY7" fmla="*/ 15 h 10000"/>
                <a:gd name="connsiteX0" fmla="*/ 9797 w 10068"/>
                <a:gd name="connsiteY0" fmla="*/ 15 h 9947"/>
                <a:gd name="connsiteX1" fmla="*/ 9963 w 10068"/>
                <a:gd name="connsiteY1" fmla="*/ 2709 h 9947"/>
                <a:gd name="connsiteX2" fmla="*/ 8933 w 10068"/>
                <a:gd name="connsiteY2" fmla="*/ 4466 h 9947"/>
                <a:gd name="connsiteX3" fmla="*/ 8386 w 10068"/>
                <a:gd name="connsiteY3" fmla="*/ 7491 h 9947"/>
                <a:gd name="connsiteX4" fmla="*/ 9373 w 10068"/>
                <a:gd name="connsiteY4" fmla="*/ 9894 h 9947"/>
                <a:gd name="connsiteX5" fmla="*/ 92 w 10068"/>
                <a:gd name="connsiteY5" fmla="*/ 9947 h 9947"/>
                <a:gd name="connsiteX6" fmla="*/ 0 w 10068"/>
                <a:gd name="connsiteY6" fmla="*/ 0 h 9947"/>
                <a:gd name="connsiteX7" fmla="*/ 9797 w 10068"/>
                <a:gd name="connsiteY7" fmla="*/ 15 h 9947"/>
                <a:gd name="connsiteX0" fmla="*/ 9731 w 10000"/>
                <a:gd name="connsiteY0" fmla="*/ 15 h 10123"/>
                <a:gd name="connsiteX1" fmla="*/ 9896 w 10000"/>
                <a:gd name="connsiteY1" fmla="*/ 2723 h 10123"/>
                <a:gd name="connsiteX2" fmla="*/ 8873 w 10000"/>
                <a:gd name="connsiteY2" fmla="*/ 4490 h 10123"/>
                <a:gd name="connsiteX3" fmla="*/ 8329 w 10000"/>
                <a:gd name="connsiteY3" fmla="*/ 7531 h 10123"/>
                <a:gd name="connsiteX4" fmla="*/ 9310 w 10000"/>
                <a:gd name="connsiteY4" fmla="*/ 9947 h 10123"/>
                <a:gd name="connsiteX5" fmla="*/ 3270 w 10000"/>
                <a:gd name="connsiteY5" fmla="*/ 9939 h 10123"/>
                <a:gd name="connsiteX6" fmla="*/ 0 w 10000"/>
                <a:gd name="connsiteY6" fmla="*/ 0 h 10123"/>
                <a:gd name="connsiteX7" fmla="*/ 9731 w 10000"/>
                <a:gd name="connsiteY7" fmla="*/ 15 h 10123"/>
                <a:gd name="connsiteX0" fmla="*/ 9731 w 10000"/>
                <a:gd name="connsiteY0" fmla="*/ 15 h 10109"/>
                <a:gd name="connsiteX1" fmla="*/ 9896 w 10000"/>
                <a:gd name="connsiteY1" fmla="*/ 2723 h 10109"/>
                <a:gd name="connsiteX2" fmla="*/ 8873 w 10000"/>
                <a:gd name="connsiteY2" fmla="*/ 4490 h 10109"/>
                <a:gd name="connsiteX3" fmla="*/ 8329 w 10000"/>
                <a:gd name="connsiteY3" fmla="*/ 7531 h 10109"/>
                <a:gd name="connsiteX4" fmla="*/ 9310 w 10000"/>
                <a:gd name="connsiteY4" fmla="*/ 9947 h 10109"/>
                <a:gd name="connsiteX5" fmla="*/ 2768 w 10000"/>
                <a:gd name="connsiteY5" fmla="*/ 9893 h 10109"/>
                <a:gd name="connsiteX6" fmla="*/ 0 w 10000"/>
                <a:gd name="connsiteY6" fmla="*/ 0 h 10109"/>
                <a:gd name="connsiteX7" fmla="*/ 9731 w 10000"/>
                <a:gd name="connsiteY7" fmla="*/ 15 h 10109"/>
                <a:gd name="connsiteX0" fmla="*/ 9731 w 10000"/>
                <a:gd name="connsiteY0" fmla="*/ 15 h 9947"/>
                <a:gd name="connsiteX1" fmla="*/ 9896 w 10000"/>
                <a:gd name="connsiteY1" fmla="*/ 2723 h 9947"/>
                <a:gd name="connsiteX2" fmla="*/ 8873 w 10000"/>
                <a:gd name="connsiteY2" fmla="*/ 4490 h 9947"/>
                <a:gd name="connsiteX3" fmla="*/ 8329 w 10000"/>
                <a:gd name="connsiteY3" fmla="*/ 7531 h 9947"/>
                <a:gd name="connsiteX4" fmla="*/ 9310 w 10000"/>
                <a:gd name="connsiteY4" fmla="*/ 9947 h 9947"/>
                <a:gd name="connsiteX5" fmla="*/ 2768 w 10000"/>
                <a:gd name="connsiteY5" fmla="*/ 9893 h 9947"/>
                <a:gd name="connsiteX6" fmla="*/ 0 w 10000"/>
                <a:gd name="connsiteY6" fmla="*/ 0 h 9947"/>
                <a:gd name="connsiteX7" fmla="*/ 9731 w 10000"/>
                <a:gd name="connsiteY7" fmla="*/ 15 h 9947"/>
                <a:gd name="connsiteX0" fmla="*/ 6966 w 7235"/>
                <a:gd name="connsiteY0" fmla="*/ 0 h 9985"/>
                <a:gd name="connsiteX1" fmla="*/ 7131 w 7235"/>
                <a:gd name="connsiteY1" fmla="*/ 2723 h 9985"/>
                <a:gd name="connsiteX2" fmla="*/ 6108 w 7235"/>
                <a:gd name="connsiteY2" fmla="*/ 4499 h 9985"/>
                <a:gd name="connsiteX3" fmla="*/ 5564 w 7235"/>
                <a:gd name="connsiteY3" fmla="*/ 7556 h 9985"/>
                <a:gd name="connsiteX4" fmla="*/ 6545 w 7235"/>
                <a:gd name="connsiteY4" fmla="*/ 9985 h 9985"/>
                <a:gd name="connsiteX5" fmla="*/ 3 w 7235"/>
                <a:gd name="connsiteY5" fmla="*/ 9931 h 9985"/>
                <a:gd name="connsiteX6" fmla="*/ 180 w 7235"/>
                <a:gd name="connsiteY6" fmla="*/ 0 h 9985"/>
                <a:gd name="connsiteX7" fmla="*/ 6966 w 7235"/>
                <a:gd name="connsiteY7" fmla="*/ 0 h 9985"/>
                <a:gd name="connsiteX0" fmla="*/ 9631 w 10003"/>
                <a:gd name="connsiteY0" fmla="*/ 0 h 10000"/>
                <a:gd name="connsiteX1" fmla="*/ 9859 w 10003"/>
                <a:gd name="connsiteY1" fmla="*/ 2727 h 10000"/>
                <a:gd name="connsiteX2" fmla="*/ 8445 w 10003"/>
                <a:gd name="connsiteY2" fmla="*/ 4506 h 10000"/>
                <a:gd name="connsiteX3" fmla="*/ 7693 w 10003"/>
                <a:gd name="connsiteY3" fmla="*/ 7567 h 10000"/>
                <a:gd name="connsiteX4" fmla="*/ 9049 w 10003"/>
                <a:gd name="connsiteY4" fmla="*/ 10000 h 10000"/>
                <a:gd name="connsiteX5" fmla="*/ 7 w 10003"/>
                <a:gd name="connsiteY5" fmla="*/ 9946 h 10000"/>
                <a:gd name="connsiteX6" fmla="*/ 67 w 10003"/>
                <a:gd name="connsiteY6" fmla="*/ 31 h 10000"/>
                <a:gd name="connsiteX7" fmla="*/ 9631 w 10003"/>
                <a:gd name="connsiteY7" fmla="*/ 0 h 10000"/>
                <a:gd name="connsiteX0" fmla="*/ 9631 w 10003"/>
                <a:gd name="connsiteY0" fmla="*/ 0 h 10540"/>
                <a:gd name="connsiteX1" fmla="*/ 9859 w 10003"/>
                <a:gd name="connsiteY1" fmla="*/ 2727 h 10540"/>
                <a:gd name="connsiteX2" fmla="*/ 8445 w 10003"/>
                <a:gd name="connsiteY2" fmla="*/ 4506 h 10540"/>
                <a:gd name="connsiteX3" fmla="*/ 7693 w 10003"/>
                <a:gd name="connsiteY3" fmla="*/ 7567 h 10540"/>
                <a:gd name="connsiteX4" fmla="*/ 9049 w 10003"/>
                <a:gd name="connsiteY4" fmla="*/ 10000 h 10540"/>
                <a:gd name="connsiteX5" fmla="*/ 7 w 10003"/>
                <a:gd name="connsiteY5" fmla="*/ 9946 h 10540"/>
                <a:gd name="connsiteX6" fmla="*/ 67 w 10003"/>
                <a:gd name="connsiteY6" fmla="*/ 31 h 10540"/>
                <a:gd name="connsiteX7" fmla="*/ 9631 w 10003"/>
                <a:gd name="connsiteY7" fmla="*/ 0 h 10540"/>
                <a:gd name="connsiteX0" fmla="*/ 9631 w 10003"/>
                <a:gd name="connsiteY0" fmla="*/ 0 h 10000"/>
                <a:gd name="connsiteX1" fmla="*/ 9859 w 10003"/>
                <a:gd name="connsiteY1" fmla="*/ 2727 h 10000"/>
                <a:gd name="connsiteX2" fmla="*/ 8445 w 10003"/>
                <a:gd name="connsiteY2" fmla="*/ 4506 h 10000"/>
                <a:gd name="connsiteX3" fmla="*/ 7693 w 10003"/>
                <a:gd name="connsiteY3" fmla="*/ 7567 h 10000"/>
                <a:gd name="connsiteX4" fmla="*/ 9049 w 10003"/>
                <a:gd name="connsiteY4" fmla="*/ 10000 h 10000"/>
                <a:gd name="connsiteX5" fmla="*/ 7 w 10003"/>
                <a:gd name="connsiteY5" fmla="*/ 9946 h 10000"/>
                <a:gd name="connsiteX6" fmla="*/ 67 w 10003"/>
                <a:gd name="connsiteY6" fmla="*/ 31 h 10000"/>
                <a:gd name="connsiteX7" fmla="*/ 9631 w 10003"/>
                <a:gd name="connsiteY7" fmla="*/ 0 h 10000"/>
                <a:gd name="connsiteX0" fmla="*/ 9631 w 10003"/>
                <a:gd name="connsiteY0" fmla="*/ 0 h 10000"/>
                <a:gd name="connsiteX1" fmla="*/ 9859 w 10003"/>
                <a:gd name="connsiteY1" fmla="*/ 2727 h 10000"/>
                <a:gd name="connsiteX2" fmla="*/ 8445 w 10003"/>
                <a:gd name="connsiteY2" fmla="*/ 4506 h 10000"/>
                <a:gd name="connsiteX3" fmla="*/ 7693 w 10003"/>
                <a:gd name="connsiteY3" fmla="*/ 7567 h 10000"/>
                <a:gd name="connsiteX4" fmla="*/ 9664 w 10003"/>
                <a:gd name="connsiteY4" fmla="*/ 10000 h 10000"/>
                <a:gd name="connsiteX5" fmla="*/ 7 w 10003"/>
                <a:gd name="connsiteY5" fmla="*/ 9946 h 10000"/>
                <a:gd name="connsiteX6" fmla="*/ 67 w 10003"/>
                <a:gd name="connsiteY6" fmla="*/ 31 h 10000"/>
                <a:gd name="connsiteX7" fmla="*/ 9631 w 10003"/>
                <a:gd name="connsiteY7" fmla="*/ 0 h 10000"/>
                <a:gd name="connsiteX0" fmla="*/ 9631 w 10003"/>
                <a:gd name="connsiteY0" fmla="*/ 0 h 10000"/>
                <a:gd name="connsiteX1" fmla="*/ 9859 w 10003"/>
                <a:gd name="connsiteY1" fmla="*/ 2727 h 10000"/>
                <a:gd name="connsiteX2" fmla="*/ 8445 w 10003"/>
                <a:gd name="connsiteY2" fmla="*/ 4506 h 10000"/>
                <a:gd name="connsiteX3" fmla="*/ 7693 w 10003"/>
                <a:gd name="connsiteY3" fmla="*/ 7567 h 10000"/>
                <a:gd name="connsiteX4" fmla="*/ 9664 w 10003"/>
                <a:gd name="connsiteY4" fmla="*/ 10000 h 10000"/>
                <a:gd name="connsiteX5" fmla="*/ 7 w 10003"/>
                <a:gd name="connsiteY5" fmla="*/ 9946 h 10000"/>
                <a:gd name="connsiteX6" fmla="*/ 67 w 10003"/>
                <a:gd name="connsiteY6" fmla="*/ 31 h 10000"/>
                <a:gd name="connsiteX7" fmla="*/ 9631 w 10003"/>
                <a:gd name="connsiteY7" fmla="*/ 0 h 10000"/>
                <a:gd name="connsiteX0" fmla="*/ 9631 w 10003"/>
                <a:gd name="connsiteY0" fmla="*/ 0 h 10000"/>
                <a:gd name="connsiteX1" fmla="*/ 9859 w 10003"/>
                <a:gd name="connsiteY1" fmla="*/ 2727 h 10000"/>
                <a:gd name="connsiteX2" fmla="*/ 8445 w 10003"/>
                <a:gd name="connsiteY2" fmla="*/ 4506 h 10000"/>
                <a:gd name="connsiteX3" fmla="*/ 7693 w 10003"/>
                <a:gd name="connsiteY3" fmla="*/ 7567 h 10000"/>
                <a:gd name="connsiteX4" fmla="*/ 9664 w 10003"/>
                <a:gd name="connsiteY4" fmla="*/ 10000 h 10000"/>
                <a:gd name="connsiteX5" fmla="*/ 7 w 10003"/>
                <a:gd name="connsiteY5" fmla="*/ 9946 h 10000"/>
                <a:gd name="connsiteX6" fmla="*/ 67 w 10003"/>
                <a:gd name="connsiteY6" fmla="*/ 31 h 10000"/>
                <a:gd name="connsiteX7" fmla="*/ 9631 w 10003"/>
                <a:gd name="connsiteY7" fmla="*/ 0 h 10000"/>
                <a:gd name="connsiteX0" fmla="*/ 9631 w 10003"/>
                <a:gd name="connsiteY0" fmla="*/ 0 h 10000"/>
                <a:gd name="connsiteX1" fmla="*/ 9859 w 10003"/>
                <a:gd name="connsiteY1" fmla="*/ 2727 h 10000"/>
                <a:gd name="connsiteX2" fmla="*/ 8445 w 10003"/>
                <a:gd name="connsiteY2" fmla="*/ 4506 h 10000"/>
                <a:gd name="connsiteX3" fmla="*/ 7693 w 10003"/>
                <a:gd name="connsiteY3" fmla="*/ 7567 h 10000"/>
                <a:gd name="connsiteX4" fmla="*/ 9664 w 10003"/>
                <a:gd name="connsiteY4" fmla="*/ 10000 h 10000"/>
                <a:gd name="connsiteX5" fmla="*/ 7 w 10003"/>
                <a:gd name="connsiteY5" fmla="*/ 9946 h 10000"/>
                <a:gd name="connsiteX6" fmla="*/ 67 w 10003"/>
                <a:gd name="connsiteY6" fmla="*/ 31 h 10000"/>
                <a:gd name="connsiteX7" fmla="*/ 9631 w 10003"/>
                <a:gd name="connsiteY7" fmla="*/ 0 h 10000"/>
                <a:gd name="connsiteX0" fmla="*/ 9631 w 9942"/>
                <a:gd name="connsiteY0" fmla="*/ 0 h 10000"/>
                <a:gd name="connsiteX1" fmla="*/ 9859 w 9942"/>
                <a:gd name="connsiteY1" fmla="*/ 2727 h 10000"/>
                <a:gd name="connsiteX2" fmla="*/ 7967 w 9942"/>
                <a:gd name="connsiteY2" fmla="*/ 4779 h 10000"/>
                <a:gd name="connsiteX3" fmla="*/ 7693 w 9942"/>
                <a:gd name="connsiteY3" fmla="*/ 7567 h 10000"/>
                <a:gd name="connsiteX4" fmla="*/ 9664 w 9942"/>
                <a:gd name="connsiteY4" fmla="*/ 10000 h 10000"/>
                <a:gd name="connsiteX5" fmla="*/ 7 w 9942"/>
                <a:gd name="connsiteY5" fmla="*/ 9946 h 10000"/>
                <a:gd name="connsiteX6" fmla="*/ 67 w 9942"/>
                <a:gd name="connsiteY6" fmla="*/ 31 h 10000"/>
                <a:gd name="connsiteX7" fmla="*/ 9631 w 9942"/>
                <a:gd name="connsiteY7" fmla="*/ 0 h 10000"/>
                <a:gd name="connsiteX0" fmla="*/ 9687 w 9971"/>
                <a:gd name="connsiteY0" fmla="*/ 0 h 10000"/>
                <a:gd name="connsiteX1" fmla="*/ 9917 w 9971"/>
                <a:gd name="connsiteY1" fmla="*/ 2727 h 10000"/>
                <a:gd name="connsiteX2" fmla="*/ 8460 w 9971"/>
                <a:gd name="connsiteY2" fmla="*/ 4779 h 10000"/>
                <a:gd name="connsiteX3" fmla="*/ 7738 w 9971"/>
                <a:gd name="connsiteY3" fmla="*/ 7567 h 10000"/>
                <a:gd name="connsiteX4" fmla="*/ 9720 w 9971"/>
                <a:gd name="connsiteY4" fmla="*/ 10000 h 10000"/>
                <a:gd name="connsiteX5" fmla="*/ 7 w 9971"/>
                <a:gd name="connsiteY5" fmla="*/ 9946 h 10000"/>
                <a:gd name="connsiteX6" fmla="*/ 67 w 9971"/>
                <a:gd name="connsiteY6" fmla="*/ 31 h 10000"/>
                <a:gd name="connsiteX7" fmla="*/ 9687 w 9971"/>
                <a:gd name="connsiteY7" fmla="*/ 0 h 10000"/>
                <a:gd name="connsiteX0" fmla="*/ 9715 w 10291"/>
                <a:gd name="connsiteY0" fmla="*/ 0 h 10000"/>
                <a:gd name="connsiteX1" fmla="*/ 10256 w 10291"/>
                <a:gd name="connsiteY1" fmla="*/ 2545 h 10000"/>
                <a:gd name="connsiteX2" fmla="*/ 8485 w 10291"/>
                <a:gd name="connsiteY2" fmla="*/ 4779 h 10000"/>
                <a:gd name="connsiteX3" fmla="*/ 7761 w 10291"/>
                <a:gd name="connsiteY3" fmla="*/ 7567 h 10000"/>
                <a:gd name="connsiteX4" fmla="*/ 9748 w 10291"/>
                <a:gd name="connsiteY4" fmla="*/ 10000 h 10000"/>
                <a:gd name="connsiteX5" fmla="*/ 7 w 10291"/>
                <a:gd name="connsiteY5" fmla="*/ 9946 h 10000"/>
                <a:gd name="connsiteX6" fmla="*/ 67 w 10291"/>
                <a:gd name="connsiteY6" fmla="*/ 31 h 10000"/>
                <a:gd name="connsiteX7" fmla="*/ 9715 w 10291"/>
                <a:gd name="connsiteY7" fmla="*/ 0 h 10000"/>
                <a:gd name="connsiteX0" fmla="*/ 9715 w 10298"/>
                <a:gd name="connsiteY0" fmla="*/ 0 h 10000"/>
                <a:gd name="connsiteX1" fmla="*/ 10256 w 10298"/>
                <a:gd name="connsiteY1" fmla="*/ 2545 h 10000"/>
                <a:gd name="connsiteX2" fmla="*/ 8347 w 10298"/>
                <a:gd name="connsiteY2" fmla="*/ 4949 h 10000"/>
                <a:gd name="connsiteX3" fmla="*/ 7761 w 10298"/>
                <a:gd name="connsiteY3" fmla="*/ 7567 h 10000"/>
                <a:gd name="connsiteX4" fmla="*/ 9748 w 10298"/>
                <a:gd name="connsiteY4" fmla="*/ 10000 h 10000"/>
                <a:gd name="connsiteX5" fmla="*/ 7 w 10298"/>
                <a:gd name="connsiteY5" fmla="*/ 9946 h 10000"/>
                <a:gd name="connsiteX6" fmla="*/ 67 w 10298"/>
                <a:gd name="connsiteY6" fmla="*/ 31 h 10000"/>
                <a:gd name="connsiteX7" fmla="*/ 9715 w 10298"/>
                <a:gd name="connsiteY7" fmla="*/ 0 h 10000"/>
                <a:gd name="connsiteX0" fmla="*/ 9715 w 10298"/>
                <a:gd name="connsiteY0" fmla="*/ 0 h 10000"/>
                <a:gd name="connsiteX1" fmla="*/ 10256 w 10298"/>
                <a:gd name="connsiteY1" fmla="*/ 2545 h 10000"/>
                <a:gd name="connsiteX2" fmla="*/ 8347 w 10298"/>
                <a:gd name="connsiteY2" fmla="*/ 4949 h 10000"/>
                <a:gd name="connsiteX3" fmla="*/ 7761 w 10298"/>
                <a:gd name="connsiteY3" fmla="*/ 7567 h 10000"/>
                <a:gd name="connsiteX4" fmla="*/ 9748 w 10298"/>
                <a:gd name="connsiteY4" fmla="*/ 10000 h 10000"/>
                <a:gd name="connsiteX5" fmla="*/ 7 w 10298"/>
                <a:gd name="connsiteY5" fmla="*/ 9946 h 10000"/>
                <a:gd name="connsiteX6" fmla="*/ 67 w 10298"/>
                <a:gd name="connsiteY6" fmla="*/ 31 h 10000"/>
                <a:gd name="connsiteX7" fmla="*/ 9715 w 10298"/>
                <a:gd name="connsiteY7" fmla="*/ 0 h 10000"/>
                <a:gd name="connsiteX0" fmla="*/ 9715 w 10335"/>
                <a:gd name="connsiteY0" fmla="*/ 0 h 10000"/>
                <a:gd name="connsiteX1" fmla="*/ 10256 w 10335"/>
                <a:gd name="connsiteY1" fmla="*/ 2545 h 10000"/>
                <a:gd name="connsiteX2" fmla="*/ 8347 w 10335"/>
                <a:gd name="connsiteY2" fmla="*/ 4949 h 10000"/>
                <a:gd name="connsiteX3" fmla="*/ 7761 w 10335"/>
                <a:gd name="connsiteY3" fmla="*/ 7567 h 10000"/>
                <a:gd name="connsiteX4" fmla="*/ 10334 w 10335"/>
                <a:gd name="connsiteY4" fmla="*/ 10000 h 10000"/>
                <a:gd name="connsiteX5" fmla="*/ 7 w 10335"/>
                <a:gd name="connsiteY5" fmla="*/ 9946 h 10000"/>
                <a:gd name="connsiteX6" fmla="*/ 67 w 10335"/>
                <a:gd name="connsiteY6" fmla="*/ 31 h 10000"/>
                <a:gd name="connsiteX7" fmla="*/ 9715 w 10335"/>
                <a:gd name="connsiteY7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35" h="10000">
                  <a:moveTo>
                    <a:pt x="9715" y="0"/>
                  </a:moveTo>
                  <a:cubicBezTo>
                    <a:pt x="9715" y="0"/>
                    <a:pt x="10484" y="1720"/>
                    <a:pt x="10256" y="2545"/>
                  </a:cubicBezTo>
                  <a:cubicBezTo>
                    <a:pt x="10028" y="3370"/>
                    <a:pt x="8694" y="4430"/>
                    <a:pt x="8347" y="4949"/>
                  </a:cubicBezTo>
                  <a:cubicBezTo>
                    <a:pt x="8000" y="5468"/>
                    <a:pt x="7430" y="6725"/>
                    <a:pt x="7761" y="7567"/>
                  </a:cubicBezTo>
                  <a:cubicBezTo>
                    <a:pt x="8092" y="8409"/>
                    <a:pt x="10391" y="10000"/>
                    <a:pt x="10334" y="10000"/>
                  </a:cubicBezTo>
                  <a:lnTo>
                    <a:pt x="7" y="9946"/>
                  </a:lnTo>
                  <a:cubicBezTo>
                    <a:pt x="-33" y="6589"/>
                    <a:pt x="111" y="3388"/>
                    <a:pt x="67" y="31"/>
                  </a:cubicBezTo>
                  <a:lnTo>
                    <a:pt x="9715" y="0"/>
                  </a:lnTo>
                  <a:close/>
                </a:path>
              </a:pathLst>
            </a:custGeom>
            <a:solidFill>
              <a:srgbClr val="000C82"/>
            </a:solidFill>
            <a:ln w="9525" cap="flat">
              <a:noFill/>
              <a:prstDash val="solid"/>
              <a:miter/>
            </a:ln>
            <a:effectLst>
              <a:outerShdw blurRad="266700" dist="50800" dir="240000" sx="102000" sy="102000" algn="tl" rotWithShape="0">
                <a:prstClr val="black">
                  <a:alpha val="42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6" name="Freeform 6">
              <a:extLst>
                <a:ext uri="{FF2B5EF4-FFF2-40B4-BE49-F238E27FC236}">
                  <a16:creationId xmlns:a16="http://schemas.microsoft.com/office/drawing/2014/main" id="{3790C90C-0998-46EF-AC30-CB07D548BCDC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012475" y="-4142366"/>
              <a:ext cx="4222865" cy="12447134"/>
            </a:xfrm>
            <a:custGeom>
              <a:avLst/>
              <a:gdLst>
                <a:gd name="T0" fmla="*/ 2332 w 2464"/>
                <a:gd name="T1" fmla="*/ 0 h 2288"/>
                <a:gd name="T2" fmla="*/ 2464 w 2464"/>
                <a:gd name="T3" fmla="*/ 276 h 2288"/>
                <a:gd name="T4" fmla="*/ 2252 w 2464"/>
                <a:gd name="T5" fmla="*/ 560 h 2288"/>
                <a:gd name="T6" fmla="*/ 1832 w 2464"/>
                <a:gd name="T7" fmla="*/ 612 h 2288"/>
                <a:gd name="T8" fmla="*/ 1540 w 2464"/>
                <a:gd name="T9" fmla="*/ 788 h 2288"/>
                <a:gd name="T10" fmla="*/ 1476 w 2464"/>
                <a:gd name="T11" fmla="*/ 1216 h 2288"/>
                <a:gd name="T12" fmla="*/ 1672 w 2464"/>
                <a:gd name="T13" fmla="*/ 1664 h 2288"/>
                <a:gd name="T14" fmla="*/ 1996 w 2464"/>
                <a:gd name="T15" fmla="*/ 2172 h 2288"/>
                <a:gd name="T16" fmla="*/ 2020 w 2464"/>
                <a:gd name="T17" fmla="*/ 2236 h 2288"/>
                <a:gd name="T18" fmla="*/ 0 w 2464"/>
                <a:gd name="T19" fmla="*/ 2236 h 2288"/>
                <a:gd name="T20" fmla="*/ 0 w 2464"/>
                <a:gd name="T21" fmla="*/ 0 h 2288"/>
                <a:gd name="T22" fmla="*/ 2332 w 2464"/>
                <a:gd name="T23" fmla="*/ 0 h 2288"/>
                <a:gd name="connsiteX0" fmla="*/ 9464 w 10000"/>
                <a:gd name="connsiteY0" fmla="*/ 0 h 9823"/>
                <a:gd name="connsiteX1" fmla="*/ 10000 w 10000"/>
                <a:gd name="connsiteY1" fmla="*/ 1206 h 9823"/>
                <a:gd name="connsiteX2" fmla="*/ 9140 w 10000"/>
                <a:gd name="connsiteY2" fmla="*/ 2448 h 9823"/>
                <a:gd name="connsiteX3" fmla="*/ 7188 w 10000"/>
                <a:gd name="connsiteY3" fmla="*/ 2824 h 9823"/>
                <a:gd name="connsiteX4" fmla="*/ 6250 w 10000"/>
                <a:gd name="connsiteY4" fmla="*/ 3444 h 9823"/>
                <a:gd name="connsiteX5" fmla="*/ 5990 w 10000"/>
                <a:gd name="connsiteY5" fmla="*/ 5315 h 9823"/>
                <a:gd name="connsiteX6" fmla="*/ 6786 w 10000"/>
                <a:gd name="connsiteY6" fmla="*/ 7273 h 9823"/>
                <a:gd name="connsiteX7" fmla="*/ 8101 w 10000"/>
                <a:gd name="connsiteY7" fmla="*/ 9493 h 9823"/>
                <a:gd name="connsiteX8" fmla="*/ 8198 w 10000"/>
                <a:gd name="connsiteY8" fmla="*/ 9773 h 9823"/>
                <a:gd name="connsiteX9" fmla="*/ 0 w 10000"/>
                <a:gd name="connsiteY9" fmla="*/ 9773 h 9823"/>
                <a:gd name="connsiteX10" fmla="*/ 0 w 10000"/>
                <a:gd name="connsiteY10" fmla="*/ 0 h 9823"/>
                <a:gd name="connsiteX11" fmla="*/ 9464 w 10000"/>
                <a:gd name="connsiteY11" fmla="*/ 0 h 9823"/>
                <a:gd name="connsiteX0" fmla="*/ 9464 w 10000"/>
                <a:gd name="connsiteY0" fmla="*/ 0 h 10000"/>
                <a:gd name="connsiteX1" fmla="*/ 10000 w 10000"/>
                <a:gd name="connsiteY1" fmla="*/ 1228 h 10000"/>
                <a:gd name="connsiteX2" fmla="*/ 9140 w 10000"/>
                <a:gd name="connsiteY2" fmla="*/ 2492 h 10000"/>
                <a:gd name="connsiteX3" fmla="*/ 7188 w 10000"/>
                <a:gd name="connsiteY3" fmla="*/ 2875 h 10000"/>
                <a:gd name="connsiteX4" fmla="*/ 6250 w 10000"/>
                <a:gd name="connsiteY4" fmla="*/ 3901 h 10000"/>
                <a:gd name="connsiteX5" fmla="*/ 5990 w 10000"/>
                <a:gd name="connsiteY5" fmla="*/ 5411 h 10000"/>
                <a:gd name="connsiteX6" fmla="*/ 6786 w 10000"/>
                <a:gd name="connsiteY6" fmla="*/ 7404 h 10000"/>
                <a:gd name="connsiteX7" fmla="*/ 8101 w 10000"/>
                <a:gd name="connsiteY7" fmla="*/ 9664 h 10000"/>
                <a:gd name="connsiteX8" fmla="*/ 8198 w 10000"/>
                <a:gd name="connsiteY8" fmla="*/ 9949 h 10000"/>
                <a:gd name="connsiteX9" fmla="*/ 0 w 10000"/>
                <a:gd name="connsiteY9" fmla="*/ 9949 h 10000"/>
                <a:gd name="connsiteX10" fmla="*/ 0 w 10000"/>
                <a:gd name="connsiteY10" fmla="*/ 0 h 10000"/>
                <a:gd name="connsiteX11" fmla="*/ 9464 w 10000"/>
                <a:gd name="connsiteY11" fmla="*/ 0 h 10000"/>
                <a:gd name="connsiteX0" fmla="*/ 9464 w 9683"/>
                <a:gd name="connsiteY0" fmla="*/ 0 h 10000"/>
                <a:gd name="connsiteX1" fmla="*/ 9683 w 9683"/>
                <a:gd name="connsiteY1" fmla="*/ 1091 h 10000"/>
                <a:gd name="connsiteX2" fmla="*/ 9140 w 9683"/>
                <a:gd name="connsiteY2" fmla="*/ 2492 h 10000"/>
                <a:gd name="connsiteX3" fmla="*/ 7188 w 9683"/>
                <a:gd name="connsiteY3" fmla="*/ 2875 h 10000"/>
                <a:gd name="connsiteX4" fmla="*/ 6250 w 9683"/>
                <a:gd name="connsiteY4" fmla="*/ 3901 h 10000"/>
                <a:gd name="connsiteX5" fmla="*/ 5990 w 9683"/>
                <a:gd name="connsiteY5" fmla="*/ 5411 h 10000"/>
                <a:gd name="connsiteX6" fmla="*/ 6786 w 9683"/>
                <a:gd name="connsiteY6" fmla="*/ 7404 h 10000"/>
                <a:gd name="connsiteX7" fmla="*/ 8101 w 9683"/>
                <a:gd name="connsiteY7" fmla="*/ 9664 h 10000"/>
                <a:gd name="connsiteX8" fmla="*/ 8198 w 9683"/>
                <a:gd name="connsiteY8" fmla="*/ 9949 h 10000"/>
                <a:gd name="connsiteX9" fmla="*/ 0 w 9683"/>
                <a:gd name="connsiteY9" fmla="*/ 9949 h 10000"/>
                <a:gd name="connsiteX10" fmla="*/ 0 w 9683"/>
                <a:gd name="connsiteY10" fmla="*/ 0 h 10000"/>
                <a:gd name="connsiteX11" fmla="*/ 9464 w 9683"/>
                <a:gd name="connsiteY11" fmla="*/ 0 h 10000"/>
                <a:gd name="connsiteX0" fmla="*/ 9774 w 10038"/>
                <a:gd name="connsiteY0" fmla="*/ 0 h 10000"/>
                <a:gd name="connsiteX1" fmla="*/ 10000 w 10038"/>
                <a:gd name="connsiteY1" fmla="*/ 1091 h 10000"/>
                <a:gd name="connsiteX2" fmla="*/ 8820 w 10038"/>
                <a:gd name="connsiteY2" fmla="*/ 2583 h 10000"/>
                <a:gd name="connsiteX3" fmla="*/ 7423 w 10038"/>
                <a:gd name="connsiteY3" fmla="*/ 2875 h 10000"/>
                <a:gd name="connsiteX4" fmla="*/ 6455 w 10038"/>
                <a:gd name="connsiteY4" fmla="*/ 3901 h 10000"/>
                <a:gd name="connsiteX5" fmla="*/ 6186 w 10038"/>
                <a:gd name="connsiteY5" fmla="*/ 5411 h 10000"/>
                <a:gd name="connsiteX6" fmla="*/ 7008 w 10038"/>
                <a:gd name="connsiteY6" fmla="*/ 7404 h 10000"/>
                <a:gd name="connsiteX7" fmla="*/ 8366 w 10038"/>
                <a:gd name="connsiteY7" fmla="*/ 9664 h 10000"/>
                <a:gd name="connsiteX8" fmla="*/ 8466 w 10038"/>
                <a:gd name="connsiteY8" fmla="*/ 9949 h 10000"/>
                <a:gd name="connsiteX9" fmla="*/ 0 w 10038"/>
                <a:gd name="connsiteY9" fmla="*/ 9949 h 10000"/>
                <a:gd name="connsiteX10" fmla="*/ 0 w 10038"/>
                <a:gd name="connsiteY10" fmla="*/ 0 h 10000"/>
                <a:gd name="connsiteX11" fmla="*/ 9774 w 10038"/>
                <a:gd name="connsiteY11" fmla="*/ 0 h 10000"/>
                <a:gd name="connsiteX0" fmla="*/ 9774 w 10038"/>
                <a:gd name="connsiteY0" fmla="*/ 0 h 10000"/>
                <a:gd name="connsiteX1" fmla="*/ 10000 w 10038"/>
                <a:gd name="connsiteY1" fmla="*/ 1091 h 10000"/>
                <a:gd name="connsiteX2" fmla="*/ 8820 w 10038"/>
                <a:gd name="connsiteY2" fmla="*/ 2583 h 10000"/>
                <a:gd name="connsiteX3" fmla="*/ 7023 w 10038"/>
                <a:gd name="connsiteY3" fmla="*/ 3088 h 10000"/>
                <a:gd name="connsiteX4" fmla="*/ 6455 w 10038"/>
                <a:gd name="connsiteY4" fmla="*/ 3901 h 10000"/>
                <a:gd name="connsiteX5" fmla="*/ 6186 w 10038"/>
                <a:gd name="connsiteY5" fmla="*/ 5411 h 10000"/>
                <a:gd name="connsiteX6" fmla="*/ 7008 w 10038"/>
                <a:gd name="connsiteY6" fmla="*/ 7404 h 10000"/>
                <a:gd name="connsiteX7" fmla="*/ 8366 w 10038"/>
                <a:gd name="connsiteY7" fmla="*/ 9664 h 10000"/>
                <a:gd name="connsiteX8" fmla="*/ 8466 w 10038"/>
                <a:gd name="connsiteY8" fmla="*/ 9949 h 10000"/>
                <a:gd name="connsiteX9" fmla="*/ 0 w 10038"/>
                <a:gd name="connsiteY9" fmla="*/ 9949 h 10000"/>
                <a:gd name="connsiteX10" fmla="*/ 0 w 10038"/>
                <a:gd name="connsiteY10" fmla="*/ 0 h 10000"/>
                <a:gd name="connsiteX11" fmla="*/ 9774 w 10038"/>
                <a:gd name="connsiteY11" fmla="*/ 0 h 10000"/>
                <a:gd name="connsiteX0" fmla="*/ 9774 w 10038"/>
                <a:gd name="connsiteY0" fmla="*/ 0 h 10000"/>
                <a:gd name="connsiteX1" fmla="*/ 10000 w 10038"/>
                <a:gd name="connsiteY1" fmla="*/ 1091 h 10000"/>
                <a:gd name="connsiteX2" fmla="*/ 8820 w 10038"/>
                <a:gd name="connsiteY2" fmla="*/ 2583 h 10000"/>
                <a:gd name="connsiteX3" fmla="*/ 7023 w 10038"/>
                <a:gd name="connsiteY3" fmla="*/ 3088 h 10000"/>
                <a:gd name="connsiteX4" fmla="*/ 6200 w 10038"/>
                <a:gd name="connsiteY4" fmla="*/ 4251 h 10000"/>
                <a:gd name="connsiteX5" fmla="*/ 6186 w 10038"/>
                <a:gd name="connsiteY5" fmla="*/ 5411 h 10000"/>
                <a:gd name="connsiteX6" fmla="*/ 7008 w 10038"/>
                <a:gd name="connsiteY6" fmla="*/ 7404 h 10000"/>
                <a:gd name="connsiteX7" fmla="*/ 8366 w 10038"/>
                <a:gd name="connsiteY7" fmla="*/ 9664 h 10000"/>
                <a:gd name="connsiteX8" fmla="*/ 8466 w 10038"/>
                <a:gd name="connsiteY8" fmla="*/ 9949 h 10000"/>
                <a:gd name="connsiteX9" fmla="*/ 0 w 10038"/>
                <a:gd name="connsiteY9" fmla="*/ 9949 h 10000"/>
                <a:gd name="connsiteX10" fmla="*/ 0 w 10038"/>
                <a:gd name="connsiteY10" fmla="*/ 0 h 10000"/>
                <a:gd name="connsiteX11" fmla="*/ 9774 w 10038"/>
                <a:gd name="connsiteY11" fmla="*/ 0 h 10000"/>
                <a:gd name="connsiteX0" fmla="*/ 9774 w 10038"/>
                <a:gd name="connsiteY0" fmla="*/ 0 h 10000"/>
                <a:gd name="connsiteX1" fmla="*/ 10000 w 10038"/>
                <a:gd name="connsiteY1" fmla="*/ 1091 h 10000"/>
                <a:gd name="connsiteX2" fmla="*/ 8820 w 10038"/>
                <a:gd name="connsiteY2" fmla="*/ 2583 h 10000"/>
                <a:gd name="connsiteX3" fmla="*/ 7023 w 10038"/>
                <a:gd name="connsiteY3" fmla="*/ 3088 h 10000"/>
                <a:gd name="connsiteX4" fmla="*/ 6200 w 10038"/>
                <a:gd name="connsiteY4" fmla="*/ 4251 h 10000"/>
                <a:gd name="connsiteX5" fmla="*/ 6186 w 10038"/>
                <a:gd name="connsiteY5" fmla="*/ 5639 h 10000"/>
                <a:gd name="connsiteX6" fmla="*/ 7008 w 10038"/>
                <a:gd name="connsiteY6" fmla="*/ 7404 h 10000"/>
                <a:gd name="connsiteX7" fmla="*/ 8366 w 10038"/>
                <a:gd name="connsiteY7" fmla="*/ 9664 h 10000"/>
                <a:gd name="connsiteX8" fmla="*/ 8466 w 10038"/>
                <a:gd name="connsiteY8" fmla="*/ 9949 h 10000"/>
                <a:gd name="connsiteX9" fmla="*/ 0 w 10038"/>
                <a:gd name="connsiteY9" fmla="*/ 9949 h 10000"/>
                <a:gd name="connsiteX10" fmla="*/ 0 w 10038"/>
                <a:gd name="connsiteY10" fmla="*/ 0 h 10000"/>
                <a:gd name="connsiteX11" fmla="*/ 9774 w 10038"/>
                <a:gd name="connsiteY11" fmla="*/ 0 h 10000"/>
                <a:gd name="connsiteX0" fmla="*/ 9774 w 10038"/>
                <a:gd name="connsiteY0" fmla="*/ 0 h 10000"/>
                <a:gd name="connsiteX1" fmla="*/ 10000 w 10038"/>
                <a:gd name="connsiteY1" fmla="*/ 1091 h 10000"/>
                <a:gd name="connsiteX2" fmla="*/ 8820 w 10038"/>
                <a:gd name="connsiteY2" fmla="*/ 2583 h 10000"/>
                <a:gd name="connsiteX3" fmla="*/ 7023 w 10038"/>
                <a:gd name="connsiteY3" fmla="*/ 3088 h 10000"/>
                <a:gd name="connsiteX4" fmla="*/ 6236 w 10038"/>
                <a:gd name="connsiteY4" fmla="*/ 4464 h 10000"/>
                <a:gd name="connsiteX5" fmla="*/ 6186 w 10038"/>
                <a:gd name="connsiteY5" fmla="*/ 5639 h 10000"/>
                <a:gd name="connsiteX6" fmla="*/ 7008 w 10038"/>
                <a:gd name="connsiteY6" fmla="*/ 7404 h 10000"/>
                <a:gd name="connsiteX7" fmla="*/ 8366 w 10038"/>
                <a:gd name="connsiteY7" fmla="*/ 9664 h 10000"/>
                <a:gd name="connsiteX8" fmla="*/ 8466 w 10038"/>
                <a:gd name="connsiteY8" fmla="*/ 9949 h 10000"/>
                <a:gd name="connsiteX9" fmla="*/ 0 w 10038"/>
                <a:gd name="connsiteY9" fmla="*/ 9949 h 10000"/>
                <a:gd name="connsiteX10" fmla="*/ 0 w 10038"/>
                <a:gd name="connsiteY10" fmla="*/ 0 h 10000"/>
                <a:gd name="connsiteX11" fmla="*/ 9774 w 10038"/>
                <a:gd name="connsiteY11" fmla="*/ 0 h 10000"/>
                <a:gd name="connsiteX0" fmla="*/ 9774 w 10038"/>
                <a:gd name="connsiteY0" fmla="*/ 0 h 10000"/>
                <a:gd name="connsiteX1" fmla="*/ 10000 w 10038"/>
                <a:gd name="connsiteY1" fmla="*/ 1091 h 10000"/>
                <a:gd name="connsiteX2" fmla="*/ 8820 w 10038"/>
                <a:gd name="connsiteY2" fmla="*/ 2583 h 10000"/>
                <a:gd name="connsiteX3" fmla="*/ 7023 w 10038"/>
                <a:gd name="connsiteY3" fmla="*/ 3453 h 10000"/>
                <a:gd name="connsiteX4" fmla="*/ 6236 w 10038"/>
                <a:gd name="connsiteY4" fmla="*/ 4464 h 10000"/>
                <a:gd name="connsiteX5" fmla="*/ 6186 w 10038"/>
                <a:gd name="connsiteY5" fmla="*/ 5639 h 10000"/>
                <a:gd name="connsiteX6" fmla="*/ 7008 w 10038"/>
                <a:gd name="connsiteY6" fmla="*/ 7404 h 10000"/>
                <a:gd name="connsiteX7" fmla="*/ 8366 w 10038"/>
                <a:gd name="connsiteY7" fmla="*/ 9664 h 10000"/>
                <a:gd name="connsiteX8" fmla="*/ 8466 w 10038"/>
                <a:gd name="connsiteY8" fmla="*/ 9949 h 10000"/>
                <a:gd name="connsiteX9" fmla="*/ 0 w 10038"/>
                <a:gd name="connsiteY9" fmla="*/ 9949 h 10000"/>
                <a:gd name="connsiteX10" fmla="*/ 0 w 10038"/>
                <a:gd name="connsiteY10" fmla="*/ 0 h 10000"/>
                <a:gd name="connsiteX11" fmla="*/ 9774 w 10038"/>
                <a:gd name="connsiteY11" fmla="*/ 0 h 10000"/>
                <a:gd name="connsiteX0" fmla="*/ 9774 w 10038"/>
                <a:gd name="connsiteY0" fmla="*/ 0 h 10000"/>
                <a:gd name="connsiteX1" fmla="*/ 10000 w 10038"/>
                <a:gd name="connsiteY1" fmla="*/ 1091 h 10000"/>
                <a:gd name="connsiteX2" fmla="*/ 8820 w 10038"/>
                <a:gd name="connsiteY2" fmla="*/ 2765 h 10000"/>
                <a:gd name="connsiteX3" fmla="*/ 7023 w 10038"/>
                <a:gd name="connsiteY3" fmla="*/ 3453 h 10000"/>
                <a:gd name="connsiteX4" fmla="*/ 6236 w 10038"/>
                <a:gd name="connsiteY4" fmla="*/ 4464 h 10000"/>
                <a:gd name="connsiteX5" fmla="*/ 6186 w 10038"/>
                <a:gd name="connsiteY5" fmla="*/ 5639 h 10000"/>
                <a:gd name="connsiteX6" fmla="*/ 7008 w 10038"/>
                <a:gd name="connsiteY6" fmla="*/ 7404 h 10000"/>
                <a:gd name="connsiteX7" fmla="*/ 8366 w 10038"/>
                <a:gd name="connsiteY7" fmla="*/ 9664 h 10000"/>
                <a:gd name="connsiteX8" fmla="*/ 8466 w 10038"/>
                <a:gd name="connsiteY8" fmla="*/ 9949 h 10000"/>
                <a:gd name="connsiteX9" fmla="*/ 0 w 10038"/>
                <a:gd name="connsiteY9" fmla="*/ 9949 h 10000"/>
                <a:gd name="connsiteX10" fmla="*/ 0 w 10038"/>
                <a:gd name="connsiteY10" fmla="*/ 0 h 10000"/>
                <a:gd name="connsiteX11" fmla="*/ 9774 w 10038"/>
                <a:gd name="connsiteY11" fmla="*/ 0 h 10000"/>
                <a:gd name="connsiteX0" fmla="*/ 9774 w 9784"/>
                <a:gd name="connsiteY0" fmla="*/ 0 h 10000"/>
                <a:gd name="connsiteX1" fmla="*/ 9673 w 9784"/>
                <a:gd name="connsiteY1" fmla="*/ 1562 h 10000"/>
                <a:gd name="connsiteX2" fmla="*/ 8820 w 9784"/>
                <a:gd name="connsiteY2" fmla="*/ 2765 h 10000"/>
                <a:gd name="connsiteX3" fmla="*/ 7023 w 9784"/>
                <a:gd name="connsiteY3" fmla="*/ 3453 h 10000"/>
                <a:gd name="connsiteX4" fmla="*/ 6236 w 9784"/>
                <a:gd name="connsiteY4" fmla="*/ 4464 h 10000"/>
                <a:gd name="connsiteX5" fmla="*/ 6186 w 9784"/>
                <a:gd name="connsiteY5" fmla="*/ 5639 h 10000"/>
                <a:gd name="connsiteX6" fmla="*/ 7008 w 9784"/>
                <a:gd name="connsiteY6" fmla="*/ 7404 h 10000"/>
                <a:gd name="connsiteX7" fmla="*/ 8366 w 9784"/>
                <a:gd name="connsiteY7" fmla="*/ 9664 h 10000"/>
                <a:gd name="connsiteX8" fmla="*/ 8466 w 9784"/>
                <a:gd name="connsiteY8" fmla="*/ 9949 h 10000"/>
                <a:gd name="connsiteX9" fmla="*/ 0 w 9784"/>
                <a:gd name="connsiteY9" fmla="*/ 9949 h 10000"/>
                <a:gd name="connsiteX10" fmla="*/ 0 w 9784"/>
                <a:gd name="connsiteY10" fmla="*/ 0 h 10000"/>
                <a:gd name="connsiteX11" fmla="*/ 9774 w 9784"/>
                <a:gd name="connsiteY11" fmla="*/ 0 h 10000"/>
                <a:gd name="connsiteX0" fmla="*/ 8837 w 9888"/>
                <a:gd name="connsiteY0" fmla="*/ 0 h 10030"/>
                <a:gd name="connsiteX1" fmla="*/ 9887 w 9888"/>
                <a:gd name="connsiteY1" fmla="*/ 1592 h 10030"/>
                <a:gd name="connsiteX2" fmla="*/ 9015 w 9888"/>
                <a:gd name="connsiteY2" fmla="*/ 2795 h 10030"/>
                <a:gd name="connsiteX3" fmla="*/ 7178 w 9888"/>
                <a:gd name="connsiteY3" fmla="*/ 3483 h 10030"/>
                <a:gd name="connsiteX4" fmla="*/ 6374 w 9888"/>
                <a:gd name="connsiteY4" fmla="*/ 4494 h 10030"/>
                <a:gd name="connsiteX5" fmla="*/ 6323 w 9888"/>
                <a:gd name="connsiteY5" fmla="*/ 5669 h 10030"/>
                <a:gd name="connsiteX6" fmla="*/ 7163 w 9888"/>
                <a:gd name="connsiteY6" fmla="*/ 7434 h 10030"/>
                <a:gd name="connsiteX7" fmla="*/ 8551 w 9888"/>
                <a:gd name="connsiteY7" fmla="*/ 9694 h 10030"/>
                <a:gd name="connsiteX8" fmla="*/ 8653 w 9888"/>
                <a:gd name="connsiteY8" fmla="*/ 9979 h 10030"/>
                <a:gd name="connsiteX9" fmla="*/ 0 w 9888"/>
                <a:gd name="connsiteY9" fmla="*/ 9979 h 10030"/>
                <a:gd name="connsiteX10" fmla="*/ 0 w 9888"/>
                <a:gd name="connsiteY10" fmla="*/ 30 h 10030"/>
                <a:gd name="connsiteX11" fmla="*/ 8837 w 9888"/>
                <a:gd name="connsiteY11" fmla="*/ 0 h 10030"/>
                <a:gd name="connsiteX0" fmla="*/ 8937 w 9482"/>
                <a:gd name="connsiteY0" fmla="*/ 0 h 10000"/>
                <a:gd name="connsiteX1" fmla="*/ 9472 w 9482"/>
                <a:gd name="connsiteY1" fmla="*/ 1632 h 10000"/>
                <a:gd name="connsiteX2" fmla="*/ 9117 w 9482"/>
                <a:gd name="connsiteY2" fmla="*/ 2787 h 10000"/>
                <a:gd name="connsiteX3" fmla="*/ 7259 w 9482"/>
                <a:gd name="connsiteY3" fmla="*/ 3473 h 10000"/>
                <a:gd name="connsiteX4" fmla="*/ 6446 w 9482"/>
                <a:gd name="connsiteY4" fmla="*/ 4481 h 10000"/>
                <a:gd name="connsiteX5" fmla="*/ 6395 w 9482"/>
                <a:gd name="connsiteY5" fmla="*/ 5652 h 10000"/>
                <a:gd name="connsiteX6" fmla="*/ 7244 w 9482"/>
                <a:gd name="connsiteY6" fmla="*/ 7412 h 10000"/>
                <a:gd name="connsiteX7" fmla="*/ 8648 w 9482"/>
                <a:gd name="connsiteY7" fmla="*/ 9665 h 10000"/>
                <a:gd name="connsiteX8" fmla="*/ 8751 w 9482"/>
                <a:gd name="connsiteY8" fmla="*/ 9949 h 10000"/>
                <a:gd name="connsiteX9" fmla="*/ 0 w 9482"/>
                <a:gd name="connsiteY9" fmla="*/ 9949 h 10000"/>
                <a:gd name="connsiteX10" fmla="*/ 0 w 9482"/>
                <a:gd name="connsiteY10" fmla="*/ 30 h 10000"/>
                <a:gd name="connsiteX11" fmla="*/ 8937 w 9482"/>
                <a:gd name="connsiteY11" fmla="*/ 0 h 10000"/>
                <a:gd name="connsiteX0" fmla="*/ 9425 w 9991"/>
                <a:gd name="connsiteY0" fmla="*/ 0 h 10000"/>
                <a:gd name="connsiteX1" fmla="*/ 9989 w 9991"/>
                <a:gd name="connsiteY1" fmla="*/ 1632 h 10000"/>
                <a:gd name="connsiteX2" fmla="*/ 9139 w 9991"/>
                <a:gd name="connsiteY2" fmla="*/ 2832 h 10000"/>
                <a:gd name="connsiteX3" fmla="*/ 7656 w 9991"/>
                <a:gd name="connsiteY3" fmla="*/ 3473 h 10000"/>
                <a:gd name="connsiteX4" fmla="*/ 6798 w 9991"/>
                <a:gd name="connsiteY4" fmla="*/ 4481 h 10000"/>
                <a:gd name="connsiteX5" fmla="*/ 6744 w 9991"/>
                <a:gd name="connsiteY5" fmla="*/ 5652 h 10000"/>
                <a:gd name="connsiteX6" fmla="*/ 7640 w 9991"/>
                <a:gd name="connsiteY6" fmla="*/ 7412 h 10000"/>
                <a:gd name="connsiteX7" fmla="*/ 9120 w 9991"/>
                <a:gd name="connsiteY7" fmla="*/ 9665 h 10000"/>
                <a:gd name="connsiteX8" fmla="*/ 9229 w 9991"/>
                <a:gd name="connsiteY8" fmla="*/ 9949 h 10000"/>
                <a:gd name="connsiteX9" fmla="*/ 0 w 9991"/>
                <a:gd name="connsiteY9" fmla="*/ 9949 h 10000"/>
                <a:gd name="connsiteX10" fmla="*/ 0 w 9991"/>
                <a:gd name="connsiteY10" fmla="*/ 30 h 10000"/>
                <a:gd name="connsiteX11" fmla="*/ 9425 w 9991"/>
                <a:gd name="connsiteY11" fmla="*/ 0 h 10000"/>
                <a:gd name="connsiteX0" fmla="*/ 9433 w 10000"/>
                <a:gd name="connsiteY0" fmla="*/ 0 h 10000"/>
                <a:gd name="connsiteX1" fmla="*/ 9998 w 10000"/>
                <a:gd name="connsiteY1" fmla="*/ 1632 h 10000"/>
                <a:gd name="connsiteX2" fmla="*/ 9147 w 10000"/>
                <a:gd name="connsiteY2" fmla="*/ 2832 h 10000"/>
                <a:gd name="connsiteX3" fmla="*/ 7663 w 10000"/>
                <a:gd name="connsiteY3" fmla="*/ 3488 h 10000"/>
                <a:gd name="connsiteX4" fmla="*/ 6804 w 10000"/>
                <a:gd name="connsiteY4" fmla="*/ 4481 h 10000"/>
                <a:gd name="connsiteX5" fmla="*/ 6750 w 10000"/>
                <a:gd name="connsiteY5" fmla="*/ 5652 h 10000"/>
                <a:gd name="connsiteX6" fmla="*/ 7647 w 10000"/>
                <a:gd name="connsiteY6" fmla="*/ 7412 h 10000"/>
                <a:gd name="connsiteX7" fmla="*/ 9128 w 10000"/>
                <a:gd name="connsiteY7" fmla="*/ 9665 h 10000"/>
                <a:gd name="connsiteX8" fmla="*/ 9237 w 10000"/>
                <a:gd name="connsiteY8" fmla="*/ 9949 h 10000"/>
                <a:gd name="connsiteX9" fmla="*/ 0 w 10000"/>
                <a:gd name="connsiteY9" fmla="*/ 9949 h 10000"/>
                <a:gd name="connsiteX10" fmla="*/ 0 w 10000"/>
                <a:gd name="connsiteY10" fmla="*/ 30 h 10000"/>
                <a:gd name="connsiteX11" fmla="*/ 9433 w 10000"/>
                <a:gd name="connsiteY11" fmla="*/ 0 h 10000"/>
                <a:gd name="connsiteX0" fmla="*/ 9433 w 10000"/>
                <a:gd name="connsiteY0" fmla="*/ 0 h 10000"/>
                <a:gd name="connsiteX1" fmla="*/ 9998 w 10000"/>
                <a:gd name="connsiteY1" fmla="*/ 1632 h 10000"/>
                <a:gd name="connsiteX2" fmla="*/ 9147 w 10000"/>
                <a:gd name="connsiteY2" fmla="*/ 2832 h 10000"/>
                <a:gd name="connsiteX3" fmla="*/ 7663 w 10000"/>
                <a:gd name="connsiteY3" fmla="*/ 3488 h 10000"/>
                <a:gd name="connsiteX4" fmla="*/ 6804 w 10000"/>
                <a:gd name="connsiteY4" fmla="*/ 4481 h 10000"/>
                <a:gd name="connsiteX5" fmla="*/ 6829 w 10000"/>
                <a:gd name="connsiteY5" fmla="*/ 6061 h 10000"/>
                <a:gd name="connsiteX6" fmla="*/ 7647 w 10000"/>
                <a:gd name="connsiteY6" fmla="*/ 7412 h 10000"/>
                <a:gd name="connsiteX7" fmla="*/ 9128 w 10000"/>
                <a:gd name="connsiteY7" fmla="*/ 9665 h 10000"/>
                <a:gd name="connsiteX8" fmla="*/ 9237 w 10000"/>
                <a:gd name="connsiteY8" fmla="*/ 9949 h 10000"/>
                <a:gd name="connsiteX9" fmla="*/ 0 w 10000"/>
                <a:gd name="connsiteY9" fmla="*/ 9949 h 10000"/>
                <a:gd name="connsiteX10" fmla="*/ 0 w 10000"/>
                <a:gd name="connsiteY10" fmla="*/ 30 h 10000"/>
                <a:gd name="connsiteX11" fmla="*/ 9433 w 10000"/>
                <a:gd name="connsiteY11" fmla="*/ 0 h 10000"/>
                <a:gd name="connsiteX0" fmla="*/ 9433 w 10000"/>
                <a:gd name="connsiteY0" fmla="*/ 0 h 9949"/>
                <a:gd name="connsiteX1" fmla="*/ 9998 w 10000"/>
                <a:gd name="connsiteY1" fmla="*/ 1632 h 9949"/>
                <a:gd name="connsiteX2" fmla="*/ 9147 w 10000"/>
                <a:gd name="connsiteY2" fmla="*/ 2832 h 9949"/>
                <a:gd name="connsiteX3" fmla="*/ 7663 w 10000"/>
                <a:gd name="connsiteY3" fmla="*/ 3488 h 9949"/>
                <a:gd name="connsiteX4" fmla="*/ 6804 w 10000"/>
                <a:gd name="connsiteY4" fmla="*/ 4481 h 9949"/>
                <a:gd name="connsiteX5" fmla="*/ 6829 w 10000"/>
                <a:gd name="connsiteY5" fmla="*/ 6061 h 9949"/>
                <a:gd name="connsiteX6" fmla="*/ 8123 w 10000"/>
                <a:gd name="connsiteY6" fmla="*/ 8367 h 9949"/>
                <a:gd name="connsiteX7" fmla="*/ 9128 w 10000"/>
                <a:gd name="connsiteY7" fmla="*/ 9665 h 9949"/>
                <a:gd name="connsiteX8" fmla="*/ 9237 w 10000"/>
                <a:gd name="connsiteY8" fmla="*/ 9949 h 9949"/>
                <a:gd name="connsiteX9" fmla="*/ 0 w 10000"/>
                <a:gd name="connsiteY9" fmla="*/ 9949 h 9949"/>
                <a:gd name="connsiteX10" fmla="*/ 0 w 10000"/>
                <a:gd name="connsiteY10" fmla="*/ 30 h 9949"/>
                <a:gd name="connsiteX11" fmla="*/ 9433 w 10000"/>
                <a:gd name="connsiteY11" fmla="*/ 0 h 9949"/>
                <a:gd name="connsiteX0" fmla="*/ 9433 w 10003"/>
                <a:gd name="connsiteY0" fmla="*/ 0 h 10000"/>
                <a:gd name="connsiteX1" fmla="*/ 9998 w 10003"/>
                <a:gd name="connsiteY1" fmla="*/ 1640 h 10000"/>
                <a:gd name="connsiteX2" fmla="*/ 8988 w 10003"/>
                <a:gd name="connsiteY2" fmla="*/ 2801 h 10000"/>
                <a:gd name="connsiteX3" fmla="*/ 7663 w 10003"/>
                <a:gd name="connsiteY3" fmla="*/ 3506 h 10000"/>
                <a:gd name="connsiteX4" fmla="*/ 6804 w 10003"/>
                <a:gd name="connsiteY4" fmla="*/ 4504 h 10000"/>
                <a:gd name="connsiteX5" fmla="*/ 6829 w 10003"/>
                <a:gd name="connsiteY5" fmla="*/ 6092 h 10000"/>
                <a:gd name="connsiteX6" fmla="*/ 8123 w 10003"/>
                <a:gd name="connsiteY6" fmla="*/ 8410 h 10000"/>
                <a:gd name="connsiteX7" fmla="*/ 9128 w 10003"/>
                <a:gd name="connsiteY7" fmla="*/ 9715 h 10000"/>
                <a:gd name="connsiteX8" fmla="*/ 9237 w 10003"/>
                <a:gd name="connsiteY8" fmla="*/ 10000 h 10000"/>
                <a:gd name="connsiteX9" fmla="*/ 0 w 10003"/>
                <a:gd name="connsiteY9" fmla="*/ 10000 h 10000"/>
                <a:gd name="connsiteX10" fmla="*/ 0 w 10003"/>
                <a:gd name="connsiteY10" fmla="*/ 30 h 10000"/>
                <a:gd name="connsiteX11" fmla="*/ 9433 w 10003"/>
                <a:gd name="connsiteY11" fmla="*/ 0 h 10000"/>
                <a:gd name="connsiteX0" fmla="*/ 9433 w 9769"/>
                <a:gd name="connsiteY0" fmla="*/ 0 h 10000"/>
                <a:gd name="connsiteX1" fmla="*/ 9760 w 9769"/>
                <a:gd name="connsiteY1" fmla="*/ 1442 h 10000"/>
                <a:gd name="connsiteX2" fmla="*/ 8988 w 9769"/>
                <a:gd name="connsiteY2" fmla="*/ 2801 h 10000"/>
                <a:gd name="connsiteX3" fmla="*/ 7663 w 9769"/>
                <a:gd name="connsiteY3" fmla="*/ 3506 h 10000"/>
                <a:gd name="connsiteX4" fmla="*/ 6804 w 9769"/>
                <a:gd name="connsiteY4" fmla="*/ 4504 h 10000"/>
                <a:gd name="connsiteX5" fmla="*/ 6829 w 9769"/>
                <a:gd name="connsiteY5" fmla="*/ 6092 h 10000"/>
                <a:gd name="connsiteX6" fmla="*/ 8123 w 9769"/>
                <a:gd name="connsiteY6" fmla="*/ 8410 h 10000"/>
                <a:gd name="connsiteX7" fmla="*/ 9128 w 9769"/>
                <a:gd name="connsiteY7" fmla="*/ 9715 h 10000"/>
                <a:gd name="connsiteX8" fmla="*/ 9237 w 9769"/>
                <a:gd name="connsiteY8" fmla="*/ 10000 h 10000"/>
                <a:gd name="connsiteX9" fmla="*/ 0 w 9769"/>
                <a:gd name="connsiteY9" fmla="*/ 10000 h 10000"/>
                <a:gd name="connsiteX10" fmla="*/ 0 w 9769"/>
                <a:gd name="connsiteY10" fmla="*/ 30 h 10000"/>
                <a:gd name="connsiteX11" fmla="*/ 9433 w 9769"/>
                <a:gd name="connsiteY11" fmla="*/ 0 h 10000"/>
                <a:gd name="connsiteX0" fmla="*/ 9656 w 10000"/>
                <a:gd name="connsiteY0" fmla="*/ 0 h 10020"/>
                <a:gd name="connsiteX1" fmla="*/ 9991 w 10000"/>
                <a:gd name="connsiteY1" fmla="*/ 1442 h 10020"/>
                <a:gd name="connsiteX2" fmla="*/ 9201 w 10000"/>
                <a:gd name="connsiteY2" fmla="*/ 2801 h 10020"/>
                <a:gd name="connsiteX3" fmla="*/ 7844 w 10000"/>
                <a:gd name="connsiteY3" fmla="*/ 3506 h 10020"/>
                <a:gd name="connsiteX4" fmla="*/ 6965 w 10000"/>
                <a:gd name="connsiteY4" fmla="*/ 4504 h 10020"/>
                <a:gd name="connsiteX5" fmla="*/ 6990 w 10000"/>
                <a:gd name="connsiteY5" fmla="*/ 6092 h 10020"/>
                <a:gd name="connsiteX6" fmla="*/ 8315 w 10000"/>
                <a:gd name="connsiteY6" fmla="*/ 8410 h 10020"/>
                <a:gd name="connsiteX7" fmla="*/ 9344 w 10000"/>
                <a:gd name="connsiteY7" fmla="*/ 9715 h 10020"/>
                <a:gd name="connsiteX8" fmla="*/ 9455 w 10000"/>
                <a:gd name="connsiteY8" fmla="*/ 10000 h 10020"/>
                <a:gd name="connsiteX9" fmla="*/ 3901 w 10000"/>
                <a:gd name="connsiteY9" fmla="*/ 10000 h 10020"/>
                <a:gd name="connsiteX10" fmla="*/ 0 w 10000"/>
                <a:gd name="connsiteY10" fmla="*/ 30 h 10020"/>
                <a:gd name="connsiteX11" fmla="*/ 9656 w 10000"/>
                <a:gd name="connsiteY11" fmla="*/ 0 h 10020"/>
                <a:gd name="connsiteX0" fmla="*/ 5755 w 6099"/>
                <a:gd name="connsiteY0" fmla="*/ 0 h 10020"/>
                <a:gd name="connsiteX1" fmla="*/ 6090 w 6099"/>
                <a:gd name="connsiteY1" fmla="*/ 1442 h 10020"/>
                <a:gd name="connsiteX2" fmla="*/ 5300 w 6099"/>
                <a:gd name="connsiteY2" fmla="*/ 2801 h 10020"/>
                <a:gd name="connsiteX3" fmla="*/ 3943 w 6099"/>
                <a:gd name="connsiteY3" fmla="*/ 3506 h 10020"/>
                <a:gd name="connsiteX4" fmla="*/ 3064 w 6099"/>
                <a:gd name="connsiteY4" fmla="*/ 4504 h 10020"/>
                <a:gd name="connsiteX5" fmla="*/ 3089 w 6099"/>
                <a:gd name="connsiteY5" fmla="*/ 6092 h 10020"/>
                <a:gd name="connsiteX6" fmla="*/ 4414 w 6099"/>
                <a:gd name="connsiteY6" fmla="*/ 8410 h 10020"/>
                <a:gd name="connsiteX7" fmla="*/ 5443 w 6099"/>
                <a:gd name="connsiteY7" fmla="*/ 9715 h 10020"/>
                <a:gd name="connsiteX8" fmla="*/ 5554 w 6099"/>
                <a:gd name="connsiteY8" fmla="*/ 10000 h 10020"/>
                <a:gd name="connsiteX9" fmla="*/ 0 w 6099"/>
                <a:gd name="connsiteY9" fmla="*/ 10000 h 10020"/>
                <a:gd name="connsiteX10" fmla="*/ 976 w 6099"/>
                <a:gd name="connsiteY10" fmla="*/ 30 h 10020"/>
                <a:gd name="connsiteX11" fmla="*/ 5755 w 6099"/>
                <a:gd name="connsiteY11" fmla="*/ 0 h 10020"/>
                <a:gd name="connsiteX0" fmla="*/ 10436 w 11000"/>
                <a:gd name="connsiteY0" fmla="*/ 0 h 9990"/>
                <a:gd name="connsiteX1" fmla="*/ 10985 w 11000"/>
                <a:gd name="connsiteY1" fmla="*/ 1439 h 9990"/>
                <a:gd name="connsiteX2" fmla="*/ 9690 w 11000"/>
                <a:gd name="connsiteY2" fmla="*/ 2795 h 9990"/>
                <a:gd name="connsiteX3" fmla="*/ 7465 w 11000"/>
                <a:gd name="connsiteY3" fmla="*/ 3499 h 9990"/>
                <a:gd name="connsiteX4" fmla="*/ 6024 w 11000"/>
                <a:gd name="connsiteY4" fmla="*/ 4495 h 9990"/>
                <a:gd name="connsiteX5" fmla="*/ 6065 w 11000"/>
                <a:gd name="connsiteY5" fmla="*/ 6080 h 9990"/>
                <a:gd name="connsiteX6" fmla="*/ 8237 w 11000"/>
                <a:gd name="connsiteY6" fmla="*/ 8393 h 9990"/>
                <a:gd name="connsiteX7" fmla="*/ 9924 w 11000"/>
                <a:gd name="connsiteY7" fmla="*/ 9696 h 9990"/>
                <a:gd name="connsiteX8" fmla="*/ 10106 w 11000"/>
                <a:gd name="connsiteY8" fmla="*/ 9980 h 9990"/>
                <a:gd name="connsiteX9" fmla="*/ 0 w 11000"/>
                <a:gd name="connsiteY9" fmla="*/ 9934 h 9990"/>
                <a:gd name="connsiteX10" fmla="*/ 2600 w 11000"/>
                <a:gd name="connsiteY10" fmla="*/ 30 h 9990"/>
                <a:gd name="connsiteX11" fmla="*/ 10436 w 11000"/>
                <a:gd name="connsiteY11" fmla="*/ 0 h 9990"/>
                <a:gd name="connsiteX0" fmla="*/ 9487 w 10000"/>
                <a:gd name="connsiteY0" fmla="*/ 0 h 10000"/>
                <a:gd name="connsiteX1" fmla="*/ 9986 w 10000"/>
                <a:gd name="connsiteY1" fmla="*/ 1440 h 10000"/>
                <a:gd name="connsiteX2" fmla="*/ 8809 w 10000"/>
                <a:gd name="connsiteY2" fmla="*/ 2798 h 10000"/>
                <a:gd name="connsiteX3" fmla="*/ 6786 w 10000"/>
                <a:gd name="connsiteY3" fmla="*/ 3503 h 10000"/>
                <a:gd name="connsiteX4" fmla="*/ 5476 w 10000"/>
                <a:gd name="connsiteY4" fmla="*/ 4499 h 10000"/>
                <a:gd name="connsiteX5" fmla="*/ 5514 w 10000"/>
                <a:gd name="connsiteY5" fmla="*/ 6086 h 10000"/>
                <a:gd name="connsiteX6" fmla="*/ 7488 w 10000"/>
                <a:gd name="connsiteY6" fmla="*/ 8401 h 10000"/>
                <a:gd name="connsiteX7" fmla="*/ 9022 w 10000"/>
                <a:gd name="connsiteY7" fmla="*/ 9706 h 10000"/>
                <a:gd name="connsiteX8" fmla="*/ 9187 w 10000"/>
                <a:gd name="connsiteY8" fmla="*/ 9990 h 10000"/>
                <a:gd name="connsiteX9" fmla="*/ 0 w 10000"/>
                <a:gd name="connsiteY9" fmla="*/ 9944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10000"/>
                <a:gd name="connsiteX1" fmla="*/ 9986 w 10000"/>
                <a:gd name="connsiteY1" fmla="*/ 1440 h 10000"/>
                <a:gd name="connsiteX2" fmla="*/ 8809 w 10000"/>
                <a:gd name="connsiteY2" fmla="*/ 2798 h 10000"/>
                <a:gd name="connsiteX3" fmla="*/ 6786 w 10000"/>
                <a:gd name="connsiteY3" fmla="*/ 3503 h 10000"/>
                <a:gd name="connsiteX4" fmla="*/ 5476 w 10000"/>
                <a:gd name="connsiteY4" fmla="*/ 4499 h 10000"/>
                <a:gd name="connsiteX5" fmla="*/ 5938 w 10000"/>
                <a:gd name="connsiteY5" fmla="*/ 6619 h 10000"/>
                <a:gd name="connsiteX6" fmla="*/ 7488 w 10000"/>
                <a:gd name="connsiteY6" fmla="*/ 8401 h 10000"/>
                <a:gd name="connsiteX7" fmla="*/ 9022 w 10000"/>
                <a:gd name="connsiteY7" fmla="*/ 9706 h 10000"/>
                <a:gd name="connsiteX8" fmla="*/ 9187 w 10000"/>
                <a:gd name="connsiteY8" fmla="*/ 9990 h 10000"/>
                <a:gd name="connsiteX9" fmla="*/ 0 w 10000"/>
                <a:gd name="connsiteY9" fmla="*/ 9944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10000"/>
                <a:gd name="connsiteX1" fmla="*/ 9986 w 10000"/>
                <a:gd name="connsiteY1" fmla="*/ 1440 h 10000"/>
                <a:gd name="connsiteX2" fmla="*/ 8809 w 10000"/>
                <a:gd name="connsiteY2" fmla="*/ 2798 h 10000"/>
                <a:gd name="connsiteX3" fmla="*/ 6786 w 10000"/>
                <a:gd name="connsiteY3" fmla="*/ 3503 h 10000"/>
                <a:gd name="connsiteX4" fmla="*/ 6021 w 10000"/>
                <a:gd name="connsiteY4" fmla="*/ 4529 h 10000"/>
                <a:gd name="connsiteX5" fmla="*/ 5938 w 10000"/>
                <a:gd name="connsiteY5" fmla="*/ 6619 h 10000"/>
                <a:gd name="connsiteX6" fmla="*/ 7488 w 10000"/>
                <a:gd name="connsiteY6" fmla="*/ 8401 h 10000"/>
                <a:gd name="connsiteX7" fmla="*/ 9022 w 10000"/>
                <a:gd name="connsiteY7" fmla="*/ 9706 h 10000"/>
                <a:gd name="connsiteX8" fmla="*/ 9187 w 10000"/>
                <a:gd name="connsiteY8" fmla="*/ 9990 h 10000"/>
                <a:gd name="connsiteX9" fmla="*/ 0 w 10000"/>
                <a:gd name="connsiteY9" fmla="*/ 9944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10000"/>
                <a:gd name="connsiteX1" fmla="*/ 9986 w 10000"/>
                <a:gd name="connsiteY1" fmla="*/ 1440 h 10000"/>
                <a:gd name="connsiteX2" fmla="*/ 8809 w 10000"/>
                <a:gd name="connsiteY2" fmla="*/ 2798 h 10000"/>
                <a:gd name="connsiteX3" fmla="*/ 7028 w 10000"/>
                <a:gd name="connsiteY3" fmla="*/ 3731 h 10000"/>
                <a:gd name="connsiteX4" fmla="*/ 6021 w 10000"/>
                <a:gd name="connsiteY4" fmla="*/ 4529 h 10000"/>
                <a:gd name="connsiteX5" fmla="*/ 5938 w 10000"/>
                <a:gd name="connsiteY5" fmla="*/ 6619 h 10000"/>
                <a:gd name="connsiteX6" fmla="*/ 7488 w 10000"/>
                <a:gd name="connsiteY6" fmla="*/ 8401 h 10000"/>
                <a:gd name="connsiteX7" fmla="*/ 9022 w 10000"/>
                <a:gd name="connsiteY7" fmla="*/ 9706 h 10000"/>
                <a:gd name="connsiteX8" fmla="*/ 9187 w 10000"/>
                <a:gd name="connsiteY8" fmla="*/ 9990 h 10000"/>
                <a:gd name="connsiteX9" fmla="*/ 0 w 10000"/>
                <a:gd name="connsiteY9" fmla="*/ 9944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10000"/>
                <a:gd name="connsiteX1" fmla="*/ 9986 w 10000"/>
                <a:gd name="connsiteY1" fmla="*/ 1440 h 10000"/>
                <a:gd name="connsiteX2" fmla="*/ 8809 w 10000"/>
                <a:gd name="connsiteY2" fmla="*/ 2798 h 10000"/>
                <a:gd name="connsiteX3" fmla="*/ 7028 w 10000"/>
                <a:gd name="connsiteY3" fmla="*/ 3731 h 10000"/>
                <a:gd name="connsiteX4" fmla="*/ 5839 w 10000"/>
                <a:gd name="connsiteY4" fmla="*/ 4894 h 10000"/>
                <a:gd name="connsiteX5" fmla="*/ 5938 w 10000"/>
                <a:gd name="connsiteY5" fmla="*/ 6619 h 10000"/>
                <a:gd name="connsiteX6" fmla="*/ 7488 w 10000"/>
                <a:gd name="connsiteY6" fmla="*/ 8401 h 10000"/>
                <a:gd name="connsiteX7" fmla="*/ 9022 w 10000"/>
                <a:gd name="connsiteY7" fmla="*/ 9706 h 10000"/>
                <a:gd name="connsiteX8" fmla="*/ 9187 w 10000"/>
                <a:gd name="connsiteY8" fmla="*/ 9990 h 10000"/>
                <a:gd name="connsiteX9" fmla="*/ 0 w 10000"/>
                <a:gd name="connsiteY9" fmla="*/ 9944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10000"/>
                <a:gd name="connsiteX1" fmla="*/ 9986 w 10000"/>
                <a:gd name="connsiteY1" fmla="*/ 1440 h 10000"/>
                <a:gd name="connsiteX2" fmla="*/ 8809 w 10000"/>
                <a:gd name="connsiteY2" fmla="*/ 2798 h 10000"/>
                <a:gd name="connsiteX3" fmla="*/ 7028 w 10000"/>
                <a:gd name="connsiteY3" fmla="*/ 3731 h 10000"/>
                <a:gd name="connsiteX4" fmla="*/ 5839 w 10000"/>
                <a:gd name="connsiteY4" fmla="*/ 4894 h 10000"/>
                <a:gd name="connsiteX5" fmla="*/ 6059 w 10000"/>
                <a:gd name="connsiteY5" fmla="*/ 6832 h 10000"/>
                <a:gd name="connsiteX6" fmla="*/ 7488 w 10000"/>
                <a:gd name="connsiteY6" fmla="*/ 8401 h 10000"/>
                <a:gd name="connsiteX7" fmla="*/ 9022 w 10000"/>
                <a:gd name="connsiteY7" fmla="*/ 9706 h 10000"/>
                <a:gd name="connsiteX8" fmla="*/ 9187 w 10000"/>
                <a:gd name="connsiteY8" fmla="*/ 9990 h 10000"/>
                <a:gd name="connsiteX9" fmla="*/ 0 w 10000"/>
                <a:gd name="connsiteY9" fmla="*/ 9944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10000"/>
                <a:gd name="connsiteX1" fmla="*/ 9986 w 10000"/>
                <a:gd name="connsiteY1" fmla="*/ 1440 h 10000"/>
                <a:gd name="connsiteX2" fmla="*/ 8809 w 10000"/>
                <a:gd name="connsiteY2" fmla="*/ 2798 h 10000"/>
                <a:gd name="connsiteX3" fmla="*/ 7028 w 10000"/>
                <a:gd name="connsiteY3" fmla="*/ 3731 h 10000"/>
                <a:gd name="connsiteX4" fmla="*/ 5657 w 10000"/>
                <a:gd name="connsiteY4" fmla="*/ 5016 h 10000"/>
                <a:gd name="connsiteX5" fmla="*/ 6059 w 10000"/>
                <a:gd name="connsiteY5" fmla="*/ 6832 h 10000"/>
                <a:gd name="connsiteX6" fmla="*/ 7488 w 10000"/>
                <a:gd name="connsiteY6" fmla="*/ 8401 h 10000"/>
                <a:gd name="connsiteX7" fmla="*/ 9022 w 10000"/>
                <a:gd name="connsiteY7" fmla="*/ 9706 h 10000"/>
                <a:gd name="connsiteX8" fmla="*/ 9187 w 10000"/>
                <a:gd name="connsiteY8" fmla="*/ 9990 h 10000"/>
                <a:gd name="connsiteX9" fmla="*/ 0 w 10000"/>
                <a:gd name="connsiteY9" fmla="*/ 9944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9944"/>
                <a:gd name="connsiteX1" fmla="*/ 9986 w 10000"/>
                <a:gd name="connsiteY1" fmla="*/ 1440 h 9944"/>
                <a:gd name="connsiteX2" fmla="*/ 8809 w 10000"/>
                <a:gd name="connsiteY2" fmla="*/ 2798 h 9944"/>
                <a:gd name="connsiteX3" fmla="*/ 7028 w 10000"/>
                <a:gd name="connsiteY3" fmla="*/ 3731 h 9944"/>
                <a:gd name="connsiteX4" fmla="*/ 5657 w 10000"/>
                <a:gd name="connsiteY4" fmla="*/ 5016 h 9944"/>
                <a:gd name="connsiteX5" fmla="*/ 6059 w 10000"/>
                <a:gd name="connsiteY5" fmla="*/ 6832 h 9944"/>
                <a:gd name="connsiteX6" fmla="*/ 7488 w 10000"/>
                <a:gd name="connsiteY6" fmla="*/ 8401 h 9944"/>
                <a:gd name="connsiteX7" fmla="*/ 9022 w 10000"/>
                <a:gd name="connsiteY7" fmla="*/ 9706 h 9944"/>
                <a:gd name="connsiteX8" fmla="*/ 9298 w 10000"/>
                <a:gd name="connsiteY8" fmla="*/ 9889 h 9944"/>
                <a:gd name="connsiteX9" fmla="*/ 0 w 10000"/>
                <a:gd name="connsiteY9" fmla="*/ 9944 h 9944"/>
                <a:gd name="connsiteX10" fmla="*/ 62 w 10000"/>
                <a:gd name="connsiteY10" fmla="*/ 45 h 9944"/>
                <a:gd name="connsiteX11" fmla="*/ 9487 w 10000"/>
                <a:gd name="connsiteY11" fmla="*/ 0 h 9944"/>
                <a:gd name="connsiteX0" fmla="*/ 9487 w 10000"/>
                <a:gd name="connsiteY0" fmla="*/ 0 h 10020"/>
                <a:gd name="connsiteX1" fmla="*/ 9986 w 10000"/>
                <a:gd name="connsiteY1" fmla="*/ 1448 h 10020"/>
                <a:gd name="connsiteX2" fmla="*/ 8809 w 10000"/>
                <a:gd name="connsiteY2" fmla="*/ 2814 h 10020"/>
                <a:gd name="connsiteX3" fmla="*/ 7028 w 10000"/>
                <a:gd name="connsiteY3" fmla="*/ 3752 h 10020"/>
                <a:gd name="connsiteX4" fmla="*/ 5657 w 10000"/>
                <a:gd name="connsiteY4" fmla="*/ 5044 h 10020"/>
                <a:gd name="connsiteX5" fmla="*/ 6059 w 10000"/>
                <a:gd name="connsiteY5" fmla="*/ 6870 h 10020"/>
                <a:gd name="connsiteX6" fmla="*/ 7488 w 10000"/>
                <a:gd name="connsiteY6" fmla="*/ 8448 h 10020"/>
                <a:gd name="connsiteX7" fmla="*/ 9022 w 10000"/>
                <a:gd name="connsiteY7" fmla="*/ 9761 h 10020"/>
                <a:gd name="connsiteX8" fmla="*/ 9298 w 10000"/>
                <a:gd name="connsiteY8" fmla="*/ 9945 h 10020"/>
                <a:gd name="connsiteX9" fmla="*/ 0 w 10000"/>
                <a:gd name="connsiteY9" fmla="*/ 10000 h 10020"/>
                <a:gd name="connsiteX10" fmla="*/ 62 w 10000"/>
                <a:gd name="connsiteY10" fmla="*/ 45 h 10020"/>
                <a:gd name="connsiteX11" fmla="*/ 9487 w 10000"/>
                <a:gd name="connsiteY11" fmla="*/ 0 h 10020"/>
                <a:gd name="connsiteX0" fmla="*/ 9487 w 10000"/>
                <a:gd name="connsiteY0" fmla="*/ 0 h 10000"/>
                <a:gd name="connsiteX1" fmla="*/ 9986 w 10000"/>
                <a:gd name="connsiteY1" fmla="*/ 1448 h 10000"/>
                <a:gd name="connsiteX2" fmla="*/ 8809 w 10000"/>
                <a:gd name="connsiteY2" fmla="*/ 2814 h 10000"/>
                <a:gd name="connsiteX3" fmla="*/ 7028 w 10000"/>
                <a:gd name="connsiteY3" fmla="*/ 3752 h 10000"/>
                <a:gd name="connsiteX4" fmla="*/ 5657 w 10000"/>
                <a:gd name="connsiteY4" fmla="*/ 5044 h 10000"/>
                <a:gd name="connsiteX5" fmla="*/ 6059 w 10000"/>
                <a:gd name="connsiteY5" fmla="*/ 6870 h 10000"/>
                <a:gd name="connsiteX6" fmla="*/ 7488 w 10000"/>
                <a:gd name="connsiteY6" fmla="*/ 8448 h 10000"/>
                <a:gd name="connsiteX7" fmla="*/ 9022 w 10000"/>
                <a:gd name="connsiteY7" fmla="*/ 9761 h 10000"/>
                <a:gd name="connsiteX8" fmla="*/ 9298 w 10000"/>
                <a:gd name="connsiteY8" fmla="*/ 9945 h 10000"/>
                <a:gd name="connsiteX9" fmla="*/ 0 w 10000"/>
                <a:gd name="connsiteY9" fmla="*/ 10000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10000"/>
                <a:gd name="connsiteX1" fmla="*/ 9986 w 10000"/>
                <a:gd name="connsiteY1" fmla="*/ 1448 h 10000"/>
                <a:gd name="connsiteX2" fmla="*/ 8809 w 10000"/>
                <a:gd name="connsiteY2" fmla="*/ 2814 h 10000"/>
                <a:gd name="connsiteX3" fmla="*/ 7028 w 10000"/>
                <a:gd name="connsiteY3" fmla="*/ 3752 h 10000"/>
                <a:gd name="connsiteX4" fmla="*/ 5657 w 10000"/>
                <a:gd name="connsiteY4" fmla="*/ 5044 h 10000"/>
                <a:gd name="connsiteX5" fmla="*/ 6059 w 10000"/>
                <a:gd name="connsiteY5" fmla="*/ 6870 h 10000"/>
                <a:gd name="connsiteX6" fmla="*/ 7488 w 10000"/>
                <a:gd name="connsiteY6" fmla="*/ 8448 h 10000"/>
                <a:gd name="connsiteX7" fmla="*/ 9022 w 10000"/>
                <a:gd name="connsiteY7" fmla="*/ 9761 h 10000"/>
                <a:gd name="connsiteX8" fmla="*/ 9298 w 10000"/>
                <a:gd name="connsiteY8" fmla="*/ 9945 h 10000"/>
                <a:gd name="connsiteX9" fmla="*/ 0 w 10000"/>
                <a:gd name="connsiteY9" fmla="*/ 10000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10000"/>
                <a:gd name="connsiteX1" fmla="*/ 9986 w 10000"/>
                <a:gd name="connsiteY1" fmla="*/ 1448 h 10000"/>
                <a:gd name="connsiteX2" fmla="*/ 8809 w 10000"/>
                <a:gd name="connsiteY2" fmla="*/ 2814 h 10000"/>
                <a:gd name="connsiteX3" fmla="*/ 7028 w 10000"/>
                <a:gd name="connsiteY3" fmla="*/ 3752 h 10000"/>
                <a:gd name="connsiteX4" fmla="*/ 5694 w 10000"/>
                <a:gd name="connsiteY4" fmla="*/ 5180 h 10000"/>
                <a:gd name="connsiteX5" fmla="*/ 6059 w 10000"/>
                <a:gd name="connsiteY5" fmla="*/ 6870 h 10000"/>
                <a:gd name="connsiteX6" fmla="*/ 7488 w 10000"/>
                <a:gd name="connsiteY6" fmla="*/ 8448 h 10000"/>
                <a:gd name="connsiteX7" fmla="*/ 9022 w 10000"/>
                <a:gd name="connsiteY7" fmla="*/ 9761 h 10000"/>
                <a:gd name="connsiteX8" fmla="*/ 9298 w 10000"/>
                <a:gd name="connsiteY8" fmla="*/ 9945 h 10000"/>
                <a:gd name="connsiteX9" fmla="*/ 0 w 10000"/>
                <a:gd name="connsiteY9" fmla="*/ 10000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9487"/>
                <a:gd name="connsiteY0" fmla="*/ 0 h 10000"/>
                <a:gd name="connsiteX1" fmla="*/ 9354 w 9487"/>
                <a:gd name="connsiteY1" fmla="*/ 1425 h 10000"/>
                <a:gd name="connsiteX2" fmla="*/ 8809 w 9487"/>
                <a:gd name="connsiteY2" fmla="*/ 2814 h 10000"/>
                <a:gd name="connsiteX3" fmla="*/ 7028 w 9487"/>
                <a:gd name="connsiteY3" fmla="*/ 3752 h 10000"/>
                <a:gd name="connsiteX4" fmla="*/ 5694 w 9487"/>
                <a:gd name="connsiteY4" fmla="*/ 5180 h 10000"/>
                <a:gd name="connsiteX5" fmla="*/ 6059 w 9487"/>
                <a:gd name="connsiteY5" fmla="*/ 6870 h 10000"/>
                <a:gd name="connsiteX6" fmla="*/ 7488 w 9487"/>
                <a:gd name="connsiteY6" fmla="*/ 8448 h 10000"/>
                <a:gd name="connsiteX7" fmla="*/ 9022 w 9487"/>
                <a:gd name="connsiteY7" fmla="*/ 9761 h 10000"/>
                <a:gd name="connsiteX8" fmla="*/ 9298 w 9487"/>
                <a:gd name="connsiteY8" fmla="*/ 9945 h 10000"/>
                <a:gd name="connsiteX9" fmla="*/ 0 w 9487"/>
                <a:gd name="connsiteY9" fmla="*/ 10000 h 10000"/>
                <a:gd name="connsiteX10" fmla="*/ 62 w 9487"/>
                <a:gd name="connsiteY10" fmla="*/ 45 h 10000"/>
                <a:gd name="connsiteX11" fmla="*/ 9487 w 9487"/>
                <a:gd name="connsiteY11" fmla="*/ 0 h 10000"/>
                <a:gd name="connsiteX0" fmla="*/ 10000 w 10007"/>
                <a:gd name="connsiteY0" fmla="*/ 0 h 10000"/>
                <a:gd name="connsiteX1" fmla="*/ 9860 w 10007"/>
                <a:gd name="connsiteY1" fmla="*/ 1425 h 10000"/>
                <a:gd name="connsiteX2" fmla="*/ 8819 w 10007"/>
                <a:gd name="connsiteY2" fmla="*/ 2825 h 10000"/>
                <a:gd name="connsiteX3" fmla="*/ 7408 w 10007"/>
                <a:gd name="connsiteY3" fmla="*/ 3752 h 10000"/>
                <a:gd name="connsiteX4" fmla="*/ 6002 w 10007"/>
                <a:gd name="connsiteY4" fmla="*/ 5180 h 10000"/>
                <a:gd name="connsiteX5" fmla="*/ 6387 w 10007"/>
                <a:gd name="connsiteY5" fmla="*/ 6870 h 10000"/>
                <a:gd name="connsiteX6" fmla="*/ 7893 w 10007"/>
                <a:gd name="connsiteY6" fmla="*/ 8448 h 10000"/>
                <a:gd name="connsiteX7" fmla="*/ 9510 w 10007"/>
                <a:gd name="connsiteY7" fmla="*/ 9761 h 10000"/>
                <a:gd name="connsiteX8" fmla="*/ 9801 w 10007"/>
                <a:gd name="connsiteY8" fmla="*/ 9945 h 10000"/>
                <a:gd name="connsiteX9" fmla="*/ 0 w 10007"/>
                <a:gd name="connsiteY9" fmla="*/ 10000 h 10000"/>
                <a:gd name="connsiteX10" fmla="*/ 65 w 10007"/>
                <a:gd name="connsiteY10" fmla="*/ 45 h 10000"/>
                <a:gd name="connsiteX11" fmla="*/ 10000 w 10007"/>
                <a:gd name="connsiteY11" fmla="*/ 0 h 10000"/>
                <a:gd name="connsiteX0" fmla="*/ 10000 w 10007"/>
                <a:gd name="connsiteY0" fmla="*/ 0 h 10000"/>
                <a:gd name="connsiteX1" fmla="*/ 9860 w 10007"/>
                <a:gd name="connsiteY1" fmla="*/ 1425 h 10000"/>
                <a:gd name="connsiteX2" fmla="*/ 8819 w 10007"/>
                <a:gd name="connsiteY2" fmla="*/ 2825 h 10000"/>
                <a:gd name="connsiteX3" fmla="*/ 7208 w 10007"/>
                <a:gd name="connsiteY3" fmla="*/ 3775 h 10000"/>
                <a:gd name="connsiteX4" fmla="*/ 6002 w 10007"/>
                <a:gd name="connsiteY4" fmla="*/ 5180 h 10000"/>
                <a:gd name="connsiteX5" fmla="*/ 6387 w 10007"/>
                <a:gd name="connsiteY5" fmla="*/ 6870 h 10000"/>
                <a:gd name="connsiteX6" fmla="*/ 7893 w 10007"/>
                <a:gd name="connsiteY6" fmla="*/ 8448 h 10000"/>
                <a:gd name="connsiteX7" fmla="*/ 9510 w 10007"/>
                <a:gd name="connsiteY7" fmla="*/ 9761 h 10000"/>
                <a:gd name="connsiteX8" fmla="*/ 9801 w 10007"/>
                <a:gd name="connsiteY8" fmla="*/ 9945 h 10000"/>
                <a:gd name="connsiteX9" fmla="*/ 0 w 10007"/>
                <a:gd name="connsiteY9" fmla="*/ 10000 h 10000"/>
                <a:gd name="connsiteX10" fmla="*/ 65 w 10007"/>
                <a:gd name="connsiteY10" fmla="*/ 45 h 10000"/>
                <a:gd name="connsiteX11" fmla="*/ 10000 w 10007"/>
                <a:gd name="connsiteY11" fmla="*/ 0 h 10000"/>
                <a:gd name="connsiteX0" fmla="*/ 10000 w 10007"/>
                <a:gd name="connsiteY0" fmla="*/ 0 h 10000"/>
                <a:gd name="connsiteX1" fmla="*/ 9860 w 10007"/>
                <a:gd name="connsiteY1" fmla="*/ 1425 h 10000"/>
                <a:gd name="connsiteX2" fmla="*/ 8819 w 10007"/>
                <a:gd name="connsiteY2" fmla="*/ 2825 h 10000"/>
                <a:gd name="connsiteX3" fmla="*/ 7208 w 10007"/>
                <a:gd name="connsiteY3" fmla="*/ 3775 h 10000"/>
                <a:gd name="connsiteX4" fmla="*/ 6002 w 10007"/>
                <a:gd name="connsiteY4" fmla="*/ 5180 h 10000"/>
                <a:gd name="connsiteX5" fmla="*/ 6387 w 10007"/>
                <a:gd name="connsiteY5" fmla="*/ 6870 h 10000"/>
                <a:gd name="connsiteX6" fmla="*/ 7527 w 10007"/>
                <a:gd name="connsiteY6" fmla="*/ 8550 h 10000"/>
                <a:gd name="connsiteX7" fmla="*/ 9510 w 10007"/>
                <a:gd name="connsiteY7" fmla="*/ 9761 h 10000"/>
                <a:gd name="connsiteX8" fmla="*/ 9801 w 10007"/>
                <a:gd name="connsiteY8" fmla="*/ 9945 h 10000"/>
                <a:gd name="connsiteX9" fmla="*/ 0 w 10007"/>
                <a:gd name="connsiteY9" fmla="*/ 10000 h 10000"/>
                <a:gd name="connsiteX10" fmla="*/ 65 w 10007"/>
                <a:gd name="connsiteY10" fmla="*/ 45 h 10000"/>
                <a:gd name="connsiteX11" fmla="*/ 10000 w 10007"/>
                <a:gd name="connsiteY11" fmla="*/ 0 h 10000"/>
                <a:gd name="connsiteX0" fmla="*/ 10000 w 10007"/>
                <a:gd name="connsiteY0" fmla="*/ 0 h 10000"/>
                <a:gd name="connsiteX1" fmla="*/ 9860 w 10007"/>
                <a:gd name="connsiteY1" fmla="*/ 1425 h 10000"/>
                <a:gd name="connsiteX2" fmla="*/ 8819 w 10007"/>
                <a:gd name="connsiteY2" fmla="*/ 2825 h 10000"/>
                <a:gd name="connsiteX3" fmla="*/ 7208 w 10007"/>
                <a:gd name="connsiteY3" fmla="*/ 3775 h 10000"/>
                <a:gd name="connsiteX4" fmla="*/ 6035 w 10007"/>
                <a:gd name="connsiteY4" fmla="*/ 5406 h 10000"/>
                <a:gd name="connsiteX5" fmla="*/ 6387 w 10007"/>
                <a:gd name="connsiteY5" fmla="*/ 6870 h 10000"/>
                <a:gd name="connsiteX6" fmla="*/ 7527 w 10007"/>
                <a:gd name="connsiteY6" fmla="*/ 8550 h 10000"/>
                <a:gd name="connsiteX7" fmla="*/ 9510 w 10007"/>
                <a:gd name="connsiteY7" fmla="*/ 9761 h 10000"/>
                <a:gd name="connsiteX8" fmla="*/ 9801 w 10007"/>
                <a:gd name="connsiteY8" fmla="*/ 9945 h 10000"/>
                <a:gd name="connsiteX9" fmla="*/ 0 w 10007"/>
                <a:gd name="connsiteY9" fmla="*/ 10000 h 10000"/>
                <a:gd name="connsiteX10" fmla="*/ 65 w 10007"/>
                <a:gd name="connsiteY10" fmla="*/ 45 h 10000"/>
                <a:gd name="connsiteX11" fmla="*/ 10000 w 10007"/>
                <a:gd name="connsiteY11" fmla="*/ 0 h 10000"/>
                <a:gd name="connsiteX0" fmla="*/ 10000 w 10010"/>
                <a:gd name="connsiteY0" fmla="*/ 0 h 10000"/>
                <a:gd name="connsiteX1" fmla="*/ 9860 w 10010"/>
                <a:gd name="connsiteY1" fmla="*/ 1425 h 10000"/>
                <a:gd name="connsiteX2" fmla="*/ 8752 w 10010"/>
                <a:gd name="connsiteY2" fmla="*/ 2701 h 10000"/>
                <a:gd name="connsiteX3" fmla="*/ 7208 w 10010"/>
                <a:gd name="connsiteY3" fmla="*/ 3775 h 10000"/>
                <a:gd name="connsiteX4" fmla="*/ 6035 w 10010"/>
                <a:gd name="connsiteY4" fmla="*/ 5406 h 10000"/>
                <a:gd name="connsiteX5" fmla="*/ 6387 w 10010"/>
                <a:gd name="connsiteY5" fmla="*/ 6870 h 10000"/>
                <a:gd name="connsiteX6" fmla="*/ 7527 w 10010"/>
                <a:gd name="connsiteY6" fmla="*/ 8550 h 10000"/>
                <a:gd name="connsiteX7" fmla="*/ 9510 w 10010"/>
                <a:gd name="connsiteY7" fmla="*/ 9761 h 10000"/>
                <a:gd name="connsiteX8" fmla="*/ 9801 w 10010"/>
                <a:gd name="connsiteY8" fmla="*/ 9945 h 10000"/>
                <a:gd name="connsiteX9" fmla="*/ 0 w 10010"/>
                <a:gd name="connsiteY9" fmla="*/ 10000 h 10000"/>
                <a:gd name="connsiteX10" fmla="*/ 65 w 10010"/>
                <a:gd name="connsiteY10" fmla="*/ 45 h 10000"/>
                <a:gd name="connsiteX11" fmla="*/ 10000 w 10010"/>
                <a:gd name="connsiteY11" fmla="*/ 0 h 10000"/>
                <a:gd name="connsiteX0" fmla="*/ 10000 w 10000"/>
                <a:gd name="connsiteY0" fmla="*/ 0 h 10000"/>
                <a:gd name="connsiteX1" fmla="*/ 9793 w 10000"/>
                <a:gd name="connsiteY1" fmla="*/ 1368 h 10000"/>
                <a:gd name="connsiteX2" fmla="*/ 8752 w 10000"/>
                <a:gd name="connsiteY2" fmla="*/ 2701 h 10000"/>
                <a:gd name="connsiteX3" fmla="*/ 7208 w 10000"/>
                <a:gd name="connsiteY3" fmla="*/ 3775 h 10000"/>
                <a:gd name="connsiteX4" fmla="*/ 6035 w 10000"/>
                <a:gd name="connsiteY4" fmla="*/ 5406 h 10000"/>
                <a:gd name="connsiteX5" fmla="*/ 6387 w 10000"/>
                <a:gd name="connsiteY5" fmla="*/ 6870 h 10000"/>
                <a:gd name="connsiteX6" fmla="*/ 7527 w 10000"/>
                <a:gd name="connsiteY6" fmla="*/ 8550 h 10000"/>
                <a:gd name="connsiteX7" fmla="*/ 9510 w 10000"/>
                <a:gd name="connsiteY7" fmla="*/ 9761 h 10000"/>
                <a:gd name="connsiteX8" fmla="*/ 9801 w 10000"/>
                <a:gd name="connsiteY8" fmla="*/ 9945 h 10000"/>
                <a:gd name="connsiteX9" fmla="*/ 0 w 10000"/>
                <a:gd name="connsiteY9" fmla="*/ 10000 h 10000"/>
                <a:gd name="connsiteX10" fmla="*/ 65 w 10000"/>
                <a:gd name="connsiteY10" fmla="*/ 45 h 10000"/>
                <a:gd name="connsiteX11" fmla="*/ 10000 w 10000"/>
                <a:gd name="connsiteY11" fmla="*/ 0 h 10000"/>
                <a:gd name="connsiteX0" fmla="*/ 10000 w 10000"/>
                <a:gd name="connsiteY0" fmla="*/ 0 h 10000"/>
                <a:gd name="connsiteX1" fmla="*/ 9793 w 10000"/>
                <a:gd name="connsiteY1" fmla="*/ 1368 h 10000"/>
                <a:gd name="connsiteX2" fmla="*/ 8752 w 10000"/>
                <a:gd name="connsiteY2" fmla="*/ 2701 h 10000"/>
                <a:gd name="connsiteX3" fmla="*/ 7075 w 10000"/>
                <a:gd name="connsiteY3" fmla="*/ 4024 h 10000"/>
                <a:gd name="connsiteX4" fmla="*/ 6035 w 10000"/>
                <a:gd name="connsiteY4" fmla="*/ 5406 h 10000"/>
                <a:gd name="connsiteX5" fmla="*/ 6387 w 10000"/>
                <a:gd name="connsiteY5" fmla="*/ 6870 h 10000"/>
                <a:gd name="connsiteX6" fmla="*/ 7527 w 10000"/>
                <a:gd name="connsiteY6" fmla="*/ 8550 h 10000"/>
                <a:gd name="connsiteX7" fmla="*/ 9510 w 10000"/>
                <a:gd name="connsiteY7" fmla="*/ 9761 h 10000"/>
                <a:gd name="connsiteX8" fmla="*/ 9801 w 10000"/>
                <a:gd name="connsiteY8" fmla="*/ 9945 h 10000"/>
                <a:gd name="connsiteX9" fmla="*/ 0 w 10000"/>
                <a:gd name="connsiteY9" fmla="*/ 10000 h 10000"/>
                <a:gd name="connsiteX10" fmla="*/ 65 w 10000"/>
                <a:gd name="connsiteY10" fmla="*/ 45 h 10000"/>
                <a:gd name="connsiteX11" fmla="*/ 10000 w 10000"/>
                <a:gd name="connsiteY11" fmla="*/ 0 h 10000"/>
                <a:gd name="connsiteX0" fmla="*/ 10000 w 10000"/>
                <a:gd name="connsiteY0" fmla="*/ 0 h 10000"/>
                <a:gd name="connsiteX1" fmla="*/ 9793 w 10000"/>
                <a:gd name="connsiteY1" fmla="*/ 1368 h 10000"/>
                <a:gd name="connsiteX2" fmla="*/ 8752 w 10000"/>
                <a:gd name="connsiteY2" fmla="*/ 2701 h 10000"/>
                <a:gd name="connsiteX3" fmla="*/ 7075 w 10000"/>
                <a:gd name="connsiteY3" fmla="*/ 4024 h 10000"/>
                <a:gd name="connsiteX4" fmla="*/ 6035 w 10000"/>
                <a:gd name="connsiteY4" fmla="*/ 5406 h 10000"/>
                <a:gd name="connsiteX5" fmla="*/ 6387 w 10000"/>
                <a:gd name="connsiteY5" fmla="*/ 6870 h 10000"/>
                <a:gd name="connsiteX6" fmla="*/ 7527 w 10000"/>
                <a:gd name="connsiteY6" fmla="*/ 8550 h 10000"/>
                <a:gd name="connsiteX7" fmla="*/ 9510 w 10000"/>
                <a:gd name="connsiteY7" fmla="*/ 9761 h 10000"/>
                <a:gd name="connsiteX8" fmla="*/ 9801 w 10000"/>
                <a:gd name="connsiteY8" fmla="*/ 9945 h 10000"/>
                <a:gd name="connsiteX9" fmla="*/ 0 w 10000"/>
                <a:gd name="connsiteY9" fmla="*/ 10000 h 10000"/>
                <a:gd name="connsiteX10" fmla="*/ 65 w 10000"/>
                <a:gd name="connsiteY10" fmla="*/ 45 h 10000"/>
                <a:gd name="connsiteX11" fmla="*/ 10000 w 10000"/>
                <a:gd name="connsiteY11" fmla="*/ 0 h 10000"/>
                <a:gd name="connsiteX0" fmla="*/ 10000 w 10000"/>
                <a:gd name="connsiteY0" fmla="*/ 0 h 10000"/>
                <a:gd name="connsiteX1" fmla="*/ 9793 w 10000"/>
                <a:gd name="connsiteY1" fmla="*/ 1368 h 10000"/>
                <a:gd name="connsiteX2" fmla="*/ 8752 w 10000"/>
                <a:gd name="connsiteY2" fmla="*/ 2701 h 10000"/>
                <a:gd name="connsiteX3" fmla="*/ 7075 w 10000"/>
                <a:gd name="connsiteY3" fmla="*/ 4024 h 10000"/>
                <a:gd name="connsiteX4" fmla="*/ 6035 w 10000"/>
                <a:gd name="connsiteY4" fmla="*/ 5406 h 10000"/>
                <a:gd name="connsiteX5" fmla="*/ 6187 w 10000"/>
                <a:gd name="connsiteY5" fmla="*/ 7073 h 10000"/>
                <a:gd name="connsiteX6" fmla="*/ 7527 w 10000"/>
                <a:gd name="connsiteY6" fmla="*/ 8550 h 10000"/>
                <a:gd name="connsiteX7" fmla="*/ 9510 w 10000"/>
                <a:gd name="connsiteY7" fmla="*/ 9761 h 10000"/>
                <a:gd name="connsiteX8" fmla="*/ 9801 w 10000"/>
                <a:gd name="connsiteY8" fmla="*/ 9945 h 10000"/>
                <a:gd name="connsiteX9" fmla="*/ 0 w 10000"/>
                <a:gd name="connsiteY9" fmla="*/ 10000 h 10000"/>
                <a:gd name="connsiteX10" fmla="*/ 65 w 10000"/>
                <a:gd name="connsiteY10" fmla="*/ 45 h 10000"/>
                <a:gd name="connsiteX11" fmla="*/ 10000 w 10000"/>
                <a:gd name="connsiteY11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000" h="10000">
                  <a:moveTo>
                    <a:pt x="10000" y="0"/>
                  </a:moveTo>
                  <a:cubicBezTo>
                    <a:pt x="10000" y="0"/>
                    <a:pt x="10001" y="918"/>
                    <a:pt x="9793" y="1368"/>
                  </a:cubicBezTo>
                  <a:cubicBezTo>
                    <a:pt x="9585" y="1818"/>
                    <a:pt x="9205" y="2258"/>
                    <a:pt x="8752" y="2701"/>
                  </a:cubicBezTo>
                  <a:cubicBezTo>
                    <a:pt x="8299" y="3144"/>
                    <a:pt x="7761" y="3539"/>
                    <a:pt x="7075" y="4024"/>
                  </a:cubicBezTo>
                  <a:cubicBezTo>
                    <a:pt x="6389" y="4509"/>
                    <a:pt x="6183" y="4898"/>
                    <a:pt x="6035" y="5406"/>
                  </a:cubicBezTo>
                  <a:cubicBezTo>
                    <a:pt x="5887" y="5914"/>
                    <a:pt x="5938" y="6549"/>
                    <a:pt x="6187" y="7073"/>
                  </a:cubicBezTo>
                  <a:cubicBezTo>
                    <a:pt x="6436" y="7597"/>
                    <a:pt x="6973" y="8102"/>
                    <a:pt x="7527" y="8550"/>
                  </a:cubicBezTo>
                  <a:cubicBezTo>
                    <a:pt x="8081" y="8998"/>
                    <a:pt x="9131" y="9529"/>
                    <a:pt x="9510" y="9761"/>
                  </a:cubicBezTo>
                  <a:cubicBezTo>
                    <a:pt x="9889" y="9994"/>
                    <a:pt x="10025" y="9943"/>
                    <a:pt x="9801" y="9945"/>
                  </a:cubicBezTo>
                  <a:lnTo>
                    <a:pt x="0" y="10000"/>
                  </a:lnTo>
                  <a:cubicBezTo>
                    <a:pt x="22" y="6681"/>
                    <a:pt x="43" y="3364"/>
                    <a:pt x="65" y="45"/>
                  </a:cubicBezTo>
                  <a:lnTo>
                    <a:pt x="10000" y="0"/>
                  </a:lnTo>
                  <a:close/>
                </a:path>
              </a:pathLst>
            </a:custGeom>
            <a:gradFill>
              <a:gsLst>
                <a:gs pos="22000">
                  <a:srgbClr val="000C82"/>
                </a:gs>
                <a:gs pos="91000">
                  <a:srgbClr val="5807EB"/>
                </a:gs>
                <a:gs pos="100000">
                  <a:srgbClr val="0643E7"/>
                </a:gs>
              </a:gsLst>
              <a:lin ang="1800000" scaled="0"/>
            </a:gradFill>
            <a:ln w="9525" cap="flat">
              <a:noFill/>
              <a:prstDash val="solid"/>
              <a:miter/>
            </a:ln>
            <a:effectLst>
              <a:outerShdw blurRad="177800" dist="2413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32785090-7FC1-484E-92D5-94D772C54C3F}"/>
              </a:ext>
            </a:extLst>
          </p:cNvPr>
          <p:cNvSpPr txBox="1"/>
          <p:nvPr/>
        </p:nvSpPr>
        <p:spPr>
          <a:xfrm>
            <a:off x="3332815" y="778870"/>
            <a:ext cx="5526371" cy="584775"/>
          </a:xfrm>
          <a:prstGeom prst="rect">
            <a:avLst/>
          </a:prstGeom>
          <a:noFill/>
          <a:effectLst>
            <a:outerShdw blurRad="50800" dist="38100" dir="5400000" sx="110000" sy="11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spcAft>
                <a:spcPts val="7200"/>
              </a:spcAft>
              <a:defRPr kumimoji="0" sz="32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E8E4F0">
                        <a:alpha val="0"/>
                      </a:srgbClr>
                    </a:gs>
                    <a:gs pos="51000">
                      <a:srgbClr val="FFFFFF"/>
                    </a:gs>
                  </a:gsLst>
                  <a:lin ang="162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algn="ctr"/>
            <a:r>
              <a:rPr lang="zh-CN" altLang="en-US" dirty="0">
                <a:latin typeface="+mn-lt"/>
                <a:ea typeface="+mn-ea"/>
                <a:sym typeface="+mn-lt"/>
              </a:rPr>
              <a:t>专注高端</a:t>
            </a:r>
            <a:r>
              <a:rPr lang="en-US" altLang="zh-CN" dirty="0">
                <a:latin typeface="+mn-lt"/>
                <a:ea typeface="+mn-ea"/>
                <a:sym typeface="+mn-lt"/>
              </a:rPr>
              <a:t>PPT</a:t>
            </a:r>
            <a:r>
              <a:rPr lang="zh-CN" altLang="en-US" dirty="0">
                <a:latin typeface="+mn-lt"/>
                <a:ea typeface="+mn-ea"/>
                <a:sym typeface="+mn-lt"/>
              </a:rPr>
              <a:t>设计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ABAE816-683C-446D-B02B-62C5661EBEA1}"/>
              </a:ext>
            </a:extLst>
          </p:cNvPr>
          <p:cNvGrpSpPr/>
          <p:nvPr/>
        </p:nvGrpSpPr>
        <p:grpSpPr>
          <a:xfrm>
            <a:off x="4292115" y="3277583"/>
            <a:ext cx="1046187" cy="861121"/>
            <a:chOff x="4292115" y="3277583"/>
            <a:chExt cx="1046187" cy="861121"/>
          </a:xfrm>
        </p:grpSpPr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931A4936-B73C-4F0D-876D-09D0BBB1CE27}"/>
                </a:ext>
              </a:extLst>
            </p:cNvPr>
            <p:cNvSpPr/>
            <p:nvPr/>
          </p:nvSpPr>
          <p:spPr>
            <a:xfrm>
              <a:off x="4292115" y="3277583"/>
              <a:ext cx="1046187" cy="861121"/>
            </a:xfrm>
            <a:custGeom>
              <a:avLst/>
              <a:gdLst>
                <a:gd name="connsiteX0" fmla="*/ 376245 w 1520270"/>
                <a:gd name="connsiteY0" fmla="*/ 9608 h 1251341"/>
                <a:gd name="connsiteX1" fmla="*/ 760429 w 1520270"/>
                <a:gd name="connsiteY1" fmla="*/ 119374 h 1251341"/>
                <a:gd name="connsiteX2" fmla="*/ 1287309 w 1520270"/>
                <a:gd name="connsiteY2" fmla="*/ 454163 h 1251341"/>
                <a:gd name="connsiteX3" fmla="*/ 1451959 w 1520270"/>
                <a:gd name="connsiteY3" fmla="*/ 926160 h 1251341"/>
                <a:gd name="connsiteX4" fmla="*/ 979962 w 1520270"/>
                <a:gd name="connsiteY4" fmla="*/ 1195089 h 1251341"/>
                <a:gd name="connsiteX5" fmla="*/ 716522 w 1520270"/>
                <a:gd name="connsiteY5" fmla="*/ 1249972 h 1251341"/>
                <a:gd name="connsiteX6" fmla="*/ 277455 w 1520270"/>
                <a:gd name="connsiteY6" fmla="*/ 1167647 h 1251341"/>
                <a:gd name="connsiteX7" fmla="*/ 3038 w 1520270"/>
                <a:gd name="connsiteY7" fmla="*/ 547465 h 1251341"/>
                <a:gd name="connsiteX8" fmla="*/ 140246 w 1520270"/>
                <a:gd name="connsiteY8" fmla="*/ 168769 h 1251341"/>
                <a:gd name="connsiteX9" fmla="*/ 376245 w 1520270"/>
                <a:gd name="connsiteY9" fmla="*/ 9608 h 125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0270" h="1251341">
                  <a:moveTo>
                    <a:pt x="376245" y="9608"/>
                  </a:moveTo>
                  <a:cubicBezTo>
                    <a:pt x="376245" y="9608"/>
                    <a:pt x="529918" y="-39787"/>
                    <a:pt x="760429" y="119374"/>
                  </a:cubicBezTo>
                  <a:cubicBezTo>
                    <a:pt x="990939" y="278536"/>
                    <a:pt x="1150101" y="377326"/>
                    <a:pt x="1287309" y="454163"/>
                  </a:cubicBezTo>
                  <a:cubicBezTo>
                    <a:pt x="1424518" y="531000"/>
                    <a:pt x="1627586" y="646255"/>
                    <a:pt x="1451959" y="926160"/>
                  </a:cubicBezTo>
                  <a:cubicBezTo>
                    <a:pt x="1375123" y="1008485"/>
                    <a:pt x="1386099" y="1041415"/>
                    <a:pt x="979962" y="1195089"/>
                  </a:cubicBezTo>
                  <a:cubicBezTo>
                    <a:pt x="848242" y="1238995"/>
                    <a:pt x="787870" y="1244484"/>
                    <a:pt x="716522" y="1249972"/>
                  </a:cubicBezTo>
                  <a:cubicBezTo>
                    <a:pt x="645173" y="1255460"/>
                    <a:pt x="436617" y="1260949"/>
                    <a:pt x="277455" y="1167647"/>
                  </a:cubicBezTo>
                  <a:cubicBezTo>
                    <a:pt x="118293" y="1074345"/>
                    <a:pt x="8526" y="816393"/>
                    <a:pt x="3038" y="547465"/>
                  </a:cubicBezTo>
                  <a:cubicBezTo>
                    <a:pt x="-7939" y="393791"/>
                    <a:pt x="118293" y="196211"/>
                    <a:pt x="140246" y="168769"/>
                  </a:cubicBezTo>
                  <a:cubicBezTo>
                    <a:pt x="162200" y="141328"/>
                    <a:pt x="217083" y="75468"/>
                    <a:pt x="376245" y="9608"/>
                  </a:cubicBezTo>
                  <a:close/>
                </a:path>
              </a:pathLst>
            </a:custGeom>
            <a:gradFill>
              <a:gsLst>
                <a:gs pos="0">
                  <a:srgbClr val="0930CB"/>
                </a:gs>
                <a:gs pos="76000">
                  <a:srgbClr val="5CD6FE"/>
                </a:gs>
              </a:gsLst>
              <a:lin ang="8400000" scaled="0"/>
            </a:gradFill>
            <a:ln w="12700" cap="flat">
              <a:gradFill flip="none" rotWithShape="1">
                <a:gsLst>
                  <a:gs pos="16000">
                    <a:srgbClr val="5807EB">
                      <a:alpha val="86000"/>
                    </a:srgbClr>
                  </a:gs>
                  <a:gs pos="81000">
                    <a:srgbClr val="FFC000"/>
                  </a:gs>
                </a:gsLst>
                <a:lin ang="3000000" scaled="0"/>
                <a:tileRect/>
              </a:gradFill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3E51DB3F-2E77-4B47-B78F-230AA07B7F1D}"/>
                </a:ext>
              </a:extLst>
            </p:cNvPr>
            <p:cNvGrpSpPr/>
            <p:nvPr/>
          </p:nvGrpSpPr>
          <p:grpSpPr>
            <a:xfrm>
              <a:off x="4584959" y="3577729"/>
              <a:ext cx="347472" cy="316519"/>
              <a:chOff x="1792231" y="3254121"/>
              <a:chExt cx="552450" cy="503238"/>
            </a:xfrm>
          </p:grpSpPr>
          <p:sp>
            <p:nvSpPr>
              <p:cNvPr id="90" name="Freeform 14">
                <a:extLst>
                  <a:ext uri="{FF2B5EF4-FFF2-40B4-BE49-F238E27FC236}">
                    <a16:creationId xmlns:a16="http://schemas.microsoft.com/office/drawing/2014/main" id="{ED8369BA-973D-4FD8-A625-4582FF5A17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4931" y="3254121"/>
                <a:ext cx="527050" cy="384175"/>
              </a:xfrm>
              <a:custGeom>
                <a:avLst/>
                <a:gdLst>
                  <a:gd name="T0" fmla="*/ 302 w 332"/>
                  <a:gd name="T1" fmla="*/ 242 h 242"/>
                  <a:gd name="T2" fmla="*/ 332 w 332"/>
                  <a:gd name="T3" fmla="*/ 242 h 242"/>
                  <a:gd name="T4" fmla="*/ 332 w 332"/>
                  <a:gd name="T5" fmla="*/ 0 h 242"/>
                  <a:gd name="T6" fmla="*/ 0 w 332"/>
                  <a:gd name="T7" fmla="*/ 0 h 242"/>
                  <a:gd name="T8" fmla="*/ 0 w 332"/>
                  <a:gd name="T9" fmla="*/ 242 h 242"/>
                  <a:gd name="T10" fmla="*/ 30 w 332"/>
                  <a:gd name="T11" fmla="*/ 24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2" h="242">
                    <a:moveTo>
                      <a:pt x="302" y="242"/>
                    </a:moveTo>
                    <a:lnTo>
                      <a:pt x="332" y="242"/>
                    </a:lnTo>
                    <a:lnTo>
                      <a:pt x="332" y="0"/>
                    </a:lnTo>
                    <a:lnTo>
                      <a:pt x="0" y="0"/>
                    </a:lnTo>
                    <a:lnTo>
                      <a:pt x="0" y="242"/>
                    </a:lnTo>
                    <a:lnTo>
                      <a:pt x="30" y="242"/>
                    </a:lnTo>
                  </a:path>
                </a:pathLst>
              </a:custGeom>
              <a:noFill/>
              <a:ln w="23813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1" name="Line 15">
                <a:extLst>
                  <a:ext uri="{FF2B5EF4-FFF2-40B4-BE49-F238E27FC236}">
                    <a16:creationId xmlns:a16="http://schemas.microsoft.com/office/drawing/2014/main" id="{55987E65-620E-4853-82BA-29742AA279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2231" y="3757358"/>
                <a:ext cx="552450" cy="0"/>
              </a:xfrm>
              <a:prstGeom prst="line">
                <a:avLst/>
              </a:prstGeom>
              <a:noFill/>
              <a:ln w="23813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2" name="Freeform 16">
                <a:extLst>
                  <a:ext uri="{FF2B5EF4-FFF2-40B4-BE49-F238E27FC236}">
                    <a16:creationId xmlns:a16="http://schemas.microsoft.com/office/drawing/2014/main" id="{A21071F2-1591-4619-B7D9-0E3537FE50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4968" y="3517646"/>
                <a:ext cx="119063" cy="84138"/>
              </a:xfrm>
              <a:custGeom>
                <a:avLst/>
                <a:gdLst>
                  <a:gd name="T0" fmla="*/ 40 w 40"/>
                  <a:gd name="T1" fmla="*/ 28 h 28"/>
                  <a:gd name="T2" fmla="*/ 40 w 40"/>
                  <a:gd name="T3" fmla="*/ 16 h 28"/>
                  <a:gd name="T4" fmla="*/ 24 w 40"/>
                  <a:gd name="T5" fmla="*/ 0 h 28"/>
                  <a:gd name="T6" fmla="*/ 16 w 40"/>
                  <a:gd name="T7" fmla="*/ 0 h 28"/>
                  <a:gd name="T8" fmla="*/ 0 w 40"/>
                  <a:gd name="T9" fmla="*/ 16 h 28"/>
                  <a:gd name="T10" fmla="*/ 0 w 4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7"/>
                      <a:pt x="33" y="0"/>
                      <a:pt x="2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8"/>
                      <a:pt x="0" y="28"/>
                      <a:pt x="0" y="28"/>
                    </a:cubicBezTo>
                  </a:path>
                </a:pathLst>
              </a:custGeom>
              <a:noFill/>
              <a:ln w="23813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3" name="Freeform 17">
                <a:extLst>
                  <a:ext uri="{FF2B5EF4-FFF2-40B4-BE49-F238E27FC236}">
                    <a16:creationId xmlns:a16="http://schemas.microsoft.com/office/drawing/2014/main" id="{EDACE5AD-8FC6-4880-A3F3-008B88CE7D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7481" y="3625596"/>
                <a:ext cx="120650" cy="60325"/>
              </a:xfrm>
              <a:custGeom>
                <a:avLst/>
                <a:gdLst>
                  <a:gd name="T0" fmla="*/ 40 w 40"/>
                  <a:gd name="T1" fmla="*/ 20 h 20"/>
                  <a:gd name="T2" fmla="*/ 40 w 40"/>
                  <a:gd name="T3" fmla="*/ 16 h 20"/>
                  <a:gd name="T4" fmla="*/ 20 w 40"/>
                  <a:gd name="T5" fmla="*/ 0 h 20"/>
                  <a:gd name="T6" fmla="*/ 0 w 40"/>
                  <a:gd name="T7" fmla="*/ 16 h 20"/>
                  <a:gd name="T8" fmla="*/ 0 w 40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0">
                    <a:moveTo>
                      <a:pt x="40" y="20"/>
                    </a:move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5"/>
                      <a:pt x="31" y="0"/>
                      <a:pt x="20" y="0"/>
                    </a:cubicBezTo>
                    <a:cubicBezTo>
                      <a:pt x="9" y="0"/>
                      <a:pt x="0" y="5"/>
                      <a:pt x="0" y="16"/>
                    </a:cubicBezTo>
                    <a:cubicBezTo>
                      <a:pt x="0" y="20"/>
                      <a:pt x="0" y="20"/>
                      <a:pt x="0" y="20"/>
                    </a:cubicBezTo>
                  </a:path>
                </a:pathLst>
              </a:custGeom>
              <a:noFill/>
              <a:ln w="23813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4" name="Freeform 18">
                <a:extLst>
                  <a:ext uri="{FF2B5EF4-FFF2-40B4-BE49-F238E27FC236}">
                    <a16:creationId xmlns:a16="http://schemas.microsoft.com/office/drawing/2014/main" id="{819EFEAE-89B5-488E-90A4-5A6E8B2194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8131" y="3625596"/>
                <a:ext cx="120650" cy="60325"/>
              </a:xfrm>
              <a:custGeom>
                <a:avLst/>
                <a:gdLst>
                  <a:gd name="T0" fmla="*/ 40 w 40"/>
                  <a:gd name="T1" fmla="*/ 20 h 20"/>
                  <a:gd name="T2" fmla="*/ 40 w 40"/>
                  <a:gd name="T3" fmla="*/ 16 h 20"/>
                  <a:gd name="T4" fmla="*/ 20 w 40"/>
                  <a:gd name="T5" fmla="*/ 0 h 20"/>
                  <a:gd name="T6" fmla="*/ 0 w 40"/>
                  <a:gd name="T7" fmla="*/ 16 h 20"/>
                  <a:gd name="T8" fmla="*/ 0 w 40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0">
                    <a:moveTo>
                      <a:pt x="40" y="20"/>
                    </a:move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5"/>
                      <a:pt x="31" y="0"/>
                      <a:pt x="20" y="0"/>
                    </a:cubicBezTo>
                    <a:cubicBezTo>
                      <a:pt x="9" y="0"/>
                      <a:pt x="0" y="5"/>
                      <a:pt x="0" y="16"/>
                    </a:cubicBezTo>
                    <a:cubicBezTo>
                      <a:pt x="0" y="20"/>
                      <a:pt x="0" y="20"/>
                      <a:pt x="0" y="20"/>
                    </a:cubicBezTo>
                  </a:path>
                </a:pathLst>
              </a:custGeom>
              <a:noFill/>
              <a:ln w="23813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5" name="Freeform 19">
                <a:extLst>
                  <a:ext uri="{FF2B5EF4-FFF2-40B4-BE49-F238E27FC236}">
                    <a16:creationId xmlns:a16="http://schemas.microsoft.com/office/drawing/2014/main" id="{B2E15277-3FB3-4C85-96E4-5F1950AB69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8781" y="3625596"/>
                <a:ext cx="119063" cy="60325"/>
              </a:xfrm>
              <a:custGeom>
                <a:avLst/>
                <a:gdLst>
                  <a:gd name="T0" fmla="*/ 40 w 40"/>
                  <a:gd name="T1" fmla="*/ 20 h 20"/>
                  <a:gd name="T2" fmla="*/ 40 w 40"/>
                  <a:gd name="T3" fmla="*/ 16 h 20"/>
                  <a:gd name="T4" fmla="*/ 20 w 40"/>
                  <a:gd name="T5" fmla="*/ 0 h 20"/>
                  <a:gd name="T6" fmla="*/ 0 w 40"/>
                  <a:gd name="T7" fmla="*/ 16 h 20"/>
                  <a:gd name="T8" fmla="*/ 0 w 40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0">
                    <a:moveTo>
                      <a:pt x="40" y="20"/>
                    </a:move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5"/>
                      <a:pt x="31" y="0"/>
                      <a:pt x="20" y="0"/>
                    </a:cubicBezTo>
                    <a:cubicBezTo>
                      <a:pt x="9" y="0"/>
                      <a:pt x="0" y="5"/>
                      <a:pt x="0" y="16"/>
                    </a:cubicBezTo>
                    <a:cubicBezTo>
                      <a:pt x="0" y="20"/>
                      <a:pt x="0" y="20"/>
                      <a:pt x="0" y="20"/>
                    </a:cubicBezTo>
                  </a:path>
                </a:pathLst>
              </a:custGeom>
              <a:noFill/>
              <a:ln w="23813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6" name="Freeform 20">
                <a:extLst>
                  <a:ext uri="{FF2B5EF4-FFF2-40B4-BE49-F238E27FC236}">
                    <a16:creationId xmlns:a16="http://schemas.microsoft.com/office/drawing/2014/main" id="{84523740-553A-488A-AB7F-E5A5F406DA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8743" y="3685921"/>
                <a:ext cx="119063" cy="71438"/>
              </a:xfrm>
              <a:custGeom>
                <a:avLst/>
                <a:gdLst>
                  <a:gd name="T0" fmla="*/ 40 w 40"/>
                  <a:gd name="T1" fmla="*/ 24 h 24"/>
                  <a:gd name="T2" fmla="*/ 40 w 40"/>
                  <a:gd name="T3" fmla="*/ 16 h 24"/>
                  <a:gd name="T4" fmla="*/ 20 w 40"/>
                  <a:gd name="T5" fmla="*/ 0 h 24"/>
                  <a:gd name="T6" fmla="*/ 0 w 40"/>
                  <a:gd name="T7" fmla="*/ 16 h 24"/>
                  <a:gd name="T8" fmla="*/ 0 w 40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4">
                    <a:moveTo>
                      <a:pt x="40" y="24"/>
                    </a:move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5"/>
                      <a:pt x="31" y="0"/>
                      <a:pt x="20" y="0"/>
                    </a:cubicBezTo>
                    <a:cubicBezTo>
                      <a:pt x="9" y="0"/>
                      <a:pt x="0" y="5"/>
                      <a:pt x="0" y="16"/>
                    </a:cubicBezTo>
                    <a:cubicBezTo>
                      <a:pt x="0" y="24"/>
                      <a:pt x="0" y="24"/>
                      <a:pt x="0" y="24"/>
                    </a:cubicBezTo>
                  </a:path>
                </a:pathLst>
              </a:custGeom>
              <a:noFill/>
              <a:ln w="23813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7" name="Freeform 21">
                <a:extLst>
                  <a:ext uri="{FF2B5EF4-FFF2-40B4-BE49-F238E27FC236}">
                    <a16:creationId xmlns:a16="http://schemas.microsoft.com/office/drawing/2014/main" id="{ABDCEF4E-3F9D-4239-BC3D-734E1702EA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7806" y="3685921"/>
                <a:ext cx="120650" cy="71438"/>
              </a:xfrm>
              <a:custGeom>
                <a:avLst/>
                <a:gdLst>
                  <a:gd name="T0" fmla="*/ 40 w 40"/>
                  <a:gd name="T1" fmla="*/ 24 h 24"/>
                  <a:gd name="T2" fmla="*/ 40 w 40"/>
                  <a:gd name="T3" fmla="*/ 16 h 24"/>
                  <a:gd name="T4" fmla="*/ 20 w 40"/>
                  <a:gd name="T5" fmla="*/ 0 h 24"/>
                  <a:gd name="T6" fmla="*/ 0 w 40"/>
                  <a:gd name="T7" fmla="*/ 16 h 24"/>
                  <a:gd name="T8" fmla="*/ 0 w 40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4">
                    <a:moveTo>
                      <a:pt x="40" y="24"/>
                    </a:move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5"/>
                      <a:pt x="31" y="0"/>
                      <a:pt x="20" y="0"/>
                    </a:cubicBezTo>
                    <a:cubicBezTo>
                      <a:pt x="9" y="0"/>
                      <a:pt x="0" y="5"/>
                      <a:pt x="0" y="16"/>
                    </a:cubicBezTo>
                    <a:cubicBezTo>
                      <a:pt x="0" y="24"/>
                      <a:pt x="0" y="24"/>
                      <a:pt x="0" y="24"/>
                    </a:cubicBezTo>
                  </a:path>
                </a:pathLst>
              </a:custGeom>
              <a:noFill/>
              <a:ln w="23813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8" name="Freeform 22">
                <a:extLst>
                  <a:ext uri="{FF2B5EF4-FFF2-40B4-BE49-F238E27FC236}">
                    <a16:creationId xmlns:a16="http://schemas.microsoft.com/office/drawing/2014/main" id="{90839A43-E010-4C9C-85F1-84485AEDFF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8456" y="3685921"/>
                <a:ext cx="119063" cy="71438"/>
              </a:xfrm>
              <a:custGeom>
                <a:avLst/>
                <a:gdLst>
                  <a:gd name="T0" fmla="*/ 40 w 40"/>
                  <a:gd name="T1" fmla="*/ 24 h 24"/>
                  <a:gd name="T2" fmla="*/ 40 w 40"/>
                  <a:gd name="T3" fmla="*/ 16 h 24"/>
                  <a:gd name="T4" fmla="*/ 20 w 40"/>
                  <a:gd name="T5" fmla="*/ 0 h 24"/>
                  <a:gd name="T6" fmla="*/ 0 w 40"/>
                  <a:gd name="T7" fmla="*/ 16 h 24"/>
                  <a:gd name="T8" fmla="*/ 0 w 40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4">
                    <a:moveTo>
                      <a:pt x="40" y="24"/>
                    </a:move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5"/>
                      <a:pt x="31" y="0"/>
                      <a:pt x="20" y="0"/>
                    </a:cubicBezTo>
                    <a:cubicBezTo>
                      <a:pt x="9" y="0"/>
                      <a:pt x="0" y="5"/>
                      <a:pt x="0" y="16"/>
                    </a:cubicBezTo>
                    <a:cubicBezTo>
                      <a:pt x="0" y="24"/>
                      <a:pt x="0" y="24"/>
                      <a:pt x="0" y="24"/>
                    </a:cubicBezTo>
                  </a:path>
                </a:pathLst>
              </a:custGeom>
              <a:noFill/>
              <a:ln w="23813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9" name="Freeform 23">
                <a:extLst>
                  <a:ext uri="{FF2B5EF4-FFF2-40B4-BE49-F238E27FC236}">
                    <a16:creationId xmlns:a16="http://schemas.microsoft.com/office/drawing/2014/main" id="{E4E0E854-37B3-4408-AA68-3A8F28FC46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7518" y="3685921"/>
                <a:ext cx="120650" cy="71438"/>
              </a:xfrm>
              <a:custGeom>
                <a:avLst/>
                <a:gdLst>
                  <a:gd name="T0" fmla="*/ 40 w 40"/>
                  <a:gd name="T1" fmla="*/ 24 h 24"/>
                  <a:gd name="T2" fmla="*/ 40 w 40"/>
                  <a:gd name="T3" fmla="*/ 16 h 24"/>
                  <a:gd name="T4" fmla="*/ 20 w 40"/>
                  <a:gd name="T5" fmla="*/ 0 h 24"/>
                  <a:gd name="T6" fmla="*/ 0 w 40"/>
                  <a:gd name="T7" fmla="*/ 16 h 24"/>
                  <a:gd name="T8" fmla="*/ 0 w 40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4">
                    <a:moveTo>
                      <a:pt x="40" y="24"/>
                    </a:move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5"/>
                      <a:pt x="31" y="0"/>
                      <a:pt x="20" y="0"/>
                    </a:cubicBezTo>
                    <a:cubicBezTo>
                      <a:pt x="9" y="0"/>
                      <a:pt x="0" y="5"/>
                      <a:pt x="0" y="16"/>
                    </a:cubicBezTo>
                    <a:cubicBezTo>
                      <a:pt x="0" y="24"/>
                      <a:pt x="0" y="24"/>
                      <a:pt x="0" y="24"/>
                    </a:cubicBezTo>
                  </a:path>
                </a:pathLst>
              </a:custGeom>
              <a:noFill/>
              <a:ln w="23813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0" name="Freeform 24">
                <a:extLst>
                  <a:ext uri="{FF2B5EF4-FFF2-40B4-BE49-F238E27FC236}">
                    <a16:creationId xmlns:a16="http://schemas.microsoft.com/office/drawing/2014/main" id="{1332D8A1-C778-4079-B2BF-43F3B01630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8781" y="3398583"/>
                <a:ext cx="71438" cy="84138"/>
              </a:xfrm>
              <a:custGeom>
                <a:avLst/>
                <a:gdLst>
                  <a:gd name="T0" fmla="*/ 12 w 24"/>
                  <a:gd name="T1" fmla="*/ 28 h 28"/>
                  <a:gd name="T2" fmla="*/ 24 w 24"/>
                  <a:gd name="T3" fmla="*/ 16 h 28"/>
                  <a:gd name="T4" fmla="*/ 24 w 24"/>
                  <a:gd name="T5" fmla="*/ 12 h 28"/>
                  <a:gd name="T6" fmla="*/ 12 w 24"/>
                  <a:gd name="T7" fmla="*/ 0 h 28"/>
                  <a:gd name="T8" fmla="*/ 0 w 24"/>
                  <a:gd name="T9" fmla="*/ 12 h 28"/>
                  <a:gd name="T10" fmla="*/ 0 w 24"/>
                  <a:gd name="T11" fmla="*/ 16 h 28"/>
                  <a:gd name="T12" fmla="*/ 12 w 24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8">
                    <a:moveTo>
                      <a:pt x="12" y="28"/>
                    </a:moveTo>
                    <a:cubicBezTo>
                      <a:pt x="19" y="28"/>
                      <a:pt x="24" y="23"/>
                      <a:pt x="24" y="16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5"/>
                      <a:pt x="19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3"/>
                      <a:pt x="5" y="28"/>
                      <a:pt x="12" y="28"/>
                    </a:cubicBezTo>
                    <a:close/>
                  </a:path>
                </a:pathLst>
              </a:custGeom>
              <a:noFill/>
              <a:ln w="23813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EC0E5103-994B-44C7-A233-F53CCEA415F6}"/>
              </a:ext>
            </a:extLst>
          </p:cNvPr>
          <p:cNvGrpSpPr/>
          <p:nvPr/>
        </p:nvGrpSpPr>
        <p:grpSpPr>
          <a:xfrm>
            <a:off x="7082161" y="3277583"/>
            <a:ext cx="1046187" cy="861121"/>
            <a:chOff x="7082161" y="3277583"/>
            <a:chExt cx="1046187" cy="861121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DDD2C5E6-A660-472E-86BF-AB42ECC846C0}"/>
                </a:ext>
              </a:extLst>
            </p:cNvPr>
            <p:cNvSpPr/>
            <p:nvPr/>
          </p:nvSpPr>
          <p:spPr>
            <a:xfrm>
              <a:off x="7082161" y="3277583"/>
              <a:ext cx="1046187" cy="861121"/>
            </a:xfrm>
            <a:custGeom>
              <a:avLst/>
              <a:gdLst>
                <a:gd name="connsiteX0" fmla="*/ 376245 w 1520270"/>
                <a:gd name="connsiteY0" fmla="*/ 9608 h 1251341"/>
                <a:gd name="connsiteX1" fmla="*/ 760429 w 1520270"/>
                <a:gd name="connsiteY1" fmla="*/ 119374 h 1251341"/>
                <a:gd name="connsiteX2" fmla="*/ 1287309 w 1520270"/>
                <a:gd name="connsiteY2" fmla="*/ 454163 h 1251341"/>
                <a:gd name="connsiteX3" fmla="*/ 1451959 w 1520270"/>
                <a:gd name="connsiteY3" fmla="*/ 926160 h 1251341"/>
                <a:gd name="connsiteX4" fmla="*/ 979962 w 1520270"/>
                <a:gd name="connsiteY4" fmla="*/ 1195089 h 1251341"/>
                <a:gd name="connsiteX5" fmla="*/ 716522 w 1520270"/>
                <a:gd name="connsiteY5" fmla="*/ 1249972 h 1251341"/>
                <a:gd name="connsiteX6" fmla="*/ 277455 w 1520270"/>
                <a:gd name="connsiteY6" fmla="*/ 1167647 h 1251341"/>
                <a:gd name="connsiteX7" fmla="*/ 3038 w 1520270"/>
                <a:gd name="connsiteY7" fmla="*/ 547465 h 1251341"/>
                <a:gd name="connsiteX8" fmla="*/ 140246 w 1520270"/>
                <a:gd name="connsiteY8" fmla="*/ 168769 h 1251341"/>
                <a:gd name="connsiteX9" fmla="*/ 376245 w 1520270"/>
                <a:gd name="connsiteY9" fmla="*/ 9608 h 125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0270" h="1251341">
                  <a:moveTo>
                    <a:pt x="376245" y="9608"/>
                  </a:moveTo>
                  <a:cubicBezTo>
                    <a:pt x="376245" y="9608"/>
                    <a:pt x="529918" y="-39787"/>
                    <a:pt x="760429" y="119374"/>
                  </a:cubicBezTo>
                  <a:cubicBezTo>
                    <a:pt x="990939" y="278536"/>
                    <a:pt x="1150101" y="377326"/>
                    <a:pt x="1287309" y="454163"/>
                  </a:cubicBezTo>
                  <a:cubicBezTo>
                    <a:pt x="1424518" y="531000"/>
                    <a:pt x="1627586" y="646255"/>
                    <a:pt x="1451959" y="926160"/>
                  </a:cubicBezTo>
                  <a:cubicBezTo>
                    <a:pt x="1375123" y="1008485"/>
                    <a:pt x="1386099" y="1041415"/>
                    <a:pt x="979962" y="1195089"/>
                  </a:cubicBezTo>
                  <a:cubicBezTo>
                    <a:pt x="848242" y="1238995"/>
                    <a:pt x="787870" y="1244484"/>
                    <a:pt x="716522" y="1249972"/>
                  </a:cubicBezTo>
                  <a:cubicBezTo>
                    <a:pt x="645173" y="1255460"/>
                    <a:pt x="436617" y="1260949"/>
                    <a:pt x="277455" y="1167647"/>
                  </a:cubicBezTo>
                  <a:cubicBezTo>
                    <a:pt x="118293" y="1074345"/>
                    <a:pt x="8526" y="816393"/>
                    <a:pt x="3038" y="547465"/>
                  </a:cubicBezTo>
                  <a:cubicBezTo>
                    <a:pt x="-7939" y="393791"/>
                    <a:pt x="118293" y="196211"/>
                    <a:pt x="140246" y="168769"/>
                  </a:cubicBezTo>
                  <a:cubicBezTo>
                    <a:pt x="162200" y="141328"/>
                    <a:pt x="217083" y="75468"/>
                    <a:pt x="376245" y="9608"/>
                  </a:cubicBezTo>
                  <a:close/>
                </a:path>
              </a:pathLst>
            </a:custGeom>
            <a:gradFill>
              <a:gsLst>
                <a:gs pos="0">
                  <a:srgbClr val="0930CB"/>
                </a:gs>
                <a:gs pos="76000">
                  <a:srgbClr val="5CD6FE"/>
                </a:gs>
              </a:gsLst>
              <a:lin ang="8400000" scaled="0"/>
            </a:gradFill>
            <a:ln w="12700" cap="flat">
              <a:gradFill flip="none" rotWithShape="1">
                <a:gsLst>
                  <a:gs pos="16000">
                    <a:srgbClr val="5807EB">
                      <a:alpha val="86000"/>
                    </a:srgbClr>
                  </a:gs>
                  <a:gs pos="81000">
                    <a:srgbClr val="FFC000"/>
                  </a:gs>
                </a:gsLst>
                <a:lin ang="3000000" scaled="0"/>
                <a:tileRect/>
              </a:gradFill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AD00908A-C4AB-4590-9BDE-D09F02036F86}"/>
                </a:ext>
              </a:extLst>
            </p:cNvPr>
            <p:cNvGrpSpPr/>
            <p:nvPr/>
          </p:nvGrpSpPr>
          <p:grpSpPr>
            <a:xfrm>
              <a:off x="7379653" y="3562752"/>
              <a:ext cx="354461" cy="346473"/>
              <a:chOff x="-1300163" y="2400300"/>
              <a:chExt cx="563563" cy="550863"/>
            </a:xfrm>
          </p:grpSpPr>
          <p:sp>
            <p:nvSpPr>
              <p:cNvPr id="102" name="Freeform 5">
                <a:extLst>
                  <a:ext uri="{FF2B5EF4-FFF2-40B4-BE49-F238E27FC236}">
                    <a16:creationId xmlns:a16="http://schemas.microsoft.com/office/drawing/2014/main" id="{0C0ED0C0-1214-4AE3-84A8-F4F7D21674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00163" y="2400300"/>
                <a:ext cx="550863" cy="388938"/>
              </a:xfrm>
              <a:custGeom>
                <a:avLst/>
                <a:gdLst>
                  <a:gd name="T0" fmla="*/ 68 w 184"/>
                  <a:gd name="T1" fmla="*/ 100 h 130"/>
                  <a:gd name="T2" fmla="*/ 56 w 184"/>
                  <a:gd name="T3" fmla="*/ 100 h 130"/>
                  <a:gd name="T4" fmla="*/ 56 w 184"/>
                  <a:gd name="T5" fmla="*/ 124 h 130"/>
                  <a:gd name="T6" fmla="*/ 49 w 184"/>
                  <a:gd name="T7" fmla="*/ 127 h 130"/>
                  <a:gd name="T8" fmla="*/ 27 w 184"/>
                  <a:gd name="T9" fmla="*/ 100 h 130"/>
                  <a:gd name="T10" fmla="*/ 12 w 184"/>
                  <a:gd name="T11" fmla="*/ 100 h 130"/>
                  <a:gd name="T12" fmla="*/ 0 w 184"/>
                  <a:gd name="T13" fmla="*/ 88 h 130"/>
                  <a:gd name="T14" fmla="*/ 0 w 184"/>
                  <a:gd name="T15" fmla="*/ 12 h 130"/>
                  <a:gd name="T16" fmla="*/ 12 w 184"/>
                  <a:gd name="T17" fmla="*/ 0 h 130"/>
                  <a:gd name="T18" fmla="*/ 172 w 184"/>
                  <a:gd name="T19" fmla="*/ 0 h 130"/>
                  <a:gd name="T20" fmla="*/ 184 w 184"/>
                  <a:gd name="T21" fmla="*/ 12 h 130"/>
                  <a:gd name="T22" fmla="*/ 184 w 184"/>
                  <a:gd name="T23" fmla="*/ 88 h 130"/>
                  <a:gd name="T24" fmla="*/ 172 w 184"/>
                  <a:gd name="T25" fmla="*/ 100 h 130"/>
                  <a:gd name="T26" fmla="*/ 132 w 184"/>
                  <a:gd name="T27" fmla="*/ 10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4" h="130">
                    <a:moveTo>
                      <a:pt x="68" y="100"/>
                    </a:moveTo>
                    <a:cubicBezTo>
                      <a:pt x="56" y="100"/>
                      <a:pt x="56" y="100"/>
                      <a:pt x="56" y="100"/>
                    </a:cubicBezTo>
                    <a:cubicBezTo>
                      <a:pt x="56" y="124"/>
                      <a:pt x="56" y="124"/>
                      <a:pt x="56" y="124"/>
                    </a:cubicBezTo>
                    <a:cubicBezTo>
                      <a:pt x="56" y="128"/>
                      <a:pt x="51" y="130"/>
                      <a:pt x="49" y="127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5" y="100"/>
                      <a:pt x="0" y="94"/>
                      <a:pt x="0" y="8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79" y="0"/>
                      <a:pt x="184" y="5"/>
                      <a:pt x="184" y="12"/>
                    </a:cubicBezTo>
                    <a:cubicBezTo>
                      <a:pt x="184" y="88"/>
                      <a:pt x="184" y="88"/>
                      <a:pt x="184" y="88"/>
                    </a:cubicBezTo>
                    <a:cubicBezTo>
                      <a:pt x="184" y="94"/>
                      <a:pt x="179" y="100"/>
                      <a:pt x="172" y="100"/>
                    </a:cubicBezTo>
                    <a:cubicBezTo>
                      <a:pt x="132" y="100"/>
                      <a:pt x="132" y="100"/>
                      <a:pt x="132" y="100"/>
                    </a:cubicBezTo>
                  </a:path>
                </a:pathLst>
              </a:custGeom>
              <a:noFill/>
              <a:ln w="23813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3" name="Line 6">
                <a:extLst>
                  <a:ext uri="{FF2B5EF4-FFF2-40B4-BE49-F238E27FC236}">
                    <a16:creationId xmlns:a16="http://schemas.microsoft.com/office/drawing/2014/main" id="{0562FFFF-6D89-4DCB-949C-7847C4DE18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1108075" y="2532063"/>
                <a:ext cx="34925" cy="0"/>
              </a:xfrm>
              <a:prstGeom prst="line">
                <a:avLst/>
              </a:prstGeom>
              <a:noFill/>
              <a:ln w="23813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4" name="Line 7">
                <a:extLst>
                  <a:ext uri="{FF2B5EF4-FFF2-40B4-BE49-F238E27FC236}">
                    <a16:creationId xmlns:a16="http://schemas.microsoft.com/office/drawing/2014/main" id="{51F4478B-8F23-4BAE-BFF7-75ECEA027D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1049338" y="2532063"/>
                <a:ext cx="36513" cy="0"/>
              </a:xfrm>
              <a:prstGeom prst="line">
                <a:avLst/>
              </a:prstGeom>
              <a:noFill/>
              <a:ln w="23813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5" name="Line 8">
                <a:extLst>
                  <a:ext uri="{FF2B5EF4-FFF2-40B4-BE49-F238E27FC236}">
                    <a16:creationId xmlns:a16="http://schemas.microsoft.com/office/drawing/2014/main" id="{9E7F0EEC-C677-4B05-AC50-AE17D6EE48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989013" y="2532063"/>
                <a:ext cx="36513" cy="0"/>
              </a:xfrm>
              <a:prstGeom prst="line">
                <a:avLst/>
              </a:prstGeom>
              <a:noFill/>
              <a:ln w="23813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6" name="Freeform 9">
                <a:extLst>
                  <a:ext uri="{FF2B5EF4-FFF2-40B4-BE49-F238E27FC236}">
                    <a16:creationId xmlns:a16="http://schemas.microsoft.com/office/drawing/2014/main" id="{740F0CF8-40F1-4247-B3E8-C518241EE8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60450" y="2640013"/>
                <a:ext cx="119063" cy="142875"/>
              </a:xfrm>
              <a:custGeom>
                <a:avLst/>
                <a:gdLst>
                  <a:gd name="T0" fmla="*/ 20 w 40"/>
                  <a:gd name="T1" fmla="*/ 48 h 48"/>
                  <a:gd name="T2" fmla="*/ 40 w 40"/>
                  <a:gd name="T3" fmla="*/ 27 h 48"/>
                  <a:gd name="T4" fmla="*/ 40 w 40"/>
                  <a:gd name="T5" fmla="*/ 21 h 48"/>
                  <a:gd name="T6" fmla="*/ 20 w 40"/>
                  <a:gd name="T7" fmla="*/ 0 h 48"/>
                  <a:gd name="T8" fmla="*/ 0 w 40"/>
                  <a:gd name="T9" fmla="*/ 21 h 48"/>
                  <a:gd name="T10" fmla="*/ 0 w 40"/>
                  <a:gd name="T11" fmla="*/ 27 h 48"/>
                  <a:gd name="T12" fmla="*/ 20 w 40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48">
                    <a:moveTo>
                      <a:pt x="20" y="48"/>
                    </a:moveTo>
                    <a:cubicBezTo>
                      <a:pt x="31" y="48"/>
                      <a:pt x="40" y="39"/>
                      <a:pt x="40" y="27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40" y="9"/>
                      <a:pt x="31" y="0"/>
                      <a:pt x="20" y="0"/>
                    </a:cubicBezTo>
                    <a:cubicBezTo>
                      <a:pt x="9" y="0"/>
                      <a:pt x="0" y="9"/>
                      <a:pt x="0" y="21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39"/>
                      <a:pt x="9" y="48"/>
                      <a:pt x="20" y="48"/>
                    </a:cubicBezTo>
                    <a:close/>
                  </a:path>
                </a:pathLst>
              </a:custGeom>
              <a:noFill/>
              <a:ln w="23813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7" name="Freeform 10">
                <a:extLst>
                  <a:ext uri="{FF2B5EF4-FFF2-40B4-BE49-F238E27FC236}">
                    <a16:creationId xmlns:a16="http://schemas.microsoft.com/office/drawing/2014/main" id="{6B3255FF-1054-4947-ABFC-0C1AC0A28B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1888" y="2819400"/>
                <a:ext cx="263525" cy="131763"/>
              </a:xfrm>
              <a:custGeom>
                <a:avLst/>
                <a:gdLst>
                  <a:gd name="T0" fmla="*/ 88 w 88"/>
                  <a:gd name="T1" fmla="*/ 44 h 44"/>
                  <a:gd name="T2" fmla="*/ 88 w 88"/>
                  <a:gd name="T3" fmla="*/ 24 h 44"/>
                  <a:gd name="T4" fmla="*/ 44 w 88"/>
                  <a:gd name="T5" fmla="*/ 0 h 44"/>
                  <a:gd name="T6" fmla="*/ 0 w 88"/>
                  <a:gd name="T7" fmla="*/ 24 h 44"/>
                  <a:gd name="T8" fmla="*/ 0 w 88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44">
                    <a:moveTo>
                      <a:pt x="88" y="44"/>
                    </a:move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8"/>
                      <a:pt x="59" y="0"/>
                      <a:pt x="44" y="0"/>
                    </a:cubicBezTo>
                    <a:cubicBezTo>
                      <a:pt x="29" y="0"/>
                      <a:pt x="0" y="8"/>
                      <a:pt x="0" y="24"/>
                    </a:cubicBezTo>
                    <a:cubicBezTo>
                      <a:pt x="0" y="44"/>
                      <a:pt x="0" y="44"/>
                      <a:pt x="0" y="44"/>
                    </a:cubicBezTo>
                  </a:path>
                </a:pathLst>
              </a:custGeom>
              <a:noFill/>
              <a:ln w="23813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8" name="Line 11">
                <a:extLst>
                  <a:ext uri="{FF2B5EF4-FFF2-40B4-BE49-F238E27FC236}">
                    <a16:creationId xmlns:a16="http://schemas.microsoft.com/office/drawing/2014/main" id="{1AFEAD43-CA6D-4F70-B7C2-F33453C40F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-928688" y="2914650"/>
                <a:ext cx="0" cy="36513"/>
              </a:xfrm>
              <a:prstGeom prst="line">
                <a:avLst/>
              </a:prstGeom>
              <a:noFill/>
              <a:ln w="23813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9" name="Line 12">
                <a:extLst>
                  <a:ext uri="{FF2B5EF4-FFF2-40B4-BE49-F238E27FC236}">
                    <a16:creationId xmlns:a16="http://schemas.microsoft.com/office/drawing/2014/main" id="{31E6D3A3-00C4-4EE8-8AAA-18626ACED4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1073150" y="2914650"/>
                <a:ext cx="0" cy="36513"/>
              </a:xfrm>
              <a:prstGeom prst="line">
                <a:avLst/>
              </a:prstGeom>
              <a:noFill/>
              <a:ln w="23813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0" name="Line 13">
                <a:extLst>
                  <a:ext uri="{FF2B5EF4-FFF2-40B4-BE49-F238E27FC236}">
                    <a16:creationId xmlns:a16="http://schemas.microsoft.com/office/drawing/2014/main" id="{13B8F062-761C-49C3-8621-8381058069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1276350" y="2951163"/>
                <a:ext cx="539750" cy="0"/>
              </a:xfrm>
              <a:prstGeom prst="line">
                <a:avLst/>
              </a:prstGeom>
              <a:noFill/>
              <a:ln w="23813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E9E90EFA-33BB-4B93-9511-0A541BCA1EF7}"/>
              </a:ext>
            </a:extLst>
          </p:cNvPr>
          <p:cNvGrpSpPr/>
          <p:nvPr/>
        </p:nvGrpSpPr>
        <p:grpSpPr>
          <a:xfrm>
            <a:off x="1502069" y="3277583"/>
            <a:ext cx="1046187" cy="861121"/>
            <a:chOff x="1502069" y="3277583"/>
            <a:chExt cx="1046187" cy="861121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9A7C8CAD-1FB9-4CD6-8E81-32F377C6E0BC}"/>
                </a:ext>
              </a:extLst>
            </p:cNvPr>
            <p:cNvSpPr/>
            <p:nvPr/>
          </p:nvSpPr>
          <p:spPr>
            <a:xfrm>
              <a:off x="1502069" y="3277583"/>
              <a:ext cx="1046187" cy="861121"/>
            </a:xfrm>
            <a:custGeom>
              <a:avLst/>
              <a:gdLst>
                <a:gd name="connsiteX0" fmla="*/ 376245 w 1520270"/>
                <a:gd name="connsiteY0" fmla="*/ 9608 h 1251341"/>
                <a:gd name="connsiteX1" fmla="*/ 760429 w 1520270"/>
                <a:gd name="connsiteY1" fmla="*/ 119374 h 1251341"/>
                <a:gd name="connsiteX2" fmla="*/ 1287309 w 1520270"/>
                <a:gd name="connsiteY2" fmla="*/ 454163 h 1251341"/>
                <a:gd name="connsiteX3" fmla="*/ 1451959 w 1520270"/>
                <a:gd name="connsiteY3" fmla="*/ 926160 h 1251341"/>
                <a:gd name="connsiteX4" fmla="*/ 979962 w 1520270"/>
                <a:gd name="connsiteY4" fmla="*/ 1195089 h 1251341"/>
                <a:gd name="connsiteX5" fmla="*/ 716522 w 1520270"/>
                <a:gd name="connsiteY5" fmla="*/ 1249972 h 1251341"/>
                <a:gd name="connsiteX6" fmla="*/ 277455 w 1520270"/>
                <a:gd name="connsiteY6" fmla="*/ 1167647 h 1251341"/>
                <a:gd name="connsiteX7" fmla="*/ 3038 w 1520270"/>
                <a:gd name="connsiteY7" fmla="*/ 547465 h 1251341"/>
                <a:gd name="connsiteX8" fmla="*/ 140246 w 1520270"/>
                <a:gd name="connsiteY8" fmla="*/ 168769 h 1251341"/>
                <a:gd name="connsiteX9" fmla="*/ 376245 w 1520270"/>
                <a:gd name="connsiteY9" fmla="*/ 9608 h 125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0270" h="1251341">
                  <a:moveTo>
                    <a:pt x="376245" y="9608"/>
                  </a:moveTo>
                  <a:cubicBezTo>
                    <a:pt x="376245" y="9608"/>
                    <a:pt x="529918" y="-39787"/>
                    <a:pt x="760429" y="119374"/>
                  </a:cubicBezTo>
                  <a:cubicBezTo>
                    <a:pt x="990939" y="278536"/>
                    <a:pt x="1150101" y="377326"/>
                    <a:pt x="1287309" y="454163"/>
                  </a:cubicBezTo>
                  <a:cubicBezTo>
                    <a:pt x="1424518" y="531000"/>
                    <a:pt x="1627586" y="646255"/>
                    <a:pt x="1451959" y="926160"/>
                  </a:cubicBezTo>
                  <a:cubicBezTo>
                    <a:pt x="1375123" y="1008485"/>
                    <a:pt x="1386099" y="1041415"/>
                    <a:pt x="979962" y="1195089"/>
                  </a:cubicBezTo>
                  <a:cubicBezTo>
                    <a:pt x="848242" y="1238995"/>
                    <a:pt x="787870" y="1244484"/>
                    <a:pt x="716522" y="1249972"/>
                  </a:cubicBezTo>
                  <a:cubicBezTo>
                    <a:pt x="645173" y="1255460"/>
                    <a:pt x="436617" y="1260949"/>
                    <a:pt x="277455" y="1167647"/>
                  </a:cubicBezTo>
                  <a:cubicBezTo>
                    <a:pt x="118293" y="1074345"/>
                    <a:pt x="8526" y="816393"/>
                    <a:pt x="3038" y="547465"/>
                  </a:cubicBezTo>
                  <a:cubicBezTo>
                    <a:pt x="-7939" y="393791"/>
                    <a:pt x="118293" y="196211"/>
                    <a:pt x="140246" y="168769"/>
                  </a:cubicBezTo>
                  <a:cubicBezTo>
                    <a:pt x="162200" y="141328"/>
                    <a:pt x="217083" y="75468"/>
                    <a:pt x="376245" y="9608"/>
                  </a:cubicBezTo>
                  <a:close/>
                </a:path>
              </a:pathLst>
            </a:custGeom>
            <a:gradFill>
              <a:gsLst>
                <a:gs pos="0">
                  <a:srgbClr val="0930CB"/>
                </a:gs>
                <a:gs pos="76000">
                  <a:srgbClr val="5CD6FE"/>
                </a:gs>
              </a:gsLst>
              <a:lin ang="8400000" scaled="0"/>
            </a:gradFill>
            <a:ln w="12700" cap="flat">
              <a:gradFill flip="none" rotWithShape="1">
                <a:gsLst>
                  <a:gs pos="16000">
                    <a:srgbClr val="5807EB">
                      <a:alpha val="86000"/>
                    </a:srgbClr>
                  </a:gs>
                  <a:gs pos="81000">
                    <a:srgbClr val="FFC000"/>
                  </a:gs>
                </a:gsLst>
                <a:lin ang="3000000" scaled="0"/>
                <a:tileRect/>
              </a:gradFill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F118EAA6-6E6E-4241-A5A3-9317A745AB1E}"/>
                </a:ext>
              </a:extLst>
            </p:cNvPr>
            <p:cNvGrpSpPr/>
            <p:nvPr/>
          </p:nvGrpSpPr>
          <p:grpSpPr>
            <a:xfrm>
              <a:off x="1821376" y="3566745"/>
              <a:ext cx="354461" cy="338486"/>
              <a:chOff x="-1300163" y="3359150"/>
              <a:chExt cx="563563" cy="538163"/>
            </a:xfrm>
          </p:grpSpPr>
          <p:sp>
            <p:nvSpPr>
              <p:cNvPr id="112" name="Freeform 25">
                <a:extLst>
                  <a:ext uri="{FF2B5EF4-FFF2-40B4-BE49-F238E27FC236}">
                    <a16:creationId xmlns:a16="http://schemas.microsoft.com/office/drawing/2014/main" id="{A15A3892-47DF-49D3-89F9-91F40741E1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4913" y="3562350"/>
                <a:ext cx="360363" cy="107950"/>
              </a:xfrm>
              <a:custGeom>
                <a:avLst/>
                <a:gdLst>
                  <a:gd name="T0" fmla="*/ 182 w 227"/>
                  <a:gd name="T1" fmla="*/ 68 h 68"/>
                  <a:gd name="T2" fmla="*/ 227 w 227"/>
                  <a:gd name="T3" fmla="*/ 23 h 68"/>
                  <a:gd name="T4" fmla="*/ 227 w 227"/>
                  <a:gd name="T5" fmla="*/ 0 h 68"/>
                  <a:gd name="T6" fmla="*/ 114 w 227"/>
                  <a:gd name="T7" fmla="*/ 0 h 68"/>
                  <a:gd name="T8" fmla="*/ 0 w 227"/>
                  <a:gd name="T9" fmla="*/ 0 h 68"/>
                  <a:gd name="T10" fmla="*/ 0 w 227"/>
                  <a:gd name="T11" fmla="*/ 23 h 68"/>
                  <a:gd name="T12" fmla="*/ 46 w 227"/>
                  <a:gd name="T13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7" h="68">
                    <a:moveTo>
                      <a:pt x="182" y="68"/>
                    </a:moveTo>
                    <a:lnTo>
                      <a:pt x="227" y="23"/>
                    </a:lnTo>
                    <a:lnTo>
                      <a:pt x="227" y="0"/>
                    </a:lnTo>
                    <a:lnTo>
                      <a:pt x="114" y="0"/>
                    </a:lnTo>
                    <a:lnTo>
                      <a:pt x="0" y="0"/>
                    </a:lnTo>
                    <a:lnTo>
                      <a:pt x="0" y="23"/>
                    </a:lnTo>
                    <a:lnTo>
                      <a:pt x="46" y="68"/>
                    </a:lnTo>
                  </a:path>
                </a:pathLst>
              </a:custGeom>
              <a:noFill/>
              <a:ln w="23813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3" name="Line 26">
                <a:extLst>
                  <a:ext uri="{FF2B5EF4-FFF2-40B4-BE49-F238E27FC236}">
                    <a16:creationId xmlns:a16="http://schemas.microsoft.com/office/drawing/2014/main" id="{56E01729-A43F-44CF-996D-78A41C9D60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-1131888" y="3609975"/>
                <a:ext cx="0" cy="96838"/>
              </a:xfrm>
              <a:prstGeom prst="line">
                <a:avLst/>
              </a:prstGeom>
              <a:noFill/>
              <a:ln w="23813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4" name="Line 27">
                <a:extLst>
                  <a:ext uri="{FF2B5EF4-FFF2-40B4-BE49-F238E27FC236}">
                    <a16:creationId xmlns:a16="http://schemas.microsoft.com/office/drawing/2014/main" id="{C0FAC8E5-DAAC-46AB-A8EA-1B4B991555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-915988" y="3609975"/>
                <a:ext cx="0" cy="96838"/>
              </a:xfrm>
              <a:prstGeom prst="line">
                <a:avLst/>
              </a:prstGeom>
              <a:noFill/>
              <a:ln w="23813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5" name="Freeform 28">
                <a:extLst>
                  <a:ext uri="{FF2B5EF4-FFF2-40B4-BE49-F238E27FC236}">
                    <a16:creationId xmlns:a16="http://schemas.microsoft.com/office/drawing/2014/main" id="{839062E4-0515-4F48-B3B4-CE7E23376F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0775" y="3467100"/>
                <a:ext cx="192088" cy="95250"/>
              </a:xfrm>
              <a:custGeom>
                <a:avLst/>
                <a:gdLst>
                  <a:gd name="T0" fmla="*/ 64 w 64"/>
                  <a:gd name="T1" fmla="*/ 32 h 32"/>
                  <a:gd name="T2" fmla="*/ 64 w 64"/>
                  <a:gd name="T3" fmla="*/ 16 h 32"/>
                  <a:gd name="T4" fmla="*/ 32 w 64"/>
                  <a:gd name="T5" fmla="*/ 0 h 32"/>
                  <a:gd name="T6" fmla="*/ 0 w 64"/>
                  <a:gd name="T7" fmla="*/ 16 h 32"/>
                  <a:gd name="T8" fmla="*/ 0 w 64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32">
                    <a:moveTo>
                      <a:pt x="64" y="32"/>
                    </a:move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6"/>
                      <a:pt x="40" y="0"/>
                      <a:pt x="32" y="0"/>
                    </a:cubicBezTo>
                    <a:cubicBezTo>
                      <a:pt x="24" y="0"/>
                      <a:pt x="0" y="6"/>
                      <a:pt x="0" y="16"/>
                    </a:cubicBezTo>
                    <a:cubicBezTo>
                      <a:pt x="0" y="32"/>
                      <a:pt x="0" y="32"/>
                      <a:pt x="0" y="32"/>
                    </a:cubicBezTo>
                  </a:path>
                </a:pathLst>
              </a:custGeom>
              <a:noFill/>
              <a:ln w="23813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6" name="Freeform 29">
                <a:extLst>
                  <a:ext uri="{FF2B5EF4-FFF2-40B4-BE49-F238E27FC236}">
                    <a16:creationId xmlns:a16="http://schemas.microsoft.com/office/drawing/2014/main" id="{CEF3B0DC-9227-41BF-B104-3247ACF1C0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73150" y="3359150"/>
                <a:ext cx="96838" cy="107950"/>
              </a:xfrm>
              <a:custGeom>
                <a:avLst/>
                <a:gdLst>
                  <a:gd name="T0" fmla="*/ 16 w 32"/>
                  <a:gd name="T1" fmla="*/ 36 h 36"/>
                  <a:gd name="T2" fmla="*/ 32 w 32"/>
                  <a:gd name="T3" fmla="*/ 21 h 36"/>
                  <a:gd name="T4" fmla="*/ 32 w 32"/>
                  <a:gd name="T5" fmla="*/ 15 h 36"/>
                  <a:gd name="T6" fmla="*/ 16 w 32"/>
                  <a:gd name="T7" fmla="*/ 0 h 36"/>
                  <a:gd name="T8" fmla="*/ 0 w 32"/>
                  <a:gd name="T9" fmla="*/ 15 h 36"/>
                  <a:gd name="T10" fmla="*/ 0 w 32"/>
                  <a:gd name="T11" fmla="*/ 21 h 36"/>
                  <a:gd name="T12" fmla="*/ 16 w 32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36">
                    <a:moveTo>
                      <a:pt x="16" y="36"/>
                    </a:moveTo>
                    <a:cubicBezTo>
                      <a:pt x="25" y="36"/>
                      <a:pt x="32" y="29"/>
                      <a:pt x="32" y="21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7"/>
                      <a:pt x="25" y="0"/>
                      <a:pt x="16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9"/>
                      <a:pt x="7" y="36"/>
                      <a:pt x="16" y="36"/>
                    </a:cubicBezTo>
                    <a:close/>
                  </a:path>
                </a:pathLst>
              </a:custGeom>
              <a:noFill/>
              <a:ln w="23813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7" name="Freeform 30">
                <a:extLst>
                  <a:ext uri="{FF2B5EF4-FFF2-40B4-BE49-F238E27FC236}">
                    <a16:creationId xmlns:a16="http://schemas.microsoft.com/office/drawing/2014/main" id="{0395AFFA-97D9-4B20-9848-C1156731DA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65238" y="3741738"/>
                <a:ext cx="481013" cy="155575"/>
              </a:xfrm>
              <a:custGeom>
                <a:avLst/>
                <a:gdLst>
                  <a:gd name="T0" fmla="*/ 160 w 160"/>
                  <a:gd name="T1" fmla="*/ 52 h 52"/>
                  <a:gd name="T2" fmla="*/ 160 w 160"/>
                  <a:gd name="T3" fmla="*/ 44 h 52"/>
                  <a:gd name="T4" fmla="*/ 140 w 160"/>
                  <a:gd name="T5" fmla="*/ 24 h 52"/>
                  <a:gd name="T6" fmla="*/ 140 w 160"/>
                  <a:gd name="T7" fmla="*/ 20 h 52"/>
                  <a:gd name="T8" fmla="*/ 120 w 160"/>
                  <a:gd name="T9" fmla="*/ 0 h 52"/>
                  <a:gd name="T10" fmla="*/ 100 w 160"/>
                  <a:gd name="T11" fmla="*/ 20 h 52"/>
                  <a:gd name="T12" fmla="*/ 80 w 160"/>
                  <a:gd name="T13" fmla="*/ 0 h 52"/>
                  <a:gd name="T14" fmla="*/ 60 w 160"/>
                  <a:gd name="T15" fmla="*/ 20 h 52"/>
                  <a:gd name="T16" fmla="*/ 40 w 160"/>
                  <a:gd name="T17" fmla="*/ 0 h 52"/>
                  <a:gd name="T18" fmla="*/ 20 w 160"/>
                  <a:gd name="T19" fmla="*/ 20 h 52"/>
                  <a:gd name="T20" fmla="*/ 20 w 160"/>
                  <a:gd name="T21" fmla="*/ 24 h 52"/>
                  <a:gd name="T22" fmla="*/ 0 w 160"/>
                  <a:gd name="T23" fmla="*/ 44 h 52"/>
                  <a:gd name="T24" fmla="*/ 0 w 160"/>
                  <a:gd name="T2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0" h="52">
                    <a:moveTo>
                      <a:pt x="160" y="52"/>
                    </a:moveTo>
                    <a:cubicBezTo>
                      <a:pt x="160" y="44"/>
                      <a:pt x="160" y="44"/>
                      <a:pt x="160" y="44"/>
                    </a:cubicBezTo>
                    <a:cubicBezTo>
                      <a:pt x="160" y="33"/>
                      <a:pt x="151" y="24"/>
                      <a:pt x="140" y="24"/>
                    </a:cubicBezTo>
                    <a:cubicBezTo>
                      <a:pt x="140" y="20"/>
                      <a:pt x="140" y="20"/>
                      <a:pt x="140" y="20"/>
                    </a:cubicBezTo>
                    <a:cubicBezTo>
                      <a:pt x="140" y="9"/>
                      <a:pt x="131" y="0"/>
                      <a:pt x="120" y="0"/>
                    </a:cubicBezTo>
                    <a:cubicBezTo>
                      <a:pt x="109" y="0"/>
                      <a:pt x="100" y="9"/>
                      <a:pt x="100" y="20"/>
                    </a:cubicBezTo>
                    <a:cubicBezTo>
                      <a:pt x="100" y="9"/>
                      <a:pt x="91" y="0"/>
                      <a:pt x="80" y="0"/>
                    </a:cubicBezTo>
                    <a:cubicBezTo>
                      <a:pt x="69" y="0"/>
                      <a:pt x="60" y="9"/>
                      <a:pt x="60" y="20"/>
                    </a:cubicBezTo>
                    <a:cubicBezTo>
                      <a:pt x="60" y="9"/>
                      <a:pt x="51" y="0"/>
                      <a:pt x="40" y="0"/>
                    </a:cubicBezTo>
                    <a:cubicBezTo>
                      <a:pt x="29" y="0"/>
                      <a:pt x="20" y="9"/>
                      <a:pt x="20" y="20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9" y="24"/>
                      <a:pt x="0" y="33"/>
                      <a:pt x="0" y="44"/>
                    </a:cubicBezTo>
                    <a:cubicBezTo>
                      <a:pt x="0" y="52"/>
                      <a:pt x="0" y="52"/>
                      <a:pt x="0" y="52"/>
                    </a:cubicBezTo>
                  </a:path>
                </a:pathLst>
              </a:custGeom>
              <a:noFill/>
              <a:ln w="23813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8" name="Freeform 31">
                <a:extLst>
                  <a:ext uri="{FF2B5EF4-FFF2-40B4-BE49-F238E27FC236}">
                    <a16:creationId xmlns:a16="http://schemas.microsoft.com/office/drawing/2014/main" id="{4E544D74-644B-42A0-87E4-4363F8808A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04913" y="3814763"/>
                <a:ext cx="60325" cy="82550"/>
              </a:xfrm>
              <a:custGeom>
                <a:avLst/>
                <a:gdLst>
                  <a:gd name="T0" fmla="*/ 20 w 20"/>
                  <a:gd name="T1" fmla="*/ 28 h 28"/>
                  <a:gd name="T2" fmla="*/ 20 w 20"/>
                  <a:gd name="T3" fmla="*/ 20 h 28"/>
                  <a:gd name="T4" fmla="*/ 0 w 20"/>
                  <a:gd name="T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28">
                    <a:moveTo>
                      <a:pt x="20" y="28"/>
                    </a:move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9"/>
                      <a:pt x="11" y="0"/>
                      <a:pt x="0" y="0"/>
                    </a:cubicBezTo>
                  </a:path>
                </a:pathLst>
              </a:custGeom>
              <a:noFill/>
              <a:ln w="23813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9" name="Freeform 32">
                <a:extLst>
                  <a:ext uri="{FF2B5EF4-FFF2-40B4-BE49-F238E27FC236}">
                    <a16:creationId xmlns:a16="http://schemas.microsoft.com/office/drawing/2014/main" id="{277379AA-F3EF-4723-B033-7FA76A7A8B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44588" y="3814763"/>
                <a:ext cx="120650" cy="82550"/>
              </a:xfrm>
              <a:custGeom>
                <a:avLst/>
                <a:gdLst>
                  <a:gd name="T0" fmla="*/ 40 w 40"/>
                  <a:gd name="T1" fmla="*/ 28 h 28"/>
                  <a:gd name="T2" fmla="*/ 40 w 40"/>
                  <a:gd name="T3" fmla="*/ 20 h 28"/>
                  <a:gd name="T4" fmla="*/ 20 w 40"/>
                  <a:gd name="T5" fmla="*/ 0 h 28"/>
                  <a:gd name="T6" fmla="*/ 0 w 40"/>
                  <a:gd name="T7" fmla="*/ 20 h 28"/>
                  <a:gd name="T8" fmla="*/ 0 w 40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cubicBezTo>
                      <a:pt x="40" y="20"/>
                      <a:pt x="40" y="20"/>
                      <a:pt x="40" y="20"/>
                    </a:cubicBezTo>
                    <a:cubicBezTo>
                      <a:pt x="40" y="9"/>
                      <a:pt x="31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28"/>
                      <a:pt x="0" y="28"/>
                      <a:pt x="0" y="28"/>
                    </a:cubicBezTo>
                  </a:path>
                </a:pathLst>
              </a:custGeom>
              <a:noFill/>
              <a:ln w="23813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0" name="Freeform 33">
                <a:extLst>
                  <a:ext uri="{FF2B5EF4-FFF2-40B4-BE49-F238E27FC236}">
                    <a16:creationId xmlns:a16="http://schemas.microsoft.com/office/drawing/2014/main" id="{C9C798CD-FD63-4F8F-9A00-62342726E9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3938" y="3814763"/>
                <a:ext cx="119063" cy="82550"/>
              </a:xfrm>
              <a:custGeom>
                <a:avLst/>
                <a:gdLst>
                  <a:gd name="T0" fmla="*/ 40 w 40"/>
                  <a:gd name="T1" fmla="*/ 28 h 28"/>
                  <a:gd name="T2" fmla="*/ 40 w 40"/>
                  <a:gd name="T3" fmla="*/ 20 h 28"/>
                  <a:gd name="T4" fmla="*/ 20 w 40"/>
                  <a:gd name="T5" fmla="*/ 0 h 28"/>
                  <a:gd name="T6" fmla="*/ 0 w 40"/>
                  <a:gd name="T7" fmla="*/ 20 h 28"/>
                  <a:gd name="T8" fmla="*/ 0 w 40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cubicBezTo>
                      <a:pt x="40" y="20"/>
                      <a:pt x="40" y="20"/>
                      <a:pt x="40" y="20"/>
                    </a:cubicBezTo>
                    <a:cubicBezTo>
                      <a:pt x="40" y="9"/>
                      <a:pt x="31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28"/>
                      <a:pt x="0" y="28"/>
                      <a:pt x="0" y="28"/>
                    </a:cubicBezTo>
                  </a:path>
                </a:pathLst>
              </a:custGeom>
              <a:noFill/>
              <a:ln w="23813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1" name="Freeform 34">
                <a:extLst>
                  <a:ext uri="{FF2B5EF4-FFF2-40B4-BE49-F238E27FC236}">
                    <a16:creationId xmlns:a16="http://schemas.microsoft.com/office/drawing/2014/main" id="{D80D721F-F1B6-4870-9673-3FFA5FA424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4875" y="3814763"/>
                <a:ext cx="60325" cy="82550"/>
              </a:xfrm>
              <a:custGeom>
                <a:avLst/>
                <a:gdLst>
                  <a:gd name="T0" fmla="*/ 20 w 20"/>
                  <a:gd name="T1" fmla="*/ 0 h 28"/>
                  <a:gd name="T2" fmla="*/ 0 w 20"/>
                  <a:gd name="T3" fmla="*/ 20 h 28"/>
                  <a:gd name="T4" fmla="*/ 0 w 20"/>
                  <a:gd name="T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28">
                    <a:moveTo>
                      <a:pt x="20" y="0"/>
                    </a:moveTo>
                    <a:cubicBezTo>
                      <a:pt x="9" y="0"/>
                      <a:pt x="0" y="9"/>
                      <a:pt x="0" y="20"/>
                    </a:cubicBezTo>
                    <a:cubicBezTo>
                      <a:pt x="0" y="28"/>
                      <a:pt x="0" y="28"/>
                      <a:pt x="0" y="28"/>
                    </a:cubicBezTo>
                  </a:path>
                </a:pathLst>
              </a:custGeom>
              <a:noFill/>
              <a:ln w="23813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2" name="Line 35">
                <a:extLst>
                  <a:ext uri="{FF2B5EF4-FFF2-40B4-BE49-F238E27FC236}">
                    <a16:creationId xmlns:a16="http://schemas.microsoft.com/office/drawing/2014/main" id="{AD0ED717-FA61-4DDB-8299-96F8EBB60E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1300163" y="3897313"/>
                <a:ext cx="563563" cy="0"/>
              </a:xfrm>
              <a:prstGeom prst="line">
                <a:avLst/>
              </a:prstGeom>
              <a:noFill/>
              <a:ln w="23813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165" name="Rectangle 15">
            <a:extLst>
              <a:ext uri="{FF2B5EF4-FFF2-40B4-BE49-F238E27FC236}">
                <a16:creationId xmlns:a16="http://schemas.microsoft.com/office/drawing/2014/main" id="{F815BF49-38AB-4098-B88B-B70DFDD09705}"/>
              </a:ext>
            </a:extLst>
          </p:cNvPr>
          <p:cNvSpPr/>
          <p:nvPr/>
        </p:nvSpPr>
        <p:spPr>
          <a:xfrm>
            <a:off x="2054363" y="1666404"/>
            <a:ext cx="8113986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i="0" u="none" strike="noStrike" kern="1200" cap="none" spc="0" normalizeH="0" baseline="0" noProof="0" dirty="0">
                <a:ln>
                  <a:noFill/>
                </a:ln>
                <a:solidFill>
                  <a:srgbClr val="E5EAFF"/>
                </a:solidFill>
                <a:effectLst/>
                <a:uLnTx/>
                <a:uFillTx/>
                <a:cs typeface="+mn-ea"/>
                <a:sym typeface="+mn-lt"/>
              </a:rPr>
              <a:t>Ut wisi enim ad minim veniam</a:t>
            </a: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quis nostrud exerci tation ullamcorper suscipit lobortis nisl ut aliquip ex ea commodo consequat. Lorem ipsum dolor sit amet, consectetuer adipiscing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6" name="矩形 165">
            <a:extLst>
              <a:ext uri="{FF2B5EF4-FFF2-40B4-BE49-F238E27FC236}">
                <a16:creationId xmlns:a16="http://schemas.microsoft.com/office/drawing/2014/main" id="{BC052661-5D80-401B-892B-5F5953EC107A}"/>
              </a:ext>
            </a:extLst>
          </p:cNvPr>
          <p:cNvSpPr/>
          <p:nvPr/>
        </p:nvSpPr>
        <p:spPr>
          <a:xfrm>
            <a:off x="5736000" y="1433335"/>
            <a:ext cx="720000" cy="36000"/>
          </a:xfrm>
          <a:prstGeom prst="rect">
            <a:avLst/>
          </a:prstGeom>
          <a:gradFill>
            <a:gsLst>
              <a:gs pos="0">
                <a:srgbClr val="FFC000"/>
              </a:gs>
              <a:gs pos="91000">
                <a:srgbClr val="5E03E3"/>
              </a:gs>
            </a:gsLst>
            <a:lin ang="4200000" scaled="0"/>
          </a:gradFill>
          <a:ln w="9525" cap="flat">
            <a:noFill/>
            <a:prstDash val="solid"/>
            <a:miter/>
          </a:ln>
          <a:effectLst>
            <a:outerShdw blurRad="101600" dist="38100" dir="2700000" algn="tl" rotWithShape="0">
              <a:prstClr val="black">
                <a:alpha val="3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70" name="组合 169">
            <a:extLst>
              <a:ext uri="{FF2B5EF4-FFF2-40B4-BE49-F238E27FC236}">
                <a16:creationId xmlns:a16="http://schemas.microsoft.com/office/drawing/2014/main" id="{75028EA8-4B4C-4EFE-B705-024FD0B4618B}"/>
              </a:ext>
            </a:extLst>
          </p:cNvPr>
          <p:cNvGrpSpPr/>
          <p:nvPr/>
        </p:nvGrpSpPr>
        <p:grpSpPr>
          <a:xfrm>
            <a:off x="639119" y="4596958"/>
            <a:ext cx="2693696" cy="1200928"/>
            <a:chOff x="7534634" y="5556907"/>
            <a:chExt cx="3311684" cy="1200928"/>
          </a:xfrm>
        </p:grpSpPr>
        <p:sp>
          <p:nvSpPr>
            <p:cNvPr id="171" name="Subtitle 2">
              <a:extLst>
                <a:ext uri="{FF2B5EF4-FFF2-40B4-BE49-F238E27FC236}">
                  <a16:creationId xmlns:a16="http://schemas.microsoft.com/office/drawing/2014/main" id="{E1FCC7F1-AE55-4F71-B32B-5AC8B69262DE}"/>
                </a:ext>
              </a:extLst>
            </p:cNvPr>
            <p:cNvSpPr txBox="1">
              <a:spLocks/>
            </p:cNvSpPr>
            <p:nvPr/>
          </p:nvSpPr>
          <p:spPr>
            <a:xfrm>
              <a:off x="7534634" y="6111504"/>
              <a:ext cx="3311684" cy="646331"/>
            </a:xfrm>
            <a:prstGeom prst="rect">
              <a:avLst/>
            </a:prstGeom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专业平面设计师和动效师进行美学设计、可视化处理以及动画制作，让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具有极强的美感和冲击力。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2" name="TextBox 69">
              <a:extLst>
                <a:ext uri="{FF2B5EF4-FFF2-40B4-BE49-F238E27FC236}">
                  <a16:creationId xmlns:a16="http://schemas.microsoft.com/office/drawing/2014/main" id="{84BA0B1E-D313-4595-83B4-DE1D6102318A}"/>
                </a:ext>
              </a:extLst>
            </p:cNvPr>
            <p:cNvSpPr txBox="1"/>
            <p:nvPr/>
          </p:nvSpPr>
          <p:spPr>
            <a:xfrm>
              <a:off x="8109367" y="5556907"/>
              <a:ext cx="22630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defRPr>
              </a:lvl1pPr>
            </a:lstStyle>
            <a:p>
              <a:pPr algn="ctr"/>
              <a:r>
                <a:rPr lang="zh-CN" altLang="en-US" sz="2000" b="1" dirty="0">
                  <a:solidFill>
                    <a:srgbClr val="1C223E"/>
                  </a:solidFill>
                  <a:latin typeface="+mn-lt"/>
                  <a:ea typeface="+mn-ea"/>
                  <a:cs typeface="+mn-ea"/>
                  <a:sym typeface="+mn-lt"/>
                </a:rPr>
                <a:t>设计美化</a:t>
              </a:r>
              <a:endParaRPr lang="en-US" sz="2000" b="1" dirty="0">
                <a:solidFill>
                  <a:srgbClr val="1C223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74" name="矩形 173">
            <a:extLst>
              <a:ext uri="{FF2B5EF4-FFF2-40B4-BE49-F238E27FC236}">
                <a16:creationId xmlns:a16="http://schemas.microsoft.com/office/drawing/2014/main" id="{B6C402A1-9094-411A-8887-68F92B8ACCE7}"/>
              </a:ext>
            </a:extLst>
          </p:cNvPr>
          <p:cNvSpPr/>
          <p:nvPr/>
        </p:nvSpPr>
        <p:spPr>
          <a:xfrm>
            <a:off x="9415464" y="6294834"/>
            <a:ext cx="2229462" cy="32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600" spc="15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A  Quality Control Manual of Chinese Standard PPT</a:t>
            </a:r>
          </a:p>
        </p:txBody>
      </p:sp>
      <p:grpSp>
        <p:nvGrpSpPr>
          <p:cNvPr id="175" name="组合 174">
            <a:extLst>
              <a:ext uri="{FF2B5EF4-FFF2-40B4-BE49-F238E27FC236}">
                <a16:creationId xmlns:a16="http://schemas.microsoft.com/office/drawing/2014/main" id="{7C3394A6-68C7-406F-A8EC-1AE8E56A057F}"/>
              </a:ext>
            </a:extLst>
          </p:cNvPr>
          <p:cNvGrpSpPr/>
          <p:nvPr/>
        </p:nvGrpSpPr>
        <p:grpSpPr>
          <a:xfrm>
            <a:off x="3498304" y="4596958"/>
            <a:ext cx="2461964" cy="1221821"/>
            <a:chOff x="1108643" y="8553184"/>
            <a:chExt cx="3026788" cy="1221821"/>
          </a:xfrm>
        </p:grpSpPr>
        <p:sp>
          <p:nvSpPr>
            <p:cNvPr id="176" name="Subtitle 2">
              <a:extLst>
                <a:ext uri="{FF2B5EF4-FFF2-40B4-BE49-F238E27FC236}">
                  <a16:creationId xmlns:a16="http://schemas.microsoft.com/office/drawing/2014/main" id="{3B9C6A4C-852E-44DB-AB4D-EA83008D80DB}"/>
                </a:ext>
              </a:extLst>
            </p:cNvPr>
            <p:cNvSpPr txBox="1">
              <a:spLocks/>
            </p:cNvSpPr>
            <p:nvPr/>
          </p:nvSpPr>
          <p:spPr>
            <a:xfrm>
              <a:off x="1108643" y="9128674"/>
              <a:ext cx="30267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广播级配音师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+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电影级摄影摄像团队，让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有更加立体的视听呈现，带来更强劲的震撼效果。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7" name="TextBox 61">
              <a:extLst>
                <a:ext uri="{FF2B5EF4-FFF2-40B4-BE49-F238E27FC236}">
                  <a16:creationId xmlns:a16="http://schemas.microsoft.com/office/drawing/2014/main" id="{7BE15670-68BE-4D50-9E1D-46D819BA5D45}"/>
                </a:ext>
              </a:extLst>
            </p:cNvPr>
            <p:cNvSpPr txBox="1"/>
            <p:nvPr/>
          </p:nvSpPr>
          <p:spPr>
            <a:xfrm>
              <a:off x="1444425" y="8553184"/>
              <a:ext cx="24893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defRPr>
              </a:lvl1pPr>
            </a:lstStyle>
            <a:p>
              <a:pPr algn="ctr"/>
              <a:r>
                <a:rPr lang="zh-CN" altLang="en-US" sz="2000" b="1" dirty="0">
                  <a:solidFill>
                    <a:srgbClr val="1C223E"/>
                  </a:solidFill>
                  <a:latin typeface="+mn-lt"/>
                  <a:ea typeface="+mn-ea"/>
                  <a:cs typeface="+mn-ea"/>
                  <a:sym typeface="+mn-lt"/>
                </a:rPr>
                <a:t>配音</a:t>
              </a:r>
              <a:r>
                <a:rPr lang="en-US" altLang="zh-CN" sz="2000" b="1" dirty="0">
                  <a:solidFill>
                    <a:srgbClr val="1C223E"/>
                  </a:solidFill>
                  <a:latin typeface="+mn-lt"/>
                  <a:ea typeface="+mn-ea"/>
                  <a:cs typeface="+mn-ea"/>
                  <a:sym typeface="+mn-lt"/>
                </a:rPr>
                <a:t>/</a:t>
              </a:r>
              <a:r>
                <a:rPr lang="zh-CN" altLang="en-US" sz="2000" b="1" dirty="0">
                  <a:solidFill>
                    <a:srgbClr val="1C223E"/>
                  </a:solidFill>
                  <a:latin typeface="+mn-lt"/>
                  <a:ea typeface="+mn-ea"/>
                  <a:cs typeface="+mn-ea"/>
                  <a:sym typeface="+mn-lt"/>
                </a:rPr>
                <a:t>拍摄</a:t>
              </a:r>
              <a:endParaRPr lang="en-US" sz="2000" b="1" dirty="0">
                <a:solidFill>
                  <a:srgbClr val="1C223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78" name="组合 177">
            <a:extLst>
              <a:ext uri="{FF2B5EF4-FFF2-40B4-BE49-F238E27FC236}">
                <a16:creationId xmlns:a16="http://schemas.microsoft.com/office/drawing/2014/main" id="{0755FE8C-C843-4BCF-A6A0-79B1791C3E5E}"/>
              </a:ext>
            </a:extLst>
          </p:cNvPr>
          <p:cNvGrpSpPr/>
          <p:nvPr/>
        </p:nvGrpSpPr>
        <p:grpSpPr>
          <a:xfrm>
            <a:off x="9091647" y="4596958"/>
            <a:ext cx="2617025" cy="1193461"/>
            <a:chOff x="7695629" y="8609341"/>
            <a:chExt cx="3217423" cy="1193461"/>
          </a:xfrm>
        </p:grpSpPr>
        <p:sp>
          <p:nvSpPr>
            <p:cNvPr id="179" name="Subtitle 2">
              <a:extLst>
                <a:ext uri="{FF2B5EF4-FFF2-40B4-BE49-F238E27FC236}">
                  <a16:creationId xmlns:a16="http://schemas.microsoft.com/office/drawing/2014/main" id="{7A571B37-AAF7-400A-832D-26231051546D}"/>
                </a:ext>
              </a:extLst>
            </p:cNvPr>
            <p:cNvSpPr txBox="1">
              <a:spLocks/>
            </p:cNvSpPr>
            <p:nvPr/>
          </p:nvSpPr>
          <p:spPr>
            <a:xfrm>
              <a:off x="7695629" y="9156471"/>
              <a:ext cx="32174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触达全球的现场修改、现场控制服务，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7×24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支持，杜绝任何疏漏和瑕疵，让您的演示高枕无忧。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0" name="TextBox 63">
              <a:extLst>
                <a:ext uri="{FF2B5EF4-FFF2-40B4-BE49-F238E27FC236}">
                  <a16:creationId xmlns:a16="http://schemas.microsoft.com/office/drawing/2014/main" id="{C13C8C05-50CF-4950-9B72-2E14BFCB52B9}"/>
                </a:ext>
              </a:extLst>
            </p:cNvPr>
            <p:cNvSpPr txBox="1"/>
            <p:nvPr/>
          </p:nvSpPr>
          <p:spPr>
            <a:xfrm>
              <a:off x="8138844" y="8609341"/>
              <a:ext cx="233099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defRPr>
              </a:lvl1pPr>
            </a:lstStyle>
            <a:p>
              <a:pPr algn="ctr"/>
              <a:r>
                <a:rPr lang="zh-CN" altLang="en-US" sz="2000" b="1" dirty="0">
                  <a:solidFill>
                    <a:srgbClr val="1C223E"/>
                  </a:solidFill>
                  <a:latin typeface="+mn-lt"/>
                  <a:ea typeface="+mn-ea"/>
                  <a:cs typeface="+mn-ea"/>
                  <a:sym typeface="+mn-lt"/>
                </a:rPr>
                <a:t>现场支持</a:t>
              </a:r>
              <a:endParaRPr lang="en-US" sz="2000" b="1" dirty="0">
                <a:solidFill>
                  <a:srgbClr val="1C223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1" name="组合 180">
            <a:extLst>
              <a:ext uri="{FF2B5EF4-FFF2-40B4-BE49-F238E27FC236}">
                <a16:creationId xmlns:a16="http://schemas.microsoft.com/office/drawing/2014/main" id="{6AA6AE2F-8D21-44F5-99BF-44E004C3823C}"/>
              </a:ext>
            </a:extLst>
          </p:cNvPr>
          <p:cNvGrpSpPr/>
          <p:nvPr/>
        </p:nvGrpSpPr>
        <p:grpSpPr>
          <a:xfrm>
            <a:off x="6125757" y="4596958"/>
            <a:ext cx="2775750" cy="1225451"/>
            <a:chOff x="1445004" y="5531605"/>
            <a:chExt cx="3412563" cy="1225451"/>
          </a:xfrm>
        </p:grpSpPr>
        <p:sp>
          <p:nvSpPr>
            <p:cNvPr id="182" name="Subtitle 2">
              <a:extLst>
                <a:ext uri="{FF2B5EF4-FFF2-40B4-BE49-F238E27FC236}">
                  <a16:creationId xmlns:a16="http://schemas.microsoft.com/office/drawing/2014/main" id="{F33C53C6-7255-47C6-B92E-4471D5717DE3}"/>
                </a:ext>
              </a:extLst>
            </p:cNvPr>
            <p:cNvSpPr txBox="1">
              <a:spLocks/>
            </p:cNvSpPr>
            <p:nvPr/>
          </p:nvSpPr>
          <p:spPr>
            <a:xfrm>
              <a:off x="1445004" y="6110725"/>
              <a:ext cx="34125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年以上资深策划师操刀，挖掘线索、搭建框架、精炼文字、撰写创意，让您的故事引人入胜。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3" name="TextBox 67">
              <a:extLst>
                <a:ext uri="{FF2B5EF4-FFF2-40B4-BE49-F238E27FC236}">
                  <a16:creationId xmlns:a16="http://schemas.microsoft.com/office/drawing/2014/main" id="{CCB1BD6C-D5A3-4922-B675-CA25D5A0FA7F}"/>
                </a:ext>
              </a:extLst>
            </p:cNvPr>
            <p:cNvSpPr txBox="1"/>
            <p:nvPr/>
          </p:nvSpPr>
          <p:spPr>
            <a:xfrm>
              <a:off x="1951889" y="5531605"/>
              <a:ext cx="23987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defRPr>
              </a:lvl1pPr>
            </a:lstStyle>
            <a:p>
              <a:pPr algn="ctr"/>
              <a:r>
                <a:rPr lang="zh-CN" altLang="en-US" sz="2000" b="1" dirty="0">
                  <a:solidFill>
                    <a:srgbClr val="1C223E"/>
                  </a:solidFill>
                  <a:latin typeface="+mn-lt"/>
                  <a:ea typeface="+mn-ea"/>
                  <a:cs typeface="+mn-ea"/>
                  <a:sym typeface="+mn-lt"/>
                </a:rPr>
                <a:t>深度策划</a:t>
              </a:r>
              <a:endParaRPr lang="en-US" sz="2000" b="1" dirty="0">
                <a:solidFill>
                  <a:srgbClr val="1C223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4B8CF474-A72C-4D98-B2E3-CE70B0BD47AA}"/>
              </a:ext>
            </a:extLst>
          </p:cNvPr>
          <p:cNvGrpSpPr/>
          <p:nvPr/>
        </p:nvGrpSpPr>
        <p:grpSpPr>
          <a:xfrm>
            <a:off x="9872207" y="3277583"/>
            <a:ext cx="1046187" cy="861121"/>
            <a:chOff x="9872207" y="3277583"/>
            <a:chExt cx="1046187" cy="861121"/>
          </a:xfrm>
        </p:grpSpPr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9595492A-14B6-4913-83C6-37A8A50F4EFF}"/>
                </a:ext>
              </a:extLst>
            </p:cNvPr>
            <p:cNvSpPr/>
            <p:nvPr/>
          </p:nvSpPr>
          <p:spPr>
            <a:xfrm>
              <a:off x="9872207" y="3277583"/>
              <a:ext cx="1046187" cy="861121"/>
            </a:xfrm>
            <a:custGeom>
              <a:avLst/>
              <a:gdLst>
                <a:gd name="connsiteX0" fmla="*/ 376245 w 1520270"/>
                <a:gd name="connsiteY0" fmla="*/ 9608 h 1251341"/>
                <a:gd name="connsiteX1" fmla="*/ 760429 w 1520270"/>
                <a:gd name="connsiteY1" fmla="*/ 119374 h 1251341"/>
                <a:gd name="connsiteX2" fmla="*/ 1287309 w 1520270"/>
                <a:gd name="connsiteY2" fmla="*/ 454163 h 1251341"/>
                <a:gd name="connsiteX3" fmla="*/ 1451959 w 1520270"/>
                <a:gd name="connsiteY3" fmla="*/ 926160 h 1251341"/>
                <a:gd name="connsiteX4" fmla="*/ 979962 w 1520270"/>
                <a:gd name="connsiteY4" fmla="*/ 1195089 h 1251341"/>
                <a:gd name="connsiteX5" fmla="*/ 716522 w 1520270"/>
                <a:gd name="connsiteY5" fmla="*/ 1249972 h 1251341"/>
                <a:gd name="connsiteX6" fmla="*/ 277455 w 1520270"/>
                <a:gd name="connsiteY6" fmla="*/ 1167647 h 1251341"/>
                <a:gd name="connsiteX7" fmla="*/ 3038 w 1520270"/>
                <a:gd name="connsiteY7" fmla="*/ 547465 h 1251341"/>
                <a:gd name="connsiteX8" fmla="*/ 140246 w 1520270"/>
                <a:gd name="connsiteY8" fmla="*/ 168769 h 1251341"/>
                <a:gd name="connsiteX9" fmla="*/ 376245 w 1520270"/>
                <a:gd name="connsiteY9" fmla="*/ 9608 h 125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0270" h="1251341">
                  <a:moveTo>
                    <a:pt x="376245" y="9608"/>
                  </a:moveTo>
                  <a:cubicBezTo>
                    <a:pt x="376245" y="9608"/>
                    <a:pt x="529918" y="-39787"/>
                    <a:pt x="760429" y="119374"/>
                  </a:cubicBezTo>
                  <a:cubicBezTo>
                    <a:pt x="990939" y="278536"/>
                    <a:pt x="1150101" y="377326"/>
                    <a:pt x="1287309" y="454163"/>
                  </a:cubicBezTo>
                  <a:cubicBezTo>
                    <a:pt x="1424518" y="531000"/>
                    <a:pt x="1627586" y="646255"/>
                    <a:pt x="1451959" y="926160"/>
                  </a:cubicBezTo>
                  <a:cubicBezTo>
                    <a:pt x="1375123" y="1008485"/>
                    <a:pt x="1386099" y="1041415"/>
                    <a:pt x="979962" y="1195089"/>
                  </a:cubicBezTo>
                  <a:cubicBezTo>
                    <a:pt x="848242" y="1238995"/>
                    <a:pt x="787870" y="1244484"/>
                    <a:pt x="716522" y="1249972"/>
                  </a:cubicBezTo>
                  <a:cubicBezTo>
                    <a:pt x="645173" y="1255460"/>
                    <a:pt x="436617" y="1260949"/>
                    <a:pt x="277455" y="1167647"/>
                  </a:cubicBezTo>
                  <a:cubicBezTo>
                    <a:pt x="118293" y="1074345"/>
                    <a:pt x="8526" y="816393"/>
                    <a:pt x="3038" y="547465"/>
                  </a:cubicBezTo>
                  <a:cubicBezTo>
                    <a:pt x="-7939" y="393791"/>
                    <a:pt x="118293" y="196211"/>
                    <a:pt x="140246" y="168769"/>
                  </a:cubicBezTo>
                  <a:cubicBezTo>
                    <a:pt x="162200" y="141328"/>
                    <a:pt x="217083" y="75468"/>
                    <a:pt x="376245" y="9608"/>
                  </a:cubicBezTo>
                  <a:close/>
                </a:path>
              </a:pathLst>
            </a:custGeom>
            <a:gradFill>
              <a:gsLst>
                <a:gs pos="0">
                  <a:srgbClr val="0930CB"/>
                </a:gs>
                <a:gs pos="76000">
                  <a:srgbClr val="5CD6FE"/>
                </a:gs>
              </a:gsLst>
              <a:lin ang="8400000" scaled="0"/>
            </a:gradFill>
            <a:ln w="12700" cap="flat">
              <a:gradFill flip="none" rotWithShape="1">
                <a:gsLst>
                  <a:gs pos="16000">
                    <a:srgbClr val="5807EB">
                      <a:alpha val="86000"/>
                    </a:srgbClr>
                  </a:gs>
                  <a:gs pos="81000">
                    <a:srgbClr val="FFC000"/>
                  </a:gs>
                </a:gsLst>
                <a:lin ang="3000000" scaled="0"/>
                <a:tileRect/>
              </a:gradFill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85" name="组合 184">
              <a:extLst>
                <a:ext uri="{FF2B5EF4-FFF2-40B4-BE49-F238E27FC236}">
                  <a16:creationId xmlns:a16="http://schemas.microsoft.com/office/drawing/2014/main" id="{E7E50683-D0E0-4F48-B980-67E971ACE0C1}"/>
                </a:ext>
              </a:extLst>
            </p:cNvPr>
            <p:cNvGrpSpPr/>
            <p:nvPr/>
          </p:nvGrpSpPr>
          <p:grpSpPr>
            <a:xfrm>
              <a:off x="10218070" y="3562752"/>
              <a:ext cx="354461" cy="346473"/>
              <a:chOff x="-1300163" y="2400300"/>
              <a:chExt cx="563563" cy="550863"/>
            </a:xfrm>
          </p:grpSpPr>
          <p:sp>
            <p:nvSpPr>
              <p:cNvPr id="186" name="Freeform 5">
                <a:extLst>
                  <a:ext uri="{FF2B5EF4-FFF2-40B4-BE49-F238E27FC236}">
                    <a16:creationId xmlns:a16="http://schemas.microsoft.com/office/drawing/2014/main" id="{74E01DE0-65F0-4E3E-898D-9A6D6458CE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00163" y="2400300"/>
                <a:ext cx="550863" cy="388938"/>
              </a:xfrm>
              <a:custGeom>
                <a:avLst/>
                <a:gdLst>
                  <a:gd name="T0" fmla="*/ 68 w 184"/>
                  <a:gd name="T1" fmla="*/ 100 h 130"/>
                  <a:gd name="T2" fmla="*/ 56 w 184"/>
                  <a:gd name="T3" fmla="*/ 100 h 130"/>
                  <a:gd name="T4" fmla="*/ 56 w 184"/>
                  <a:gd name="T5" fmla="*/ 124 h 130"/>
                  <a:gd name="T6" fmla="*/ 49 w 184"/>
                  <a:gd name="T7" fmla="*/ 127 h 130"/>
                  <a:gd name="T8" fmla="*/ 27 w 184"/>
                  <a:gd name="T9" fmla="*/ 100 h 130"/>
                  <a:gd name="T10" fmla="*/ 12 w 184"/>
                  <a:gd name="T11" fmla="*/ 100 h 130"/>
                  <a:gd name="T12" fmla="*/ 0 w 184"/>
                  <a:gd name="T13" fmla="*/ 88 h 130"/>
                  <a:gd name="T14" fmla="*/ 0 w 184"/>
                  <a:gd name="T15" fmla="*/ 12 h 130"/>
                  <a:gd name="T16" fmla="*/ 12 w 184"/>
                  <a:gd name="T17" fmla="*/ 0 h 130"/>
                  <a:gd name="T18" fmla="*/ 172 w 184"/>
                  <a:gd name="T19" fmla="*/ 0 h 130"/>
                  <a:gd name="T20" fmla="*/ 184 w 184"/>
                  <a:gd name="T21" fmla="*/ 12 h 130"/>
                  <a:gd name="T22" fmla="*/ 184 w 184"/>
                  <a:gd name="T23" fmla="*/ 88 h 130"/>
                  <a:gd name="T24" fmla="*/ 172 w 184"/>
                  <a:gd name="T25" fmla="*/ 100 h 130"/>
                  <a:gd name="T26" fmla="*/ 132 w 184"/>
                  <a:gd name="T27" fmla="*/ 10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4" h="130">
                    <a:moveTo>
                      <a:pt x="68" y="100"/>
                    </a:moveTo>
                    <a:cubicBezTo>
                      <a:pt x="56" y="100"/>
                      <a:pt x="56" y="100"/>
                      <a:pt x="56" y="100"/>
                    </a:cubicBezTo>
                    <a:cubicBezTo>
                      <a:pt x="56" y="124"/>
                      <a:pt x="56" y="124"/>
                      <a:pt x="56" y="124"/>
                    </a:cubicBezTo>
                    <a:cubicBezTo>
                      <a:pt x="56" y="128"/>
                      <a:pt x="51" y="130"/>
                      <a:pt x="49" y="127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5" y="100"/>
                      <a:pt x="0" y="94"/>
                      <a:pt x="0" y="8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79" y="0"/>
                      <a:pt x="184" y="5"/>
                      <a:pt x="184" y="12"/>
                    </a:cubicBezTo>
                    <a:cubicBezTo>
                      <a:pt x="184" y="88"/>
                      <a:pt x="184" y="88"/>
                      <a:pt x="184" y="88"/>
                    </a:cubicBezTo>
                    <a:cubicBezTo>
                      <a:pt x="184" y="94"/>
                      <a:pt x="179" y="100"/>
                      <a:pt x="172" y="100"/>
                    </a:cubicBezTo>
                    <a:cubicBezTo>
                      <a:pt x="132" y="100"/>
                      <a:pt x="132" y="100"/>
                      <a:pt x="132" y="100"/>
                    </a:cubicBezTo>
                  </a:path>
                </a:pathLst>
              </a:custGeom>
              <a:noFill/>
              <a:ln w="23813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7" name="Line 6">
                <a:extLst>
                  <a:ext uri="{FF2B5EF4-FFF2-40B4-BE49-F238E27FC236}">
                    <a16:creationId xmlns:a16="http://schemas.microsoft.com/office/drawing/2014/main" id="{60DBBF2C-A375-4061-83A8-5FE4648187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1108075" y="2532063"/>
                <a:ext cx="34925" cy="0"/>
              </a:xfrm>
              <a:prstGeom prst="line">
                <a:avLst/>
              </a:prstGeom>
              <a:noFill/>
              <a:ln w="23813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8" name="Line 7">
                <a:extLst>
                  <a:ext uri="{FF2B5EF4-FFF2-40B4-BE49-F238E27FC236}">
                    <a16:creationId xmlns:a16="http://schemas.microsoft.com/office/drawing/2014/main" id="{041E8745-8FB9-492E-994C-D0D6C584DF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1049338" y="2532063"/>
                <a:ext cx="36513" cy="0"/>
              </a:xfrm>
              <a:prstGeom prst="line">
                <a:avLst/>
              </a:prstGeom>
              <a:noFill/>
              <a:ln w="23813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9" name="Line 8">
                <a:extLst>
                  <a:ext uri="{FF2B5EF4-FFF2-40B4-BE49-F238E27FC236}">
                    <a16:creationId xmlns:a16="http://schemas.microsoft.com/office/drawing/2014/main" id="{87B486C5-B12F-47CE-BBAF-ADB4D52942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989013" y="2532063"/>
                <a:ext cx="36513" cy="0"/>
              </a:xfrm>
              <a:prstGeom prst="line">
                <a:avLst/>
              </a:prstGeom>
              <a:noFill/>
              <a:ln w="23813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0" name="Freeform 9">
                <a:extLst>
                  <a:ext uri="{FF2B5EF4-FFF2-40B4-BE49-F238E27FC236}">
                    <a16:creationId xmlns:a16="http://schemas.microsoft.com/office/drawing/2014/main" id="{A37D84E8-1397-4F5B-9B65-607D51B562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60450" y="2640013"/>
                <a:ext cx="119063" cy="142875"/>
              </a:xfrm>
              <a:custGeom>
                <a:avLst/>
                <a:gdLst>
                  <a:gd name="T0" fmla="*/ 20 w 40"/>
                  <a:gd name="T1" fmla="*/ 48 h 48"/>
                  <a:gd name="T2" fmla="*/ 40 w 40"/>
                  <a:gd name="T3" fmla="*/ 27 h 48"/>
                  <a:gd name="T4" fmla="*/ 40 w 40"/>
                  <a:gd name="T5" fmla="*/ 21 h 48"/>
                  <a:gd name="T6" fmla="*/ 20 w 40"/>
                  <a:gd name="T7" fmla="*/ 0 h 48"/>
                  <a:gd name="T8" fmla="*/ 0 w 40"/>
                  <a:gd name="T9" fmla="*/ 21 h 48"/>
                  <a:gd name="T10" fmla="*/ 0 w 40"/>
                  <a:gd name="T11" fmla="*/ 27 h 48"/>
                  <a:gd name="T12" fmla="*/ 20 w 40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48">
                    <a:moveTo>
                      <a:pt x="20" y="48"/>
                    </a:moveTo>
                    <a:cubicBezTo>
                      <a:pt x="31" y="48"/>
                      <a:pt x="40" y="39"/>
                      <a:pt x="40" y="27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40" y="9"/>
                      <a:pt x="31" y="0"/>
                      <a:pt x="20" y="0"/>
                    </a:cubicBezTo>
                    <a:cubicBezTo>
                      <a:pt x="9" y="0"/>
                      <a:pt x="0" y="9"/>
                      <a:pt x="0" y="21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39"/>
                      <a:pt x="9" y="48"/>
                      <a:pt x="20" y="48"/>
                    </a:cubicBezTo>
                    <a:close/>
                  </a:path>
                </a:pathLst>
              </a:custGeom>
              <a:noFill/>
              <a:ln w="23813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1" name="Freeform 10">
                <a:extLst>
                  <a:ext uri="{FF2B5EF4-FFF2-40B4-BE49-F238E27FC236}">
                    <a16:creationId xmlns:a16="http://schemas.microsoft.com/office/drawing/2014/main" id="{7DAB937D-34C6-488F-80D7-14FA2B4F05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31888" y="2819400"/>
                <a:ext cx="263525" cy="131763"/>
              </a:xfrm>
              <a:custGeom>
                <a:avLst/>
                <a:gdLst>
                  <a:gd name="T0" fmla="*/ 88 w 88"/>
                  <a:gd name="T1" fmla="*/ 44 h 44"/>
                  <a:gd name="T2" fmla="*/ 88 w 88"/>
                  <a:gd name="T3" fmla="*/ 24 h 44"/>
                  <a:gd name="T4" fmla="*/ 44 w 88"/>
                  <a:gd name="T5" fmla="*/ 0 h 44"/>
                  <a:gd name="T6" fmla="*/ 0 w 88"/>
                  <a:gd name="T7" fmla="*/ 24 h 44"/>
                  <a:gd name="T8" fmla="*/ 0 w 88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44">
                    <a:moveTo>
                      <a:pt x="88" y="44"/>
                    </a:move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8"/>
                      <a:pt x="59" y="0"/>
                      <a:pt x="44" y="0"/>
                    </a:cubicBezTo>
                    <a:cubicBezTo>
                      <a:pt x="29" y="0"/>
                      <a:pt x="0" y="8"/>
                      <a:pt x="0" y="24"/>
                    </a:cubicBezTo>
                    <a:cubicBezTo>
                      <a:pt x="0" y="44"/>
                      <a:pt x="0" y="44"/>
                      <a:pt x="0" y="44"/>
                    </a:cubicBezTo>
                  </a:path>
                </a:pathLst>
              </a:custGeom>
              <a:noFill/>
              <a:ln w="23813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2" name="Line 11">
                <a:extLst>
                  <a:ext uri="{FF2B5EF4-FFF2-40B4-BE49-F238E27FC236}">
                    <a16:creationId xmlns:a16="http://schemas.microsoft.com/office/drawing/2014/main" id="{51D4CAB5-5BBE-4291-89F6-0EB290C2B8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-928688" y="2914650"/>
                <a:ext cx="0" cy="36513"/>
              </a:xfrm>
              <a:prstGeom prst="line">
                <a:avLst/>
              </a:prstGeom>
              <a:noFill/>
              <a:ln w="23813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3" name="Line 12">
                <a:extLst>
                  <a:ext uri="{FF2B5EF4-FFF2-40B4-BE49-F238E27FC236}">
                    <a16:creationId xmlns:a16="http://schemas.microsoft.com/office/drawing/2014/main" id="{EA65D3A5-E026-4320-AE2C-F9A62B23B8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1073150" y="2914650"/>
                <a:ext cx="0" cy="36513"/>
              </a:xfrm>
              <a:prstGeom prst="line">
                <a:avLst/>
              </a:prstGeom>
              <a:noFill/>
              <a:ln w="23813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4" name="Line 13">
                <a:extLst>
                  <a:ext uri="{FF2B5EF4-FFF2-40B4-BE49-F238E27FC236}">
                    <a16:creationId xmlns:a16="http://schemas.microsoft.com/office/drawing/2014/main" id="{E8FDAE6D-78A4-4E1B-AF49-A0F6D186C9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1276350" y="2951163"/>
                <a:ext cx="539750" cy="0"/>
              </a:xfrm>
              <a:prstGeom prst="line">
                <a:avLst/>
              </a:prstGeom>
              <a:noFill/>
              <a:ln w="23813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74" name="图形 73">
            <a:extLst>
              <a:ext uri="{FF2B5EF4-FFF2-40B4-BE49-F238E27FC236}">
                <a16:creationId xmlns:a16="http://schemas.microsoft.com/office/drawing/2014/main" id="{26D18A9C-5BDC-42D8-90FD-16F5C9AA5E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76205" y="566057"/>
            <a:ext cx="2052085" cy="123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627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65" grpId="0"/>
      <p:bldP spid="16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>
            <a:extLst>
              <a:ext uri="{FF2B5EF4-FFF2-40B4-BE49-F238E27FC236}">
                <a16:creationId xmlns:a16="http://schemas.microsoft.com/office/drawing/2014/main" id="{D3B42B00-BC25-4B05-923C-64D1E67E2992}"/>
              </a:ext>
            </a:extLst>
          </p:cNvPr>
          <p:cNvGrpSpPr/>
          <p:nvPr/>
        </p:nvGrpSpPr>
        <p:grpSpPr>
          <a:xfrm>
            <a:off x="0" y="968763"/>
            <a:ext cx="12192001" cy="5228703"/>
            <a:chOff x="0" y="968763"/>
            <a:chExt cx="12192001" cy="5228703"/>
          </a:xfrm>
        </p:grpSpPr>
        <p:sp>
          <p:nvSpPr>
            <p:cNvPr id="62" name="Freeform 5">
              <a:extLst>
                <a:ext uri="{FF2B5EF4-FFF2-40B4-BE49-F238E27FC236}">
                  <a16:creationId xmlns:a16="http://schemas.microsoft.com/office/drawing/2014/main" id="{34392EDE-97A0-4736-AEFA-A9E12BB11F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70550" y="2187575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7 w 80"/>
                <a:gd name="T5" fmla="*/ 65 h 129"/>
                <a:gd name="T6" fmla="*/ 58 w 80"/>
                <a:gd name="T7" fmla="*/ 66 h 129"/>
                <a:gd name="T8" fmla="*/ 54 w 80"/>
                <a:gd name="T9" fmla="*/ 68 h 129"/>
                <a:gd name="T10" fmla="*/ 51 w 80"/>
                <a:gd name="T11" fmla="*/ 69 h 129"/>
                <a:gd name="T12" fmla="*/ 47 w 80"/>
                <a:gd name="T13" fmla="*/ 72 h 129"/>
                <a:gd name="T14" fmla="*/ 45 w 80"/>
                <a:gd name="T15" fmla="*/ 74 h 129"/>
                <a:gd name="T16" fmla="*/ 44 w 80"/>
                <a:gd name="T17" fmla="*/ 79 h 129"/>
                <a:gd name="T18" fmla="*/ 42 w 80"/>
                <a:gd name="T19" fmla="*/ 83 h 129"/>
                <a:gd name="T20" fmla="*/ 41 w 80"/>
                <a:gd name="T21" fmla="*/ 94 h 129"/>
                <a:gd name="T22" fmla="*/ 40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39 w 80"/>
                <a:gd name="T29" fmla="*/ 109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4 w 80"/>
                <a:gd name="T37" fmla="*/ 74 h 129"/>
                <a:gd name="T38" fmla="*/ 32 w 80"/>
                <a:gd name="T39" fmla="*/ 72 h 129"/>
                <a:gd name="T40" fmla="*/ 30 w 80"/>
                <a:gd name="T41" fmla="*/ 69 h 129"/>
                <a:gd name="T42" fmla="*/ 27 w 80"/>
                <a:gd name="T43" fmla="*/ 68 h 129"/>
                <a:gd name="T44" fmla="*/ 23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3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2 w 80"/>
                <a:gd name="T61" fmla="*/ 57 h 129"/>
                <a:gd name="T62" fmla="*/ 34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4 h 129"/>
                <a:gd name="T70" fmla="*/ 39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4 h 129"/>
                <a:gd name="T80" fmla="*/ 42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1 w 80"/>
                <a:gd name="T89" fmla="*/ 59 h 129"/>
                <a:gd name="T90" fmla="*/ 54 w 80"/>
                <a:gd name="T91" fmla="*/ 61 h 129"/>
                <a:gd name="T92" fmla="*/ 58 w 80"/>
                <a:gd name="T93" fmla="*/ 62 h 129"/>
                <a:gd name="T94" fmla="*/ 67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7" y="65"/>
                  </a:lnTo>
                  <a:lnTo>
                    <a:pt x="58" y="66"/>
                  </a:lnTo>
                  <a:lnTo>
                    <a:pt x="54" y="68"/>
                  </a:lnTo>
                  <a:lnTo>
                    <a:pt x="51" y="69"/>
                  </a:lnTo>
                  <a:lnTo>
                    <a:pt x="47" y="72"/>
                  </a:lnTo>
                  <a:lnTo>
                    <a:pt x="45" y="74"/>
                  </a:lnTo>
                  <a:lnTo>
                    <a:pt x="44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39" y="109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4"/>
                  </a:lnTo>
                  <a:lnTo>
                    <a:pt x="32" y="72"/>
                  </a:lnTo>
                  <a:lnTo>
                    <a:pt x="30" y="69"/>
                  </a:lnTo>
                  <a:lnTo>
                    <a:pt x="27" y="68"/>
                  </a:lnTo>
                  <a:lnTo>
                    <a:pt x="23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3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4"/>
                  </a:lnTo>
                  <a:lnTo>
                    <a:pt x="39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4"/>
                  </a:lnTo>
                  <a:lnTo>
                    <a:pt x="42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1" y="59"/>
                  </a:lnTo>
                  <a:lnTo>
                    <a:pt x="54" y="61"/>
                  </a:lnTo>
                  <a:lnTo>
                    <a:pt x="58" y="62"/>
                  </a:lnTo>
                  <a:lnTo>
                    <a:pt x="67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3" name="Freeform 6">
              <a:extLst>
                <a:ext uri="{FF2B5EF4-FFF2-40B4-BE49-F238E27FC236}">
                  <a16:creationId xmlns:a16="http://schemas.microsoft.com/office/drawing/2014/main" id="{AEBDBD0E-B343-4F13-9CC0-75161E14C5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98975" y="2792413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7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2 w 80"/>
                <a:gd name="T61" fmla="*/ 57 h 129"/>
                <a:gd name="T62" fmla="*/ 34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4" name="Freeform 7">
              <a:extLst>
                <a:ext uri="{FF2B5EF4-FFF2-40B4-BE49-F238E27FC236}">
                  <a16:creationId xmlns:a16="http://schemas.microsoft.com/office/drawing/2014/main" id="{6E261B3D-4F58-40F3-9EE7-4689A2D228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97050" y="4389438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8 w 80"/>
                <a:gd name="T7" fmla="*/ 67 h 129"/>
                <a:gd name="T8" fmla="*/ 54 w 80"/>
                <a:gd name="T9" fmla="*/ 68 h 129"/>
                <a:gd name="T10" fmla="*/ 51 w 80"/>
                <a:gd name="T11" fmla="*/ 70 h 129"/>
                <a:gd name="T12" fmla="*/ 47 w 80"/>
                <a:gd name="T13" fmla="*/ 72 h 129"/>
                <a:gd name="T14" fmla="*/ 45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2 w 80"/>
                <a:gd name="T39" fmla="*/ 72 h 129"/>
                <a:gd name="T40" fmla="*/ 30 w 80"/>
                <a:gd name="T41" fmla="*/ 70 h 129"/>
                <a:gd name="T42" fmla="*/ 27 w 80"/>
                <a:gd name="T43" fmla="*/ 68 h 129"/>
                <a:gd name="T44" fmla="*/ 23 w 80"/>
                <a:gd name="T45" fmla="*/ 67 h 129"/>
                <a:gd name="T46" fmla="*/ 14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4 w 80"/>
                <a:gd name="T53" fmla="*/ 64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59 h 129"/>
                <a:gd name="T60" fmla="*/ 32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7 w 80"/>
                <a:gd name="T87" fmla="*/ 57 h 129"/>
                <a:gd name="T88" fmla="*/ 51 w 80"/>
                <a:gd name="T89" fmla="*/ 59 h 129"/>
                <a:gd name="T90" fmla="*/ 54 w 80"/>
                <a:gd name="T91" fmla="*/ 62 h 129"/>
                <a:gd name="T92" fmla="*/ 58 w 80"/>
                <a:gd name="T93" fmla="*/ 63 h 129"/>
                <a:gd name="T94" fmla="*/ 67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8" y="67"/>
                  </a:lnTo>
                  <a:lnTo>
                    <a:pt x="54" y="68"/>
                  </a:lnTo>
                  <a:lnTo>
                    <a:pt x="51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2" y="72"/>
                  </a:lnTo>
                  <a:lnTo>
                    <a:pt x="30" y="70"/>
                  </a:lnTo>
                  <a:lnTo>
                    <a:pt x="27" y="68"/>
                  </a:lnTo>
                  <a:lnTo>
                    <a:pt x="23" y="67"/>
                  </a:lnTo>
                  <a:lnTo>
                    <a:pt x="14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4" y="64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59"/>
                  </a:lnTo>
                  <a:lnTo>
                    <a:pt x="32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1" y="59"/>
                  </a:lnTo>
                  <a:lnTo>
                    <a:pt x="54" y="62"/>
                  </a:lnTo>
                  <a:lnTo>
                    <a:pt x="58" y="63"/>
                  </a:lnTo>
                  <a:lnTo>
                    <a:pt x="67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5" name="Freeform 8">
              <a:extLst>
                <a:ext uri="{FF2B5EF4-FFF2-40B4-BE49-F238E27FC236}">
                  <a16:creationId xmlns:a16="http://schemas.microsoft.com/office/drawing/2014/main" id="{2ACD73EC-0CDE-477D-AD34-B7D268E2B7B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2780" y="5992678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6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1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5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6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1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6" name="Freeform 9">
              <a:extLst>
                <a:ext uri="{FF2B5EF4-FFF2-40B4-BE49-F238E27FC236}">
                  <a16:creationId xmlns:a16="http://schemas.microsoft.com/office/drawing/2014/main" id="{3ADC9355-7428-401D-BFFE-57480E2986C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4646613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5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3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5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3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5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7" name="Freeform 10">
              <a:extLst>
                <a:ext uri="{FF2B5EF4-FFF2-40B4-BE49-F238E27FC236}">
                  <a16:creationId xmlns:a16="http://schemas.microsoft.com/office/drawing/2014/main" id="{C9E0BB66-6294-45ED-BD0B-A966A745E0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89738" y="4176713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8 w 80"/>
                <a:gd name="T5" fmla="*/ 65 h 129"/>
                <a:gd name="T6" fmla="*/ 57 w 80"/>
                <a:gd name="T7" fmla="*/ 66 h 129"/>
                <a:gd name="T8" fmla="*/ 53 w 80"/>
                <a:gd name="T9" fmla="*/ 68 h 129"/>
                <a:gd name="T10" fmla="*/ 50 w 80"/>
                <a:gd name="T11" fmla="*/ 69 h 129"/>
                <a:gd name="T12" fmla="*/ 48 w 80"/>
                <a:gd name="T13" fmla="*/ 72 h 129"/>
                <a:gd name="T14" fmla="*/ 46 w 80"/>
                <a:gd name="T15" fmla="*/ 76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1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09 h 129"/>
                <a:gd name="T30" fmla="*/ 39 w 80"/>
                <a:gd name="T31" fmla="*/ 94 h 129"/>
                <a:gd name="T32" fmla="*/ 38 w 80"/>
                <a:gd name="T33" fmla="*/ 83 h 129"/>
                <a:gd name="T34" fmla="*/ 36 w 80"/>
                <a:gd name="T35" fmla="*/ 79 h 129"/>
                <a:gd name="T36" fmla="*/ 35 w 80"/>
                <a:gd name="T37" fmla="*/ 76 h 129"/>
                <a:gd name="T38" fmla="*/ 33 w 80"/>
                <a:gd name="T39" fmla="*/ 72 h 129"/>
                <a:gd name="T40" fmla="*/ 30 w 80"/>
                <a:gd name="T41" fmla="*/ 69 h 129"/>
                <a:gd name="T42" fmla="*/ 27 w 80"/>
                <a:gd name="T43" fmla="*/ 68 h 129"/>
                <a:gd name="T44" fmla="*/ 22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1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8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8" y="65"/>
                  </a:lnTo>
                  <a:lnTo>
                    <a:pt x="57" y="66"/>
                  </a:lnTo>
                  <a:lnTo>
                    <a:pt x="53" y="68"/>
                  </a:lnTo>
                  <a:lnTo>
                    <a:pt x="50" y="69"/>
                  </a:lnTo>
                  <a:lnTo>
                    <a:pt x="48" y="72"/>
                  </a:lnTo>
                  <a:lnTo>
                    <a:pt x="46" y="76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1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09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6" y="79"/>
                  </a:lnTo>
                  <a:lnTo>
                    <a:pt x="35" y="76"/>
                  </a:lnTo>
                  <a:lnTo>
                    <a:pt x="33" y="72"/>
                  </a:lnTo>
                  <a:lnTo>
                    <a:pt x="30" y="69"/>
                  </a:lnTo>
                  <a:lnTo>
                    <a:pt x="27" y="68"/>
                  </a:lnTo>
                  <a:lnTo>
                    <a:pt x="22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1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8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8" name="Freeform 11">
              <a:extLst>
                <a:ext uri="{FF2B5EF4-FFF2-40B4-BE49-F238E27FC236}">
                  <a16:creationId xmlns:a16="http://schemas.microsoft.com/office/drawing/2014/main" id="{AF019CC3-04BA-417E-A3B5-9E2120480F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75050" y="47815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8 w 80"/>
                <a:gd name="T7" fmla="*/ 67 h 129"/>
                <a:gd name="T8" fmla="*/ 54 w 80"/>
                <a:gd name="T9" fmla="*/ 69 h 129"/>
                <a:gd name="T10" fmla="*/ 51 w 80"/>
                <a:gd name="T11" fmla="*/ 71 h 129"/>
                <a:gd name="T12" fmla="*/ 47 w 80"/>
                <a:gd name="T13" fmla="*/ 73 h 129"/>
                <a:gd name="T14" fmla="*/ 45 w 80"/>
                <a:gd name="T15" fmla="*/ 76 h 129"/>
                <a:gd name="T16" fmla="*/ 44 w 80"/>
                <a:gd name="T17" fmla="*/ 79 h 129"/>
                <a:gd name="T18" fmla="*/ 43 w 80"/>
                <a:gd name="T19" fmla="*/ 84 h 129"/>
                <a:gd name="T20" fmla="*/ 41 w 80"/>
                <a:gd name="T21" fmla="*/ 95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7 w 80"/>
                <a:gd name="T33" fmla="*/ 84 h 129"/>
                <a:gd name="T34" fmla="*/ 36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30 w 80"/>
                <a:gd name="T41" fmla="*/ 71 h 129"/>
                <a:gd name="T42" fmla="*/ 27 w 80"/>
                <a:gd name="T43" fmla="*/ 69 h 129"/>
                <a:gd name="T44" fmla="*/ 23 w 80"/>
                <a:gd name="T45" fmla="*/ 67 h 129"/>
                <a:gd name="T46" fmla="*/ 14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4 w 80"/>
                <a:gd name="T53" fmla="*/ 65 h 129"/>
                <a:gd name="T54" fmla="*/ 23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2 w 80"/>
                <a:gd name="T61" fmla="*/ 58 h 129"/>
                <a:gd name="T62" fmla="*/ 34 w 80"/>
                <a:gd name="T63" fmla="*/ 54 h 129"/>
                <a:gd name="T64" fmla="*/ 36 w 80"/>
                <a:gd name="T65" fmla="*/ 51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5 w 80"/>
                <a:gd name="T85" fmla="*/ 54 h 129"/>
                <a:gd name="T86" fmla="*/ 47 w 80"/>
                <a:gd name="T87" fmla="*/ 58 h 129"/>
                <a:gd name="T88" fmla="*/ 51 w 80"/>
                <a:gd name="T89" fmla="*/ 60 h 129"/>
                <a:gd name="T90" fmla="*/ 54 w 80"/>
                <a:gd name="T91" fmla="*/ 62 h 129"/>
                <a:gd name="T92" fmla="*/ 58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8" y="67"/>
                  </a:lnTo>
                  <a:lnTo>
                    <a:pt x="54" y="69"/>
                  </a:lnTo>
                  <a:lnTo>
                    <a:pt x="51" y="71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4" y="79"/>
                  </a:lnTo>
                  <a:lnTo>
                    <a:pt x="43" y="84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7" y="84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30" y="71"/>
                  </a:lnTo>
                  <a:lnTo>
                    <a:pt x="27" y="69"/>
                  </a:lnTo>
                  <a:lnTo>
                    <a:pt x="23" y="67"/>
                  </a:lnTo>
                  <a:lnTo>
                    <a:pt x="14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4" y="65"/>
                  </a:lnTo>
                  <a:lnTo>
                    <a:pt x="23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2" y="58"/>
                  </a:lnTo>
                  <a:lnTo>
                    <a:pt x="34" y="54"/>
                  </a:lnTo>
                  <a:lnTo>
                    <a:pt x="36" y="51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5" y="54"/>
                  </a:lnTo>
                  <a:lnTo>
                    <a:pt x="47" y="58"/>
                  </a:lnTo>
                  <a:lnTo>
                    <a:pt x="51" y="60"/>
                  </a:lnTo>
                  <a:lnTo>
                    <a:pt x="54" y="62"/>
                  </a:lnTo>
                  <a:lnTo>
                    <a:pt x="58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69" name="Freeform 12">
              <a:extLst>
                <a:ext uri="{FF2B5EF4-FFF2-40B4-BE49-F238E27FC236}">
                  <a16:creationId xmlns:a16="http://schemas.microsoft.com/office/drawing/2014/main" id="{B5BA949B-FE87-45B8-91A6-F3761072FC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37163" y="5402263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8 w 80"/>
                <a:gd name="T5" fmla="*/ 65 h 129"/>
                <a:gd name="T6" fmla="*/ 58 w 80"/>
                <a:gd name="T7" fmla="*/ 66 h 129"/>
                <a:gd name="T8" fmla="*/ 55 w 80"/>
                <a:gd name="T9" fmla="*/ 69 h 129"/>
                <a:gd name="T10" fmla="*/ 52 w 80"/>
                <a:gd name="T11" fmla="*/ 70 h 129"/>
                <a:gd name="T12" fmla="*/ 49 w 80"/>
                <a:gd name="T13" fmla="*/ 73 h 129"/>
                <a:gd name="T14" fmla="*/ 47 w 80"/>
                <a:gd name="T15" fmla="*/ 75 h 129"/>
                <a:gd name="T16" fmla="*/ 45 w 80"/>
                <a:gd name="T17" fmla="*/ 79 h 129"/>
                <a:gd name="T18" fmla="*/ 44 w 80"/>
                <a:gd name="T19" fmla="*/ 83 h 129"/>
                <a:gd name="T20" fmla="*/ 43 w 80"/>
                <a:gd name="T21" fmla="*/ 94 h 129"/>
                <a:gd name="T22" fmla="*/ 42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8 w 80"/>
                <a:gd name="T33" fmla="*/ 83 h 129"/>
                <a:gd name="T34" fmla="*/ 37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4 w 80"/>
                <a:gd name="T45" fmla="*/ 66 h 129"/>
                <a:gd name="T46" fmla="*/ 14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4 w 80"/>
                <a:gd name="T53" fmla="*/ 64 h 129"/>
                <a:gd name="T54" fmla="*/ 24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7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2 w 80"/>
                <a:gd name="T77" fmla="*/ 19 h 129"/>
                <a:gd name="T78" fmla="*/ 43 w 80"/>
                <a:gd name="T79" fmla="*/ 35 h 129"/>
                <a:gd name="T80" fmla="*/ 44 w 80"/>
                <a:gd name="T81" fmla="*/ 46 h 129"/>
                <a:gd name="T82" fmla="*/ 45 w 80"/>
                <a:gd name="T83" fmla="*/ 50 h 129"/>
                <a:gd name="T84" fmla="*/ 47 w 80"/>
                <a:gd name="T85" fmla="*/ 54 h 129"/>
                <a:gd name="T86" fmla="*/ 49 w 80"/>
                <a:gd name="T87" fmla="*/ 57 h 129"/>
                <a:gd name="T88" fmla="*/ 52 w 80"/>
                <a:gd name="T89" fmla="*/ 59 h 129"/>
                <a:gd name="T90" fmla="*/ 55 w 80"/>
                <a:gd name="T91" fmla="*/ 61 h 129"/>
                <a:gd name="T92" fmla="*/ 58 w 80"/>
                <a:gd name="T93" fmla="*/ 62 h 129"/>
                <a:gd name="T94" fmla="*/ 68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8" y="65"/>
                  </a:lnTo>
                  <a:lnTo>
                    <a:pt x="58" y="66"/>
                  </a:lnTo>
                  <a:lnTo>
                    <a:pt x="55" y="69"/>
                  </a:lnTo>
                  <a:lnTo>
                    <a:pt x="52" y="70"/>
                  </a:lnTo>
                  <a:lnTo>
                    <a:pt x="49" y="73"/>
                  </a:lnTo>
                  <a:lnTo>
                    <a:pt x="47" y="75"/>
                  </a:lnTo>
                  <a:lnTo>
                    <a:pt x="45" y="79"/>
                  </a:lnTo>
                  <a:lnTo>
                    <a:pt x="44" y="83"/>
                  </a:lnTo>
                  <a:lnTo>
                    <a:pt x="43" y="94"/>
                  </a:lnTo>
                  <a:lnTo>
                    <a:pt x="42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7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4" y="66"/>
                  </a:lnTo>
                  <a:lnTo>
                    <a:pt x="14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4" y="64"/>
                  </a:lnTo>
                  <a:lnTo>
                    <a:pt x="24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7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2" y="19"/>
                  </a:lnTo>
                  <a:lnTo>
                    <a:pt x="43" y="35"/>
                  </a:lnTo>
                  <a:lnTo>
                    <a:pt x="44" y="46"/>
                  </a:lnTo>
                  <a:lnTo>
                    <a:pt x="45" y="50"/>
                  </a:lnTo>
                  <a:lnTo>
                    <a:pt x="47" y="54"/>
                  </a:lnTo>
                  <a:lnTo>
                    <a:pt x="49" y="57"/>
                  </a:lnTo>
                  <a:lnTo>
                    <a:pt x="52" y="59"/>
                  </a:lnTo>
                  <a:lnTo>
                    <a:pt x="55" y="61"/>
                  </a:lnTo>
                  <a:lnTo>
                    <a:pt x="58" y="62"/>
                  </a:lnTo>
                  <a:lnTo>
                    <a:pt x="68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0" name="Freeform 13">
              <a:extLst>
                <a:ext uri="{FF2B5EF4-FFF2-40B4-BE49-F238E27FC236}">
                  <a16:creationId xmlns:a16="http://schemas.microsoft.com/office/drawing/2014/main" id="{41ADF27D-0ECE-44CC-9D86-610CB38ECB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6844" y="968763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6 w 80"/>
                <a:gd name="T5" fmla="*/ 65 h 129"/>
                <a:gd name="T6" fmla="*/ 57 w 80"/>
                <a:gd name="T7" fmla="*/ 67 h 129"/>
                <a:gd name="T8" fmla="*/ 53 w 80"/>
                <a:gd name="T9" fmla="*/ 68 h 129"/>
                <a:gd name="T10" fmla="*/ 50 w 80"/>
                <a:gd name="T11" fmla="*/ 70 h 129"/>
                <a:gd name="T12" fmla="*/ 48 w 80"/>
                <a:gd name="T13" fmla="*/ 72 h 129"/>
                <a:gd name="T14" fmla="*/ 46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2 h 129"/>
                <a:gd name="T40" fmla="*/ 29 w 80"/>
                <a:gd name="T41" fmla="*/ 70 h 129"/>
                <a:gd name="T42" fmla="*/ 26 w 80"/>
                <a:gd name="T43" fmla="*/ 68 h 129"/>
                <a:gd name="T44" fmla="*/ 22 w 80"/>
                <a:gd name="T45" fmla="*/ 67 h 129"/>
                <a:gd name="T46" fmla="*/ 13 w 80"/>
                <a:gd name="T47" fmla="*/ 65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4 h 129"/>
                <a:gd name="T54" fmla="*/ 22 w 80"/>
                <a:gd name="T55" fmla="*/ 63 h 129"/>
                <a:gd name="T56" fmla="*/ 26 w 80"/>
                <a:gd name="T57" fmla="*/ 60 h 129"/>
                <a:gd name="T58" fmla="*/ 29 w 80"/>
                <a:gd name="T59" fmla="*/ 59 h 129"/>
                <a:gd name="T60" fmla="*/ 33 w 80"/>
                <a:gd name="T61" fmla="*/ 56 h 129"/>
                <a:gd name="T62" fmla="*/ 35 w 80"/>
                <a:gd name="T63" fmla="*/ 53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3 h 129"/>
                <a:gd name="T86" fmla="*/ 48 w 80"/>
                <a:gd name="T87" fmla="*/ 56 h 129"/>
                <a:gd name="T88" fmla="*/ 50 w 80"/>
                <a:gd name="T89" fmla="*/ 59 h 129"/>
                <a:gd name="T90" fmla="*/ 53 w 80"/>
                <a:gd name="T91" fmla="*/ 60 h 129"/>
                <a:gd name="T92" fmla="*/ 57 w 80"/>
                <a:gd name="T93" fmla="*/ 63 h 129"/>
                <a:gd name="T94" fmla="*/ 66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6" y="65"/>
                  </a:lnTo>
                  <a:lnTo>
                    <a:pt x="57" y="67"/>
                  </a:lnTo>
                  <a:lnTo>
                    <a:pt x="53" y="68"/>
                  </a:lnTo>
                  <a:lnTo>
                    <a:pt x="50" y="70"/>
                  </a:lnTo>
                  <a:lnTo>
                    <a:pt x="48" y="72"/>
                  </a:lnTo>
                  <a:lnTo>
                    <a:pt x="46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2" y="67"/>
                  </a:lnTo>
                  <a:lnTo>
                    <a:pt x="13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4"/>
                  </a:lnTo>
                  <a:lnTo>
                    <a:pt x="22" y="63"/>
                  </a:lnTo>
                  <a:lnTo>
                    <a:pt x="26" y="60"/>
                  </a:lnTo>
                  <a:lnTo>
                    <a:pt x="29" y="59"/>
                  </a:lnTo>
                  <a:lnTo>
                    <a:pt x="33" y="56"/>
                  </a:lnTo>
                  <a:lnTo>
                    <a:pt x="35" y="53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3"/>
                  </a:lnTo>
                  <a:lnTo>
                    <a:pt x="48" y="56"/>
                  </a:lnTo>
                  <a:lnTo>
                    <a:pt x="50" y="59"/>
                  </a:lnTo>
                  <a:lnTo>
                    <a:pt x="53" y="60"/>
                  </a:lnTo>
                  <a:lnTo>
                    <a:pt x="57" y="63"/>
                  </a:lnTo>
                  <a:lnTo>
                    <a:pt x="66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1" name="Freeform 14">
              <a:extLst>
                <a:ext uri="{FF2B5EF4-FFF2-40B4-BE49-F238E27FC236}">
                  <a16:creationId xmlns:a16="http://schemas.microsoft.com/office/drawing/2014/main" id="{EC8BFAA3-36CD-4899-810E-E4F98AA805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16963" y="3392488"/>
              <a:ext cx="125413" cy="206375"/>
            </a:xfrm>
            <a:custGeom>
              <a:avLst/>
              <a:gdLst>
                <a:gd name="T0" fmla="*/ 79 w 79"/>
                <a:gd name="T1" fmla="*/ 65 h 130"/>
                <a:gd name="T2" fmla="*/ 79 w 79"/>
                <a:gd name="T3" fmla="*/ 65 h 130"/>
                <a:gd name="T4" fmla="*/ 67 w 79"/>
                <a:gd name="T5" fmla="*/ 66 h 130"/>
                <a:gd name="T6" fmla="*/ 57 w 79"/>
                <a:gd name="T7" fmla="*/ 67 h 130"/>
                <a:gd name="T8" fmla="*/ 54 w 79"/>
                <a:gd name="T9" fmla="*/ 68 h 130"/>
                <a:gd name="T10" fmla="*/ 51 w 79"/>
                <a:gd name="T11" fmla="*/ 70 h 130"/>
                <a:gd name="T12" fmla="*/ 47 w 79"/>
                <a:gd name="T13" fmla="*/ 72 h 130"/>
                <a:gd name="T14" fmla="*/ 45 w 79"/>
                <a:gd name="T15" fmla="*/ 75 h 130"/>
                <a:gd name="T16" fmla="*/ 43 w 79"/>
                <a:gd name="T17" fmla="*/ 79 h 130"/>
                <a:gd name="T18" fmla="*/ 42 w 79"/>
                <a:gd name="T19" fmla="*/ 83 h 130"/>
                <a:gd name="T20" fmla="*/ 41 w 79"/>
                <a:gd name="T21" fmla="*/ 95 h 130"/>
                <a:gd name="T22" fmla="*/ 40 w 79"/>
                <a:gd name="T23" fmla="*/ 110 h 130"/>
                <a:gd name="T24" fmla="*/ 39 w 79"/>
                <a:gd name="T25" fmla="*/ 130 h 130"/>
                <a:gd name="T26" fmla="*/ 39 w 79"/>
                <a:gd name="T27" fmla="*/ 130 h 130"/>
                <a:gd name="T28" fmla="*/ 39 w 79"/>
                <a:gd name="T29" fmla="*/ 110 h 130"/>
                <a:gd name="T30" fmla="*/ 38 w 79"/>
                <a:gd name="T31" fmla="*/ 95 h 130"/>
                <a:gd name="T32" fmla="*/ 37 w 79"/>
                <a:gd name="T33" fmla="*/ 83 h 130"/>
                <a:gd name="T34" fmla="*/ 36 w 79"/>
                <a:gd name="T35" fmla="*/ 79 h 130"/>
                <a:gd name="T36" fmla="*/ 34 w 79"/>
                <a:gd name="T37" fmla="*/ 75 h 130"/>
                <a:gd name="T38" fmla="*/ 32 w 79"/>
                <a:gd name="T39" fmla="*/ 72 h 130"/>
                <a:gd name="T40" fmla="*/ 29 w 79"/>
                <a:gd name="T41" fmla="*/ 70 h 130"/>
                <a:gd name="T42" fmla="*/ 26 w 79"/>
                <a:gd name="T43" fmla="*/ 68 h 130"/>
                <a:gd name="T44" fmla="*/ 23 w 79"/>
                <a:gd name="T45" fmla="*/ 67 h 130"/>
                <a:gd name="T46" fmla="*/ 13 w 79"/>
                <a:gd name="T47" fmla="*/ 66 h 130"/>
                <a:gd name="T48" fmla="*/ 0 w 79"/>
                <a:gd name="T49" fmla="*/ 65 h 130"/>
                <a:gd name="T50" fmla="*/ 0 w 79"/>
                <a:gd name="T51" fmla="*/ 65 h 130"/>
                <a:gd name="T52" fmla="*/ 13 w 79"/>
                <a:gd name="T53" fmla="*/ 65 h 130"/>
                <a:gd name="T54" fmla="*/ 23 w 79"/>
                <a:gd name="T55" fmla="*/ 63 h 130"/>
                <a:gd name="T56" fmla="*/ 26 w 79"/>
                <a:gd name="T57" fmla="*/ 62 h 130"/>
                <a:gd name="T58" fmla="*/ 29 w 79"/>
                <a:gd name="T59" fmla="*/ 60 h 130"/>
                <a:gd name="T60" fmla="*/ 32 w 79"/>
                <a:gd name="T61" fmla="*/ 58 h 130"/>
                <a:gd name="T62" fmla="*/ 34 w 79"/>
                <a:gd name="T63" fmla="*/ 55 h 130"/>
                <a:gd name="T64" fmla="*/ 36 w 79"/>
                <a:gd name="T65" fmla="*/ 51 h 130"/>
                <a:gd name="T66" fmla="*/ 37 w 79"/>
                <a:gd name="T67" fmla="*/ 47 h 130"/>
                <a:gd name="T68" fmla="*/ 38 w 79"/>
                <a:gd name="T69" fmla="*/ 35 h 130"/>
                <a:gd name="T70" fmla="*/ 39 w 79"/>
                <a:gd name="T71" fmla="*/ 20 h 130"/>
                <a:gd name="T72" fmla="*/ 39 w 79"/>
                <a:gd name="T73" fmla="*/ 0 h 130"/>
                <a:gd name="T74" fmla="*/ 39 w 79"/>
                <a:gd name="T75" fmla="*/ 0 h 130"/>
                <a:gd name="T76" fmla="*/ 40 w 79"/>
                <a:gd name="T77" fmla="*/ 20 h 130"/>
                <a:gd name="T78" fmla="*/ 41 w 79"/>
                <a:gd name="T79" fmla="*/ 35 h 130"/>
                <a:gd name="T80" fmla="*/ 42 w 79"/>
                <a:gd name="T81" fmla="*/ 47 h 130"/>
                <a:gd name="T82" fmla="*/ 43 w 79"/>
                <a:gd name="T83" fmla="*/ 51 h 130"/>
                <a:gd name="T84" fmla="*/ 45 w 79"/>
                <a:gd name="T85" fmla="*/ 55 h 130"/>
                <a:gd name="T86" fmla="*/ 47 w 79"/>
                <a:gd name="T87" fmla="*/ 58 h 130"/>
                <a:gd name="T88" fmla="*/ 51 w 79"/>
                <a:gd name="T89" fmla="*/ 60 h 130"/>
                <a:gd name="T90" fmla="*/ 54 w 79"/>
                <a:gd name="T91" fmla="*/ 62 h 130"/>
                <a:gd name="T92" fmla="*/ 57 w 79"/>
                <a:gd name="T93" fmla="*/ 63 h 130"/>
                <a:gd name="T94" fmla="*/ 67 w 79"/>
                <a:gd name="T95" fmla="*/ 65 h 130"/>
                <a:gd name="T96" fmla="*/ 79 w 79"/>
                <a:gd name="T97" fmla="*/ 65 h 130"/>
                <a:gd name="T98" fmla="*/ 79 w 79"/>
                <a:gd name="T9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30">
                  <a:moveTo>
                    <a:pt x="79" y="65"/>
                  </a:moveTo>
                  <a:lnTo>
                    <a:pt x="79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4" y="68"/>
                  </a:lnTo>
                  <a:lnTo>
                    <a:pt x="51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30"/>
                  </a:lnTo>
                  <a:lnTo>
                    <a:pt x="39" y="130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5"/>
                  </a:lnTo>
                  <a:lnTo>
                    <a:pt x="32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3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3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1"/>
                  </a:lnTo>
                  <a:lnTo>
                    <a:pt x="37" y="47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7"/>
                  </a:lnTo>
                  <a:lnTo>
                    <a:pt x="43" y="51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1" y="60"/>
                  </a:lnTo>
                  <a:lnTo>
                    <a:pt x="54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2" name="Freeform 15">
              <a:extLst>
                <a:ext uri="{FF2B5EF4-FFF2-40B4-BE49-F238E27FC236}">
                  <a16:creationId xmlns:a16="http://schemas.microsoft.com/office/drawing/2014/main" id="{E16DB001-BFF3-4DF9-9462-5141E7CD98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25013" y="47815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1 h 129"/>
                <a:gd name="T12" fmla="*/ 48 w 80"/>
                <a:gd name="T13" fmla="*/ 73 h 129"/>
                <a:gd name="T14" fmla="*/ 46 w 80"/>
                <a:gd name="T15" fmla="*/ 76 h 129"/>
                <a:gd name="T16" fmla="*/ 44 w 80"/>
                <a:gd name="T17" fmla="*/ 79 h 129"/>
                <a:gd name="T18" fmla="*/ 43 w 80"/>
                <a:gd name="T19" fmla="*/ 84 h 129"/>
                <a:gd name="T20" fmla="*/ 41 w 80"/>
                <a:gd name="T21" fmla="*/ 95 h 129"/>
                <a:gd name="T22" fmla="*/ 41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8 w 80"/>
                <a:gd name="T33" fmla="*/ 84 h 129"/>
                <a:gd name="T34" fmla="*/ 35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29 w 80"/>
                <a:gd name="T41" fmla="*/ 71 h 129"/>
                <a:gd name="T42" fmla="*/ 26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6 w 80"/>
                <a:gd name="T57" fmla="*/ 62 h 129"/>
                <a:gd name="T58" fmla="*/ 29 w 80"/>
                <a:gd name="T59" fmla="*/ 60 h 129"/>
                <a:gd name="T60" fmla="*/ 32 w 80"/>
                <a:gd name="T61" fmla="*/ 58 h 129"/>
                <a:gd name="T62" fmla="*/ 34 w 80"/>
                <a:gd name="T63" fmla="*/ 54 h 129"/>
                <a:gd name="T64" fmla="*/ 35 w 80"/>
                <a:gd name="T65" fmla="*/ 51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1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6 w 80"/>
                <a:gd name="T85" fmla="*/ 54 h 129"/>
                <a:gd name="T86" fmla="*/ 48 w 80"/>
                <a:gd name="T87" fmla="*/ 58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1"/>
                  </a:lnTo>
                  <a:lnTo>
                    <a:pt x="48" y="73"/>
                  </a:lnTo>
                  <a:lnTo>
                    <a:pt x="46" y="76"/>
                  </a:lnTo>
                  <a:lnTo>
                    <a:pt x="44" y="79"/>
                  </a:lnTo>
                  <a:lnTo>
                    <a:pt x="43" y="84"/>
                  </a:lnTo>
                  <a:lnTo>
                    <a:pt x="41" y="95"/>
                  </a:lnTo>
                  <a:lnTo>
                    <a:pt x="41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8" y="84"/>
                  </a:lnTo>
                  <a:lnTo>
                    <a:pt x="35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9" y="71"/>
                  </a:lnTo>
                  <a:lnTo>
                    <a:pt x="26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4"/>
                  </a:lnTo>
                  <a:lnTo>
                    <a:pt x="35" y="51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1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6" y="54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3" name="Freeform 16">
              <a:extLst>
                <a:ext uri="{FF2B5EF4-FFF2-40B4-BE49-F238E27FC236}">
                  <a16:creationId xmlns:a16="http://schemas.microsoft.com/office/drawing/2014/main" id="{400CE87C-E82A-4FD3-A374-6FB5D585FB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96738" y="5299075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6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5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3 w 80"/>
                <a:gd name="T61" fmla="*/ 58 h 129"/>
                <a:gd name="T62" fmla="*/ 35 w 80"/>
                <a:gd name="T63" fmla="*/ 55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5 h 129"/>
                <a:gd name="T86" fmla="*/ 48 w 80"/>
                <a:gd name="T87" fmla="*/ 58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6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3" y="58"/>
                  </a:lnTo>
                  <a:lnTo>
                    <a:pt x="35" y="55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5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4" name="Freeform 17">
              <a:extLst>
                <a:ext uri="{FF2B5EF4-FFF2-40B4-BE49-F238E27FC236}">
                  <a16:creationId xmlns:a16="http://schemas.microsoft.com/office/drawing/2014/main" id="{DD1DD01D-201D-447D-979B-6676F6AE21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18788" y="3797300"/>
              <a:ext cx="125413" cy="204788"/>
            </a:xfrm>
            <a:custGeom>
              <a:avLst/>
              <a:gdLst>
                <a:gd name="T0" fmla="*/ 79 w 79"/>
                <a:gd name="T1" fmla="*/ 64 h 129"/>
                <a:gd name="T2" fmla="*/ 79 w 79"/>
                <a:gd name="T3" fmla="*/ 64 h 129"/>
                <a:gd name="T4" fmla="*/ 67 w 79"/>
                <a:gd name="T5" fmla="*/ 64 h 129"/>
                <a:gd name="T6" fmla="*/ 57 w 79"/>
                <a:gd name="T7" fmla="*/ 66 h 129"/>
                <a:gd name="T8" fmla="*/ 54 w 79"/>
                <a:gd name="T9" fmla="*/ 67 h 129"/>
                <a:gd name="T10" fmla="*/ 50 w 79"/>
                <a:gd name="T11" fmla="*/ 69 h 129"/>
                <a:gd name="T12" fmla="*/ 47 w 79"/>
                <a:gd name="T13" fmla="*/ 72 h 129"/>
                <a:gd name="T14" fmla="*/ 45 w 79"/>
                <a:gd name="T15" fmla="*/ 75 h 129"/>
                <a:gd name="T16" fmla="*/ 43 w 79"/>
                <a:gd name="T17" fmla="*/ 79 h 129"/>
                <a:gd name="T18" fmla="*/ 42 w 79"/>
                <a:gd name="T19" fmla="*/ 83 h 129"/>
                <a:gd name="T20" fmla="*/ 41 w 79"/>
                <a:gd name="T21" fmla="*/ 94 h 129"/>
                <a:gd name="T22" fmla="*/ 40 w 79"/>
                <a:gd name="T23" fmla="*/ 109 h 129"/>
                <a:gd name="T24" fmla="*/ 39 w 79"/>
                <a:gd name="T25" fmla="*/ 129 h 129"/>
                <a:gd name="T26" fmla="*/ 39 w 79"/>
                <a:gd name="T27" fmla="*/ 129 h 129"/>
                <a:gd name="T28" fmla="*/ 39 w 79"/>
                <a:gd name="T29" fmla="*/ 109 h 129"/>
                <a:gd name="T30" fmla="*/ 38 w 79"/>
                <a:gd name="T31" fmla="*/ 94 h 129"/>
                <a:gd name="T32" fmla="*/ 37 w 79"/>
                <a:gd name="T33" fmla="*/ 83 h 129"/>
                <a:gd name="T34" fmla="*/ 36 w 79"/>
                <a:gd name="T35" fmla="*/ 79 h 129"/>
                <a:gd name="T36" fmla="*/ 34 w 79"/>
                <a:gd name="T37" fmla="*/ 75 h 129"/>
                <a:gd name="T38" fmla="*/ 32 w 79"/>
                <a:gd name="T39" fmla="*/ 72 h 129"/>
                <a:gd name="T40" fmla="*/ 29 w 79"/>
                <a:gd name="T41" fmla="*/ 69 h 129"/>
                <a:gd name="T42" fmla="*/ 26 w 79"/>
                <a:gd name="T43" fmla="*/ 67 h 129"/>
                <a:gd name="T44" fmla="*/ 23 w 79"/>
                <a:gd name="T45" fmla="*/ 66 h 129"/>
                <a:gd name="T46" fmla="*/ 13 w 79"/>
                <a:gd name="T47" fmla="*/ 64 h 129"/>
                <a:gd name="T48" fmla="*/ 0 w 79"/>
                <a:gd name="T49" fmla="*/ 64 h 129"/>
                <a:gd name="T50" fmla="*/ 0 w 79"/>
                <a:gd name="T51" fmla="*/ 64 h 129"/>
                <a:gd name="T52" fmla="*/ 13 w 79"/>
                <a:gd name="T53" fmla="*/ 63 h 129"/>
                <a:gd name="T54" fmla="*/ 23 w 79"/>
                <a:gd name="T55" fmla="*/ 62 h 129"/>
                <a:gd name="T56" fmla="*/ 26 w 79"/>
                <a:gd name="T57" fmla="*/ 61 h 129"/>
                <a:gd name="T58" fmla="*/ 29 w 79"/>
                <a:gd name="T59" fmla="*/ 59 h 129"/>
                <a:gd name="T60" fmla="*/ 32 w 79"/>
                <a:gd name="T61" fmla="*/ 57 h 129"/>
                <a:gd name="T62" fmla="*/ 34 w 79"/>
                <a:gd name="T63" fmla="*/ 54 h 129"/>
                <a:gd name="T64" fmla="*/ 36 w 79"/>
                <a:gd name="T65" fmla="*/ 50 h 129"/>
                <a:gd name="T66" fmla="*/ 37 w 79"/>
                <a:gd name="T67" fmla="*/ 46 h 129"/>
                <a:gd name="T68" fmla="*/ 38 w 79"/>
                <a:gd name="T69" fmla="*/ 35 h 129"/>
                <a:gd name="T70" fmla="*/ 39 w 79"/>
                <a:gd name="T71" fmla="*/ 19 h 129"/>
                <a:gd name="T72" fmla="*/ 39 w 79"/>
                <a:gd name="T73" fmla="*/ 0 h 129"/>
                <a:gd name="T74" fmla="*/ 39 w 79"/>
                <a:gd name="T75" fmla="*/ 0 h 129"/>
                <a:gd name="T76" fmla="*/ 40 w 79"/>
                <a:gd name="T77" fmla="*/ 19 h 129"/>
                <a:gd name="T78" fmla="*/ 41 w 79"/>
                <a:gd name="T79" fmla="*/ 35 h 129"/>
                <a:gd name="T80" fmla="*/ 42 w 79"/>
                <a:gd name="T81" fmla="*/ 46 h 129"/>
                <a:gd name="T82" fmla="*/ 43 w 79"/>
                <a:gd name="T83" fmla="*/ 50 h 129"/>
                <a:gd name="T84" fmla="*/ 45 w 79"/>
                <a:gd name="T85" fmla="*/ 54 h 129"/>
                <a:gd name="T86" fmla="*/ 47 w 79"/>
                <a:gd name="T87" fmla="*/ 57 h 129"/>
                <a:gd name="T88" fmla="*/ 50 w 79"/>
                <a:gd name="T89" fmla="*/ 59 h 129"/>
                <a:gd name="T90" fmla="*/ 54 w 79"/>
                <a:gd name="T91" fmla="*/ 61 h 129"/>
                <a:gd name="T92" fmla="*/ 57 w 79"/>
                <a:gd name="T93" fmla="*/ 62 h 129"/>
                <a:gd name="T94" fmla="*/ 67 w 79"/>
                <a:gd name="T95" fmla="*/ 63 h 129"/>
                <a:gd name="T96" fmla="*/ 79 w 79"/>
                <a:gd name="T97" fmla="*/ 64 h 129"/>
                <a:gd name="T98" fmla="*/ 79 w 79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29">
                  <a:moveTo>
                    <a:pt x="79" y="64"/>
                  </a:moveTo>
                  <a:lnTo>
                    <a:pt x="79" y="64"/>
                  </a:lnTo>
                  <a:lnTo>
                    <a:pt x="67" y="64"/>
                  </a:lnTo>
                  <a:lnTo>
                    <a:pt x="57" y="66"/>
                  </a:lnTo>
                  <a:lnTo>
                    <a:pt x="54" y="67"/>
                  </a:lnTo>
                  <a:lnTo>
                    <a:pt x="50" y="69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39" y="129"/>
                  </a:lnTo>
                  <a:lnTo>
                    <a:pt x="39" y="129"/>
                  </a:lnTo>
                  <a:lnTo>
                    <a:pt x="39" y="109"/>
                  </a:lnTo>
                  <a:lnTo>
                    <a:pt x="38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5"/>
                  </a:lnTo>
                  <a:lnTo>
                    <a:pt x="32" y="72"/>
                  </a:lnTo>
                  <a:lnTo>
                    <a:pt x="29" y="69"/>
                  </a:lnTo>
                  <a:lnTo>
                    <a:pt x="26" y="67"/>
                  </a:lnTo>
                  <a:lnTo>
                    <a:pt x="23" y="66"/>
                  </a:lnTo>
                  <a:lnTo>
                    <a:pt x="13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3"/>
                  </a:lnTo>
                  <a:lnTo>
                    <a:pt x="23" y="62"/>
                  </a:lnTo>
                  <a:lnTo>
                    <a:pt x="26" y="61"/>
                  </a:lnTo>
                  <a:lnTo>
                    <a:pt x="29" y="59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8" y="35"/>
                  </a:lnTo>
                  <a:lnTo>
                    <a:pt x="39" y="19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3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0" y="59"/>
                  </a:lnTo>
                  <a:lnTo>
                    <a:pt x="54" y="61"/>
                  </a:lnTo>
                  <a:lnTo>
                    <a:pt x="57" y="62"/>
                  </a:lnTo>
                  <a:lnTo>
                    <a:pt x="67" y="63"/>
                  </a:lnTo>
                  <a:lnTo>
                    <a:pt x="79" y="64"/>
                  </a:lnTo>
                  <a:lnTo>
                    <a:pt x="79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5" name="Freeform 18">
              <a:extLst>
                <a:ext uri="{FF2B5EF4-FFF2-40B4-BE49-F238E27FC236}">
                  <a16:creationId xmlns:a16="http://schemas.microsoft.com/office/drawing/2014/main" id="{FBD4AB3D-EC16-4625-AFD8-AE3546055A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33238" y="1997075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7 w 80"/>
                <a:gd name="T5" fmla="*/ 65 h 129"/>
                <a:gd name="T6" fmla="*/ 57 w 80"/>
                <a:gd name="T7" fmla="*/ 66 h 129"/>
                <a:gd name="T8" fmla="*/ 53 w 80"/>
                <a:gd name="T9" fmla="*/ 67 h 129"/>
                <a:gd name="T10" fmla="*/ 50 w 80"/>
                <a:gd name="T11" fmla="*/ 69 h 129"/>
                <a:gd name="T12" fmla="*/ 48 w 80"/>
                <a:gd name="T13" fmla="*/ 72 h 129"/>
                <a:gd name="T14" fmla="*/ 46 w 80"/>
                <a:gd name="T15" fmla="*/ 74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09 h 129"/>
                <a:gd name="T30" fmla="*/ 39 w 80"/>
                <a:gd name="T31" fmla="*/ 94 h 129"/>
                <a:gd name="T32" fmla="*/ 38 w 80"/>
                <a:gd name="T33" fmla="*/ 83 h 129"/>
                <a:gd name="T34" fmla="*/ 36 w 80"/>
                <a:gd name="T35" fmla="*/ 79 h 129"/>
                <a:gd name="T36" fmla="*/ 35 w 80"/>
                <a:gd name="T37" fmla="*/ 74 h 129"/>
                <a:gd name="T38" fmla="*/ 33 w 80"/>
                <a:gd name="T39" fmla="*/ 72 h 129"/>
                <a:gd name="T40" fmla="*/ 30 w 80"/>
                <a:gd name="T41" fmla="*/ 69 h 129"/>
                <a:gd name="T42" fmla="*/ 27 w 80"/>
                <a:gd name="T43" fmla="*/ 67 h 129"/>
                <a:gd name="T44" fmla="*/ 22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7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7" y="65"/>
                  </a:lnTo>
                  <a:lnTo>
                    <a:pt x="57" y="66"/>
                  </a:lnTo>
                  <a:lnTo>
                    <a:pt x="53" y="67"/>
                  </a:lnTo>
                  <a:lnTo>
                    <a:pt x="50" y="69"/>
                  </a:lnTo>
                  <a:lnTo>
                    <a:pt x="48" y="72"/>
                  </a:lnTo>
                  <a:lnTo>
                    <a:pt x="46" y="74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09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6" y="79"/>
                  </a:lnTo>
                  <a:lnTo>
                    <a:pt x="35" y="74"/>
                  </a:lnTo>
                  <a:lnTo>
                    <a:pt x="33" y="72"/>
                  </a:lnTo>
                  <a:lnTo>
                    <a:pt x="30" y="69"/>
                  </a:lnTo>
                  <a:lnTo>
                    <a:pt x="27" y="67"/>
                  </a:lnTo>
                  <a:lnTo>
                    <a:pt x="22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7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6" name="Freeform 19">
              <a:extLst>
                <a:ext uri="{FF2B5EF4-FFF2-40B4-BE49-F238E27FC236}">
                  <a16:creationId xmlns:a16="http://schemas.microsoft.com/office/drawing/2014/main" id="{6AEFB60C-77BA-4CDC-82A8-E2685A6E72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26613" y="2689225"/>
              <a:ext cx="125413" cy="206375"/>
            </a:xfrm>
            <a:custGeom>
              <a:avLst/>
              <a:gdLst>
                <a:gd name="T0" fmla="*/ 79 w 79"/>
                <a:gd name="T1" fmla="*/ 65 h 130"/>
                <a:gd name="T2" fmla="*/ 79 w 79"/>
                <a:gd name="T3" fmla="*/ 65 h 130"/>
                <a:gd name="T4" fmla="*/ 67 w 79"/>
                <a:gd name="T5" fmla="*/ 66 h 130"/>
                <a:gd name="T6" fmla="*/ 57 w 79"/>
                <a:gd name="T7" fmla="*/ 67 h 130"/>
                <a:gd name="T8" fmla="*/ 54 w 79"/>
                <a:gd name="T9" fmla="*/ 69 h 130"/>
                <a:gd name="T10" fmla="*/ 50 w 79"/>
                <a:gd name="T11" fmla="*/ 70 h 130"/>
                <a:gd name="T12" fmla="*/ 47 w 79"/>
                <a:gd name="T13" fmla="*/ 73 h 130"/>
                <a:gd name="T14" fmla="*/ 45 w 79"/>
                <a:gd name="T15" fmla="*/ 76 h 130"/>
                <a:gd name="T16" fmla="*/ 43 w 79"/>
                <a:gd name="T17" fmla="*/ 79 h 130"/>
                <a:gd name="T18" fmla="*/ 42 w 79"/>
                <a:gd name="T19" fmla="*/ 84 h 130"/>
                <a:gd name="T20" fmla="*/ 41 w 79"/>
                <a:gd name="T21" fmla="*/ 95 h 130"/>
                <a:gd name="T22" fmla="*/ 40 w 79"/>
                <a:gd name="T23" fmla="*/ 110 h 130"/>
                <a:gd name="T24" fmla="*/ 39 w 79"/>
                <a:gd name="T25" fmla="*/ 130 h 130"/>
                <a:gd name="T26" fmla="*/ 39 w 79"/>
                <a:gd name="T27" fmla="*/ 130 h 130"/>
                <a:gd name="T28" fmla="*/ 39 w 79"/>
                <a:gd name="T29" fmla="*/ 110 h 130"/>
                <a:gd name="T30" fmla="*/ 38 w 79"/>
                <a:gd name="T31" fmla="*/ 95 h 130"/>
                <a:gd name="T32" fmla="*/ 37 w 79"/>
                <a:gd name="T33" fmla="*/ 84 h 130"/>
                <a:gd name="T34" fmla="*/ 36 w 79"/>
                <a:gd name="T35" fmla="*/ 79 h 130"/>
                <a:gd name="T36" fmla="*/ 34 w 79"/>
                <a:gd name="T37" fmla="*/ 76 h 130"/>
                <a:gd name="T38" fmla="*/ 32 w 79"/>
                <a:gd name="T39" fmla="*/ 73 h 130"/>
                <a:gd name="T40" fmla="*/ 29 w 79"/>
                <a:gd name="T41" fmla="*/ 70 h 130"/>
                <a:gd name="T42" fmla="*/ 26 w 79"/>
                <a:gd name="T43" fmla="*/ 69 h 130"/>
                <a:gd name="T44" fmla="*/ 23 w 79"/>
                <a:gd name="T45" fmla="*/ 67 h 130"/>
                <a:gd name="T46" fmla="*/ 12 w 79"/>
                <a:gd name="T47" fmla="*/ 66 h 130"/>
                <a:gd name="T48" fmla="*/ 0 w 79"/>
                <a:gd name="T49" fmla="*/ 65 h 130"/>
                <a:gd name="T50" fmla="*/ 0 w 79"/>
                <a:gd name="T51" fmla="*/ 65 h 130"/>
                <a:gd name="T52" fmla="*/ 12 w 79"/>
                <a:gd name="T53" fmla="*/ 65 h 130"/>
                <a:gd name="T54" fmla="*/ 23 w 79"/>
                <a:gd name="T55" fmla="*/ 63 h 130"/>
                <a:gd name="T56" fmla="*/ 26 w 79"/>
                <a:gd name="T57" fmla="*/ 62 h 130"/>
                <a:gd name="T58" fmla="*/ 29 w 79"/>
                <a:gd name="T59" fmla="*/ 60 h 130"/>
                <a:gd name="T60" fmla="*/ 32 w 79"/>
                <a:gd name="T61" fmla="*/ 58 h 130"/>
                <a:gd name="T62" fmla="*/ 34 w 79"/>
                <a:gd name="T63" fmla="*/ 55 h 130"/>
                <a:gd name="T64" fmla="*/ 36 w 79"/>
                <a:gd name="T65" fmla="*/ 51 h 130"/>
                <a:gd name="T66" fmla="*/ 37 w 79"/>
                <a:gd name="T67" fmla="*/ 47 h 130"/>
                <a:gd name="T68" fmla="*/ 38 w 79"/>
                <a:gd name="T69" fmla="*/ 35 h 130"/>
                <a:gd name="T70" fmla="*/ 39 w 79"/>
                <a:gd name="T71" fmla="*/ 20 h 130"/>
                <a:gd name="T72" fmla="*/ 39 w 79"/>
                <a:gd name="T73" fmla="*/ 0 h 130"/>
                <a:gd name="T74" fmla="*/ 39 w 79"/>
                <a:gd name="T75" fmla="*/ 0 h 130"/>
                <a:gd name="T76" fmla="*/ 40 w 79"/>
                <a:gd name="T77" fmla="*/ 20 h 130"/>
                <a:gd name="T78" fmla="*/ 41 w 79"/>
                <a:gd name="T79" fmla="*/ 35 h 130"/>
                <a:gd name="T80" fmla="*/ 42 w 79"/>
                <a:gd name="T81" fmla="*/ 47 h 130"/>
                <a:gd name="T82" fmla="*/ 43 w 79"/>
                <a:gd name="T83" fmla="*/ 51 h 130"/>
                <a:gd name="T84" fmla="*/ 45 w 79"/>
                <a:gd name="T85" fmla="*/ 55 h 130"/>
                <a:gd name="T86" fmla="*/ 47 w 79"/>
                <a:gd name="T87" fmla="*/ 58 h 130"/>
                <a:gd name="T88" fmla="*/ 50 w 79"/>
                <a:gd name="T89" fmla="*/ 60 h 130"/>
                <a:gd name="T90" fmla="*/ 54 w 79"/>
                <a:gd name="T91" fmla="*/ 62 h 130"/>
                <a:gd name="T92" fmla="*/ 57 w 79"/>
                <a:gd name="T93" fmla="*/ 63 h 130"/>
                <a:gd name="T94" fmla="*/ 67 w 79"/>
                <a:gd name="T95" fmla="*/ 65 h 130"/>
                <a:gd name="T96" fmla="*/ 79 w 79"/>
                <a:gd name="T97" fmla="*/ 65 h 130"/>
                <a:gd name="T98" fmla="*/ 79 w 79"/>
                <a:gd name="T9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30">
                  <a:moveTo>
                    <a:pt x="79" y="65"/>
                  </a:moveTo>
                  <a:lnTo>
                    <a:pt x="79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4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3" y="79"/>
                  </a:lnTo>
                  <a:lnTo>
                    <a:pt x="42" y="84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30"/>
                  </a:lnTo>
                  <a:lnTo>
                    <a:pt x="39" y="130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4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9" y="70"/>
                  </a:lnTo>
                  <a:lnTo>
                    <a:pt x="26" y="69"/>
                  </a:lnTo>
                  <a:lnTo>
                    <a:pt x="23" y="67"/>
                  </a:lnTo>
                  <a:lnTo>
                    <a:pt x="12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5"/>
                  </a:lnTo>
                  <a:lnTo>
                    <a:pt x="23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1"/>
                  </a:lnTo>
                  <a:lnTo>
                    <a:pt x="37" y="47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7"/>
                  </a:lnTo>
                  <a:lnTo>
                    <a:pt x="43" y="51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0" y="60"/>
                  </a:lnTo>
                  <a:lnTo>
                    <a:pt x="54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7" name="Freeform 20">
              <a:extLst>
                <a:ext uri="{FF2B5EF4-FFF2-40B4-BE49-F238E27FC236}">
                  <a16:creationId xmlns:a16="http://schemas.microsoft.com/office/drawing/2014/main" id="{8431AE51-E4FA-4564-868D-2ECA5CCEB3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88688" y="1250950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6 w 80"/>
                <a:gd name="T5" fmla="*/ 65 h 129"/>
                <a:gd name="T6" fmla="*/ 57 w 80"/>
                <a:gd name="T7" fmla="*/ 67 h 129"/>
                <a:gd name="T8" fmla="*/ 53 w 80"/>
                <a:gd name="T9" fmla="*/ 68 h 129"/>
                <a:gd name="T10" fmla="*/ 50 w 80"/>
                <a:gd name="T11" fmla="*/ 70 h 129"/>
                <a:gd name="T12" fmla="*/ 47 w 80"/>
                <a:gd name="T13" fmla="*/ 72 h 129"/>
                <a:gd name="T14" fmla="*/ 45 w 80"/>
                <a:gd name="T15" fmla="*/ 75 h 129"/>
                <a:gd name="T16" fmla="*/ 44 w 80"/>
                <a:gd name="T17" fmla="*/ 79 h 129"/>
                <a:gd name="T18" fmla="*/ 42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39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3 w 80"/>
                <a:gd name="T37" fmla="*/ 75 h 129"/>
                <a:gd name="T38" fmla="*/ 31 w 80"/>
                <a:gd name="T39" fmla="*/ 72 h 129"/>
                <a:gd name="T40" fmla="*/ 29 w 80"/>
                <a:gd name="T41" fmla="*/ 70 h 129"/>
                <a:gd name="T42" fmla="*/ 26 w 80"/>
                <a:gd name="T43" fmla="*/ 68 h 129"/>
                <a:gd name="T44" fmla="*/ 22 w 80"/>
                <a:gd name="T45" fmla="*/ 67 h 129"/>
                <a:gd name="T46" fmla="*/ 12 w 80"/>
                <a:gd name="T47" fmla="*/ 65 h 129"/>
                <a:gd name="T48" fmla="*/ 0 w 80"/>
                <a:gd name="T49" fmla="*/ 65 h 129"/>
                <a:gd name="T50" fmla="*/ 0 w 80"/>
                <a:gd name="T51" fmla="*/ 65 h 129"/>
                <a:gd name="T52" fmla="*/ 12 w 80"/>
                <a:gd name="T53" fmla="*/ 64 h 129"/>
                <a:gd name="T54" fmla="*/ 22 w 80"/>
                <a:gd name="T55" fmla="*/ 63 h 129"/>
                <a:gd name="T56" fmla="*/ 26 w 80"/>
                <a:gd name="T57" fmla="*/ 60 h 129"/>
                <a:gd name="T58" fmla="*/ 29 w 80"/>
                <a:gd name="T59" fmla="*/ 59 h 129"/>
                <a:gd name="T60" fmla="*/ 31 w 80"/>
                <a:gd name="T61" fmla="*/ 56 h 129"/>
                <a:gd name="T62" fmla="*/ 33 w 80"/>
                <a:gd name="T63" fmla="*/ 53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39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2 w 80"/>
                <a:gd name="T81" fmla="*/ 46 h 129"/>
                <a:gd name="T82" fmla="*/ 44 w 80"/>
                <a:gd name="T83" fmla="*/ 50 h 129"/>
                <a:gd name="T84" fmla="*/ 45 w 80"/>
                <a:gd name="T85" fmla="*/ 53 h 129"/>
                <a:gd name="T86" fmla="*/ 47 w 80"/>
                <a:gd name="T87" fmla="*/ 56 h 129"/>
                <a:gd name="T88" fmla="*/ 50 w 80"/>
                <a:gd name="T89" fmla="*/ 59 h 129"/>
                <a:gd name="T90" fmla="*/ 53 w 80"/>
                <a:gd name="T91" fmla="*/ 60 h 129"/>
                <a:gd name="T92" fmla="*/ 57 w 80"/>
                <a:gd name="T93" fmla="*/ 63 h 129"/>
                <a:gd name="T94" fmla="*/ 66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6" y="65"/>
                  </a:lnTo>
                  <a:lnTo>
                    <a:pt x="57" y="67"/>
                  </a:lnTo>
                  <a:lnTo>
                    <a:pt x="53" y="68"/>
                  </a:lnTo>
                  <a:lnTo>
                    <a:pt x="50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39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3" y="75"/>
                  </a:lnTo>
                  <a:lnTo>
                    <a:pt x="31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2" y="67"/>
                  </a:lnTo>
                  <a:lnTo>
                    <a:pt x="12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4"/>
                  </a:lnTo>
                  <a:lnTo>
                    <a:pt x="22" y="63"/>
                  </a:lnTo>
                  <a:lnTo>
                    <a:pt x="26" y="60"/>
                  </a:lnTo>
                  <a:lnTo>
                    <a:pt x="29" y="59"/>
                  </a:lnTo>
                  <a:lnTo>
                    <a:pt x="31" y="56"/>
                  </a:lnTo>
                  <a:lnTo>
                    <a:pt x="33" y="53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39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4" y="50"/>
                  </a:lnTo>
                  <a:lnTo>
                    <a:pt x="45" y="53"/>
                  </a:lnTo>
                  <a:lnTo>
                    <a:pt x="47" y="56"/>
                  </a:lnTo>
                  <a:lnTo>
                    <a:pt x="50" y="59"/>
                  </a:lnTo>
                  <a:lnTo>
                    <a:pt x="53" y="60"/>
                  </a:lnTo>
                  <a:lnTo>
                    <a:pt x="57" y="63"/>
                  </a:lnTo>
                  <a:lnTo>
                    <a:pt x="66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8" name="Freeform 21">
              <a:extLst>
                <a:ext uri="{FF2B5EF4-FFF2-40B4-BE49-F238E27FC236}">
                  <a16:creationId xmlns:a16="http://schemas.microsoft.com/office/drawing/2014/main" id="{FD751730-F5D0-48C6-B126-03B1ED4862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33213" y="3182938"/>
              <a:ext cx="125413" cy="204788"/>
            </a:xfrm>
            <a:custGeom>
              <a:avLst/>
              <a:gdLst>
                <a:gd name="T0" fmla="*/ 79 w 79"/>
                <a:gd name="T1" fmla="*/ 65 h 129"/>
                <a:gd name="T2" fmla="*/ 79 w 79"/>
                <a:gd name="T3" fmla="*/ 65 h 129"/>
                <a:gd name="T4" fmla="*/ 66 w 79"/>
                <a:gd name="T5" fmla="*/ 66 h 129"/>
                <a:gd name="T6" fmla="*/ 56 w 79"/>
                <a:gd name="T7" fmla="*/ 67 h 129"/>
                <a:gd name="T8" fmla="*/ 53 w 79"/>
                <a:gd name="T9" fmla="*/ 69 h 129"/>
                <a:gd name="T10" fmla="*/ 50 w 79"/>
                <a:gd name="T11" fmla="*/ 70 h 129"/>
                <a:gd name="T12" fmla="*/ 47 w 79"/>
                <a:gd name="T13" fmla="*/ 73 h 129"/>
                <a:gd name="T14" fmla="*/ 45 w 79"/>
                <a:gd name="T15" fmla="*/ 76 h 129"/>
                <a:gd name="T16" fmla="*/ 43 w 79"/>
                <a:gd name="T17" fmla="*/ 79 h 129"/>
                <a:gd name="T18" fmla="*/ 42 w 79"/>
                <a:gd name="T19" fmla="*/ 83 h 129"/>
                <a:gd name="T20" fmla="*/ 41 w 79"/>
                <a:gd name="T21" fmla="*/ 95 h 129"/>
                <a:gd name="T22" fmla="*/ 40 w 79"/>
                <a:gd name="T23" fmla="*/ 110 h 129"/>
                <a:gd name="T24" fmla="*/ 39 w 79"/>
                <a:gd name="T25" fmla="*/ 129 h 129"/>
                <a:gd name="T26" fmla="*/ 39 w 79"/>
                <a:gd name="T27" fmla="*/ 129 h 129"/>
                <a:gd name="T28" fmla="*/ 39 w 79"/>
                <a:gd name="T29" fmla="*/ 110 h 129"/>
                <a:gd name="T30" fmla="*/ 38 w 79"/>
                <a:gd name="T31" fmla="*/ 95 h 129"/>
                <a:gd name="T32" fmla="*/ 37 w 79"/>
                <a:gd name="T33" fmla="*/ 83 h 129"/>
                <a:gd name="T34" fmla="*/ 36 w 79"/>
                <a:gd name="T35" fmla="*/ 79 h 129"/>
                <a:gd name="T36" fmla="*/ 34 w 79"/>
                <a:gd name="T37" fmla="*/ 76 h 129"/>
                <a:gd name="T38" fmla="*/ 32 w 79"/>
                <a:gd name="T39" fmla="*/ 73 h 129"/>
                <a:gd name="T40" fmla="*/ 28 w 79"/>
                <a:gd name="T41" fmla="*/ 70 h 129"/>
                <a:gd name="T42" fmla="*/ 25 w 79"/>
                <a:gd name="T43" fmla="*/ 69 h 129"/>
                <a:gd name="T44" fmla="*/ 22 w 79"/>
                <a:gd name="T45" fmla="*/ 67 h 129"/>
                <a:gd name="T46" fmla="*/ 12 w 79"/>
                <a:gd name="T47" fmla="*/ 66 h 129"/>
                <a:gd name="T48" fmla="*/ 0 w 79"/>
                <a:gd name="T49" fmla="*/ 65 h 129"/>
                <a:gd name="T50" fmla="*/ 0 w 79"/>
                <a:gd name="T51" fmla="*/ 65 h 129"/>
                <a:gd name="T52" fmla="*/ 12 w 79"/>
                <a:gd name="T53" fmla="*/ 65 h 129"/>
                <a:gd name="T54" fmla="*/ 22 w 79"/>
                <a:gd name="T55" fmla="*/ 63 h 129"/>
                <a:gd name="T56" fmla="*/ 25 w 79"/>
                <a:gd name="T57" fmla="*/ 62 h 129"/>
                <a:gd name="T58" fmla="*/ 28 w 79"/>
                <a:gd name="T59" fmla="*/ 60 h 129"/>
                <a:gd name="T60" fmla="*/ 32 w 79"/>
                <a:gd name="T61" fmla="*/ 58 h 129"/>
                <a:gd name="T62" fmla="*/ 34 w 79"/>
                <a:gd name="T63" fmla="*/ 55 h 129"/>
                <a:gd name="T64" fmla="*/ 36 w 79"/>
                <a:gd name="T65" fmla="*/ 50 h 129"/>
                <a:gd name="T66" fmla="*/ 37 w 79"/>
                <a:gd name="T67" fmla="*/ 46 h 129"/>
                <a:gd name="T68" fmla="*/ 38 w 79"/>
                <a:gd name="T69" fmla="*/ 35 h 129"/>
                <a:gd name="T70" fmla="*/ 39 w 79"/>
                <a:gd name="T71" fmla="*/ 20 h 129"/>
                <a:gd name="T72" fmla="*/ 39 w 79"/>
                <a:gd name="T73" fmla="*/ 0 h 129"/>
                <a:gd name="T74" fmla="*/ 39 w 79"/>
                <a:gd name="T75" fmla="*/ 0 h 129"/>
                <a:gd name="T76" fmla="*/ 40 w 79"/>
                <a:gd name="T77" fmla="*/ 20 h 129"/>
                <a:gd name="T78" fmla="*/ 41 w 79"/>
                <a:gd name="T79" fmla="*/ 35 h 129"/>
                <a:gd name="T80" fmla="*/ 42 w 79"/>
                <a:gd name="T81" fmla="*/ 46 h 129"/>
                <a:gd name="T82" fmla="*/ 43 w 79"/>
                <a:gd name="T83" fmla="*/ 50 h 129"/>
                <a:gd name="T84" fmla="*/ 45 w 79"/>
                <a:gd name="T85" fmla="*/ 55 h 129"/>
                <a:gd name="T86" fmla="*/ 47 w 79"/>
                <a:gd name="T87" fmla="*/ 58 h 129"/>
                <a:gd name="T88" fmla="*/ 50 w 79"/>
                <a:gd name="T89" fmla="*/ 60 h 129"/>
                <a:gd name="T90" fmla="*/ 53 w 79"/>
                <a:gd name="T91" fmla="*/ 62 h 129"/>
                <a:gd name="T92" fmla="*/ 56 w 79"/>
                <a:gd name="T93" fmla="*/ 63 h 129"/>
                <a:gd name="T94" fmla="*/ 66 w 79"/>
                <a:gd name="T95" fmla="*/ 65 h 129"/>
                <a:gd name="T96" fmla="*/ 79 w 79"/>
                <a:gd name="T97" fmla="*/ 65 h 129"/>
                <a:gd name="T98" fmla="*/ 79 w 79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29">
                  <a:moveTo>
                    <a:pt x="79" y="65"/>
                  </a:moveTo>
                  <a:lnTo>
                    <a:pt x="79" y="65"/>
                  </a:lnTo>
                  <a:lnTo>
                    <a:pt x="66" y="66"/>
                  </a:lnTo>
                  <a:lnTo>
                    <a:pt x="56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29"/>
                  </a:lnTo>
                  <a:lnTo>
                    <a:pt x="39" y="129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8" y="70"/>
                  </a:lnTo>
                  <a:lnTo>
                    <a:pt x="25" y="69"/>
                  </a:lnTo>
                  <a:lnTo>
                    <a:pt x="22" y="67"/>
                  </a:lnTo>
                  <a:lnTo>
                    <a:pt x="12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5"/>
                  </a:lnTo>
                  <a:lnTo>
                    <a:pt x="22" y="63"/>
                  </a:lnTo>
                  <a:lnTo>
                    <a:pt x="25" y="62"/>
                  </a:lnTo>
                  <a:lnTo>
                    <a:pt x="28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3" y="50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6" y="63"/>
                  </a:lnTo>
                  <a:lnTo>
                    <a:pt x="66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79" name="Freeform 22">
              <a:extLst>
                <a:ext uri="{FF2B5EF4-FFF2-40B4-BE49-F238E27FC236}">
                  <a16:creationId xmlns:a16="http://schemas.microsoft.com/office/drawing/2014/main" id="{CDF5972F-1861-4820-B5B3-C176B43E76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52188" y="5291138"/>
              <a:ext cx="195263" cy="315913"/>
            </a:xfrm>
            <a:custGeom>
              <a:avLst/>
              <a:gdLst>
                <a:gd name="T0" fmla="*/ 123 w 123"/>
                <a:gd name="T1" fmla="*/ 100 h 199"/>
                <a:gd name="T2" fmla="*/ 123 w 123"/>
                <a:gd name="T3" fmla="*/ 100 h 199"/>
                <a:gd name="T4" fmla="*/ 102 w 123"/>
                <a:gd name="T5" fmla="*/ 101 h 199"/>
                <a:gd name="T6" fmla="*/ 94 w 123"/>
                <a:gd name="T7" fmla="*/ 102 h 199"/>
                <a:gd name="T8" fmla="*/ 88 w 123"/>
                <a:gd name="T9" fmla="*/ 103 h 199"/>
                <a:gd name="T10" fmla="*/ 82 w 123"/>
                <a:gd name="T11" fmla="*/ 105 h 199"/>
                <a:gd name="T12" fmla="*/ 77 w 123"/>
                <a:gd name="T13" fmla="*/ 108 h 199"/>
                <a:gd name="T14" fmla="*/ 72 w 123"/>
                <a:gd name="T15" fmla="*/ 112 h 199"/>
                <a:gd name="T16" fmla="*/ 69 w 123"/>
                <a:gd name="T17" fmla="*/ 116 h 199"/>
                <a:gd name="T18" fmla="*/ 67 w 123"/>
                <a:gd name="T19" fmla="*/ 122 h 199"/>
                <a:gd name="T20" fmla="*/ 65 w 123"/>
                <a:gd name="T21" fmla="*/ 128 h 199"/>
                <a:gd name="T22" fmla="*/ 63 w 123"/>
                <a:gd name="T23" fmla="*/ 136 h 199"/>
                <a:gd name="T24" fmla="*/ 62 w 123"/>
                <a:gd name="T25" fmla="*/ 146 h 199"/>
                <a:gd name="T26" fmla="*/ 61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6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2 h 199"/>
                <a:gd name="T42" fmla="*/ 52 w 123"/>
                <a:gd name="T43" fmla="*/ 116 h 199"/>
                <a:gd name="T44" fmla="*/ 49 w 123"/>
                <a:gd name="T45" fmla="*/ 112 h 199"/>
                <a:gd name="T46" fmla="*/ 45 w 123"/>
                <a:gd name="T47" fmla="*/ 108 h 199"/>
                <a:gd name="T48" fmla="*/ 40 w 123"/>
                <a:gd name="T49" fmla="*/ 105 h 199"/>
                <a:gd name="T50" fmla="*/ 34 w 123"/>
                <a:gd name="T51" fmla="*/ 103 h 199"/>
                <a:gd name="T52" fmla="*/ 27 w 123"/>
                <a:gd name="T53" fmla="*/ 102 h 199"/>
                <a:gd name="T54" fmla="*/ 19 w 123"/>
                <a:gd name="T55" fmla="*/ 101 h 199"/>
                <a:gd name="T56" fmla="*/ 0 w 123"/>
                <a:gd name="T57" fmla="*/ 100 h 199"/>
                <a:gd name="T58" fmla="*/ 0 w 123"/>
                <a:gd name="T59" fmla="*/ 100 h 199"/>
                <a:gd name="T60" fmla="*/ 19 w 123"/>
                <a:gd name="T61" fmla="*/ 100 h 199"/>
                <a:gd name="T62" fmla="*/ 27 w 123"/>
                <a:gd name="T63" fmla="*/ 99 h 199"/>
                <a:gd name="T64" fmla="*/ 34 w 123"/>
                <a:gd name="T65" fmla="*/ 96 h 199"/>
                <a:gd name="T66" fmla="*/ 40 w 123"/>
                <a:gd name="T67" fmla="*/ 94 h 199"/>
                <a:gd name="T68" fmla="*/ 45 w 123"/>
                <a:gd name="T69" fmla="*/ 92 h 199"/>
                <a:gd name="T70" fmla="*/ 49 w 123"/>
                <a:gd name="T71" fmla="*/ 88 h 199"/>
                <a:gd name="T72" fmla="*/ 52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4 h 199"/>
                <a:gd name="T80" fmla="*/ 59 w 123"/>
                <a:gd name="T81" fmla="*/ 54 h 199"/>
                <a:gd name="T82" fmla="*/ 60 w 123"/>
                <a:gd name="T83" fmla="*/ 31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1 h 199"/>
                <a:gd name="T90" fmla="*/ 62 w 123"/>
                <a:gd name="T91" fmla="*/ 54 h 199"/>
                <a:gd name="T92" fmla="*/ 63 w 123"/>
                <a:gd name="T93" fmla="*/ 64 h 199"/>
                <a:gd name="T94" fmla="*/ 65 w 123"/>
                <a:gd name="T95" fmla="*/ 72 h 199"/>
                <a:gd name="T96" fmla="*/ 67 w 123"/>
                <a:gd name="T97" fmla="*/ 78 h 199"/>
                <a:gd name="T98" fmla="*/ 69 w 123"/>
                <a:gd name="T99" fmla="*/ 84 h 199"/>
                <a:gd name="T100" fmla="*/ 72 w 123"/>
                <a:gd name="T101" fmla="*/ 88 h 199"/>
                <a:gd name="T102" fmla="*/ 77 w 123"/>
                <a:gd name="T103" fmla="*/ 92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9 h 199"/>
                <a:gd name="T110" fmla="*/ 102 w 123"/>
                <a:gd name="T111" fmla="*/ 100 h 199"/>
                <a:gd name="T112" fmla="*/ 123 w 123"/>
                <a:gd name="T113" fmla="*/ 100 h 199"/>
                <a:gd name="T114" fmla="*/ 123 w 123"/>
                <a:gd name="T11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100"/>
                  </a:moveTo>
                  <a:lnTo>
                    <a:pt x="123" y="100"/>
                  </a:lnTo>
                  <a:lnTo>
                    <a:pt x="102" y="101"/>
                  </a:lnTo>
                  <a:lnTo>
                    <a:pt x="94" y="102"/>
                  </a:lnTo>
                  <a:lnTo>
                    <a:pt x="88" y="103"/>
                  </a:lnTo>
                  <a:lnTo>
                    <a:pt x="82" y="105"/>
                  </a:lnTo>
                  <a:lnTo>
                    <a:pt x="77" y="108"/>
                  </a:lnTo>
                  <a:lnTo>
                    <a:pt x="72" y="112"/>
                  </a:lnTo>
                  <a:lnTo>
                    <a:pt x="69" y="116"/>
                  </a:lnTo>
                  <a:lnTo>
                    <a:pt x="67" y="122"/>
                  </a:lnTo>
                  <a:lnTo>
                    <a:pt x="65" y="128"/>
                  </a:lnTo>
                  <a:lnTo>
                    <a:pt x="63" y="136"/>
                  </a:lnTo>
                  <a:lnTo>
                    <a:pt x="62" y="146"/>
                  </a:lnTo>
                  <a:lnTo>
                    <a:pt x="61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6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2" y="116"/>
                  </a:lnTo>
                  <a:lnTo>
                    <a:pt x="49" y="112"/>
                  </a:lnTo>
                  <a:lnTo>
                    <a:pt x="45" y="108"/>
                  </a:lnTo>
                  <a:lnTo>
                    <a:pt x="40" y="105"/>
                  </a:lnTo>
                  <a:lnTo>
                    <a:pt x="34" y="103"/>
                  </a:lnTo>
                  <a:lnTo>
                    <a:pt x="27" y="102"/>
                  </a:lnTo>
                  <a:lnTo>
                    <a:pt x="19" y="101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100"/>
                  </a:lnTo>
                  <a:lnTo>
                    <a:pt x="27" y="99"/>
                  </a:lnTo>
                  <a:lnTo>
                    <a:pt x="34" y="96"/>
                  </a:lnTo>
                  <a:lnTo>
                    <a:pt x="40" y="94"/>
                  </a:lnTo>
                  <a:lnTo>
                    <a:pt x="45" y="92"/>
                  </a:lnTo>
                  <a:lnTo>
                    <a:pt x="49" y="88"/>
                  </a:lnTo>
                  <a:lnTo>
                    <a:pt x="52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4"/>
                  </a:lnTo>
                  <a:lnTo>
                    <a:pt x="59" y="54"/>
                  </a:lnTo>
                  <a:lnTo>
                    <a:pt x="60" y="3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1"/>
                  </a:lnTo>
                  <a:lnTo>
                    <a:pt x="62" y="54"/>
                  </a:lnTo>
                  <a:lnTo>
                    <a:pt x="63" y="64"/>
                  </a:lnTo>
                  <a:lnTo>
                    <a:pt x="65" y="72"/>
                  </a:lnTo>
                  <a:lnTo>
                    <a:pt x="67" y="78"/>
                  </a:lnTo>
                  <a:lnTo>
                    <a:pt x="69" y="84"/>
                  </a:lnTo>
                  <a:lnTo>
                    <a:pt x="72" y="88"/>
                  </a:lnTo>
                  <a:lnTo>
                    <a:pt x="77" y="92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9"/>
                  </a:lnTo>
                  <a:lnTo>
                    <a:pt x="102" y="100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0" name="Freeform 23">
              <a:extLst>
                <a:ext uri="{FF2B5EF4-FFF2-40B4-BE49-F238E27FC236}">
                  <a16:creationId xmlns:a16="http://schemas.microsoft.com/office/drawing/2014/main" id="{629BCC5A-3DDC-49CB-8450-FB81193FD3D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16161" y="4691111"/>
              <a:ext cx="195263" cy="315913"/>
            </a:xfrm>
            <a:custGeom>
              <a:avLst/>
              <a:gdLst>
                <a:gd name="T0" fmla="*/ 123 w 123"/>
                <a:gd name="T1" fmla="*/ 100 h 199"/>
                <a:gd name="T2" fmla="*/ 123 w 123"/>
                <a:gd name="T3" fmla="*/ 100 h 199"/>
                <a:gd name="T4" fmla="*/ 102 w 123"/>
                <a:gd name="T5" fmla="*/ 101 h 199"/>
                <a:gd name="T6" fmla="*/ 95 w 123"/>
                <a:gd name="T7" fmla="*/ 102 h 199"/>
                <a:gd name="T8" fmla="*/ 88 w 123"/>
                <a:gd name="T9" fmla="*/ 104 h 199"/>
                <a:gd name="T10" fmla="*/ 82 w 123"/>
                <a:gd name="T11" fmla="*/ 106 h 199"/>
                <a:gd name="T12" fmla="*/ 77 w 123"/>
                <a:gd name="T13" fmla="*/ 108 h 199"/>
                <a:gd name="T14" fmla="*/ 73 w 123"/>
                <a:gd name="T15" fmla="*/ 112 h 199"/>
                <a:gd name="T16" fmla="*/ 70 w 123"/>
                <a:gd name="T17" fmla="*/ 116 h 199"/>
                <a:gd name="T18" fmla="*/ 67 w 123"/>
                <a:gd name="T19" fmla="*/ 122 h 199"/>
                <a:gd name="T20" fmla="*/ 65 w 123"/>
                <a:gd name="T21" fmla="*/ 128 h 199"/>
                <a:gd name="T22" fmla="*/ 63 w 123"/>
                <a:gd name="T23" fmla="*/ 137 h 199"/>
                <a:gd name="T24" fmla="*/ 62 w 123"/>
                <a:gd name="T25" fmla="*/ 146 h 199"/>
                <a:gd name="T26" fmla="*/ 61 w 123"/>
                <a:gd name="T27" fmla="*/ 170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70 h 199"/>
                <a:gd name="T34" fmla="*/ 59 w 123"/>
                <a:gd name="T35" fmla="*/ 146 h 199"/>
                <a:gd name="T36" fmla="*/ 58 w 123"/>
                <a:gd name="T37" fmla="*/ 137 h 199"/>
                <a:gd name="T38" fmla="*/ 57 w 123"/>
                <a:gd name="T39" fmla="*/ 128 h 199"/>
                <a:gd name="T40" fmla="*/ 55 w 123"/>
                <a:gd name="T41" fmla="*/ 122 h 199"/>
                <a:gd name="T42" fmla="*/ 52 w 123"/>
                <a:gd name="T43" fmla="*/ 116 h 199"/>
                <a:gd name="T44" fmla="*/ 49 w 123"/>
                <a:gd name="T45" fmla="*/ 112 h 199"/>
                <a:gd name="T46" fmla="*/ 45 w 123"/>
                <a:gd name="T47" fmla="*/ 108 h 199"/>
                <a:gd name="T48" fmla="*/ 41 w 123"/>
                <a:gd name="T49" fmla="*/ 106 h 199"/>
                <a:gd name="T50" fmla="*/ 35 w 123"/>
                <a:gd name="T51" fmla="*/ 104 h 199"/>
                <a:gd name="T52" fmla="*/ 27 w 123"/>
                <a:gd name="T53" fmla="*/ 102 h 199"/>
                <a:gd name="T54" fmla="*/ 19 w 123"/>
                <a:gd name="T55" fmla="*/ 101 h 199"/>
                <a:gd name="T56" fmla="*/ 0 w 123"/>
                <a:gd name="T57" fmla="*/ 100 h 199"/>
                <a:gd name="T58" fmla="*/ 0 w 123"/>
                <a:gd name="T59" fmla="*/ 100 h 199"/>
                <a:gd name="T60" fmla="*/ 19 w 123"/>
                <a:gd name="T61" fmla="*/ 100 h 199"/>
                <a:gd name="T62" fmla="*/ 27 w 123"/>
                <a:gd name="T63" fmla="*/ 99 h 199"/>
                <a:gd name="T64" fmla="*/ 35 w 123"/>
                <a:gd name="T65" fmla="*/ 97 h 199"/>
                <a:gd name="T66" fmla="*/ 41 w 123"/>
                <a:gd name="T67" fmla="*/ 95 h 199"/>
                <a:gd name="T68" fmla="*/ 45 w 123"/>
                <a:gd name="T69" fmla="*/ 93 h 199"/>
                <a:gd name="T70" fmla="*/ 49 w 123"/>
                <a:gd name="T71" fmla="*/ 89 h 199"/>
                <a:gd name="T72" fmla="*/ 52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4 h 199"/>
                <a:gd name="T80" fmla="*/ 59 w 123"/>
                <a:gd name="T81" fmla="*/ 55 h 199"/>
                <a:gd name="T82" fmla="*/ 60 w 123"/>
                <a:gd name="T83" fmla="*/ 31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1 h 199"/>
                <a:gd name="T90" fmla="*/ 62 w 123"/>
                <a:gd name="T91" fmla="*/ 55 h 199"/>
                <a:gd name="T92" fmla="*/ 63 w 123"/>
                <a:gd name="T93" fmla="*/ 64 h 199"/>
                <a:gd name="T94" fmla="*/ 65 w 123"/>
                <a:gd name="T95" fmla="*/ 72 h 199"/>
                <a:gd name="T96" fmla="*/ 67 w 123"/>
                <a:gd name="T97" fmla="*/ 78 h 199"/>
                <a:gd name="T98" fmla="*/ 70 w 123"/>
                <a:gd name="T99" fmla="*/ 84 h 199"/>
                <a:gd name="T100" fmla="*/ 73 w 123"/>
                <a:gd name="T101" fmla="*/ 89 h 199"/>
                <a:gd name="T102" fmla="*/ 77 w 123"/>
                <a:gd name="T103" fmla="*/ 93 h 199"/>
                <a:gd name="T104" fmla="*/ 82 w 123"/>
                <a:gd name="T105" fmla="*/ 95 h 199"/>
                <a:gd name="T106" fmla="*/ 88 w 123"/>
                <a:gd name="T107" fmla="*/ 97 h 199"/>
                <a:gd name="T108" fmla="*/ 95 w 123"/>
                <a:gd name="T109" fmla="*/ 99 h 199"/>
                <a:gd name="T110" fmla="*/ 102 w 123"/>
                <a:gd name="T111" fmla="*/ 100 h 199"/>
                <a:gd name="T112" fmla="*/ 123 w 123"/>
                <a:gd name="T113" fmla="*/ 100 h 199"/>
                <a:gd name="T114" fmla="*/ 123 w 123"/>
                <a:gd name="T11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100"/>
                  </a:moveTo>
                  <a:lnTo>
                    <a:pt x="123" y="100"/>
                  </a:lnTo>
                  <a:lnTo>
                    <a:pt x="102" y="101"/>
                  </a:lnTo>
                  <a:lnTo>
                    <a:pt x="95" y="102"/>
                  </a:lnTo>
                  <a:lnTo>
                    <a:pt x="88" y="104"/>
                  </a:lnTo>
                  <a:lnTo>
                    <a:pt x="82" y="106"/>
                  </a:lnTo>
                  <a:lnTo>
                    <a:pt x="77" y="108"/>
                  </a:lnTo>
                  <a:lnTo>
                    <a:pt x="73" y="112"/>
                  </a:lnTo>
                  <a:lnTo>
                    <a:pt x="70" y="116"/>
                  </a:lnTo>
                  <a:lnTo>
                    <a:pt x="67" y="122"/>
                  </a:lnTo>
                  <a:lnTo>
                    <a:pt x="65" y="128"/>
                  </a:lnTo>
                  <a:lnTo>
                    <a:pt x="63" y="137"/>
                  </a:lnTo>
                  <a:lnTo>
                    <a:pt x="62" y="146"/>
                  </a:lnTo>
                  <a:lnTo>
                    <a:pt x="61" y="170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70"/>
                  </a:lnTo>
                  <a:lnTo>
                    <a:pt x="59" y="146"/>
                  </a:lnTo>
                  <a:lnTo>
                    <a:pt x="58" y="137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2" y="116"/>
                  </a:lnTo>
                  <a:lnTo>
                    <a:pt x="49" y="112"/>
                  </a:lnTo>
                  <a:lnTo>
                    <a:pt x="45" y="108"/>
                  </a:lnTo>
                  <a:lnTo>
                    <a:pt x="41" y="106"/>
                  </a:lnTo>
                  <a:lnTo>
                    <a:pt x="35" y="104"/>
                  </a:lnTo>
                  <a:lnTo>
                    <a:pt x="27" y="102"/>
                  </a:lnTo>
                  <a:lnTo>
                    <a:pt x="19" y="101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100"/>
                  </a:lnTo>
                  <a:lnTo>
                    <a:pt x="27" y="99"/>
                  </a:lnTo>
                  <a:lnTo>
                    <a:pt x="35" y="97"/>
                  </a:lnTo>
                  <a:lnTo>
                    <a:pt x="41" y="95"/>
                  </a:lnTo>
                  <a:lnTo>
                    <a:pt x="45" y="93"/>
                  </a:lnTo>
                  <a:lnTo>
                    <a:pt x="49" y="89"/>
                  </a:lnTo>
                  <a:lnTo>
                    <a:pt x="52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4"/>
                  </a:lnTo>
                  <a:lnTo>
                    <a:pt x="59" y="55"/>
                  </a:lnTo>
                  <a:lnTo>
                    <a:pt x="60" y="3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1"/>
                  </a:lnTo>
                  <a:lnTo>
                    <a:pt x="62" y="55"/>
                  </a:lnTo>
                  <a:lnTo>
                    <a:pt x="63" y="64"/>
                  </a:lnTo>
                  <a:lnTo>
                    <a:pt x="65" y="72"/>
                  </a:lnTo>
                  <a:lnTo>
                    <a:pt x="67" y="78"/>
                  </a:lnTo>
                  <a:lnTo>
                    <a:pt x="70" y="84"/>
                  </a:lnTo>
                  <a:lnTo>
                    <a:pt x="73" y="89"/>
                  </a:lnTo>
                  <a:lnTo>
                    <a:pt x="77" y="93"/>
                  </a:lnTo>
                  <a:lnTo>
                    <a:pt x="82" y="95"/>
                  </a:lnTo>
                  <a:lnTo>
                    <a:pt x="88" y="97"/>
                  </a:lnTo>
                  <a:lnTo>
                    <a:pt x="95" y="99"/>
                  </a:lnTo>
                  <a:lnTo>
                    <a:pt x="102" y="100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1" name="Freeform 24">
              <a:extLst>
                <a:ext uri="{FF2B5EF4-FFF2-40B4-BE49-F238E27FC236}">
                  <a16:creationId xmlns:a16="http://schemas.microsoft.com/office/drawing/2014/main" id="{1A8996F0-2424-46B4-815A-1DC4E499C1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32644" y="5007024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5 w 123"/>
                <a:gd name="T7" fmla="*/ 102 h 199"/>
                <a:gd name="T8" fmla="*/ 89 w 123"/>
                <a:gd name="T9" fmla="*/ 103 h 199"/>
                <a:gd name="T10" fmla="*/ 82 w 123"/>
                <a:gd name="T11" fmla="*/ 105 h 199"/>
                <a:gd name="T12" fmla="*/ 77 w 123"/>
                <a:gd name="T13" fmla="*/ 108 h 199"/>
                <a:gd name="T14" fmla="*/ 73 w 123"/>
                <a:gd name="T15" fmla="*/ 111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4 w 123"/>
                <a:gd name="T23" fmla="*/ 136 h 199"/>
                <a:gd name="T24" fmla="*/ 63 w 123"/>
                <a:gd name="T25" fmla="*/ 146 h 199"/>
                <a:gd name="T26" fmla="*/ 62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9 h 199"/>
                <a:gd name="T34" fmla="*/ 60 w 123"/>
                <a:gd name="T35" fmla="*/ 146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3 w 123"/>
                <a:gd name="T43" fmla="*/ 116 h 199"/>
                <a:gd name="T44" fmla="*/ 50 w 123"/>
                <a:gd name="T45" fmla="*/ 111 h 199"/>
                <a:gd name="T46" fmla="*/ 45 w 123"/>
                <a:gd name="T47" fmla="*/ 108 h 199"/>
                <a:gd name="T48" fmla="*/ 41 w 123"/>
                <a:gd name="T49" fmla="*/ 105 h 199"/>
                <a:gd name="T50" fmla="*/ 35 w 123"/>
                <a:gd name="T51" fmla="*/ 103 h 199"/>
                <a:gd name="T52" fmla="*/ 28 w 123"/>
                <a:gd name="T53" fmla="*/ 102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50 w 123"/>
                <a:gd name="T71" fmla="*/ 88 h 199"/>
                <a:gd name="T72" fmla="*/ 53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3 h 199"/>
                <a:gd name="T80" fmla="*/ 60 w 123"/>
                <a:gd name="T81" fmla="*/ 53 h 199"/>
                <a:gd name="T82" fmla="*/ 61 w 123"/>
                <a:gd name="T83" fmla="*/ 31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1 h 199"/>
                <a:gd name="T90" fmla="*/ 63 w 123"/>
                <a:gd name="T91" fmla="*/ 53 h 199"/>
                <a:gd name="T92" fmla="*/ 64 w 123"/>
                <a:gd name="T93" fmla="*/ 63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9 w 123"/>
                <a:gd name="T107" fmla="*/ 96 h 199"/>
                <a:gd name="T108" fmla="*/ 95 w 123"/>
                <a:gd name="T109" fmla="*/ 97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5" y="102"/>
                  </a:lnTo>
                  <a:lnTo>
                    <a:pt x="89" y="103"/>
                  </a:lnTo>
                  <a:lnTo>
                    <a:pt x="82" y="105"/>
                  </a:lnTo>
                  <a:lnTo>
                    <a:pt x="77" y="108"/>
                  </a:lnTo>
                  <a:lnTo>
                    <a:pt x="73" y="111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4" y="136"/>
                  </a:lnTo>
                  <a:lnTo>
                    <a:pt x="63" y="146"/>
                  </a:lnTo>
                  <a:lnTo>
                    <a:pt x="62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9"/>
                  </a:lnTo>
                  <a:lnTo>
                    <a:pt x="60" y="146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3" y="116"/>
                  </a:lnTo>
                  <a:lnTo>
                    <a:pt x="50" y="111"/>
                  </a:lnTo>
                  <a:lnTo>
                    <a:pt x="45" y="108"/>
                  </a:lnTo>
                  <a:lnTo>
                    <a:pt x="41" y="105"/>
                  </a:lnTo>
                  <a:lnTo>
                    <a:pt x="35" y="103"/>
                  </a:lnTo>
                  <a:lnTo>
                    <a:pt x="28" y="102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50" y="88"/>
                  </a:lnTo>
                  <a:lnTo>
                    <a:pt x="53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3"/>
                  </a:lnTo>
                  <a:lnTo>
                    <a:pt x="60" y="53"/>
                  </a:lnTo>
                  <a:lnTo>
                    <a:pt x="61" y="31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1"/>
                  </a:lnTo>
                  <a:lnTo>
                    <a:pt x="63" y="53"/>
                  </a:lnTo>
                  <a:lnTo>
                    <a:pt x="64" y="63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9" y="96"/>
                  </a:lnTo>
                  <a:lnTo>
                    <a:pt x="95" y="97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2" name="Freeform 25">
              <a:extLst>
                <a:ext uri="{FF2B5EF4-FFF2-40B4-BE49-F238E27FC236}">
                  <a16:creationId xmlns:a16="http://schemas.microsoft.com/office/drawing/2014/main" id="{DE3FD683-6FA6-440D-8D85-BF3C9C4CD25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47188" y="4176713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2 w 123"/>
                <a:gd name="T5" fmla="*/ 100 h 199"/>
                <a:gd name="T6" fmla="*/ 94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2 w 123"/>
                <a:gd name="T15" fmla="*/ 110 h 199"/>
                <a:gd name="T16" fmla="*/ 69 w 123"/>
                <a:gd name="T17" fmla="*/ 116 h 199"/>
                <a:gd name="T18" fmla="*/ 67 w 123"/>
                <a:gd name="T19" fmla="*/ 121 h 199"/>
                <a:gd name="T20" fmla="*/ 65 w 123"/>
                <a:gd name="T21" fmla="*/ 128 h 199"/>
                <a:gd name="T22" fmla="*/ 63 w 123"/>
                <a:gd name="T23" fmla="*/ 136 h 199"/>
                <a:gd name="T24" fmla="*/ 62 w 123"/>
                <a:gd name="T25" fmla="*/ 145 h 199"/>
                <a:gd name="T26" fmla="*/ 61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1 h 199"/>
                <a:gd name="T42" fmla="*/ 52 w 123"/>
                <a:gd name="T43" fmla="*/ 116 h 199"/>
                <a:gd name="T44" fmla="*/ 49 w 123"/>
                <a:gd name="T45" fmla="*/ 110 h 199"/>
                <a:gd name="T46" fmla="*/ 45 w 123"/>
                <a:gd name="T47" fmla="*/ 107 h 199"/>
                <a:gd name="T48" fmla="*/ 41 w 123"/>
                <a:gd name="T49" fmla="*/ 104 h 199"/>
                <a:gd name="T50" fmla="*/ 34 w 123"/>
                <a:gd name="T51" fmla="*/ 102 h 199"/>
                <a:gd name="T52" fmla="*/ 27 w 123"/>
                <a:gd name="T53" fmla="*/ 101 h 199"/>
                <a:gd name="T54" fmla="*/ 19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19 w 123"/>
                <a:gd name="T61" fmla="*/ 98 h 199"/>
                <a:gd name="T62" fmla="*/ 27 w 123"/>
                <a:gd name="T63" fmla="*/ 97 h 199"/>
                <a:gd name="T64" fmla="*/ 34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49 w 123"/>
                <a:gd name="T71" fmla="*/ 88 h 199"/>
                <a:gd name="T72" fmla="*/ 52 w 123"/>
                <a:gd name="T73" fmla="*/ 83 h 199"/>
                <a:gd name="T74" fmla="*/ 55 w 123"/>
                <a:gd name="T75" fmla="*/ 78 h 199"/>
                <a:gd name="T76" fmla="*/ 57 w 123"/>
                <a:gd name="T77" fmla="*/ 70 h 199"/>
                <a:gd name="T78" fmla="*/ 58 w 123"/>
                <a:gd name="T79" fmla="*/ 62 h 199"/>
                <a:gd name="T80" fmla="*/ 59 w 123"/>
                <a:gd name="T81" fmla="*/ 53 h 199"/>
                <a:gd name="T82" fmla="*/ 60 w 123"/>
                <a:gd name="T83" fmla="*/ 30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0 h 199"/>
                <a:gd name="T90" fmla="*/ 62 w 123"/>
                <a:gd name="T91" fmla="*/ 53 h 199"/>
                <a:gd name="T92" fmla="*/ 63 w 123"/>
                <a:gd name="T93" fmla="*/ 62 h 199"/>
                <a:gd name="T94" fmla="*/ 65 w 123"/>
                <a:gd name="T95" fmla="*/ 70 h 199"/>
                <a:gd name="T96" fmla="*/ 67 w 123"/>
                <a:gd name="T97" fmla="*/ 78 h 199"/>
                <a:gd name="T98" fmla="*/ 69 w 123"/>
                <a:gd name="T99" fmla="*/ 83 h 199"/>
                <a:gd name="T100" fmla="*/ 72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7 h 199"/>
                <a:gd name="T110" fmla="*/ 102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2" y="100"/>
                  </a:lnTo>
                  <a:lnTo>
                    <a:pt x="94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2" y="110"/>
                  </a:lnTo>
                  <a:lnTo>
                    <a:pt x="69" y="116"/>
                  </a:lnTo>
                  <a:lnTo>
                    <a:pt x="67" y="121"/>
                  </a:lnTo>
                  <a:lnTo>
                    <a:pt x="65" y="128"/>
                  </a:lnTo>
                  <a:lnTo>
                    <a:pt x="63" y="136"/>
                  </a:lnTo>
                  <a:lnTo>
                    <a:pt x="62" y="145"/>
                  </a:lnTo>
                  <a:lnTo>
                    <a:pt x="61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1"/>
                  </a:lnTo>
                  <a:lnTo>
                    <a:pt x="52" y="116"/>
                  </a:lnTo>
                  <a:lnTo>
                    <a:pt x="49" y="110"/>
                  </a:lnTo>
                  <a:lnTo>
                    <a:pt x="45" y="107"/>
                  </a:lnTo>
                  <a:lnTo>
                    <a:pt x="41" y="104"/>
                  </a:lnTo>
                  <a:lnTo>
                    <a:pt x="34" y="102"/>
                  </a:lnTo>
                  <a:lnTo>
                    <a:pt x="27" y="101"/>
                  </a:lnTo>
                  <a:lnTo>
                    <a:pt x="19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19" y="98"/>
                  </a:lnTo>
                  <a:lnTo>
                    <a:pt x="27" y="97"/>
                  </a:lnTo>
                  <a:lnTo>
                    <a:pt x="34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49" y="88"/>
                  </a:lnTo>
                  <a:lnTo>
                    <a:pt x="52" y="83"/>
                  </a:lnTo>
                  <a:lnTo>
                    <a:pt x="55" y="78"/>
                  </a:lnTo>
                  <a:lnTo>
                    <a:pt x="57" y="70"/>
                  </a:lnTo>
                  <a:lnTo>
                    <a:pt x="58" y="62"/>
                  </a:lnTo>
                  <a:lnTo>
                    <a:pt x="59" y="53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0"/>
                  </a:lnTo>
                  <a:lnTo>
                    <a:pt x="62" y="53"/>
                  </a:lnTo>
                  <a:lnTo>
                    <a:pt x="63" y="62"/>
                  </a:lnTo>
                  <a:lnTo>
                    <a:pt x="65" y="70"/>
                  </a:lnTo>
                  <a:lnTo>
                    <a:pt x="67" y="78"/>
                  </a:lnTo>
                  <a:lnTo>
                    <a:pt x="69" y="83"/>
                  </a:lnTo>
                  <a:lnTo>
                    <a:pt x="72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7"/>
                  </a:lnTo>
                  <a:lnTo>
                    <a:pt x="102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3" name="Freeform 26">
              <a:extLst>
                <a:ext uri="{FF2B5EF4-FFF2-40B4-BE49-F238E27FC236}">
                  <a16:creationId xmlns:a16="http://schemas.microsoft.com/office/drawing/2014/main" id="{07B4E646-1C0E-4190-8B14-016A666E2C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858500" y="263525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4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3 w 123"/>
                <a:gd name="T15" fmla="*/ 111 h 199"/>
                <a:gd name="T16" fmla="*/ 70 w 123"/>
                <a:gd name="T17" fmla="*/ 115 h 199"/>
                <a:gd name="T18" fmla="*/ 68 w 123"/>
                <a:gd name="T19" fmla="*/ 121 h 199"/>
                <a:gd name="T20" fmla="*/ 66 w 123"/>
                <a:gd name="T21" fmla="*/ 128 h 199"/>
                <a:gd name="T22" fmla="*/ 64 w 123"/>
                <a:gd name="T23" fmla="*/ 136 h 199"/>
                <a:gd name="T24" fmla="*/ 63 w 123"/>
                <a:gd name="T25" fmla="*/ 145 h 199"/>
                <a:gd name="T26" fmla="*/ 62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1 h 199"/>
                <a:gd name="T42" fmla="*/ 52 w 123"/>
                <a:gd name="T43" fmla="*/ 115 h 199"/>
                <a:gd name="T44" fmla="*/ 49 w 123"/>
                <a:gd name="T45" fmla="*/ 111 h 199"/>
                <a:gd name="T46" fmla="*/ 45 w 123"/>
                <a:gd name="T47" fmla="*/ 107 h 199"/>
                <a:gd name="T48" fmla="*/ 40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19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19 w 123"/>
                <a:gd name="T61" fmla="*/ 98 h 199"/>
                <a:gd name="T62" fmla="*/ 28 w 123"/>
                <a:gd name="T63" fmla="*/ 98 h 199"/>
                <a:gd name="T64" fmla="*/ 35 w 123"/>
                <a:gd name="T65" fmla="*/ 96 h 199"/>
                <a:gd name="T66" fmla="*/ 40 w 123"/>
                <a:gd name="T67" fmla="*/ 94 h 199"/>
                <a:gd name="T68" fmla="*/ 45 w 123"/>
                <a:gd name="T69" fmla="*/ 91 h 199"/>
                <a:gd name="T70" fmla="*/ 49 w 123"/>
                <a:gd name="T71" fmla="*/ 88 h 199"/>
                <a:gd name="T72" fmla="*/ 52 w 123"/>
                <a:gd name="T73" fmla="*/ 83 h 199"/>
                <a:gd name="T74" fmla="*/ 55 w 123"/>
                <a:gd name="T75" fmla="*/ 78 h 199"/>
                <a:gd name="T76" fmla="*/ 57 w 123"/>
                <a:gd name="T77" fmla="*/ 70 h 199"/>
                <a:gd name="T78" fmla="*/ 58 w 123"/>
                <a:gd name="T79" fmla="*/ 63 h 199"/>
                <a:gd name="T80" fmla="*/ 59 w 123"/>
                <a:gd name="T81" fmla="*/ 53 h 199"/>
                <a:gd name="T82" fmla="*/ 61 w 123"/>
                <a:gd name="T83" fmla="*/ 30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0 h 199"/>
                <a:gd name="T90" fmla="*/ 63 w 123"/>
                <a:gd name="T91" fmla="*/ 53 h 199"/>
                <a:gd name="T92" fmla="*/ 64 w 123"/>
                <a:gd name="T93" fmla="*/ 63 h 199"/>
                <a:gd name="T94" fmla="*/ 66 w 123"/>
                <a:gd name="T95" fmla="*/ 70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8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4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3" y="111"/>
                  </a:lnTo>
                  <a:lnTo>
                    <a:pt x="70" y="115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4" y="136"/>
                  </a:lnTo>
                  <a:lnTo>
                    <a:pt x="63" y="145"/>
                  </a:lnTo>
                  <a:lnTo>
                    <a:pt x="62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1"/>
                  </a:lnTo>
                  <a:lnTo>
                    <a:pt x="52" y="115"/>
                  </a:lnTo>
                  <a:lnTo>
                    <a:pt x="49" y="111"/>
                  </a:lnTo>
                  <a:lnTo>
                    <a:pt x="45" y="107"/>
                  </a:lnTo>
                  <a:lnTo>
                    <a:pt x="40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19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19" y="98"/>
                  </a:lnTo>
                  <a:lnTo>
                    <a:pt x="28" y="98"/>
                  </a:lnTo>
                  <a:lnTo>
                    <a:pt x="35" y="96"/>
                  </a:lnTo>
                  <a:lnTo>
                    <a:pt x="40" y="94"/>
                  </a:lnTo>
                  <a:lnTo>
                    <a:pt x="45" y="91"/>
                  </a:lnTo>
                  <a:lnTo>
                    <a:pt x="49" y="88"/>
                  </a:lnTo>
                  <a:lnTo>
                    <a:pt x="52" y="83"/>
                  </a:lnTo>
                  <a:lnTo>
                    <a:pt x="55" y="78"/>
                  </a:lnTo>
                  <a:lnTo>
                    <a:pt x="57" y="70"/>
                  </a:lnTo>
                  <a:lnTo>
                    <a:pt x="58" y="63"/>
                  </a:lnTo>
                  <a:lnTo>
                    <a:pt x="59" y="53"/>
                  </a:lnTo>
                  <a:lnTo>
                    <a:pt x="61" y="3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0"/>
                  </a:lnTo>
                  <a:lnTo>
                    <a:pt x="63" y="53"/>
                  </a:lnTo>
                  <a:lnTo>
                    <a:pt x="64" y="63"/>
                  </a:lnTo>
                  <a:lnTo>
                    <a:pt x="66" y="70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8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4" name="Freeform 27">
              <a:extLst>
                <a:ext uri="{FF2B5EF4-FFF2-40B4-BE49-F238E27FC236}">
                  <a16:creationId xmlns:a16="http://schemas.microsoft.com/office/drawing/2014/main" id="{75DAA7A9-C7BA-4F63-A26F-316D50F6AF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50450" y="1511300"/>
              <a:ext cx="195263" cy="314325"/>
            </a:xfrm>
            <a:custGeom>
              <a:avLst/>
              <a:gdLst>
                <a:gd name="T0" fmla="*/ 123 w 123"/>
                <a:gd name="T1" fmla="*/ 100 h 198"/>
                <a:gd name="T2" fmla="*/ 123 w 123"/>
                <a:gd name="T3" fmla="*/ 100 h 198"/>
                <a:gd name="T4" fmla="*/ 102 w 123"/>
                <a:gd name="T5" fmla="*/ 100 h 198"/>
                <a:gd name="T6" fmla="*/ 94 w 123"/>
                <a:gd name="T7" fmla="*/ 101 h 198"/>
                <a:gd name="T8" fmla="*/ 88 w 123"/>
                <a:gd name="T9" fmla="*/ 103 h 198"/>
                <a:gd name="T10" fmla="*/ 82 w 123"/>
                <a:gd name="T11" fmla="*/ 105 h 198"/>
                <a:gd name="T12" fmla="*/ 77 w 123"/>
                <a:gd name="T13" fmla="*/ 107 h 198"/>
                <a:gd name="T14" fmla="*/ 73 w 123"/>
                <a:gd name="T15" fmla="*/ 111 h 198"/>
                <a:gd name="T16" fmla="*/ 69 w 123"/>
                <a:gd name="T17" fmla="*/ 115 h 198"/>
                <a:gd name="T18" fmla="*/ 67 w 123"/>
                <a:gd name="T19" fmla="*/ 121 h 198"/>
                <a:gd name="T20" fmla="*/ 65 w 123"/>
                <a:gd name="T21" fmla="*/ 127 h 198"/>
                <a:gd name="T22" fmla="*/ 63 w 123"/>
                <a:gd name="T23" fmla="*/ 135 h 198"/>
                <a:gd name="T24" fmla="*/ 62 w 123"/>
                <a:gd name="T25" fmla="*/ 145 h 198"/>
                <a:gd name="T26" fmla="*/ 61 w 123"/>
                <a:gd name="T27" fmla="*/ 168 h 198"/>
                <a:gd name="T28" fmla="*/ 61 w 123"/>
                <a:gd name="T29" fmla="*/ 198 h 198"/>
                <a:gd name="T30" fmla="*/ 61 w 123"/>
                <a:gd name="T31" fmla="*/ 198 h 198"/>
                <a:gd name="T32" fmla="*/ 60 w 123"/>
                <a:gd name="T33" fmla="*/ 168 h 198"/>
                <a:gd name="T34" fmla="*/ 59 w 123"/>
                <a:gd name="T35" fmla="*/ 145 h 198"/>
                <a:gd name="T36" fmla="*/ 58 w 123"/>
                <a:gd name="T37" fmla="*/ 135 h 198"/>
                <a:gd name="T38" fmla="*/ 57 w 123"/>
                <a:gd name="T39" fmla="*/ 127 h 198"/>
                <a:gd name="T40" fmla="*/ 55 w 123"/>
                <a:gd name="T41" fmla="*/ 121 h 198"/>
                <a:gd name="T42" fmla="*/ 52 w 123"/>
                <a:gd name="T43" fmla="*/ 115 h 198"/>
                <a:gd name="T44" fmla="*/ 49 w 123"/>
                <a:gd name="T45" fmla="*/ 111 h 198"/>
                <a:gd name="T46" fmla="*/ 45 w 123"/>
                <a:gd name="T47" fmla="*/ 107 h 198"/>
                <a:gd name="T48" fmla="*/ 41 w 123"/>
                <a:gd name="T49" fmla="*/ 105 h 198"/>
                <a:gd name="T50" fmla="*/ 35 w 123"/>
                <a:gd name="T51" fmla="*/ 103 h 198"/>
                <a:gd name="T52" fmla="*/ 27 w 123"/>
                <a:gd name="T53" fmla="*/ 101 h 198"/>
                <a:gd name="T54" fmla="*/ 19 w 123"/>
                <a:gd name="T55" fmla="*/ 100 h 198"/>
                <a:gd name="T56" fmla="*/ 0 w 123"/>
                <a:gd name="T57" fmla="*/ 100 h 198"/>
                <a:gd name="T58" fmla="*/ 0 w 123"/>
                <a:gd name="T59" fmla="*/ 100 h 198"/>
                <a:gd name="T60" fmla="*/ 19 w 123"/>
                <a:gd name="T61" fmla="*/ 99 h 198"/>
                <a:gd name="T62" fmla="*/ 27 w 123"/>
                <a:gd name="T63" fmla="*/ 97 h 198"/>
                <a:gd name="T64" fmla="*/ 35 w 123"/>
                <a:gd name="T65" fmla="*/ 95 h 198"/>
                <a:gd name="T66" fmla="*/ 41 w 123"/>
                <a:gd name="T67" fmla="*/ 93 h 198"/>
                <a:gd name="T68" fmla="*/ 45 w 123"/>
                <a:gd name="T69" fmla="*/ 91 h 198"/>
                <a:gd name="T70" fmla="*/ 49 w 123"/>
                <a:gd name="T71" fmla="*/ 87 h 198"/>
                <a:gd name="T72" fmla="*/ 52 w 123"/>
                <a:gd name="T73" fmla="*/ 83 h 198"/>
                <a:gd name="T74" fmla="*/ 55 w 123"/>
                <a:gd name="T75" fmla="*/ 77 h 198"/>
                <a:gd name="T76" fmla="*/ 57 w 123"/>
                <a:gd name="T77" fmla="*/ 71 h 198"/>
                <a:gd name="T78" fmla="*/ 58 w 123"/>
                <a:gd name="T79" fmla="*/ 63 h 198"/>
                <a:gd name="T80" fmla="*/ 59 w 123"/>
                <a:gd name="T81" fmla="*/ 53 h 198"/>
                <a:gd name="T82" fmla="*/ 60 w 123"/>
                <a:gd name="T83" fmla="*/ 30 h 198"/>
                <a:gd name="T84" fmla="*/ 61 w 123"/>
                <a:gd name="T85" fmla="*/ 0 h 198"/>
                <a:gd name="T86" fmla="*/ 61 w 123"/>
                <a:gd name="T87" fmla="*/ 0 h 198"/>
                <a:gd name="T88" fmla="*/ 61 w 123"/>
                <a:gd name="T89" fmla="*/ 30 h 198"/>
                <a:gd name="T90" fmla="*/ 62 w 123"/>
                <a:gd name="T91" fmla="*/ 53 h 198"/>
                <a:gd name="T92" fmla="*/ 63 w 123"/>
                <a:gd name="T93" fmla="*/ 63 h 198"/>
                <a:gd name="T94" fmla="*/ 65 w 123"/>
                <a:gd name="T95" fmla="*/ 71 h 198"/>
                <a:gd name="T96" fmla="*/ 67 w 123"/>
                <a:gd name="T97" fmla="*/ 77 h 198"/>
                <a:gd name="T98" fmla="*/ 69 w 123"/>
                <a:gd name="T99" fmla="*/ 83 h 198"/>
                <a:gd name="T100" fmla="*/ 73 w 123"/>
                <a:gd name="T101" fmla="*/ 87 h 198"/>
                <a:gd name="T102" fmla="*/ 77 w 123"/>
                <a:gd name="T103" fmla="*/ 91 h 198"/>
                <a:gd name="T104" fmla="*/ 82 w 123"/>
                <a:gd name="T105" fmla="*/ 93 h 198"/>
                <a:gd name="T106" fmla="*/ 88 w 123"/>
                <a:gd name="T107" fmla="*/ 95 h 198"/>
                <a:gd name="T108" fmla="*/ 94 w 123"/>
                <a:gd name="T109" fmla="*/ 97 h 198"/>
                <a:gd name="T110" fmla="*/ 102 w 123"/>
                <a:gd name="T111" fmla="*/ 99 h 198"/>
                <a:gd name="T112" fmla="*/ 123 w 123"/>
                <a:gd name="T113" fmla="*/ 100 h 198"/>
                <a:gd name="T114" fmla="*/ 123 w 123"/>
                <a:gd name="T115" fmla="*/ 10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8">
                  <a:moveTo>
                    <a:pt x="123" y="100"/>
                  </a:moveTo>
                  <a:lnTo>
                    <a:pt x="123" y="100"/>
                  </a:lnTo>
                  <a:lnTo>
                    <a:pt x="102" y="100"/>
                  </a:lnTo>
                  <a:lnTo>
                    <a:pt x="94" y="101"/>
                  </a:lnTo>
                  <a:lnTo>
                    <a:pt x="88" y="103"/>
                  </a:lnTo>
                  <a:lnTo>
                    <a:pt x="82" y="105"/>
                  </a:lnTo>
                  <a:lnTo>
                    <a:pt x="77" y="107"/>
                  </a:lnTo>
                  <a:lnTo>
                    <a:pt x="73" y="111"/>
                  </a:lnTo>
                  <a:lnTo>
                    <a:pt x="69" y="115"/>
                  </a:lnTo>
                  <a:lnTo>
                    <a:pt x="67" y="121"/>
                  </a:lnTo>
                  <a:lnTo>
                    <a:pt x="65" y="127"/>
                  </a:lnTo>
                  <a:lnTo>
                    <a:pt x="63" y="135"/>
                  </a:lnTo>
                  <a:lnTo>
                    <a:pt x="62" y="145"/>
                  </a:lnTo>
                  <a:lnTo>
                    <a:pt x="61" y="168"/>
                  </a:lnTo>
                  <a:lnTo>
                    <a:pt x="61" y="198"/>
                  </a:lnTo>
                  <a:lnTo>
                    <a:pt x="61" y="198"/>
                  </a:lnTo>
                  <a:lnTo>
                    <a:pt x="60" y="168"/>
                  </a:lnTo>
                  <a:lnTo>
                    <a:pt x="59" y="145"/>
                  </a:lnTo>
                  <a:lnTo>
                    <a:pt x="58" y="135"/>
                  </a:lnTo>
                  <a:lnTo>
                    <a:pt x="57" y="127"/>
                  </a:lnTo>
                  <a:lnTo>
                    <a:pt x="55" y="121"/>
                  </a:lnTo>
                  <a:lnTo>
                    <a:pt x="52" y="115"/>
                  </a:lnTo>
                  <a:lnTo>
                    <a:pt x="49" y="111"/>
                  </a:lnTo>
                  <a:lnTo>
                    <a:pt x="45" y="107"/>
                  </a:lnTo>
                  <a:lnTo>
                    <a:pt x="41" y="105"/>
                  </a:lnTo>
                  <a:lnTo>
                    <a:pt x="35" y="103"/>
                  </a:lnTo>
                  <a:lnTo>
                    <a:pt x="27" y="101"/>
                  </a:lnTo>
                  <a:lnTo>
                    <a:pt x="19" y="10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99"/>
                  </a:lnTo>
                  <a:lnTo>
                    <a:pt x="27" y="97"/>
                  </a:lnTo>
                  <a:lnTo>
                    <a:pt x="35" y="95"/>
                  </a:lnTo>
                  <a:lnTo>
                    <a:pt x="41" y="93"/>
                  </a:lnTo>
                  <a:lnTo>
                    <a:pt x="45" y="91"/>
                  </a:lnTo>
                  <a:lnTo>
                    <a:pt x="49" y="87"/>
                  </a:lnTo>
                  <a:lnTo>
                    <a:pt x="52" y="83"/>
                  </a:lnTo>
                  <a:lnTo>
                    <a:pt x="55" y="77"/>
                  </a:lnTo>
                  <a:lnTo>
                    <a:pt x="57" y="71"/>
                  </a:lnTo>
                  <a:lnTo>
                    <a:pt x="58" y="63"/>
                  </a:lnTo>
                  <a:lnTo>
                    <a:pt x="59" y="53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0"/>
                  </a:lnTo>
                  <a:lnTo>
                    <a:pt x="62" y="53"/>
                  </a:lnTo>
                  <a:lnTo>
                    <a:pt x="63" y="63"/>
                  </a:lnTo>
                  <a:lnTo>
                    <a:pt x="65" y="71"/>
                  </a:lnTo>
                  <a:lnTo>
                    <a:pt x="67" y="77"/>
                  </a:lnTo>
                  <a:lnTo>
                    <a:pt x="69" y="83"/>
                  </a:lnTo>
                  <a:lnTo>
                    <a:pt x="73" y="87"/>
                  </a:lnTo>
                  <a:lnTo>
                    <a:pt x="77" y="91"/>
                  </a:lnTo>
                  <a:lnTo>
                    <a:pt x="82" y="93"/>
                  </a:lnTo>
                  <a:lnTo>
                    <a:pt x="88" y="95"/>
                  </a:lnTo>
                  <a:lnTo>
                    <a:pt x="94" y="97"/>
                  </a:lnTo>
                  <a:lnTo>
                    <a:pt x="102" y="99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5" name="Freeform 28">
              <a:extLst>
                <a:ext uri="{FF2B5EF4-FFF2-40B4-BE49-F238E27FC236}">
                  <a16:creationId xmlns:a16="http://schemas.microsoft.com/office/drawing/2014/main" id="{C7FFC9D0-48D6-4653-8417-8C5B4D71BD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96738" y="3860800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4 w 123"/>
                <a:gd name="T5" fmla="*/ 100 h 199"/>
                <a:gd name="T6" fmla="*/ 95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4 w 123"/>
                <a:gd name="T15" fmla="*/ 112 h 199"/>
                <a:gd name="T16" fmla="*/ 70 w 123"/>
                <a:gd name="T17" fmla="*/ 116 h 199"/>
                <a:gd name="T18" fmla="*/ 68 w 123"/>
                <a:gd name="T19" fmla="*/ 122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2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2 h 199"/>
                <a:gd name="T42" fmla="*/ 53 w 123"/>
                <a:gd name="T43" fmla="*/ 116 h 199"/>
                <a:gd name="T44" fmla="*/ 49 w 123"/>
                <a:gd name="T45" fmla="*/ 112 h 199"/>
                <a:gd name="T46" fmla="*/ 46 w 123"/>
                <a:gd name="T47" fmla="*/ 107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9 h 199"/>
                <a:gd name="T62" fmla="*/ 28 w 123"/>
                <a:gd name="T63" fmla="*/ 98 h 199"/>
                <a:gd name="T64" fmla="*/ 35 w 123"/>
                <a:gd name="T65" fmla="*/ 96 h 199"/>
                <a:gd name="T66" fmla="*/ 41 w 123"/>
                <a:gd name="T67" fmla="*/ 94 h 199"/>
                <a:gd name="T68" fmla="*/ 46 w 123"/>
                <a:gd name="T69" fmla="*/ 91 h 199"/>
                <a:gd name="T70" fmla="*/ 49 w 123"/>
                <a:gd name="T71" fmla="*/ 88 h 199"/>
                <a:gd name="T72" fmla="*/ 53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3 h 199"/>
                <a:gd name="T80" fmla="*/ 59 w 123"/>
                <a:gd name="T81" fmla="*/ 54 h 199"/>
                <a:gd name="T82" fmla="*/ 60 w 123"/>
                <a:gd name="T83" fmla="*/ 30 h 199"/>
                <a:gd name="T84" fmla="*/ 61 w 123"/>
                <a:gd name="T85" fmla="*/ 0 h 199"/>
                <a:gd name="T86" fmla="*/ 61 w 123"/>
                <a:gd name="T87" fmla="*/ 0 h 199"/>
                <a:gd name="T88" fmla="*/ 62 w 123"/>
                <a:gd name="T89" fmla="*/ 30 h 199"/>
                <a:gd name="T90" fmla="*/ 64 w 123"/>
                <a:gd name="T91" fmla="*/ 54 h 199"/>
                <a:gd name="T92" fmla="*/ 65 w 123"/>
                <a:gd name="T93" fmla="*/ 63 h 199"/>
                <a:gd name="T94" fmla="*/ 66 w 123"/>
                <a:gd name="T95" fmla="*/ 72 h 199"/>
                <a:gd name="T96" fmla="*/ 68 w 123"/>
                <a:gd name="T97" fmla="*/ 78 h 199"/>
                <a:gd name="T98" fmla="*/ 70 w 123"/>
                <a:gd name="T99" fmla="*/ 84 h 199"/>
                <a:gd name="T100" fmla="*/ 74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5 w 123"/>
                <a:gd name="T109" fmla="*/ 98 h 199"/>
                <a:gd name="T110" fmla="*/ 104 w 123"/>
                <a:gd name="T111" fmla="*/ 99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4" y="100"/>
                  </a:lnTo>
                  <a:lnTo>
                    <a:pt x="95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4" y="112"/>
                  </a:lnTo>
                  <a:lnTo>
                    <a:pt x="70" y="116"/>
                  </a:lnTo>
                  <a:lnTo>
                    <a:pt x="68" y="122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2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3" y="116"/>
                  </a:lnTo>
                  <a:lnTo>
                    <a:pt x="49" y="112"/>
                  </a:lnTo>
                  <a:lnTo>
                    <a:pt x="46" y="107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9"/>
                  </a:lnTo>
                  <a:lnTo>
                    <a:pt x="28" y="98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6" y="91"/>
                  </a:lnTo>
                  <a:lnTo>
                    <a:pt x="49" y="88"/>
                  </a:lnTo>
                  <a:lnTo>
                    <a:pt x="53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3"/>
                  </a:lnTo>
                  <a:lnTo>
                    <a:pt x="59" y="54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2" y="30"/>
                  </a:lnTo>
                  <a:lnTo>
                    <a:pt x="64" y="54"/>
                  </a:lnTo>
                  <a:lnTo>
                    <a:pt x="65" y="63"/>
                  </a:lnTo>
                  <a:lnTo>
                    <a:pt x="66" y="72"/>
                  </a:lnTo>
                  <a:lnTo>
                    <a:pt x="68" y="78"/>
                  </a:lnTo>
                  <a:lnTo>
                    <a:pt x="70" y="84"/>
                  </a:lnTo>
                  <a:lnTo>
                    <a:pt x="74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5" y="98"/>
                  </a:lnTo>
                  <a:lnTo>
                    <a:pt x="104" y="99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6" name="Freeform 29">
              <a:extLst>
                <a:ext uri="{FF2B5EF4-FFF2-40B4-BE49-F238E27FC236}">
                  <a16:creationId xmlns:a16="http://schemas.microsoft.com/office/drawing/2014/main" id="{A1F69991-3C50-49D3-A1AA-B4BBD946DF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5050" y="3741738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6 w 123"/>
                <a:gd name="T7" fmla="*/ 101 h 199"/>
                <a:gd name="T8" fmla="*/ 89 w 123"/>
                <a:gd name="T9" fmla="*/ 102 h 199"/>
                <a:gd name="T10" fmla="*/ 82 w 123"/>
                <a:gd name="T11" fmla="*/ 104 h 199"/>
                <a:gd name="T12" fmla="*/ 77 w 123"/>
                <a:gd name="T13" fmla="*/ 108 h 199"/>
                <a:gd name="T14" fmla="*/ 73 w 123"/>
                <a:gd name="T15" fmla="*/ 111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2 w 123"/>
                <a:gd name="T27" fmla="*/ 168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8 h 199"/>
                <a:gd name="T34" fmla="*/ 60 w 123"/>
                <a:gd name="T35" fmla="*/ 145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4 w 123"/>
                <a:gd name="T43" fmla="*/ 116 h 199"/>
                <a:gd name="T44" fmla="*/ 50 w 123"/>
                <a:gd name="T45" fmla="*/ 111 h 199"/>
                <a:gd name="T46" fmla="*/ 45 w 123"/>
                <a:gd name="T47" fmla="*/ 108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5 w 123"/>
                <a:gd name="T69" fmla="*/ 91 h 199"/>
                <a:gd name="T70" fmla="*/ 50 w 123"/>
                <a:gd name="T71" fmla="*/ 88 h 199"/>
                <a:gd name="T72" fmla="*/ 54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2 h 199"/>
                <a:gd name="T80" fmla="*/ 60 w 123"/>
                <a:gd name="T81" fmla="*/ 53 h 199"/>
                <a:gd name="T82" fmla="*/ 61 w 123"/>
                <a:gd name="T83" fmla="*/ 30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0 h 199"/>
                <a:gd name="T90" fmla="*/ 64 w 123"/>
                <a:gd name="T91" fmla="*/ 53 h 199"/>
                <a:gd name="T92" fmla="*/ 65 w 123"/>
                <a:gd name="T93" fmla="*/ 62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9 w 123"/>
                <a:gd name="T107" fmla="*/ 96 h 199"/>
                <a:gd name="T108" fmla="*/ 96 w 123"/>
                <a:gd name="T109" fmla="*/ 97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6" y="101"/>
                  </a:lnTo>
                  <a:lnTo>
                    <a:pt x="89" y="102"/>
                  </a:lnTo>
                  <a:lnTo>
                    <a:pt x="82" y="104"/>
                  </a:lnTo>
                  <a:lnTo>
                    <a:pt x="77" y="108"/>
                  </a:lnTo>
                  <a:lnTo>
                    <a:pt x="73" y="111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2" y="168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8"/>
                  </a:lnTo>
                  <a:lnTo>
                    <a:pt x="60" y="145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4" y="116"/>
                  </a:lnTo>
                  <a:lnTo>
                    <a:pt x="50" y="111"/>
                  </a:lnTo>
                  <a:lnTo>
                    <a:pt x="45" y="108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5" y="91"/>
                  </a:lnTo>
                  <a:lnTo>
                    <a:pt x="50" y="88"/>
                  </a:lnTo>
                  <a:lnTo>
                    <a:pt x="54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2"/>
                  </a:lnTo>
                  <a:lnTo>
                    <a:pt x="60" y="53"/>
                  </a:lnTo>
                  <a:lnTo>
                    <a:pt x="61" y="3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0"/>
                  </a:lnTo>
                  <a:lnTo>
                    <a:pt x="64" y="53"/>
                  </a:lnTo>
                  <a:lnTo>
                    <a:pt x="65" y="62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9" y="96"/>
                  </a:lnTo>
                  <a:lnTo>
                    <a:pt x="96" y="97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7" name="Freeform 30">
              <a:extLst>
                <a:ext uri="{FF2B5EF4-FFF2-40B4-BE49-F238E27FC236}">
                  <a16:creationId xmlns:a16="http://schemas.microsoft.com/office/drawing/2014/main" id="{6548F6EF-450B-474F-A01B-5144246A597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79900" y="1354138"/>
              <a:ext cx="193675" cy="315913"/>
            </a:xfrm>
            <a:custGeom>
              <a:avLst/>
              <a:gdLst>
                <a:gd name="T0" fmla="*/ 122 w 122"/>
                <a:gd name="T1" fmla="*/ 99 h 199"/>
                <a:gd name="T2" fmla="*/ 122 w 122"/>
                <a:gd name="T3" fmla="*/ 99 h 199"/>
                <a:gd name="T4" fmla="*/ 103 w 122"/>
                <a:gd name="T5" fmla="*/ 99 h 199"/>
                <a:gd name="T6" fmla="*/ 95 w 122"/>
                <a:gd name="T7" fmla="*/ 100 h 199"/>
                <a:gd name="T8" fmla="*/ 88 w 122"/>
                <a:gd name="T9" fmla="*/ 102 h 199"/>
                <a:gd name="T10" fmla="*/ 82 w 122"/>
                <a:gd name="T11" fmla="*/ 104 h 199"/>
                <a:gd name="T12" fmla="*/ 77 w 122"/>
                <a:gd name="T13" fmla="*/ 106 h 199"/>
                <a:gd name="T14" fmla="*/ 73 w 122"/>
                <a:gd name="T15" fmla="*/ 110 h 199"/>
                <a:gd name="T16" fmla="*/ 70 w 122"/>
                <a:gd name="T17" fmla="*/ 114 h 199"/>
                <a:gd name="T18" fmla="*/ 67 w 122"/>
                <a:gd name="T19" fmla="*/ 121 h 199"/>
                <a:gd name="T20" fmla="*/ 65 w 122"/>
                <a:gd name="T21" fmla="*/ 127 h 199"/>
                <a:gd name="T22" fmla="*/ 64 w 122"/>
                <a:gd name="T23" fmla="*/ 135 h 199"/>
                <a:gd name="T24" fmla="*/ 63 w 122"/>
                <a:gd name="T25" fmla="*/ 144 h 199"/>
                <a:gd name="T26" fmla="*/ 62 w 122"/>
                <a:gd name="T27" fmla="*/ 168 h 199"/>
                <a:gd name="T28" fmla="*/ 61 w 122"/>
                <a:gd name="T29" fmla="*/ 199 h 199"/>
                <a:gd name="T30" fmla="*/ 61 w 122"/>
                <a:gd name="T31" fmla="*/ 199 h 199"/>
                <a:gd name="T32" fmla="*/ 61 w 122"/>
                <a:gd name="T33" fmla="*/ 168 h 199"/>
                <a:gd name="T34" fmla="*/ 60 w 122"/>
                <a:gd name="T35" fmla="*/ 144 h 199"/>
                <a:gd name="T36" fmla="*/ 59 w 122"/>
                <a:gd name="T37" fmla="*/ 135 h 199"/>
                <a:gd name="T38" fmla="*/ 57 w 122"/>
                <a:gd name="T39" fmla="*/ 127 h 199"/>
                <a:gd name="T40" fmla="*/ 56 w 122"/>
                <a:gd name="T41" fmla="*/ 121 h 199"/>
                <a:gd name="T42" fmla="*/ 53 w 122"/>
                <a:gd name="T43" fmla="*/ 114 h 199"/>
                <a:gd name="T44" fmla="*/ 50 w 122"/>
                <a:gd name="T45" fmla="*/ 110 h 199"/>
                <a:gd name="T46" fmla="*/ 46 w 122"/>
                <a:gd name="T47" fmla="*/ 106 h 199"/>
                <a:gd name="T48" fmla="*/ 40 w 122"/>
                <a:gd name="T49" fmla="*/ 104 h 199"/>
                <a:gd name="T50" fmla="*/ 34 w 122"/>
                <a:gd name="T51" fmla="*/ 102 h 199"/>
                <a:gd name="T52" fmla="*/ 28 w 122"/>
                <a:gd name="T53" fmla="*/ 100 h 199"/>
                <a:gd name="T54" fmla="*/ 20 w 122"/>
                <a:gd name="T55" fmla="*/ 99 h 199"/>
                <a:gd name="T56" fmla="*/ 0 w 122"/>
                <a:gd name="T57" fmla="*/ 99 h 199"/>
                <a:gd name="T58" fmla="*/ 0 w 122"/>
                <a:gd name="T59" fmla="*/ 99 h 199"/>
                <a:gd name="T60" fmla="*/ 20 w 122"/>
                <a:gd name="T61" fmla="*/ 98 h 199"/>
                <a:gd name="T62" fmla="*/ 28 w 122"/>
                <a:gd name="T63" fmla="*/ 97 h 199"/>
                <a:gd name="T64" fmla="*/ 34 w 122"/>
                <a:gd name="T65" fmla="*/ 96 h 199"/>
                <a:gd name="T66" fmla="*/ 40 w 122"/>
                <a:gd name="T67" fmla="*/ 94 h 199"/>
                <a:gd name="T68" fmla="*/ 46 w 122"/>
                <a:gd name="T69" fmla="*/ 91 h 199"/>
                <a:gd name="T70" fmla="*/ 50 w 122"/>
                <a:gd name="T71" fmla="*/ 87 h 199"/>
                <a:gd name="T72" fmla="*/ 53 w 122"/>
                <a:gd name="T73" fmla="*/ 83 h 199"/>
                <a:gd name="T74" fmla="*/ 56 w 122"/>
                <a:gd name="T75" fmla="*/ 77 h 199"/>
                <a:gd name="T76" fmla="*/ 57 w 122"/>
                <a:gd name="T77" fmla="*/ 70 h 199"/>
                <a:gd name="T78" fmla="*/ 59 w 122"/>
                <a:gd name="T79" fmla="*/ 62 h 199"/>
                <a:gd name="T80" fmla="*/ 60 w 122"/>
                <a:gd name="T81" fmla="*/ 53 h 199"/>
                <a:gd name="T82" fmla="*/ 61 w 122"/>
                <a:gd name="T83" fmla="*/ 29 h 199"/>
                <a:gd name="T84" fmla="*/ 61 w 122"/>
                <a:gd name="T85" fmla="*/ 0 h 199"/>
                <a:gd name="T86" fmla="*/ 61 w 122"/>
                <a:gd name="T87" fmla="*/ 0 h 199"/>
                <a:gd name="T88" fmla="*/ 62 w 122"/>
                <a:gd name="T89" fmla="*/ 29 h 199"/>
                <a:gd name="T90" fmla="*/ 63 w 122"/>
                <a:gd name="T91" fmla="*/ 53 h 199"/>
                <a:gd name="T92" fmla="*/ 64 w 122"/>
                <a:gd name="T93" fmla="*/ 62 h 199"/>
                <a:gd name="T94" fmla="*/ 65 w 122"/>
                <a:gd name="T95" fmla="*/ 70 h 199"/>
                <a:gd name="T96" fmla="*/ 67 w 122"/>
                <a:gd name="T97" fmla="*/ 77 h 199"/>
                <a:gd name="T98" fmla="*/ 70 w 122"/>
                <a:gd name="T99" fmla="*/ 83 h 199"/>
                <a:gd name="T100" fmla="*/ 73 w 122"/>
                <a:gd name="T101" fmla="*/ 87 h 199"/>
                <a:gd name="T102" fmla="*/ 77 w 122"/>
                <a:gd name="T103" fmla="*/ 91 h 199"/>
                <a:gd name="T104" fmla="*/ 82 w 122"/>
                <a:gd name="T105" fmla="*/ 94 h 199"/>
                <a:gd name="T106" fmla="*/ 88 w 122"/>
                <a:gd name="T107" fmla="*/ 96 h 199"/>
                <a:gd name="T108" fmla="*/ 95 w 122"/>
                <a:gd name="T109" fmla="*/ 97 h 199"/>
                <a:gd name="T110" fmla="*/ 103 w 122"/>
                <a:gd name="T111" fmla="*/ 98 h 199"/>
                <a:gd name="T112" fmla="*/ 122 w 122"/>
                <a:gd name="T113" fmla="*/ 99 h 199"/>
                <a:gd name="T114" fmla="*/ 122 w 122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2" h="199">
                  <a:moveTo>
                    <a:pt x="122" y="99"/>
                  </a:moveTo>
                  <a:lnTo>
                    <a:pt x="122" y="99"/>
                  </a:lnTo>
                  <a:lnTo>
                    <a:pt x="103" y="99"/>
                  </a:lnTo>
                  <a:lnTo>
                    <a:pt x="95" y="100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6"/>
                  </a:lnTo>
                  <a:lnTo>
                    <a:pt x="73" y="110"/>
                  </a:lnTo>
                  <a:lnTo>
                    <a:pt x="70" y="114"/>
                  </a:lnTo>
                  <a:lnTo>
                    <a:pt x="67" y="121"/>
                  </a:lnTo>
                  <a:lnTo>
                    <a:pt x="65" y="127"/>
                  </a:lnTo>
                  <a:lnTo>
                    <a:pt x="64" y="135"/>
                  </a:lnTo>
                  <a:lnTo>
                    <a:pt x="63" y="144"/>
                  </a:lnTo>
                  <a:lnTo>
                    <a:pt x="62" y="168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1" y="168"/>
                  </a:lnTo>
                  <a:lnTo>
                    <a:pt x="60" y="144"/>
                  </a:lnTo>
                  <a:lnTo>
                    <a:pt x="59" y="135"/>
                  </a:lnTo>
                  <a:lnTo>
                    <a:pt x="57" y="127"/>
                  </a:lnTo>
                  <a:lnTo>
                    <a:pt x="56" y="121"/>
                  </a:lnTo>
                  <a:lnTo>
                    <a:pt x="53" y="114"/>
                  </a:lnTo>
                  <a:lnTo>
                    <a:pt x="50" y="110"/>
                  </a:lnTo>
                  <a:lnTo>
                    <a:pt x="46" y="106"/>
                  </a:lnTo>
                  <a:lnTo>
                    <a:pt x="40" y="104"/>
                  </a:lnTo>
                  <a:lnTo>
                    <a:pt x="34" y="102"/>
                  </a:lnTo>
                  <a:lnTo>
                    <a:pt x="28" y="100"/>
                  </a:lnTo>
                  <a:lnTo>
                    <a:pt x="20" y="99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8"/>
                  </a:lnTo>
                  <a:lnTo>
                    <a:pt x="28" y="97"/>
                  </a:lnTo>
                  <a:lnTo>
                    <a:pt x="34" y="96"/>
                  </a:lnTo>
                  <a:lnTo>
                    <a:pt x="40" y="94"/>
                  </a:lnTo>
                  <a:lnTo>
                    <a:pt x="46" y="91"/>
                  </a:lnTo>
                  <a:lnTo>
                    <a:pt x="50" y="87"/>
                  </a:lnTo>
                  <a:lnTo>
                    <a:pt x="53" y="83"/>
                  </a:lnTo>
                  <a:lnTo>
                    <a:pt x="56" y="77"/>
                  </a:lnTo>
                  <a:lnTo>
                    <a:pt x="57" y="70"/>
                  </a:lnTo>
                  <a:lnTo>
                    <a:pt x="59" y="62"/>
                  </a:lnTo>
                  <a:lnTo>
                    <a:pt x="60" y="53"/>
                  </a:lnTo>
                  <a:lnTo>
                    <a:pt x="61" y="29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2" y="29"/>
                  </a:lnTo>
                  <a:lnTo>
                    <a:pt x="63" y="53"/>
                  </a:lnTo>
                  <a:lnTo>
                    <a:pt x="64" y="62"/>
                  </a:lnTo>
                  <a:lnTo>
                    <a:pt x="65" y="70"/>
                  </a:lnTo>
                  <a:lnTo>
                    <a:pt x="67" y="77"/>
                  </a:lnTo>
                  <a:lnTo>
                    <a:pt x="70" y="83"/>
                  </a:lnTo>
                  <a:lnTo>
                    <a:pt x="73" y="87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5" y="97"/>
                  </a:lnTo>
                  <a:lnTo>
                    <a:pt x="103" y="98"/>
                  </a:lnTo>
                  <a:lnTo>
                    <a:pt x="122" y="99"/>
                  </a:lnTo>
                  <a:lnTo>
                    <a:pt x="122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8" name="Freeform 31">
              <a:extLst>
                <a:ext uri="{FF2B5EF4-FFF2-40B4-BE49-F238E27FC236}">
                  <a16:creationId xmlns:a16="http://schemas.microsoft.com/office/drawing/2014/main" id="{72C3EEE8-4BDD-4A9B-9D33-15A3D28509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7375" y="2132013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4 w 123"/>
                <a:gd name="T5" fmla="*/ 100 h 199"/>
                <a:gd name="T6" fmla="*/ 96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4 w 123"/>
                <a:gd name="T15" fmla="*/ 112 h 199"/>
                <a:gd name="T16" fmla="*/ 70 w 123"/>
                <a:gd name="T17" fmla="*/ 116 h 199"/>
                <a:gd name="T18" fmla="*/ 68 w 123"/>
                <a:gd name="T19" fmla="*/ 121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3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2 w 123"/>
                <a:gd name="T33" fmla="*/ 169 h 199"/>
                <a:gd name="T34" fmla="*/ 60 w 123"/>
                <a:gd name="T35" fmla="*/ 145 h 199"/>
                <a:gd name="T36" fmla="*/ 59 w 123"/>
                <a:gd name="T37" fmla="*/ 136 h 199"/>
                <a:gd name="T38" fmla="*/ 58 w 123"/>
                <a:gd name="T39" fmla="*/ 128 h 199"/>
                <a:gd name="T40" fmla="*/ 56 w 123"/>
                <a:gd name="T41" fmla="*/ 121 h 199"/>
                <a:gd name="T42" fmla="*/ 54 w 123"/>
                <a:gd name="T43" fmla="*/ 116 h 199"/>
                <a:gd name="T44" fmla="*/ 51 w 123"/>
                <a:gd name="T45" fmla="*/ 112 h 199"/>
                <a:gd name="T46" fmla="*/ 46 w 123"/>
                <a:gd name="T47" fmla="*/ 107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1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1 w 123"/>
                <a:gd name="T61" fmla="*/ 98 h 199"/>
                <a:gd name="T62" fmla="*/ 28 w 123"/>
                <a:gd name="T63" fmla="*/ 97 h 199"/>
                <a:gd name="T64" fmla="*/ 35 w 123"/>
                <a:gd name="T65" fmla="*/ 96 h 199"/>
                <a:gd name="T66" fmla="*/ 41 w 123"/>
                <a:gd name="T67" fmla="*/ 94 h 199"/>
                <a:gd name="T68" fmla="*/ 46 w 123"/>
                <a:gd name="T69" fmla="*/ 91 h 199"/>
                <a:gd name="T70" fmla="*/ 51 w 123"/>
                <a:gd name="T71" fmla="*/ 88 h 199"/>
                <a:gd name="T72" fmla="*/ 54 w 123"/>
                <a:gd name="T73" fmla="*/ 83 h 199"/>
                <a:gd name="T74" fmla="*/ 56 w 123"/>
                <a:gd name="T75" fmla="*/ 78 h 199"/>
                <a:gd name="T76" fmla="*/ 58 w 123"/>
                <a:gd name="T77" fmla="*/ 71 h 199"/>
                <a:gd name="T78" fmla="*/ 59 w 123"/>
                <a:gd name="T79" fmla="*/ 63 h 199"/>
                <a:gd name="T80" fmla="*/ 60 w 123"/>
                <a:gd name="T81" fmla="*/ 53 h 199"/>
                <a:gd name="T82" fmla="*/ 62 w 123"/>
                <a:gd name="T83" fmla="*/ 31 h 199"/>
                <a:gd name="T84" fmla="*/ 62 w 123"/>
                <a:gd name="T85" fmla="*/ 0 h 199"/>
                <a:gd name="T86" fmla="*/ 62 w 123"/>
                <a:gd name="T87" fmla="*/ 0 h 199"/>
                <a:gd name="T88" fmla="*/ 63 w 123"/>
                <a:gd name="T89" fmla="*/ 31 h 199"/>
                <a:gd name="T90" fmla="*/ 64 w 123"/>
                <a:gd name="T91" fmla="*/ 53 h 199"/>
                <a:gd name="T92" fmla="*/ 65 w 123"/>
                <a:gd name="T93" fmla="*/ 63 h 199"/>
                <a:gd name="T94" fmla="*/ 66 w 123"/>
                <a:gd name="T95" fmla="*/ 71 h 199"/>
                <a:gd name="T96" fmla="*/ 68 w 123"/>
                <a:gd name="T97" fmla="*/ 78 h 199"/>
                <a:gd name="T98" fmla="*/ 70 w 123"/>
                <a:gd name="T99" fmla="*/ 83 h 199"/>
                <a:gd name="T100" fmla="*/ 74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6 w 123"/>
                <a:gd name="T109" fmla="*/ 97 h 199"/>
                <a:gd name="T110" fmla="*/ 104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4" y="100"/>
                  </a:lnTo>
                  <a:lnTo>
                    <a:pt x="96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4" y="112"/>
                  </a:lnTo>
                  <a:lnTo>
                    <a:pt x="70" y="116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3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2" y="169"/>
                  </a:lnTo>
                  <a:lnTo>
                    <a:pt x="60" y="145"/>
                  </a:lnTo>
                  <a:lnTo>
                    <a:pt x="59" y="136"/>
                  </a:lnTo>
                  <a:lnTo>
                    <a:pt x="58" y="128"/>
                  </a:lnTo>
                  <a:lnTo>
                    <a:pt x="56" y="121"/>
                  </a:lnTo>
                  <a:lnTo>
                    <a:pt x="54" y="116"/>
                  </a:lnTo>
                  <a:lnTo>
                    <a:pt x="51" y="112"/>
                  </a:lnTo>
                  <a:lnTo>
                    <a:pt x="46" y="107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1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1" y="98"/>
                  </a:lnTo>
                  <a:lnTo>
                    <a:pt x="28" y="97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6" y="91"/>
                  </a:lnTo>
                  <a:lnTo>
                    <a:pt x="51" y="88"/>
                  </a:lnTo>
                  <a:lnTo>
                    <a:pt x="54" y="83"/>
                  </a:lnTo>
                  <a:lnTo>
                    <a:pt x="56" y="78"/>
                  </a:lnTo>
                  <a:lnTo>
                    <a:pt x="58" y="71"/>
                  </a:lnTo>
                  <a:lnTo>
                    <a:pt x="59" y="63"/>
                  </a:lnTo>
                  <a:lnTo>
                    <a:pt x="60" y="53"/>
                  </a:lnTo>
                  <a:lnTo>
                    <a:pt x="62" y="31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3" y="31"/>
                  </a:lnTo>
                  <a:lnTo>
                    <a:pt x="64" y="53"/>
                  </a:lnTo>
                  <a:lnTo>
                    <a:pt x="65" y="63"/>
                  </a:lnTo>
                  <a:lnTo>
                    <a:pt x="66" y="71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4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6" y="97"/>
                  </a:lnTo>
                  <a:lnTo>
                    <a:pt x="104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89" name="Rectangle 20488">
              <a:extLst>
                <a:ext uri="{FF2B5EF4-FFF2-40B4-BE49-F238E27FC236}">
                  <a16:creationId xmlns:a16="http://schemas.microsoft.com/office/drawing/2014/main" id="{60C618D4-9F35-4456-ABFA-93D0E987CD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072438" y="3946525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0" name="Freeform 20489">
              <a:extLst>
                <a:ext uri="{FF2B5EF4-FFF2-40B4-BE49-F238E27FC236}">
                  <a16:creationId xmlns:a16="http://schemas.microsoft.com/office/drawing/2014/main" id="{9A5F718B-65E2-49B0-8DB2-C964F68B91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48 w 48"/>
                <a:gd name="T2" fmla="*/ 48 w 48"/>
                <a:gd name="T3" fmla="*/ 48 w 48"/>
                <a:gd name="T4" fmla="*/ 0 w 48"/>
                <a:gd name="T5" fmla="*/ 0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1" name="Freeform 20490">
              <a:extLst>
                <a:ext uri="{FF2B5EF4-FFF2-40B4-BE49-F238E27FC236}">
                  <a16:creationId xmlns:a16="http://schemas.microsoft.com/office/drawing/2014/main" id="{77AFD5B8-508D-4FCC-BED2-E6C36F8DCA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0 w 48"/>
                <a:gd name="T2" fmla="*/ 0 w 48"/>
                <a:gd name="T3" fmla="*/ 0 w 48"/>
                <a:gd name="T4" fmla="*/ 0 w 48"/>
                <a:gd name="T5" fmla="*/ 48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2" name="Freeform 20491">
              <a:extLst>
                <a:ext uri="{FF2B5EF4-FFF2-40B4-BE49-F238E27FC236}">
                  <a16:creationId xmlns:a16="http://schemas.microsoft.com/office/drawing/2014/main" id="{C006A5FB-3D88-403D-9C39-BA153B22FA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2438" y="3946525"/>
              <a:ext cx="76200" cy="0"/>
            </a:xfrm>
            <a:custGeom>
              <a:avLst/>
              <a:gdLst>
                <a:gd name="T0" fmla="*/ 48 w 48"/>
                <a:gd name="T1" fmla="*/ 0 w 48"/>
                <a:gd name="T2" fmla="*/ 0 w 48"/>
                <a:gd name="T3" fmla="*/ 0 w 48"/>
                <a:gd name="T4" fmla="*/ 0 w 48"/>
                <a:gd name="T5" fmla="*/ 48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3" name="Freeform 20493">
              <a:extLst>
                <a:ext uri="{FF2B5EF4-FFF2-40B4-BE49-F238E27FC236}">
                  <a16:creationId xmlns:a16="http://schemas.microsoft.com/office/drawing/2014/main" id="{6C779DF6-33E7-43C5-82A6-A42FA93413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3997325"/>
              <a:ext cx="74613" cy="38100"/>
            </a:xfrm>
            <a:custGeom>
              <a:avLst/>
              <a:gdLst>
                <a:gd name="T0" fmla="*/ 24 w 47"/>
                <a:gd name="T1" fmla="*/ 0 h 24"/>
                <a:gd name="T2" fmla="*/ 24 w 47"/>
                <a:gd name="T3" fmla="*/ 0 h 24"/>
                <a:gd name="T4" fmla="*/ 29 w 47"/>
                <a:gd name="T5" fmla="*/ 0 h 24"/>
                <a:gd name="T6" fmla="*/ 33 w 47"/>
                <a:gd name="T7" fmla="*/ 2 h 24"/>
                <a:gd name="T8" fmla="*/ 37 w 47"/>
                <a:gd name="T9" fmla="*/ 4 h 24"/>
                <a:gd name="T10" fmla="*/ 41 w 47"/>
                <a:gd name="T11" fmla="*/ 7 h 24"/>
                <a:gd name="T12" fmla="*/ 43 w 47"/>
                <a:gd name="T13" fmla="*/ 11 h 24"/>
                <a:gd name="T14" fmla="*/ 46 w 47"/>
                <a:gd name="T15" fmla="*/ 15 h 24"/>
                <a:gd name="T16" fmla="*/ 47 w 47"/>
                <a:gd name="T17" fmla="*/ 18 h 24"/>
                <a:gd name="T18" fmla="*/ 47 w 47"/>
                <a:gd name="T19" fmla="*/ 24 h 24"/>
                <a:gd name="T20" fmla="*/ 0 w 47"/>
                <a:gd name="T21" fmla="*/ 24 h 24"/>
                <a:gd name="T22" fmla="*/ 0 w 47"/>
                <a:gd name="T23" fmla="*/ 24 h 24"/>
                <a:gd name="T24" fmla="*/ 0 w 47"/>
                <a:gd name="T25" fmla="*/ 18 h 24"/>
                <a:gd name="T26" fmla="*/ 2 w 47"/>
                <a:gd name="T27" fmla="*/ 15 h 24"/>
                <a:gd name="T28" fmla="*/ 4 w 47"/>
                <a:gd name="T29" fmla="*/ 11 h 24"/>
                <a:gd name="T30" fmla="*/ 7 w 47"/>
                <a:gd name="T31" fmla="*/ 7 h 24"/>
                <a:gd name="T32" fmla="*/ 11 w 47"/>
                <a:gd name="T33" fmla="*/ 4 h 24"/>
                <a:gd name="T34" fmla="*/ 15 w 47"/>
                <a:gd name="T35" fmla="*/ 2 h 24"/>
                <a:gd name="T36" fmla="*/ 19 w 47"/>
                <a:gd name="T37" fmla="*/ 0 h 24"/>
                <a:gd name="T38" fmla="*/ 24 w 47"/>
                <a:gd name="T3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4">
                  <a:moveTo>
                    <a:pt x="24" y="0"/>
                  </a:moveTo>
                  <a:lnTo>
                    <a:pt x="24" y="0"/>
                  </a:lnTo>
                  <a:lnTo>
                    <a:pt x="29" y="0"/>
                  </a:lnTo>
                  <a:lnTo>
                    <a:pt x="33" y="2"/>
                  </a:lnTo>
                  <a:lnTo>
                    <a:pt x="37" y="4"/>
                  </a:lnTo>
                  <a:lnTo>
                    <a:pt x="41" y="7"/>
                  </a:lnTo>
                  <a:lnTo>
                    <a:pt x="43" y="11"/>
                  </a:lnTo>
                  <a:lnTo>
                    <a:pt x="46" y="15"/>
                  </a:lnTo>
                  <a:lnTo>
                    <a:pt x="47" y="18"/>
                  </a:lnTo>
                  <a:lnTo>
                    <a:pt x="47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19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4" name="Freeform 20494">
              <a:extLst>
                <a:ext uri="{FF2B5EF4-FFF2-40B4-BE49-F238E27FC236}">
                  <a16:creationId xmlns:a16="http://schemas.microsoft.com/office/drawing/2014/main" id="{0EA023AD-9D45-419D-A5DB-3E83CCFD659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5" name="Rectangle 20495">
              <a:extLst>
                <a:ext uri="{FF2B5EF4-FFF2-40B4-BE49-F238E27FC236}">
                  <a16:creationId xmlns:a16="http://schemas.microsoft.com/office/drawing/2014/main" id="{0C7737F7-77A6-4FA8-ADBA-39729F54AB8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724901" y="4035425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6" name="Freeform 20496">
              <a:extLst>
                <a:ext uri="{FF2B5EF4-FFF2-40B4-BE49-F238E27FC236}">
                  <a16:creationId xmlns:a16="http://schemas.microsoft.com/office/drawing/2014/main" id="{6B21E22D-C26E-4F47-BCC1-3504A49159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7" name="Freeform 20497">
              <a:extLst>
                <a:ext uri="{FF2B5EF4-FFF2-40B4-BE49-F238E27FC236}">
                  <a16:creationId xmlns:a16="http://schemas.microsoft.com/office/drawing/2014/main" id="{71C64A76-5DE6-4FB3-9F0B-90A5BBE134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8" name="Freeform 20498">
              <a:extLst>
                <a:ext uri="{FF2B5EF4-FFF2-40B4-BE49-F238E27FC236}">
                  <a16:creationId xmlns:a16="http://schemas.microsoft.com/office/drawing/2014/main" id="{54CF7C3F-DB10-475D-A883-B0F87337E1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4901" y="4035425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99" name="Freeform 20500">
              <a:extLst>
                <a:ext uri="{FF2B5EF4-FFF2-40B4-BE49-F238E27FC236}">
                  <a16:creationId xmlns:a16="http://schemas.microsoft.com/office/drawing/2014/main" id="{EAB9ACC4-7052-4547-900F-4DA5E17717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05250"/>
              <a:ext cx="74613" cy="36513"/>
            </a:xfrm>
            <a:custGeom>
              <a:avLst/>
              <a:gdLst>
                <a:gd name="T0" fmla="*/ 24 w 47"/>
                <a:gd name="T1" fmla="*/ 0 h 23"/>
                <a:gd name="T2" fmla="*/ 24 w 47"/>
                <a:gd name="T3" fmla="*/ 0 h 23"/>
                <a:gd name="T4" fmla="*/ 29 w 47"/>
                <a:gd name="T5" fmla="*/ 0 h 23"/>
                <a:gd name="T6" fmla="*/ 33 w 47"/>
                <a:gd name="T7" fmla="*/ 1 h 23"/>
                <a:gd name="T8" fmla="*/ 37 w 47"/>
                <a:gd name="T9" fmla="*/ 4 h 23"/>
                <a:gd name="T10" fmla="*/ 41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3 w 47"/>
                <a:gd name="T27" fmla="*/ 14 h 23"/>
                <a:gd name="T28" fmla="*/ 4 w 47"/>
                <a:gd name="T29" fmla="*/ 10 h 23"/>
                <a:gd name="T30" fmla="*/ 7 w 47"/>
                <a:gd name="T31" fmla="*/ 6 h 23"/>
                <a:gd name="T32" fmla="*/ 11 w 47"/>
                <a:gd name="T33" fmla="*/ 4 h 23"/>
                <a:gd name="T34" fmla="*/ 15 w 47"/>
                <a:gd name="T35" fmla="*/ 1 h 23"/>
                <a:gd name="T36" fmla="*/ 20 w 47"/>
                <a:gd name="T37" fmla="*/ 0 h 23"/>
                <a:gd name="T38" fmla="*/ 24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4" y="0"/>
                  </a:moveTo>
                  <a:lnTo>
                    <a:pt x="24" y="0"/>
                  </a:lnTo>
                  <a:lnTo>
                    <a:pt x="29" y="0"/>
                  </a:lnTo>
                  <a:lnTo>
                    <a:pt x="33" y="1"/>
                  </a:lnTo>
                  <a:lnTo>
                    <a:pt x="37" y="4"/>
                  </a:lnTo>
                  <a:lnTo>
                    <a:pt x="41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3" y="14"/>
                  </a:lnTo>
                  <a:lnTo>
                    <a:pt x="4" y="10"/>
                  </a:lnTo>
                  <a:lnTo>
                    <a:pt x="7" y="6"/>
                  </a:lnTo>
                  <a:lnTo>
                    <a:pt x="11" y="4"/>
                  </a:lnTo>
                  <a:lnTo>
                    <a:pt x="15" y="1"/>
                  </a:lnTo>
                  <a:lnTo>
                    <a:pt x="20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0" name="Freeform 20501">
              <a:extLst>
                <a:ext uri="{FF2B5EF4-FFF2-40B4-BE49-F238E27FC236}">
                  <a16:creationId xmlns:a16="http://schemas.microsoft.com/office/drawing/2014/main" id="{93F2BF9A-CC6D-4465-BCAD-76C4D2EAD00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1" name="Rectangle 20502">
              <a:extLst>
                <a:ext uri="{FF2B5EF4-FFF2-40B4-BE49-F238E27FC236}">
                  <a16:creationId xmlns:a16="http://schemas.microsoft.com/office/drawing/2014/main" id="{C1904C05-7E87-4D7B-8FFA-50DC39007DE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855076" y="3941763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2" name="Freeform 20503">
              <a:extLst>
                <a:ext uri="{FF2B5EF4-FFF2-40B4-BE49-F238E27FC236}">
                  <a16:creationId xmlns:a16="http://schemas.microsoft.com/office/drawing/2014/main" id="{E199E559-9501-4FC4-BA88-39F86D7A69C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3" name="Freeform 20504">
              <a:extLst>
                <a:ext uri="{FF2B5EF4-FFF2-40B4-BE49-F238E27FC236}">
                  <a16:creationId xmlns:a16="http://schemas.microsoft.com/office/drawing/2014/main" id="{AF93CCA8-5FE0-4513-A906-07F9DB3A4C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4" name="Freeform 20505">
              <a:extLst>
                <a:ext uri="{FF2B5EF4-FFF2-40B4-BE49-F238E27FC236}">
                  <a16:creationId xmlns:a16="http://schemas.microsoft.com/office/drawing/2014/main" id="{5A36DC17-E0DB-44DE-A0B1-3CF15C346E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3941763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5" name="Freeform 20507">
              <a:extLst>
                <a:ext uri="{FF2B5EF4-FFF2-40B4-BE49-F238E27FC236}">
                  <a16:creationId xmlns:a16="http://schemas.microsoft.com/office/drawing/2014/main" id="{59733561-807C-4165-9563-19763F04BD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40175"/>
              <a:ext cx="73025" cy="36513"/>
            </a:xfrm>
            <a:custGeom>
              <a:avLst/>
              <a:gdLst>
                <a:gd name="T0" fmla="*/ 23 w 46"/>
                <a:gd name="T1" fmla="*/ 0 h 23"/>
                <a:gd name="T2" fmla="*/ 23 w 46"/>
                <a:gd name="T3" fmla="*/ 0 h 23"/>
                <a:gd name="T4" fmla="*/ 28 w 46"/>
                <a:gd name="T5" fmla="*/ 0 h 23"/>
                <a:gd name="T6" fmla="*/ 32 w 46"/>
                <a:gd name="T7" fmla="*/ 1 h 23"/>
                <a:gd name="T8" fmla="*/ 36 w 46"/>
                <a:gd name="T9" fmla="*/ 4 h 23"/>
                <a:gd name="T10" fmla="*/ 40 w 46"/>
                <a:gd name="T11" fmla="*/ 6 h 23"/>
                <a:gd name="T12" fmla="*/ 43 w 46"/>
                <a:gd name="T13" fmla="*/ 10 h 23"/>
                <a:gd name="T14" fmla="*/ 45 w 46"/>
                <a:gd name="T15" fmla="*/ 14 h 23"/>
                <a:gd name="T16" fmla="*/ 46 w 46"/>
                <a:gd name="T17" fmla="*/ 18 h 23"/>
                <a:gd name="T18" fmla="*/ 46 w 46"/>
                <a:gd name="T19" fmla="*/ 23 h 23"/>
                <a:gd name="T20" fmla="*/ 0 w 46"/>
                <a:gd name="T21" fmla="*/ 23 h 23"/>
                <a:gd name="T22" fmla="*/ 0 w 46"/>
                <a:gd name="T23" fmla="*/ 23 h 23"/>
                <a:gd name="T24" fmla="*/ 0 w 46"/>
                <a:gd name="T25" fmla="*/ 18 h 23"/>
                <a:gd name="T26" fmla="*/ 1 w 46"/>
                <a:gd name="T27" fmla="*/ 14 h 23"/>
                <a:gd name="T28" fmla="*/ 3 w 46"/>
                <a:gd name="T29" fmla="*/ 10 h 23"/>
                <a:gd name="T30" fmla="*/ 6 w 46"/>
                <a:gd name="T31" fmla="*/ 6 h 23"/>
                <a:gd name="T32" fmla="*/ 10 w 46"/>
                <a:gd name="T33" fmla="*/ 4 h 23"/>
                <a:gd name="T34" fmla="*/ 14 w 46"/>
                <a:gd name="T35" fmla="*/ 1 h 23"/>
                <a:gd name="T36" fmla="*/ 18 w 46"/>
                <a:gd name="T37" fmla="*/ 0 h 23"/>
                <a:gd name="T38" fmla="*/ 23 w 46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23">
                  <a:moveTo>
                    <a:pt x="23" y="0"/>
                  </a:moveTo>
                  <a:lnTo>
                    <a:pt x="23" y="0"/>
                  </a:lnTo>
                  <a:lnTo>
                    <a:pt x="28" y="0"/>
                  </a:lnTo>
                  <a:lnTo>
                    <a:pt x="32" y="1"/>
                  </a:lnTo>
                  <a:lnTo>
                    <a:pt x="36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5" y="14"/>
                  </a:lnTo>
                  <a:lnTo>
                    <a:pt x="46" y="18"/>
                  </a:lnTo>
                  <a:lnTo>
                    <a:pt x="46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3" y="10"/>
                  </a:lnTo>
                  <a:lnTo>
                    <a:pt x="6" y="6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6" name="Freeform 20508">
              <a:extLst>
                <a:ext uri="{FF2B5EF4-FFF2-40B4-BE49-F238E27FC236}">
                  <a16:creationId xmlns:a16="http://schemas.microsoft.com/office/drawing/2014/main" id="{D8FBA28A-0CF8-4CE1-A415-EFA6C9F635E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0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  <a:gd name="T8" fmla="*/ 46 w 46"/>
                <a:gd name="T9" fmla="*/ 0 w 46"/>
                <a:gd name="T10" fmla="*/ 0 w 46"/>
                <a:gd name="T11" fmla="*/ 46 w 46"/>
                <a:gd name="T12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6" y="0"/>
                  </a:move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7" name="Rectangle 20509">
              <a:extLst>
                <a:ext uri="{FF2B5EF4-FFF2-40B4-BE49-F238E27FC236}">
                  <a16:creationId xmlns:a16="http://schemas.microsoft.com/office/drawing/2014/main" id="{4B7941F0-7E10-4454-B357-052C5712BBD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94776" y="3976688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8" name="Freeform 20510">
              <a:extLst>
                <a:ext uri="{FF2B5EF4-FFF2-40B4-BE49-F238E27FC236}">
                  <a16:creationId xmlns:a16="http://schemas.microsoft.com/office/drawing/2014/main" id="{12169B81-754A-496E-B6F9-B8AF3A718B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46 w 46"/>
                <a:gd name="T2" fmla="*/ 46 w 46"/>
                <a:gd name="T3" fmla="*/ 46 w 46"/>
                <a:gd name="T4" fmla="*/ 0 w 46"/>
                <a:gd name="T5" fmla="*/ 0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09" name="Freeform 20511">
              <a:extLst>
                <a:ext uri="{FF2B5EF4-FFF2-40B4-BE49-F238E27FC236}">
                  <a16:creationId xmlns:a16="http://schemas.microsoft.com/office/drawing/2014/main" id="{AF00A8E6-2F64-4BD4-A2A6-B2C662B818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10" name="Freeform 20512">
              <a:extLst>
                <a:ext uri="{FF2B5EF4-FFF2-40B4-BE49-F238E27FC236}">
                  <a16:creationId xmlns:a16="http://schemas.microsoft.com/office/drawing/2014/main" id="{ABD5A54D-17CD-4AF8-844C-8CA91712C9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4776" y="3976688"/>
              <a:ext cx="73025" cy="0"/>
            </a:xfrm>
            <a:custGeom>
              <a:avLst/>
              <a:gdLst>
                <a:gd name="T0" fmla="*/ 46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11" name="Freeform 20514">
              <a:extLst>
                <a:ext uri="{FF2B5EF4-FFF2-40B4-BE49-F238E27FC236}">
                  <a16:creationId xmlns:a16="http://schemas.microsoft.com/office/drawing/2014/main" id="{1D436F9D-F103-4CB0-A518-1CE6976353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22725"/>
              <a:ext cx="74613" cy="36513"/>
            </a:xfrm>
            <a:custGeom>
              <a:avLst/>
              <a:gdLst>
                <a:gd name="T0" fmla="*/ 24 w 47"/>
                <a:gd name="T1" fmla="*/ 0 h 23"/>
                <a:gd name="T2" fmla="*/ 24 w 47"/>
                <a:gd name="T3" fmla="*/ 0 h 23"/>
                <a:gd name="T4" fmla="*/ 27 w 47"/>
                <a:gd name="T5" fmla="*/ 0 h 23"/>
                <a:gd name="T6" fmla="*/ 33 w 47"/>
                <a:gd name="T7" fmla="*/ 1 h 23"/>
                <a:gd name="T8" fmla="*/ 37 w 47"/>
                <a:gd name="T9" fmla="*/ 4 h 23"/>
                <a:gd name="T10" fmla="*/ 40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1 w 47"/>
                <a:gd name="T27" fmla="*/ 14 h 23"/>
                <a:gd name="T28" fmla="*/ 4 w 47"/>
                <a:gd name="T29" fmla="*/ 10 h 23"/>
                <a:gd name="T30" fmla="*/ 7 w 47"/>
                <a:gd name="T31" fmla="*/ 6 h 23"/>
                <a:gd name="T32" fmla="*/ 11 w 47"/>
                <a:gd name="T33" fmla="*/ 4 h 23"/>
                <a:gd name="T34" fmla="*/ 14 w 47"/>
                <a:gd name="T35" fmla="*/ 1 h 23"/>
                <a:gd name="T36" fmla="*/ 18 w 47"/>
                <a:gd name="T37" fmla="*/ 0 h 23"/>
                <a:gd name="T38" fmla="*/ 24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4" y="0"/>
                  </a:moveTo>
                  <a:lnTo>
                    <a:pt x="24" y="0"/>
                  </a:lnTo>
                  <a:lnTo>
                    <a:pt x="27" y="0"/>
                  </a:lnTo>
                  <a:lnTo>
                    <a:pt x="33" y="1"/>
                  </a:lnTo>
                  <a:lnTo>
                    <a:pt x="37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4" y="10"/>
                  </a:lnTo>
                  <a:lnTo>
                    <a:pt x="7" y="6"/>
                  </a:lnTo>
                  <a:lnTo>
                    <a:pt x="11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12" name="Freeform 20515">
              <a:extLst>
                <a:ext uri="{FF2B5EF4-FFF2-40B4-BE49-F238E27FC236}">
                  <a16:creationId xmlns:a16="http://schemas.microsoft.com/office/drawing/2014/main" id="{27C185A8-10ED-4351-A622-E58BDFFAA67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13" name="Rectangle 20516">
              <a:extLst>
                <a:ext uri="{FF2B5EF4-FFF2-40B4-BE49-F238E27FC236}">
                  <a16:creationId xmlns:a16="http://schemas.microsoft.com/office/drawing/2014/main" id="{F10884DA-D8F0-422D-A3C0-0F26E29CB00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134476" y="4059238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14" name="Freeform 20517">
              <a:extLst>
                <a:ext uri="{FF2B5EF4-FFF2-40B4-BE49-F238E27FC236}">
                  <a16:creationId xmlns:a16="http://schemas.microsoft.com/office/drawing/2014/main" id="{957FB4C8-D031-4473-8B10-051FD78ECF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15" name="Freeform 20518">
              <a:extLst>
                <a:ext uri="{FF2B5EF4-FFF2-40B4-BE49-F238E27FC236}">
                  <a16:creationId xmlns:a16="http://schemas.microsoft.com/office/drawing/2014/main" id="{A98A1703-745D-4979-B021-A50600DEA35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16" name="Freeform 20519">
              <a:extLst>
                <a:ext uri="{FF2B5EF4-FFF2-40B4-BE49-F238E27FC236}">
                  <a16:creationId xmlns:a16="http://schemas.microsoft.com/office/drawing/2014/main" id="{050C9009-7B51-4F9E-8A21-193BA07F34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4476" y="4059238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17" name="Freeform 20521">
              <a:extLst>
                <a:ext uri="{FF2B5EF4-FFF2-40B4-BE49-F238E27FC236}">
                  <a16:creationId xmlns:a16="http://schemas.microsoft.com/office/drawing/2014/main" id="{F53BE319-5A97-424B-B8A6-A22769D2BB2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02088"/>
              <a:ext cx="74613" cy="36513"/>
            </a:xfrm>
            <a:custGeom>
              <a:avLst/>
              <a:gdLst>
                <a:gd name="T0" fmla="*/ 23 w 47"/>
                <a:gd name="T1" fmla="*/ 0 h 23"/>
                <a:gd name="T2" fmla="*/ 23 w 47"/>
                <a:gd name="T3" fmla="*/ 0 h 23"/>
                <a:gd name="T4" fmla="*/ 29 w 47"/>
                <a:gd name="T5" fmla="*/ 0 h 23"/>
                <a:gd name="T6" fmla="*/ 33 w 47"/>
                <a:gd name="T7" fmla="*/ 1 h 23"/>
                <a:gd name="T8" fmla="*/ 36 w 47"/>
                <a:gd name="T9" fmla="*/ 4 h 23"/>
                <a:gd name="T10" fmla="*/ 40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1 w 47"/>
                <a:gd name="T27" fmla="*/ 14 h 23"/>
                <a:gd name="T28" fmla="*/ 4 w 47"/>
                <a:gd name="T29" fmla="*/ 10 h 23"/>
                <a:gd name="T30" fmla="*/ 6 w 47"/>
                <a:gd name="T31" fmla="*/ 6 h 23"/>
                <a:gd name="T32" fmla="*/ 10 w 47"/>
                <a:gd name="T33" fmla="*/ 4 h 23"/>
                <a:gd name="T34" fmla="*/ 14 w 47"/>
                <a:gd name="T35" fmla="*/ 1 h 23"/>
                <a:gd name="T36" fmla="*/ 18 w 47"/>
                <a:gd name="T37" fmla="*/ 0 h 23"/>
                <a:gd name="T38" fmla="*/ 23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3" y="0"/>
                  </a:moveTo>
                  <a:lnTo>
                    <a:pt x="23" y="0"/>
                  </a:lnTo>
                  <a:lnTo>
                    <a:pt x="29" y="0"/>
                  </a:lnTo>
                  <a:lnTo>
                    <a:pt x="33" y="1"/>
                  </a:lnTo>
                  <a:lnTo>
                    <a:pt x="36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4" y="10"/>
                  </a:lnTo>
                  <a:lnTo>
                    <a:pt x="6" y="6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18" name="Freeform 20522">
              <a:extLst>
                <a:ext uri="{FF2B5EF4-FFF2-40B4-BE49-F238E27FC236}">
                  <a16:creationId xmlns:a16="http://schemas.microsoft.com/office/drawing/2014/main" id="{D3EB7832-BA08-4F9C-B5BE-B5FC9D96DE3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19" name="Rectangle 20523">
              <a:extLst>
                <a:ext uri="{FF2B5EF4-FFF2-40B4-BE49-F238E27FC236}">
                  <a16:creationId xmlns:a16="http://schemas.microsoft.com/office/drawing/2014/main" id="{1ACED4A1-C14F-4AC9-88CD-CC98058A100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202613" y="4038600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20" name="Freeform 20524">
              <a:extLst>
                <a:ext uri="{FF2B5EF4-FFF2-40B4-BE49-F238E27FC236}">
                  <a16:creationId xmlns:a16="http://schemas.microsoft.com/office/drawing/2014/main" id="{C127C10D-30C7-4D3C-BDAD-CD8532F4EF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21" name="Freeform 20525">
              <a:extLst>
                <a:ext uri="{FF2B5EF4-FFF2-40B4-BE49-F238E27FC236}">
                  <a16:creationId xmlns:a16="http://schemas.microsoft.com/office/drawing/2014/main" id="{A5B00274-EEA5-4484-A6EB-2465F3637E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22" name="Freeform 20526">
              <a:extLst>
                <a:ext uri="{FF2B5EF4-FFF2-40B4-BE49-F238E27FC236}">
                  <a16:creationId xmlns:a16="http://schemas.microsoft.com/office/drawing/2014/main" id="{B2F23FBD-C782-465D-A746-A3B861D233C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2613" y="4038600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23" name="Freeform 20545">
              <a:extLst>
                <a:ext uri="{FF2B5EF4-FFF2-40B4-BE49-F238E27FC236}">
                  <a16:creationId xmlns:a16="http://schemas.microsoft.com/office/drawing/2014/main" id="{DA085D7D-7236-4835-B14A-1405FD7BD2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18688" y="5068888"/>
              <a:ext cx="0" cy="25400"/>
            </a:xfrm>
            <a:custGeom>
              <a:avLst/>
              <a:gdLst>
                <a:gd name="T0" fmla="*/ 16 h 16"/>
                <a:gd name="T1" fmla="*/ 0 h 16"/>
                <a:gd name="T2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lnTo>
                    <a:pt x="0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</p:grpSp>
      <p:sp>
        <p:nvSpPr>
          <p:cNvPr id="40" name="Freeform 9">
            <a:extLst>
              <a:ext uri="{FF2B5EF4-FFF2-40B4-BE49-F238E27FC236}">
                <a16:creationId xmlns:a16="http://schemas.microsoft.com/office/drawing/2014/main" id="{3C252FFC-71B3-45B0-9927-A1665B396D89}"/>
              </a:ext>
            </a:extLst>
          </p:cNvPr>
          <p:cNvSpPr>
            <a:spLocks/>
          </p:cNvSpPr>
          <p:nvPr/>
        </p:nvSpPr>
        <p:spPr bwMode="auto">
          <a:xfrm>
            <a:off x="8088139" y="1189957"/>
            <a:ext cx="4711700" cy="6107113"/>
          </a:xfrm>
          <a:custGeom>
            <a:avLst/>
            <a:gdLst>
              <a:gd name="T0" fmla="*/ 2473 w 2473"/>
              <a:gd name="T1" fmla="*/ 140 h 3208"/>
              <a:gd name="T2" fmla="*/ 1665 w 2473"/>
              <a:gd name="T3" fmla="*/ 76 h 3208"/>
              <a:gd name="T4" fmla="*/ 425 w 2473"/>
              <a:gd name="T5" fmla="*/ 344 h 3208"/>
              <a:gd name="T6" fmla="*/ 153 w 2473"/>
              <a:gd name="T7" fmla="*/ 1344 h 3208"/>
              <a:gd name="T8" fmla="*/ 861 w 2473"/>
              <a:gd name="T9" fmla="*/ 2156 h 3208"/>
              <a:gd name="T10" fmla="*/ 1573 w 2473"/>
              <a:gd name="T11" fmla="*/ 3208 h 3208"/>
              <a:gd name="T12" fmla="*/ 2473 w 2473"/>
              <a:gd name="T13" fmla="*/ 3208 h 3208"/>
              <a:gd name="T14" fmla="*/ 2473 w 2473"/>
              <a:gd name="T15" fmla="*/ 140 h 3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73" h="3208">
                <a:moveTo>
                  <a:pt x="2473" y="140"/>
                </a:moveTo>
                <a:cubicBezTo>
                  <a:pt x="2473" y="140"/>
                  <a:pt x="2197" y="152"/>
                  <a:pt x="1665" y="76"/>
                </a:cubicBezTo>
                <a:cubicBezTo>
                  <a:pt x="1133" y="0"/>
                  <a:pt x="657" y="68"/>
                  <a:pt x="425" y="344"/>
                </a:cubicBezTo>
                <a:cubicBezTo>
                  <a:pt x="193" y="620"/>
                  <a:pt x="0" y="1012"/>
                  <a:pt x="153" y="1344"/>
                </a:cubicBezTo>
                <a:cubicBezTo>
                  <a:pt x="361" y="1796"/>
                  <a:pt x="497" y="1820"/>
                  <a:pt x="861" y="2156"/>
                </a:cubicBezTo>
                <a:cubicBezTo>
                  <a:pt x="1148" y="2421"/>
                  <a:pt x="1457" y="2708"/>
                  <a:pt x="1573" y="3208"/>
                </a:cubicBezTo>
                <a:cubicBezTo>
                  <a:pt x="2001" y="3208"/>
                  <a:pt x="2473" y="3208"/>
                  <a:pt x="2473" y="3208"/>
                </a:cubicBezTo>
                <a:cubicBezTo>
                  <a:pt x="2473" y="140"/>
                  <a:pt x="2473" y="140"/>
                  <a:pt x="2473" y="140"/>
                </a:cubicBezTo>
              </a:path>
            </a:pathLst>
          </a:custGeom>
          <a:gradFill>
            <a:gsLst>
              <a:gs pos="23000">
                <a:srgbClr val="000B67">
                  <a:alpha val="60000"/>
                </a:srgbClr>
              </a:gs>
              <a:gs pos="76000">
                <a:srgbClr val="000B67"/>
              </a:gs>
            </a:gsLst>
            <a:lin ang="14400000" scaled="0"/>
          </a:gradFill>
          <a:ln w="9525" cap="flat">
            <a:noFill/>
            <a:prstDash val="solid"/>
            <a:miter/>
          </a:ln>
          <a:effectLst>
            <a:innerShdw blurRad="330200" dist="152400" dir="13500000">
              <a:prstClr val="black">
                <a:alpha val="66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Freeform 10">
            <a:extLst>
              <a:ext uri="{FF2B5EF4-FFF2-40B4-BE49-F238E27FC236}">
                <a16:creationId xmlns:a16="http://schemas.microsoft.com/office/drawing/2014/main" id="{46AA2B0B-8DB9-457F-8017-023E20E02E08}"/>
              </a:ext>
            </a:extLst>
          </p:cNvPr>
          <p:cNvSpPr>
            <a:spLocks/>
          </p:cNvSpPr>
          <p:nvPr/>
        </p:nvSpPr>
        <p:spPr bwMode="auto">
          <a:xfrm>
            <a:off x="9030650" y="1594770"/>
            <a:ext cx="3178175" cy="5297488"/>
          </a:xfrm>
          <a:custGeom>
            <a:avLst/>
            <a:gdLst>
              <a:gd name="T0" fmla="*/ 1143 w 1668"/>
              <a:gd name="T1" fmla="*/ 0 h 2783"/>
              <a:gd name="T2" fmla="*/ 720 w 1668"/>
              <a:gd name="T3" fmla="*/ 71 h 2783"/>
              <a:gd name="T4" fmla="*/ 24 w 1668"/>
              <a:gd name="T5" fmla="*/ 811 h 2783"/>
              <a:gd name="T6" fmla="*/ 252 w 1668"/>
              <a:gd name="T7" fmla="*/ 1515 h 2783"/>
              <a:gd name="T8" fmla="*/ 1088 w 1668"/>
              <a:gd name="T9" fmla="*/ 2263 h 2783"/>
              <a:gd name="T10" fmla="*/ 1344 w 1668"/>
              <a:gd name="T11" fmla="*/ 2783 h 2783"/>
              <a:gd name="T12" fmla="*/ 1668 w 1668"/>
              <a:gd name="T13" fmla="*/ 2783 h 2783"/>
              <a:gd name="T14" fmla="*/ 1668 w 1668"/>
              <a:gd name="T15" fmla="*/ 79 h 2783"/>
              <a:gd name="T16" fmla="*/ 1640 w 1668"/>
              <a:gd name="T17" fmla="*/ 71 h 2783"/>
              <a:gd name="T18" fmla="*/ 1143 w 1668"/>
              <a:gd name="T19" fmla="*/ 0 h 2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68" h="2783">
                <a:moveTo>
                  <a:pt x="1143" y="0"/>
                </a:moveTo>
                <a:cubicBezTo>
                  <a:pt x="1007" y="0"/>
                  <a:pt x="859" y="18"/>
                  <a:pt x="720" y="71"/>
                </a:cubicBezTo>
                <a:cubicBezTo>
                  <a:pt x="304" y="231"/>
                  <a:pt x="48" y="431"/>
                  <a:pt x="24" y="811"/>
                </a:cubicBezTo>
                <a:cubicBezTo>
                  <a:pt x="0" y="1191"/>
                  <a:pt x="56" y="1343"/>
                  <a:pt x="252" y="1515"/>
                </a:cubicBezTo>
                <a:cubicBezTo>
                  <a:pt x="448" y="1687"/>
                  <a:pt x="968" y="2075"/>
                  <a:pt x="1088" y="2263"/>
                </a:cubicBezTo>
                <a:cubicBezTo>
                  <a:pt x="1208" y="2451"/>
                  <a:pt x="1328" y="2719"/>
                  <a:pt x="1344" y="2783"/>
                </a:cubicBezTo>
                <a:cubicBezTo>
                  <a:pt x="1668" y="2783"/>
                  <a:pt x="1668" y="2783"/>
                  <a:pt x="1668" y="2783"/>
                </a:cubicBezTo>
                <a:cubicBezTo>
                  <a:pt x="1668" y="79"/>
                  <a:pt x="1668" y="79"/>
                  <a:pt x="1668" y="79"/>
                </a:cubicBezTo>
                <a:cubicBezTo>
                  <a:pt x="1640" y="71"/>
                  <a:pt x="1640" y="71"/>
                  <a:pt x="1640" y="71"/>
                </a:cubicBezTo>
                <a:cubicBezTo>
                  <a:pt x="1640" y="71"/>
                  <a:pt x="1416" y="0"/>
                  <a:pt x="1143" y="0"/>
                </a:cubicBezTo>
              </a:path>
            </a:pathLst>
          </a:custGeom>
          <a:gradFill>
            <a:gsLst>
              <a:gs pos="53000">
                <a:srgbClr val="000F8A"/>
              </a:gs>
              <a:gs pos="92000">
                <a:srgbClr val="5807EB"/>
              </a:gs>
              <a:gs pos="100000">
                <a:srgbClr val="0643E7"/>
              </a:gs>
            </a:gsLst>
            <a:lin ang="6600000" scaled="0"/>
          </a:gradFill>
          <a:ln w="9525" cap="flat">
            <a:noFill/>
            <a:prstDash val="solid"/>
            <a:miter/>
          </a:ln>
          <a:effectLst>
            <a:innerShdw blurRad="457200" dist="3302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0E90C228-C1C1-41DE-AD6B-3D46927BA70E}"/>
              </a:ext>
            </a:extLst>
          </p:cNvPr>
          <p:cNvGrpSpPr/>
          <p:nvPr/>
        </p:nvGrpSpPr>
        <p:grpSpPr>
          <a:xfrm>
            <a:off x="-3488337" y="6250392"/>
            <a:ext cx="2761500" cy="2416571"/>
            <a:chOff x="-289815" y="4953664"/>
            <a:chExt cx="2761500" cy="2416571"/>
          </a:xfrm>
        </p:grpSpPr>
        <p:pic>
          <p:nvPicPr>
            <p:cNvPr id="131" name="图片 130">
              <a:extLst>
                <a:ext uri="{FF2B5EF4-FFF2-40B4-BE49-F238E27FC236}">
                  <a16:creationId xmlns:a16="http://schemas.microsoft.com/office/drawing/2014/main" id="{6F0D36A7-FB59-4BFB-B94A-E6B8B8DD8A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130984">
              <a:off x="-132727" y="5196150"/>
              <a:ext cx="1057389" cy="1371565"/>
            </a:xfrm>
            <a:prstGeom prst="rect">
              <a:avLst/>
            </a:prstGeom>
          </p:spPr>
        </p:pic>
        <p:pic>
          <p:nvPicPr>
            <p:cNvPr id="132" name="图片 131">
              <a:extLst>
                <a:ext uri="{FF2B5EF4-FFF2-40B4-BE49-F238E27FC236}">
                  <a16:creationId xmlns:a16="http://schemas.microsoft.com/office/drawing/2014/main" id="{E071491A-454F-4DF9-85A2-AC7ADDDA38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862" y="4953664"/>
              <a:ext cx="1035892" cy="1393935"/>
            </a:xfrm>
            <a:prstGeom prst="rect">
              <a:avLst/>
            </a:prstGeom>
          </p:spPr>
        </p:pic>
        <p:pic>
          <p:nvPicPr>
            <p:cNvPr id="133" name="图片 132">
              <a:extLst>
                <a:ext uri="{FF2B5EF4-FFF2-40B4-BE49-F238E27FC236}">
                  <a16:creationId xmlns:a16="http://schemas.microsoft.com/office/drawing/2014/main" id="{F6695A5F-CC06-4BD2-8DE0-250E2759803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208516">
              <a:off x="974532" y="5775229"/>
              <a:ext cx="1497153" cy="1595006"/>
            </a:xfrm>
            <a:prstGeom prst="rect">
              <a:avLst/>
            </a:prstGeom>
          </p:spPr>
        </p:pic>
        <p:pic>
          <p:nvPicPr>
            <p:cNvPr id="134" name="图片 133">
              <a:extLst>
                <a:ext uri="{FF2B5EF4-FFF2-40B4-BE49-F238E27FC236}">
                  <a16:creationId xmlns:a16="http://schemas.microsoft.com/office/drawing/2014/main" id="{38E28A21-A7EE-49DE-B6F3-701516D28A9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3331" y="5847627"/>
              <a:ext cx="641123" cy="803091"/>
            </a:xfrm>
            <a:prstGeom prst="rect">
              <a:avLst/>
            </a:prstGeom>
          </p:spPr>
        </p:pic>
        <p:pic>
          <p:nvPicPr>
            <p:cNvPr id="135" name="图片 134">
              <a:extLst>
                <a:ext uri="{FF2B5EF4-FFF2-40B4-BE49-F238E27FC236}">
                  <a16:creationId xmlns:a16="http://schemas.microsoft.com/office/drawing/2014/main" id="{70E8639F-AB0E-4B81-8ECF-0D291BD3DF0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9381" flipH="1">
              <a:off x="399368" y="6187786"/>
              <a:ext cx="1197203" cy="1079169"/>
            </a:xfrm>
            <a:prstGeom prst="rect">
              <a:avLst/>
            </a:prstGeom>
          </p:spPr>
        </p:pic>
        <p:pic>
          <p:nvPicPr>
            <p:cNvPr id="136" name="图片 135">
              <a:extLst>
                <a:ext uri="{FF2B5EF4-FFF2-40B4-BE49-F238E27FC236}">
                  <a16:creationId xmlns:a16="http://schemas.microsoft.com/office/drawing/2014/main" id="{EE30AC74-C7C8-41C6-A18D-FDFF2966B08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7711" y="5234482"/>
              <a:ext cx="1074060" cy="1501529"/>
            </a:xfrm>
            <a:prstGeom prst="rect">
              <a:avLst/>
            </a:prstGeom>
          </p:spPr>
        </p:pic>
        <p:pic>
          <p:nvPicPr>
            <p:cNvPr id="137" name="图片 136">
              <a:extLst>
                <a:ext uri="{FF2B5EF4-FFF2-40B4-BE49-F238E27FC236}">
                  <a16:creationId xmlns:a16="http://schemas.microsoft.com/office/drawing/2014/main" id="{46C77760-9A66-4C4D-8021-B2A8337F821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30188" y="6001435"/>
              <a:ext cx="1130073" cy="1188694"/>
            </a:xfrm>
            <a:prstGeom prst="rect">
              <a:avLst/>
            </a:prstGeom>
          </p:spPr>
        </p:pic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1D0FDD33-0783-40DA-AFED-42EEFDC4A44F}"/>
              </a:ext>
            </a:extLst>
          </p:cNvPr>
          <p:cNvGrpSpPr/>
          <p:nvPr/>
        </p:nvGrpSpPr>
        <p:grpSpPr>
          <a:xfrm>
            <a:off x="8759702" y="1403720"/>
            <a:ext cx="1901674" cy="4042181"/>
            <a:chOff x="8759702" y="1403720"/>
            <a:chExt cx="1901674" cy="4042181"/>
          </a:xfrm>
        </p:grpSpPr>
        <p:grpSp>
          <p:nvGrpSpPr>
            <p:cNvPr id="165" name="组合 164">
              <a:extLst>
                <a:ext uri="{FF2B5EF4-FFF2-40B4-BE49-F238E27FC236}">
                  <a16:creationId xmlns:a16="http://schemas.microsoft.com/office/drawing/2014/main" id="{E26C7E80-B5C9-4A5E-B7A1-187F2D364A77}"/>
                </a:ext>
              </a:extLst>
            </p:cNvPr>
            <p:cNvGrpSpPr/>
            <p:nvPr/>
          </p:nvGrpSpPr>
          <p:grpSpPr>
            <a:xfrm rot="21259600">
              <a:off x="8759702" y="2670967"/>
              <a:ext cx="1901674" cy="2774934"/>
              <a:chOff x="8630281" y="2681570"/>
              <a:chExt cx="2561684" cy="3738024"/>
            </a:xfr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grpSpPr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F85EDA76-8AAF-46D5-9F2B-25E4E7614E46}"/>
                  </a:ext>
                </a:extLst>
              </p:cNvPr>
              <p:cNvSpPr/>
              <p:nvPr/>
            </p:nvSpPr>
            <p:spPr>
              <a:xfrm rot="20621113">
                <a:off x="8630281" y="2681570"/>
                <a:ext cx="2071504" cy="2620122"/>
              </a:xfrm>
              <a:custGeom>
                <a:avLst/>
                <a:gdLst>
                  <a:gd name="connsiteX0" fmla="*/ 2003453 w 2071503"/>
                  <a:gd name="connsiteY0" fmla="*/ 72723 h 5888359"/>
                  <a:gd name="connsiteX1" fmla="*/ 72723 w 2071503"/>
                  <a:gd name="connsiteY1" fmla="*/ 5817577 h 5888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71503" h="5888359">
                    <a:moveTo>
                      <a:pt x="2003453" y="72723"/>
                    </a:moveTo>
                    <a:lnTo>
                      <a:pt x="72723" y="5817577"/>
                    </a:lnTo>
                  </a:path>
                </a:pathLst>
              </a:custGeom>
              <a:ln w="104775" cap="flat">
                <a:solidFill>
                  <a:srgbClr val="2D38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51" name="组合 150">
                <a:extLst>
                  <a:ext uri="{FF2B5EF4-FFF2-40B4-BE49-F238E27FC236}">
                    <a16:creationId xmlns:a16="http://schemas.microsoft.com/office/drawing/2014/main" id="{89150FD7-2243-4406-93AB-847B66E78B33}"/>
                  </a:ext>
                </a:extLst>
              </p:cNvPr>
              <p:cNvGrpSpPr/>
              <p:nvPr/>
            </p:nvGrpSpPr>
            <p:grpSpPr>
              <a:xfrm>
                <a:off x="9136150" y="2865015"/>
                <a:ext cx="2055815" cy="3554579"/>
                <a:chOff x="9136150" y="2865015"/>
                <a:chExt cx="2055815" cy="3554579"/>
              </a:xfrm>
            </p:grpSpPr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0DC66E55-414E-45A9-AE98-F2109EAC3DAE}"/>
                    </a:ext>
                  </a:extLst>
                </p:cNvPr>
                <p:cNvSpPr/>
                <p:nvPr/>
              </p:nvSpPr>
              <p:spPr>
                <a:xfrm>
                  <a:off x="10039702" y="2915877"/>
                  <a:ext cx="1152263" cy="3503717"/>
                </a:xfrm>
                <a:custGeom>
                  <a:avLst/>
                  <a:gdLst>
                    <a:gd name="connsiteX0" fmla="*/ 1876253 w 1948095"/>
                    <a:gd name="connsiteY0" fmla="*/ 72723 h 5923619"/>
                    <a:gd name="connsiteX1" fmla="*/ 72723 w 1948095"/>
                    <a:gd name="connsiteY1" fmla="*/ 5859623 h 5923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48095" h="5923619">
                      <a:moveTo>
                        <a:pt x="1876253" y="72723"/>
                      </a:moveTo>
                      <a:lnTo>
                        <a:pt x="72723" y="5859623"/>
                      </a:lnTo>
                    </a:path>
                  </a:pathLst>
                </a:custGeom>
                <a:ln w="104775" cap="flat">
                  <a:solidFill>
                    <a:srgbClr val="2D38C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F1A84575-4179-4C03-B0C1-6E33668A62F1}"/>
                    </a:ext>
                  </a:extLst>
                </p:cNvPr>
                <p:cNvSpPr/>
                <p:nvPr/>
              </p:nvSpPr>
              <p:spPr>
                <a:xfrm>
                  <a:off x="9919619" y="2865015"/>
                  <a:ext cx="1137123" cy="617044"/>
                </a:xfrm>
                <a:custGeom>
                  <a:avLst/>
                  <a:gdLst>
                    <a:gd name="connsiteX0" fmla="*/ 72723 w 1137123"/>
                    <a:gd name="connsiteY0" fmla="*/ 72723 h 617043"/>
                    <a:gd name="connsiteX1" fmla="*/ 1067662 w 1137123"/>
                    <a:gd name="connsiteY1" fmla="*/ 550050 h 617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37123" h="617043">
                      <a:moveTo>
                        <a:pt x="72723" y="72723"/>
                      </a:moveTo>
                      <a:lnTo>
                        <a:pt x="1067662" y="550050"/>
                      </a:lnTo>
                    </a:path>
                  </a:pathLst>
                </a:custGeom>
                <a:ln w="104775" cap="flat">
                  <a:solidFill>
                    <a:srgbClr val="2D38C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任意多边形: 形状 140">
                  <a:extLst>
                    <a:ext uri="{FF2B5EF4-FFF2-40B4-BE49-F238E27FC236}">
                      <a16:creationId xmlns:a16="http://schemas.microsoft.com/office/drawing/2014/main" id="{8CAF933D-E641-4CA1-8549-D1172770FF7B}"/>
                    </a:ext>
                  </a:extLst>
                </p:cNvPr>
                <p:cNvSpPr/>
                <p:nvPr/>
              </p:nvSpPr>
              <p:spPr>
                <a:xfrm>
                  <a:off x="9762890" y="3358033"/>
                  <a:ext cx="1137123" cy="617044"/>
                </a:xfrm>
                <a:custGeom>
                  <a:avLst/>
                  <a:gdLst>
                    <a:gd name="connsiteX0" fmla="*/ 72723 w 1137123"/>
                    <a:gd name="connsiteY0" fmla="*/ 72723 h 617043"/>
                    <a:gd name="connsiteX1" fmla="*/ 1067662 w 1137123"/>
                    <a:gd name="connsiteY1" fmla="*/ 549962 h 617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37123" h="617043">
                      <a:moveTo>
                        <a:pt x="72723" y="72723"/>
                      </a:moveTo>
                      <a:lnTo>
                        <a:pt x="1067662" y="549962"/>
                      </a:lnTo>
                    </a:path>
                  </a:pathLst>
                </a:custGeom>
                <a:ln w="104775" cap="flat">
                  <a:solidFill>
                    <a:srgbClr val="2D38C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id="{1770796D-B249-40AE-97A9-3B15A1BE0C1C}"/>
                    </a:ext>
                  </a:extLst>
                </p:cNvPr>
                <p:cNvSpPr/>
                <p:nvPr/>
              </p:nvSpPr>
              <p:spPr>
                <a:xfrm>
                  <a:off x="9606161" y="3850963"/>
                  <a:ext cx="1137123" cy="617044"/>
                </a:xfrm>
                <a:custGeom>
                  <a:avLst/>
                  <a:gdLst>
                    <a:gd name="connsiteX0" fmla="*/ 72723 w 1137123"/>
                    <a:gd name="connsiteY0" fmla="*/ 72723 h 617043"/>
                    <a:gd name="connsiteX1" fmla="*/ 1067662 w 1137123"/>
                    <a:gd name="connsiteY1" fmla="*/ 550050 h 617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37123" h="617043">
                      <a:moveTo>
                        <a:pt x="72723" y="72723"/>
                      </a:moveTo>
                      <a:lnTo>
                        <a:pt x="1067662" y="550050"/>
                      </a:lnTo>
                    </a:path>
                  </a:pathLst>
                </a:custGeom>
                <a:ln w="104775" cap="flat">
                  <a:solidFill>
                    <a:srgbClr val="2D38C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任意多边形: 形状 142">
                  <a:extLst>
                    <a:ext uri="{FF2B5EF4-FFF2-40B4-BE49-F238E27FC236}">
                      <a16:creationId xmlns:a16="http://schemas.microsoft.com/office/drawing/2014/main" id="{983D706B-2E57-445B-B0B9-00A3690FB73F}"/>
                    </a:ext>
                  </a:extLst>
                </p:cNvPr>
                <p:cNvSpPr/>
                <p:nvPr/>
              </p:nvSpPr>
              <p:spPr>
                <a:xfrm>
                  <a:off x="9449520" y="4343981"/>
                  <a:ext cx="1137123" cy="617044"/>
                </a:xfrm>
                <a:custGeom>
                  <a:avLst/>
                  <a:gdLst>
                    <a:gd name="connsiteX0" fmla="*/ 72723 w 1137123"/>
                    <a:gd name="connsiteY0" fmla="*/ 72723 h 617043"/>
                    <a:gd name="connsiteX1" fmla="*/ 1067662 w 1137123"/>
                    <a:gd name="connsiteY1" fmla="*/ 550050 h 617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37123" h="617043">
                      <a:moveTo>
                        <a:pt x="72723" y="72723"/>
                      </a:moveTo>
                      <a:lnTo>
                        <a:pt x="1067662" y="550050"/>
                      </a:lnTo>
                    </a:path>
                  </a:pathLst>
                </a:custGeom>
                <a:ln w="104775" cap="flat">
                  <a:solidFill>
                    <a:srgbClr val="2D38C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A78759A3-ABA5-4474-A9F7-F3D387113967}"/>
                    </a:ext>
                  </a:extLst>
                </p:cNvPr>
                <p:cNvSpPr/>
                <p:nvPr/>
              </p:nvSpPr>
              <p:spPr>
                <a:xfrm>
                  <a:off x="9292791" y="4836999"/>
                  <a:ext cx="1137123" cy="617044"/>
                </a:xfrm>
                <a:custGeom>
                  <a:avLst/>
                  <a:gdLst>
                    <a:gd name="connsiteX0" fmla="*/ 72723 w 1137123"/>
                    <a:gd name="connsiteY0" fmla="*/ 72723 h 617043"/>
                    <a:gd name="connsiteX1" fmla="*/ 1067662 w 1137123"/>
                    <a:gd name="connsiteY1" fmla="*/ 549962 h 617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37123" h="617043">
                      <a:moveTo>
                        <a:pt x="72723" y="72723"/>
                      </a:moveTo>
                      <a:lnTo>
                        <a:pt x="1067662" y="549962"/>
                      </a:lnTo>
                    </a:path>
                  </a:pathLst>
                </a:custGeom>
                <a:ln w="104775" cap="flat">
                  <a:solidFill>
                    <a:srgbClr val="2D38C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CBA0366E-7427-40FD-B4AC-FE3C8ADB9601}"/>
                    </a:ext>
                  </a:extLst>
                </p:cNvPr>
                <p:cNvSpPr/>
                <p:nvPr/>
              </p:nvSpPr>
              <p:spPr>
                <a:xfrm>
                  <a:off x="9136150" y="5329929"/>
                  <a:ext cx="1137123" cy="617044"/>
                </a:xfrm>
                <a:custGeom>
                  <a:avLst/>
                  <a:gdLst>
                    <a:gd name="connsiteX0" fmla="*/ 72723 w 1137123"/>
                    <a:gd name="connsiteY0" fmla="*/ 72723 h 617043"/>
                    <a:gd name="connsiteX1" fmla="*/ 1067662 w 1137123"/>
                    <a:gd name="connsiteY1" fmla="*/ 550051 h 617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37123" h="617043">
                      <a:moveTo>
                        <a:pt x="72723" y="72723"/>
                      </a:moveTo>
                      <a:lnTo>
                        <a:pt x="1067662" y="550051"/>
                      </a:lnTo>
                    </a:path>
                  </a:pathLst>
                </a:custGeom>
                <a:ln w="104775" cap="flat">
                  <a:solidFill>
                    <a:srgbClr val="2D38C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66" name="图形 25">
              <a:extLst>
                <a:ext uri="{FF2B5EF4-FFF2-40B4-BE49-F238E27FC236}">
                  <a16:creationId xmlns:a16="http://schemas.microsoft.com/office/drawing/2014/main" id="{049EB7CB-1BC1-476C-AB2E-AF2F83A7F32C}"/>
                </a:ext>
              </a:extLst>
            </p:cNvPr>
            <p:cNvGrpSpPr/>
            <p:nvPr/>
          </p:nvGrpSpPr>
          <p:grpSpPr>
            <a:xfrm>
              <a:off x="9511571" y="1735365"/>
              <a:ext cx="743377" cy="2302253"/>
              <a:chOff x="9136829" y="2096642"/>
              <a:chExt cx="1276350" cy="3952875"/>
            </a:xfrm>
            <a:gradFill>
              <a:gsLst>
                <a:gs pos="4000">
                  <a:srgbClr val="0F78B9"/>
                </a:gs>
                <a:gs pos="71000">
                  <a:srgbClr val="0A1194"/>
                </a:gs>
              </a:gsLst>
              <a:lin ang="5400000" scaled="0"/>
            </a:gradFill>
          </p:grpSpPr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61D7CF23-FFD1-4BB3-B925-58149442575A}"/>
                  </a:ext>
                </a:extLst>
              </p:cNvPr>
              <p:cNvSpPr/>
              <p:nvPr/>
            </p:nvSpPr>
            <p:spPr>
              <a:xfrm>
                <a:off x="9639091" y="5473445"/>
                <a:ext cx="476250" cy="295275"/>
              </a:xfrm>
              <a:custGeom>
                <a:avLst/>
                <a:gdLst>
                  <a:gd name="connsiteX0" fmla="*/ 91336 w 476250"/>
                  <a:gd name="connsiteY0" fmla="*/ 7144 h 295275"/>
                  <a:gd name="connsiteX1" fmla="*/ 43044 w 476250"/>
                  <a:gd name="connsiteY1" fmla="*/ 103918 h 295275"/>
                  <a:gd name="connsiteX2" fmla="*/ 19994 w 476250"/>
                  <a:gd name="connsiteY2" fmla="*/ 184690 h 295275"/>
                  <a:gd name="connsiteX3" fmla="*/ 161631 w 476250"/>
                  <a:gd name="connsiteY3" fmla="*/ 227362 h 295275"/>
                  <a:gd name="connsiteX4" fmla="*/ 260215 w 476250"/>
                  <a:gd name="connsiteY4" fmla="*/ 259271 h 295275"/>
                  <a:gd name="connsiteX5" fmla="*/ 418139 w 476250"/>
                  <a:gd name="connsiteY5" fmla="*/ 283464 h 295275"/>
                  <a:gd name="connsiteX6" fmla="*/ 461097 w 476250"/>
                  <a:gd name="connsiteY6" fmla="*/ 189929 h 295275"/>
                  <a:gd name="connsiteX7" fmla="*/ 332319 w 476250"/>
                  <a:gd name="connsiteY7" fmla="*/ 128969 h 295275"/>
                  <a:gd name="connsiteX8" fmla="*/ 237926 w 476250"/>
                  <a:gd name="connsiteY8" fmla="*/ 57245 h 295275"/>
                  <a:gd name="connsiteX9" fmla="*/ 91336 w 476250"/>
                  <a:gd name="connsiteY9" fmla="*/ 7144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6250" h="295275">
                    <a:moveTo>
                      <a:pt x="91336" y="7144"/>
                    </a:moveTo>
                    <a:cubicBezTo>
                      <a:pt x="79335" y="43244"/>
                      <a:pt x="67714" y="72295"/>
                      <a:pt x="43044" y="103918"/>
                    </a:cubicBezTo>
                    <a:cubicBezTo>
                      <a:pt x="26852" y="124682"/>
                      <a:pt x="-13343" y="150304"/>
                      <a:pt x="19994" y="184690"/>
                    </a:cubicBezTo>
                    <a:cubicBezTo>
                      <a:pt x="53427" y="219075"/>
                      <a:pt x="101909" y="228124"/>
                      <a:pt x="161631" y="227362"/>
                    </a:cubicBezTo>
                    <a:cubicBezTo>
                      <a:pt x="179443" y="227076"/>
                      <a:pt x="239736" y="244031"/>
                      <a:pt x="260215" y="259271"/>
                    </a:cubicBezTo>
                    <a:cubicBezTo>
                      <a:pt x="316603" y="282131"/>
                      <a:pt x="349654" y="306896"/>
                      <a:pt x="418139" y="283464"/>
                    </a:cubicBezTo>
                    <a:cubicBezTo>
                      <a:pt x="443095" y="274892"/>
                      <a:pt x="502626" y="247269"/>
                      <a:pt x="461097" y="189929"/>
                    </a:cubicBezTo>
                    <a:cubicBezTo>
                      <a:pt x="440047" y="160877"/>
                      <a:pt x="383468" y="123730"/>
                      <a:pt x="332319" y="128969"/>
                    </a:cubicBezTo>
                    <a:cubicBezTo>
                      <a:pt x="296409" y="116777"/>
                      <a:pt x="232782" y="103061"/>
                      <a:pt x="237926" y="57245"/>
                    </a:cubicBezTo>
                    <a:cubicBezTo>
                      <a:pt x="189063" y="40481"/>
                      <a:pt x="140104" y="24098"/>
                      <a:pt x="91336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F49B3C76-6363-45FD-84E1-7F806B25EECE}"/>
                  </a:ext>
                </a:extLst>
              </p:cNvPr>
              <p:cNvSpPr/>
              <p:nvPr/>
            </p:nvSpPr>
            <p:spPr>
              <a:xfrm>
                <a:off x="9639772" y="5438012"/>
                <a:ext cx="476250" cy="314325"/>
              </a:xfrm>
              <a:custGeom>
                <a:avLst/>
                <a:gdLst>
                  <a:gd name="connsiteX0" fmla="*/ 99418 w 476250"/>
                  <a:gd name="connsiteY0" fmla="*/ 7144 h 314325"/>
                  <a:gd name="connsiteX1" fmla="*/ 43316 w 476250"/>
                  <a:gd name="connsiteY1" fmla="*/ 119539 h 314325"/>
                  <a:gd name="connsiteX2" fmla="*/ 20075 w 476250"/>
                  <a:gd name="connsiteY2" fmla="*/ 200692 h 314325"/>
                  <a:gd name="connsiteX3" fmla="*/ 161521 w 476250"/>
                  <a:gd name="connsiteY3" fmla="*/ 243459 h 314325"/>
                  <a:gd name="connsiteX4" fmla="*/ 260105 w 476250"/>
                  <a:gd name="connsiteY4" fmla="*/ 275273 h 314325"/>
                  <a:gd name="connsiteX5" fmla="*/ 418029 w 476250"/>
                  <a:gd name="connsiteY5" fmla="*/ 299466 h 314325"/>
                  <a:gd name="connsiteX6" fmla="*/ 460987 w 476250"/>
                  <a:gd name="connsiteY6" fmla="*/ 205835 h 314325"/>
                  <a:gd name="connsiteX7" fmla="*/ 332304 w 476250"/>
                  <a:gd name="connsiteY7" fmla="*/ 144875 h 314325"/>
                  <a:gd name="connsiteX8" fmla="*/ 238007 w 476250"/>
                  <a:gd name="connsiteY8" fmla="*/ 73247 h 314325"/>
                  <a:gd name="connsiteX9" fmla="*/ 99418 w 476250"/>
                  <a:gd name="connsiteY9" fmla="*/ 7144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6250" h="314325">
                    <a:moveTo>
                      <a:pt x="99418" y="7144"/>
                    </a:moveTo>
                    <a:cubicBezTo>
                      <a:pt x="85035" y="47244"/>
                      <a:pt x="70081" y="85058"/>
                      <a:pt x="43316" y="119539"/>
                    </a:cubicBezTo>
                    <a:cubicBezTo>
                      <a:pt x="25695" y="142113"/>
                      <a:pt x="-12977" y="165735"/>
                      <a:pt x="20075" y="200692"/>
                    </a:cubicBezTo>
                    <a:cubicBezTo>
                      <a:pt x="53031" y="235649"/>
                      <a:pt x="102085" y="243935"/>
                      <a:pt x="161521" y="243459"/>
                    </a:cubicBezTo>
                    <a:cubicBezTo>
                      <a:pt x="179333" y="243269"/>
                      <a:pt x="239721" y="260033"/>
                      <a:pt x="260105" y="275273"/>
                    </a:cubicBezTo>
                    <a:cubicBezTo>
                      <a:pt x="316493" y="298133"/>
                      <a:pt x="349545" y="322898"/>
                      <a:pt x="418029" y="299466"/>
                    </a:cubicBezTo>
                    <a:cubicBezTo>
                      <a:pt x="443080" y="290894"/>
                      <a:pt x="502516" y="263176"/>
                      <a:pt x="460987" y="205835"/>
                    </a:cubicBezTo>
                    <a:cubicBezTo>
                      <a:pt x="439937" y="176784"/>
                      <a:pt x="383358" y="139637"/>
                      <a:pt x="332304" y="144875"/>
                    </a:cubicBezTo>
                    <a:cubicBezTo>
                      <a:pt x="296300" y="132683"/>
                      <a:pt x="232959" y="119063"/>
                      <a:pt x="238007" y="73247"/>
                    </a:cubicBezTo>
                    <a:cubicBezTo>
                      <a:pt x="191715" y="51245"/>
                      <a:pt x="145614" y="29242"/>
                      <a:pt x="99418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5544E852-BABC-487D-913E-233155F414AC}"/>
                  </a:ext>
                </a:extLst>
              </p:cNvPr>
              <p:cNvSpPr/>
              <p:nvPr/>
            </p:nvSpPr>
            <p:spPr>
              <a:xfrm>
                <a:off x="9129596" y="5833585"/>
                <a:ext cx="438150" cy="219075"/>
              </a:xfrm>
              <a:custGeom>
                <a:avLst/>
                <a:gdLst>
                  <a:gd name="connsiteX0" fmla="*/ 30093 w 438150"/>
                  <a:gd name="connsiteY0" fmla="*/ 7144 h 219075"/>
                  <a:gd name="connsiteX1" fmla="*/ 19330 w 438150"/>
                  <a:gd name="connsiteY1" fmla="*/ 127540 h 219075"/>
                  <a:gd name="connsiteX2" fmla="*/ 31427 w 438150"/>
                  <a:gd name="connsiteY2" fmla="*/ 205169 h 219075"/>
                  <a:gd name="connsiteX3" fmla="*/ 167634 w 438150"/>
                  <a:gd name="connsiteY3" fmla="*/ 183737 h 219075"/>
                  <a:gd name="connsiteX4" fmla="*/ 263265 w 438150"/>
                  <a:gd name="connsiteY4" fmla="*/ 170498 h 219075"/>
                  <a:gd name="connsiteX5" fmla="*/ 405950 w 438150"/>
                  <a:gd name="connsiteY5" fmla="*/ 126778 h 219075"/>
                  <a:gd name="connsiteX6" fmla="*/ 405188 w 438150"/>
                  <a:gd name="connsiteY6" fmla="*/ 30480 h 219075"/>
                  <a:gd name="connsiteX7" fmla="*/ 272314 w 438150"/>
                  <a:gd name="connsiteY7" fmla="*/ 31623 h 219075"/>
                  <a:gd name="connsiteX8" fmla="*/ 164491 w 438150"/>
                  <a:gd name="connsiteY8" fmla="*/ 9906 h 219075"/>
                  <a:gd name="connsiteX9" fmla="*/ 30093 w 438150"/>
                  <a:gd name="connsiteY9" fmla="*/ 7144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8150" h="219075">
                    <a:moveTo>
                      <a:pt x="30093" y="7144"/>
                    </a:moveTo>
                    <a:cubicBezTo>
                      <a:pt x="30855" y="47816"/>
                      <a:pt x="28950" y="87440"/>
                      <a:pt x="19330" y="127540"/>
                    </a:cubicBezTo>
                    <a:cubicBezTo>
                      <a:pt x="13043" y="153829"/>
                      <a:pt x="-10293" y="188881"/>
                      <a:pt x="31427" y="205169"/>
                    </a:cubicBezTo>
                    <a:cubicBezTo>
                      <a:pt x="73051" y="221361"/>
                      <a:pt x="118009" y="208217"/>
                      <a:pt x="167634" y="183737"/>
                    </a:cubicBezTo>
                    <a:cubicBezTo>
                      <a:pt x="182493" y="176403"/>
                      <a:pt x="240024" y="165926"/>
                      <a:pt x="263265" y="170498"/>
                    </a:cubicBezTo>
                    <a:cubicBezTo>
                      <a:pt x="320034" y="166973"/>
                      <a:pt x="357848" y="174022"/>
                      <a:pt x="405950" y="126778"/>
                    </a:cubicBezTo>
                    <a:cubicBezTo>
                      <a:pt x="423571" y="109538"/>
                      <a:pt x="463195" y="62198"/>
                      <a:pt x="405188" y="30480"/>
                    </a:cubicBezTo>
                    <a:cubicBezTo>
                      <a:pt x="375755" y="14383"/>
                      <a:pt x="313176" y="6572"/>
                      <a:pt x="272314" y="31623"/>
                    </a:cubicBezTo>
                    <a:cubicBezTo>
                      <a:pt x="237548" y="35909"/>
                      <a:pt x="178397" y="50197"/>
                      <a:pt x="164491" y="9906"/>
                    </a:cubicBezTo>
                    <a:cubicBezTo>
                      <a:pt x="119819" y="8954"/>
                      <a:pt x="75051" y="8096"/>
                      <a:pt x="30093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CCC1121B-C2D4-477B-8884-DD18BBF8C569}"/>
                  </a:ext>
                </a:extLst>
              </p:cNvPr>
              <p:cNvSpPr/>
              <p:nvPr/>
            </p:nvSpPr>
            <p:spPr>
              <a:xfrm>
                <a:off x="9130335" y="5809487"/>
                <a:ext cx="438150" cy="209550"/>
              </a:xfrm>
              <a:custGeom>
                <a:avLst/>
                <a:gdLst>
                  <a:gd name="connsiteX0" fmla="*/ 20591 w 438150"/>
                  <a:gd name="connsiteY0" fmla="*/ 51530 h 209550"/>
                  <a:gd name="connsiteX1" fmla="*/ 18876 w 438150"/>
                  <a:gd name="connsiteY1" fmla="*/ 126397 h 209550"/>
                  <a:gd name="connsiteX2" fmla="*/ 31164 w 438150"/>
                  <a:gd name="connsiteY2" fmla="*/ 202787 h 209550"/>
                  <a:gd name="connsiteX3" fmla="*/ 167371 w 438150"/>
                  <a:gd name="connsiteY3" fmla="*/ 180975 h 209550"/>
                  <a:gd name="connsiteX4" fmla="*/ 263097 w 438150"/>
                  <a:gd name="connsiteY4" fmla="*/ 167735 h 209550"/>
                  <a:gd name="connsiteX5" fmla="*/ 405687 w 438150"/>
                  <a:gd name="connsiteY5" fmla="*/ 124016 h 209550"/>
                  <a:gd name="connsiteX6" fmla="*/ 404925 w 438150"/>
                  <a:gd name="connsiteY6" fmla="*/ 27718 h 209550"/>
                  <a:gd name="connsiteX7" fmla="*/ 272337 w 438150"/>
                  <a:gd name="connsiteY7" fmla="*/ 28861 h 209550"/>
                  <a:gd name="connsiteX8" fmla="*/ 164514 w 438150"/>
                  <a:gd name="connsiteY8" fmla="*/ 7144 h 209550"/>
                  <a:gd name="connsiteX9" fmla="*/ 20591 w 438150"/>
                  <a:gd name="connsiteY9" fmla="*/ 5153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8150" h="209550">
                    <a:moveTo>
                      <a:pt x="20591" y="51530"/>
                    </a:moveTo>
                    <a:cubicBezTo>
                      <a:pt x="25544" y="79820"/>
                      <a:pt x="26211" y="95250"/>
                      <a:pt x="18876" y="126397"/>
                    </a:cubicBezTo>
                    <a:cubicBezTo>
                      <a:pt x="14114" y="146780"/>
                      <a:pt x="-10937" y="188309"/>
                      <a:pt x="31164" y="202787"/>
                    </a:cubicBezTo>
                    <a:cubicBezTo>
                      <a:pt x="73169" y="217265"/>
                      <a:pt x="117555" y="206407"/>
                      <a:pt x="167371" y="180975"/>
                    </a:cubicBezTo>
                    <a:cubicBezTo>
                      <a:pt x="182325" y="173355"/>
                      <a:pt x="239666" y="163449"/>
                      <a:pt x="263097" y="167735"/>
                    </a:cubicBezTo>
                    <a:cubicBezTo>
                      <a:pt x="319771" y="164211"/>
                      <a:pt x="357681" y="171260"/>
                      <a:pt x="405687" y="124016"/>
                    </a:cubicBezTo>
                    <a:cubicBezTo>
                      <a:pt x="423308" y="106775"/>
                      <a:pt x="462837" y="59436"/>
                      <a:pt x="404925" y="27718"/>
                    </a:cubicBezTo>
                    <a:cubicBezTo>
                      <a:pt x="375492" y="11621"/>
                      <a:pt x="313008" y="3810"/>
                      <a:pt x="272337" y="28861"/>
                    </a:cubicBezTo>
                    <a:cubicBezTo>
                      <a:pt x="237570" y="33147"/>
                      <a:pt x="178420" y="47530"/>
                      <a:pt x="164514" y="7144"/>
                    </a:cubicBezTo>
                    <a:cubicBezTo>
                      <a:pt x="116603" y="21908"/>
                      <a:pt x="68597" y="37148"/>
                      <a:pt x="20591" y="5153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72E39DF3-8AAB-4990-9813-1B34ECE77E2F}"/>
                  </a:ext>
                </a:extLst>
              </p:cNvPr>
              <p:cNvSpPr/>
              <p:nvPr/>
            </p:nvSpPr>
            <p:spPr>
              <a:xfrm>
                <a:off x="9132067" y="3934130"/>
                <a:ext cx="590550" cy="1962150"/>
              </a:xfrm>
              <a:custGeom>
                <a:avLst/>
                <a:gdLst>
                  <a:gd name="connsiteX0" fmla="*/ 163163 w 590550"/>
                  <a:gd name="connsiteY0" fmla="*/ 430415 h 1962150"/>
                  <a:gd name="connsiteX1" fmla="*/ 155448 w 590550"/>
                  <a:gd name="connsiteY1" fmla="*/ 320210 h 1962150"/>
                  <a:gd name="connsiteX2" fmla="*/ 185071 w 590550"/>
                  <a:gd name="connsiteY2" fmla="*/ 9981 h 1962150"/>
                  <a:gd name="connsiteX3" fmla="*/ 476250 w 590550"/>
                  <a:gd name="connsiteY3" fmla="*/ 50367 h 1962150"/>
                  <a:gd name="connsiteX4" fmla="*/ 585978 w 590550"/>
                  <a:gd name="connsiteY4" fmla="*/ 394791 h 1962150"/>
                  <a:gd name="connsiteX5" fmla="*/ 188119 w 590550"/>
                  <a:gd name="connsiteY5" fmla="*/ 1898789 h 1962150"/>
                  <a:gd name="connsiteX6" fmla="*/ 184976 w 590550"/>
                  <a:gd name="connsiteY6" fmla="*/ 1938889 h 1962150"/>
                  <a:gd name="connsiteX7" fmla="*/ 7144 w 590550"/>
                  <a:gd name="connsiteY7" fmla="*/ 1934602 h 1962150"/>
                  <a:gd name="connsiteX8" fmla="*/ 157544 w 590550"/>
                  <a:gd name="connsiteY8" fmla="*/ 722737 h 1962150"/>
                  <a:gd name="connsiteX9" fmla="*/ 163163 w 590550"/>
                  <a:gd name="connsiteY9" fmla="*/ 430415 h 1962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90550" h="1962150">
                    <a:moveTo>
                      <a:pt x="163163" y="430415"/>
                    </a:moveTo>
                    <a:cubicBezTo>
                      <a:pt x="163259" y="385171"/>
                      <a:pt x="160687" y="373931"/>
                      <a:pt x="155448" y="320210"/>
                    </a:cubicBezTo>
                    <a:cubicBezTo>
                      <a:pt x="151162" y="276681"/>
                      <a:pt x="121730" y="20078"/>
                      <a:pt x="185071" y="9981"/>
                    </a:cubicBezTo>
                    <a:cubicBezTo>
                      <a:pt x="286036" y="-6212"/>
                      <a:pt x="377000" y="52272"/>
                      <a:pt x="476250" y="50367"/>
                    </a:cubicBezTo>
                    <a:cubicBezTo>
                      <a:pt x="516922" y="165524"/>
                      <a:pt x="549497" y="280015"/>
                      <a:pt x="585978" y="394791"/>
                    </a:cubicBezTo>
                    <a:cubicBezTo>
                      <a:pt x="420719" y="881518"/>
                      <a:pt x="247364" y="1385582"/>
                      <a:pt x="188119" y="1898789"/>
                    </a:cubicBezTo>
                    <a:cubicBezTo>
                      <a:pt x="186976" y="1908314"/>
                      <a:pt x="185928" y="1927935"/>
                      <a:pt x="184976" y="1938889"/>
                    </a:cubicBezTo>
                    <a:cubicBezTo>
                      <a:pt x="127635" y="1978799"/>
                      <a:pt x="65532" y="1965844"/>
                      <a:pt x="7144" y="1934602"/>
                    </a:cubicBezTo>
                    <a:cubicBezTo>
                      <a:pt x="20574" y="1537601"/>
                      <a:pt x="139256" y="1105547"/>
                      <a:pt x="157544" y="722737"/>
                    </a:cubicBezTo>
                    <a:cubicBezTo>
                      <a:pt x="164592" y="578433"/>
                      <a:pt x="162973" y="552144"/>
                      <a:pt x="163163" y="4304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821F42B3-A254-4763-8F10-1041A9256D06}"/>
                  </a:ext>
                </a:extLst>
              </p:cNvPr>
              <p:cNvSpPr/>
              <p:nvPr/>
            </p:nvSpPr>
            <p:spPr>
              <a:xfrm>
                <a:off x="9480952" y="3926680"/>
                <a:ext cx="819150" cy="1600200"/>
              </a:xfrm>
              <a:custGeom>
                <a:avLst/>
                <a:gdLst>
                  <a:gd name="connsiteX0" fmla="*/ 21542 w 819150"/>
                  <a:gd name="connsiteY0" fmla="*/ 7144 h 1600200"/>
                  <a:gd name="connsiteX1" fmla="*/ 443213 w 819150"/>
                  <a:gd name="connsiteY1" fmla="*/ 91916 h 1600200"/>
                  <a:gd name="connsiteX2" fmla="*/ 818784 w 819150"/>
                  <a:gd name="connsiteY2" fmla="*/ 766096 h 1600200"/>
                  <a:gd name="connsiteX3" fmla="*/ 448262 w 819150"/>
                  <a:gd name="connsiteY3" fmla="*/ 1594771 h 1600200"/>
                  <a:gd name="connsiteX4" fmla="*/ 250713 w 819150"/>
                  <a:gd name="connsiteY4" fmla="*/ 1524857 h 1600200"/>
                  <a:gd name="connsiteX5" fmla="*/ 250713 w 819150"/>
                  <a:gd name="connsiteY5" fmla="*/ 1524857 h 1600200"/>
                  <a:gd name="connsiteX6" fmla="*/ 547988 w 819150"/>
                  <a:gd name="connsiteY6" fmla="*/ 787432 h 1600200"/>
                  <a:gd name="connsiteX7" fmla="*/ 65357 w 819150"/>
                  <a:gd name="connsiteY7" fmla="*/ 375666 h 1600200"/>
                  <a:gd name="connsiteX8" fmla="*/ 21542 w 819150"/>
                  <a:gd name="connsiteY8" fmla="*/ 7144 h 16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9150" h="1600200">
                    <a:moveTo>
                      <a:pt x="21542" y="7144"/>
                    </a:moveTo>
                    <a:cubicBezTo>
                      <a:pt x="161940" y="35623"/>
                      <a:pt x="301386" y="69056"/>
                      <a:pt x="443213" y="91916"/>
                    </a:cubicBezTo>
                    <a:cubicBezTo>
                      <a:pt x="616759" y="325564"/>
                      <a:pt x="759824" y="418624"/>
                      <a:pt x="818784" y="766096"/>
                    </a:cubicBezTo>
                    <a:cubicBezTo>
                      <a:pt x="853360" y="969740"/>
                      <a:pt x="515127" y="1364171"/>
                      <a:pt x="448262" y="1594771"/>
                    </a:cubicBezTo>
                    <a:cubicBezTo>
                      <a:pt x="369109" y="1607725"/>
                      <a:pt x="306434" y="1574673"/>
                      <a:pt x="250713" y="1524857"/>
                    </a:cubicBezTo>
                    <a:cubicBezTo>
                      <a:pt x="250808" y="1524667"/>
                      <a:pt x="250713" y="1524857"/>
                      <a:pt x="250713" y="1524857"/>
                    </a:cubicBezTo>
                    <a:cubicBezTo>
                      <a:pt x="319484" y="1269587"/>
                      <a:pt x="566276" y="1061275"/>
                      <a:pt x="547988" y="787432"/>
                    </a:cubicBezTo>
                    <a:cubicBezTo>
                      <a:pt x="377491" y="659130"/>
                      <a:pt x="196421" y="552640"/>
                      <a:pt x="65357" y="375666"/>
                    </a:cubicBezTo>
                    <a:cubicBezTo>
                      <a:pt x="-12653" y="270224"/>
                      <a:pt x="4682" y="135731"/>
                      <a:pt x="21542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71BD8A9A-BB04-4180-AA0A-E32190A8E748}"/>
                  </a:ext>
                </a:extLst>
              </p:cNvPr>
              <p:cNvSpPr/>
              <p:nvPr/>
            </p:nvSpPr>
            <p:spPr>
              <a:xfrm>
                <a:off x="9478967" y="2293238"/>
                <a:ext cx="352425" cy="485775"/>
              </a:xfrm>
              <a:custGeom>
                <a:avLst/>
                <a:gdLst>
                  <a:gd name="connsiteX0" fmla="*/ 311182 w 352425"/>
                  <a:gd name="connsiteY0" fmla="*/ 7144 h 485775"/>
                  <a:gd name="connsiteX1" fmla="*/ 320421 w 352425"/>
                  <a:gd name="connsiteY1" fmla="*/ 287560 h 485775"/>
                  <a:gd name="connsiteX2" fmla="*/ 246507 w 352425"/>
                  <a:gd name="connsiteY2" fmla="*/ 381191 h 485775"/>
                  <a:gd name="connsiteX3" fmla="*/ 267843 w 352425"/>
                  <a:gd name="connsiteY3" fmla="*/ 459486 h 485775"/>
                  <a:gd name="connsiteX4" fmla="*/ 7144 w 352425"/>
                  <a:gd name="connsiteY4" fmla="*/ 405003 h 485775"/>
                  <a:gd name="connsiteX5" fmla="*/ 33623 w 352425"/>
                  <a:gd name="connsiteY5" fmla="*/ 326422 h 485775"/>
                  <a:gd name="connsiteX6" fmla="*/ 209645 w 352425"/>
                  <a:gd name="connsiteY6" fmla="*/ 59627 h 485775"/>
                  <a:gd name="connsiteX7" fmla="*/ 311182 w 352425"/>
                  <a:gd name="connsiteY7" fmla="*/ 7144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2425" h="485775">
                    <a:moveTo>
                      <a:pt x="311182" y="7144"/>
                    </a:moveTo>
                    <a:cubicBezTo>
                      <a:pt x="346900" y="101060"/>
                      <a:pt x="365474" y="194501"/>
                      <a:pt x="320421" y="287560"/>
                    </a:cubicBezTo>
                    <a:cubicBezTo>
                      <a:pt x="291656" y="313182"/>
                      <a:pt x="251746" y="338995"/>
                      <a:pt x="246507" y="381191"/>
                    </a:cubicBezTo>
                    <a:cubicBezTo>
                      <a:pt x="243173" y="407861"/>
                      <a:pt x="246793" y="439007"/>
                      <a:pt x="267843" y="459486"/>
                    </a:cubicBezTo>
                    <a:cubicBezTo>
                      <a:pt x="167545" y="502063"/>
                      <a:pt x="86678" y="473583"/>
                      <a:pt x="7144" y="405003"/>
                    </a:cubicBezTo>
                    <a:cubicBezTo>
                      <a:pt x="27813" y="383858"/>
                      <a:pt x="32385" y="354711"/>
                      <a:pt x="33623" y="326422"/>
                    </a:cubicBezTo>
                    <a:cubicBezTo>
                      <a:pt x="90392" y="236315"/>
                      <a:pt x="149638" y="147733"/>
                      <a:pt x="209645" y="59627"/>
                    </a:cubicBezTo>
                    <a:cubicBezTo>
                      <a:pt x="243459" y="42101"/>
                      <a:pt x="277368" y="24575"/>
                      <a:pt x="311182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C67D1088-082E-4EC3-A7B9-0240844495F0}"/>
                  </a:ext>
                </a:extLst>
              </p:cNvPr>
              <p:cNvSpPr/>
              <p:nvPr/>
            </p:nvSpPr>
            <p:spPr>
              <a:xfrm>
                <a:off x="9364933" y="2190540"/>
                <a:ext cx="438150" cy="504825"/>
              </a:xfrm>
              <a:custGeom>
                <a:avLst/>
                <a:gdLst>
                  <a:gd name="connsiteX0" fmla="*/ 44311 w 438150"/>
                  <a:gd name="connsiteY0" fmla="*/ 128606 h 504825"/>
                  <a:gd name="connsiteX1" fmla="*/ 230716 w 438150"/>
                  <a:gd name="connsiteY1" fmla="*/ 9068 h 504825"/>
                  <a:gd name="connsiteX2" fmla="*/ 245956 w 438150"/>
                  <a:gd name="connsiteY2" fmla="*/ 7639 h 504825"/>
                  <a:gd name="connsiteX3" fmla="*/ 245956 w 438150"/>
                  <a:gd name="connsiteY3" fmla="*/ 7639 h 504825"/>
                  <a:gd name="connsiteX4" fmla="*/ 247099 w 438150"/>
                  <a:gd name="connsiteY4" fmla="*/ 7544 h 504825"/>
                  <a:gd name="connsiteX5" fmla="*/ 264148 w 438150"/>
                  <a:gd name="connsiteY5" fmla="*/ 7163 h 504825"/>
                  <a:gd name="connsiteX6" fmla="*/ 280341 w 438150"/>
                  <a:gd name="connsiteY6" fmla="*/ 7734 h 504825"/>
                  <a:gd name="connsiteX7" fmla="*/ 281960 w 438150"/>
                  <a:gd name="connsiteY7" fmla="*/ 7829 h 504825"/>
                  <a:gd name="connsiteX8" fmla="*/ 429598 w 438150"/>
                  <a:gd name="connsiteY8" fmla="*/ 81648 h 504825"/>
                  <a:gd name="connsiteX9" fmla="*/ 418263 w 438150"/>
                  <a:gd name="connsiteY9" fmla="*/ 114128 h 504825"/>
                  <a:gd name="connsiteX10" fmla="*/ 367018 w 438150"/>
                  <a:gd name="connsiteY10" fmla="*/ 278054 h 504825"/>
                  <a:gd name="connsiteX11" fmla="*/ 359970 w 438150"/>
                  <a:gd name="connsiteY11" fmla="*/ 372256 h 504825"/>
                  <a:gd name="connsiteX12" fmla="*/ 293295 w 438150"/>
                  <a:gd name="connsiteY12" fmla="*/ 358159 h 504825"/>
                  <a:gd name="connsiteX13" fmla="*/ 318346 w 438150"/>
                  <a:gd name="connsiteY13" fmla="*/ 440550 h 504825"/>
                  <a:gd name="connsiteX14" fmla="*/ 243955 w 438150"/>
                  <a:gd name="connsiteY14" fmla="*/ 504939 h 504825"/>
                  <a:gd name="connsiteX15" fmla="*/ 64219 w 438150"/>
                  <a:gd name="connsiteY15" fmla="*/ 410356 h 504825"/>
                  <a:gd name="connsiteX16" fmla="*/ 44311 w 438150"/>
                  <a:gd name="connsiteY16" fmla="*/ 128606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38150" h="504825">
                    <a:moveTo>
                      <a:pt x="44311" y="128606"/>
                    </a:moveTo>
                    <a:cubicBezTo>
                      <a:pt x="85936" y="57836"/>
                      <a:pt x="154992" y="29356"/>
                      <a:pt x="230716" y="9068"/>
                    </a:cubicBezTo>
                    <a:cubicBezTo>
                      <a:pt x="233002" y="8496"/>
                      <a:pt x="242241" y="7829"/>
                      <a:pt x="245956" y="7639"/>
                    </a:cubicBezTo>
                    <a:cubicBezTo>
                      <a:pt x="245765" y="7639"/>
                      <a:pt x="245956" y="7639"/>
                      <a:pt x="245956" y="7639"/>
                    </a:cubicBezTo>
                    <a:cubicBezTo>
                      <a:pt x="246051" y="7639"/>
                      <a:pt x="244622" y="7734"/>
                      <a:pt x="247099" y="7544"/>
                    </a:cubicBezTo>
                    <a:cubicBezTo>
                      <a:pt x="249670" y="7353"/>
                      <a:pt x="259481" y="7067"/>
                      <a:pt x="264148" y="7163"/>
                    </a:cubicBezTo>
                    <a:cubicBezTo>
                      <a:pt x="268816" y="7258"/>
                      <a:pt x="275578" y="7353"/>
                      <a:pt x="280341" y="7734"/>
                    </a:cubicBezTo>
                    <a:cubicBezTo>
                      <a:pt x="280722" y="7734"/>
                      <a:pt x="281770" y="7829"/>
                      <a:pt x="281960" y="7829"/>
                    </a:cubicBezTo>
                    <a:cubicBezTo>
                      <a:pt x="339967" y="14497"/>
                      <a:pt x="404452" y="30404"/>
                      <a:pt x="429598" y="81648"/>
                    </a:cubicBezTo>
                    <a:cubicBezTo>
                      <a:pt x="441313" y="105556"/>
                      <a:pt x="445695" y="88125"/>
                      <a:pt x="418263" y="114128"/>
                    </a:cubicBezTo>
                    <a:cubicBezTo>
                      <a:pt x="390831" y="140132"/>
                      <a:pt x="346635" y="217189"/>
                      <a:pt x="367018" y="278054"/>
                    </a:cubicBezTo>
                    <a:cubicBezTo>
                      <a:pt x="379115" y="314153"/>
                      <a:pt x="408357" y="353682"/>
                      <a:pt x="359970" y="372256"/>
                    </a:cubicBezTo>
                    <a:cubicBezTo>
                      <a:pt x="340348" y="351682"/>
                      <a:pt x="315679" y="330822"/>
                      <a:pt x="293295" y="358159"/>
                    </a:cubicBezTo>
                    <a:cubicBezTo>
                      <a:pt x="288056" y="390163"/>
                      <a:pt x="294914" y="415499"/>
                      <a:pt x="318346" y="440550"/>
                    </a:cubicBezTo>
                    <a:cubicBezTo>
                      <a:pt x="295390" y="471792"/>
                      <a:pt x="312154" y="512940"/>
                      <a:pt x="243955" y="504939"/>
                    </a:cubicBezTo>
                    <a:cubicBezTo>
                      <a:pt x="186901" y="498176"/>
                      <a:pt x="119654" y="493604"/>
                      <a:pt x="64219" y="410356"/>
                    </a:cubicBezTo>
                    <a:cubicBezTo>
                      <a:pt x="22309" y="347110"/>
                      <a:pt x="-29412" y="215189"/>
                      <a:pt x="44311" y="12860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61BCEF32-5E0E-4F19-89ED-7EDB54DFD391}"/>
                  </a:ext>
                </a:extLst>
              </p:cNvPr>
              <p:cNvSpPr/>
              <p:nvPr/>
            </p:nvSpPr>
            <p:spPr>
              <a:xfrm>
                <a:off x="9841965" y="3280123"/>
                <a:ext cx="19050" cy="19050"/>
              </a:xfrm>
              <a:custGeom>
                <a:avLst/>
                <a:gdLst>
                  <a:gd name="connsiteX0" fmla="*/ 7144 w 19050"/>
                  <a:gd name="connsiteY0" fmla="*/ 7144 h 19050"/>
                  <a:gd name="connsiteX1" fmla="*/ 12192 w 19050"/>
                  <a:gd name="connsiteY1" fmla="*/ 18574 h 19050"/>
                  <a:gd name="connsiteX2" fmla="*/ 9811 w 19050"/>
                  <a:gd name="connsiteY2" fmla="*/ 18193 h 19050"/>
                  <a:gd name="connsiteX3" fmla="*/ 7144 w 19050"/>
                  <a:gd name="connsiteY3" fmla="*/ 714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7144" y="7144"/>
                    </a:moveTo>
                    <a:cubicBezTo>
                      <a:pt x="8763" y="10858"/>
                      <a:pt x="10287" y="14764"/>
                      <a:pt x="12192" y="18574"/>
                    </a:cubicBezTo>
                    <a:cubicBezTo>
                      <a:pt x="10954" y="18002"/>
                      <a:pt x="11525" y="19907"/>
                      <a:pt x="9811" y="18193"/>
                    </a:cubicBezTo>
                    <a:cubicBezTo>
                      <a:pt x="8001" y="16573"/>
                      <a:pt x="7144" y="10382"/>
                      <a:pt x="714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105B8E88-B7A1-4653-AD42-43BD84132AC0}"/>
                  </a:ext>
                </a:extLst>
              </p:cNvPr>
              <p:cNvSpPr/>
              <p:nvPr/>
            </p:nvSpPr>
            <p:spPr>
              <a:xfrm>
                <a:off x="9267103" y="2680620"/>
                <a:ext cx="695325" cy="1447800"/>
              </a:xfrm>
              <a:custGeom>
                <a:avLst/>
                <a:gdLst>
                  <a:gd name="connsiteX0" fmla="*/ 11649 w 695325"/>
                  <a:gd name="connsiteY0" fmla="*/ 126016 h 1447800"/>
                  <a:gd name="connsiteX1" fmla="*/ 183004 w 695325"/>
                  <a:gd name="connsiteY1" fmla="*/ 7239 h 1447800"/>
                  <a:gd name="connsiteX2" fmla="*/ 226152 w 695325"/>
                  <a:gd name="connsiteY2" fmla="*/ 8096 h 1447800"/>
                  <a:gd name="connsiteX3" fmla="*/ 479898 w 695325"/>
                  <a:gd name="connsiteY3" fmla="*/ 72200 h 1447800"/>
                  <a:gd name="connsiteX4" fmla="*/ 653443 w 695325"/>
                  <a:gd name="connsiteY4" fmla="*/ 180404 h 1447800"/>
                  <a:gd name="connsiteX5" fmla="*/ 682018 w 695325"/>
                  <a:gd name="connsiteY5" fmla="*/ 829818 h 1447800"/>
                  <a:gd name="connsiteX6" fmla="*/ 656301 w 695325"/>
                  <a:gd name="connsiteY6" fmla="*/ 1341787 h 1447800"/>
                  <a:gd name="connsiteX7" fmla="*/ 34128 w 695325"/>
                  <a:gd name="connsiteY7" fmla="*/ 1252443 h 1447800"/>
                  <a:gd name="connsiteX8" fmla="*/ 34795 w 695325"/>
                  <a:gd name="connsiteY8" fmla="*/ 542449 h 1447800"/>
                  <a:gd name="connsiteX9" fmla="*/ 11649 w 695325"/>
                  <a:gd name="connsiteY9" fmla="*/ 126016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95325" h="1447800">
                    <a:moveTo>
                      <a:pt x="11649" y="126016"/>
                    </a:moveTo>
                    <a:cubicBezTo>
                      <a:pt x="20031" y="38195"/>
                      <a:pt x="102232" y="13526"/>
                      <a:pt x="183004" y="7239"/>
                    </a:cubicBezTo>
                    <a:cubicBezTo>
                      <a:pt x="188528" y="6858"/>
                      <a:pt x="217389" y="7715"/>
                      <a:pt x="226152" y="8096"/>
                    </a:cubicBezTo>
                    <a:cubicBezTo>
                      <a:pt x="286540" y="90678"/>
                      <a:pt x="390458" y="84201"/>
                      <a:pt x="479898" y="72200"/>
                    </a:cubicBezTo>
                    <a:cubicBezTo>
                      <a:pt x="534762" y="113633"/>
                      <a:pt x="592674" y="148304"/>
                      <a:pt x="653443" y="180404"/>
                    </a:cubicBezTo>
                    <a:cubicBezTo>
                      <a:pt x="662397" y="430530"/>
                      <a:pt x="725643" y="557498"/>
                      <a:pt x="682018" y="829818"/>
                    </a:cubicBezTo>
                    <a:cubicBezTo>
                      <a:pt x="653158" y="998411"/>
                      <a:pt x="649157" y="1170623"/>
                      <a:pt x="656301" y="1341787"/>
                    </a:cubicBezTo>
                    <a:cubicBezTo>
                      <a:pt x="488280" y="1561719"/>
                      <a:pt x="219961" y="1379125"/>
                      <a:pt x="34128" y="1252443"/>
                    </a:cubicBezTo>
                    <a:cubicBezTo>
                      <a:pt x="46606" y="1043178"/>
                      <a:pt x="56512" y="727520"/>
                      <a:pt x="34795" y="542449"/>
                    </a:cubicBezTo>
                    <a:cubicBezTo>
                      <a:pt x="13078" y="357473"/>
                      <a:pt x="-353" y="288417"/>
                      <a:pt x="11649" y="1260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977A48DD-1DA9-40B8-830C-BF26DEFAFFF0}"/>
                  </a:ext>
                </a:extLst>
              </p:cNvPr>
              <p:cNvSpPr/>
              <p:nvPr/>
            </p:nvSpPr>
            <p:spPr>
              <a:xfrm>
                <a:off x="10045810" y="2089423"/>
                <a:ext cx="190500" cy="285750"/>
              </a:xfrm>
              <a:custGeom>
                <a:avLst/>
                <a:gdLst>
                  <a:gd name="connsiteX0" fmla="*/ 76285 w 190500"/>
                  <a:gd name="connsiteY0" fmla="*/ 204768 h 285750"/>
                  <a:gd name="connsiteX1" fmla="*/ 12848 w 190500"/>
                  <a:gd name="connsiteY1" fmla="*/ 119709 h 285750"/>
                  <a:gd name="connsiteX2" fmla="*/ 10372 w 190500"/>
                  <a:gd name="connsiteY2" fmla="*/ 114947 h 285750"/>
                  <a:gd name="connsiteX3" fmla="*/ 17897 w 190500"/>
                  <a:gd name="connsiteY3" fmla="*/ 78942 h 285750"/>
                  <a:gd name="connsiteX4" fmla="*/ 28279 w 190500"/>
                  <a:gd name="connsiteY4" fmla="*/ 75132 h 285750"/>
                  <a:gd name="connsiteX5" fmla="*/ 41900 w 190500"/>
                  <a:gd name="connsiteY5" fmla="*/ 50558 h 285750"/>
                  <a:gd name="connsiteX6" fmla="*/ 53996 w 190500"/>
                  <a:gd name="connsiteY6" fmla="*/ 48462 h 285750"/>
                  <a:gd name="connsiteX7" fmla="*/ 66569 w 190500"/>
                  <a:gd name="connsiteY7" fmla="*/ 29984 h 285750"/>
                  <a:gd name="connsiteX8" fmla="*/ 83333 w 190500"/>
                  <a:gd name="connsiteY8" fmla="*/ 28555 h 285750"/>
                  <a:gd name="connsiteX9" fmla="*/ 97145 w 190500"/>
                  <a:gd name="connsiteY9" fmla="*/ 9029 h 285750"/>
                  <a:gd name="connsiteX10" fmla="*/ 127910 w 190500"/>
                  <a:gd name="connsiteY10" fmla="*/ 21792 h 285750"/>
                  <a:gd name="connsiteX11" fmla="*/ 138007 w 190500"/>
                  <a:gd name="connsiteY11" fmla="*/ 45319 h 285750"/>
                  <a:gd name="connsiteX12" fmla="*/ 145246 w 190500"/>
                  <a:gd name="connsiteY12" fmla="*/ 57606 h 285750"/>
                  <a:gd name="connsiteX13" fmla="*/ 165058 w 190500"/>
                  <a:gd name="connsiteY13" fmla="*/ 174954 h 285750"/>
                  <a:gd name="connsiteX14" fmla="*/ 189156 w 190500"/>
                  <a:gd name="connsiteY14" fmla="*/ 272967 h 285750"/>
                  <a:gd name="connsiteX15" fmla="*/ 102002 w 190500"/>
                  <a:gd name="connsiteY15" fmla="*/ 286016 h 285750"/>
                  <a:gd name="connsiteX16" fmla="*/ 76285 w 190500"/>
                  <a:gd name="connsiteY16" fmla="*/ 204768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0500" h="285750">
                    <a:moveTo>
                      <a:pt x="76285" y="204768"/>
                    </a:moveTo>
                    <a:cubicBezTo>
                      <a:pt x="42757" y="184479"/>
                      <a:pt x="20183" y="158000"/>
                      <a:pt x="12848" y="119709"/>
                    </a:cubicBezTo>
                    <a:cubicBezTo>
                      <a:pt x="12277" y="116566"/>
                      <a:pt x="10943" y="116280"/>
                      <a:pt x="10372" y="114947"/>
                    </a:cubicBezTo>
                    <a:cubicBezTo>
                      <a:pt x="4371" y="100850"/>
                      <a:pt x="6657" y="88658"/>
                      <a:pt x="17897" y="78942"/>
                    </a:cubicBezTo>
                    <a:cubicBezTo>
                      <a:pt x="21230" y="76085"/>
                      <a:pt x="24469" y="76180"/>
                      <a:pt x="28279" y="75132"/>
                    </a:cubicBezTo>
                    <a:cubicBezTo>
                      <a:pt x="28660" y="64560"/>
                      <a:pt x="32756" y="55987"/>
                      <a:pt x="41900" y="50558"/>
                    </a:cubicBezTo>
                    <a:cubicBezTo>
                      <a:pt x="45995" y="48177"/>
                      <a:pt x="49615" y="48558"/>
                      <a:pt x="53996" y="48462"/>
                    </a:cubicBezTo>
                    <a:cubicBezTo>
                      <a:pt x="55425" y="40842"/>
                      <a:pt x="60188" y="33508"/>
                      <a:pt x="66569" y="29984"/>
                    </a:cubicBezTo>
                    <a:cubicBezTo>
                      <a:pt x="72951" y="26460"/>
                      <a:pt x="77237" y="27507"/>
                      <a:pt x="83333" y="28555"/>
                    </a:cubicBezTo>
                    <a:cubicBezTo>
                      <a:pt x="86953" y="20078"/>
                      <a:pt x="86381" y="13696"/>
                      <a:pt x="97145" y="9029"/>
                    </a:cubicBezTo>
                    <a:cubicBezTo>
                      <a:pt x="107908" y="4362"/>
                      <a:pt x="122100" y="8267"/>
                      <a:pt x="127910" y="21792"/>
                    </a:cubicBezTo>
                    <a:cubicBezTo>
                      <a:pt x="130577" y="28079"/>
                      <a:pt x="134768" y="39318"/>
                      <a:pt x="138007" y="45319"/>
                    </a:cubicBezTo>
                    <a:cubicBezTo>
                      <a:pt x="141245" y="51320"/>
                      <a:pt x="142103" y="51320"/>
                      <a:pt x="145246" y="57606"/>
                    </a:cubicBezTo>
                    <a:cubicBezTo>
                      <a:pt x="163534" y="94944"/>
                      <a:pt x="181060" y="133235"/>
                      <a:pt x="165058" y="174954"/>
                    </a:cubicBezTo>
                    <a:cubicBezTo>
                      <a:pt x="173440" y="207625"/>
                      <a:pt x="180965" y="240391"/>
                      <a:pt x="189156" y="272967"/>
                    </a:cubicBezTo>
                    <a:cubicBezTo>
                      <a:pt x="160105" y="277253"/>
                      <a:pt x="131054" y="281634"/>
                      <a:pt x="102002" y="286016"/>
                    </a:cubicBezTo>
                    <a:cubicBezTo>
                      <a:pt x="93144" y="259251"/>
                      <a:pt x="84953" y="232009"/>
                      <a:pt x="76285" y="2047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4967701C-A31F-430E-A388-E923D0600492}"/>
                  </a:ext>
                </a:extLst>
              </p:cNvPr>
              <p:cNvSpPr/>
              <p:nvPr/>
            </p:nvSpPr>
            <p:spPr>
              <a:xfrm>
                <a:off x="9851299" y="2314954"/>
                <a:ext cx="561975" cy="800100"/>
              </a:xfrm>
              <a:custGeom>
                <a:avLst/>
                <a:gdLst>
                  <a:gd name="connsiteX0" fmla="*/ 56770 w 561975"/>
                  <a:gd name="connsiteY0" fmla="*/ 555499 h 800100"/>
                  <a:gd name="connsiteX1" fmla="*/ 18955 w 561975"/>
                  <a:gd name="connsiteY1" fmla="*/ 613697 h 800100"/>
                  <a:gd name="connsiteX2" fmla="*/ 65914 w 561975"/>
                  <a:gd name="connsiteY2" fmla="*/ 772288 h 800100"/>
                  <a:gd name="connsiteX3" fmla="*/ 479489 w 561975"/>
                  <a:gd name="connsiteY3" fmla="*/ 690183 h 800100"/>
                  <a:gd name="connsiteX4" fmla="*/ 523685 w 561975"/>
                  <a:gd name="connsiteY4" fmla="*/ 518733 h 800100"/>
                  <a:gd name="connsiteX5" fmla="*/ 413195 w 561975"/>
                  <a:gd name="connsiteY5" fmla="*/ 23433 h 800100"/>
                  <a:gd name="connsiteX6" fmla="*/ 262891 w 561975"/>
                  <a:gd name="connsiteY6" fmla="*/ 65819 h 800100"/>
                  <a:gd name="connsiteX7" fmla="*/ 332233 w 561975"/>
                  <a:gd name="connsiteY7" fmla="*/ 528639 h 800100"/>
                  <a:gd name="connsiteX8" fmla="*/ 56770 w 561975"/>
                  <a:gd name="connsiteY8" fmla="*/ 555499 h 800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1975" h="800100">
                    <a:moveTo>
                      <a:pt x="56770" y="555499"/>
                    </a:moveTo>
                    <a:cubicBezTo>
                      <a:pt x="34481" y="563024"/>
                      <a:pt x="18670" y="576073"/>
                      <a:pt x="18955" y="613697"/>
                    </a:cubicBezTo>
                    <a:cubicBezTo>
                      <a:pt x="19241" y="664656"/>
                      <a:pt x="-28479" y="707804"/>
                      <a:pt x="65914" y="772288"/>
                    </a:cubicBezTo>
                    <a:cubicBezTo>
                      <a:pt x="178785" y="849441"/>
                      <a:pt x="314707" y="752000"/>
                      <a:pt x="479489" y="690183"/>
                    </a:cubicBezTo>
                    <a:cubicBezTo>
                      <a:pt x="511303" y="678276"/>
                      <a:pt x="608172" y="606934"/>
                      <a:pt x="523685" y="518733"/>
                    </a:cubicBezTo>
                    <a:cubicBezTo>
                      <a:pt x="467773" y="355093"/>
                      <a:pt x="449485" y="194406"/>
                      <a:pt x="413195" y="23433"/>
                    </a:cubicBezTo>
                    <a:cubicBezTo>
                      <a:pt x="350616" y="-11143"/>
                      <a:pt x="302896" y="12288"/>
                      <a:pt x="262891" y="65819"/>
                    </a:cubicBezTo>
                    <a:cubicBezTo>
                      <a:pt x="279559" y="221076"/>
                      <a:pt x="315659" y="373857"/>
                      <a:pt x="332233" y="528639"/>
                    </a:cubicBezTo>
                    <a:cubicBezTo>
                      <a:pt x="140113" y="644558"/>
                      <a:pt x="197835" y="507588"/>
                      <a:pt x="56770" y="55549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2A420318-F4F2-41B5-BA01-92DE987CC7C5}"/>
                  </a:ext>
                </a:extLst>
              </p:cNvPr>
              <p:cNvSpPr/>
              <p:nvPr/>
            </p:nvSpPr>
            <p:spPr>
              <a:xfrm>
                <a:off x="9209745" y="2293238"/>
                <a:ext cx="581025" cy="1143000"/>
              </a:xfrm>
              <a:custGeom>
                <a:avLst/>
                <a:gdLst>
                  <a:gd name="connsiteX0" fmla="*/ 580403 w 581025"/>
                  <a:gd name="connsiteY0" fmla="*/ 7144 h 1143000"/>
                  <a:gd name="connsiteX1" fmla="*/ 531540 w 581025"/>
                  <a:gd name="connsiteY1" fmla="*/ 207359 h 1143000"/>
                  <a:gd name="connsiteX2" fmla="*/ 157779 w 581025"/>
                  <a:gd name="connsiteY2" fmla="*/ 404622 h 1143000"/>
                  <a:gd name="connsiteX3" fmla="*/ 24905 w 581025"/>
                  <a:gd name="connsiteY3" fmla="*/ 562166 h 1143000"/>
                  <a:gd name="connsiteX4" fmla="*/ 7760 w 581025"/>
                  <a:gd name="connsiteY4" fmla="*/ 976694 h 1143000"/>
                  <a:gd name="connsiteX5" fmla="*/ 98819 w 581025"/>
                  <a:gd name="connsiteY5" fmla="*/ 1127379 h 1143000"/>
                  <a:gd name="connsiteX6" fmla="*/ 222359 w 581025"/>
                  <a:gd name="connsiteY6" fmla="*/ 1136618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1025" h="1143000">
                    <a:moveTo>
                      <a:pt x="580403" y="7144"/>
                    </a:moveTo>
                    <a:cubicBezTo>
                      <a:pt x="479343" y="45910"/>
                      <a:pt x="485344" y="123634"/>
                      <a:pt x="531540" y="207359"/>
                    </a:cubicBezTo>
                    <a:lnTo>
                      <a:pt x="157779" y="404622"/>
                    </a:lnTo>
                    <a:cubicBezTo>
                      <a:pt x="78626" y="441293"/>
                      <a:pt x="29287" y="440912"/>
                      <a:pt x="24905" y="562166"/>
                    </a:cubicBezTo>
                    <a:cubicBezTo>
                      <a:pt x="21381" y="659606"/>
                      <a:pt x="16809" y="861632"/>
                      <a:pt x="7760" y="976694"/>
                    </a:cubicBezTo>
                    <a:cubicBezTo>
                      <a:pt x="1950" y="1050322"/>
                      <a:pt x="37574" y="1098328"/>
                      <a:pt x="98819" y="1127379"/>
                    </a:cubicBezTo>
                    <a:cubicBezTo>
                      <a:pt x="138348" y="1146143"/>
                      <a:pt x="180925" y="1145000"/>
                      <a:pt x="222359" y="1136618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80" name="星形: 四角 179">
              <a:extLst>
                <a:ext uri="{FF2B5EF4-FFF2-40B4-BE49-F238E27FC236}">
                  <a16:creationId xmlns:a16="http://schemas.microsoft.com/office/drawing/2014/main" id="{4F672590-A21C-4175-B4A4-32225DEDD462}"/>
                </a:ext>
              </a:extLst>
            </p:cNvPr>
            <p:cNvSpPr/>
            <p:nvPr/>
          </p:nvSpPr>
          <p:spPr>
            <a:xfrm>
              <a:off x="10195620" y="1403720"/>
              <a:ext cx="238841" cy="238841"/>
            </a:xfrm>
            <a:prstGeom prst="star4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D6F42B73-ABB6-40CB-859A-73C041097F82}"/>
              </a:ext>
            </a:extLst>
          </p:cNvPr>
          <p:cNvGrpSpPr/>
          <p:nvPr/>
        </p:nvGrpSpPr>
        <p:grpSpPr>
          <a:xfrm>
            <a:off x="3015213" y="2748018"/>
            <a:ext cx="629643" cy="588593"/>
            <a:chOff x="2888277" y="2748018"/>
            <a:chExt cx="629643" cy="588593"/>
          </a:xfrm>
        </p:grpSpPr>
        <p:sp>
          <p:nvSpPr>
            <p:cNvPr id="124" name="矩形: 圆角 123">
              <a:extLst>
                <a:ext uri="{FF2B5EF4-FFF2-40B4-BE49-F238E27FC236}">
                  <a16:creationId xmlns:a16="http://schemas.microsoft.com/office/drawing/2014/main" id="{47A733CB-0344-4E47-AE4A-AE866FEBAA77}"/>
                </a:ext>
              </a:extLst>
            </p:cNvPr>
            <p:cNvSpPr/>
            <p:nvPr/>
          </p:nvSpPr>
          <p:spPr>
            <a:xfrm>
              <a:off x="2888277" y="2748018"/>
              <a:ext cx="629643" cy="588593"/>
            </a:xfrm>
            <a:prstGeom prst="roundRect">
              <a:avLst/>
            </a:prstGeom>
            <a:gradFill>
              <a:gsLst>
                <a:gs pos="0">
                  <a:srgbClr val="0930CB"/>
                </a:gs>
                <a:gs pos="76000">
                  <a:srgbClr val="5CD6FE"/>
                </a:gs>
              </a:gsLst>
              <a:lin ang="8400000" scaled="0"/>
            </a:gradFill>
            <a:ln w="12700" cap="flat">
              <a:gradFill flip="none" rotWithShape="1">
                <a:gsLst>
                  <a:gs pos="16000">
                    <a:srgbClr val="5807EB">
                      <a:alpha val="86000"/>
                    </a:srgbClr>
                  </a:gs>
                  <a:gs pos="81000">
                    <a:srgbClr val="FFC000"/>
                  </a:gs>
                </a:gsLst>
                <a:lin ang="3000000" scaled="0"/>
                <a:tileRect/>
              </a:gradFill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25" name="图形 124">
              <a:extLst>
                <a:ext uri="{FF2B5EF4-FFF2-40B4-BE49-F238E27FC236}">
                  <a16:creationId xmlns:a16="http://schemas.microsoft.com/office/drawing/2014/main" id="{84A7F280-B776-4AC2-AB4A-058184C3717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3002267" y="2845959"/>
              <a:ext cx="424780" cy="397086"/>
            </a:xfrm>
            <a:prstGeom prst="rect">
              <a:avLst/>
            </a:prstGeom>
          </p:spPr>
        </p:pic>
      </p:grpSp>
      <p:sp>
        <p:nvSpPr>
          <p:cNvPr id="152" name="Rectangle 16">
            <a:extLst>
              <a:ext uri="{FF2B5EF4-FFF2-40B4-BE49-F238E27FC236}">
                <a16:creationId xmlns:a16="http://schemas.microsoft.com/office/drawing/2014/main" id="{BACDC80E-B8BF-4B0B-BF40-017E532BFE24}"/>
              </a:ext>
            </a:extLst>
          </p:cNvPr>
          <p:cNvSpPr/>
          <p:nvPr/>
        </p:nvSpPr>
        <p:spPr>
          <a:xfrm>
            <a:off x="1269842" y="1364649"/>
            <a:ext cx="5358393" cy="584775"/>
          </a:xfrm>
          <a:prstGeom prst="rect">
            <a:avLst/>
          </a:prstGeom>
          <a:noFill/>
          <a:effectLst>
            <a:outerShdw blurRad="50800" dist="38100" dir="5400000" sx="110000" sy="11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spcAft>
                <a:spcPts val="7200"/>
              </a:spcAft>
            </a:pPr>
            <a:r>
              <a:rPr lang="zh-CN" altLang="en-US" sz="3200" b="1" dirty="0">
                <a:gradFill>
                  <a:gsLst>
                    <a:gs pos="0">
                      <a:srgbClr val="E8E4F0">
                        <a:alpha val="0"/>
                      </a:srgbClr>
                    </a:gs>
                    <a:gs pos="51000">
                      <a:srgbClr val="FFFFFF"/>
                    </a:gs>
                  </a:gsLst>
                  <a:lin ang="16200000" scaled="0"/>
                </a:gradFill>
                <a:cs typeface="+mn-ea"/>
                <a:sym typeface="+mn-lt"/>
              </a:rPr>
              <a:t>全方位满足您的</a:t>
            </a:r>
            <a:r>
              <a:rPr lang="zh-CN" altLang="en-US" sz="3200" b="1">
                <a:gradFill>
                  <a:gsLst>
                    <a:gs pos="0">
                      <a:srgbClr val="E8E4F0">
                        <a:alpha val="0"/>
                      </a:srgbClr>
                    </a:gs>
                    <a:gs pos="51000">
                      <a:srgbClr val="FFFFFF"/>
                    </a:gs>
                  </a:gsLst>
                  <a:lin ang="16200000" scaled="0"/>
                </a:gradFill>
                <a:cs typeface="+mn-ea"/>
                <a:sym typeface="+mn-lt"/>
              </a:rPr>
              <a:t>演示需求</a:t>
            </a:r>
            <a:endParaRPr lang="en-US" altLang="zh-CN" sz="3200" b="1" dirty="0">
              <a:gradFill>
                <a:gsLst>
                  <a:gs pos="0">
                    <a:srgbClr val="E8E4F0">
                      <a:alpha val="0"/>
                    </a:srgbClr>
                  </a:gs>
                  <a:gs pos="51000">
                    <a:srgbClr val="FFFFFF"/>
                  </a:gs>
                </a:gsLst>
                <a:lin ang="16200000" scaled="0"/>
              </a:gradFill>
              <a:cs typeface="+mn-ea"/>
              <a:sym typeface="+mn-lt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2F249619-3101-46D6-9703-3FB348888051}"/>
              </a:ext>
            </a:extLst>
          </p:cNvPr>
          <p:cNvSpPr txBox="1"/>
          <p:nvPr/>
        </p:nvSpPr>
        <p:spPr>
          <a:xfrm>
            <a:off x="1169510" y="3600295"/>
            <a:ext cx="1022843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rgbClr val="E8E4F0">
                        <a:alpha val="0"/>
                      </a:srgbClr>
                    </a:gs>
                    <a:gs pos="51000">
                      <a:srgbClr val="FFFFFF"/>
                    </a:gs>
                  </a:gsLst>
                  <a:lin ang="16200000" scaled="1"/>
                </a:gra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企业介绍</a:t>
            </a: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F795402F-386D-4863-B93D-6936587D80AC}"/>
              </a:ext>
            </a:extLst>
          </p:cNvPr>
          <p:cNvSpPr txBox="1"/>
          <p:nvPr/>
        </p:nvSpPr>
        <p:spPr>
          <a:xfrm>
            <a:off x="2818612" y="3600295"/>
            <a:ext cx="1022844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rgbClr val="E8E4F0">
                        <a:alpha val="0"/>
                      </a:srgbClr>
                    </a:gs>
                    <a:gs pos="51000">
                      <a:srgbClr val="FFFFFF"/>
                    </a:gs>
                  </a:gsLst>
                  <a:lin ang="16200000" scaled="1"/>
                </a:gra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产品发布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E294AB88-7520-478B-8FE1-9F629B86E013}"/>
              </a:ext>
            </a:extLst>
          </p:cNvPr>
          <p:cNvSpPr txBox="1"/>
          <p:nvPr/>
        </p:nvSpPr>
        <p:spPr>
          <a:xfrm>
            <a:off x="4230423" y="3600295"/>
            <a:ext cx="1260133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rgbClr val="E8E4F0">
                        <a:alpha val="0"/>
                      </a:srgbClr>
                    </a:gs>
                    <a:gs pos="51000">
                      <a:srgbClr val="FFFFFF"/>
                    </a:gs>
                  </a:gsLst>
                  <a:lin ang="16200000" scaled="1"/>
                </a:gra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招商推介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4546BADB-42F3-400E-AA39-915ABE8AA684}"/>
              </a:ext>
            </a:extLst>
          </p:cNvPr>
          <p:cNvSpPr txBox="1"/>
          <p:nvPr/>
        </p:nvSpPr>
        <p:spPr>
          <a:xfrm>
            <a:off x="5998169" y="3600295"/>
            <a:ext cx="1260133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rgbClr val="E8E4F0">
                        <a:alpha val="0"/>
                      </a:srgbClr>
                    </a:gs>
                    <a:gs pos="51000">
                      <a:srgbClr val="FFFFFF"/>
                    </a:gs>
                  </a:gsLst>
                  <a:lin ang="16200000" scaled="1"/>
                </a:gra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培训课件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91F1B233-7845-48F7-8AE1-238C0F0004C0}"/>
              </a:ext>
            </a:extLst>
          </p:cNvPr>
          <p:cNvSpPr txBox="1"/>
          <p:nvPr/>
        </p:nvSpPr>
        <p:spPr>
          <a:xfrm>
            <a:off x="6068883" y="5322937"/>
            <a:ext cx="1118705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000B67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融资路演</a:t>
            </a:r>
            <a:endParaRPr lang="en-US" altLang="zh-CN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8" name="矩形 157">
            <a:extLst>
              <a:ext uri="{FF2B5EF4-FFF2-40B4-BE49-F238E27FC236}">
                <a16:creationId xmlns:a16="http://schemas.microsoft.com/office/drawing/2014/main" id="{4C93F4FD-FEF5-4A2E-8056-14C5992A5DB4}"/>
              </a:ext>
            </a:extLst>
          </p:cNvPr>
          <p:cNvSpPr/>
          <p:nvPr/>
        </p:nvSpPr>
        <p:spPr>
          <a:xfrm>
            <a:off x="1121580" y="5322937"/>
            <a:ext cx="111870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企业年会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9" name="矩形 158">
            <a:extLst>
              <a:ext uri="{FF2B5EF4-FFF2-40B4-BE49-F238E27FC236}">
                <a16:creationId xmlns:a16="http://schemas.microsoft.com/office/drawing/2014/main" id="{6520F0FE-BC6C-4C23-ABF2-44BADA03D472}"/>
              </a:ext>
            </a:extLst>
          </p:cNvPr>
          <p:cNvSpPr/>
          <p:nvPr/>
        </p:nvSpPr>
        <p:spPr>
          <a:xfrm>
            <a:off x="2699966" y="5322937"/>
            <a:ext cx="12601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总结汇报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id="{8B03F3A9-E1DE-45F6-8FB6-80044941D028}"/>
              </a:ext>
            </a:extLst>
          </p:cNvPr>
          <p:cNvSpPr/>
          <p:nvPr/>
        </p:nvSpPr>
        <p:spPr>
          <a:xfrm>
            <a:off x="4301137" y="5322937"/>
            <a:ext cx="11187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项目竞标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D702CAF-6117-4870-A0F6-C85A1353ECDA}"/>
              </a:ext>
            </a:extLst>
          </p:cNvPr>
          <p:cNvGrpSpPr/>
          <p:nvPr/>
        </p:nvGrpSpPr>
        <p:grpSpPr>
          <a:xfrm>
            <a:off x="1366110" y="2748018"/>
            <a:ext cx="629643" cy="588593"/>
            <a:chOff x="1366110" y="2748018"/>
            <a:chExt cx="629643" cy="588593"/>
          </a:xfrm>
        </p:grpSpPr>
        <p:sp>
          <p:nvSpPr>
            <p:cNvPr id="127" name="矩形: 圆角 126">
              <a:extLst>
                <a:ext uri="{FF2B5EF4-FFF2-40B4-BE49-F238E27FC236}">
                  <a16:creationId xmlns:a16="http://schemas.microsoft.com/office/drawing/2014/main" id="{9BDB0901-FE4D-46C3-A30C-02851984F999}"/>
                </a:ext>
              </a:extLst>
            </p:cNvPr>
            <p:cNvSpPr/>
            <p:nvPr/>
          </p:nvSpPr>
          <p:spPr>
            <a:xfrm>
              <a:off x="1366110" y="2748018"/>
              <a:ext cx="629643" cy="588593"/>
            </a:xfrm>
            <a:prstGeom prst="roundRect">
              <a:avLst/>
            </a:prstGeom>
            <a:gradFill>
              <a:gsLst>
                <a:gs pos="0">
                  <a:srgbClr val="0930CB"/>
                </a:gs>
                <a:gs pos="76000">
                  <a:srgbClr val="5CD6FE"/>
                </a:gs>
              </a:gsLst>
              <a:lin ang="8400000" scaled="0"/>
            </a:gradFill>
            <a:ln w="12700" cap="flat">
              <a:gradFill flip="none" rotWithShape="1">
                <a:gsLst>
                  <a:gs pos="16000">
                    <a:srgbClr val="5807EB">
                      <a:alpha val="86000"/>
                    </a:srgbClr>
                  </a:gs>
                  <a:gs pos="81000">
                    <a:srgbClr val="FFC000"/>
                  </a:gs>
                </a:gsLst>
                <a:lin ang="3000000" scaled="0"/>
                <a:tileRect/>
              </a:gradFill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图形 15">
              <a:extLst>
                <a:ext uri="{FF2B5EF4-FFF2-40B4-BE49-F238E27FC236}">
                  <a16:creationId xmlns:a16="http://schemas.microsoft.com/office/drawing/2014/main" id="{CFD04629-18BE-4C8E-BB49-A1453052F4CC}"/>
                </a:ext>
              </a:extLst>
            </p:cNvPr>
            <p:cNvSpPr/>
            <p:nvPr/>
          </p:nvSpPr>
          <p:spPr>
            <a:xfrm rot="20808995">
              <a:off x="1503404" y="2888213"/>
              <a:ext cx="355055" cy="312578"/>
            </a:xfrm>
            <a:custGeom>
              <a:avLst/>
              <a:gdLst>
                <a:gd name="connsiteX0" fmla="*/ 385687 w 697353"/>
                <a:gd name="connsiteY0" fmla="*/ 5894 h 656744"/>
                <a:gd name="connsiteX1" fmla="*/ 318520 w 697353"/>
                <a:gd name="connsiteY1" fmla="*/ 14613 h 656744"/>
                <a:gd name="connsiteX2" fmla="*/ 140613 w 697353"/>
                <a:gd name="connsiteY2" fmla="*/ 180238 h 656744"/>
                <a:gd name="connsiteX3" fmla="*/ 55416 w 697353"/>
                <a:gd name="connsiteY3" fmla="*/ 180238 h 656744"/>
                <a:gd name="connsiteX4" fmla="*/ 47 w 697353"/>
                <a:gd name="connsiteY4" fmla="*/ 235710 h 656744"/>
                <a:gd name="connsiteX5" fmla="*/ 47 w 697353"/>
                <a:gd name="connsiteY5" fmla="*/ 422263 h 656744"/>
                <a:gd name="connsiteX6" fmla="*/ 55416 w 697353"/>
                <a:gd name="connsiteY6" fmla="*/ 477636 h 656744"/>
                <a:gd name="connsiteX7" fmla="*/ 140563 w 697353"/>
                <a:gd name="connsiteY7" fmla="*/ 477636 h 656744"/>
                <a:gd name="connsiteX8" fmla="*/ 319017 w 697353"/>
                <a:gd name="connsiteY8" fmla="*/ 643255 h 656744"/>
                <a:gd name="connsiteX9" fmla="*/ 319214 w 697353"/>
                <a:gd name="connsiteY9" fmla="*/ 643457 h 656744"/>
                <a:gd name="connsiteX10" fmla="*/ 359001 w 697353"/>
                <a:gd name="connsiteY10" fmla="*/ 657313 h 656744"/>
                <a:gd name="connsiteX11" fmla="*/ 384194 w 697353"/>
                <a:gd name="connsiteY11" fmla="*/ 652130 h 656744"/>
                <a:gd name="connsiteX12" fmla="*/ 422335 w 697353"/>
                <a:gd name="connsiteY12" fmla="*/ 599796 h 656744"/>
                <a:gd name="connsiteX13" fmla="*/ 422683 w 697353"/>
                <a:gd name="connsiteY13" fmla="*/ 593464 h 656744"/>
                <a:gd name="connsiteX14" fmla="*/ 422683 w 697353"/>
                <a:gd name="connsiteY14" fmla="*/ 61365 h 656744"/>
                <a:gd name="connsiteX15" fmla="*/ 385687 w 697353"/>
                <a:gd name="connsiteY15" fmla="*/ 5894 h 656744"/>
                <a:gd name="connsiteX16" fmla="*/ 388427 w 697353"/>
                <a:gd name="connsiteY16" fmla="*/ 584445 h 656744"/>
                <a:gd name="connsiteX17" fmla="*/ 388229 w 697353"/>
                <a:gd name="connsiteY17" fmla="*/ 588282 h 656744"/>
                <a:gd name="connsiteX18" fmla="*/ 367764 w 697353"/>
                <a:gd name="connsiteY18" fmla="*/ 616292 h 656744"/>
                <a:gd name="connsiteX19" fmla="*/ 332560 w 697353"/>
                <a:gd name="connsiteY19" fmla="*/ 611655 h 656744"/>
                <a:gd name="connsiteX20" fmla="*/ 157092 w 697353"/>
                <a:gd name="connsiteY20" fmla="*/ 448827 h 656744"/>
                <a:gd name="connsiteX21" fmla="*/ 149476 w 697353"/>
                <a:gd name="connsiteY21" fmla="*/ 445690 h 656744"/>
                <a:gd name="connsiteX22" fmla="*/ 146586 w 697353"/>
                <a:gd name="connsiteY22" fmla="*/ 445489 h 656744"/>
                <a:gd name="connsiteX23" fmla="*/ 60696 w 697353"/>
                <a:gd name="connsiteY23" fmla="*/ 445587 h 656744"/>
                <a:gd name="connsiteX24" fmla="*/ 34307 w 697353"/>
                <a:gd name="connsiteY24" fmla="*/ 419121 h 656744"/>
                <a:gd name="connsiteX25" fmla="*/ 34307 w 697353"/>
                <a:gd name="connsiteY25" fmla="*/ 238850 h 656744"/>
                <a:gd name="connsiteX26" fmla="*/ 60696 w 697353"/>
                <a:gd name="connsiteY26" fmla="*/ 212384 h 656744"/>
                <a:gd name="connsiteX27" fmla="*/ 145988 w 697353"/>
                <a:gd name="connsiteY27" fmla="*/ 212384 h 656744"/>
                <a:gd name="connsiteX28" fmla="*/ 146687 w 697353"/>
                <a:gd name="connsiteY28" fmla="*/ 212334 h 656744"/>
                <a:gd name="connsiteX29" fmla="*/ 156446 w 697353"/>
                <a:gd name="connsiteY29" fmla="*/ 209292 h 656744"/>
                <a:gd name="connsiteX30" fmla="*/ 332061 w 697353"/>
                <a:gd name="connsiteY30" fmla="*/ 46261 h 656744"/>
                <a:gd name="connsiteX31" fmla="*/ 368557 w 697353"/>
                <a:gd name="connsiteY31" fmla="*/ 41576 h 656744"/>
                <a:gd name="connsiteX32" fmla="*/ 388375 w 697353"/>
                <a:gd name="connsiteY32" fmla="*/ 71232 h 656744"/>
                <a:gd name="connsiteX33" fmla="*/ 388425 w 697353"/>
                <a:gd name="connsiteY33" fmla="*/ 72429 h 656744"/>
                <a:gd name="connsiteX34" fmla="*/ 388425 w 697353"/>
                <a:gd name="connsiteY34" fmla="*/ 584446 h 656744"/>
                <a:gd name="connsiteX35" fmla="*/ 659503 w 697353"/>
                <a:gd name="connsiteY35" fmla="*/ 169925 h 656744"/>
                <a:gd name="connsiteX36" fmla="*/ 569860 w 697353"/>
                <a:gd name="connsiteY36" fmla="*/ 57321 h 656744"/>
                <a:gd name="connsiteX37" fmla="*/ 559992 w 697353"/>
                <a:gd name="connsiteY37" fmla="*/ 53731 h 656744"/>
                <a:gd name="connsiteX38" fmla="*/ 547742 w 697353"/>
                <a:gd name="connsiteY38" fmla="*/ 59808 h 656744"/>
                <a:gd name="connsiteX39" fmla="*/ 547449 w 697353"/>
                <a:gd name="connsiteY39" fmla="*/ 60247 h 656744"/>
                <a:gd name="connsiteX40" fmla="*/ 547449 w 697353"/>
                <a:gd name="connsiteY40" fmla="*/ 60250 h 656744"/>
                <a:gd name="connsiteX41" fmla="*/ 550115 w 697353"/>
                <a:gd name="connsiteY41" fmla="*/ 81145 h 656744"/>
                <a:gd name="connsiteX42" fmla="*/ 666500 w 697353"/>
                <a:gd name="connsiteY42" fmla="*/ 329177 h 656744"/>
                <a:gd name="connsiteX43" fmla="*/ 551198 w 697353"/>
                <a:gd name="connsiteY43" fmla="*/ 576224 h 656744"/>
                <a:gd name="connsiteX44" fmla="*/ 548937 w 697353"/>
                <a:gd name="connsiteY44" fmla="*/ 597557 h 656744"/>
                <a:gd name="connsiteX45" fmla="*/ 561227 w 697353"/>
                <a:gd name="connsiteY45" fmla="*/ 603629 h 656744"/>
                <a:gd name="connsiteX46" fmla="*/ 571055 w 697353"/>
                <a:gd name="connsiteY46" fmla="*/ 600082 h 656744"/>
                <a:gd name="connsiteX47" fmla="*/ 659904 w 697353"/>
                <a:gd name="connsiteY47" fmla="*/ 487731 h 656744"/>
                <a:gd name="connsiteX48" fmla="*/ 697401 w 697353"/>
                <a:gd name="connsiteY48" fmla="*/ 329226 h 656744"/>
                <a:gd name="connsiteX49" fmla="*/ 659503 w 697353"/>
                <a:gd name="connsiteY49" fmla="*/ 169925 h 656744"/>
                <a:gd name="connsiteX50" fmla="*/ 544346 w 697353"/>
                <a:gd name="connsiteY50" fmla="*/ 243559 h 656744"/>
                <a:gd name="connsiteX51" fmla="*/ 489706 w 697353"/>
                <a:gd name="connsiteY51" fmla="*/ 174971 h 656744"/>
                <a:gd name="connsiteX52" fmla="*/ 480150 w 697353"/>
                <a:gd name="connsiteY52" fmla="*/ 171668 h 656744"/>
                <a:gd name="connsiteX53" fmla="*/ 467284 w 697353"/>
                <a:gd name="connsiteY53" fmla="*/ 178447 h 656744"/>
                <a:gd name="connsiteX54" fmla="*/ 470422 w 697353"/>
                <a:gd name="connsiteY54" fmla="*/ 199240 h 656744"/>
                <a:gd name="connsiteX55" fmla="*/ 533011 w 697353"/>
                <a:gd name="connsiteY55" fmla="*/ 329330 h 656744"/>
                <a:gd name="connsiteX56" fmla="*/ 471899 w 697353"/>
                <a:gd name="connsiteY56" fmla="*/ 458239 h 656744"/>
                <a:gd name="connsiteX57" fmla="*/ 468994 w 697353"/>
                <a:gd name="connsiteY57" fmla="*/ 479049 h 656744"/>
                <a:gd name="connsiteX58" fmla="*/ 481750 w 697353"/>
                <a:gd name="connsiteY58" fmla="*/ 485692 h 656744"/>
                <a:gd name="connsiteX59" fmla="*/ 491623 w 697353"/>
                <a:gd name="connsiteY59" fmla="*/ 482126 h 656744"/>
                <a:gd name="connsiteX60" fmla="*/ 563911 w 697353"/>
                <a:gd name="connsiteY60" fmla="*/ 329382 h 656744"/>
                <a:gd name="connsiteX61" fmla="*/ 544346 w 697353"/>
                <a:gd name="connsiteY61" fmla="*/ 243559 h 656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697353" h="656744">
                  <a:moveTo>
                    <a:pt x="385687" y="5894"/>
                  </a:moveTo>
                  <a:cubicBezTo>
                    <a:pt x="363232" y="-4322"/>
                    <a:pt x="337487" y="-985"/>
                    <a:pt x="318520" y="14613"/>
                  </a:cubicBezTo>
                  <a:lnTo>
                    <a:pt x="140613" y="180238"/>
                  </a:lnTo>
                  <a:lnTo>
                    <a:pt x="55416" y="180238"/>
                  </a:lnTo>
                  <a:cubicBezTo>
                    <a:pt x="24844" y="180238"/>
                    <a:pt x="47" y="205057"/>
                    <a:pt x="47" y="235710"/>
                  </a:cubicBezTo>
                  <a:lnTo>
                    <a:pt x="47" y="422263"/>
                  </a:lnTo>
                  <a:cubicBezTo>
                    <a:pt x="47" y="452865"/>
                    <a:pt x="24842" y="477636"/>
                    <a:pt x="55416" y="477636"/>
                  </a:cubicBezTo>
                  <a:lnTo>
                    <a:pt x="140563" y="477636"/>
                  </a:lnTo>
                  <a:lnTo>
                    <a:pt x="319017" y="643255"/>
                  </a:lnTo>
                  <a:lnTo>
                    <a:pt x="319214" y="643457"/>
                  </a:lnTo>
                  <a:cubicBezTo>
                    <a:pt x="330719" y="652630"/>
                    <a:pt x="344758" y="657313"/>
                    <a:pt x="359001" y="657313"/>
                  </a:cubicBezTo>
                  <a:cubicBezTo>
                    <a:pt x="367464" y="657313"/>
                    <a:pt x="376130" y="655617"/>
                    <a:pt x="384194" y="652130"/>
                  </a:cubicBezTo>
                  <a:cubicBezTo>
                    <a:pt x="406002" y="642757"/>
                    <a:pt x="420196" y="623219"/>
                    <a:pt x="422335" y="599796"/>
                  </a:cubicBezTo>
                  <a:cubicBezTo>
                    <a:pt x="422585" y="597754"/>
                    <a:pt x="422683" y="595560"/>
                    <a:pt x="422683" y="593464"/>
                  </a:cubicBezTo>
                  <a:lnTo>
                    <a:pt x="422683" y="61365"/>
                  </a:lnTo>
                  <a:cubicBezTo>
                    <a:pt x="421886" y="37243"/>
                    <a:pt x="407698" y="15960"/>
                    <a:pt x="385687" y="5894"/>
                  </a:cubicBezTo>
                  <a:close/>
                  <a:moveTo>
                    <a:pt x="388427" y="584445"/>
                  </a:moveTo>
                  <a:cubicBezTo>
                    <a:pt x="388427" y="585643"/>
                    <a:pt x="388328" y="586935"/>
                    <a:pt x="388229" y="588282"/>
                  </a:cubicBezTo>
                  <a:cubicBezTo>
                    <a:pt x="387132" y="600794"/>
                    <a:pt x="379465" y="611310"/>
                    <a:pt x="367764" y="616292"/>
                  </a:cubicBezTo>
                  <a:cubicBezTo>
                    <a:pt x="355813" y="621428"/>
                    <a:pt x="342670" y="619634"/>
                    <a:pt x="332560" y="611655"/>
                  </a:cubicBezTo>
                  <a:lnTo>
                    <a:pt x="157092" y="448827"/>
                  </a:lnTo>
                  <a:cubicBezTo>
                    <a:pt x="154900" y="446934"/>
                    <a:pt x="152215" y="445938"/>
                    <a:pt x="149476" y="445690"/>
                  </a:cubicBezTo>
                  <a:cubicBezTo>
                    <a:pt x="148579" y="445587"/>
                    <a:pt x="147584" y="445489"/>
                    <a:pt x="146586" y="445489"/>
                  </a:cubicBezTo>
                  <a:lnTo>
                    <a:pt x="60696" y="445587"/>
                  </a:lnTo>
                  <a:cubicBezTo>
                    <a:pt x="46105" y="445587"/>
                    <a:pt x="34307" y="433727"/>
                    <a:pt x="34307" y="419121"/>
                  </a:cubicBezTo>
                  <a:lnTo>
                    <a:pt x="34307" y="238850"/>
                  </a:lnTo>
                  <a:cubicBezTo>
                    <a:pt x="34307" y="224195"/>
                    <a:pt x="46105" y="212384"/>
                    <a:pt x="60696" y="212384"/>
                  </a:cubicBezTo>
                  <a:lnTo>
                    <a:pt x="145988" y="212384"/>
                  </a:lnTo>
                  <a:cubicBezTo>
                    <a:pt x="146189" y="212384"/>
                    <a:pt x="146436" y="212334"/>
                    <a:pt x="146687" y="212334"/>
                  </a:cubicBezTo>
                  <a:cubicBezTo>
                    <a:pt x="150213" y="212648"/>
                    <a:pt x="153721" y="211554"/>
                    <a:pt x="156446" y="209292"/>
                  </a:cubicBezTo>
                  <a:lnTo>
                    <a:pt x="332061" y="46261"/>
                  </a:lnTo>
                  <a:cubicBezTo>
                    <a:pt x="342467" y="37691"/>
                    <a:pt x="356162" y="35896"/>
                    <a:pt x="368557" y="41576"/>
                  </a:cubicBezTo>
                  <a:cubicBezTo>
                    <a:pt x="380657" y="47010"/>
                    <a:pt x="388027" y="58174"/>
                    <a:pt x="388375" y="71232"/>
                  </a:cubicBezTo>
                  <a:cubicBezTo>
                    <a:pt x="388425" y="71631"/>
                    <a:pt x="388425" y="72030"/>
                    <a:pt x="388425" y="72429"/>
                  </a:cubicBezTo>
                  <a:lnTo>
                    <a:pt x="388425" y="584446"/>
                  </a:lnTo>
                  <a:close/>
                  <a:moveTo>
                    <a:pt x="659503" y="169925"/>
                  </a:moveTo>
                  <a:cubicBezTo>
                    <a:pt x="637956" y="127189"/>
                    <a:pt x="606956" y="88250"/>
                    <a:pt x="569860" y="57321"/>
                  </a:cubicBezTo>
                  <a:cubicBezTo>
                    <a:pt x="567092" y="55004"/>
                    <a:pt x="563600" y="53734"/>
                    <a:pt x="559992" y="53731"/>
                  </a:cubicBezTo>
                  <a:cubicBezTo>
                    <a:pt x="555185" y="53731"/>
                    <a:pt x="550607" y="56003"/>
                    <a:pt x="547742" y="59808"/>
                  </a:cubicBezTo>
                  <a:lnTo>
                    <a:pt x="547449" y="60247"/>
                  </a:lnTo>
                  <a:lnTo>
                    <a:pt x="547449" y="60250"/>
                  </a:lnTo>
                  <a:cubicBezTo>
                    <a:pt x="542694" y="66831"/>
                    <a:pt x="543817" y="75918"/>
                    <a:pt x="550115" y="81145"/>
                  </a:cubicBezTo>
                  <a:cubicBezTo>
                    <a:pt x="624081" y="142548"/>
                    <a:pt x="666500" y="232951"/>
                    <a:pt x="666500" y="329177"/>
                  </a:cubicBezTo>
                  <a:cubicBezTo>
                    <a:pt x="666500" y="424858"/>
                    <a:pt x="624478" y="514900"/>
                    <a:pt x="551198" y="576224"/>
                  </a:cubicBezTo>
                  <a:cubicBezTo>
                    <a:pt x="544861" y="581626"/>
                    <a:pt x="543873" y="591000"/>
                    <a:pt x="548937" y="597557"/>
                  </a:cubicBezTo>
                  <a:cubicBezTo>
                    <a:pt x="551855" y="601416"/>
                    <a:pt x="556335" y="603629"/>
                    <a:pt x="561227" y="603629"/>
                  </a:cubicBezTo>
                  <a:cubicBezTo>
                    <a:pt x="564828" y="603629"/>
                    <a:pt x="568317" y="602370"/>
                    <a:pt x="571055" y="600082"/>
                  </a:cubicBezTo>
                  <a:cubicBezTo>
                    <a:pt x="607827" y="569178"/>
                    <a:pt x="638549" y="530327"/>
                    <a:pt x="659904" y="487731"/>
                  </a:cubicBezTo>
                  <a:cubicBezTo>
                    <a:pt x="684786" y="438167"/>
                    <a:pt x="697401" y="384837"/>
                    <a:pt x="697401" y="329226"/>
                  </a:cubicBezTo>
                  <a:cubicBezTo>
                    <a:pt x="697400" y="273066"/>
                    <a:pt x="684649" y="219469"/>
                    <a:pt x="659503" y="169925"/>
                  </a:cubicBezTo>
                  <a:close/>
                  <a:moveTo>
                    <a:pt x="544346" y="243559"/>
                  </a:moveTo>
                  <a:cubicBezTo>
                    <a:pt x="531586" y="217056"/>
                    <a:pt x="512695" y="193342"/>
                    <a:pt x="489706" y="174971"/>
                  </a:cubicBezTo>
                  <a:cubicBezTo>
                    <a:pt x="486948" y="172811"/>
                    <a:pt x="483644" y="171668"/>
                    <a:pt x="480150" y="171668"/>
                  </a:cubicBezTo>
                  <a:cubicBezTo>
                    <a:pt x="475007" y="171664"/>
                    <a:pt x="470192" y="174201"/>
                    <a:pt x="467284" y="178447"/>
                  </a:cubicBezTo>
                  <a:cubicBezTo>
                    <a:pt x="462751" y="185196"/>
                    <a:pt x="464097" y="194134"/>
                    <a:pt x="470422" y="199240"/>
                  </a:cubicBezTo>
                  <a:cubicBezTo>
                    <a:pt x="510197" y="231036"/>
                    <a:pt x="533011" y="278453"/>
                    <a:pt x="533011" y="329330"/>
                  </a:cubicBezTo>
                  <a:cubicBezTo>
                    <a:pt x="533011" y="379414"/>
                    <a:pt x="510736" y="426399"/>
                    <a:pt x="471899" y="458239"/>
                  </a:cubicBezTo>
                  <a:cubicBezTo>
                    <a:pt x="465678" y="463362"/>
                    <a:pt x="464422" y="472298"/>
                    <a:pt x="468994" y="479049"/>
                  </a:cubicBezTo>
                  <a:cubicBezTo>
                    <a:pt x="471928" y="483209"/>
                    <a:pt x="476696" y="485692"/>
                    <a:pt x="481750" y="485692"/>
                  </a:cubicBezTo>
                  <a:cubicBezTo>
                    <a:pt x="485339" y="485692"/>
                    <a:pt x="488848" y="484423"/>
                    <a:pt x="491623" y="482126"/>
                  </a:cubicBezTo>
                  <a:cubicBezTo>
                    <a:pt x="537562" y="444449"/>
                    <a:pt x="563911" y="388776"/>
                    <a:pt x="563911" y="329382"/>
                  </a:cubicBezTo>
                  <a:cubicBezTo>
                    <a:pt x="563911" y="299821"/>
                    <a:pt x="557145" y="270142"/>
                    <a:pt x="544346" y="243559"/>
                  </a:cubicBezTo>
                  <a:close/>
                </a:path>
              </a:pathLst>
            </a:custGeom>
            <a:solidFill>
              <a:srgbClr val="E5EAFF"/>
            </a:solidFill>
            <a:ln w="6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FF307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F46BE2FF-75C4-4FD1-93CC-CCC9D6200162}"/>
              </a:ext>
            </a:extLst>
          </p:cNvPr>
          <p:cNvGrpSpPr/>
          <p:nvPr/>
        </p:nvGrpSpPr>
        <p:grpSpPr>
          <a:xfrm>
            <a:off x="4545668" y="2748018"/>
            <a:ext cx="629643" cy="588593"/>
            <a:chOff x="4486452" y="2748018"/>
            <a:chExt cx="629643" cy="588593"/>
          </a:xfrm>
        </p:grpSpPr>
        <p:sp>
          <p:nvSpPr>
            <p:cNvPr id="128" name="矩形: 圆角 127">
              <a:extLst>
                <a:ext uri="{FF2B5EF4-FFF2-40B4-BE49-F238E27FC236}">
                  <a16:creationId xmlns:a16="http://schemas.microsoft.com/office/drawing/2014/main" id="{6ED3AD61-52F5-42D5-A1A7-EA6175CEE96A}"/>
                </a:ext>
              </a:extLst>
            </p:cNvPr>
            <p:cNvSpPr/>
            <p:nvPr/>
          </p:nvSpPr>
          <p:spPr>
            <a:xfrm>
              <a:off x="4486452" y="2748018"/>
              <a:ext cx="629643" cy="588593"/>
            </a:xfrm>
            <a:prstGeom prst="roundRect">
              <a:avLst/>
            </a:prstGeom>
            <a:gradFill>
              <a:gsLst>
                <a:gs pos="0">
                  <a:srgbClr val="0930CB"/>
                </a:gs>
                <a:gs pos="76000">
                  <a:srgbClr val="5CD6FE"/>
                </a:gs>
              </a:gsLst>
              <a:lin ang="8400000" scaled="0"/>
            </a:gradFill>
            <a:ln w="12700" cap="flat">
              <a:gradFill flip="none" rotWithShape="1">
                <a:gsLst>
                  <a:gs pos="16000">
                    <a:srgbClr val="5807EB">
                      <a:alpha val="86000"/>
                    </a:srgbClr>
                  </a:gs>
                  <a:gs pos="81000">
                    <a:srgbClr val="FFC000"/>
                  </a:gs>
                </a:gsLst>
                <a:lin ang="3000000" scaled="0"/>
                <a:tileRect/>
              </a:gradFill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62" name="图形 161">
              <a:extLst>
                <a:ext uri="{FF2B5EF4-FFF2-40B4-BE49-F238E27FC236}">
                  <a16:creationId xmlns:a16="http://schemas.microsoft.com/office/drawing/2014/main" id="{5B787A2A-EC11-416D-9971-C55E49E787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4563346" y="2814173"/>
              <a:ext cx="510034" cy="460658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466F622D-8433-4F95-BAC5-D6E00D9ACDAA}"/>
              </a:ext>
            </a:extLst>
          </p:cNvPr>
          <p:cNvGrpSpPr/>
          <p:nvPr/>
        </p:nvGrpSpPr>
        <p:grpSpPr>
          <a:xfrm>
            <a:off x="6313414" y="2748018"/>
            <a:ext cx="629643" cy="588593"/>
            <a:chOff x="6261177" y="2748018"/>
            <a:chExt cx="629643" cy="588593"/>
          </a:xfrm>
        </p:grpSpPr>
        <p:sp>
          <p:nvSpPr>
            <p:cNvPr id="129" name="矩形: 圆角 128">
              <a:extLst>
                <a:ext uri="{FF2B5EF4-FFF2-40B4-BE49-F238E27FC236}">
                  <a16:creationId xmlns:a16="http://schemas.microsoft.com/office/drawing/2014/main" id="{B72107F3-190C-4960-BB3F-AB98F0E14B51}"/>
                </a:ext>
              </a:extLst>
            </p:cNvPr>
            <p:cNvSpPr/>
            <p:nvPr/>
          </p:nvSpPr>
          <p:spPr>
            <a:xfrm>
              <a:off x="6261177" y="2748018"/>
              <a:ext cx="629643" cy="588593"/>
            </a:xfrm>
            <a:prstGeom prst="roundRect">
              <a:avLst/>
            </a:prstGeom>
            <a:gradFill>
              <a:gsLst>
                <a:gs pos="0">
                  <a:srgbClr val="0930CB"/>
                </a:gs>
                <a:gs pos="76000">
                  <a:srgbClr val="5CD6FE"/>
                </a:gs>
              </a:gsLst>
              <a:lin ang="8400000" scaled="0"/>
            </a:gradFill>
            <a:ln w="12700" cap="flat">
              <a:gradFill flip="none" rotWithShape="1">
                <a:gsLst>
                  <a:gs pos="16000">
                    <a:srgbClr val="5807EB">
                      <a:alpha val="86000"/>
                    </a:srgbClr>
                  </a:gs>
                  <a:gs pos="81000">
                    <a:srgbClr val="FFC000"/>
                  </a:gs>
                </a:gsLst>
                <a:lin ang="3000000" scaled="0"/>
                <a:tileRect/>
              </a:gradFill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63" name="图形 162">
              <a:extLst>
                <a:ext uri="{FF2B5EF4-FFF2-40B4-BE49-F238E27FC236}">
                  <a16:creationId xmlns:a16="http://schemas.microsoft.com/office/drawing/2014/main" id="{9F7A6B86-9C7E-4E2A-AD00-2DA969293DB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6392064" y="2872560"/>
              <a:ext cx="367869" cy="343885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CC6F0BA5-0D90-43BC-9FD8-D974E1514577}"/>
              </a:ext>
            </a:extLst>
          </p:cNvPr>
          <p:cNvGrpSpPr/>
          <p:nvPr/>
        </p:nvGrpSpPr>
        <p:grpSpPr>
          <a:xfrm>
            <a:off x="1366110" y="4324970"/>
            <a:ext cx="629643" cy="588593"/>
            <a:chOff x="1366110" y="4324970"/>
            <a:chExt cx="629643" cy="588593"/>
          </a:xfrm>
        </p:grpSpPr>
        <p:sp>
          <p:nvSpPr>
            <p:cNvPr id="147" name="矩形: 圆角 146">
              <a:extLst>
                <a:ext uri="{FF2B5EF4-FFF2-40B4-BE49-F238E27FC236}">
                  <a16:creationId xmlns:a16="http://schemas.microsoft.com/office/drawing/2014/main" id="{DA084E94-CA2C-42FC-92E0-9483BE8DECAA}"/>
                </a:ext>
              </a:extLst>
            </p:cNvPr>
            <p:cNvSpPr/>
            <p:nvPr/>
          </p:nvSpPr>
          <p:spPr>
            <a:xfrm>
              <a:off x="1366110" y="4324970"/>
              <a:ext cx="629643" cy="588593"/>
            </a:xfrm>
            <a:prstGeom prst="roundRect">
              <a:avLst/>
            </a:prstGeom>
            <a:gradFill>
              <a:gsLst>
                <a:gs pos="0">
                  <a:srgbClr val="0930CB"/>
                </a:gs>
                <a:gs pos="76000">
                  <a:srgbClr val="5CD6FE"/>
                </a:gs>
              </a:gsLst>
              <a:lin ang="8400000" scaled="0"/>
            </a:gradFill>
            <a:ln w="12700" cap="flat">
              <a:gradFill flip="none" rotWithShape="1">
                <a:gsLst>
                  <a:gs pos="16000">
                    <a:srgbClr val="5807EB">
                      <a:alpha val="86000"/>
                    </a:srgbClr>
                  </a:gs>
                  <a:gs pos="81000">
                    <a:srgbClr val="FFC000"/>
                  </a:gs>
                </a:gsLst>
                <a:lin ang="3000000" scaled="0"/>
                <a:tileRect/>
              </a:gradFill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64" name="图形 163">
              <a:extLst>
                <a:ext uri="{FF2B5EF4-FFF2-40B4-BE49-F238E27FC236}">
                  <a16:creationId xmlns:a16="http://schemas.microsoft.com/office/drawing/2014/main" id="{AF5E7384-3C9A-4A78-8625-0B2E4D1B0C8E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1457124" y="4410052"/>
              <a:ext cx="447615" cy="418429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83F9149C-8DA5-4866-9366-C35C68F3F2DA}"/>
              </a:ext>
            </a:extLst>
          </p:cNvPr>
          <p:cNvGrpSpPr/>
          <p:nvPr/>
        </p:nvGrpSpPr>
        <p:grpSpPr>
          <a:xfrm>
            <a:off x="3015213" y="4324970"/>
            <a:ext cx="629643" cy="588593"/>
            <a:chOff x="2950636" y="4324970"/>
            <a:chExt cx="629643" cy="588593"/>
          </a:xfrm>
        </p:grpSpPr>
        <p:sp>
          <p:nvSpPr>
            <p:cNvPr id="146" name="矩形: 圆角 145">
              <a:extLst>
                <a:ext uri="{FF2B5EF4-FFF2-40B4-BE49-F238E27FC236}">
                  <a16:creationId xmlns:a16="http://schemas.microsoft.com/office/drawing/2014/main" id="{5C524CE8-B74B-4B63-9AAA-24CFAC29BA91}"/>
                </a:ext>
              </a:extLst>
            </p:cNvPr>
            <p:cNvSpPr/>
            <p:nvPr/>
          </p:nvSpPr>
          <p:spPr>
            <a:xfrm>
              <a:off x="2950636" y="4324970"/>
              <a:ext cx="629643" cy="588593"/>
            </a:xfrm>
            <a:prstGeom prst="roundRect">
              <a:avLst/>
            </a:prstGeom>
            <a:gradFill>
              <a:gsLst>
                <a:gs pos="0">
                  <a:srgbClr val="0930CB"/>
                </a:gs>
                <a:gs pos="76000">
                  <a:srgbClr val="5CD6FE"/>
                </a:gs>
              </a:gsLst>
              <a:lin ang="8400000" scaled="0"/>
            </a:gradFill>
            <a:ln w="12700" cap="flat">
              <a:gradFill flip="none" rotWithShape="1">
                <a:gsLst>
                  <a:gs pos="16000">
                    <a:srgbClr val="5807EB">
                      <a:alpha val="86000"/>
                    </a:srgbClr>
                  </a:gs>
                  <a:gs pos="81000">
                    <a:srgbClr val="FFC000"/>
                  </a:gs>
                </a:gsLst>
                <a:lin ang="3000000" scaled="0"/>
                <a:tileRect/>
              </a:gradFill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83" name="图形 182">
              <a:extLst>
                <a:ext uri="{FF2B5EF4-FFF2-40B4-BE49-F238E27FC236}">
                  <a16:creationId xmlns:a16="http://schemas.microsoft.com/office/drawing/2014/main" id="{D62E60D5-CB63-434F-AD60-FD84EC06DBAC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3095435" y="4460329"/>
              <a:ext cx="340045" cy="317875"/>
            </a:xfrm>
            <a:prstGeom prst="rect">
              <a:avLst/>
            </a:prstGeom>
          </p:spPr>
        </p:pic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DA81C57A-719D-448C-86A1-03B27F9FB7E1}"/>
              </a:ext>
            </a:extLst>
          </p:cNvPr>
          <p:cNvGrpSpPr/>
          <p:nvPr/>
        </p:nvGrpSpPr>
        <p:grpSpPr>
          <a:xfrm>
            <a:off x="4545668" y="4324970"/>
            <a:ext cx="629643" cy="588593"/>
            <a:chOff x="4567042" y="4324970"/>
            <a:chExt cx="629643" cy="588593"/>
          </a:xfrm>
        </p:grpSpPr>
        <p:sp>
          <p:nvSpPr>
            <p:cNvPr id="148" name="矩形: 圆角 147">
              <a:extLst>
                <a:ext uri="{FF2B5EF4-FFF2-40B4-BE49-F238E27FC236}">
                  <a16:creationId xmlns:a16="http://schemas.microsoft.com/office/drawing/2014/main" id="{168E4B4E-2DAA-4FD0-991F-78FD7131F370}"/>
                </a:ext>
              </a:extLst>
            </p:cNvPr>
            <p:cNvSpPr/>
            <p:nvPr/>
          </p:nvSpPr>
          <p:spPr>
            <a:xfrm>
              <a:off x="4567042" y="4324970"/>
              <a:ext cx="629643" cy="588593"/>
            </a:xfrm>
            <a:prstGeom prst="roundRect">
              <a:avLst/>
            </a:prstGeom>
            <a:gradFill>
              <a:gsLst>
                <a:gs pos="0">
                  <a:srgbClr val="0930CB"/>
                </a:gs>
                <a:gs pos="76000">
                  <a:srgbClr val="5CD6FE"/>
                </a:gs>
              </a:gsLst>
              <a:lin ang="8400000" scaled="0"/>
            </a:gradFill>
            <a:ln w="12700" cap="flat">
              <a:gradFill flip="none" rotWithShape="1">
                <a:gsLst>
                  <a:gs pos="16000">
                    <a:srgbClr val="5807EB">
                      <a:alpha val="86000"/>
                    </a:srgbClr>
                  </a:gs>
                  <a:gs pos="81000">
                    <a:srgbClr val="FFC000"/>
                  </a:gs>
                </a:gsLst>
                <a:lin ang="3000000" scaled="0"/>
                <a:tileRect/>
              </a:gradFill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84" name="图形 183">
              <a:extLst>
                <a:ext uri="{FF2B5EF4-FFF2-40B4-BE49-F238E27FC236}">
                  <a16:creationId xmlns:a16="http://schemas.microsoft.com/office/drawing/2014/main" id="{B93910DD-CB60-489C-89E4-92213C37F5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4621031" y="4375440"/>
              <a:ext cx="521664" cy="487653"/>
            </a:xfrm>
            <a:prstGeom prst="rect">
              <a:avLst/>
            </a:prstGeom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DF736B7A-277F-4B06-A92E-AEB35558ED8E}"/>
              </a:ext>
            </a:extLst>
          </p:cNvPr>
          <p:cNvGrpSpPr/>
          <p:nvPr/>
        </p:nvGrpSpPr>
        <p:grpSpPr>
          <a:xfrm>
            <a:off x="6313414" y="4324970"/>
            <a:ext cx="629643" cy="588593"/>
            <a:chOff x="6313414" y="4324970"/>
            <a:chExt cx="629643" cy="588593"/>
          </a:xfrm>
        </p:grpSpPr>
        <p:sp>
          <p:nvSpPr>
            <p:cNvPr id="149" name="矩形: 圆角 148">
              <a:extLst>
                <a:ext uri="{FF2B5EF4-FFF2-40B4-BE49-F238E27FC236}">
                  <a16:creationId xmlns:a16="http://schemas.microsoft.com/office/drawing/2014/main" id="{A2E58A17-5152-4DAB-B9C3-8C0187C9624F}"/>
                </a:ext>
              </a:extLst>
            </p:cNvPr>
            <p:cNvSpPr/>
            <p:nvPr/>
          </p:nvSpPr>
          <p:spPr>
            <a:xfrm>
              <a:off x="6313414" y="4324970"/>
              <a:ext cx="629643" cy="588593"/>
            </a:xfrm>
            <a:prstGeom prst="roundRect">
              <a:avLst/>
            </a:prstGeom>
            <a:gradFill>
              <a:gsLst>
                <a:gs pos="0">
                  <a:srgbClr val="0930CB"/>
                </a:gs>
                <a:gs pos="76000">
                  <a:srgbClr val="5CD6FE"/>
                </a:gs>
              </a:gsLst>
              <a:lin ang="8400000" scaled="0"/>
            </a:gradFill>
            <a:ln w="12700" cap="flat">
              <a:gradFill flip="none" rotWithShape="1">
                <a:gsLst>
                  <a:gs pos="16000">
                    <a:srgbClr val="5807EB">
                      <a:alpha val="86000"/>
                    </a:srgbClr>
                  </a:gs>
                  <a:gs pos="81000">
                    <a:srgbClr val="FFC000"/>
                  </a:gs>
                </a:gsLst>
                <a:lin ang="3000000" scaled="0"/>
                <a:tileRect/>
              </a:gradFill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85" name="图形 184">
              <a:extLst>
                <a:ext uri="{FF2B5EF4-FFF2-40B4-BE49-F238E27FC236}">
                  <a16:creationId xmlns:a16="http://schemas.microsoft.com/office/drawing/2014/main" id="{2F8F3A4B-8AD4-4610-B992-C5E939E95D3B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6405591" y="4411137"/>
              <a:ext cx="445289" cy="416258"/>
            </a:xfrm>
            <a:prstGeom prst="rect">
              <a:avLst/>
            </a:prstGeom>
          </p:spPr>
        </p:pic>
      </p:grpSp>
      <p:sp>
        <p:nvSpPr>
          <p:cNvPr id="189" name="任意多边形: 形状 188">
            <a:extLst>
              <a:ext uri="{FF2B5EF4-FFF2-40B4-BE49-F238E27FC236}">
                <a16:creationId xmlns:a16="http://schemas.microsoft.com/office/drawing/2014/main" id="{D3E1BA39-809E-45EB-9416-0C6927030FE4}"/>
              </a:ext>
            </a:extLst>
          </p:cNvPr>
          <p:cNvSpPr/>
          <p:nvPr/>
        </p:nvSpPr>
        <p:spPr>
          <a:xfrm>
            <a:off x="-146557" y="1180933"/>
            <a:ext cx="477370" cy="1746329"/>
          </a:xfrm>
          <a:custGeom>
            <a:avLst/>
            <a:gdLst>
              <a:gd name="connsiteX0" fmla="*/ 14189 w 2628900"/>
              <a:gd name="connsiteY0" fmla="*/ 7144 h 6248400"/>
              <a:gd name="connsiteX1" fmla="*/ 2624039 w 2628900"/>
              <a:gd name="connsiteY1" fmla="*/ 2321719 h 6248400"/>
              <a:gd name="connsiteX2" fmla="*/ 1576289 w 2628900"/>
              <a:gd name="connsiteY2" fmla="*/ 4769644 h 6248400"/>
              <a:gd name="connsiteX3" fmla="*/ 938114 w 2628900"/>
              <a:gd name="connsiteY3" fmla="*/ 5303044 h 6248400"/>
              <a:gd name="connsiteX4" fmla="*/ 118964 w 2628900"/>
              <a:gd name="connsiteY4" fmla="*/ 5998369 h 6248400"/>
              <a:gd name="connsiteX5" fmla="*/ 14189 w 2628900"/>
              <a:gd name="connsiteY5" fmla="*/ 6236494 h 6248400"/>
              <a:gd name="connsiteX6" fmla="*/ 14189 w 2628900"/>
              <a:gd name="connsiteY6" fmla="*/ 7144 h 624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28900" h="6248400">
                <a:moveTo>
                  <a:pt x="14189" y="7144"/>
                </a:moveTo>
                <a:cubicBezTo>
                  <a:pt x="14189" y="7144"/>
                  <a:pt x="2538314" y="92869"/>
                  <a:pt x="2624039" y="2321719"/>
                </a:cubicBezTo>
                <a:cubicBezTo>
                  <a:pt x="2414489" y="3798094"/>
                  <a:pt x="1957289" y="4274344"/>
                  <a:pt x="1576289" y="4769644"/>
                </a:cubicBezTo>
                <a:cubicBezTo>
                  <a:pt x="1319114" y="5083969"/>
                  <a:pt x="985739" y="5245894"/>
                  <a:pt x="938114" y="5303044"/>
                </a:cubicBezTo>
                <a:cubicBezTo>
                  <a:pt x="890489" y="5360194"/>
                  <a:pt x="271364" y="5674519"/>
                  <a:pt x="118964" y="5998369"/>
                </a:cubicBezTo>
                <a:cubicBezTo>
                  <a:pt x="-33436" y="6322219"/>
                  <a:pt x="14189" y="6236494"/>
                  <a:pt x="14189" y="6236494"/>
                </a:cubicBezTo>
                <a:lnTo>
                  <a:pt x="14189" y="7144"/>
                </a:lnTo>
                <a:close/>
              </a:path>
            </a:pathLst>
          </a:custGeom>
          <a:gradFill>
            <a:gsLst>
              <a:gs pos="23000">
                <a:srgbClr val="000B67">
                  <a:alpha val="60000"/>
                </a:srgbClr>
              </a:gs>
              <a:gs pos="76000">
                <a:srgbClr val="000B67"/>
              </a:gs>
            </a:gsLst>
            <a:lin ang="14400000" scaled="0"/>
          </a:gradFill>
          <a:ln w="9525" cap="flat">
            <a:noFill/>
            <a:prstDash val="solid"/>
            <a:miter/>
          </a:ln>
          <a:effectLst>
            <a:innerShdw blurRad="330200" dist="292100" dir="1500000">
              <a:prstClr val="black">
                <a:alpha val="66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181" name="图形 180">
            <a:extLst>
              <a:ext uri="{FF2B5EF4-FFF2-40B4-BE49-F238E27FC236}">
                <a16:creationId xmlns:a16="http://schemas.microsoft.com/office/drawing/2014/main" id="{D11EE2FE-D731-4A46-9FCB-C0513F2EBE82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876205" y="566057"/>
            <a:ext cx="2052085" cy="123408"/>
          </a:xfrm>
          <a:prstGeom prst="rect">
            <a:avLst/>
          </a:prstGeom>
        </p:spPr>
      </p:pic>
      <p:sp>
        <p:nvSpPr>
          <p:cNvPr id="188" name="矩形 187">
            <a:extLst>
              <a:ext uri="{FF2B5EF4-FFF2-40B4-BE49-F238E27FC236}">
                <a16:creationId xmlns:a16="http://schemas.microsoft.com/office/drawing/2014/main" id="{4F4A483C-A015-4D25-BA66-3211B33C4B65}"/>
              </a:ext>
            </a:extLst>
          </p:cNvPr>
          <p:cNvSpPr/>
          <p:nvPr/>
        </p:nvSpPr>
        <p:spPr>
          <a:xfrm>
            <a:off x="1469249" y="2081469"/>
            <a:ext cx="720000" cy="36000"/>
          </a:xfrm>
          <a:prstGeom prst="rect">
            <a:avLst/>
          </a:prstGeom>
          <a:gradFill>
            <a:gsLst>
              <a:gs pos="0">
                <a:srgbClr val="FFC000"/>
              </a:gs>
              <a:gs pos="91000">
                <a:srgbClr val="5E03E3"/>
              </a:gs>
            </a:gsLst>
            <a:lin ang="4200000" scaled="0"/>
          </a:gradFill>
          <a:ln w="9525" cap="flat">
            <a:noFill/>
            <a:prstDash val="solid"/>
            <a:miter/>
          </a:ln>
          <a:effectLst>
            <a:outerShdw blurRad="101600" dist="38100" dir="2700000" algn="tl" rotWithShape="0">
              <a:prstClr val="black">
                <a:alpha val="3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82" name="组合 181">
            <a:extLst>
              <a:ext uri="{FF2B5EF4-FFF2-40B4-BE49-F238E27FC236}">
                <a16:creationId xmlns:a16="http://schemas.microsoft.com/office/drawing/2014/main" id="{36C3CC02-6A08-41B1-BB57-7F4E5427A73E}"/>
              </a:ext>
            </a:extLst>
          </p:cNvPr>
          <p:cNvGrpSpPr/>
          <p:nvPr/>
        </p:nvGrpSpPr>
        <p:grpSpPr>
          <a:xfrm>
            <a:off x="9342945" y="8549398"/>
            <a:ext cx="4652963" cy="4356101"/>
            <a:chOff x="33480378" y="6093351"/>
            <a:chExt cx="4652963" cy="4356101"/>
          </a:xfrm>
        </p:grpSpPr>
        <p:sp>
          <p:nvSpPr>
            <p:cNvPr id="190" name="Freeform 13">
              <a:extLst>
                <a:ext uri="{FF2B5EF4-FFF2-40B4-BE49-F238E27FC236}">
                  <a16:creationId xmlns:a16="http://schemas.microsoft.com/office/drawing/2014/main" id="{9DB2D72A-CA39-4E82-B653-E4B9640475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480378" y="6093351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6 w 80"/>
                <a:gd name="T5" fmla="*/ 65 h 129"/>
                <a:gd name="T6" fmla="*/ 57 w 80"/>
                <a:gd name="T7" fmla="*/ 67 h 129"/>
                <a:gd name="T8" fmla="*/ 53 w 80"/>
                <a:gd name="T9" fmla="*/ 68 h 129"/>
                <a:gd name="T10" fmla="*/ 50 w 80"/>
                <a:gd name="T11" fmla="*/ 70 h 129"/>
                <a:gd name="T12" fmla="*/ 48 w 80"/>
                <a:gd name="T13" fmla="*/ 72 h 129"/>
                <a:gd name="T14" fmla="*/ 46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2 h 129"/>
                <a:gd name="T40" fmla="*/ 29 w 80"/>
                <a:gd name="T41" fmla="*/ 70 h 129"/>
                <a:gd name="T42" fmla="*/ 26 w 80"/>
                <a:gd name="T43" fmla="*/ 68 h 129"/>
                <a:gd name="T44" fmla="*/ 22 w 80"/>
                <a:gd name="T45" fmla="*/ 67 h 129"/>
                <a:gd name="T46" fmla="*/ 13 w 80"/>
                <a:gd name="T47" fmla="*/ 65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4 h 129"/>
                <a:gd name="T54" fmla="*/ 22 w 80"/>
                <a:gd name="T55" fmla="*/ 63 h 129"/>
                <a:gd name="T56" fmla="*/ 26 w 80"/>
                <a:gd name="T57" fmla="*/ 60 h 129"/>
                <a:gd name="T58" fmla="*/ 29 w 80"/>
                <a:gd name="T59" fmla="*/ 59 h 129"/>
                <a:gd name="T60" fmla="*/ 33 w 80"/>
                <a:gd name="T61" fmla="*/ 56 h 129"/>
                <a:gd name="T62" fmla="*/ 35 w 80"/>
                <a:gd name="T63" fmla="*/ 53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3 h 129"/>
                <a:gd name="T86" fmla="*/ 48 w 80"/>
                <a:gd name="T87" fmla="*/ 56 h 129"/>
                <a:gd name="T88" fmla="*/ 50 w 80"/>
                <a:gd name="T89" fmla="*/ 59 h 129"/>
                <a:gd name="T90" fmla="*/ 53 w 80"/>
                <a:gd name="T91" fmla="*/ 60 h 129"/>
                <a:gd name="T92" fmla="*/ 57 w 80"/>
                <a:gd name="T93" fmla="*/ 63 h 129"/>
                <a:gd name="T94" fmla="*/ 66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6" y="65"/>
                  </a:lnTo>
                  <a:lnTo>
                    <a:pt x="57" y="67"/>
                  </a:lnTo>
                  <a:lnTo>
                    <a:pt x="53" y="68"/>
                  </a:lnTo>
                  <a:lnTo>
                    <a:pt x="50" y="70"/>
                  </a:lnTo>
                  <a:lnTo>
                    <a:pt x="48" y="72"/>
                  </a:lnTo>
                  <a:lnTo>
                    <a:pt x="46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2" y="67"/>
                  </a:lnTo>
                  <a:lnTo>
                    <a:pt x="13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4"/>
                  </a:lnTo>
                  <a:lnTo>
                    <a:pt x="22" y="63"/>
                  </a:lnTo>
                  <a:lnTo>
                    <a:pt x="26" y="60"/>
                  </a:lnTo>
                  <a:lnTo>
                    <a:pt x="29" y="59"/>
                  </a:lnTo>
                  <a:lnTo>
                    <a:pt x="33" y="56"/>
                  </a:lnTo>
                  <a:lnTo>
                    <a:pt x="35" y="53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3"/>
                  </a:lnTo>
                  <a:lnTo>
                    <a:pt x="48" y="56"/>
                  </a:lnTo>
                  <a:lnTo>
                    <a:pt x="50" y="59"/>
                  </a:lnTo>
                  <a:lnTo>
                    <a:pt x="53" y="60"/>
                  </a:lnTo>
                  <a:lnTo>
                    <a:pt x="57" y="63"/>
                  </a:lnTo>
                  <a:lnTo>
                    <a:pt x="66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91" name="Freeform 14">
              <a:extLst>
                <a:ext uri="{FF2B5EF4-FFF2-40B4-BE49-F238E27FC236}">
                  <a16:creationId xmlns:a16="http://schemas.microsoft.com/office/drawing/2014/main" id="{369BB50E-CCF0-4280-8E20-F04A363F05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658303" y="8234889"/>
              <a:ext cx="125413" cy="206375"/>
            </a:xfrm>
            <a:custGeom>
              <a:avLst/>
              <a:gdLst>
                <a:gd name="T0" fmla="*/ 79 w 79"/>
                <a:gd name="T1" fmla="*/ 65 h 130"/>
                <a:gd name="T2" fmla="*/ 79 w 79"/>
                <a:gd name="T3" fmla="*/ 65 h 130"/>
                <a:gd name="T4" fmla="*/ 67 w 79"/>
                <a:gd name="T5" fmla="*/ 66 h 130"/>
                <a:gd name="T6" fmla="*/ 57 w 79"/>
                <a:gd name="T7" fmla="*/ 67 h 130"/>
                <a:gd name="T8" fmla="*/ 54 w 79"/>
                <a:gd name="T9" fmla="*/ 68 h 130"/>
                <a:gd name="T10" fmla="*/ 51 w 79"/>
                <a:gd name="T11" fmla="*/ 70 h 130"/>
                <a:gd name="T12" fmla="*/ 47 w 79"/>
                <a:gd name="T13" fmla="*/ 72 h 130"/>
                <a:gd name="T14" fmla="*/ 45 w 79"/>
                <a:gd name="T15" fmla="*/ 75 h 130"/>
                <a:gd name="T16" fmla="*/ 43 w 79"/>
                <a:gd name="T17" fmla="*/ 79 h 130"/>
                <a:gd name="T18" fmla="*/ 42 w 79"/>
                <a:gd name="T19" fmla="*/ 83 h 130"/>
                <a:gd name="T20" fmla="*/ 41 w 79"/>
                <a:gd name="T21" fmla="*/ 95 h 130"/>
                <a:gd name="T22" fmla="*/ 40 w 79"/>
                <a:gd name="T23" fmla="*/ 110 h 130"/>
                <a:gd name="T24" fmla="*/ 39 w 79"/>
                <a:gd name="T25" fmla="*/ 130 h 130"/>
                <a:gd name="T26" fmla="*/ 39 w 79"/>
                <a:gd name="T27" fmla="*/ 130 h 130"/>
                <a:gd name="T28" fmla="*/ 39 w 79"/>
                <a:gd name="T29" fmla="*/ 110 h 130"/>
                <a:gd name="T30" fmla="*/ 38 w 79"/>
                <a:gd name="T31" fmla="*/ 95 h 130"/>
                <a:gd name="T32" fmla="*/ 37 w 79"/>
                <a:gd name="T33" fmla="*/ 83 h 130"/>
                <a:gd name="T34" fmla="*/ 36 w 79"/>
                <a:gd name="T35" fmla="*/ 79 h 130"/>
                <a:gd name="T36" fmla="*/ 34 w 79"/>
                <a:gd name="T37" fmla="*/ 75 h 130"/>
                <a:gd name="T38" fmla="*/ 32 w 79"/>
                <a:gd name="T39" fmla="*/ 72 h 130"/>
                <a:gd name="T40" fmla="*/ 29 w 79"/>
                <a:gd name="T41" fmla="*/ 70 h 130"/>
                <a:gd name="T42" fmla="*/ 26 w 79"/>
                <a:gd name="T43" fmla="*/ 68 h 130"/>
                <a:gd name="T44" fmla="*/ 23 w 79"/>
                <a:gd name="T45" fmla="*/ 67 h 130"/>
                <a:gd name="T46" fmla="*/ 13 w 79"/>
                <a:gd name="T47" fmla="*/ 66 h 130"/>
                <a:gd name="T48" fmla="*/ 0 w 79"/>
                <a:gd name="T49" fmla="*/ 65 h 130"/>
                <a:gd name="T50" fmla="*/ 0 w 79"/>
                <a:gd name="T51" fmla="*/ 65 h 130"/>
                <a:gd name="T52" fmla="*/ 13 w 79"/>
                <a:gd name="T53" fmla="*/ 65 h 130"/>
                <a:gd name="T54" fmla="*/ 23 w 79"/>
                <a:gd name="T55" fmla="*/ 63 h 130"/>
                <a:gd name="T56" fmla="*/ 26 w 79"/>
                <a:gd name="T57" fmla="*/ 62 h 130"/>
                <a:gd name="T58" fmla="*/ 29 w 79"/>
                <a:gd name="T59" fmla="*/ 60 h 130"/>
                <a:gd name="T60" fmla="*/ 32 w 79"/>
                <a:gd name="T61" fmla="*/ 58 h 130"/>
                <a:gd name="T62" fmla="*/ 34 w 79"/>
                <a:gd name="T63" fmla="*/ 55 h 130"/>
                <a:gd name="T64" fmla="*/ 36 w 79"/>
                <a:gd name="T65" fmla="*/ 51 h 130"/>
                <a:gd name="T66" fmla="*/ 37 w 79"/>
                <a:gd name="T67" fmla="*/ 47 h 130"/>
                <a:gd name="T68" fmla="*/ 38 w 79"/>
                <a:gd name="T69" fmla="*/ 35 h 130"/>
                <a:gd name="T70" fmla="*/ 39 w 79"/>
                <a:gd name="T71" fmla="*/ 20 h 130"/>
                <a:gd name="T72" fmla="*/ 39 w 79"/>
                <a:gd name="T73" fmla="*/ 0 h 130"/>
                <a:gd name="T74" fmla="*/ 39 w 79"/>
                <a:gd name="T75" fmla="*/ 0 h 130"/>
                <a:gd name="T76" fmla="*/ 40 w 79"/>
                <a:gd name="T77" fmla="*/ 20 h 130"/>
                <a:gd name="T78" fmla="*/ 41 w 79"/>
                <a:gd name="T79" fmla="*/ 35 h 130"/>
                <a:gd name="T80" fmla="*/ 42 w 79"/>
                <a:gd name="T81" fmla="*/ 47 h 130"/>
                <a:gd name="T82" fmla="*/ 43 w 79"/>
                <a:gd name="T83" fmla="*/ 51 h 130"/>
                <a:gd name="T84" fmla="*/ 45 w 79"/>
                <a:gd name="T85" fmla="*/ 55 h 130"/>
                <a:gd name="T86" fmla="*/ 47 w 79"/>
                <a:gd name="T87" fmla="*/ 58 h 130"/>
                <a:gd name="T88" fmla="*/ 51 w 79"/>
                <a:gd name="T89" fmla="*/ 60 h 130"/>
                <a:gd name="T90" fmla="*/ 54 w 79"/>
                <a:gd name="T91" fmla="*/ 62 h 130"/>
                <a:gd name="T92" fmla="*/ 57 w 79"/>
                <a:gd name="T93" fmla="*/ 63 h 130"/>
                <a:gd name="T94" fmla="*/ 67 w 79"/>
                <a:gd name="T95" fmla="*/ 65 h 130"/>
                <a:gd name="T96" fmla="*/ 79 w 79"/>
                <a:gd name="T97" fmla="*/ 65 h 130"/>
                <a:gd name="T98" fmla="*/ 79 w 79"/>
                <a:gd name="T9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30">
                  <a:moveTo>
                    <a:pt x="79" y="65"/>
                  </a:moveTo>
                  <a:lnTo>
                    <a:pt x="79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4" y="68"/>
                  </a:lnTo>
                  <a:lnTo>
                    <a:pt x="51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30"/>
                  </a:lnTo>
                  <a:lnTo>
                    <a:pt x="39" y="130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5"/>
                  </a:lnTo>
                  <a:lnTo>
                    <a:pt x="32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3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3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1"/>
                  </a:lnTo>
                  <a:lnTo>
                    <a:pt x="37" y="47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7"/>
                  </a:lnTo>
                  <a:lnTo>
                    <a:pt x="43" y="51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1" y="60"/>
                  </a:lnTo>
                  <a:lnTo>
                    <a:pt x="54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92" name="Freeform 15">
              <a:extLst>
                <a:ext uri="{FF2B5EF4-FFF2-40B4-BE49-F238E27FC236}">
                  <a16:creationId xmlns:a16="http://schemas.microsoft.com/office/drawing/2014/main" id="{423305B2-1FE2-4B9C-8D4E-A7A5C8CF0D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566353" y="9623951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1 h 129"/>
                <a:gd name="T12" fmla="*/ 48 w 80"/>
                <a:gd name="T13" fmla="*/ 73 h 129"/>
                <a:gd name="T14" fmla="*/ 46 w 80"/>
                <a:gd name="T15" fmla="*/ 76 h 129"/>
                <a:gd name="T16" fmla="*/ 44 w 80"/>
                <a:gd name="T17" fmla="*/ 79 h 129"/>
                <a:gd name="T18" fmla="*/ 43 w 80"/>
                <a:gd name="T19" fmla="*/ 84 h 129"/>
                <a:gd name="T20" fmla="*/ 41 w 80"/>
                <a:gd name="T21" fmla="*/ 95 h 129"/>
                <a:gd name="T22" fmla="*/ 41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8 w 80"/>
                <a:gd name="T33" fmla="*/ 84 h 129"/>
                <a:gd name="T34" fmla="*/ 35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29 w 80"/>
                <a:gd name="T41" fmla="*/ 71 h 129"/>
                <a:gd name="T42" fmla="*/ 26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6 w 80"/>
                <a:gd name="T57" fmla="*/ 62 h 129"/>
                <a:gd name="T58" fmla="*/ 29 w 80"/>
                <a:gd name="T59" fmla="*/ 60 h 129"/>
                <a:gd name="T60" fmla="*/ 32 w 80"/>
                <a:gd name="T61" fmla="*/ 58 h 129"/>
                <a:gd name="T62" fmla="*/ 34 w 80"/>
                <a:gd name="T63" fmla="*/ 54 h 129"/>
                <a:gd name="T64" fmla="*/ 35 w 80"/>
                <a:gd name="T65" fmla="*/ 51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1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6 w 80"/>
                <a:gd name="T85" fmla="*/ 54 h 129"/>
                <a:gd name="T86" fmla="*/ 48 w 80"/>
                <a:gd name="T87" fmla="*/ 58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1"/>
                  </a:lnTo>
                  <a:lnTo>
                    <a:pt x="48" y="73"/>
                  </a:lnTo>
                  <a:lnTo>
                    <a:pt x="46" y="76"/>
                  </a:lnTo>
                  <a:lnTo>
                    <a:pt x="44" y="79"/>
                  </a:lnTo>
                  <a:lnTo>
                    <a:pt x="43" y="84"/>
                  </a:lnTo>
                  <a:lnTo>
                    <a:pt x="41" y="95"/>
                  </a:lnTo>
                  <a:lnTo>
                    <a:pt x="41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8" y="84"/>
                  </a:lnTo>
                  <a:lnTo>
                    <a:pt x="35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9" y="71"/>
                  </a:lnTo>
                  <a:lnTo>
                    <a:pt x="26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4"/>
                  </a:lnTo>
                  <a:lnTo>
                    <a:pt x="35" y="51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1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6" y="54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93" name="Freeform 16">
              <a:extLst>
                <a:ext uri="{FF2B5EF4-FFF2-40B4-BE49-F238E27FC236}">
                  <a16:creationId xmlns:a16="http://schemas.microsoft.com/office/drawing/2014/main" id="{9635917A-6BF2-48F2-8AC9-66690C9989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38078" y="10141476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6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5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3 w 80"/>
                <a:gd name="T61" fmla="*/ 58 h 129"/>
                <a:gd name="T62" fmla="*/ 35 w 80"/>
                <a:gd name="T63" fmla="*/ 55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5 h 129"/>
                <a:gd name="T86" fmla="*/ 48 w 80"/>
                <a:gd name="T87" fmla="*/ 58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6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3" y="58"/>
                  </a:lnTo>
                  <a:lnTo>
                    <a:pt x="35" y="55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5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94" name="Freeform 17">
              <a:extLst>
                <a:ext uri="{FF2B5EF4-FFF2-40B4-BE49-F238E27FC236}">
                  <a16:creationId xmlns:a16="http://schemas.microsoft.com/office/drawing/2014/main" id="{5D8D77FE-BF78-4D2C-AF10-1AAFF2063A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560128" y="8639701"/>
              <a:ext cx="125413" cy="204788"/>
            </a:xfrm>
            <a:custGeom>
              <a:avLst/>
              <a:gdLst>
                <a:gd name="T0" fmla="*/ 79 w 79"/>
                <a:gd name="T1" fmla="*/ 64 h 129"/>
                <a:gd name="T2" fmla="*/ 79 w 79"/>
                <a:gd name="T3" fmla="*/ 64 h 129"/>
                <a:gd name="T4" fmla="*/ 67 w 79"/>
                <a:gd name="T5" fmla="*/ 64 h 129"/>
                <a:gd name="T6" fmla="*/ 57 w 79"/>
                <a:gd name="T7" fmla="*/ 66 h 129"/>
                <a:gd name="T8" fmla="*/ 54 w 79"/>
                <a:gd name="T9" fmla="*/ 67 h 129"/>
                <a:gd name="T10" fmla="*/ 50 w 79"/>
                <a:gd name="T11" fmla="*/ 69 h 129"/>
                <a:gd name="T12" fmla="*/ 47 w 79"/>
                <a:gd name="T13" fmla="*/ 72 h 129"/>
                <a:gd name="T14" fmla="*/ 45 w 79"/>
                <a:gd name="T15" fmla="*/ 75 h 129"/>
                <a:gd name="T16" fmla="*/ 43 w 79"/>
                <a:gd name="T17" fmla="*/ 79 h 129"/>
                <a:gd name="T18" fmla="*/ 42 w 79"/>
                <a:gd name="T19" fmla="*/ 83 h 129"/>
                <a:gd name="T20" fmla="*/ 41 w 79"/>
                <a:gd name="T21" fmla="*/ 94 h 129"/>
                <a:gd name="T22" fmla="*/ 40 w 79"/>
                <a:gd name="T23" fmla="*/ 109 h 129"/>
                <a:gd name="T24" fmla="*/ 39 w 79"/>
                <a:gd name="T25" fmla="*/ 129 h 129"/>
                <a:gd name="T26" fmla="*/ 39 w 79"/>
                <a:gd name="T27" fmla="*/ 129 h 129"/>
                <a:gd name="T28" fmla="*/ 39 w 79"/>
                <a:gd name="T29" fmla="*/ 109 h 129"/>
                <a:gd name="T30" fmla="*/ 38 w 79"/>
                <a:gd name="T31" fmla="*/ 94 h 129"/>
                <a:gd name="T32" fmla="*/ 37 w 79"/>
                <a:gd name="T33" fmla="*/ 83 h 129"/>
                <a:gd name="T34" fmla="*/ 36 w 79"/>
                <a:gd name="T35" fmla="*/ 79 h 129"/>
                <a:gd name="T36" fmla="*/ 34 w 79"/>
                <a:gd name="T37" fmla="*/ 75 h 129"/>
                <a:gd name="T38" fmla="*/ 32 w 79"/>
                <a:gd name="T39" fmla="*/ 72 h 129"/>
                <a:gd name="T40" fmla="*/ 29 w 79"/>
                <a:gd name="T41" fmla="*/ 69 h 129"/>
                <a:gd name="T42" fmla="*/ 26 w 79"/>
                <a:gd name="T43" fmla="*/ 67 h 129"/>
                <a:gd name="T44" fmla="*/ 23 w 79"/>
                <a:gd name="T45" fmla="*/ 66 h 129"/>
                <a:gd name="T46" fmla="*/ 13 w 79"/>
                <a:gd name="T47" fmla="*/ 64 h 129"/>
                <a:gd name="T48" fmla="*/ 0 w 79"/>
                <a:gd name="T49" fmla="*/ 64 h 129"/>
                <a:gd name="T50" fmla="*/ 0 w 79"/>
                <a:gd name="T51" fmla="*/ 64 h 129"/>
                <a:gd name="T52" fmla="*/ 13 w 79"/>
                <a:gd name="T53" fmla="*/ 63 h 129"/>
                <a:gd name="T54" fmla="*/ 23 w 79"/>
                <a:gd name="T55" fmla="*/ 62 h 129"/>
                <a:gd name="T56" fmla="*/ 26 w 79"/>
                <a:gd name="T57" fmla="*/ 61 h 129"/>
                <a:gd name="T58" fmla="*/ 29 w 79"/>
                <a:gd name="T59" fmla="*/ 59 h 129"/>
                <a:gd name="T60" fmla="*/ 32 w 79"/>
                <a:gd name="T61" fmla="*/ 57 h 129"/>
                <a:gd name="T62" fmla="*/ 34 w 79"/>
                <a:gd name="T63" fmla="*/ 54 h 129"/>
                <a:gd name="T64" fmla="*/ 36 w 79"/>
                <a:gd name="T65" fmla="*/ 50 h 129"/>
                <a:gd name="T66" fmla="*/ 37 w 79"/>
                <a:gd name="T67" fmla="*/ 46 h 129"/>
                <a:gd name="T68" fmla="*/ 38 w 79"/>
                <a:gd name="T69" fmla="*/ 35 h 129"/>
                <a:gd name="T70" fmla="*/ 39 w 79"/>
                <a:gd name="T71" fmla="*/ 19 h 129"/>
                <a:gd name="T72" fmla="*/ 39 w 79"/>
                <a:gd name="T73" fmla="*/ 0 h 129"/>
                <a:gd name="T74" fmla="*/ 39 w 79"/>
                <a:gd name="T75" fmla="*/ 0 h 129"/>
                <a:gd name="T76" fmla="*/ 40 w 79"/>
                <a:gd name="T77" fmla="*/ 19 h 129"/>
                <a:gd name="T78" fmla="*/ 41 w 79"/>
                <a:gd name="T79" fmla="*/ 35 h 129"/>
                <a:gd name="T80" fmla="*/ 42 w 79"/>
                <a:gd name="T81" fmla="*/ 46 h 129"/>
                <a:gd name="T82" fmla="*/ 43 w 79"/>
                <a:gd name="T83" fmla="*/ 50 h 129"/>
                <a:gd name="T84" fmla="*/ 45 w 79"/>
                <a:gd name="T85" fmla="*/ 54 h 129"/>
                <a:gd name="T86" fmla="*/ 47 w 79"/>
                <a:gd name="T87" fmla="*/ 57 h 129"/>
                <a:gd name="T88" fmla="*/ 50 w 79"/>
                <a:gd name="T89" fmla="*/ 59 h 129"/>
                <a:gd name="T90" fmla="*/ 54 w 79"/>
                <a:gd name="T91" fmla="*/ 61 h 129"/>
                <a:gd name="T92" fmla="*/ 57 w 79"/>
                <a:gd name="T93" fmla="*/ 62 h 129"/>
                <a:gd name="T94" fmla="*/ 67 w 79"/>
                <a:gd name="T95" fmla="*/ 63 h 129"/>
                <a:gd name="T96" fmla="*/ 79 w 79"/>
                <a:gd name="T97" fmla="*/ 64 h 129"/>
                <a:gd name="T98" fmla="*/ 79 w 79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29">
                  <a:moveTo>
                    <a:pt x="79" y="64"/>
                  </a:moveTo>
                  <a:lnTo>
                    <a:pt x="79" y="64"/>
                  </a:lnTo>
                  <a:lnTo>
                    <a:pt x="67" y="64"/>
                  </a:lnTo>
                  <a:lnTo>
                    <a:pt x="57" y="66"/>
                  </a:lnTo>
                  <a:lnTo>
                    <a:pt x="54" y="67"/>
                  </a:lnTo>
                  <a:lnTo>
                    <a:pt x="50" y="69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39" y="129"/>
                  </a:lnTo>
                  <a:lnTo>
                    <a:pt x="39" y="129"/>
                  </a:lnTo>
                  <a:lnTo>
                    <a:pt x="39" y="109"/>
                  </a:lnTo>
                  <a:lnTo>
                    <a:pt x="38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5"/>
                  </a:lnTo>
                  <a:lnTo>
                    <a:pt x="32" y="72"/>
                  </a:lnTo>
                  <a:lnTo>
                    <a:pt x="29" y="69"/>
                  </a:lnTo>
                  <a:lnTo>
                    <a:pt x="26" y="67"/>
                  </a:lnTo>
                  <a:lnTo>
                    <a:pt x="23" y="66"/>
                  </a:lnTo>
                  <a:lnTo>
                    <a:pt x="13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3"/>
                  </a:lnTo>
                  <a:lnTo>
                    <a:pt x="23" y="62"/>
                  </a:lnTo>
                  <a:lnTo>
                    <a:pt x="26" y="61"/>
                  </a:lnTo>
                  <a:lnTo>
                    <a:pt x="29" y="59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8" y="35"/>
                  </a:lnTo>
                  <a:lnTo>
                    <a:pt x="39" y="19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3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0" y="59"/>
                  </a:lnTo>
                  <a:lnTo>
                    <a:pt x="54" y="61"/>
                  </a:lnTo>
                  <a:lnTo>
                    <a:pt x="57" y="62"/>
                  </a:lnTo>
                  <a:lnTo>
                    <a:pt x="67" y="63"/>
                  </a:lnTo>
                  <a:lnTo>
                    <a:pt x="79" y="64"/>
                  </a:lnTo>
                  <a:lnTo>
                    <a:pt x="79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95" name="Freeform 18">
              <a:extLst>
                <a:ext uri="{FF2B5EF4-FFF2-40B4-BE49-F238E27FC236}">
                  <a16:creationId xmlns:a16="http://schemas.microsoft.com/office/drawing/2014/main" id="{F7A9AA7E-4C83-4E8A-83CD-66389B171E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74578" y="6839476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7 w 80"/>
                <a:gd name="T5" fmla="*/ 65 h 129"/>
                <a:gd name="T6" fmla="*/ 57 w 80"/>
                <a:gd name="T7" fmla="*/ 66 h 129"/>
                <a:gd name="T8" fmla="*/ 53 w 80"/>
                <a:gd name="T9" fmla="*/ 67 h 129"/>
                <a:gd name="T10" fmla="*/ 50 w 80"/>
                <a:gd name="T11" fmla="*/ 69 h 129"/>
                <a:gd name="T12" fmla="*/ 48 w 80"/>
                <a:gd name="T13" fmla="*/ 72 h 129"/>
                <a:gd name="T14" fmla="*/ 46 w 80"/>
                <a:gd name="T15" fmla="*/ 74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09 h 129"/>
                <a:gd name="T30" fmla="*/ 39 w 80"/>
                <a:gd name="T31" fmla="*/ 94 h 129"/>
                <a:gd name="T32" fmla="*/ 38 w 80"/>
                <a:gd name="T33" fmla="*/ 83 h 129"/>
                <a:gd name="T34" fmla="*/ 36 w 80"/>
                <a:gd name="T35" fmla="*/ 79 h 129"/>
                <a:gd name="T36" fmla="*/ 35 w 80"/>
                <a:gd name="T37" fmla="*/ 74 h 129"/>
                <a:gd name="T38" fmla="*/ 33 w 80"/>
                <a:gd name="T39" fmla="*/ 72 h 129"/>
                <a:gd name="T40" fmla="*/ 30 w 80"/>
                <a:gd name="T41" fmla="*/ 69 h 129"/>
                <a:gd name="T42" fmla="*/ 27 w 80"/>
                <a:gd name="T43" fmla="*/ 67 h 129"/>
                <a:gd name="T44" fmla="*/ 22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7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7" y="65"/>
                  </a:lnTo>
                  <a:lnTo>
                    <a:pt x="57" y="66"/>
                  </a:lnTo>
                  <a:lnTo>
                    <a:pt x="53" y="67"/>
                  </a:lnTo>
                  <a:lnTo>
                    <a:pt x="50" y="69"/>
                  </a:lnTo>
                  <a:lnTo>
                    <a:pt x="48" y="72"/>
                  </a:lnTo>
                  <a:lnTo>
                    <a:pt x="46" y="74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09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6" y="79"/>
                  </a:lnTo>
                  <a:lnTo>
                    <a:pt x="35" y="74"/>
                  </a:lnTo>
                  <a:lnTo>
                    <a:pt x="33" y="72"/>
                  </a:lnTo>
                  <a:lnTo>
                    <a:pt x="30" y="69"/>
                  </a:lnTo>
                  <a:lnTo>
                    <a:pt x="27" y="67"/>
                  </a:lnTo>
                  <a:lnTo>
                    <a:pt x="22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7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96" name="Freeform 19">
              <a:extLst>
                <a:ext uri="{FF2B5EF4-FFF2-40B4-BE49-F238E27FC236}">
                  <a16:creationId xmlns:a16="http://schemas.microsoft.com/office/drawing/2014/main" id="{B84DC027-1E77-4522-BA38-B30189F0F1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667953" y="7531626"/>
              <a:ext cx="125413" cy="206375"/>
            </a:xfrm>
            <a:custGeom>
              <a:avLst/>
              <a:gdLst>
                <a:gd name="T0" fmla="*/ 79 w 79"/>
                <a:gd name="T1" fmla="*/ 65 h 130"/>
                <a:gd name="T2" fmla="*/ 79 w 79"/>
                <a:gd name="T3" fmla="*/ 65 h 130"/>
                <a:gd name="T4" fmla="*/ 67 w 79"/>
                <a:gd name="T5" fmla="*/ 66 h 130"/>
                <a:gd name="T6" fmla="*/ 57 w 79"/>
                <a:gd name="T7" fmla="*/ 67 h 130"/>
                <a:gd name="T8" fmla="*/ 54 w 79"/>
                <a:gd name="T9" fmla="*/ 69 h 130"/>
                <a:gd name="T10" fmla="*/ 50 w 79"/>
                <a:gd name="T11" fmla="*/ 70 h 130"/>
                <a:gd name="T12" fmla="*/ 47 w 79"/>
                <a:gd name="T13" fmla="*/ 73 h 130"/>
                <a:gd name="T14" fmla="*/ 45 w 79"/>
                <a:gd name="T15" fmla="*/ 76 h 130"/>
                <a:gd name="T16" fmla="*/ 43 w 79"/>
                <a:gd name="T17" fmla="*/ 79 h 130"/>
                <a:gd name="T18" fmla="*/ 42 w 79"/>
                <a:gd name="T19" fmla="*/ 84 h 130"/>
                <a:gd name="T20" fmla="*/ 41 w 79"/>
                <a:gd name="T21" fmla="*/ 95 h 130"/>
                <a:gd name="T22" fmla="*/ 40 w 79"/>
                <a:gd name="T23" fmla="*/ 110 h 130"/>
                <a:gd name="T24" fmla="*/ 39 w 79"/>
                <a:gd name="T25" fmla="*/ 130 h 130"/>
                <a:gd name="T26" fmla="*/ 39 w 79"/>
                <a:gd name="T27" fmla="*/ 130 h 130"/>
                <a:gd name="T28" fmla="*/ 39 w 79"/>
                <a:gd name="T29" fmla="*/ 110 h 130"/>
                <a:gd name="T30" fmla="*/ 38 w 79"/>
                <a:gd name="T31" fmla="*/ 95 h 130"/>
                <a:gd name="T32" fmla="*/ 37 w 79"/>
                <a:gd name="T33" fmla="*/ 84 h 130"/>
                <a:gd name="T34" fmla="*/ 36 w 79"/>
                <a:gd name="T35" fmla="*/ 79 h 130"/>
                <a:gd name="T36" fmla="*/ 34 w 79"/>
                <a:gd name="T37" fmla="*/ 76 h 130"/>
                <a:gd name="T38" fmla="*/ 32 w 79"/>
                <a:gd name="T39" fmla="*/ 73 h 130"/>
                <a:gd name="T40" fmla="*/ 29 w 79"/>
                <a:gd name="T41" fmla="*/ 70 h 130"/>
                <a:gd name="T42" fmla="*/ 26 w 79"/>
                <a:gd name="T43" fmla="*/ 69 h 130"/>
                <a:gd name="T44" fmla="*/ 23 w 79"/>
                <a:gd name="T45" fmla="*/ 67 h 130"/>
                <a:gd name="T46" fmla="*/ 12 w 79"/>
                <a:gd name="T47" fmla="*/ 66 h 130"/>
                <a:gd name="T48" fmla="*/ 0 w 79"/>
                <a:gd name="T49" fmla="*/ 65 h 130"/>
                <a:gd name="T50" fmla="*/ 0 w 79"/>
                <a:gd name="T51" fmla="*/ 65 h 130"/>
                <a:gd name="T52" fmla="*/ 12 w 79"/>
                <a:gd name="T53" fmla="*/ 65 h 130"/>
                <a:gd name="T54" fmla="*/ 23 w 79"/>
                <a:gd name="T55" fmla="*/ 63 h 130"/>
                <a:gd name="T56" fmla="*/ 26 w 79"/>
                <a:gd name="T57" fmla="*/ 62 h 130"/>
                <a:gd name="T58" fmla="*/ 29 w 79"/>
                <a:gd name="T59" fmla="*/ 60 h 130"/>
                <a:gd name="T60" fmla="*/ 32 w 79"/>
                <a:gd name="T61" fmla="*/ 58 h 130"/>
                <a:gd name="T62" fmla="*/ 34 w 79"/>
                <a:gd name="T63" fmla="*/ 55 h 130"/>
                <a:gd name="T64" fmla="*/ 36 w 79"/>
                <a:gd name="T65" fmla="*/ 51 h 130"/>
                <a:gd name="T66" fmla="*/ 37 w 79"/>
                <a:gd name="T67" fmla="*/ 47 h 130"/>
                <a:gd name="T68" fmla="*/ 38 w 79"/>
                <a:gd name="T69" fmla="*/ 35 h 130"/>
                <a:gd name="T70" fmla="*/ 39 w 79"/>
                <a:gd name="T71" fmla="*/ 20 h 130"/>
                <a:gd name="T72" fmla="*/ 39 w 79"/>
                <a:gd name="T73" fmla="*/ 0 h 130"/>
                <a:gd name="T74" fmla="*/ 39 w 79"/>
                <a:gd name="T75" fmla="*/ 0 h 130"/>
                <a:gd name="T76" fmla="*/ 40 w 79"/>
                <a:gd name="T77" fmla="*/ 20 h 130"/>
                <a:gd name="T78" fmla="*/ 41 w 79"/>
                <a:gd name="T79" fmla="*/ 35 h 130"/>
                <a:gd name="T80" fmla="*/ 42 w 79"/>
                <a:gd name="T81" fmla="*/ 47 h 130"/>
                <a:gd name="T82" fmla="*/ 43 w 79"/>
                <a:gd name="T83" fmla="*/ 51 h 130"/>
                <a:gd name="T84" fmla="*/ 45 w 79"/>
                <a:gd name="T85" fmla="*/ 55 h 130"/>
                <a:gd name="T86" fmla="*/ 47 w 79"/>
                <a:gd name="T87" fmla="*/ 58 h 130"/>
                <a:gd name="T88" fmla="*/ 50 w 79"/>
                <a:gd name="T89" fmla="*/ 60 h 130"/>
                <a:gd name="T90" fmla="*/ 54 w 79"/>
                <a:gd name="T91" fmla="*/ 62 h 130"/>
                <a:gd name="T92" fmla="*/ 57 w 79"/>
                <a:gd name="T93" fmla="*/ 63 h 130"/>
                <a:gd name="T94" fmla="*/ 67 w 79"/>
                <a:gd name="T95" fmla="*/ 65 h 130"/>
                <a:gd name="T96" fmla="*/ 79 w 79"/>
                <a:gd name="T97" fmla="*/ 65 h 130"/>
                <a:gd name="T98" fmla="*/ 79 w 79"/>
                <a:gd name="T9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30">
                  <a:moveTo>
                    <a:pt x="79" y="65"/>
                  </a:moveTo>
                  <a:lnTo>
                    <a:pt x="79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4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3" y="79"/>
                  </a:lnTo>
                  <a:lnTo>
                    <a:pt x="42" y="84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30"/>
                  </a:lnTo>
                  <a:lnTo>
                    <a:pt x="39" y="130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4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9" y="70"/>
                  </a:lnTo>
                  <a:lnTo>
                    <a:pt x="26" y="69"/>
                  </a:lnTo>
                  <a:lnTo>
                    <a:pt x="23" y="67"/>
                  </a:lnTo>
                  <a:lnTo>
                    <a:pt x="12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5"/>
                  </a:lnTo>
                  <a:lnTo>
                    <a:pt x="23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1"/>
                  </a:lnTo>
                  <a:lnTo>
                    <a:pt x="37" y="47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7"/>
                  </a:lnTo>
                  <a:lnTo>
                    <a:pt x="43" y="51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0" y="60"/>
                  </a:lnTo>
                  <a:lnTo>
                    <a:pt x="54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97" name="Freeform 20">
              <a:extLst>
                <a:ext uri="{FF2B5EF4-FFF2-40B4-BE49-F238E27FC236}">
                  <a16:creationId xmlns:a16="http://schemas.microsoft.com/office/drawing/2014/main" id="{7AD56117-D038-45A0-92B3-85DF6A1A8A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030028" y="6093351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6 w 80"/>
                <a:gd name="T5" fmla="*/ 65 h 129"/>
                <a:gd name="T6" fmla="*/ 57 w 80"/>
                <a:gd name="T7" fmla="*/ 67 h 129"/>
                <a:gd name="T8" fmla="*/ 53 w 80"/>
                <a:gd name="T9" fmla="*/ 68 h 129"/>
                <a:gd name="T10" fmla="*/ 50 w 80"/>
                <a:gd name="T11" fmla="*/ 70 h 129"/>
                <a:gd name="T12" fmla="*/ 47 w 80"/>
                <a:gd name="T13" fmla="*/ 72 h 129"/>
                <a:gd name="T14" fmla="*/ 45 w 80"/>
                <a:gd name="T15" fmla="*/ 75 h 129"/>
                <a:gd name="T16" fmla="*/ 44 w 80"/>
                <a:gd name="T17" fmla="*/ 79 h 129"/>
                <a:gd name="T18" fmla="*/ 42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39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3 w 80"/>
                <a:gd name="T37" fmla="*/ 75 h 129"/>
                <a:gd name="T38" fmla="*/ 31 w 80"/>
                <a:gd name="T39" fmla="*/ 72 h 129"/>
                <a:gd name="T40" fmla="*/ 29 w 80"/>
                <a:gd name="T41" fmla="*/ 70 h 129"/>
                <a:gd name="T42" fmla="*/ 26 w 80"/>
                <a:gd name="T43" fmla="*/ 68 h 129"/>
                <a:gd name="T44" fmla="*/ 22 w 80"/>
                <a:gd name="T45" fmla="*/ 67 h 129"/>
                <a:gd name="T46" fmla="*/ 12 w 80"/>
                <a:gd name="T47" fmla="*/ 65 h 129"/>
                <a:gd name="T48" fmla="*/ 0 w 80"/>
                <a:gd name="T49" fmla="*/ 65 h 129"/>
                <a:gd name="T50" fmla="*/ 0 w 80"/>
                <a:gd name="T51" fmla="*/ 65 h 129"/>
                <a:gd name="T52" fmla="*/ 12 w 80"/>
                <a:gd name="T53" fmla="*/ 64 h 129"/>
                <a:gd name="T54" fmla="*/ 22 w 80"/>
                <a:gd name="T55" fmla="*/ 63 h 129"/>
                <a:gd name="T56" fmla="*/ 26 w 80"/>
                <a:gd name="T57" fmla="*/ 60 h 129"/>
                <a:gd name="T58" fmla="*/ 29 w 80"/>
                <a:gd name="T59" fmla="*/ 59 h 129"/>
                <a:gd name="T60" fmla="*/ 31 w 80"/>
                <a:gd name="T61" fmla="*/ 56 h 129"/>
                <a:gd name="T62" fmla="*/ 33 w 80"/>
                <a:gd name="T63" fmla="*/ 53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39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2 w 80"/>
                <a:gd name="T81" fmla="*/ 46 h 129"/>
                <a:gd name="T82" fmla="*/ 44 w 80"/>
                <a:gd name="T83" fmla="*/ 50 h 129"/>
                <a:gd name="T84" fmla="*/ 45 w 80"/>
                <a:gd name="T85" fmla="*/ 53 h 129"/>
                <a:gd name="T86" fmla="*/ 47 w 80"/>
                <a:gd name="T87" fmla="*/ 56 h 129"/>
                <a:gd name="T88" fmla="*/ 50 w 80"/>
                <a:gd name="T89" fmla="*/ 59 h 129"/>
                <a:gd name="T90" fmla="*/ 53 w 80"/>
                <a:gd name="T91" fmla="*/ 60 h 129"/>
                <a:gd name="T92" fmla="*/ 57 w 80"/>
                <a:gd name="T93" fmla="*/ 63 h 129"/>
                <a:gd name="T94" fmla="*/ 66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6" y="65"/>
                  </a:lnTo>
                  <a:lnTo>
                    <a:pt x="57" y="67"/>
                  </a:lnTo>
                  <a:lnTo>
                    <a:pt x="53" y="68"/>
                  </a:lnTo>
                  <a:lnTo>
                    <a:pt x="50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39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3" y="75"/>
                  </a:lnTo>
                  <a:lnTo>
                    <a:pt x="31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2" y="67"/>
                  </a:lnTo>
                  <a:lnTo>
                    <a:pt x="12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4"/>
                  </a:lnTo>
                  <a:lnTo>
                    <a:pt x="22" y="63"/>
                  </a:lnTo>
                  <a:lnTo>
                    <a:pt x="26" y="60"/>
                  </a:lnTo>
                  <a:lnTo>
                    <a:pt x="29" y="59"/>
                  </a:lnTo>
                  <a:lnTo>
                    <a:pt x="31" y="56"/>
                  </a:lnTo>
                  <a:lnTo>
                    <a:pt x="33" y="53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39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4" y="50"/>
                  </a:lnTo>
                  <a:lnTo>
                    <a:pt x="45" y="53"/>
                  </a:lnTo>
                  <a:lnTo>
                    <a:pt x="47" y="56"/>
                  </a:lnTo>
                  <a:lnTo>
                    <a:pt x="50" y="59"/>
                  </a:lnTo>
                  <a:lnTo>
                    <a:pt x="53" y="60"/>
                  </a:lnTo>
                  <a:lnTo>
                    <a:pt x="57" y="63"/>
                  </a:lnTo>
                  <a:lnTo>
                    <a:pt x="66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98" name="Freeform 21">
              <a:extLst>
                <a:ext uri="{FF2B5EF4-FFF2-40B4-BE49-F238E27FC236}">
                  <a16:creationId xmlns:a16="http://schemas.microsoft.com/office/drawing/2014/main" id="{36CFF9FC-2034-4627-B67C-646D1B8840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674553" y="8025339"/>
              <a:ext cx="125413" cy="204788"/>
            </a:xfrm>
            <a:custGeom>
              <a:avLst/>
              <a:gdLst>
                <a:gd name="T0" fmla="*/ 79 w 79"/>
                <a:gd name="T1" fmla="*/ 65 h 129"/>
                <a:gd name="T2" fmla="*/ 79 w 79"/>
                <a:gd name="T3" fmla="*/ 65 h 129"/>
                <a:gd name="T4" fmla="*/ 66 w 79"/>
                <a:gd name="T5" fmla="*/ 66 h 129"/>
                <a:gd name="T6" fmla="*/ 56 w 79"/>
                <a:gd name="T7" fmla="*/ 67 h 129"/>
                <a:gd name="T8" fmla="*/ 53 w 79"/>
                <a:gd name="T9" fmla="*/ 69 h 129"/>
                <a:gd name="T10" fmla="*/ 50 w 79"/>
                <a:gd name="T11" fmla="*/ 70 h 129"/>
                <a:gd name="T12" fmla="*/ 47 w 79"/>
                <a:gd name="T13" fmla="*/ 73 h 129"/>
                <a:gd name="T14" fmla="*/ 45 w 79"/>
                <a:gd name="T15" fmla="*/ 76 h 129"/>
                <a:gd name="T16" fmla="*/ 43 w 79"/>
                <a:gd name="T17" fmla="*/ 79 h 129"/>
                <a:gd name="T18" fmla="*/ 42 w 79"/>
                <a:gd name="T19" fmla="*/ 83 h 129"/>
                <a:gd name="T20" fmla="*/ 41 w 79"/>
                <a:gd name="T21" fmla="*/ 95 h 129"/>
                <a:gd name="T22" fmla="*/ 40 w 79"/>
                <a:gd name="T23" fmla="*/ 110 h 129"/>
                <a:gd name="T24" fmla="*/ 39 w 79"/>
                <a:gd name="T25" fmla="*/ 129 h 129"/>
                <a:gd name="T26" fmla="*/ 39 w 79"/>
                <a:gd name="T27" fmla="*/ 129 h 129"/>
                <a:gd name="T28" fmla="*/ 39 w 79"/>
                <a:gd name="T29" fmla="*/ 110 h 129"/>
                <a:gd name="T30" fmla="*/ 38 w 79"/>
                <a:gd name="T31" fmla="*/ 95 h 129"/>
                <a:gd name="T32" fmla="*/ 37 w 79"/>
                <a:gd name="T33" fmla="*/ 83 h 129"/>
                <a:gd name="T34" fmla="*/ 36 w 79"/>
                <a:gd name="T35" fmla="*/ 79 h 129"/>
                <a:gd name="T36" fmla="*/ 34 w 79"/>
                <a:gd name="T37" fmla="*/ 76 h 129"/>
                <a:gd name="T38" fmla="*/ 32 w 79"/>
                <a:gd name="T39" fmla="*/ 73 h 129"/>
                <a:gd name="T40" fmla="*/ 28 w 79"/>
                <a:gd name="T41" fmla="*/ 70 h 129"/>
                <a:gd name="T42" fmla="*/ 25 w 79"/>
                <a:gd name="T43" fmla="*/ 69 h 129"/>
                <a:gd name="T44" fmla="*/ 22 w 79"/>
                <a:gd name="T45" fmla="*/ 67 h 129"/>
                <a:gd name="T46" fmla="*/ 12 w 79"/>
                <a:gd name="T47" fmla="*/ 66 h 129"/>
                <a:gd name="T48" fmla="*/ 0 w 79"/>
                <a:gd name="T49" fmla="*/ 65 h 129"/>
                <a:gd name="T50" fmla="*/ 0 w 79"/>
                <a:gd name="T51" fmla="*/ 65 h 129"/>
                <a:gd name="T52" fmla="*/ 12 w 79"/>
                <a:gd name="T53" fmla="*/ 65 h 129"/>
                <a:gd name="T54" fmla="*/ 22 w 79"/>
                <a:gd name="T55" fmla="*/ 63 h 129"/>
                <a:gd name="T56" fmla="*/ 25 w 79"/>
                <a:gd name="T57" fmla="*/ 62 h 129"/>
                <a:gd name="T58" fmla="*/ 28 w 79"/>
                <a:gd name="T59" fmla="*/ 60 h 129"/>
                <a:gd name="T60" fmla="*/ 32 w 79"/>
                <a:gd name="T61" fmla="*/ 58 h 129"/>
                <a:gd name="T62" fmla="*/ 34 w 79"/>
                <a:gd name="T63" fmla="*/ 55 h 129"/>
                <a:gd name="T64" fmla="*/ 36 w 79"/>
                <a:gd name="T65" fmla="*/ 50 h 129"/>
                <a:gd name="T66" fmla="*/ 37 w 79"/>
                <a:gd name="T67" fmla="*/ 46 h 129"/>
                <a:gd name="T68" fmla="*/ 38 w 79"/>
                <a:gd name="T69" fmla="*/ 35 h 129"/>
                <a:gd name="T70" fmla="*/ 39 w 79"/>
                <a:gd name="T71" fmla="*/ 20 h 129"/>
                <a:gd name="T72" fmla="*/ 39 w 79"/>
                <a:gd name="T73" fmla="*/ 0 h 129"/>
                <a:gd name="T74" fmla="*/ 39 w 79"/>
                <a:gd name="T75" fmla="*/ 0 h 129"/>
                <a:gd name="T76" fmla="*/ 40 w 79"/>
                <a:gd name="T77" fmla="*/ 20 h 129"/>
                <a:gd name="T78" fmla="*/ 41 w 79"/>
                <a:gd name="T79" fmla="*/ 35 h 129"/>
                <a:gd name="T80" fmla="*/ 42 w 79"/>
                <a:gd name="T81" fmla="*/ 46 h 129"/>
                <a:gd name="T82" fmla="*/ 43 w 79"/>
                <a:gd name="T83" fmla="*/ 50 h 129"/>
                <a:gd name="T84" fmla="*/ 45 w 79"/>
                <a:gd name="T85" fmla="*/ 55 h 129"/>
                <a:gd name="T86" fmla="*/ 47 w 79"/>
                <a:gd name="T87" fmla="*/ 58 h 129"/>
                <a:gd name="T88" fmla="*/ 50 w 79"/>
                <a:gd name="T89" fmla="*/ 60 h 129"/>
                <a:gd name="T90" fmla="*/ 53 w 79"/>
                <a:gd name="T91" fmla="*/ 62 h 129"/>
                <a:gd name="T92" fmla="*/ 56 w 79"/>
                <a:gd name="T93" fmla="*/ 63 h 129"/>
                <a:gd name="T94" fmla="*/ 66 w 79"/>
                <a:gd name="T95" fmla="*/ 65 h 129"/>
                <a:gd name="T96" fmla="*/ 79 w 79"/>
                <a:gd name="T97" fmla="*/ 65 h 129"/>
                <a:gd name="T98" fmla="*/ 79 w 79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29">
                  <a:moveTo>
                    <a:pt x="79" y="65"/>
                  </a:moveTo>
                  <a:lnTo>
                    <a:pt x="79" y="65"/>
                  </a:lnTo>
                  <a:lnTo>
                    <a:pt x="66" y="66"/>
                  </a:lnTo>
                  <a:lnTo>
                    <a:pt x="56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29"/>
                  </a:lnTo>
                  <a:lnTo>
                    <a:pt x="39" y="129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8" y="70"/>
                  </a:lnTo>
                  <a:lnTo>
                    <a:pt x="25" y="69"/>
                  </a:lnTo>
                  <a:lnTo>
                    <a:pt x="22" y="67"/>
                  </a:lnTo>
                  <a:lnTo>
                    <a:pt x="12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5"/>
                  </a:lnTo>
                  <a:lnTo>
                    <a:pt x="22" y="63"/>
                  </a:lnTo>
                  <a:lnTo>
                    <a:pt x="25" y="62"/>
                  </a:lnTo>
                  <a:lnTo>
                    <a:pt x="28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3" y="50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6" y="63"/>
                  </a:lnTo>
                  <a:lnTo>
                    <a:pt x="66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199" name="Freeform 22">
              <a:extLst>
                <a:ext uri="{FF2B5EF4-FFF2-40B4-BE49-F238E27FC236}">
                  <a16:creationId xmlns:a16="http://schemas.microsoft.com/office/drawing/2014/main" id="{BC19836E-B5A7-4682-859B-0A4804D479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093528" y="10133539"/>
              <a:ext cx="195263" cy="315913"/>
            </a:xfrm>
            <a:custGeom>
              <a:avLst/>
              <a:gdLst>
                <a:gd name="T0" fmla="*/ 123 w 123"/>
                <a:gd name="T1" fmla="*/ 100 h 199"/>
                <a:gd name="T2" fmla="*/ 123 w 123"/>
                <a:gd name="T3" fmla="*/ 100 h 199"/>
                <a:gd name="T4" fmla="*/ 102 w 123"/>
                <a:gd name="T5" fmla="*/ 101 h 199"/>
                <a:gd name="T6" fmla="*/ 94 w 123"/>
                <a:gd name="T7" fmla="*/ 102 h 199"/>
                <a:gd name="T8" fmla="*/ 88 w 123"/>
                <a:gd name="T9" fmla="*/ 103 h 199"/>
                <a:gd name="T10" fmla="*/ 82 w 123"/>
                <a:gd name="T11" fmla="*/ 105 h 199"/>
                <a:gd name="T12" fmla="*/ 77 w 123"/>
                <a:gd name="T13" fmla="*/ 108 h 199"/>
                <a:gd name="T14" fmla="*/ 72 w 123"/>
                <a:gd name="T15" fmla="*/ 112 h 199"/>
                <a:gd name="T16" fmla="*/ 69 w 123"/>
                <a:gd name="T17" fmla="*/ 116 h 199"/>
                <a:gd name="T18" fmla="*/ 67 w 123"/>
                <a:gd name="T19" fmla="*/ 122 h 199"/>
                <a:gd name="T20" fmla="*/ 65 w 123"/>
                <a:gd name="T21" fmla="*/ 128 h 199"/>
                <a:gd name="T22" fmla="*/ 63 w 123"/>
                <a:gd name="T23" fmla="*/ 136 h 199"/>
                <a:gd name="T24" fmla="*/ 62 w 123"/>
                <a:gd name="T25" fmla="*/ 146 h 199"/>
                <a:gd name="T26" fmla="*/ 61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6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2 h 199"/>
                <a:gd name="T42" fmla="*/ 52 w 123"/>
                <a:gd name="T43" fmla="*/ 116 h 199"/>
                <a:gd name="T44" fmla="*/ 49 w 123"/>
                <a:gd name="T45" fmla="*/ 112 h 199"/>
                <a:gd name="T46" fmla="*/ 45 w 123"/>
                <a:gd name="T47" fmla="*/ 108 h 199"/>
                <a:gd name="T48" fmla="*/ 40 w 123"/>
                <a:gd name="T49" fmla="*/ 105 h 199"/>
                <a:gd name="T50" fmla="*/ 34 w 123"/>
                <a:gd name="T51" fmla="*/ 103 h 199"/>
                <a:gd name="T52" fmla="*/ 27 w 123"/>
                <a:gd name="T53" fmla="*/ 102 h 199"/>
                <a:gd name="T54" fmla="*/ 19 w 123"/>
                <a:gd name="T55" fmla="*/ 101 h 199"/>
                <a:gd name="T56" fmla="*/ 0 w 123"/>
                <a:gd name="T57" fmla="*/ 100 h 199"/>
                <a:gd name="T58" fmla="*/ 0 w 123"/>
                <a:gd name="T59" fmla="*/ 100 h 199"/>
                <a:gd name="T60" fmla="*/ 19 w 123"/>
                <a:gd name="T61" fmla="*/ 100 h 199"/>
                <a:gd name="T62" fmla="*/ 27 w 123"/>
                <a:gd name="T63" fmla="*/ 99 h 199"/>
                <a:gd name="T64" fmla="*/ 34 w 123"/>
                <a:gd name="T65" fmla="*/ 96 h 199"/>
                <a:gd name="T66" fmla="*/ 40 w 123"/>
                <a:gd name="T67" fmla="*/ 94 h 199"/>
                <a:gd name="T68" fmla="*/ 45 w 123"/>
                <a:gd name="T69" fmla="*/ 92 h 199"/>
                <a:gd name="T70" fmla="*/ 49 w 123"/>
                <a:gd name="T71" fmla="*/ 88 h 199"/>
                <a:gd name="T72" fmla="*/ 52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4 h 199"/>
                <a:gd name="T80" fmla="*/ 59 w 123"/>
                <a:gd name="T81" fmla="*/ 54 h 199"/>
                <a:gd name="T82" fmla="*/ 60 w 123"/>
                <a:gd name="T83" fmla="*/ 31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1 h 199"/>
                <a:gd name="T90" fmla="*/ 62 w 123"/>
                <a:gd name="T91" fmla="*/ 54 h 199"/>
                <a:gd name="T92" fmla="*/ 63 w 123"/>
                <a:gd name="T93" fmla="*/ 64 h 199"/>
                <a:gd name="T94" fmla="*/ 65 w 123"/>
                <a:gd name="T95" fmla="*/ 72 h 199"/>
                <a:gd name="T96" fmla="*/ 67 w 123"/>
                <a:gd name="T97" fmla="*/ 78 h 199"/>
                <a:gd name="T98" fmla="*/ 69 w 123"/>
                <a:gd name="T99" fmla="*/ 84 h 199"/>
                <a:gd name="T100" fmla="*/ 72 w 123"/>
                <a:gd name="T101" fmla="*/ 88 h 199"/>
                <a:gd name="T102" fmla="*/ 77 w 123"/>
                <a:gd name="T103" fmla="*/ 92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9 h 199"/>
                <a:gd name="T110" fmla="*/ 102 w 123"/>
                <a:gd name="T111" fmla="*/ 100 h 199"/>
                <a:gd name="T112" fmla="*/ 123 w 123"/>
                <a:gd name="T113" fmla="*/ 100 h 199"/>
                <a:gd name="T114" fmla="*/ 123 w 123"/>
                <a:gd name="T11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100"/>
                  </a:moveTo>
                  <a:lnTo>
                    <a:pt x="123" y="100"/>
                  </a:lnTo>
                  <a:lnTo>
                    <a:pt x="102" y="101"/>
                  </a:lnTo>
                  <a:lnTo>
                    <a:pt x="94" y="102"/>
                  </a:lnTo>
                  <a:lnTo>
                    <a:pt x="88" y="103"/>
                  </a:lnTo>
                  <a:lnTo>
                    <a:pt x="82" y="105"/>
                  </a:lnTo>
                  <a:lnTo>
                    <a:pt x="77" y="108"/>
                  </a:lnTo>
                  <a:lnTo>
                    <a:pt x="72" y="112"/>
                  </a:lnTo>
                  <a:lnTo>
                    <a:pt x="69" y="116"/>
                  </a:lnTo>
                  <a:lnTo>
                    <a:pt x="67" y="122"/>
                  </a:lnTo>
                  <a:lnTo>
                    <a:pt x="65" y="128"/>
                  </a:lnTo>
                  <a:lnTo>
                    <a:pt x="63" y="136"/>
                  </a:lnTo>
                  <a:lnTo>
                    <a:pt x="62" y="146"/>
                  </a:lnTo>
                  <a:lnTo>
                    <a:pt x="61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6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2" y="116"/>
                  </a:lnTo>
                  <a:lnTo>
                    <a:pt x="49" y="112"/>
                  </a:lnTo>
                  <a:lnTo>
                    <a:pt x="45" y="108"/>
                  </a:lnTo>
                  <a:lnTo>
                    <a:pt x="40" y="105"/>
                  </a:lnTo>
                  <a:lnTo>
                    <a:pt x="34" y="103"/>
                  </a:lnTo>
                  <a:lnTo>
                    <a:pt x="27" y="102"/>
                  </a:lnTo>
                  <a:lnTo>
                    <a:pt x="19" y="101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100"/>
                  </a:lnTo>
                  <a:lnTo>
                    <a:pt x="27" y="99"/>
                  </a:lnTo>
                  <a:lnTo>
                    <a:pt x="34" y="96"/>
                  </a:lnTo>
                  <a:lnTo>
                    <a:pt x="40" y="94"/>
                  </a:lnTo>
                  <a:lnTo>
                    <a:pt x="45" y="92"/>
                  </a:lnTo>
                  <a:lnTo>
                    <a:pt x="49" y="88"/>
                  </a:lnTo>
                  <a:lnTo>
                    <a:pt x="52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4"/>
                  </a:lnTo>
                  <a:lnTo>
                    <a:pt x="59" y="54"/>
                  </a:lnTo>
                  <a:lnTo>
                    <a:pt x="60" y="3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1"/>
                  </a:lnTo>
                  <a:lnTo>
                    <a:pt x="62" y="54"/>
                  </a:lnTo>
                  <a:lnTo>
                    <a:pt x="63" y="64"/>
                  </a:lnTo>
                  <a:lnTo>
                    <a:pt x="65" y="72"/>
                  </a:lnTo>
                  <a:lnTo>
                    <a:pt x="67" y="78"/>
                  </a:lnTo>
                  <a:lnTo>
                    <a:pt x="69" y="84"/>
                  </a:lnTo>
                  <a:lnTo>
                    <a:pt x="72" y="88"/>
                  </a:lnTo>
                  <a:lnTo>
                    <a:pt x="77" y="92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9"/>
                  </a:lnTo>
                  <a:lnTo>
                    <a:pt x="102" y="100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00" name="Freeform 26">
              <a:extLst>
                <a:ext uri="{FF2B5EF4-FFF2-40B4-BE49-F238E27FC236}">
                  <a16:creationId xmlns:a16="http://schemas.microsoft.com/office/drawing/2014/main" id="{0FCA1B09-EAA2-4EB3-AC15-D84D02ACF2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799840" y="7477651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3 w 123"/>
                <a:gd name="T5" fmla="*/ 100 h 199"/>
                <a:gd name="T6" fmla="*/ 94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3 w 123"/>
                <a:gd name="T15" fmla="*/ 111 h 199"/>
                <a:gd name="T16" fmla="*/ 70 w 123"/>
                <a:gd name="T17" fmla="*/ 115 h 199"/>
                <a:gd name="T18" fmla="*/ 68 w 123"/>
                <a:gd name="T19" fmla="*/ 121 h 199"/>
                <a:gd name="T20" fmla="*/ 66 w 123"/>
                <a:gd name="T21" fmla="*/ 128 h 199"/>
                <a:gd name="T22" fmla="*/ 64 w 123"/>
                <a:gd name="T23" fmla="*/ 136 h 199"/>
                <a:gd name="T24" fmla="*/ 63 w 123"/>
                <a:gd name="T25" fmla="*/ 145 h 199"/>
                <a:gd name="T26" fmla="*/ 62 w 123"/>
                <a:gd name="T27" fmla="*/ 169 h 199"/>
                <a:gd name="T28" fmla="*/ 62 w 123"/>
                <a:gd name="T29" fmla="*/ 199 h 199"/>
                <a:gd name="T30" fmla="*/ 62 w 123"/>
                <a:gd name="T31" fmla="*/ 199 h 199"/>
                <a:gd name="T32" fmla="*/ 61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1 h 199"/>
                <a:gd name="T42" fmla="*/ 52 w 123"/>
                <a:gd name="T43" fmla="*/ 115 h 199"/>
                <a:gd name="T44" fmla="*/ 49 w 123"/>
                <a:gd name="T45" fmla="*/ 111 h 199"/>
                <a:gd name="T46" fmla="*/ 45 w 123"/>
                <a:gd name="T47" fmla="*/ 107 h 199"/>
                <a:gd name="T48" fmla="*/ 40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19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19 w 123"/>
                <a:gd name="T61" fmla="*/ 98 h 199"/>
                <a:gd name="T62" fmla="*/ 28 w 123"/>
                <a:gd name="T63" fmla="*/ 98 h 199"/>
                <a:gd name="T64" fmla="*/ 35 w 123"/>
                <a:gd name="T65" fmla="*/ 96 h 199"/>
                <a:gd name="T66" fmla="*/ 40 w 123"/>
                <a:gd name="T67" fmla="*/ 94 h 199"/>
                <a:gd name="T68" fmla="*/ 45 w 123"/>
                <a:gd name="T69" fmla="*/ 91 h 199"/>
                <a:gd name="T70" fmla="*/ 49 w 123"/>
                <a:gd name="T71" fmla="*/ 88 h 199"/>
                <a:gd name="T72" fmla="*/ 52 w 123"/>
                <a:gd name="T73" fmla="*/ 83 h 199"/>
                <a:gd name="T74" fmla="*/ 55 w 123"/>
                <a:gd name="T75" fmla="*/ 78 h 199"/>
                <a:gd name="T76" fmla="*/ 57 w 123"/>
                <a:gd name="T77" fmla="*/ 70 h 199"/>
                <a:gd name="T78" fmla="*/ 58 w 123"/>
                <a:gd name="T79" fmla="*/ 63 h 199"/>
                <a:gd name="T80" fmla="*/ 59 w 123"/>
                <a:gd name="T81" fmla="*/ 53 h 199"/>
                <a:gd name="T82" fmla="*/ 61 w 123"/>
                <a:gd name="T83" fmla="*/ 30 h 199"/>
                <a:gd name="T84" fmla="*/ 62 w 123"/>
                <a:gd name="T85" fmla="*/ 0 h 199"/>
                <a:gd name="T86" fmla="*/ 62 w 123"/>
                <a:gd name="T87" fmla="*/ 0 h 199"/>
                <a:gd name="T88" fmla="*/ 62 w 123"/>
                <a:gd name="T89" fmla="*/ 30 h 199"/>
                <a:gd name="T90" fmla="*/ 63 w 123"/>
                <a:gd name="T91" fmla="*/ 53 h 199"/>
                <a:gd name="T92" fmla="*/ 64 w 123"/>
                <a:gd name="T93" fmla="*/ 63 h 199"/>
                <a:gd name="T94" fmla="*/ 66 w 123"/>
                <a:gd name="T95" fmla="*/ 70 h 199"/>
                <a:gd name="T96" fmla="*/ 68 w 123"/>
                <a:gd name="T97" fmla="*/ 78 h 199"/>
                <a:gd name="T98" fmla="*/ 70 w 123"/>
                <a:gd name="T99" fmla="*/ 83 h 199"/>
                <a:gd name="T100" fmla="*/ 73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8 h 199"/>
                <a:gd name="T110" fmla="*/ 103 w 123"/>
                <a:gd name="T111" fmla="*/ 98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3" y="100"/>
                  </a:lnTo>
                  <a:lnTo>
                    <a:pt x="94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3" y="111"/>
                  </a:lnTo>
                  <a:lnTo>
                    <a:pt x="70" y="115"/>
                  </a:lnTo>
                  <a:lnTo>
                    <a:pt x="68" y="121"/>
                  </a:lnTo>
                  <a:lnTo>
                    <a:pt x="66" y="128"/>
                  </a:lnTo>
                  <a:lnTo>
                    <a:pt x="64" y="136"/>
                  </a:lnTo>
                  <a:lnTo>
                    <a:pt x="63" y="145"/>
                  </a:lnTo>
                  <a:lnTo>
                    <a:pt x="62" y="169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1"/>
                  </a:lnTo>
                  <a:lnTo>
                    <a:pt x="52" y="115"/>
                  </a:lnTo>
                  <a:lnTo>
                    <a:pt x="49" y="111"/>
                  </a:lnTo>
                  <a:lnTo>
                    <a:pt x="45" y="107"/>
                  </a:lnTo>
                  <a:lnTo>
                    <a:pt x="40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19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19" y="98"/>
                  </a:lnTo>
                  <a:lnTo>
                    <a:pt x="28" y="98"/>
                  </a:lnTo>
                  <a:lnTo>
                    <a:pt x="35" y="96"/>
                  </a:lnTo>
                  <a:lnTo>
                    <a:pt x="40" y="94"/>
                  </a:lnTo>
                  <a:lnTo>
                    <a:pt x="45" y="91"/>
                  </a:lnTo>
                  <a:lnTo>
                    <a:pt x="49" y="88"/>
                  </a:lnTo>
                  <a:lnTo>
                    <a:pt x="52" y="83"/>
                  </a:lnTo>
                  <a:lnTo>
                    <a:pt x="55" y="78"/>
                  </a:lnTo>
                  <a:lnTo>
                    <a:pt x="57" y="70"/>
                  </a:lnTo>
                  <a:lnTo>
                    <a:pt x="58" y="63"/>
                  </a:lnTo>
                  <a:lnTo>
                    <a:pt x="59" y="53"/>
                  </a:lnTo>
                  <a:lnTo>
                    <a:pt x="61" y="3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0"/>
                  </a:lnTo>
                  <a:lnTo>
                    <a:pt x="63" y="53"/>
                  </a:lnTo>
                  <a:lnTo>
                    <a:pt x="64" y="63"/>
                  </a:lnTo>
                  <a:lnTo>
                    <a:pt x="66" y="70"/>
                  </a:lnTo>
                  <a:lnTo>
                    <a:pt x="68" y="78"/>
                  </a:lnTo>
                  <a:lnTo>
                    <a:pt x="70" y="83"/>
                  </a:lnTo>
                  <a:lnTo>
                    <a:pt x="73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8"/>
                  </a:lnTo>
                  <a:lnTo>
                    <a:pt x="103" y="98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01" name="Freeform 28">
              <a:extLst>
                <a:ext uri="{FF2B5EF4-FFF2-40B4-BE49-F238E27FC236}">
                  <a16:creationId xmlns:a16="http://schemas.microsoft.com/office/drawing/2014/main" id="{9CCA17E8-2129-4A43-B983-D8A980BAB6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38078" y="8703201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4 w 123"/>
                <a:gd name="T5" fmla="*/ 100 h 199"/>
                <a:gd name="T6" fmla="*/ 95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4 w 123"/>
                <a:gd name="T15" fmla="*/ 112 h 199"/>
                <a:gd name="T16" fmla="*/ 70 w 123"/>
                <a:gd name="T17" fmla="*/ 116 h 199"/>
                <a:gd name="T18" fmla="*/ 68 w 123"/>
                <a:gd name="T19" fmla="*/ 122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2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2 h 199"/>
                <a:gd name="T42" fmla="*/ 53 w 123"/>
                <a:gd name="T43" fmla="*/ 116 h 199"/>
                <a:gd name="T44" fmla="*/ 49 w 123"/>
                <a:gd name="T45" fmla="*/ 112 h 199"/>
                <a:gd name="T46" fmla="*/ 46 w 123"/>
                <a:gd name="T47" fmla="*/ 107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9 h 199"/>
                <a:gd name="T62" fmla="*/ 28 w 123"/>
                <a:gd name="T63" fmla="*/ 98 h 199"/>
                <a:gd name="T64" fmla="*/ 35 w 123"/>
                <a:gd name="T65" fmla="*/ 96 h 199"/>
                <a:gd name="T66" fmla="*/ 41 w 123"/>
                <a:gd name="T67" fmla="*/ 94 h 199"/>
                <a:gd name="T68" fmla="*/ 46 w 123"/>
                <a:gd name="T69" fmla="*/ 91 h 199"/>
                <a:gd name="T70" fmla="*/ 49 w 123"/>
                <a:gd name="T71" fmla="*/ 88 h 199"/>
                <a:gd name="T72" fmla="*/ 53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3 h 199"/>
                <a:gd name="T80" fmla="*/ 59 w 123"/>
                <a:gd name="T81" fmla="*/ 54 h 199"/>
                <a:gd name="T82" fmla="*/ 60 w 123"/>
                <a:gd name="T83" fmla="*/ 30 h 199"/>
                <a:gd name="T84" fmla="*/ 61 w 123"/>
                <a:gd name="T85" fmla="*/ 0 h 199"/>
                <a:gd name="T86" fmla="*/ 61 w 123"/>
                <a:gd name="T87" fmla="*/ 0 h 199"/>
                <a:gd name="T88" fmla="*/ 62 w 123"/>
                <a:gd name="T89" fmla="*/ 30 h 199"/>
                <a:gd name="T90" fmla="*/ 64 w 123"/>
                <a:gd name="T91" fmla="*/ 54 h 199"/>
                <a:gd name="T92" fmla="*/ 65 w 123"/>
                <a:gd name="T93" fmla="*/ 63 h 199"/>
                <a:gd name="T94" fmla="*/ 66 w 123"/>
                <a:gd name="T95" fmla="*/ 72 h 199"/>
                <a:gd name="T96" fmla="*/ 68 w 123"/>
                <a:gd name="T97" fmla="*/ 78 h 199"/>
                <a:gd name="T98" fmla="*/ 70 w 123"/>
                <a:gd name="T99" fmla="*/ 84 h 199"/>
                <a:gd name="T100" fmla="*/ 74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5 w 123"/>
                <a:gd name="T109" fmla="*/ 98 h 199"/>
                <a:gd name="T110" fmla="*/ 104 w 123"/>
                <a:gd name="T111" fmla="*/ 99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4" y="100"/>
                  </a:lnTo>
                  <a:lnTo>
                    <a:pt x="95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4" y="112"/>
                  </a:lnTo>
                  <a:lnTo>
                    <a:pt x="70" y="116"/>
                  </a:lnTo>
                  <a:lnTo>
                    <a:pt x="68" y="122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2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3" y="116"/>
                  </a:lnTo>
                  <a:lnTo>
                    <a:pt x="49" y="112"/>
                  </a:lnTo>
                  <a:lnTo>
                    <a:pt x="46" y="107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9"/>
                  </a:lnTo>
                  <a:lnTo>
                    <a:pt x="28" y="98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6" y="91"/>
                  </a:lnTo>
                  <a:lnTo>
                    <a:pt x="49" y="88"/>
                  </a:lnTo>
                  <a:lnTo>
                    <a:pt x="53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3"/>
                  </a:lnTo>
                  <a:lnTo>
                    <a:pt x="59" y="54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2" y="30"/>
                  </a:lnTo>
                  <a:lnTo>
                    <a:pt x="64" y="54"/>
                  </a:lnTo>
                  <a:lnTo>
                    <a:pt x="65" y="63"/>
                  </a:lnTo>
                  <a:lnTo>
                    <a:pt x="66" y="72"/>
                  </a:lnTo>
                  <a:lnTo>
                    <a:pt x="68" y="78"/>
                  </a:lnTo>
                  <a:lnTo>
                    <a:pt x="70" y="84"/>
                  </a:lnTo>
                  <a:lnTo>
                    <a:pt x="74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5" y="98"/>
                  </a:lnTo>
                  <a:lnTo>
                    <a:pt x="104" y="99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02" name="Rectangle 20488">
              <a:extLst>
                <a:ext uri="{FF2B5EF4-FFF2-40B4-BE49-F238E27FC236}">
                  <a16:creationId xmlns:a16="http://schemas.microsoft.com/office/drawing/2014/main" id="{17BD83B0-B6F8-4905-9B56-DD94A0781A1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013778" y="8788926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03" name="Freeform 20489">
              <a:extLst>
                <a:ext uri="{FF2B5EF4-FFF2-40B4-BE49-F238E27FC236}">
                  <a16:creationId xmlns:a16="http://schemas.microsoft.com/office/drawing/2014/main" id="{E054F8F3-182F-4406-9E68-2CDCE1D00D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013778" y="8788926"/>
              <a:ext cx="76200" cy="0"/>
            </a:xfrm>
            <a:custGeom>
              <a:avLst/>
              <a:gdLst>
                <a:gd name="T0" fmla="*/ 48 w 48"/>
                <a:gd name="T1" fmla="*/ 48 w 48"/>
                <a:gd name="T2" fmla="*/ 48 w 48"/>
                <a:gd name="T3" fmla="*/ 48 w 48"/>
                <a:gd name="T4" fmla="*/ 0 w 48"/>
                <a:gd name="T5" fmla="*/ 0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04" name="Freeform 20490">
              <a:extLst>
                <a:ext uri="{FF2B5EF4-FFF2-40B4-BE49-F238E27FC236}">
                  <a16:creationId xmlns:a16="http://schemas.microsoft.com/office/drawing/2014/main" id="{A75E439E-BF7F-4352-B4B2-CAC01F902A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013778" y="8788926"/>
              <a:ext cx="76200" cy="0"/>
            </a:xfrm>
            <a:custGeom>
              <a:avLst/>
              <a:gdLst>
                <a:gd name="T0" fmla="*/ 48 w 48"/>
                <a:gd name="T1" fmla="*/ 0 w 48"/>
                <a:gd name="T2" fmla="*/ 0 w 48"/>
                <a:gd name="T3" fmla="*/ 0 w 48"/>
                <a:gd name="T4" fmla="*/ 0 w 48"/>
                <a:gd name="T5" fmla="*/ 48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05" name="Freeform 20491">
              <a:extLst>
                <a:ext uri="{FF2B5EF4-FFF2-40B4-BE49-F238E27FC236}">
                  <a16:creationId xmlns:a16="http://schemas.microsoft.com/office/drawing/2014/main" id="{4C6F89C6-FEB4-4D4E-8E87-BA2FD68402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013778" y="8788926"/>
              <a:ext cx="76200" cy="0"/>
            </a:xfrm>
            <a:custGeom>
              <a:avLst/>
              <a:gdLst>
                <a:gd name="T0" fmla="*/ 48 w 48"/>
                <a:gd name="T1" fmla="*/ 0 w 48"/>
                <a:gd name="T2" fmla="*/ 0 w 48"/>
                <a:gd name="T3" fmla="*/ 0 w 48"/>
                <a:gd name="T4" fmla="*/ 0 w 48"/>
                <a:gd name="T5" fmla="*/ 48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06" name="Freeform 20493">
              <a:extLst>
                <a:ext uri="{FF2B5EF4-FFF2-40B4-BE49-F238E27FC236}">
                  <a16:creationId xmlns:a16="http://schemas.microsoft.com/office/drawing/2014/main" id="{6077C57E-8330-4AD2-96D4-676529F57C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666241" y="8839726"/>
              <a:ext cx="74613" cy="38100"/>
            </a:xfrm>
            <a:custGeom>
              <a:avLst/>
              <a:gdLst>
                <a:gd name="T0" fmla="*/ 24 w 47"/>
                <a:gd name="T1" fmla="*/ 0 h 24"/>
                <a:gd name="T2" fmla="*/ 24 w 47"/>
                <a:gd name="T3" fmla="*/ 0 h 24"/>
                <a:gd name="T4" fmla="*/ 29 w 47"/>
                <a:gd name="T5" fmla="*/ 0 h 24"/>
                <a:gd name="T6" fmla="*/ 33 w 47"/>
                <a:gd name="T7" fmla="*/ 2 h 24"/>
                <a:gd name="T8" fmla="*/ 37 w 47"/>
                <a:gd name="T9" fmla="*/ 4 h 24"/>
                <a:gd name="T10" fmla="*/ 41 w 47"/>
                <a:gd name="T11" fmla="*/ 7 h 24"/>
                <a:gd name="T12" fmla="*/ 43 w 47"/>
                <a:gd name="T13" fmla="*/ 11 h 24"/>
                <a:gd name="T14" fmla="*/ 46 w 47"/>
                <a:gd name="T15" fmla="*/ 15 h 24"/>
                <a:gd name="T16" fmla="*/ 47 w 47"/>
                <a:gd name="T17" fmla="*/ 18 h 24"/>
                <a:gd name="T18" fmla="*/ 47 w 47"/>
                <a:gd name="T19" fmla="*/ 24 h 24"/>
                <a:gd name="T20" fmla="*/ 0 w 47"/>
                <a:gd name="T21" fmla="*/ 24 h 24"/>
                <a:gd name="T22" fmla="*/ 0 w 47"/>
                <a:gd name="T23" fmla="*/ 24 h 24"/>
                <a:gd name="T24" fmla="*/ 0 w 47"/>
                <a:gd name="T25" fmla="*/ 18 h 24"/>
                <a:gd name="T26" fmla="*/ 2 w 47"/>
                <a:gd name="T27" fmla="*/ 15 h 24"/>
                <a:gd name="T28" fmla="*/ 4 w 47"/>
                <a:gd name="T29" fmla="*/ 11 h 24"/>
                <a:gd name="T30" fmla="*/ 7 w 47"/>
                <a:gd name="T31" fmla="*/ 7 h 24"/>
                <a:gd name="T32" fmla="*/ 11 w 47"/>
                <a:gd name="T33" fmla="*/ 4 h 24"/>
                <a:gd name="T34" fmla="*/ 15 w 47"/>
                <a:gd name="T35" fmla="*/ 2 h 24"/>
                <a:gd name="T36" fmla="*/ 19 w 47"/>
                <a:gd name="T37" fmla="*/ 0 h 24"/>
                <a:gd name="T38" fmla="*/ 24 w 47"/>
                <a:gd name="T3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4">
                  <a:moveTo>
                    <a:pt x="24" y="0"/>
                  </a:moveTo>
                  <a:lnTo>
                    <a:pt x="24" y="0"/>
                  </a:lnTo>
                  <a:lnTo>
                    <a:pt x="29" y="0"/>
                  </a:lnTo>
                  <a:lnTo>
                    <a:pt x="33" y="2"/>
                  </a:lnTo>
                  <a:lnTo>
                    <a:pt x="37" y="4"/>
                  </a:lnTo>
                  <a:lnTo>
                    <a:pt x="41" y="7"/>
                  </a:lnTo>
                  <a:lnTo>
                    <a:pt x="43" y="11"/>
                  </a:lnTo>
                  <a:lnTo>
                    <a:pt x="46" y="15"/>
                  </a:lnTo>
                  <a:lnTo>
                    <a:pt x="47" y="18"/>
                  </a:lnTo>
                  <a:lnTo>
                    <a:pt x="47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19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07" name="Freeform 20494">
              <a:extLst>
                <a:ext uri="{FF2B5EF4-FFF2-40B4-BE49-F238E27FC236}">
                  <a16:creationId xmlns:a16="http://schemas.microsoft.com/office/drawing/2014/main" id="{36699645-94DF-40CD-9D8C-2C677167204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4666241" y="8877826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08" name="Rectangle 20495">
              <a:extLst>
                <a:ext uri="{FF2B5EF4-FFF2-40B4-BE49-F238E27FC236}">
                  <a16:creationId xmlns:a16="http://schemas.microsoft.com/office/drawing/2014/main" id="{8A2BCCE5-C060-4827-885D-440A174B9CA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666241" y="8877826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09" name="Freeform 20496">
              <a:extLst>
                <a:ext uri="{FF2B5EF4-FFF2-40B4-BE49-F238E27FC236}">
                  <a16:creationId xmlns:a16="http://schemas.microsoft.com/office/drawing/2014/main" id="{229F77B6-DD82-4BDA-97E9-E594932DBA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666241" y="8877826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10" name="Freeform 20497">
              <a:extLst>
                <a:ext uri="{FF2B5EF4-FFF2-40B4-BE49-F238E27FC236}">
                  <a16:creationId xmlns:a16="http://schemas.microsoft.com/office/drawing/2014/main" id="{3E30EB3F-981F-4EAE-968D-A65D4B0D98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666241" y="8877826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11" name="Freeform 20498">
              <a:extLst>
                <a:ext uri="{FF2B5EF4-FFF2-40B4-BE49-F238E27FC236}">
                  <a16:creationId xmlns:a16="http://schemas.microsoft.com/office/drawing/2014/main" id="{95495E96-F896-49AE-AF23-99D85E7BE8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666241" y="8877826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12" name="Freeform 20500">
              <a:extLst>
                <a:ext uri="{FF2B5EF4-FFF2-40B4-BE49-F238E27FC236}">
                  <a16:creationId xmlns:a16="http://schemas.microsoft.com/office/drawing/2014/main" id="{177CBB90-71A8-4448-9B35-7A8BAB3665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796416" y="8747651"/>
              <a:ext cx="74613" cy="36513"/>
            </a:xfrm>
            <a:custGeom>
              <a:avLst/>
              <a:gdLst>
                <a:gd name="T0" fmla="*/ 24 w 47"/>
                <a:gd name="T1" fmla="*/ 0 h 23"/>
                <a:gd name="T2" fmla="*/ 24 w 47"/>
                <a:gd name="T3" fmla="*/ 0 h 23"/>
                <a:gd name="T4" fmla="*/ 29 w 47"/>
                <a:gd name="T5" fmla="*/ 0 h 23"/>
                <a:gd name="T6" fmla="*/ 33 w 47"/>
                <a:gd name="T7" fmla="*/ 1 h 23"/>
                <a:gd name="T8" fmla="*/ 37 w 47"/>
                <a:gd name="T9" fmla="*/ 4 h 23"/>
                <a:gd name="T10" fmla="*/ 41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3 w 47"/>
                <a:gd name="T27" fmla="*/ 14 h 23"/>
                <a:gd name="T28" fmla="*/ 4 w 47"/>
                <a:gd name="T29" fmla="*/ 10 h 23"/>
                <a:gd name="T30" fmla="*/ 7 w 47"/>
                <a:gd name="T31" fmla="*/ 6 h 23"/>
                <a:gd name="T32" fmla="*/ 11 w 47"/>
                <a:gd name="T33" fmla="*/ 4 h 23"/>
                <a:gd name="T34" fmla="*/ 15 w 47"/>
                <a:gd name="T35" fmla="*/ 1 h 23"/>
                <a:gd name="T36" fmla="*/ 20 w 47"/>
                <a:gd name="T37" fmla="*/ 0 h 23"/>
                <a:gd name="T38" fmla="*/ 24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4" y="0"/>
                  </a:moveTo>
                  <a:lnTo>
                    <a:pt x="24" y="0"/>
                  </a:lnTo>
                  <a:lnTo>
                    <a:pt x="29" y="0"/>
                  </a:lnTo>
                  <a:lnTo>
                    <a:pt x="33" y="1"/>
                  </a:lnTo>
                  <a:lnTo>
                    <a:pt x="37" y="4"/>
                  </a:lnTo>
                  <a:lnTo>
                    <a:pt x="41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3" y="14"/>
                  </a:lnTo>
                  <a:lnTo>
                    <a:pt x="4" y="10"/>
                  </a:lnTo>
                  <a:lnTo>
                    <a:pt x="7" y="6"/>
                  </a:lnTo>
                  <a:lnTo>
                    <a:pt x="11" y="4"/>
                  </a:lnTo>
                  <a:lnTo>
                    <a:pt x="15" y="1"/>
                  </a:lnTo>
                  <a:lnTo>
                    <a:pt x="20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13" name="Freeform 20501">
              <a:extLst>
                <a:ext uri="{FF2B5EF4-FFF2-40B4-BE49-F238E27FC236}">
                  <a16:creationId xmlns:a16="http://schemas.microsoft.com/office/drawing/2014/main" id="{6702C628-7CA9-44ED-BA5C-925742A606D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4796416" y="8784164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14" name="Rectangle 20502">
              <a:extLst>
                <a:ext uri="{FF2B5EF4-FFF2-40B4-BE49-F238E27FC236}">
                  <a16:creationId xmlns:a16="http://schemas.microsoft.com/office/drawing/2014/main" id="{CAC553EB-87B1-4AA4-8084-E0E8734D102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96416" y="8784164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15" name="Freeform 20503">
              <a:extLst>
                <a:ext uri="{FF2B5EF4-FFF2-40B4-BE49-F238E27FC236}">
                  <a16:creationId xmlns:a16="http://schemas.microsoft.com/office/drawing/2014/main" id="{BF722890-3174-41A8-8424-73D6D308E1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796416" y="8784164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16" name="Freeform 20504">
              <a:extLst>
                <a:ext uri="{FF2B5EF4-FFF2-40B4-BE49-F238E27FC236}">
                  <a16:creationId xmlns:a16="http://schemas.microsoft.com/office/drawing/2014/main" id="{773ADD76-1FF8-4A2E-9839-9291124678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796416" y="8784164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17" name="Freeform 20505">
              <a:extLst>
                <a:ext uri="{FF2B5EF4-FFF2-40B4-BE49-F238E27FC236}">
                  <a16:creationId xmlns:a16="http://schemas.microsoft.com/office/drawing/2014/main" id="{68DF617A-42C1-47BF-A92B-3BEE17A212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796416" y="8784164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18" name="Freeform 20507">
              <a:extLst>
                <a:ext uri="{FF2B5EF4-FFF2-40B4-BE49-F238E27FC236}">
                  <a16:creationId xmlns:a16="http://schemas.microsoft.com/office/drawing/2014/main" id="{5F278B88-352C-4D85-A0EA-CCF6B96C17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936116" y="8782576"/>
              <a:ext cx="73025" cy="36513"/>
            </a:xfrm>
            <a:custGeom>
              <a:avLst/>
              <a:gdLst>
                <a:gd name="T0" fmla="*/ 23 w 46"/>
                <a:gd name="T1" fmla="*/ 0 h 23"/>
                <a:gd name="T2" fmla="*/ 23 w 46"/>
                <a:gd name="T3" fmla="*/ 0 h 23"/>
                <a:gd name="T4" fmla="*/ 28 w 46"/>
                <a:gd name="T5" fmla="*/ 0 h 23"/>
                <a:gd name="T6" fmla="*/ 32 w 46"/>
                <a:gd name="T7" fmla="*/ 1 h 23"/>
                <a:gd name="T8" fmla="*/ 36 w 46"/>
                <a:gd name="T9" fmla="*/ 4 h 23"/>
                <a:gd name="T10" fmla="*/ 40 w 46"/>
                <a:gd name="T11" fmla="*/ 6 h 23"/>
                <a:gd name="T12" fmla="*/ 43 w 46"/>
                <a:gd name="T13" fmla="*/ 10 h 23"/>
                <a:gd name="T14" fmla="*/ 45 w 46"/>
                <a:gd name="T15" fmla="*/ 14 h 23"/>
                <a:gd name="T16" fmla="*/ 46 w 46"/>
                <a:gd name="T17" fmla="*/ 18 h 23"/>
                <a:gd name="T18" fmla="*/ 46 w 46"/>
                <a:gd name="T19" fmla="*/ 23 h 23"/>
                <a:gd name="T20" fmla="*/ 0 w 46"/>
                <a:gd name="T21" fmla="*/ 23 h 23"/>
                <a:gd name="T22" fmla="*/ 0 w 46"/>
                <a:gd name="T23" fmla="*/ 23 h 23"/>
                <a:gd name="T24" fmla="*/ 0 w 46"/>
                <a:gd name="T25" fmla="*/ 18 h 23"/>
                <a:gd name="T26" fmla="*/ 1 w 46"/>
                <a:gd name="T27" fmla="*/ 14 h 23"/>
                <a:gd name="T28" fmla="*/ 3 w 46"/>
                <a:gd name="T29" fmla="*/ 10 h 23"/>
                <a:gd name="T30" fmla="*/ 6 w 46"/>
                <a:gd name="T31" fmla="*/ 6 h 23"/>
                <a:gd name="T32" fmla="*/ 10 w 46"/>
                <a:gd name="T33" fmla="*/ 4 h 23"/>
                <a:gd name="T34" fmla="*/ 14 w 46"/>
                <a:gd name="T35" fmla="*/ 1 h 23"/>
                <a:gd name="T36" fmla="*/ 18 w 46"/>
                <a:gd name="T37" fmla="*/ 0 h 23"/>
                <a:gd name="T38" fmla="*/ 23 w 46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23">
                  <a:moveTo>
                    <a:pt x="23" y="0"/>
                  </a:moveTo>
                  <a:lnTo>
                    <a:pt x="23" y="0"/>
                  </a:lnTo>
                  <a:lnTo>
                    <a:pt x="28" y="0"/>
                  </a:lnTo>
                  <a:lnTo>
                    <a:pt x="32" y="1"/>
                  </a:lnTo>
                  <a:lnTo>
                    <a:pt x="36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5" y="14"/>
                  </a:lnTo>
                  <a:lnTo>
                    <a:pt x="46" y="18"/>
                  </a:lnTo>
                  <a:lnTo>
                    <a:pt x="46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3" y="10"/>
                  </a:lnTo>
                  <a:lnTo>
                    <a:pt x="6" y="6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19" name="Freeform 20508">
              <a:extLst>
                <a:ext uri="{FF2B5EF4-FFF2-40B4-BE49-F238E27FC236}">
                  <a16:creationId xmlns:a16="http://schemas.microsoft.com/office/drawing/2014/main" id="{3C28700E-05E9-4724-B5C1-2C957BF9BF1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4936116" y="8819089"/>
              <a:ext cx="73025" cy="0"/>
            </a:xfrm>
            <a:custGeom>
              <a:avLst/>
              <a:gdLst>
                <a:gd name="T0" fmla="*/ 0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  <a:gd name="T8" fmla="*/ 46 w 46"/>
                <a:gd name="T9" fmla="*/ 0 w 46"/>
                <a:gd name="T10" fmla="*/ 0 w 46"/>
                <a:gd name="T11" fmla="*/ 46 w 46"/>
                <a:gd name="T12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6" y="0"/>
                  </a:move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20" name="Rectangle 20509">
              <a:extLst>
                <a:ext uri="{FF2B5EF4-FFF2-40B4-BE49-F238E27FC236}">
                  <a16:creationId xmlns:a16="http://schemas.microsoft.com/office/drawing/2014/main" id="{6593AEB6-0A69-4527-BBFB-94B4AEFD298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936116" y="8819089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21" name="Freeform 20510">
              <a:extLst>
                <a:ext uri="{FF2B5EF4-FFF2-40B4-BE49-F238E27FC236}">
                  <a16:creationId xmlns:a16="http://schemas.microsoft.com/office/drawing/2014/main" id="{E3DAEF75-13CF-4448-84D3-D95CFF2138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936116" y="8819089"/>
              <a:ext cx="73025" cy="0"/>
            </a:xfrm>
            <a:custGeom>
              <a:avLst/>
              <a:gdLst>
                <a:gd name="T0" fmla="*/ 46 w 46"/>
                <a:gd name="T1" fmla="*/ 46 w 46"/>
                <a:gd name="T2" fmla="*/ 46 w 46"/>
                <a:gd name="T3" fmla="*/ 46 w 46"/>
                <a:gd name="T4" fmla="*/ 0 w 46"/>
                <a:gd name="T5" fmla="*/ 0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22" name="Freeform 20511">
              <a:extLst>
                <a:ext uri="{FF2B5EF4-FFF2-40B4-BE49-F238E27FC236}">
                  <a16:creationId xmlns:a16="http://schemas.microsoft.com/office/drawing/2014/main" id="{F795485D-C277-443A-B749-F2CA0E30E8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936116" y="8819089"/>
              <a:ext cx="73025" cy="0"/>
            </a:xfrm>
            <a:custGeom>
              <a:avLst/>
              <a:gdLst>
                <a:gd name="T0" fmla="*/ 46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23" name="Freeform 20512">
              <a:extLst>
                <a:ext uri="{FF2B5EF4-FFF2-40B4-BE49-F238E27FC236}">
                  <a16:creationId xmlns:a16="http://schemas.microsoft.com/office/drawing/2014/main" id="{B1F0C7C2-7921-495B-AD0A-953EBFF7B3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936116" y="8819089"/>
              <a:ext cx="73025" cy="0"/>
            </a:xfrm>
            <a:custGeom>
              <a:avLst/>
              <a:gdLst>
                <a:gd name="T0" fmla="*/ 46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24" name="Freeform 20514">
              <a:extLst>
                <a:ext uri="{FF2B5EF4-FFF2-40B4-BE49-F238E27FC236}">
                  <a16:creationId xmlns:a16="http://schemas.microsoft.com/office/drawing/2014/main" id="{8452E0A4-C6CD-48EA-85B4-A80C6BF387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075816" y="8865126"/>
              <a:ext cx="74613" cy="36513"/>
            </a:xfrm>
            <a:custGeom>
              <a:avLst/>
              <a:gdLst>
                <a:gd name="T0" fmla="*/ 24 w 47"/>
                <a:gd name="T1" fmla="*/ 0 h 23"/>
                <a:gd name="T2" fmla="*/ 24 w 47"/>
                <a:gd name="T3" fmla="*/ 0 h 23"/>
                <a:gd name="T4" fmla="*/ 27 w 47"/>
                <a:gd name="T5" fmla="*/ 0 h 23"/>
                <a:gd name="T6" fmla="*/ 33 w 47"/>
                <a:gd name="T7" fmla="*/ 1 h 23"/>
                <a:gd name="T8" fmla="*/ 37 w 47"/>
                <a:gd name="T9" fmla="*/ 4 h 23"/>
                <a:gd name="T10" fmla="*/ 40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1 w 47"/>
                <a:gd name="T27" fmla="*/ 14 h 23"/>
                <a:gd name="T28" fmla="*/ 4 w 47"/>
                <a:gd name="T29" fmla="*/ 10 h 23"/>
                <a:gd name="T30" fmla="*/ 7 w 47"/>
                <a:gd name="T31" fmla="*/ 6 h 23"/>
                <a:gd name="T32" fmla="*/ 11 w 47"/>
                <a:gd name="T33" fmla="*/ 4 h 23"/>
                <a:gd name="T34" fmla="*/ 14 w 47"/>
                <a:gd name="T35" fmla="*/ 1 h 23"/>
                <a:gd name="T36" fmla="*/ 18 w 47"/>
                <a:gd name="T37" fmla="*/ 0 h 23"/>
                <a:gd name="T38" fmla="*/ 24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4" y="0"/>
                  </a:moveTo>
                  <a:lnTo>
                    <a:pt x="24" y="0"/>
                  </a:lnTo>
                  <a:lnTo>
                    <a:pt x="27" y="0"/>
                  </a:lnTo>
                  <a:lnTo>
                    <a:pt x="33" y="1"/>
                  </a:lnTo>
                  <a:lnTo>
                    <a:pt x="37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4" y="10"/>
                  </a:lnTo>
                  <a:lnTo>
                    <a:pt x="7" y="6"/>
                  </a:lnTo>
                  <a:lnTo>
                    <a:pt x="11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25" name="Freeform 20515">
              <a:extLst>
                <a:ext uri="{FF2B5EF4-FFF2-40B4-BE49-F238E27FC236}">
                  <a16:creationId xmlns:a16="http://schemas.microsoft.com/office/drawing/2014/main" id="{E4BB7F82-79DB-427F-9878-C7504811EC8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5075816" y="8901639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26" name="Rectangle 20516">
              <a:extLst>
                <a:ext uri="{FF2B5EF4-FFF2-40B4-BE49-F238E27FC236}">
                  <a16:creationId xmlns:a16="http://schemas.microsoft.com/office/drawing/2014/main" id="{349A8081-263C-49BF-82B0-B6545E4CB88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075816" y="8901639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27" name="Freeform 20517">
              <a:extLst>
                <a:ext uri="{FF2B5EF4-FFF2-40B4-BE49-F238E27FC236}">
                  <a16:creationId xmlns:a16="http://schemas.microsoft.com/office/drawing/2014/main" id="{231A47ED-476F-41E9-B3AB-298CD7D5BC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075816" y="8901639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28" name="Freeform 20518">
              <a:extLst>
                <a:ext uri="{FF2B5EF4-FFF2-40B4-BE49-F238E27FC236}">
                  <a16:creationId xmlns:a16="http://schemas.microsoft.com/office/drawing/2014/main" id="{BD0717F8-28CB-4181-A9DB-8ACE836097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075816" y="8901639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29" name="Freeform 20519">
              <a:extLst>
                <a:ext uri="{FF2B5EF4-FFF2-40B4-BE49-F238E27FC236}">
                  <a16:creationId xmlns:a16="http://schemas.microsoft.com/office/drawing/2014/main" id="{CFFF2285-44D5-4481-95FA-E4FFE92580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075816" y="8901639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30" name="Freeform 20521">
              <a:extLst>
                <a:ext uri="{FF2B5EF4-FFF2-40B4-BE49-F238E27FC236}">
                  <a16:creationId xmlns:a16="http://schemas.microsoft.com/office/drawing/2014/main" id="{AF7E8A75-553E-415A-8EF4-11134677B18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143953" y="8844489"/>
              <a:ext cx="74613" cy="36513"/>
            </a:xfrm>
            <a:custGeom>
              <a:avLst/>
              <a:gdLst>
                <a:gd name="T0" fmla="*/ 23 w 47"/>
                <a:gd name="T1" fmla="*/ 0 h 23"/>
                <a:gd name="T2" fmla="*/ 23 w 47"/>
                <a:gd name="T3" fmla="*/ 0 h 23"/>
                <a:gd name="T4" fmla="*/ 29 w 47"/>
                <a:gd name="T5" fmla="*/ 0 h 23"/>
                <a:gd name="T6" fmla="*/ 33 w 47"/>
                <a:gd name="T7" fmla="*/ 1 h 23"/>
                <a:gd name="T8" fmla="*/ 36 w 47"/>
                <a:gd name="T9" fmla="*/ 4 h 23"/>
                <a:gd name="T10" fmla="*/ 40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1 w 47"/>
                <a:gd name="T27" fmla="*/ 14 h 23"/>
                <a:gd name="T28" fmla="*/ 4 w 47"/>
                <a:gd name="T29" fmla="*/ 10 h 23"/>
                <a:gd name="T30" fmla="*/ 6 w 47"/>
                <a:gd name="T31" fmla="*/ 6 h 23"/>
                <a:gd name="T32" fmla="*/ 10 w 47"/>
                <a:gd name="T33" fmla="*/ 4 h 23"/>
                <a:gd name="T34" fmla="*/ 14 w 47"/>
                <a:gd name="T35" fmla="*/ 1 h 23"/>
                <a:gd name="T36" fmla="*/ 18 w 47"/>
                <a:gd name="T37" fmla="*/ 0 h 23"/>
                <a:gd name="T38" fmla="*/ 23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3" y="0"/>
                  </a:moveTo>
                  <a:lnTo>
                    <a:pt x="23" y="0"/>
                  </a:lnTo>
                  <a:lnTo>
                    <a:pt x="29" y="0"/>
                  </a:lnTo>
                  <a:lnTo>
                    <a:pt x="33" y="1"/>
                  </a:lnTo>
                  <a:lnTo>
                    <a:pt x="36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4" y="10"/>
                  </a:lnTo>
                  <a:lnTo>
                    <a:pt x="6" y="6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31" name="Freeform 20522">
              <a:extLst>
                <a:ext uri="{FF2B5EF4-FFF2-40B4-BE49-F238E27FC236}">
                  <a16:creationId xmlns:a16="http://schemas.microsoft.com/office/drawing/2014/main" id="{FE57C0D5-AC9B-43C5-86F5-EABCB8E59C6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4143953" y="8881001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32" name="Rectangle 20523">
              <a:extLst>
                <a:ext uri="{FF2B5EF4-FFF2-40B4-BE49-F238E27FC236}">
                  <a16:creationId xmlns:a16="http://schemas.microsoft.com/office/drawing/2014/main" id="{31592AAF-1F72-4CC8-8138-0CAD9F140FC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143953" y="8881001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33" name="Freeform 20524">
              <a:extLst>
                <a:ext uri="{FF2B5EF4-FFF2-40B4-BE49-F238E27FC236}">
                  <a16:creationId xmlns:a16="http://schemas.microsoft.com/office/drawing/2014/main" id="{AF79DF16-09CA-4795-A3F5-64695C2A59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143953" y="8881001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34" name="Freeform 20525">
              <a:extLst>
                <a:ext uri="{FF2B5EF4-FFF2-40B4-BE49-F238E27FC236}">
                  <a16:creationId xmlns:a16="http://schemas.microsoft.com/office/drawing/2014/main" id="{DF7F1D78-9491-4025-BA40-E60D7BD42A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143953" y="8881001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35" name="Freeform 20526">
              <a:extLst>
                <a:ext uri="{FF2B5EF4-FFF2-40B4-BE49-F238E27FC236}">
                  <a16:creationId xmlns:a16="http://schemas.microsoft.com/office/drawing/2014/main" id="{C3906F32-6D55-4AC6-A6A4-EFA12790E6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143953" y="8881001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36" name="Freeform 20545">
              <a:extLst>
                <a:ext uri="{FF2B5EF4-FFF2-40B4-BE49-F238E27FC236}">
                  <a16:creationId xmlns:a16="http://schemas.microsoft.com/office/drawing/2014/main" id="{9583FF61-9C2C-487C-A6B1-1942FE6A75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760028" y="9911289"/>
              <a:ext cx="0" cy="25400"/>
            </a:xfrm>
            <a:custGeom>
              <a:avLst/>
              <a:gdLst>
                <a:gd name="T0" fmla="*/ 16 h 16"/>
                <a:gd name="T1" fmla="*/ 0 h 16"/>
                <a:gd name="T2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lnTo>
                    <a:pt x="0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</p:grpSp>
      <p:grpSp>
        <p:nvGrpSpPr>
          <p:cNvPr id="237" name="组合 236">
            <a:extLst>
              <a:ext uri="{FF2B5EF4-FFF2-40B4-BE49-F238E27FC236}">
                <a16:creationId xmlns:a16="http://schemas.microsoft.com/office/drawing/2014/main" id="{6BBAAA79-BFC1-4A76-9910-D970E7EE3F4A}"/>
              </a:ext>
            </a:extLst>
          </p:cNvPr>
          <p:cNvGrpSpPr/>
          <p:nvPr/>
        </p:nvGrpSpPr>
        <p:grpSpPr>
          <a:xfrm>
            <a:off x="8074821" y="1819274"/>
            <a:ext cx="4652963" cy="4356101"/>
            <a:chOff x="33480378" y="6093351"/>
            <a:chExt cx="4652963" cy="4356101"/>
          </a:xfrm>
        </p:grpSpPr>
        <p:sp>
          <p:nvSpPr>
            <p:cNvPr id="238" name="Freeform 13">
              <a:extLst>
                <a:ext uri="{FF2B5EF4-FFF2-40B4-BE49-F238E27FC236}">
                  <a16:creationId xmlns:a16="http://schemas.microsoft.com/office/drawing/2014/main" id="{6066E06A-1D27-4A41-9F4B-2CF1EBE992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480378" y="6093351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6 w 80"/>
                <a:gd name="T5" fmla="*/ 65 h 129"/>
                <a:gd name="T6" fmla="*/ 57 w 80"/>
                <a:gd name="T7" fmla="*/ 67 h 129"/>
                <a:gd name="T8" fmla="*/ 53 w 80"/>
                <a:gd name="T9" fmla="*/ 68 h 129"/>
                <a:gd name="T10" fmla="*/ 50 w 80"/>
                <a:gd name="T11" fmla="*/ 70 h 129"/>
                <a:gd name="T12" fmla="*/ 48 w 80"/>
                <a:gd name="T13" fmla="*/ 72 h 129"/>
                <a:gd name="T14" fmla="*/ 46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2 h 129"/>
                <a:gd name="T40" fmla="*/ 29 w 80"/>
                <a:gd name="T41" fmla="*/ 70 h 129"/>
                <a:gd name="T42" fmla="*/ 26 w 80"/>
                <a:gd name="T43" fmla="*/ 68 h 129"/>
                <a:gd name="T44" fmla="*/ 22 w 80"/>
                <a:gd name="T45" fmla="*/ 67 h 129"/>
                <a:gd name="T46" fmla="*/ 13 w 80"/>
                <a:gd name="T47" fmla="*/ 65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4 h 129"/>
                <a:gd name="T54" fmla="*/ 22 w 80"/>
                <a:gd name="T55" fmla="*/ 63 h 129"/>
                <a:gd name="T56" fmla="*/ 26 w 80"/>
                <a:gd name="T57" fmla="*/ 60 h 129"/>
                <a:gd name="T58" fmla="*/ 29 w 80"/>
                <a:gd name="T59" fmla="*/ 59 h 129"/>
                <a:gd name="T60" fmla="*/ 33 w 80"/>
                <a:gd name="T61" fmla="*/ 56 h 129"/>
                <a:gd name="T62" fmla="*/ 35 w 80"/>
                <a:gd name="T63" fmla="*/ 53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3 h 129"/>
                <a:gd name="T86" fmla="*/ 48 w 80"/>
                <a:gd name="T87" fmla="*/ 56 h 129"/>
                <a:gd name="T88" fmla="*/ 50 w 80"/>
                <a:gd name="T89" fmla="*/ 59 h 129"/>
                <a:gd name="T90" fmla="*/ 53 w 80"/>
                <a:gd name="T91" fmla="*/ 60 h 129"/>
                <a:gd name="T92" fmla="*/ 57 w 80"/>
                <a:gd name="T93" fmla="*/ 63 h 129"/>
                <a:gd name="T94" fmla="*/ 66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6" y="65"/>
                  </a:lnTo>
                  <a:lnTo>
                    <a:pt x="57" y="67"/>
                  </a:lnTo>
                  <a:lnTo>
                    <a:pt x="53" y="68"/>
                  </a:lnTo>
                  <a:lnTo>
                    <a:pt x="50" y="70"/>
                  </a:lnTo>
                  <a:lnTo>
                    <a:pt x="48" y="72"/>
                  </a:lnTo>
                  <a:lnTo>
                    <a:pt x="46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2" y="67"/>
                  </a:lnTo>
                  <a:lnTo>
                    <a:pt x="13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4"/>
                  </a:lnTo>
                  <a:lnTo>
                    <a:pt x="22" y="63"/>
                  </a:lnTo>
                  <a:lnTo>
                    <a:pt x="26" y="60"/>
                  </a:lnTo>
                  <a:lnTo>
                    <a:pt x="29" y="59"/>
                  </a:lnTo>
                  <a:lnTo>
                    <a:pt x="33" y="56"/>
                  </a:lnTo>
                  <a:lnTo>
                    <a:pt x="35" y="53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3"/>
                  </a:lnTo>
                  <a:lnTo>
                    <a:pt x="48" y="56"/>
                  </a:lnTo>
                  <a:lnTo>
                    <a:pt x="50" y="59"/>
                  </a:lnTo>
                  <a:lnTo>
                    <a:pt x="53" y="60"/>
                  </a:lnTo>
                  <a:lnTo>
                    <a:pt x="57" y="63"/>
                  </a:lnTo>
                  <a:lnTo>
                    <a:pt x="66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39" name="Freeform 14">
              <a:extLst>
                <a:ext uri="{FF2B5EF4-FFF2-40B4-BE49-F238E27FC236}">
                  <a16:creationId xmlns:a16="http://schemas.microsoft.com/office/drawing/2014/main" id="{4321AD06-8384-4B0F-8A4F-2FC51516499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658303" y="8234889"/>
              <a:ext cx="125413" cy="206375"/>
            </a:xfrm>
            <a:custGeom>
              <a:avLst/>
              <a:gdLst>
                <a:gd name="T0" fmla="*/ 79 w 79"/>
                <a:gd name="T1" fmla="*/ 65 h 130"/>
                <a:gd name="T2" fmla="*/ 79 w 79"/>
                <a:gd name="T3" fmla="*/ 65 h 130"/>
                <a:gd name="T4" fmla="*/ 67 w 79"/>
                <a:gd name="T5" fmla="*/ 66 h 130"/>
                <a:gd name="T6" fmla="*/ 57 w 79"/>
                <a:gd name="T7" fmla="*/ 67 h 130"/>
                <a:gd name="T8" fmla="*/ 54 w 79"/>
                <a:gd name="T9" fmla="*/ 68 h 130"/>
                <a:gd name="T10" fmla="*/ 51 w 79"/>
                <a:gd name="T11" fmla="*/ 70 h 130"/>
                <a:gd name="T12" fmla="*/ 47 w 79"/>
                <a:gd name="T13" fmla="*/ 72 h 130"/>
                <a:gd name="T14" fmla="*/ 45 w 79"/>
                <a:gd name="T15" fmla="*/ 75 h 130"/>
                <a:gd name="T16" fmla="*/ 43 w 79"/>
                <a:gd name="T17" fmla="*/ 79 h 130"/>
                <a:gd name="T18" fmla="*/ 42 w 79"/>
                <a:gd name="T19" fmla="*/ 83 h 130"/>
                <a:gd name="T20" fmla="*/ 41 w 79"/>
                <a:gd name="T21" fmla="*/ 95 h 130"/>
                <a:gd name="T22" fmla="*/ 40 w 79"/>
                <a:gd name="T23" fmla="*/ 110 h 130"/>
                <a:gd name="T24" fmla="*/ 39 w 79"/>
                <a:gd name="T25" fmla="*/ 130 h 130"/>
                <a:gd name="T26" fmla="*/ 39 w 79"/>
                <a:gd name="T27" fmla="*/ 130 h 130"/>
                <a:gd name="T28" fmla="*/ 39 w 79"/>
                <a:gd name="T29" fmla="*/ 110 h 130"/>
                <a:gd name="T30" fmla="*/ 38 w 79"/>
                <a:gd name="T31" fmla="*/ 95 h 130"/>
                <a:gd name="T32" fmla="*/ 37 w 79"/>
                <a:gd name="T33" fmla="*/ 83 h 130"/>
                <a:gd name="T34" fmla="*/ 36 w 79"/>
                <a:gd name="T35" fmla="*/ 79 h 130"/>
                <a:gd name="T36" fmla="*/ 34 w 79"/>
                <a:gd name="T37" fmla="*/ 75 h 130"/>
                <a:gd name="T38" fmla="*/ 32 w 79"/>
                <a:gd name="T39" fmla="*/ 72 h 130"/>
                <a:gd name="T40" fmla="*/ 29 w 79"/>
                <a:gd name="T41" fmla="*/ 70 h 130"/>
                <a:gd name="T42" fmla="*/ 26 w 79"/>
                <a:gd name="T43" fmla="*/ 68 h 130"/>
                <a:gd name="T44" fmla="*/ 23 w 79"/>
                <a:gd name="T45" fmla="*/ 67 h 130"/>
                <a:gd name="T46" fmla="*/ 13 w 79"/>
                <a:gd name="T47" fmla="*/ 66 h 130"/>
                <a:gd name="T48" fmla="*/ 0 w 79"/>
                <a:gd name="T49" fmla="*/ 65 h 130"/>
                <a:gd name="T50" fmla="*/ 0 w 79"/>
                <a:gd name="T51" fmla="*/ 65 h 130"/>
                <a:gd name="T52" fmla="*/ 13 w 79"/>
                <a:gd name="T53" fmla="*/ 65 h 130"/>
                <a:gd name="T54" fmla="*/ 23 w 79"/>
                <a:gd name="T55" fmla="*/ 63 h 130"/>
                <a:gd name="T56" fmla="*/ 26 w 79"/>
                <a:gd name="T57" fmla="*/ 62 h 130"/>
                <a:gd name="T58" fmla="*/ 29 w 79"/>
                <a:gd name="T59" fmla="*/ 60 h 130"/>
                <a:gd name="T60" fmla="*/ 32 w 79"/>
                <a:gd name="T61" fmla="*/ 58 h 130"/>
                <a:gd name="T62" fmla="*/ 34 w 79"/>
                <a:gd name="T63" fmla="*/ 55 h 130"/>
                <a:gd name="T64" fmla="*/ 36 w 79"/>
                <a:gd name="T65" fmla="*/ 51 h 130"/>
                <a:gd name="T66" fmla="*/ 37 w 79"/>
                <a:gd name="T67" fmla="*/ 47 h 130"/>
                <a:gd name="T68" fmla="*/ 38 w 79"/>
                <a:gd name="T69" fmla="*/ 35 h 130"/>
                <a:gd name="T70" fmla="*/ 39 w 79"/>
                <a:gd name="T71" fmla="*/ 20 h 130"/>
                <a:gd name="T72" fmla="*/ 39 w 79"/>
                <a:gd name="T73" fmla="*/ 0 h 130"/>
                <a:gd name="T74" fmla="*/ 39 w 79"/>
                <a:gd name="T75" fmla="*/ 0 h 130"/>
                <a:gd name="T76" fmla="*/ 40 w 79"/>
                <a:gd name="T77" fmla="*/ 20 h 130"/>
                <a:gd name="T78" fmla="*/ 41 w 79"/>
                <a:gd name="T79" fmla="*/ 35 h 130"/>
                <a:gd name="T80" fmla="*/ 42 w 79"/>
                <a:gd name="T81" fmla="*/ 47 h 130"/>
                <a:gd name="T82" fmla="*/ 43 w 79"/>
                <a:gd name="T83" fmla="*/ 51 h 130"/>
                <a:gd name="T84" fmla="*/ 45 w 79"/>
                <a:gd name="T85" fmla="*/ 55 h 130"/>
                <a:gd name="T86" fmla="*/ 47 w 79"/>
                <a:gd name="T87" fmla="*/ 58 h 130"/>
                <a:gd name="T88" fmla="*/ 51 w 79"/>
                <a:gd name="T89" fmla="*/ 60 h 130"/>
                <a:gd name="T90" fmla="*/ 54 w 79"/>
                <a:gd name="T91" fmla="*/ 62 h 130"/>
                <a:gd name="T92" fmla="*/ 57 w 79"/>
                <a:gd name="T93" fmla="*/ 63 h 130"/>
                <a:gd name="T94" fmla="*/ 67 w 79"/>
                <a:gd name="T95" fmla="*/ 65 h 130"/>
                <a:gd name="T96" fmla="*/ 79 w 79"/>
                <a:gd name="T97" fmla="*/ 65 h 130"/>
                <a:gd name="T98" fmla="*/ 79 w 79"/>
                <a:gd name="T9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30">
                  <a:moveTo>
                    <a:pt x="79" y="65"/>
                  </a:moveTo>
                  <a:lnTo>
                    <a:pt x="79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4" y="68"/>
                  </a:lnTo>
                  <a:lnTo>
                    <a:pt x="51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30"/>
                  </a:lnTo>
                  <a:lnTo>
                    <a:pt x="39" y="130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5"/>
                  </a:lnTo>
                  <a:lnTo>
                    <a:pt x="32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3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3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1"/>
                  </a:lnTo>
                  <a:lnTo>
                    <a:pt x="37" y="47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7"/>
                  </a:lnTo>
                  <a:lnTo>
                    <a:pt x="43" y="51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1" y="60"/>
                  </a:lnTo>
                  <a:lnTo>
                    <a:pt x="54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40" name="Freeform 15">
              <a:extLst>
                <a:ext uri="{FF2B5EF4-FFF2-40B4-BE49-F238E27FC236}">
                  <a16:creationId xmlns:a16="http://schemas.microsoft.com/office/drawing/2014/main" id="{1038204F-B697-4C71-9A6B-8495BEF9CB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566353" y="9623951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1 h 129"/>
                <a:gd name="T12" fmla="*/ 48 w 80"/>
                <a:gd name="T13" fmla="*/ 73 h 129"/>
                <a:gd name="T14" fmla="*/ 46 w 80"/>
                <a:gd name="T15" fmla="*/ 76 h 129"/>
                <a:gd name="T16" fmla="*/ 44 w 80"/>
                <a:gd name="T17" fmla="*/ 79 h 129"/>
                <a:gd name="T18" fmla="*/ 43 w 80"/>
                <a:gd name="T19" fmla="*/ 84 h 129"/>
                <a:gd name="T20" fmla="*/ 41 w 80"/>
                <a:gd name="T21" fmla="*/ 95 h 129"/>
                <a:gd name="T22" fmla="*/ 41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8 w 80"/>
                <a:gd name="T33" fmla="*/ 84 h 129"/>
                <a:gd name="T34" fmla="*/ 35 w 80"/>
                <a:gd name="T35" fmla="*/ 79 h 129"/>
                <a:gd name="T36" fmla="*/ 34 w 80"/>
                <a:gd name="T37" fmla="*/ 76 h 129"/>
                <a:gd name="T38" fmla="*/ 32 w 80"/>
                <a:gd name="T39" fmla="*/ 73 h 129"/>
                <a:gd name="T40" fmla="*/ 29 w 80"/>
                <a:gd name="T41" fmla="*/ 71 h 129"/>
                <a:gd name="T42" fmla="*/ 26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6 w 80"/>
                <a:gd name="T57" fmla="*/ 62 h 129"/>
                <a:gd name="T58" fmla="*/ 29 w 80"/>
                <a:gd name="T59" fmla="*/ 60 h 129"/>
                <a:gd name="T60" fmla="*/ 32 w 80"/>
                <a:gd name="T61" fmla="*/ 58 h 129"/>
                <a:gd name="T62" fmla="*/ 34 w 80"/>
                <a:gd name="T63" fmla="*/ 54 h 129"/>
                <a:gd name="T64" fmla="*/ 35 w 80"/>
                <a:gd name="T65" fmla="*/ 51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1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1 h 129"/>
                <a:gd name="T84" fmla="*/ 46 w 80"/>
                <a:gd name="T85" fmla="*/ 54 h 129"/>
                <a:gd name="T86" fmla="*/ 48 w 80"/>
                <a:gd name="T87" fmla="*/ 58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1"/>
                  </a:lnTo>
                  <a:lnTo>
                    <a:pt x="48" y="73"/>
                  </a:lnTo>
                  <a:lnTo>
                    <a:pt x="46" y="76"/>
                  </a:lnTo>
                  <a:lnTo>
                    <a:pt x="44" y="79"/>
                  </a:lnTo>
                  <a:lnTo>
                    <a:pt x="43" y="84"/>
                  </a:lnTo>
                  <a:lnTo>
                    <a:pt x="41" y="95"/>
                  </a:lnTo>
                  <a:lnTo>
                    <a:pt x="41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8" y="84"/>
                  </a:lnTo>
                  <a:lnTo>
                    <a:pt x="35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9" y="71"/>
                  </a:lnTo>
                  <a:lnTo>
                    <a:pt x="26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4"/>
                  </a:lnTo>
                  <a:lnTo>
                    <a:pt x="35" y="51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1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1"/>
                  </a:lnTo>
                  <a:lnTo>
                    <a:pt x="46" y="54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41" name="Freeform 16">
              <a:extLst>
                <a:ext uri="{FF2B5EF4-FFF2-40B4-BE49-F238E27FC236}">
                  <a16:creationId xmlns:a16="http://schemas.microsoft.com/office/drawing/2014/main" id="{3578FB8C-9F17-413A-A8F3-44EA801223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38078" y="10141476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7 w 80"/>
                <a:gd name="T5" fmla="*/ 66 h 129"/>
                <a:gd name="T6" fmla="*/ 57 w 80"/>
                <a:gd name="T7" fmla="*/ 67 h 129"/>
                <a:gd name="T8" fmla="*/ 53 w 80"/>
                <a:gd name="T9" fmla="*/ 69 h 129"/>
                <a:gd name="T10" fmla="*/ 50 w 80"/>
                <a:gd name="T11" fmla="*/ 70 h 129"/>
                <a:gd name="T12" fmla="*/ 48 w 80"/>
                <a:gd name="T13" fmla="*/ 73 h 129"/>
                <a:gd name="T14" fmla="*/ 46 w 80"/>
                <a:gd name="T15" fmla="*/ 75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5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10 h 129"/>
                <a:gd name="T30" fmla="*/ 39 w 80"/>
                <a:gd name="T31" fmla="*/ 95 h 129"/>
                <a:gd name="T32" fmla="*/ 37 w 80"/>
                <a:gd name="T33" fmla="*/ 83 h 129"/>
                <a:gd name="T34" fmla="*/ 36 w 80"/>
                <a:gd name="T35" fmla="*/ 79 h 129"/>
                <a:gd name="T36" fmla="*/ 35 w 80"/>
                <a:gd name="T37" fmla="*/ 75 h 129"/>
                <a:gd name="T38" fmla="*/ 33 w 80"/>
                <a:gd name="T39" fmla="*/ 73 h 129"/>
                <a:gd name="T40" fmla="*/ 30 w 80"/>
                <a:gd name="T41" fmla="*/ 70 h 129"/>
                <a:gd name="T42" fmla="*/ 27 w 80"/>
                <a:gd name="T43" fmla="*/ 69 h 129"/>
                <a:gd name="T44" fmla="*/ 22 w 80"/>
                <a:gd name="T45" fmla="*/ 67 h 129"/>
                <a:gd name="T46" fmla="*/ 13 w 80"/>
                <a:gd name="T47" fmla="*/ 66 h 129"/>
                <a:gd name="T48" fmla="*/ 0 w 80"/>
                <a:gd name="T49" fmla="*/ 65 h 129"/>
                <a:gd name="T50" fmla="*/ 0 w 80"/>
                <a:gd name="T51" fmla="*/ 65 h 129"/>
                <a:gd name="T52" fmla="*/ 13 w 80"/>
                <a:gd name="T53" fmla="*/ 65 h 129"/>
                <a:gd name="T54" fmla="*/ 22 w 80"/>
                <a:gd name="T55" fmla="*/ 63 h 129"/>
                <a:gd name="T56" fmla="*/ 27 w 80"/>
                <a:gd name="T57" fmla="*/ 62 h 129"/>
                <a:gd name="T58" fmla="*/ 30 w 80"/>
                <a:gd name="T59" fmla="*/ 60 h 129"/>
                <a:gd name="T60" fmla="*/ 33 w 80"/>
                <a:gd name="T61" fmla="*/ 58 h 129"/>
                <a:gd name="T62" fmla="*/ 35 w 80"/>
                <a:gd name="T63" fmla="*/ 55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40 w 80"/>
                <a:gd name="T71" fmla="*/ 20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20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5 h 129"/>
                <a:gd name="T86" fmla="*/ 48 w 80"/>
                <a:gd name="T87" fmla="*/ 58 h 129"/>
                <a:gd name="T88" fmla="*/ 50 w 80"/>
                <a:gd name="T89" fmla="*/ 60 h 129"/>
                <a:gd name="T90" fmla="*/ 53 w 80"/>
                <a:gd name="T91" fmla="*/ 62 h 129"/>
                <a:gd name="T92" fmla="*/ 57 w 80"/>
                <a:gd name="T93" fmla="*/ 63 h 129"/>
                <a:gd name="T94" fmla="*/ 67 w 80"/>
                <a:gd name="T95" fmla="*/ 65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8" y="73"/>
                  </a:lnTo>
                  <a:lnTo>
                    <a:pt x="46" y="75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10"/>
                  </a:lnTo>
                  <a:lnTo>
                    <a:pt x="39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3"/>
                  </a:lnTo>
                  <a:lnTo>
                    <a:pt x="30" y="70"/>
                  </a:lnTo>
                  <a:lnTo>
                    <a:pt x="27" y="69"/>
                  </a:lnTo>
                  <a:lnTo>
                    <a:pt x="22" y="67"/>
                  </a:lnTo>
                  <a:lnTo>
                    <a:pt x="13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22" y="63"/>
                  </a:lnTo>
                  <a:lnTo>
                    <a:pt x="27" y="62"/>
                  </a:lnTo>
                  <a:lnTo>
                    <a:pt x="30" y="60"/>
                  </a:lnTo>
                  <a:lnTo>
                    <a:pt x="33" y="58"/>
                  </a:lnTo>
                  <a:lnTo>
                    <a:pt x="35" y="55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5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42" name="Freeform 17">
              <a:extLst>
                <a:ext uri="{FF2B5EF4-FFF2-40B4-BE49-F238E27FC236}">
                  <a16:creationId xmlns:a16="http://schemas.microsoft.com/office/drawing/2014/main" id="{EBACA242-E59F-4735-9301-96678B3204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560128" y="8639701"/>
              <a:ext cx="125413" cy="204788"/>
            </a:xfrm>
            <a:custGeom>
              <a:avLst/>
              <a:gdLst>
                <a:gd name="T0" fmla="*/ 79 w 79"/>
                <a:gd name="T1" fmla="*/ 64 h 129"/>
                <a:gd name="T2" fmla="*/ 79 w 79"/>
                <a:gd name="T3" fmla="*/ 64 h 129"/>
                <a:gd name="T4" fmla="*/ 67 w 79"/>
                <a:gd name="T5" fmla="*/ 64 h 129"/>
                <a:gd name="T6" fmla="*/ 57 w 79"/>
                <a:gd name="T7" fmla="*/ 66 h 129"/>
                <a:gd name="T8" fmla="*/ 54 w 79"/>
                <a:gd name="T9" fmla="*/ 67 h 129"/>
                <a:gd name="T10" fmla="*/ 50 w 79"/>
                <a:gd name="T11" fmla="*/ 69 h 129"/>
                <a:gd name="T12" fmla="*/ 47 w 79"/>
                <a:gd name="T13" fmla="*/ 72 h 129"/>
                <a:gd name="T14" fmla="*/ 45 w 79"/>
                <a:gd name="T15" fmla="*/ 75 h 129"/>
                <a:gd name="T16" fmla="*/ 43 w 79"/>
                <a:gd name="T17" fmla="*/ 79 h 129"/>
                <a:gd name="T18" fmla="*/ 42 w 79"/>
                <a:gd name="T19" fmla="*/ 83 h 129"/>
                <a:gd name="T20" fmla="*/ 41 w 79"/>
                <a:gd name="T21" fmla="*/ 94 h 129"/>
                <a:gd name="T22" fmla="*/ 40 w 79"/>
                <a:gd name="T23" fmla="*/ 109 h 129"/>
                <a:gd name="T24" fmla="*/ 39 w 79"/>
                <a:gd name="T25" fmla="*/ 129 h 129"/>
                <a:gd name="T26" fmla="*/ 39 w 79"/>
                <a:gd name="T27" fmla="*/ 129 h 129"/>
                <a:gd name="T28" fmla="*/ 39 w 79"/>
                <a:gd name="T29" fmla="*/ 109 h 129"/>
                <a:gd name="T30" fmla="*/ 38 w 79"/>
                <a:gd name="T31" fmla="*/ 94 h 129"/>
                <a:gd name="T32" fmla="*/ 37 w 79"/>
                <a:gd name="T33" fmla="*/ 83 h 129"/>
                <a:gd name="T34" fmla="*/ 36 w 79"/>
                <a:gd name="T35" fmla="*/ 79 h 129"/>
                <a:gd name="T36" fmla="*/ 34 w 79"/>
                <a:gd name="T37" fmla="*/ 75 h 129"/>
                <a:gd name="T38" fmla="*/ 32 w 79"/>
                <a:gd name="T39" fmla="*/ 72 h 129"/>
                <a:gd name="T40" fmla="*/ 29 w 79"/>
                <a:gd name="T41" fmla="*/ 69 h 129"/>
                <a:gd name="T42" fmla="*/ 26 w 79"/>
                <a:gd name="T43" fmla="*/ 67 h 129"/>
                <a:gd name="T44" fmla="*/ 23 w 79"/>
                <a:gd name="T45" fmla="*/ 66 h 129"/>
                <a:gd name="T46" fmla="*/ 13 w 79"/>
                <a:gd name="T47" fmla="*/ 64 h 129"/>
                <a:gd name="T48" fmla="*/ 0 w 79"/>
                <a:gd name="T49" fmla="*/ 64 h 129"/>
                <a:gd name="T50" fmla="*/ 0 w 79"/>
                <a:gd name="T51" fmla="*/ 64 h 129"/>
                <a:gd name="T52" fmla="*/ 13 w 79"/>
                <a:gd name="T53" fmla="*/ 63 h 129"/>
                <a:gd name="T54" fmla="*/ 23 w 79"/>
                <a:gd name="T55" fmla="*/ 62 h 129"/>
                <a:gd name="T56" fmla="*/ 26 w 79"/>
                <a:gd name="T57" fmla="*/ 61 h 129"/>
                <a:gd name="T58" fmla="*/ 29 w 79"/>
                <a:gd name="T59" fmla="*/ 59 h 129"/>
                <a:gd name="T60" fmla="*/ 32 w 79"/>
                <a:gd name="T61" fmla="*/ 57 h 129"/>
                <a:gd name="T62" fmla="*/ 34 w 79"/>
                <a:gd name="T63" fmla="*/ 54 h 129"/>
                <a:gd name="T64" fmla="*/ 36 w 79"/>
                <a:gd name="T65" fmla="*/ 50 h 129"/>
                <a:gd name="T66" fmla="*/ 37 w 79"/>
                <a:gd name="T67" fmla="*/ 46 h 129"/>
                <a:gd name="T68" fmla="*/ 38 w 79"/>
                <a:gd name="T69" fmla="*/ 35 h 129"/>
                <a:gd name="T70" fmla="*/ 39 w 79"/>
                <a:gd name="T71" fmla="*/ 19 h 129"/>
                <a:gd name="T72" fmla="*/ 39 w 79"/>
                <a:gd name="T73" fmla="*/ 0 h 129"/>
                <a:gd name="T74" fmla="*/ 39 w 79"/>
                <a:gd name="T75" fmla="*/ 0 h 129"/>
                <a:gd name="T76" fmla="*/ 40 w 79"/>
                <a:gd name="T77" fmla="*/ 19 h 129"/>
                <a:gd name="T78" fmla="*/ 41 w 79"/>
                <a:gd name="T79" fmla="*/ 35 h 129"/>
                <a:gd name="T80" fmla="*/ 42 w 79"/>
                <a:gd name="T81" fmla="*/ 46 h 129"/>
                <a:gd name="T82" fmla="*/ 43 w 79"/>
                <a:gd name="T83" fmla="*/ 50 h 129"/>
                <a:gd name="T84" fmla="*/ 45 w 79"/>
                <a:gd name="T85" fmla="*/ 54 h 129"/>
                <a:gd name="T86" fmla="*/ 47 w 79"/>
                <a:gd name="T87" fmla="*/ 57 h 129"/>
                <a:gd name="T88" fmla="*/ 50 w 79"/>
                <a:gd name="T89" fmla="*/ 59 h 129"/>
                <a:gd name="T90" fmla="*/ 54 w 79"/>
                <a:gd name="T91" fmla="*/ 61 h 129"/>
                <a:gd name="T92" fmla="*/ 57 w 79"/>
                <a:gd name="T93" fmla="*/ 62 h 129"/>
                <a:gd name="T94" fmla="*/ 67 w 79"/>
                <a:gd name="T95" fmla="*/ 63 h 129"/>
                <a:gd name="T96" fmla="*/ 79 w 79"/>
                <a:gd name="T97" fmla="*/ 64 h 129"/>
                <a:gd name="T98" fmla="*/ 79 w 79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29">
                  <a:moveTo>
                    <a:pt x="79" y="64"/>
                  </a:moveTo>
                  <a:lnTo>
                    <a:pt x="79" y="64"/>
                  </a:lnTo>
                  <a:lnTo>
                    <a:pt x="67" y="64"/>
                  </a:lnTo>
                  <a:lnTo>
                    <a:pt x="57" y="66"/>
                  </a:lnTo>
                  <a:lnTo>
                    <a:pt x="54" y="67"/>
                  </a:lnTo>
                  <a:lnTo>
                    <a:pt x="50" y="69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39" y="129"/>
                  </a:lnTo>
                  <a:lnTo>
                    <a:pt x="39" y="129"/>
                  </a:lnTo>
                  <a:lnTo>
                    <a:pt x="39" y="109"/>
                  </a:lnTo>
                  <a:lnTo>
                    <a:pt x="38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5"/>
                  </a:lnTo>
                  <a:lnTo>
                    <a:pt x="32" y="72"/>
                  </a:lnTo>
                  <a:lnTo>
                    <a:pt x="29" y="69"/>
                  </a:lnTo>
                  <a:lnTo>
                    <a:pt x="26" y="67"/>
                  </a:lnTo>
                  <a:lnTo>
                    <a:pt x="23" y="66"/>
                  </a:lnTo>
                  <a:lnTo>
                    <a:pt x="13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3"/>
                  </a:lnTo>
                  <a:lnTo>
                    <a:pt x="23" y="62"/>
                  </a:lnTo>
                  <a:lnTo>
                    <a:pt x="26" y="61"/>
                  </a:lnTo>
                  <a:lnTo>
                    <a:pt x="29" y="59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8" y="35"/>
                  </a:lnTo>
                  <a:lnTo>
                    <a:pt x="39" y="19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3" y="50"/>
                  </a:lnTo>
                  <a:lnTo>
                    <a:pt x="45" y="54"/>
                  </a:lnTo>
                  <a:lnTo>
                    <a:pt x="47" y="57"/>
                  </a:lnTo>
                  <a:lnTo>
                    <a:pt x="50" y="59"/>
                  </a:lnTo>
                  <a:lnTo>
                    <a:pt x="54" y="61"/>
                  </a:lnTo>
                  <a:lnTo>
                    <a:pt x="57" y="62"/>
                  </a:lnTo>
                  <a:lnTo>
                    <a:pt x="67" y="63"/>
                  </a:lnTo>
                  <a:lnTo>
                    <a:pt x="79" y="64"/>
                  </a:lnTo>
                  <a:lnTo>
                    <a:pt x="79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43" name="Freeform 18">
              <a:extLst>
                <a:ext uri="{FF2B5EF4-FFF2-40B4-BE49-F238E27FC236}">
                  <a16:creationId xmlns:a16="http://schemas.microsoft.com/office/drawing/2014/main" id="{EDEB2BBE-9D03-47A1-BF51-71A66D9A58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74578" y="6839476"/>
              <a:ext cx="127000" cy="204788"/>
            </a:xfrm>
            <a:custGeom>
              <a:avLst/>
              <a:gdLst>
                <a:gd name="T0" fmla="*/ 80 w 80"/>
                <a:gd name="T1" fmla="*/ 64 h 129"/>
                <a:gd name="T2" fmla="*/ 80 w 80"/>
                <a:gd name="T3" fmla="*/ 64 h 129"/>
                <a:gd name="T4" fmla="*/ 67 w 80"/>
                <a:gd name="T5" fmla="*/ 65 h 129"/>
                <a:gd name="T6" fmla="*/ 57 w 80"/>
                <a:gd name="T7" fmla="*/ 66 h 129"/>
                <a:gd name="T8" fmla="*/ 53 w 80"/>
                <a:gd name="T9" fmla="*/ 67 h 129"/>
                <a:gd name="T10" fmla="*/ 50 w 80"/>
                <a:gd name="T11" fmla="*/ 69 h 129"/>
                <a:gd name="T12" fmla="*/ 48 w 80"/>
                <a:gd name="T13" fmla="*/ 72 h 129"/>
                <a:gd name="T14" fmla="*/ 46 w 80"/>
                <a:gd name="T15" fmla="*/ 74 h 129"/>
                <a:gd name="T16" fmla="*/ 44 w 80"/>
                <a:gd name="T17" fmla="*/ 79 h 129"/>
                <a:gd name="T18" fmla="*/ 43 w 80"/>
                <a:gd name="T19" fmla="*/ 83 h 129"/>
                <a:gd name="T20" fmla="*/ 41 w 80"/>
                <a:gd name="T21" fmla="*/ 94 h 129"/>
                <a:gd name="T22" fmla="*/ 40 w 80"/>
                <a:gd name="T23" fmla="*/ 109 h 129"/>
                <a:gd name="T24" fmla="*/ 40 w 80"/>
                <a:gd name="T25" fmla="*/ 129 h 129"/>
                <a:gd name="T26" fmla="*/ 40 w 80"/>
                <a:gd name="T27" fmla="*/ 129 h 129"/>
                <a:gd name="T28" fmla="*/ 40 w 80"/>
                <a:gd name="T29" fmla="*/ 109 h 129"/>
                <a:gd name="T30" fmla="*/ 39 w 80"/>
                <a:gd name="T31" fmla="*/ 94 h 129"/>
                <a:gd name="T32" fmla="*/ 38 w 80"/>
                <a:gd name="T33" fmla="*/ 83 h 129"/>
                <a:gd name="T34" fmla="*/ 36 w 80"/>
                <a:gd name="T35" fmla="*/ 79 h 129"/>
                <a:gd name="T36" fmla="*/ 35 w 80"/>
                <a:gd name="T37" fmla="*/ 74 h 129"/>
                <a:gd name="T38" fmla="*/ 33 w 80"/>
                <a:gd name="T39" fmla="*/ 72 h 129"/>
                <a:gd name="T40" fmla="*/ 30 w 80"/>
                <a:gd name="T41" fmla="*/ 69 h 129"/>
                <a:gd name="T42" fmla="*/ 27 w 80"/>
                <a:gd name="T43" fmla="*/ 67 h 129"/>
                <a:gd name="T44" fmla="*/ 22 w 80"/>
                <a:gd name="T45" fmla="*/ 66 h 129"/>
                <a:gd name="T46" fmla="*/ 13 w 80"/>
                <a:gd name="T47" fmla="*/ 65 h 129"/>
                <a:gd name="T48" fmla="*/ 0 w 80"/>
                <a:gd name="T49" fmla="*/ 64 h 129"/>
                <a:gd name="T50" fmla="*/ 0 w 80"/>
                <a:gd name="T51" fmla="*/ 64 h 129"/>
                <a:gd name="T52" fmla="*/ 13 w 80"/>
                <a:gd name="T53" fmla="*/ 64 h 129"/>
                <a:gd name="T54" fmla="*/ 22 w 80"/>
                <a:gd name="T55" fmla="*/ 62 h 129"/>
                <a:gd name="T56" fmla="*/ 27 w 80"/>
                <a:gd name="T57" fmla="*/ 61 h 129"/>
                <a:gd name="T58" fmla="*/ 30 w 80"/>
                <a:gd name="T59" fmla="*/ 59 h 129"/>
                <a:gd name="T60" fmla="*/ 33 w 80"/>
                <a:gd name="T61" fmla="*/ 57 h 129"/>
                <a:gd name="T62" fmla="*/ 35 w 80"/>
                <a:gd name="T63" fmla="*/ 54 h 129"/>
                <a:gd name="T64" fmla="*/ 36 w 80"/>
                <a:gd name="T65" fmla="*/ 50 h 129"/>
                <a:gd name="T66" fmla="*/ 38 w 80"/>
                <a:gd name="T67" fmla="*/ 46 h 129"/>
                <a:gd name="T68" fmla="*/ 39 w 80"/>
                <a:gd name="T69" fmla="*/ 35 h 129"/>
                <a:gd name="T70" fmla="*/ 40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3 w 80"/>
                <a:gd name="T81" fmla="*/ 46 h 129"/>
                <a:gd name="T82" fmla="*/ 44 w 80"/>
                <a:gd name="T83" fmla="*/ 50 h 129"/>
                <a:gd name="T84" fmla="*/ 46 w 80"/>
                <a:gd name="T85" fmla="*/ 54 h 129"/>
                <a:gd name="T86" fmla="*/ 48 w 80"/>
                <a:gd name="T87" fmla="*/ 57 h 129"/>
                <a:gd name="T88" fmla="*/ 50 w 80"/>
                <a:gd name="T89" fmla="*/ 59 h 129"/>
                <a:gd name="T90" fmla="*/ 53 w 80"/>
                <a:gd name="T91" fmla="*/ 61 h 129"/>
                <a:gd name="T92" fmla="*/ 57 w 80"/>
                <a:gd name="T93" fmla="*/ 62 h 129"/>
                <a:gd name="T94" fmla="*/ 67 w 80"/>
                <a:gd name="T95" fmla="*/ 64 h 129"/>
                <a:gd name="T96" fmla="*/ 80 w 80"/>
                <a:gd name="T97" fmla="*/ 64 h 129"/>
                <a:gd name="T98" fmla="*/ 80 w 80"/>
                <a:gd name="T99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4"/>
                  </a:moveTo>
                  <a:lnTo>
                    <a:pt x="80" y="64"/>
                  </a:lnTo>
                  <a:lnTo>
                    <a:pt x="67" y="65"/>
                  </a:lnTo>
                  <a:lnTo>
                    <a:pt x="57" y="66"/>
                  </a:lnTo>
                  <a:lnTo>
                    <a:pt x="53" y="67"/>
                  </a:lnTo>
                  <a:lnTo>
                    <a:pt x="50" y="69"/>
                  </a:lnTo>
                  <a:lnTo>
                    <a:pt x="48" y="72"/>
                  </a:lnTo>
                  <a:lnTo>
                    <a:pt x="46" y="74"/>
                  </a:lnTo>
                  <a:lnTo>
                    <a:pt x="44" y="79"/>
                  </a:lnTo>
                  <a:lnTo>
                    <a:pt x="43" y="83"/>
                  </a:lnTo>
                  <a:lnTo>
                    <a:pt x="41" y="94"/>
                  </a:lnTo>
                  <a:lnTo>
                    <a:pt x="40" y="109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40" y="109"/>
                  </a:lnTo>
                  <a:lnTo>
                    <a:pt x="39" y="94"/>
                  </a:lnTo>
                  <a:lnTo>
                    <a:pt x="38" y="83"/>
                  </a:lnTo>
                  <a:lnTo>
                    <a:pt x="36" y="79"/>
                  </a:lnTo>
                  <a:lnTo>
                    <a:pt x="35" y="74"/>
                  </a:lnTo>
                  <a:lnTo>
                    <a:pt x="33" y="72"/>
                  </a:lnTo>
                  <a:lnTo>
                    <a:pt x="30" y="69"/>
                  </a:lnTo>
                  <a:lnTo>
                    <a:pt x="27" y="67"/>
                  </a:lnTo>
                  <a:lnTo>
                    <a:pt x="22" y="66"/>
                  </a:lnTo>
                  <a:lnTo>
                    <a:pt x="13" y="6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3" y="64"/>
                  </a:lnTo>
                  <a:lnTo>
                    <a:pt x="22" y="62"/>
                  </a:lnTo>
                  <a:lnTo>
                    <a:pt x="27" y="61"/>
                  </a:lnTo>
                  <a:lnTo>
                    <a:pt x="30" y="59"/>
                  </a:lnTo>
                  <a:lnTo>
                    <a:pt x="33" y="57"/>
                  </a:lnTo>
                  <a:lnTo>
                    <a:pt x="35" y="54"/>
                  </a:lnTo>
                  <a:lnTo>
                    <a:pt x="36" y="50"/>
                  </a:lnTo>
                  <a:lnTo>
                    <a:pt x="38" y="46"/>
                  </a:lnTo>
                  <a:lnTo>
                    <a:pt x="39" y="35"/>
                  </a:lnTo>
                  <a:lnTo>
                    <a:pt x="40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3" y="46"/>
                  </a:lnTo>
                  <a:lnTo>
                    <a:pt x="44" y="50"/>
                  </a:lnTo>
                  <a:lnTo>
                    <a:pt x="46" y="54"/>
                  </a:lnTo>
                  <a:lnTo>
                    <a:pt x="48" y="57"/>
                  </a:lnTo>
                  <a:lnTo>
                    <a:pt x="50" y="59"/>
                  </a:lnTo>
                  <a:lnTo>
                    <a:pt x="53" y="61"/>
                  </a:lnTo>
                  <a:lnTo>
                    <a:pt x="57" y="62"/>
                  </a:lnTo>
                  <a:lnTo>
                    <a:pt x="67" y="64"/>
                  </a:lnTo>
                  <a:lnTo>
                    <a:pt x="80" y="64"/>
                  </a:lnTo>
                  <a:lnTo>
                    <a:pt x="80" y="64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44" name="Freeform 19">
              <a:extLst>
                <a:ext uri="{FF2B5EF4-FFF2-40B4-BE49-F238E27FC236}">
                  <a16:creationId xmlns:a16="http://schemas.microsoft.com/office/drawing/2014/main" id="{49DA0687-6E6E-461D-904C-BA83738EE63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667953" y="7531626"/>
              <a:ext cx="125413" cy="206375"/>
            </a:xfrm>
            <a:custGeom>
              <a:avLst/>
              <a:gdLst>
                <a:gd name="T0" fmla="*/ 79 w 79"/>
                <a:gd name="T1" fmla="*/ 65 h 130"/>
                <a:gd name="T2" fmla="*/ 79 w 79"/>
                <a:gd name="T3" fmla="*/ 65 h 130"/>
                <a:gd name="T4" fmla="*/ 67 w 79"/>
                <a:gd name="T5" fmla="*/ 66 h 130"/>
                <a:gd name="T6" fmla="*/ 57 w 79"/>
                <a:gd name="T7" fmla="*/ 67 h 130"/>
                <a:gd name="T8" fmla="*/ 54 w 79"/>
                <a:gd name="T9" fmla="*/ 69 h 130"/>
                <a:gd name="T10" fmla="*/ 50 w 79"/>
                <a:gd name="T11" fmla="*/ 70 h 130"/>
                <a:gd name="T12" fmla="*/ 47 w 79"/>
                <a:gd name="T13" fmla="*/ 73 h 130"/>
                <a:gd name="T14" fmla="*/ 45 w 79"/>
                <a:gd name="T15" fmla="*/ 76 h 130"/>
                <a:gd name="T16" fmla="*/ 43 w 79"/>
                <a:gd name="T17" fmla="*/ 79 h 130"/>
                <a:gd name="T18" fmla="*/ 42 w 79"/>
                <a:gd name="T19" fmla="*/ 84 h 130"/>
                <a:gd name="T20" fmla="*/ 41 w 79"/>
                <a:gd name="T21" fmla="*/ 95 h 130"/>
                <a:gd name="T22" fmla="*/ 40 w 79"/>
                <a:gd name="T23" fmla="*/ 110 h 130"/>
                <a:gd name="T24" fmla="*/ 39 w 79"/>
                <a:gd name="T25" fmla="*/ 130 h 130"/>
                <a:gd name="T26" fmla="*/ 39 w 79"/>
                <a:gd name="T27" fmla="*/ 130 h 130"/>
                <a:gd name="T28" fmla="*/ 39 w 79"/>
                <a:gd name="T29" fmla="*/ 110 h 130"/>
                <a:gd name="T30" fmla="*/ 38 w 79"/>
                <a:gd name="T31" fmla="*/ 95 h 130"/>
                <a:gd name="T32" fmla="*/ 37 w 79"/>
                <a:gd name="T33" fmla="*/ 84 h 130"/>
                <a:gd name="T34" fmla="*/ 36 w 79"/>
                <a:gd name="T35" fmla="*/ 79 h 130"/>
                <a:gd name="T36" fmla="*/ 34 w 79"/>
                <a:gd name="T37" fmla="*/ 76 h 130"/>
                <a:gd name="T38" fmla="*/ 32 w 79"/>
                <a:gd name="T39" fmla="*/ 73 h 130"/>
                <a:gd name="T40" fmla="*/ 29 w 79"/>
                <a:gd name="T41" fmla="*/ 70 h 130"/>
                <a:gd name="T42" fmla="*/ 26 w 79"/>
                <a:gd name="T43" fmla="*/ 69 h 130"/>
                <a:gd name="T44" fmla="*/ 23 w 79"/>
                <a:gd name="T45" fmla="*/ 67 h 130"/>
                <a:gd name="T46" fmla="*/ 12 w 79"/>
                <a:gd name="T47" fmla="*/ 66 h 130"/>
                <a:gd name="T48" fmla="*/ 0 w 79"/>
                <a:gd name="T49" fmla="*/ 65 h 130"/>
                <a:gd name="T50" fmla="*/ 0 w 79"/>
                <a:gd name="T51" fmla="*/ 65 h 130"/>
                <a:gd name="T52" fmla="*/ 12 w 79"/>
                <a:gd name="T53" fmla="*/ 65 h 130"/>
                <a:gd name="T54" fmla="*/ 23 w 79"/>
                <a:gd name="T55" fmla="*/ 63 h 130"/>
                <a:gd name="T56" fmla="*/ 26 w 79"/>
                <a:gd name="T57" fmla="*/ 62 h 130"/>
                <a:gd name="T58" fmla="*/ 29 w 79"/>
                <a:gd name="T59" fmla="*/ 60 h 130"/>
                <a:gd name="T60" fmla="*/ 32 w 79"/>
                <a:gd name="T61" fmla="*/ 58 h 130"/>
                <a:gd name="T62" fmla="*/ 34 w 79"/>
                <a:gd name="T63" fmla="*/ 55 h 130"/>
                <a:gd name="T64" fmla="*/ 36 w 79"/>
                <a:gd name="T65" fmla="*/ 51 h 130"/>
                <a:gd name="T66" fmla="*/ 37 w 79"/>
                <a:gd name="T67" fmla="*/ 47 h 130"/>
                <a:gd name="T68" fmla="*/ 38 w 79"/>
                <a:gd name="T69" fmla="*/ 35 h 130"/>
                <a:gd name="T70" fmla="*/ 39 w 79"/>
                <a:gd name="T71" fmla="*/ 20 h 130"/>
                <a:gd name="T72" fmla="*/ 39 w 79"/>
                <a:gd name="T73" fmla="*/ 0 h 130"/>
                <a:gd name="T74" fmla="*/ 39 w 79"/>
                <a:gd name="T75" fmla="*/ 0 h 130"/>
                <a:gd name="T76" fmla="*/ 40 w 79"/>
                <a:gd name="T77" fmla="*/ 20 h 130"/>
                <a:gd name="T78" fmla="*/ 41 w 79"/>
                <a:gd name="T79" fmla="*/ 35 h 130"/>
                <a:gd name="T80" fmla="*/ 42 w 79"/>
                <a:gd name="T81" fmla="*/ 47 h 130"/>
                <a:gd name="T82" fmla="*/ 43 w 79"/>
                <a:gd name="T83" fmla="*/ 51 h 130"/>
                <a:gd name="T84" fmla="*/ 45 w 79"/>
                <a:gd name="T85" fmla="*/ 55 h 130"/>
                <a:gd name="T86" fmla="*/ 47 w 79"/>
                <a:gd name="T87" fmla="*/ 58 h 130"/>
                <a:gd name="T88" fmla="*/ 50 w 79"/>
                <a:gd name="T89" fmla="*/ 60 h 130"/>
                <a:gd name="T90" fmla="*/ 54 w 79"/>
                <a:gd name="T91" fmla="*/ 62 h 130"/>
                <a:gd name="T92" fmla="*/ 57 w 79"/>
                <a:gd name="T93" fmla="*/ 63 h 130"/>
                <a:gd name="T94" fmla="*/ 67 w 79"/>
                <a:gd name="T95" fmla="*/ 65 h 130"/>
                <a:gd name="T96" fmla="*/ 79 w 79"/>
                <a:gd name="T97" fmla="*/ 65 h 130"/>
                <a:gd name="T98" fmla="*/ 79 w 79"/>
                <a:gd name="T9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30">
                  <a:moveTo>
                    <a:pt x="79" y="65"/>
                  </a:moveTo>
                  <a:lnTo>
                    <a:pt x="79" y="65"/>
                  </a:lnTo>
                  <a:lnTo>
                    <a:pt x="67" y="66"/>
                  </a:lnTo>
                  <a:lnTo>
                    <a:pt x="57" y="67"/>
                  </a:lnTo>
                  <a:lnTo>
                    <a:pt x="54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3" y="79"/>
                  </a:lnTo>
                  <a:lnTo>
                    <a:pt x="42" y="84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30"/>
                  </a:lnTo>
                  <a:lnTo>
                    <a:pt x="39" y="130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4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9" y="70"/>
                  </a:lnTo>
                  <a:lnTo>
                    <a:pt x="26" y="69"/>
                  </a:lnTo>
                  <a:lnTo>
                    <a:pt x="23" y="67"/>
                  </a:lnTo>
                  <a:lnTo>
                    <a:pt x="12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5"/>
                  </a:lnTo>
                  <a:lnTo>
                    <a:pt x="23" y="63"/>
                  </a:lnTo>
                  <a:lnTo>
                    <a:pt x="26" y="62"/>
                  </a:lnTo>
                  <a:lnTo>
                    <a:pt x="29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1"/>
                  </a:lnTo>
                  <a:lnTo>
                    <a:pt x="37" y="47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7"/>
                  </a:lnTo>
                  <a:lnTo>
                    <a:pt x="43" y="51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0" y="60"/>
                  </a:lnTo>
                  <a:lnTo>
                    <a:pt x="54" y="62"/>
                  </a:lnTo>
                  <a:lnTo>
                    <a:pt x="57" y="63"/>
                  </a:lnTo>
                  <a:lnTo>
                    <a:pt x="67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45" name="Freeform 20">
              <a:extLst>
                <a:ext uri="{FF2B5EF4-FFF2-40B4-BE49-F238E27FC236}">
                  <a16:creationId xmlns:a16="http://schemas.microsoft.com/office/drawing/2014/main" id="{BBBAF56A-B40C-4C23-A6A3-D4CBA5C4A9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030028" y="6093351"/>
              <a:ext cx="127000" cy="204788"/>
            </a:xfrm>
            <a:custGeom>
              <a:avLst/>
              <a:gdLst>
                <a:gd name="T0" fmla="*/ 80 w 80"/>
                <a:gd name="T1" fmla="*/ 65 h 129"/>
                <a:gd name="T2" fmla="*/ 80 w 80"/>
                <a:gd name="T3" fmla="*/ 65 h 129"/>
                <a:gd name="T4" fmla="*/ 66 w 80"/>
                <a:gd name="T5" fmla="*/ 65 h 129"/>
                <a:gd name="T6" fmla="*/ 57 w 80"/>
                <a:gd name="T7" fmla="*/ 67 h 129"/>
                <a:gd name="T8" fmla="*/ 53 w 80"/>
                <a:gd name="T9" fmla="*/ 68 h 129"/>
                <a:gd name="T10" fmla="*/ 50 w 80"/>
                <a:gd name="T11" fmla="*/ 70 h 129"/>
                <a:gd name="T12" fmla="*/ 47 w 80"/>
                <a:gd name="T13" fmla="*/ 72 h 129"/>
                <a:gd name="T14" fmla="*/ 45 w 80"/>
                <a:gd name="T15" fmla="*/ 75 h 129"/>
                <a:gd name="T16" fmla="*/ 44 w 80"/>
                <a:gd name="T17" fmla="*/ 79 h 129"/>
                <a:gd name="T18" fmla="*/ 42 w 80"/>
                <a:gd name="T19" fmla="*/ 83 h 129"/>
                <a:gd name="T20" fmla="*/ 41 w 80"/>
                <a:gd name="T21" fmla="*/ 94 h 129"/>
                <a:gd name="T22" fmla="*/ 40 w 80"/>
                <a:gd name="T23" fmla="*/ 110 h 129"/>
                <a:gd name="T24" fmla="*/ 40 w 80"/>
                <a:gd name="T25" fmla="*/ 129 h 129"/>
                <a:gd name="T26" fmla="*/ 40 w 80"/>
                <a:gd name="T27" fmla="*/ 129 h 129"/>
                <a:gd name="T28" fmla="*/ 39 w 80"/>
                <a:gd name="T29" fmla="*/ 110 h 129"/>
                <a:gd name="T30" fmla="*/ 39 w 80"/>
                <a:gd name="T31" fmla="*/ 94 h 129"/>
                <a:gd name="T32" fmla="*/ 37 w 80"/>
                <a:gd name="T33" fmla="*/ 83 h 129"/>
                <a:gd name="T34" fmla="*/ 36 w 80"/>
                <a:gd name="T35" fmla="*/ 79 h 129"/>
                <a:gd name="T36" fmla="*/ 33 w 80"/>
                <a:gd name="T37" fmla="*/ 75 h 129"/>
                <a:gd name="T38" fmla="*/ 31 w 80"/>
                <a:gd name="T39" fmla="*/ 72 h 129"/>
                <a:gd name="T40" fmla="*/ 29 w 80"/>
                <a:gd name="T41" fmla="*/ 70 h 129"/>
                <a:gd name="T42" fmla="*/ 26 w 80"/>
                <a:gd name="T43" fmla="*/ 68 h 129"/>
                <a:gd name="T44" fmla="*/ 22 w 80"/>
                <a:gd name="T45" fmla="*/ 67 h 129"/>
                <a:gd name="T46" fmla="*/ 12 w 80"/>
                <a:gd name="T47" fmla="*/ 65 h 129"/>
                <a:gd name="T48" fmla="*/ 0 w 80"/>
                <a:gd name="T49" fmla="*/ 65 h 129"/>
                <a:gd name="T50" fmla="*/ 0 w 80"/>
                <a:gd name="T51" fmla="*/ 65 h 129"/>
                <a:gd name="T52" fmla="*/ 12 w 80"/>
                <a:gd name="T53" fmla="*/ 64 h 129"/>
                <a:gd name="T54" fmla="*/ 22 w 80"/>
                <a:gd name="T55" fmla="*/ 63 h 129"/>
                <a:gd name="T56" fmla="*/ 26 w 80"/>
                <a:gd name="T57" fmla="*/ 60 h 129"/>
                <a:gd name="T58" fmla="*/ 29 w 80"/>
                <a:gd name="T59" fmla="*/ 59 h 129"/>
                <a:gd name="T60" fmla="*/ 31 w 80"/>
                <a:gd name="T61" fmla="*/ 56 h 129"/>
                <a:gd name="T62" fmla="*/ 33 w 80"/>
                <a:gd name="T63" fmla="*/ 53 h 129"/>
                <a:gd name="T64" fmla="*/ 36 w 80"/>
                <a:gd name="T65" fmla="*/ 50 h 129"/>
                <a:gd name="T66" fmla="*/ 37 w 80"/>
                <a:gd name="T67" fmla="*/ 46 h 129"/>
                <a:gd name="T68" fmla="*/ 39 w 80"/>
                <a:gd name="T69" fmla="*/ 35 h 129"/>
                <a:gd name="T70" fmla="*/ 39 w 80"/>
                <a:gd name="T71" fmla="*/ 19 h 129"/>
                <a:gd name="T72" fmla="*/ 40 w 80"/>
                <a:gd name="T73" fmla="*/ 0 h 129"/>
                <a:gd name="T74" fmla="*/ 40 w 80"/>
                <a:gd name="T75" fmla="*/ 0 h 129"/>
                <a:gd name="T76" fmla="*/ 40 w 80"/>
                <a:gd name="T77" fmla="*/ 19 h 129"/>
                <a:gd name="T78" fmla="*/ 41 w 80"/>
                <a:gd name="T79" fmla="*/ 35 h 129"/>
                <a:gd name="T80" fmla="*/ 42 w 80"/>
                <a:gd name="T81" fmla="*/ 46 h 129"/>
                <a:gd name="T82" fmla="*/ 44 w 80"/>
                <a:gd name="T83" fmla="*/ 50 h 129"/>
                <a:gd name="T84" fmla="*/ 45 w 80"/>
                <a:gd name="T85" fmla="*/ 53 h 129"/>
                <a:gd name="T86" fmla="*/ 47 w 80"/>
                <a:gd name="T87" fmla="*/ 56 h 129"/>
                <a:gd name="T88" fmla="*/ 50 w 80"/>
                <a:gd name="T89" fmla="*/ 59 h 129"/>
                <a:gd name="T90" fmla="*/ 53 w 80"/>
                <a:gd name="T91" fmla="*/ 60 h 129"/>
                <a:gd name="T92" fmla="*/ 57 w 80"/>
                <a:gd name="T93" fmla="*/ 63 h 129"/>
                <a:gd name="T94" fmla="*/ 66 w 80"/>
                <a:gd name="T95" fmla="*/ 64 h 129"/>
                <a:gd name="T96" fmla="*/ 80 w 80"/>
                <a:gd name="T97" fmla="*/ 65 h 129"/>
                <a:gd name="T98" fmla="*/ 80 w 80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129">
                  <a:moveTo>
                    <a:pt x="80" y="65"/>
                  </a:moveTo>
                  <a:lnTo>
                    <a:pt x="80" y="65"/>
                  </a:lnTo>
                  <a:lnTo>
                    <a:pt x="66" y="65"/>
                  </a:lnTo>
                  <a:lnTo>
                    <a:pt x="57" y="67"/>
                  </a:lnTo>
                  <a:lnTo>
                    <a:pt x="53" y="68"/>
                  </a:lnTo>
                  <a:lnTo>
                    <a:pt x="50" y="70"/>
                  </a:lnTo>
                  <a:lnTo>
                    <a:pt x="47" y="72"/>
                  </a:lnTo>
                  <a:lnTo>
                    <a:pt x="45" y="75"/>
                  </a:lnTo>
                  <a:lnTo>
                    <a:pt x="44" y="79"/>
                  </a:lnTo>
                  <a:lnTo>
                    <a:pt x="42" y="83"/>
                  </a:lnTo>
                  <a:lnTo>
                    <a:pt x="41" y="94"/>
                  </a:lnTo>
                  <a:lnTo>
                    <a:pt x="40" y="110"/>
                  </a:lnTo>
                  <a:lnTo>
                    <a:pt x="40" y="129"/>
                  </a:lnTo>
                  <a:lnTo>
                    <a:pt x="40" y="129"/>
                  </a:lnTo>
                  <a:lnTo>
                    <a:pt x="39" y="110"/>
                  </a:lnTo>
                  <a:lnTo>
                    <a:pt x="39" y="94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3" y="75"/>
                  </a:lnTo>
                  <a:lnTo>
                    <a:pt x="31" y="72"/>
                  </a:lnTo>
                  <a:lnTo>
                    <a:pt x="29" y="70"/>
                  </a:lnTo>
                  <a:lnTo>
                    <a:pt x="26" y="68"/>
                  </a:lnTo>
                  <a:lnTo>
                    <a:pt x="22" y="67"/>
                  </a:lnTo>
                  <a:lnTo>
                    <a:pt x="12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4"/>
                  </a:lnTo>
                  <a:lnTo>
                    <a:pt x="22" y="63"/>
                  </a:lnTo>
                  <a:lnTo>
                    <a:pt x="26" y="60"/>
                  </a:lnTo>
                  <a:lnTo>
                    <a:pt x="29" y="59"/>
                  </a:lnTo>
                  <a:lnTo>
                    <a:pt x="31" y="56"/>
                  </a:lnTo>
                  <a:lnTo>
                    <a:pt x="33" y="53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35"/>
                  </a:lnTo>
                  <a:lnTo>
                    <a:pt x="39" y="19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4" y="50"/>
                  </a:lnTo>
                  <a:lnTo>
                    <a:pt x="45" y="53"/>
                  </a:lnTo>
                  <a:lnTo>
                    <a:pt x="47" y="56"/>
                  </a:lnTo>
                  <a:lnTo>
                    <a:pt x="50" y="59"/>
                  </a:lnTo>
                  <a:lnTo>
                    <a:pt x="53" y="60"/>
                  </a:lnTo>
                  <a:lnTo>
                    <a:pt x="57" y="63"/>
                  </a:lnTo>
                  <a:lnTo>
                    <a:pt x="66" y="64"/>
                  </a:lnTo>
                  <a:lnTo>
                    <a:pt x="80" y="65"/>
                  </a:lnTo>
                  <a:lnTo>
                    <a:pt x="80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46" name="Freeform 21">
              <a:extLst>
                <a:ext uri="{FF2B5EF4-FFF2-40B4-BE49-F238E27FC236}">
                  <a16:creationId xmlns:a16="http://schemas.microsoft.com/office/drawing/2014/main" id="{9F297432-0319-4619-A9CC-633C5B038B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674553" y="8025339"/>
              <a:ext cx="125413" cy="204788"/>
            </a:xfrm>
            <a:custGeom>
              <a:avLst/>
              <a:gdLst>
                <a:gd name="T0" fmla="*/ 79 w 79"/>
                <a:gd name="T1" fmla="*/ 65 h 129"/>
                <a:gd name="T2" fmla="*/ 79 w 79"/>
                <a:gd name="T3" fmla="*/ 65 h 129"/>
                <a:gd name="T4" fmla="*/ 66 w 79"/>
                <a:gd name="T5" fmla="*/ 66 h 129"/>
                <a:gd name="T6" fmla="*/ 56 w 79"/>
                <a:gd name="T7" fmla="*/ 67 h 129"/>
                <a:gd name="T8" fmla="*/ 53 w 79"/>
                <a:gd name="T9" fmla="*/ 69 h 129"/>
                <a:gd name="T10" fmla="*/ 50 w 79"/>
                <a:gd name="T11" fmla="*/ 70 h 129"/>
                <a:gd name="T12" fmla="*/ 47 w 79"/>
                <a:gd name="T13" fmla="*/ 73 h 129"/>
                <a:gd name="T14" fmla="*/ 45 w 79"/>
                <a:gd name="T15" fmla="*/ 76 h 129"/>
                <a:gd name="T16" fmla="*/ 43 w 79"/>
                <a:gd name="T17" fmla="*/ 79 h 129"/>
                <a:gd name="T18" fmla="*/ 42 w 79"/>
                <a:gd name="T19" fmla="*/ 83 h 129"/>
                <a:gd name="T20" fmla="*/ 41 w 79"/>
                <a:gd name="T21" fmla="*/ 95 h 129"/>
                <a:gd name="T22" fmla="*/ 40 w 79"/>
                <a:gd name="T23" fmla="*/ 110 h 129"/>
                <a:gd name="T24" fmla="*/ 39 w 79"/>
                <a:gd name="T25" fmla="*/ 129 h 129"/>
                <a:gd name="T26" fmla="*/ 39 w 79"/>
                <a:gd name="T27" fmla="*/ 129 h 129"/>
                <a:gd name="T28" fmla="*/ 39 w 79"/>
                <a:gd name="T29" fmla="*/ 110 h 129"/>
                <a:gd name="T30" fmla="*/ 38 w 79"/>
                <a:gd name="T31" fmla="*/ 95 h 129"/>
                <a:gd name="T32" fmla="*/ 37 w 79"/>
                <a:gd name="T33" fmla="*/ 83 h 129"/>
                <a:gd name="T34" fmla="*/ 36 w 79"/>
                <a:gd name="T35" fmla="*/ 79 h 129"/>
                <a:gd name="T36" fmla="*/ 34 w 79"/>
                <a:gd name="T37" fmla="*/ 76 h 129"/>
                <a:gd name="T38" fmla="*/ 32 w 79"/>
                <a:gd name="T39" fmla="*/ 73 h 129"/>
                <a:gd name="T40" fmla="*/ 28 w 79"/>
                <a:gd name="T41" fmla="*/ 70 h 129"/>
                <a:gd name="T42" fmla="*/ 25 w 79"/>
                <a:gd name="T43" fmla="*/ 69 h 129"/>
                <a:gd name="T44" fmla="*/ 22 w 79"/>
                <a:gd name="T45" fmla="*/ 67 h 129"/>
                <a:gd name="T46" fmla="*/ 12 w 79"/>
                <a:gd name="T47" fmla="*/ 66 h 129"/>
                <a:gd name="T48" fmla="*/ 0 w 79"/>
                <a:gd name="T49" fmla="*/ 65 h 129"/>
                <a:gd name="T50" fmla="*/ 0 w 79"/>
                <a:gd name="T51" fmla="*/ 65 h 129"/>
                <a:gd name="T52" fmla="*/ 12 w 79"/>
                <a:gd name="T53" fmla="*/ 65 h 129"/>
                <a:gd name="T54" fmla="*/ 22 w 79"/>
                <a:gd name="T55" fmla="*/ 63 h 129"/>
                <a:gd name="T56" fmla="*/ 25 w 79"/>
                <a:gd name="T57" fmla="*/ 62 h 129"/>
                <a:gd name="T58" fmla="*/ 28 w 79"/>
                <a:gd name="T59" fmla="*/ 60 h 129"/>
                <a:gd name="T60" fmla="*/ 32 w 79"/>
                <a:gd name="T61" fmla="*/ 58 h 129"/>
                <a:gd name="T62" fmla="*/ 34 w 79"/>
                <a:gd name="T63" fmla="*/ 55 h 129"/>
                <a:gd name="T64" fmla="*/ 36 w 79"/>
                <a:gd name="T65" fmla="*/ 50 h 129"/>
                <a:gd name="T66" fmla="*/ 37 w 79"/>
                <a:gd name="T67" fmla="*/ 46 h 129"/>
                <a:gd name="T68" fmla="*/ 38 w 79"/>
                <a:gd name="T69" fmla="*/ 35 h 129"/>
                <a:gd name="T70" fmla="*/ 39 w 79"/>
                <a:gd name="T71" fmla="*/ 20 h 129"/>
                <a:gd name="T72" fmla="*/ 39 w 79"/>
                <a:gd name="T73" fmla="*/ 0 h 129"/>
                <a:gd name="T74" fmla="*/ 39 w 79"/>
                <a:gd name="T75" fmla="*/ 0 h 129"/>
                <a:gd name="T76" fmla="*/ 40 w 79"/>
                <a:gd name="T77" fmla="*/ 20 h 129"/>
                <a:gd name="T78" fmla="*/ 41 w 79"/>
                <a:gd name="T79" fmla="*/ 35 h 129"/>
                <a:gd name="T80" fmla="*/ 42 w 79"/>
                <a:gd name="T81" fmla="*/ 46 h 129"/>
                <a:gd name="T82" fmla="*/ 43 w 79"/>
                <a:gd name="T83" fmla="*/ 50 h 129"/>
                <a:gd name="T84" fmla="*/ 45 w 79"/>
                <a:gd name="T85" fmla="*/ 55 h 129"/>
                <a:gd name="T86" fmla="*/ 47 w 79"/>
                <a:gd name="T87" fmla="*/ 58 h 129"/>
                <a:gd name="T88" fmla="*/ 50 w 79"/>
                <a:gd name="T89" fmla="*/ 60 h 129"/>
                <a:gd name="T90" fmla="*/ 53 w 79"/>
                <a:gd name="T91" fmla="*/ 62 h 129"/>
                <a:gd name="T92" fmla="*/ 56 w 79"/>
                <a:gd name="T93" fmla="*/ 63 h 129"/>
                <a:gd name="T94" fmla="*/ 66 w 79"/>
                <a:gd name="T95" fmla="*/ 65 h 129"/>
                <a:gd name="T96" fmla="*/ 79 w 79"/>
                <a:gd name="T97" fmla="*/ 65 h 129"/>
                <a:gd name="T98" fmla="*/ 79 w 79"/>
                <a:gd name="T9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129">
                  <a:moveTo>
                    <a:pt x="79" y="65"/>
                  </a:moveTo>
                  <a:lnTo>
                    <a:pt x="79" y="65"/>
                  </a:lnTo>
                  <a:lnTo>
                    <a:pt x="66" y="66"/>
                  </a:lnTo>
                  <a:lnTo>
                    <a:pt x="56" y="67"/>
                  </a:lnTo>
                  <a:lnTo>
                    <a:pt x="53" y="69"/>
                  </a:lnTo>
                  <a:lnTo>
                    <a:pt x="50" y="70"/>
                  </a:lnTo>
                  <a:lnTo>
                    <a:pt x="47" y="73"/>
                  </a:lnTo>
                  <a:lnTo>
                    <a:pt x="45" y="76"/>
                  </a:lnTo>
                  <a:lnTo>
                    <a:pt x="43" y="79"/>
                  </a:lnTo>
                  <a:lnTo>
                    <a:pt x="42" y="83"/>
                  </a:lnTo>
                  <a:lnTo>
                    <a:pt x="41" y="95"/>
                  </a:lnTo>
                  <a:lnTo>
                    <a:pt x="40" y="110"/>
                  </a:lnTo>
                  <a:lnTo>
                    <a:pt x="39" y="129"/>
                  </a:lnTo>
                  <a:lnTo>
                    <a:pt x="39" y="129"/>
                  </a:lnTo>
                  <a:lnTo>
                    <a:pt x="39" y="110"/>
                  </a:lnTo>
                  <a:lnTo>
                    <a:pt x="38" y="95"/>
                  </a:lnTo>
                  <a:lnTo>
                    <a:pt x="37" y="83"/>
                  </a:lnTo>
                  <a:lnTo>
                    <a:pt x="36" y="79"/>
                  </a:lnTo>
                  <a:lnTo>
                    <a:pt x="34" y="76"/>
                  </a:lnTo>
                  <a:lnTo>
                    <a:pt x="32" y="73"/>
                  </a:lnTo>
                  <a:lnTo>
                    <a:pt x="28" y="70"/>
                  </a:lnTo>
                  <a:lnTo>
                    <a:pt x="25" y="69"/>
                  </a:lnTo>
                  <a:lnTo>
                    <a:pt x="22" y="67"/>
                  </a:lnTo>
                  <a:lnTo>
                    <a:pt x="12" y="6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2" y="65"/>
                  </a:lnTo>
                  <a:lnTo>
                    <a:pt x="22" y="63"/>
                  </a:lnTo>
                  <a:lnTo>
                    <a:pt x="25" y="62"/>
                  </a:lnTo>
                  <a:lnTo>
                    <a:pt x="28" y="60"/>
                  </a:lnTo>
                  <a:lnTo>
                    <a:pt x="32" y="58"/>
                  </a:lnTo>
                  <a:lnTo>
                    <a:pt x="34" y="55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8" y="35"/>
                  </a:lnTo>
                  <a:lnTo>
                    <a:pt x="39" y="2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20"/>
                  </a:lnTo>
                  <a:lnTo>
                    <a:pt x="41" y="35"/>
                  </a:lnTo>
                  <a:lnTo>
                    <a:pt x="42" y="46"/>
                  </a:lnTo>
                  <a:lnTo>
                    <a:pt x="43" y="50"/>
                  </a:lnTo>
                  <a:lnTo>
                    <a:pt x="45" y="55"/>
                  </a:lnTo>
                  <a:lnTo>
                    <a:pt x="47" y="58"/>
                  </a:lnTo>
                  <a:lnTo>
                    <a:pt x="50" y="60"/>
                  </a:lnTo>
                  <a:lnTo>
                    <a:pt x="53" y="62"/>
                  </a:lnTo>
                  <a:lnTo>
                    <a:pt x="56" y="63"/>
                  </a:lnTo>
                  <a:lnTo>
                    <a:pt x="66" y="65"/>
                  </a:lnTo>
                  <a:lnTo>
                    <a:pt x="79" y="65"/>
                  </a:lnTo>
                  <a:lnTo>
                    <a:pt x="79" y="65"/>
                  </a:lnTo>
                  <a:close/>
                </a:path>
              </a:pathLst>
            </a:custGeom>
            <a:solidFill>
              <a:srgbClr val="25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47" name="Freeform 22">
              <a:extLst>
                <a:ext uri="{FF2B5EF4-FFF2-40B4-BE49-F238E27FC236}">
                  <a16:creationId xmlns:a16="http://schemas.microsoft.com/office/drawing/2014/main" id="{7AD85FE7-64B1-423D-988B-CC0A94C130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093528" y="10133539"/>
              <a:ext cx="195263" cy="315913"/>
            </a:xfrm>
            <a:custGeom>
              <a:avLst/>
              <a:gdLst>
                <a:gd name="T0" fmla="*/ 123 w 123"/>
                <a:gd name="T1" fmla="*/ 100 h 199"/>
                <a:gd name="T2" fmla="*/ 123 w 123"/>
                <a:gd name="T3" fmla="*/ 100 h 199"/>
                <a:gd name="T4" fmla="*/ 102 w 123"/>
                <a:gd name="T5" fmla="*/ 101 h 199"/>
                <a:gd name="T6" fmla="*/ 94 w 123"/>
                <a:gd name="T7" fmla="*/ 102 h 199"/>
                <a:gd name="T8" fmla="*/ 88 w 123"/>
                <a:gd name="T9" fmla="*/ 103 h 199"/>
                <a:gd name="T10" fmla="*/ 82 w 123"/>
                <a:gd name="T11" fmla="*/ 105 h 199"/>
                <a:gd name="T12" fmla="*/ 77 w 123"/>
                <a:gd name="T13" fmla="*/ 108 h 199"/>
                <a:gd name="T14" fmla="*/ 72 w 123"/>
                <a:gd name="T15" fmla="*/ 112 h 199"/>
                <a:gd name="T16" fmla="*/ 69 w 123"/>
                <a:gd name="T17" fmla="*/ 116 h 199"/>
                <a:gd name="T18" fmla="*/ 67 w 123"/>
                <a:gd name="T19" fmla="*/ 122 h 199"/>
                <a:gd name="T20" fmla="*/ 65 w 123"/>
                <a:gd name="T21" fmla="*/ 128 h 199"/>
                <a:gd name="T22" fmla="*/ 63 w 123"/>
                <a:gd name="T23" fmla="*/ 136 h 199"/>
                <a:gd name="T24" fmla="*/ 62 w 123"/>
                <a:gd name="T25" fmla="*/ 146 h 199"/>
                <a:gd name="T26" fmla="*/ 61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6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2 h 199"/>
                <a:gd name="T42" fmla="*/ 52 w 123"/>
                <a:gd name="T43" fmla="*/ 116 h 199"/>
                <a:gd name="T44" fmla="*/ 49 w 123"/>
                <a:gd name="T45" fmla="*/ 112 h 199"/>
                <a:gd name="T46" fmla="*/ 45 w 123"/>
                <a:gd name="T47" fmla="*/ 108 h 199"/>
                <a:gd name="T48" fmla="*/ 40 w 123"/>
                <a:gd name="T49" fmla="*/ 105 h 199"/>
                <a:gd name="T50" fmla="*/ 34 w 123"/>
                <a:gd name="T51" fmla="*/ 103 h 199"/>
                <a:gd name="T52" fmla="*/ 27 w 123"/>
                <a:gd name="T53" fmla="*/ 102 h 199"/>
                <a:gd name="T54" fmla="*/ 19 w 123"/>
                <a:gd name="T55" fmla="*/ 101 h 199"/>
                <a:gd name="T56" fmla="*/ 0 w 123"/>
                <a:gd name="T57" fmla="*/ 100 h 199"/>
                <a:gd name="T58" fmla="*/ 0 w 123"/>
                <a:gd name="T59" fmla="*/ 100 h 199"/>
                <a:gd name="T60" fmla="*/ 19 w 123"/>
                <a:gd name="T61" fmla="*/ 100 h 199"/>
                <a:gd name="T62" fmla="*/ 27 w 123"/>
                <a:gd name="T63" fmla="*/ 99 h 199"/>
                <a:gd name="T64" fmla="*/ 34 w 123"/>
                <a:gd name="T65" fmla="*/ 96 h 199"/>
                <a:gd name="T66" fmla="*/ 40 w 123"/>
                <a:gd name="T67" fmla="*/ 94 h 199"/>
                <a:gd name="T68" fmla="*/ 45 w 123"/>
                <a:gd name="T69" fmla="*/ 92 h 199"/>
                <a:gd name="T70" fmla="*/ 49 w 123"/>
                <a:gd name="T71" fmla="*/ 88 h 199"/>
                <a:gd name="T72" fmla="*/ 52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4 h 199"/>
                <a:gd name="T80" fmla="*/ 59 w 123"/>
                <a:gd name="T81" fmla="*/ 54 h 199"/>
                <a:gd name="T82" fmla="*/ 60 w 123"/>
                <a:gd name="T83" fmla="*/ 31 h 199"/>
                <a:gd name="T84" fmla="*/ 61 w 123"/>
                <a:gd name="T85" fmla="*/ 0 h 199"/>
                <a:gd name="T86" fmla="*/ 61 w 123"/>
                <a:gd name="T87" fmla="*/ 0 h 199"/>
                <a:gd name="T88" fmla="*/ 61 w 123"/>
                <a:gd name="T89" fmla="*/ 31 h 199"/>
                <a:gd name="T90" fmla="*/ 62 w 123"/>
                <a:gd name="T91" fmla="*/ 54 h 199"/>
                <a:gd name="T92" fmla="*/ 63 w 123"/>
                <a:gd name="T93" fmla="*/ 64 h 199"/>
                <a:gd name="T94" fmla="*/ 65 w 123"/>
                <a:gd name="T95" fmla="*/ 72 h 199"/>
                <a:gd name="T96" fmla="*/ 67 w 123"/>
                <a:gd name="T97" fmla="*/ 78 h 199"/>
                <a:gd name="T98" fmla="*/ 69 w 123"/>
                <a:gd name="T99" fmla="*/ 84 h 199"/>
                <a:gd name="T100" fmla="*/ 72 w 123"/>
                <a:gd name="T101" fmla="*/ 88 h 199"/>
                <a:gd name="T102" fmla="*/ 77 w 123"/>
                <a:gd name="T103" fmla="*/ 92 h 199"/>
                <a:gd name="T104" fmla="*/ 82 w 123"/>
                <a:gd name="T105" fmla="*/ 94 h 199"/>
                <a:gd name="T106" fmla="*/ 88 w 123"/>
                <a:gd name="T107" fmla="*/ 96 h 199"/>
                <a:gd name="T108" fmla="*/ 94 w 123"/>
                <a:gd name="T109" fmla="*/ 99 h 199"/>
                <a:gd name="T110" fmla="*/ 102 w 123"/>
                <a:gd name="T111" fmla="*/ 100 h 199"/>
                <a:gd name="T112" fmla="*/ 123 w 123"/>
                <a:gd name="T113" fmla="*/ 100 h 199"/>
                <a:gd name="T114" fmla="*/ 123 w 123"/>
                <a:gd name="T11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100"/>
                  </a:moveTo>
                  <a:lnTo>
                    <a:pt x="123" y="100"/>
                  </a:lnTo>
                  <a:lnTo>
                    <a:pt x="102" y="101"/>
                  </a:lnTo>
                  <a:lnTo>
                    <a:pt x="94" y="102"/>
                  </a:lnTo>
                  <a:lnTo>
                    <a:pt x="88" y="103"/>
                  </a:lnTo>
                  <a:lnTo>
                    <a:pt x="82" y="105"/>
                  </a:lnTo>
                  <a:lnTo>
                    <a:pt x="77" y="108"/>
                  </a:lnTo>
                  <a:lnTo>
                    <a:pt x="72" y="112"/>
                  </a:lnTo>
                  <a:lnTo>
                    <a:pt x="69" y="116"/>
                  </a:lnTo>
                  <a:lnTo>
                    <a:pt x="67" y="122"/>
                  </a:lnTo>
                  <a:lnTo>
                    <a:pt x="65" y="128"/>
                  </a:lnTo>
                  <a:lnTo>
                    <a:pt x="63" y="136"/>
                  </a:lnTo>
                  <a:lnTo>
                    <a:pt x="62" y="146"/>
                  </a:lnTo>
                  <a:lnTo>
                    <a:pt x="61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6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2" y="116"/>
                  </a:lnTo>
                  <a:lnTo>
                    <a:pt x="49" y="112"/>
                  </a:lnTo>
                  <a:lnTo>
                    <a:pt x="45" y="108"/>
                  </a:lnTo>
                  <a:lnTo>
                    <a:pt x="40" y="105"/>
                  </a:lnTo>
                  <a:lnTo>
                    <a:pt x="34" y="103"/>
                  </a:lnTo>
                  <a:lnTo>
                    <a:pt x="27" y="102"/>
                  </a:lnTo>
                  <a:lnTo>
                    <a:pt x="19" y="101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9" y="100"/>
                  </a:lnTo>
                  <a:lnTo>
                    <a:pt x="27" y="99"/>
                  </a:lnTo>
                  <a:lnTo>
                    <a:pt x="34" y="96"/>
                  </a:lnTo>
                  <a:lnTo>
                    <a:pt x="40" y="94"/>
                  </a:lnTo>
                  <a:lnTo>
                    <a:pt x="45" y="92"/>
                  </a:lnTo>
                  <a:lnTo>
                    <a:pt x="49" y="88"/>
                  </a:lnTo>
                  <a:lnTo>
                    <a:pt x="52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4"/>
                  </a:lnTo>
                  <a:lnTo>
                    <a:pt x="59" y="54"/>
                  </a:lnTo>
                  <a:lnTo>
                    <a:pt x="60" y="3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1"/>
                  </a:lnTo>
                  <a:lnTo>
                    <a:pt x="62" y="54"/>
                  </a:lnTo>
                  <a:lnTo>
                    <a:pt x="63" y="64"/>
                  </a:lnTo>
                  <a:lnTo>
                    <a:pt x="65" y="72"/>
                  </a:lnTo>
                  <a:lnTo>
                    <a:pt x="67" y="78"/>
                  </a:lnTo>
                  <a:lnTo>
                    <a:pt x="69" y="84"/>
                  </a:lnTo>
                  <a:lnTo>
                    <a:pt x="72" y="88"/>
                  </a:lnTo>
                  <a:lnTo>
                    <a:pt x="77" y="92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4" y="99"/>
                  </a:lnTo>
                  <a:lnTo>
                    <a:pt x="102" y="100"/>
                  </a:lnTo>
                  <a:lnTo>
                    <a:pt x="123" y="100"/>
                  </a:lnTo>
                  <a:lnTo>
                    <a:pt x="123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49" name="Freeform 28">
              <a:extLst>
                <a:ext uri="{FF2B5EF4-FFF2-40B4-BE49-F238E27FC236}">
                  <a16:creationId xmlns:a16="http://schemas.microsoft.com/office/drawing/2014/main" id="{61D10C75-309E-4B88-B42B-C11DC21D14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38078" y="8703201"/>
              <a:ext cx="195263" cy="315913"/>
            </a:xfrm>
            <a:custGeom>
              <a:avLst/>
              <a:gdLst>
                <a:gd name="T0" fmla="*/ 123 w 123"/>
                <a:gd name="T1" fmla="*/ 99 h 199"/>
                <a:gd name="T2" fmla="*/ 123 w 123"/>
                <a:gd name="T3" fmla="*/ 99 h 199"/>
                <a:gd name="T4" fmla="*/ 104 w 123"/>
                <a:gd name="T5" fmla="*/ 100 h 199"/>
                <a:gd name="T6" fmla="*/ 95 w 123"/>
                <a:gd name="T7" fmla="*/ 101 h 199"/>
                <a:gd name="T8" fmla="*/ 88 w 123"/>
                <a:gd name="T9" fmla="*/ 102 h 199"/>
                <a:gd name="T10" fmla="*/ 82 w 123"/>
                <a:gd name="T11" fmla="*/ 104 h 199"/>
                <a:gd name="T12" fmla="*/ 77 w 123"/>
                <a:gd name="T13" fmla="*/ 107 h 199"/>
                <a:gd name="T14" fmla="*/ 74 w 123"/>
                <a:gd name="T15" fmla="*/ 112 h 199"/>
                <a:gd name="T16" fmla="*/ 70 w 123"/>
                <a:gd name="T17" fmla="*/ 116 h 199"/>
                <a:gd name="T18" fmla="*/ 68 w 123"/>
                <a:gd name="T19" fmla="*/ 122 h 199"/>
                <a:gd name="T20" fmla="*/ 66 w 123"/>
                <a:gd name="T21" fmla="*/ 128 h 199"/>
                <a:gd name="T22" fmla="*/ 65 w 123"/>
                <a:gd name="T23" fmla="*/ 136 h 199"/>
                <a:gd name="T24" fmla="*/ 64 w 123"/>
                <a:gd name="T25" fmla="*/ 145 h 199"/>
                <a:gd name="T26" fmla="*/ 62 w 123"/>
                <a:gd name="T27" fmla="*/ 169 h 199"/>
                <a:gd name="T28" fmla="*/ 61 w 123"/>
                <a:gd name="T29" fmla="*/ 199 h 199"/>
                <a:gd name="T30" fmla="*/ 61 w 123"/>
                <a:gd name="T31" fmla="*/ 199 h 199"/>
                <a:gd name="T32" fmla="*/ 60 w 123"/>
                <a:gd name="T33" fmla="*/ 169 h 199"/>
                <a:gd name="T34" fmla="*/ 59 w 123"/>
                <a:gd name="T35" fmla="*/ 145 h 199"/>
                <a:gd name="T36" fmla="*/ 58 w 123"/>
                <a:gd name="T37" fmla="*/ 136 h 199"/>
                <a:gd name="T38" fmla="*/ 57 w 123"/>
                <a:gd name="T39" fmla="*/ 128 h 199"/>
                <a:gd name="T40" fmla="*/ 55 w 123"/>
                <a:gd name="T41" fmla="*/ 122 h 199"/>
                <a:gd name="T42" fmla="*/ 53 w 123"/>
                <a:gd name="T43" fmla="*/ 116 h 199"/>
                <a:gd name="T44" fmla="*/ 49 w 123"/>
                <a:gd name="T45" fmla="*/ 112 h 199"/>
                <a:gd name="T46" fmla="*/ 46 w 123"/>
                <a:gd name="T47" fmla="*/ 107 h 199"/>
                <a:gd name="T48" fmla="*/ 41 w 123"/>
                <a:gd name="T49" fmla="*/ 104 h 199"/>
                <a:gd name="T50" fmla="*/ 35 w 123"/>
                <a:gd name="T51" fmla="*/ 102 h 199"/>
                <a:gd name="T52" fmla="*/ 28 w 123"/>
                <a:gd name="T53" fmla="*/ 101 h 199"/>
                <a:gd name="T54" fmla="*/ 20 w 123"/>
                <a:gd name="T55" fmla="*/ 100 h 199"/>
                <a:gd name="T56" fmla="*/ 0 w 123"/>
                <a:gd name="T57" fmla="*/ 99 h 199"/>
                <a:gd name="T58" fmla="*/ 0 w 123"/>
                <a:gd name="T59" fmla="*/ 99 h 199"/>
                <a:gd name="T60" fmla="*/ 20 w 123"/>
                <a:gd name="T61" fmla="*/ 99 h 199"/>
                <a:gd name="T62" fmla="*/ 28 w 123"/>
                <a:gd name="T63" fmla="*/ 98 h 199"/>
                <a:gd name="T64" fmla="*/ 35 w 123"/>
                <a:gd name="T65" fmla="*/ 96 h 199"/>
                <a:gd name="T66" fmla="*/ 41 w 123"/>
                <a:gd name="T67" fmla="*/ 94 h 199"/>
                <a:gd name="T68" fmla="*/ 46 w 123"/>
                <a:gd name="T69" fmla="*/ 91 h 199"/>
                <a:gd name="T70" fmla="*/ 49 w 123"/>
                <a:gd name="T71" fmla="*/ 88 h 199"/>
                <a:gd name="T72" fmla="*/ 53 w 123"/>
                <a:gd name="T73" fmla="*/ 84 h 199"/>
                <a:gd name="T74" fmla="*/ 55 w 123"/>
                <a:gd name="T75" fmla="*/ 78 h 199"/>
                <a:gd name="T76" fmla="*/ 57 w 123"/>
                <a:gd name="T77" fmla="*/ 72 h 199"/>
                <a:gd name="T78" fmla="*/ 58 w 123"/>
                <a:gd name="T79" fmla="*/ 63 h 199"/>
                <a:gd name="T80" fmla="*/ 59 w 123"/>
                <a:gd name="T81" fmla="*/ 54 h 199"/>
                <a:gd name="T82" fmla="*/ 60 w 123"/>
                <a:gd name="T83" fmla="*/ 30 h 199"/>
                <a:gd name="T84" fmla="*/ 61 w 123"/>
                <a:gd name="T85" fmla="*/ 0 h 199"/>
                <a:gd name="T86" fmla="*/ 61 w 123"/>
                <a:gd name="T87" fmla="*/ 0 h 199"/>
                <a:gd name="T88" fmla="*/ 62 w 123"/>
                <a:gd name="T89" fmla="*/ 30 h 199"/>
                <a:gd name="T90" fmla="*/ 64 w 123"/>
                <a:gd name="T91" fmla="*/ 54 h 199"/>
                <a:gd name="T92" fmla="*/ 65 w 123"/>
                <a:gd name="T93" fmla="*/ 63 h 199"/>
                <a:gd name="T94" fmla="*/ 66 w 123"/>
                <a:gd name="T95" fmla="*/ 72 h 199"/>
                <a:gd name="T96" fmla="*/ 68 w 123"/>
                <a:gd name="T97" fmla="*/ 78 h 199"/>
                <a:gd name="T98" fmla="*/ 70 w 123"/>
                <a:gd name="T99" fmla="*/ 84 h 199"/>
                <a:gd name="T100" fmla="*/ 74 w 123"/>
                <a:gd name="T101" fmla="*/ 88 h 199"/>
                <a:gd name="T102" fmla="*/ 77 w 123"/>
                <a:gd name="T103" fmla="*/ 91 h 199"/>
                <a:gd name="T104" fmla="*/ 82 w 123"/>
                <a:gd name="T105" fmla="*/ 94 h 199"/>
                <a:gd name="T106" fmla="*/ 88 w 123"/>
                <a:gd name="T107" fmla="*/ 96 h 199"/>
                <a:gd name="T108" fmla="*/ 95 w 123"/>
                <a:gd name="T109" fmla="*/ 98 h 199"/>
                <a:gd name="T110" fmla="*/ 104 w 123"/>
                <a:gd name="T111" fmla="*/ 99 h 199"/>
                <a:gd name="T112" fmla="*/ 123 w 123"/>
                <a:gd name="T113" fmla="*/ 99 h 199"/>
                <a:gd name="T114" fmla="*/ 123 w 123"/>
                <a:gd name="T115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99">
                  <a:moveTo>
                    <a:pt x="123" y="99"/>
                  </a:moveTo>
                  <a:lnTo>
                    <a:pt x="123" y="99"/>
                  </a:lnTo>
                  <a:lnTo>
                    <a:pt x="104" y="100"/>
                  </a:lnTo>
                  <a:lnTo>
                    <a:pt x="95" y="101"/>
                  </a:lnTo>
                  <a:lnTo>
                    <a:pt x="88" y="102"/>
                  </a:lnTo>
                  <a:lnTo>
                    <a:pt x="82" y="104"/>
                  </a:lnTo>
                  <a:lnTo>
                    <a:pt x="77" y="107"/>
                  </a:lnTo>
                  <a:lnTo>
                    <a:pt x="74" y="112"/>
                  </a:lnTo>
                  <a:lnTo>
                    <a:pt x="70" y="116"/>
                  </a:lnTo>
                  <a:lnTo>
                    <a:pt x="68" y="122"/>
                  </a:lnTo>
                  <a:lnTo>
                    <a:pt x="66" y="128"/>
                  </a:lnTo>
                  <a:lnTo>
                    <a:pt x="65" y="136"/>
                  </a:lnTo>
                  <a:lnTo>
                    <a:pt x="64" y="145"/>
                  </a:lnTo>
                  <a:lnTo>
                    <a:pt x="62" y="169"/>
                  </a:lnTo>
                  <a:lnTo>
                    <a:pt x="61" y="199"/>
                  </a:lnTo>
                  <a:lnTo>
                    <a:pt x="61" y="199"/>
                  </a:lnTo>
                  <a:lnTo>
                    <a:pt x="60" y="169"/>
                  </a:lnTo>
                  <a:lnTo>
                    <a:pt x="59" y="145"/>
                  </a:lnTo>
                  <a:lnTo>
                    <a:pt x="58" y="136"/>
                  </a:lnTo>
                  <a:lnTo>
                    <a:pt x="57" y="128"/>
                  </a:lnTo>
                  <a:lnTo>
                    <a:pt x="55" y="122"/>
                  </a:lnTo>
                  <a:lnTo>
                    <a:pt x="53" y="116"/>
                  </a:lnTo>
                  <a:lnTo>
                    <a:pt x="49" y="112"/>
                  </a:lnTo>
                  <a:lnTo>
                    <a:pt x="46" y="107"/>
                  </a:lnTo>
                  <a:lnTo>
                    <a:pt x="41" y="104"/>
                  </a:lnTo>
                  <a:lnTo>
                    <a:pt x="35" y="102"/>
                  </a:lnTo>
                  <a:lnTo>
                    <a:pt x="28" y="101"/>
                  </a:lnTo>
                  <a:lnTo>
                    <a:pt x="20" y="10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0" y="99"/>
                  </a:lnTo>
                  <a:lnTo>
                    <a:pt x="28" y="98"/>
                  </a:lnTo>
                  <a:lnTo>
                    <a:pt x="35" y="96"/>
                  </a:lnTo>
                  <a:lnTo>
                    <a:pt x="41" y="94"/>
                  </a:lnTo>
                  <a:lnTo>
                    <a:pt x="46" y="91"/>
                  </a:lnTo>
                  <a:lnTo>
                    <a:pt x="49" y="88"/>
                  </a:lnTo>
                  <a:lnTo>
                    <a:pt x="53" y="84"/>
                  </a:lnTo>
                  <a:lnTo>
                    <a:pt x="55" y="78"/>
                  </a:lnTo>
                  <a:lnTo>
                    <a:pt x="57" y="72"/>
                  </a:lnTo>
                  <a:lnTo>
                    <a:pt x="58" y="63"/>
                  </a:lnTo>
                  <a:lnTo>
                    <a:pt x="59" y="54"/>
                  </a:lnTo>
                  <a:lnTo>
                    <a:pt x="60" y="3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2" y="30"/>
                  </a:lnTo>
                  <a:lnTo>
                    <a:pt x="64" y="54"/>
                  </a:lnTo>
                  <a:lnTo>
                    <a:pt x="65" y="63"/>
                  </a:lnTo>
                  <a:lnTo>
                    <a:pt x="66" y="72"/>
                  </a:lnTo>
                  <a:lnTo>
                    <a:pt x="68" y="78"/>
                  </a:lnTo>
                  <a:lnTo>
                    <a:pt x="70" y="84"/>
                  </a:lnTo>
                  <a:lnTo>
                    <a:pt x="74" y="88"/>
                  </a:lnTo>
                  <a:lnTo>
                    <a:pt x="77" y="91"/>
                  </a:lnTo>
                  <a:lnTo>
                    <a:pt x="82" y="94"/>
                  </a:lnTo>
                  <a:lnTo>
                    <a:pt x="88" y="96"/>
                  </a:lnTo>
                  <a:lnTo>
                    <a:pt x="95" y="98"/>
                  </a:lnTo>
                  <a:lnTo>
                    <a:pt x="104" y="99"/>
                  </a:lnTo>
                  <a:lnTo>
                    <a:pt x="123" y="99"/>
                  </a:lnTo>
                  <a:lnTo>
                    <a:pt x="123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50" name="Rectangle 20488">
              <a:extLst>
                <a:ext uri="{FF2B5EF4-FFF2-40B4-BE49-F238E27FC236}">
                  <a16:creationId xmlns:a16="http://schemas.microsoft.com/office/drawing/2014/main" id="{B44AD4A3-E4E5-45B4-B865-8169340D998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013778" y="8788926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51" name="Freeform 20489">
              <a:extLst>
                <a:ext uri="{FF2B5EF4-FFF2-40B4-BE49-F238E27FC236}">
                  <a16:creationId xmlns:a16="http://schemas.microsoft.com/office/drawing/2014/main" id="{69458BD4-3D0F-490C-8A25-88CF698A3A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013778" y="8788926"/>
              <a:ext cx="76200" cy="0"/>
            </a:xfrm>
            <a:custGeom>
              <a:avLst/>
              <a:gdLst>
                <a:gd name="T0" fmla="*/ 48 w 48"/>
                <a:gd name="T1" fmla="*/ 48 w 48"/>
                <a:gd name="T2" fmla="*/ 48 w 48"/>
                <a:gd name="T3" fmla="*/ 48 w 48"/>
                <a:gd name="T4" fmla="*/ 0 w 48"/>
                <a:gd name="T5" fmla="*/ 0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52" name="Freeform 20490">
              <a:extLst>
                <a:ext uri="{FF2B5EF4-FFF2-40B4-BE49-F238E27FC236}">
                  <a16:creationId xmlns:a16="http://schemas.microsoft.com/office/drawing/2014/main" id="{F954912B-4878-4B02-8107-C60728DC79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013778" y="8788926"/>
              <a:ext cx="76200" cy="0"/>
            </a:xfrm>
            <a:custGeom>
              <a:avLst/>
              <a:gdLst>
                <a:gd name="T0" fmla="*/ 48 w 48"/>
                <a:gd name="T1" fmla="*/ 0 w 48"/>
                <a:gd name="T2" fmla="*/ 0 w 48"/>
                <a:gd name="T3" fmla="*/ 0 w 48"/>
                <a:gd name="T4" fmla="*/ 0 w 48"/>
                <a:gd name="T5" fmla="*/ 48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53" name="Freeform 20491">
              <a:extLst>
                <a:ext uri="{FF2B5EF4-FFF2-40B4-BE49-F238E27FC236}">
                  <a16:creationId xmlns:a16="http://schemas.microsoft.com/office/drawing/2014/main" id="{91AFD627-5D61-449C-8CF5-DB8D4539555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013778" y="8788926"/>
              <a:ext cx="76200" cy="0"/>
            </a:xfrm>
            <a:custGeom>
              <a:avLst/>
              <a:gdLst>
                <a:gd name="T0" fmla="*/ 48 w 48"/>
                <a:gd name="T1" fmla="*/ 0 w 48"/>
                <a:gd name="T2" fmla="*/ 0 w 48"/>
                <a:gd name="T3" fmla="*/ 0 w 48"/>
                <a:gd name="T4" fmla="*/ 0 w 48"/>
                <a:gd name="T5" fmla="*/ 48 w 48"/>
                <a:gd name="T6" fmla="*/ 48 w 48"/>
                <a:gd name="T7" fmla="*/ 48 w 4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8">
                  <a:moveTo>
                    <a:pt x="4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54" name="Freeform 20493">
              <a:extLst>
                <a:ext uri="{FF2B5EF4-FFF2-40B4-BE49-F238E27FC236}">
                  <a16:creationId xmlns:a16="http://schemas.microsoft.com/office/drawing/2014/main" id="{1A08DE8D-C490-4D2D-85BD-C4BA0E1BE2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666241" y="8839726"/>
              <a:ext cx="74613" cy="38100"/>
            </a:xfrm>
            <a:custGeom>
              <a:avLst/>
              <a:gdLst>
                <a:gd name="T0" fmla="*/ 24 w 47"/>
                <a:gd name="T1" fmla="*/ 0 h 24"/>
                <a:gd name="T2" fmla="*/ 24 w 47"/>
                <a:gd name="T3" fmla="*/ 0 h 24"/>
                <a:gd name="T4" fmla="*/ 29 w 47"/>
                <a:gd name="T5" fmla="*/ 0 h 24"/>
                <a:gd name="T6" fmla="*/ 33 w 47"/>
                <a:gd name="T7" fmla="*/ 2 h 24"/>
                <a:gd name="T8" fmla="*/ 37 w 47"/>
                <a:gd name="T9" fmla="*/ 4 h 24"/>
                <a:gd name="T10" fmla="*/ 41 w 47"/>
                <a:gd name="T11" fmla="*/ 7 h 24"/>
                <a:gd name="T12" fmla="*/ 43 w 47"/>
                <a:gd name="T13" fmla="*/ 11 h 24"/>
                <a:gd name="T14" fmla="*/ 46 w 47"/>
                <a:gd name="T15" fmla="*/ 15 h 24"/>
                <a:gd name="T16" fmla="*/ 47 w 47"/>
                <a:gd name="T17" fmla="*/ 18 h 24"/>
                <a:gd name="T18" fmla="*/ 47 w 47"/>
                <a:gd name="T19" fmla="*/ 24 h 24"/>
                <a:gd name="T20" fmla="*/ 0 w 47"/>
                <a:gd name="T21" fmla="*/ 24 h 24"/>
                <a:gd name="T22" fmla="*/ 0 w 47"/>
                <a:gd name="T23" fmla="*/ 24 h 24"/>
                <a:gd name="T24" fmla="*/ 0 w 47"/>
                <a:gd name="T25" fmla="*/ 18 h 24"/>
                <a:gd name="T26" fmla="*/ 2 w 47"/>
                <a:gd name="T27" fmla="*/ 15 h 24"/>
                <a:gd name="T28" fmla="*/ 4 w 47"/>
                <a:gd name="T29" fmla="*/ 11 h 24"/>
                <a:gd name="T30" fmla="*/ 7 w 47"/>
                <a:gd name="T31" fmla="*/ 7 h 24"/>
                <a:gd name="T32" fmla="*/ 11 w 47"/>
                <a:gd name="T33" fmla="*/ 4 h 24"/>
                <a:gd name="T34" fmla="*/ 15 w 47"/>
                <a:gd name="T35" fmla="*/ 2 h 24"/>
                <a:gd name="T36" fmla="*/ 19 w 47"/>
                <a:gd name="T37" fmla="*/ 0 h 24"/>
                <a:gd name="T38" fmla="*/ 24 w 47"/>
                <a:gd name="T3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4">
                  <a:moveTo>
                    <a:pt x="24" y="0"/>
                  </a:moveTo>
                  <a:lnTo>
                    <a:pt x="24" y="0"/>
                  </a:lnTo>
                  <a:lnTo>
                    <a:pt x="29" y="0"/>
                  </a:lnTo>
                  <a:lnTo>
                    <a:pt x="33" y="2"/>
                  </a:lnTo>
                  <a:lnTo>
                    <a:pt x="37" y="4"/>
                  </a:lnTo>
                  <a:lnTo>
                    <a:pt x="41" y="7"/>
                  </a:lnTo>
                  <a:lnTo>
                    <a:pt x="43" y="11"/>
                  </a:lnTo>
                  <a:lnTo>
                    <a:pt x="46" y="15"/>
                  </a:lnTo>
                  <a:lnTo>
                    <a:pt x="47" y="18"/>
                  </a:lnTo>
                  <a:lnTo>
                    <a:pt x="47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19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55" name="Freeform 20494">
              <a:extLst>
                <a:ext uri="{FF2B5EF4-FFF2-40B4-BE49-F238E27FC236}">
                  <a16:creationId xmlns:a16="http://schemas.microsoft.com/office/drawing/2014/main" id="{E258950B-F223-4995-AA4C-7DB44C99A36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4666241" y="8877826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56" name="Rectangle 20495">
              <a:extLst>
                <a:ext uri="{FF2B5EF4-FFF2-40B4-BE49-F238E27FC236}">
                  <a16:creationId xmlns:a16="http://schemas.microsoft.com/office/drawing/2014/main" id="{82335DC7-18C5-48A6-8B81-BBE205EDB6A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666241" y="8877826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57" name="Freeform 20496">
              <a:extLst>
                <a:ext uri="{FF2B5EF4-FFF2-40B4-BE49-F238E27FC236}">
                  <a16:creationId xmlns:a16="http://schemas.microsoft.com/office/drawing/2014/main" id="{867C1ADB-517C-4473-86AF-E9A765D57E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666241" y="8877826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58" name="Freeform 20497">
              <a:extLst>
                <a:ext uri="{FF2B5EF4-FFF2-40B4-BE49-F238E27FC236}">
                  <a16:creationId xmlns:a16="http://schemas.microsoft.com/office/drawing/2014/main" id="{E0B1EF0F-6ED1-43D3-9B62-57077D3678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666241" y="8877826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59" name="Freeform 20498">
              <a:extLst>
                <a:ext uri="{FF2B5EF4-FFF2-40B4-BE49-F238E27FC236}">
                  <a16:creationId xmlns:a16="http://schemas.microsoft.com/office/drawing/2014/main" id="{08AD7B82-FE2B-4C78-A20A-6E09CEE9DB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666241" y="8877826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60" name="Freeform 20500">
              <a:extLst>
                <a:ext uri="{FF2B5EF4-FFF2-40B4-BE49-F238E27FC236}">
                  <a16:creationId xmlns:a16="http://schemas.microsoft.com/office/drawing/2014/main" id="{050F93DC-8221-4BF5-9DE8-754DE100721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796416" y="8747651"/>
              <a:ext cx="74613" cy="36513"/>
            </a:xfrm>
            <a:custGeom>
              <a:avLst/>
              <a:gdLst>
                <a:gd name="T0" fmla="*/ 24 w 47"/>
                <a:gd name="T1" fmla="*/ 0 h 23"/>
                <a:gd name="T2" fmla="*/ 24 w 47"/>
                <a:gd name="T3" fmla="*/ 0 h 23"/>
                <a:gd name="T4" fmla="*/ 29 w 47"/>
                <a:gd name="T5" fmla="*/ 0 h 23"/>
                <a:gd name="T6" fmla="*/ 33 w 47"/>
                <a:gd name="T7" fmla="*/ 1 h 23"/>
                <a:gd name="T8" fmla="*/ 37 w 47"/>
                <a:gd name="T9" fmla="*/ 4 h 23"/>
                <a:gd name="T10" fmla="*/ 41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3 w 47"/>
                <a:gd name="T27" fmla="*/ 14 h 23"/>
                <a:gd name="T28" fmla="*/ 4 w 47"/>
                <a:gd name="T29" fmla="*/ 10 h 23"/>
                <a:gd name="T30" fmla="*/ 7 w 47"/>
                <a:gd name="T31" fmla="*/ 6 h 23"/>
                <a:gd name="T32" fmla="*/ 11 w 47"/>
                <a:gd name="T33" fmla="*/ 4 h 23"/>
                <a:gd name="T34" fmla="*/ 15 w 47"/>
                <a:gd name="T35" fmla="*/ 1 h 23"/>
                <a:gd name="T36" fmla="*/ 20 w 47"/>
                <a:gd name="T37" fmla="*/ 0 h 23"/>
                <a:gd name="T38" fmla="*/ 24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4" y="0"/>
                  </a:moveTo>
                  <a:lnTo>
                    <a:pt x="24" y="0"/>
                  </a:lnTo>
                  <a:lnTo>
                    <a:pt x="29" y="0"/>
                  </a:lnTo>
                  <a:lnTo>
                    <a:pt x="33" y="1"/>
                  </a:lnTo>
                  <a:lnTo>
                    <a:pt x="37" y="4"/>
                  </a:lnTo>
                  <a:lnTo>
                    <a:pt x="41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3" y="14"/>
                  </a:lnTo>
                  <a:lnTo>
                    <a:pt x="4" y="10"/>
                  </a:lnTo>
                  <a:lnTo>
                    <a:pt x="7" y="6"/>
                  </a:lnTo>
                  <a:lnTo>
                    <a:pt x="11" y="4"/>
                  </a:lnTo>
                  <a:lnTo>
                    <a:pt x="15" y="1"/>
                  </a:lnTo>
                  <a:lnTo>
                    <a:pt x="20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61" name="Freeform 20501">
              <a:extLst>
                <a:ext uri="{FF2B5EF4-FFF2-40B4-BE49-F238E27FC236}">
                  <a16:creationId xmlns:a16="http://schemas.microsoft.com/office/drawing/2014/main" id="{B2C5DF2A-60CF-4314-A874-18AA1280A8D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4796416" y="8784164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62" name="Rectangle 20502">
              <a:extLst>
                <a:ext uri="{FF2B5EF4-FFF2-40B4-BE49-F238E27FC236}">
                  <a16:creationId xmlns:a16="http://schemas.microsoft.com/office/drawing/2014/main" id="{AE1DD376-EAAE-4788-A45A-0BC302EB9B0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96416" y="8784164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63" name="Freeform 20503">
              <a:extLst>
                <a:ext uri="{FF2B5EF4-FFF2-40B4-BE49-F238E27FC236}">
                  <a16:creationId xmlns:a16="http://schemas.microsoft.com/office/drawing/2014/main" id="{4CE6BAF8-9C09-47C6-832C-CFEC18D7AF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796416" y="8784164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64" name="Freeform 20504">
              <a:extLst>
                <a:ext uri="{FF2B5EF4-FFF2-40B4-BE49-F238E27FC236}">
                  <a16:creationId xmlns:a16="http://schemas.microsoft.com/office/drawing/2014/main" id="{42184CB0-0991-4CD6-BA63-9AD48A92BD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796416" y="8784164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65" name="Freeform 20505">
              <a:extLst>
                <a:ext uri="{FF2B5EF4-FFF2-40B4-BE49-F238E27FC236}">
                  <a16:creationId xmlns:a16="http://schemas.microsoft.com/office/drawing/2014/main" id="{4E49516F-B86D-4963-B1F8-9E10FD7B5A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796416" y="8784164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66" name="Freeform 20507">
              <a:extLst>
                <a:ext uri="{FF2B5EF4-FFF2-40B4-BE49-F238E27FC236}">
                  <a16:creationId xmlns:a16="http://schemas.microsoft.com/office/drawing/2014/main" id="{BFF6E20E-D23F-4C2C-9605-753420341D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936116" y="8782576"/>
              <a:ext cx="73025" cy="36513"/>
            </a:xfrm>
            <a:custGeom>
              <a:avLst/>
              <a:gdLst>
                <a:gd name="T0" fmla="*/ 23 w 46"/>
                <a:gd name="T1" fmla="*/ 0 h 23"/>
                <a:gd name="T2" fmla="*/ 23 w 46"/>
                <a:gd name="T3" fmla="*/ 0 h 23"/>
                <a:gd name="T4" fmla="*/ 28 w 46"/>
                <a:gd name="T5" fmla="*/ 0 h 23"/>
                <a:gd name="T6" fmla="*/ 32 w 46"/>
                <a:gd name="T7" fmla="*/ 1 h 23"/>
                <a:gd name="T8" fmla="*/ 36 w 46"/>
                <a:gd name="T9" fmla="*/ 4 h 23"/>
                <a:gd name="T10" fmla="*/ 40 w 46"/>
                <a:gd name="T11" fmla="*/ 6 h 23"/>
                <a:gd name="T12" fmla="*/ 43 w 46"/>
                <a:gd name="T13" fmla="*/ 10 h 23"/>
                <a:gd name="T14" fmla="*/ 45 w 46"/>
                <a:gd name="T15" fmla="*/ 14 h 23"/>
                <a:gd name="T16" fmla="*/ 46 w 46"/>
                <a:gd name="T17" fmla="*/ 18 h 23"/>
                <a:gd name="T18" fmla="*/ 46 w 46"/>
                <a:gd name="T19" fmla="*/ 23 h 23"/>
                <a:gd name="T20" fmla="*/ 0 w 46"/>
                <a:gd name="T21" fmla="*/ 23 h 23"/>
                <a:gd name="T22" fmla="*/ 0 w 46"/>
                <a:gd name="T23" fmla="*/ 23 h 23"/>
                <a:gd name="T24" fmla="*/ 0 w 46"/>
                <a:gd name="T25" fmla="*/ 18 h 23"/>
                <a:gd name="T26" fmla="*/ 1 w 46"/>
                <a:gd name="T27" fmla="*/ 14 h 23"/>
                <a:gd name="T28" fmla="*/ 3 w 46"/>
                <a:gd name="T29" fmla="*/ 10 h 23"/>
                <a:gd name="T30" fmla="*/ 6 w 46"/>
                <a:gd name="T31" fmla="*/ 6 h 23"/>
                <a:gd name="T32" fmla="*/ 10 w 46"/>
                <a:gd name="T33" fmla="*/ 4 h 23"/>
                <a:gd name="T34" fmla="*/ 14 w 46"/>
                <a:gd name="T35" fmla="*/ 1 h 23"/>
                <a:gd name="T36" fmla="*/ 18 w 46"/>
                <a:gd name="T37" fmla="*/ 0 h 23"/>
                <a:gd name="T38" fmla="*/ 23 w 46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23">
                  <a:moveTo>
                    <a:pt x="23" y="0"/>
                  </a:moveTo>
                  <a:lnTo>
                    <a:pt x="23" y="0"/>
                  </a:lnTo>
                  <a:lnTo>
                    <a:pt x="28" y="0"/>
                  </a:lnTo>
                  <a:lnTo>
                    <a:pt x="32" y="1"/>
                  </a:lnTo>
                  <a:lnTo>
                    <a:pt x="36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5" y="14"/>
                  </a:lnTo>
                  <a:lnTo>
                    <a:pt x="46" y="18"/>
                  </a:lnTo>
                  <a:lnTo>
                    <a:pt x="46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3" y="10"/>
                  </a:lnTo>
                  <a:lnTo>
                    <a:pt x="6" y="6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67" name="Freeform 20508">
              <a:extLst>
                <a:ext uri="{FF2B5EF4-FFF2-40B4-BE49-F238E27FC236}">
                  <a16:creationId xmlns:a16="http://schemas.microsoft.com/office/drawing/2014/main" id="{911FC0B7-1844-4111-8316-1C2C24E2FEF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4936116" y="8819089"/>
              <a:ext cx="73025" cy="0"/>
            </a:xfrm>
            <a:custGeom>
              <a:avLst/>
              <a:gdLst>
                <a:gd name="T0" fmla="*/ 0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  <a:gd name="T8" fmla="*/ 46 w 46"/>
                <a:gd name="T9" fmla="*/ 0 w 46"/>
                <a:gd name="T10" fmla="*/ 0 w 46"/>
                <a:gd name="T11" fmla="*/ 46 w 46"/>
                <a:gd name="T12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6" y="0"/>
                  </a:move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68" name="Rectangle 20509">
              <a:extLst>
                <a:ext uri="{FF2B5EF4-FFF2-40B4-BE49-F238E27FC236}">
                  <a16:creationId xmlns:a16="http://schemas.microsoft.com/office/drawing/2014/main" id="{9ECA893E-D212-4B77-A0DC-B36DBDA9F87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936116" y="8819089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69" name="Freeform 20510">
              <a:extLst>
                <a:ext uri="{FF2B5EF4-FFF2-40B4-BE49-F238E27FC236}">
                  <a16:creationId xmlns:a16="http://schemas.microsoft.com/office/drawing/2014/main" id="{69D3E9EE-465B-47F3-85F6-4D2A2F5BB7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936116" y="8819089"/>
              <a:ext cx="73025" cy="0"/>
            </a:xfrm>
            <a:custGeom>
              <a:avLst/>
              <a:gdLst>
                <a:gd name="T0" fmla="*/ 46 w 46"/>
                <a:gd name="T1" fmla="*/ 46 w 46"/>
                <a:gd name="T2" fmla="*/ 46 w 46"/>
                <a:gd name="T3" fmla="*/ 46 w 46"/>
                <a:gd name="T4" fmla="*/ 0 w 46"/>
                <a:gd name="T5" fmla="*/ 0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70" name="Freeform 20511">
              <a:extLst>
                <a:ext uri="{FF2B5EF4-FFF2-40B4-BE49-F238E27FC236}">
                  <a16:creationId xmlns:a16="http://schemas.microsoft.com/office/drawing/2014/main" id="{0752BA8E-5FB5-4C91-B218-A7BFAED321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936116" y="8819089"/>
              <a:ext cx="73025" cy="0"/>
            </a:xfrm>
            <a:custGeom>
              <a:avLst/>
              <a:gdLst>
                <a:gd name="T0" fmla="*/ 46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71" name="Freeform 20512">
              <a:extLst>
                <a:ext uri="{FF2B5EF4-FFF2-40B4-BE49-F238E27FC236}">
                  <a16:creationId xmlns:a16="http://schemas.microsoft.com/office/drawing/2014/main" id="{2C81B525-EB12-4FEC-8CDD-5A783989E3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936116" y="8819089"/>
              <a:ext cx="73025" cy="0"/>
            </a:xfrm>
            <a:custGeom>
              <a:avLst/>
              <a:gdLst>
                <a:gd name="T0" fmla="*/ 46 w 46"/>
                <a:gd name="T1" fmla="*/ 0 w 46"/>
                <a:gd name="T2" fmla="*/ 0 w 46"/>
                <a:gd name="T3" fmla="*/ 0 w 46"/>
                <a:gd name="T4" fmla="*/ 0 w 46"/>
                <a:gd name="T5" fmla="*/ 46 w 46"/>
                <a:gd name="T6" fmla="*/ 46 w 46"/>
                <a:gd name="T7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6">
                  <a:moveTo>
                    <a:pt x="4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72" name="Freeform 20514">
              <a:extLst>
                <a:ext uri="{FF2B5EF4-FFF2-40B4-BE49-F238E27FC236}">
                  <a16:creationId xmlns:a16="http://schemas.microsoft.com/office/drawing/2014/main" id="{D7FCCF5B-EE84-48BA-9CA1-BBBBE6A7C3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075816" y="8865126"/>
              <a:ext cx="74613" cy="36513"/>
            </a:xfrm>
            <a:custGeom>
              <a:avLst/>
              <a:gdLst>
                <a:gd name="T0" fmla="*/ 24 w 47"/>
                <a:gd name="T1" fmla="*/ 0 h 23"/>
                <a:gd name="T2" fmla="*/ 24 w 47"/>
                <a:gd name="T3" fmla="*/ 0 h 23"/>
                <a:gd name="T4" fmla="*/ 27 w 47"/>
                <a:gd name="T5" fmla="*/ 0 h 23"/>
                <a:gd name="T6" fmla="*/ 33 w 47"/>
                <a:gd name="T7" fmla="*/ 1 h 23"/>
                <a:gd name="T8" fmla="*/ 37 w 47"/>
                <a:gd name="T9" fmla="*/ 4 h 23"/>
                <a:gd name="T10" fmla="*/ 40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1 w 47"/>
                <a:gd name="T27" fmla="*/ 14 h 23"/>
                <a:gd name="T28" fmla="*/ 4 w 47"/>
                <a:gd name="T29" fmla="*/ 10 h 23"/>
                <a:gd name="T30" fmla="*/ 7 w 47"/>
                <a:gd name="T31" fmla="*/ 6 h 23"/>
                <a:gd name="T32" fmla="*/ 11 w 47"/>
                <a:gd name="T33" fmla="*/ 4 h 23"/>
                <a:gd name="T34" fmla="*/ 14 w 47"/>
                <a:gd name="T35" fmla="*/ 1 h 23"/>
                <a:gd name="T36" fmla="*/ 18 w 47"/>
                <a:gd name="T37" fmla="*/ 0 h 23"/>
                <a:gd name="T38" fmla="*/ 24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4" y="0"/>
                  </a:moveTo>
                  <a:lnTo>
                    <a:pt x="24" y="0"/>
                  </a:lnTo>
                  <a:lnTo>
                    <a:pt x="27" y="0"/>
                  </a:lnTo>
                  <a:lnTo>
                    <a:pt x="33" y="1"/>
                  </a:lnTo>
                  <a:lnTo>
                    <a:pt x="37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4" y="10"/>
                  </a:lnTo>
                  <a:lnTo>
                    <a:pt x="7" y="6"/>
                  </a:lnTo>
                  <a:lnTo>
                    <a:pt x="11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73" name="Freeform 20515">
              <a:extLst>
                <a:ext uri="{FF2B5EF4-FFF2-40B4-BE49-F238E27FC236}">
                  <a16:creationId xmlns:a16="http://schemas.microsoft.com/office/drawing/2014/main" id="{F257134C-C73E-41C2-90B0-A38B35E2B6F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5075816" y="8901639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74" name="Rectangle 20516">
              <a:extLst>
                <a:ext uri="{FF2B5EF4-FFF2-40B4-BE49-F238E27FC236}">
                  <a16:creationId xmlns:a16="http://schemas.microsoft.com/office/drawing/2014/main" id="{A79A0B48-5577-433F-94CE-531D1F5EAE1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075816" y="8901639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75" name="Freeform 20517">
              <a:extLst>
                <a:ext uri="{FF2B5EF4-FFF2-40B4-BE49-F238E27FC236}">
                  <a16:creationId xmlns:a16="http://schemas.microsoft.com/office/drawing/2014/main" id="{98C2D36B-68A1-477D-8BBC-2E6B0D6365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075816" y="8901639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76" name="Freeform 20518">
              <a:extLst>
                <a:ext uri="{FF2B5EF4-FFF2-40B4-BE49-F238E27FC236}">
                  <a16:creationId xmlns:a16="http://schemas.microsoft.com/office/drawing/2014/main" id="{7E12E943-CAD3-4908-96F1-A3EAB10CED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075816" y="8901639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77" name="Freeform 20519">
              <a:extLst>
                <a:ext uri="{FF2B5EF4-FFF2-40B4-BE49-F238E27FC236}">
                  <a16:creationId xmlns:a16="http://schemas.microsoft.com/office/drawing/2014/main" id="{7744D913-833A-46CF-AC65-6A1B61CA00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075816" y="8901639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78" name="Freeform 20521">
              <a:extLst>
                <a:ext uri="{FF2B5EF4-FFF2-40B4-BE49-F238E27FC236}">
                  <a16:creationId xmlns:a16="http://schemas.microsoft.com/office/drawing/2014/main" id="{57BA2CE5-B4E8-4316-978E-6AE3418485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143953" y="8844489"/>
              <a:ext cx="74613" cy="36513"/>
            </a:xfrm>
            <a:custGeom>
              <a:avLst/>
              <a:gdLst>
                <a:gd name="T0" fmla="*/ 23 w 47"/>
                <a:gd name="T1" fmla="*/ 0 h 23"/>
                <a:gd name="T2" fmla="*/ 23 w 47"/>
                <a:gd name="T3" fmla="*/ 0 h 23"/>
                <a:gd name="T4" fmla="*/ 29 w 47"/>
                <a:gd name="T5" fmla="*/ 0 h 23"/>
                <a:gd name="T6" fmla="*/ 33 w 47"/>
                <a:gd name="T7" fmla="*/ 1 h 23"/>
                <a:gd name="T8" fmla="*/ 36 w 47"/>
                <a:gd name="T9" fmla="*/ 4 h 23"/>
                <a:gd name="T10" fmla="*/ 40 w 47"/>
                <a:gd name="T11" fmla="*/ 6 h 23"/>
                <a:gd name="T12" fmla="*/ 43 w 47"/>
                <a:gd name="T13" fmla="*/ 10 h 23"/>
                <a:gd name="T14" fmla="*/ 46 w 47"/>
                <a:gd name="T15" fmla="*/ 14 h 23"/>
                <a:gd name="T16" fmla="*/ 47 w 47"/>
                <a:gd name="T17" fmla="*/ 18 h 23"/>
                <a:gd name="T18" fmla="*/ 47 w 47"/>
                <a:gd name="T19" fmla="*/ 23 h 23"/>
                <a:gd name="T20" fmla="*/ 0 w 47"/>
                <a:gd name="T21" fmla="*/ 23 h 23"/>
                <a:gd name="T22" fmla="*/ 0 w 47"/>
                <a:gd name="T23" fmla="*/ 23 h 23"/>
                <a:gd name="T24" fmla="*/ 0 w 47"/>
                <a:gd name="T25" fmla="*/ 18 h 23"/>
                <a:gd name="T26" fmla="*/ 1 w 47"/>
                <a:gd name="T27" fmla="*/ 14 h 23"/>
                <a:gd name="T28" fmla="*/ 4 w 47"/>
                <a:gd name="T29" fmla="*/ 10 h 23"/>
                <a:gd name="T30" fmla="*/ 6 w 47"/>
                <a:gd name="T31" fmla="*/ 6 h 23"/>
                <a:gd name="T32" fmla="*/ 10 w 47"/>
                <a:gd name="T33" fmla="*/ 4 h 23"/>
                <a:gd name="T34" fmla="*/ 14 w 47"/>
                <a:gd name="T35" fmla="*/ 1 h 23"/>
                <a:gd name="T36" fmla="*/ 18 w 47"/>
                <a:gd name="T37" fmla="*/ 0 h 23"/>
                <a:gd name="T38" fmla="*/ 23 w 47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23">
                  <a:moveTo>
                    <a:pt x="23" y="0"/>
                  </a:moveTo>
                  <a:lnTo>
                    <a:pt x="23" y="0"/>
                  </a:lnTo>
                  <a:lnTo>
                    <a:pt x="29" y="0"/>
                  </a:lnTo>
                  <a:lnTo>
                    <a:pt x="33" y="1"/>
                  </a:lnTo>
                  <a:lnTo>
                    <a:pt x="36" y="4"/>
                  </a:lnTo>
                  <a:lnTo>
                    <a:pt x="40" y="6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18"/>
                  </a:lnTo>
                  <a:lnTo>
                    <a:pt x="47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4" y="10"/>
                  </a:lnTo>
                  <a:lnTo>
                    <a:pt x="6" y="6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79" name="Freeform 20522">
              <a:extLst>
                <a:ext uri="{FF2B5EF4-FFF2-40B4-BE49-F238E27FC236}">
                  <a16:creationId xmlns:a16="http://schemas.microsoft.com/office/drawing/2014/main" id="{E62EE7E3-2203-4C8A-A480-FC6C49313C0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4143953" y="8881001"/>
              <a:ext cx="74613" cy="0"/>
            </a:xfrm>
            <a:custGeom>
              <a:avLst/>
              <a:gdLst>
                <a:gd name="T0" fmla="*/ 0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  <a:gd name="T8" fmla="*/ 47 w 47"/>
                <a:gd name="T9" fmla="*/ 0 w 47"/>
                <a:gd name="T10" fmla="*/ 0 w 47"/>
                <a:gd name="T11" fmla="*/ 47 w 47"/>
                <a:gd name="T12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9C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80" name="Rectangle 20523">
              <a:extLst>
                <a:ext uri="{FF2B5EF4-FFF2-40B4-BE49-F238E27FC236}">
                  <a16:creationId xmlns:a16="http://schemas.microsoft.com/office/drawing/2014/main" id="{0D73AF95-F742-40C0-B301-B78F726515B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143953" y="8881001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81" name="Freeform 20524">
              <a:extLst>
                <a:ext uri="{FF2B5EF4-FFF2-40B4-BE49-F238E27FC236}">
                  <a16:creationId xmlns:a16="http://schemas.microsoft.com/office/drawing/2014/main" id="{4BCB670F-7B8E-4FB3-AC92-ED9142D3E5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143953" y="8881001"/>
              <a:ext cx="74613" cy="0"/>
            </a:xfrm>
            <a:custGeom>
              <a:avLst/>
              <a:gdLst>
                <a:gd name="T0" fmla="*/ 47 w 47"/>
                <a:gd name="T1" fmla="*/ 47 w 47"/>
                <a:gd name="T2" fmla="*/ 47 w 47"/>
                <a:gd name="T3" fmla="*/ 47 w 47"/>
                <a:gd name="T4" fmla="*/ 0 w 47"/>
                <a:gd name="T5" fmla="*/ 0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82" name="Freeform 20525">
              <a:extLst>
                <a:ext uri="{FF2B5EF4-FFF2-40B4-BE49-F238E27FC236}">
                  <a16:creationId xmlns:a16="http://schemas.microsoft.com/office/drawing/2014/main" id="{A7F53149-B57B-4693-B722-3D682E1084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143953" y="8881001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AD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83" name="Freeform 20526">
              <a:extLst>
                <a:ext uri="{FF2B5EF4-FFF2-40B4-BE49-F238E27FC236}">
                  <a16:creationId xmlns:a16="http://schemas.microsoft.com/office/drawing/2014/main" id="{56336346-3144-47EA-98E7-148CF24323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143953" y="8881001"/>
              <a:ext cx="74613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0 w 47"/>
                <a:gd name="T4" fmla="*/ 0 w 47"/>
                <a:gd name="T5" fmla="*/ 47 w 47"/>
                <a:gd name="T6" fmla="*/ 47 w 47"/>
                <a:gd name="T7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  <p:sp>
          <p:nvSpPr>
            <p:cNvPr id="284" name="Freeform 20545">
              <a:extLst>
                <a:ext uri="{FF2B5EF4-FFF2-40B4-BE49-F238E27FC236}">
                  <a16:creationId xmlns:a16="http://schemas.microsoft.com/office/drawing/2014/main" id="{74070A26-3BD4-4919-BFA6-E312778404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760028" y="9911289"/>
              <a:ext cx="0" cy="25400"/>
            </a:xfrm>
            <a:custGeom>
              <a:avLst/>
              <a:gdLst>
                <a:gd name="T0" fmla="*/ 16 h 16"/>
                <a:gd name="T1" fmla="*/ 0 h 16"/>
                <a:gd name="T2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lnTo>
                    <a:pt x="0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5305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" grpId="0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  <p:bldP spid="18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>
            <a:extLst>
              <a:ext uri="{FF2B5EF4-FFF2-40B4-BE49-F238E27FC236}">
                <a16:creationId xmlns:a16="http://schemas.microsoft.com/office/drawing/2014/main" id="{A72FEE0E-21E0-4685-B247-6529AB3E6677}"/>
              </a:ext>
            </a:extLst>
          </p:cNvPr>
          <p:cNvGrpSpPr/>
          <p:nvPr/>
        </p:nvGrpSpPr>
        <p:grpSpPr>
          <a:xfrm rot="16200000">
            <a:off x="-257023" y="-907362"/>
            <a:ext cx="1980008" cy="2344780"/>
            <a:chOff x="10342230" y="-183592"/>
            <a:chExt cx="1980008" cy="2344780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8EA61631-C20B-42B7-9C36-A1648477406D}"/>
                </a:ext>
              </a:extLst>
            </p:cNvPr>
            <p:cNvSpPr/>
            <p:nvPr/>
          </p:nvSpPr>
          <p:spPr>
            <a:xfrm>
              <a:off x="10342230" y="-76079"/>
              <a:ext cx="1924531" cy="2237267"/>
            </a:xfrm>
            <a:custGeom>
              <a:avLst/>
              <a:gdLst>
                <a:gd name="connsiteX0" fmla="*/ 7144 w 2286000"/>
                <a:gd name="connsiteY0" fmla="*/ 7144 h 2657475"/>
                <a:gd name="connsiteX1" fmla="*/ 445294 w 2286000"/>
                <a:gd name="connsiteY1" fmla="*/ 407194 h 2657475"/>
                <a:gd name="connsiteX2" fmla="*/ 1226344 w 2286000"/>
                <a:gd name="connsiteY2" fmla="*/ 807244 h 2657475"/>
                <a:gd name="connsiteX3" fmla="*/ 1359694 w 2286000"/>
                <a:gd name="connsiteY3" fmla="*/ 1302544 h 2657475"/>
                <a:gd name="connsiteX4" fmla="*/ 1788319 w 2286000"/>
                <a:gd name="connsiteY4" fmla="*/ 2302669 h 2657475"/>
                <a:gd name="connsiteX5" fmla="*/ 2283619 w 2286000"/>
                <a:gd name="connsiteY5" fmla="*/ 2655094 h 2657475"/>
                <a:gd name="connsiteX6" fmla="*/ 2283619 w 2286000"/>
                <a:gd name="connsiteY6" fmla="*/ 73819 h 2657475"/>
                <a:gd name="connsiteX7" fmla="*/ 2283619 w 2286000"/>
                <a:gd name="connsiteY7" fmla="*/ 7144 h 2657475"/>
                <a:gd name="connsiteX8" fmla="*/ 7144 w 2286000"/>
                <a:gd name="connsiteY8" fmla="*/ 7144 h 2657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6000" h="2657475">
                  <a:moveTo>
                    <a:pt x="7144" y="7144"/>
                  </a:moveTo>
                  <a:cubicBezTo>
                    <a:pt x="7144" y="7144"/>
                    <a:pt x="159544" y="302419"/>
                    <a:pt x="445294" y="407194"/>
                  </a:cubicBezTo>
                  <a:cubicBezTo>
                    <a:pt x="731044" y="511969"/>
                    <a:pt x="1112044" y="645319"/>
                    <a:pt x="1226344" y="807244"/>
                  </a:cubicBezTo>
                  <a:cubicBezTo>
                    <a:pt x="1340644" y="969169"/>
                    <a:pt x="1369219" y="997744"/>
                    <a:pt x="1359694" y="1302544"/>
                  </a:cubicBezTo>
                  <a:cubicBezTo>
                    <a:pt x="1350169" y="1607344"/>
                    <a:pt x="1407319" y="1988344"/>
                    <a:pt x="1788319" y="2302669"/>
                  </a:cubicBezTo>
                  <a:cubicBezTo>
                    <a:pt x="2169319" y="2616994"/>
                    <a:pt x="2283619" y="2655094"/>
                    <a:pt x="2283619" y="2655094"/>
                  </a:cubicBezTo>
                  <a:lnTo>
                    <a:pt x="2283619" y="73819"/>
                  </a:lnTo>
                  <a:lnTo>
                    <a:pt x="2283619" y="7144"/>
                  </a:lnTo>
                  <a:lnTo>
                    <a:pt x="7144" y="7144"/>
                  </a:lnTo>
                  <a:close/>
                </a:path>
              </a:pathLst>
            </a:custGeom>
            <a:gradFill>
              <a:gsLst>
                <a:gs pos="37000">
                  <a:srgbClr val="00119F"/>
                </a:gs>
                <a:gs pos="82000">
                  <a:srgbClr val="0018C8"/>
                </a:gs>
              </a:gsLst>
              <a:lin ang="13200000" scaled="0"/>
            </a:gradFill>
            <a:ln w="9525" cap="flat">
              <a:noFill/>
              <a:prstDash val="solid"/>
              <a:miter/>
            </a:ln>
            <a:effectLst>
              <a:innerShdw blurRad="241300" dist="330200" dir="6060000">
                <a:prstClr val="black">
                  <a:alpha val="21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3CD12987-D10F-4591-B83C-0C1310C87115}"/>
                </a:ext>
              </a:extLst>
            </p:cNvPr>
            <p:cNvSpPr/>
            <p:nvPr/>
          </p:nvSpPr>
          <p:spPr>
            <a:xfrm>
              <a:off x="10867369" y="-183592"/>
              <a:ext cx="1454869" cy="2052084"/>
            </a:xfrm>
            <a:custGeom>
              <a:avLst/>
              <a:gdLst>
                <a:gd name="connsiteX0" fmla="*/ 34162 w 1485900"/>
                <a:gd name="connsiteY0" fmla="*/ 7144 h 2057400"/>
                <a:gd name="connsiteX1" fmla="*/ 300862 w 1485900"/>
                <a:gd name="connsiteY1" fmla="*/ 540544 h 2057400"/>
                <a:gd name="connsiteX2" fmla="*/ 977137 w 1485900"/>
                <a:gd name="connsiteY2" fmla="*/ 1026319 h 2057400"/>
                <a:gd name="connsiteX3" fmla="*/ 1234312 w 1485900"/>
                <a:gd name="connsiteY3" fmla="*/ 1845469 h 2057400"/>
                <a:gd name="connsiteX4" fmla="*/ 1481962 w 1485900"/>
                <a:gd name="connsiteY4" fmla="*/ 2055019 h 2057400"/>
                <a:gd name="connsiteX5" fmla="*/ 1481962 w 1485900"/>
                <a:gd name="connsiteY5" fmla="*/ 7144 h 2057400"/>
                <a:gd name="connsiteX6" fmla="*/ 34162 w 1485900"/>
                <a:gd name="connsiteY6" fmla="*/ 7144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5900" h="2057400">
                  <a:moveTo>
                    <a:pt x="34162" y="7144"/>
                  </a:moveTo>
                  <a:cubicBezTo>
                    <a:pt x="34162" y="7144"/>
                    <a:pt x="-118238" y="378619"/>
                    <a:pt x="300862" y="540544"/>
                  </a:cubicBezTo>
                  <a:cubicBezTo>
                    <a:pt x="719962" y="702469"/>
                    <a:pt x="967612" y="769144"/>
                    <a:pt x="977137" y="1026319"/>
                  </a:cubicBezTo>
                  <a:cubicBezTo>
                    <a:pt x="986662" y="1283494"/>
                    <a:pt x="986662" y="1635919"/>
                    <a:pt x="1234312" y="1845469"/>
                  </a:cubicBezTo>
                  <a:cubicBezTo>
                    <a:pt x="1481962" y="2055019"/>
                    <a:pt x="1481962" y="2055019"/>
                    <a:pt x="1481962" y="2055019"/>
                  </a:cubicBezTo>
                  <a:lnTo>
                    <a:pt x="1481962" y="7144"/>
                  </a:lnTo>
                  <a:lnTo>
                    <a:pt x="34162" y="7144"/>
                  </a:lnTo>
                  <a:close/>
                </a:path>
              </a:pathLst>
            </a:custGeom>
            <a:gradFill>
              <a:gsLst>
                <a:gs pos="20000">
                  <a:srgbClr val="000F8A"/>
                </a:gs>
                <a:gs pos="65000">
                  <a:srgbClr val="5807EB"/>
                </a:gs>
                <a:gs pos="100000">
                  <a:srgbClr val="0643E7"/>
                </a:gs>
              </a:gsLst>
              <a:lin ang="6600000" scaled="0"/>
            </a:gradFill>
            <a:ln w="9525" cap="flat">
              <a:noFill/>
              <a:prstDash val="solid"/>
              <a:miter/>
            </a:ln>
            <a:effectLst>
              <a:outerShdw blurRad="228600" dir="6840000" sx="94000" sy="94000" algn="t" rotWithShape="0">
                <a:prstClr val="black">
                  <a:alpha val="74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5C3BA7D9-1184-4EE0-8202-04F83ABCC690}"/>
              </a:ext>
            </a:extLst>
          </p:cNvPr>
          <p:cNvGrpSpPr/>
          <p:nvPr/>
        </p:nvGrpSpPr>
        <p:grpSpPr>
          <a:xfrm>
            <a:off x="5675918" y="1191558"/>
            <a:ext cx="7906732" cy="4449966"/>
            <a:chOff x="5675918" y="1191558"/>
            <a:chExt cx="7906732" cy="4449966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8326649E-A847-483A-A972-6AD83BB479A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76618" y="1191558"/>
              <a:ext cx="7906032" cy="4449966"/>
            </a:xfrm>
            <a:prstGeom prst="parallelogram">
              <a:avLst>
                <a:gd name="adj" fmla="val 15867"/>
              </a:avLst>
            </a:prstGeom>
          </p:spPr>
        </p:pic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34DC211E-C08E-4F94-9DE7-B0E61C9E0F7A}"/>
                </a:ext>
              </a:extLst>
            </p:cNvPr>
            <p:cNvSpPr/>
            <p:nvPr/>
          </p:nvSpPr>
          <p:spPr>
            <a:xfrm>
              <a:off x="5675918" y="1191558"/>
              <a:ext cx="6971575" cy="4449966"/>
            </a:xfrm>
            <a:custGeom>
              <a:avLst/>
              <a:gdLst>
                <a:gd name="connsiteX0" fmla="*/ 754743 w 7024915"/>
                <a:gd name="connsiteY0" fmla="*/ 0 h 4499428"/>
                <a:gd name="connsiteX1" fmla="*/ 7024915 w 7024915"/>
                <a:gd name="connsiteY1" fmla="*/ 0 h 4499428"/>
                <a:gd name="connsiteX2" fmla="*/ 7024915 w 7024915"/>
                <a:gd name="connsiteY2" fmla="*/ 4499428 h 4499428"/>
                <a:gd name="connsiteX3" fmla="*/ 0 w 7024915"/>
                <a:gd name="connsiteY3" fmla="*/ 4499428 h 4499428"/>
                <a:gd name="connsiteX4" fmla="*/ 754743 w 7024915"/>
                <a:gd name="connsiteY4" fmla="*/ 0 h 4499428"/>
                <a:gd name="connsiteX0" fmla="*/ 701403 w 6971575"/>
                <a:gd name="connsiteY0" fmla="*/ 0 h 4507048"/>
                <a:gd name="connsiteX1" fmla="*/ 6971575 w 6971575"/>
                <a:gd name="connsiteY1" fmla="*/ 0 h 4507048"/>
                <a:gd name="connsiteX2" fmla="*/ 6971575 w 6971575"/>
                <a:gd name="connsiteY2" fmla="*/ 4499428 h 4507048"/>
                <a:gd name="connsiteX3" fmla="*/ 0 w 6971575"/>
                <a:gd name="connsiteY3" fmla="*/ 4507048 h 4507048"/>
                <a:gd name="connsiteX4" fmla="*/ 701403 w 6971575"/>
                <a:gd name="connsiteY4" fmla="*/ 0 h 4507048"/>
                <a:gd name="connsiteX0" fmla="*/ 701403 w 6971575"/>
                <a:gd name="connsiteY0" fmla="*/ 0 h 4507048"/>
                <a:gd name="connsiteX1" fmla="*/ 6971575 w 6971575"/>
                <a:gd name="connsiteY1" fmla="*/ 0 h 4507048"/>
                <a:gd name="connsiteX2" fmla="*/ 6971575 w 6971575"/>
                <a:gd name="connsiteY2" fmla="*/ 4499428 h 4507048"/>
                <a:gd name="connsiteX3" fmla="*/ 0 w 6971575"/>
                <a:gd name="connsiteY3" fmla="*/ 4507048 h 4507048"/>
                <a:gd name="connsiteX4" fmla="*/ 701403 w 6971575"/>
                <a:gd name="connsiteY4" fmla="*/ 0 h 4507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71575" h="4507048">
                  <a:moveTo>
                    <a:pt x="701403" y="0"/>
                  </a:moveTo>
                  <a:lnTo>
                    <a:pt x="6971575" y="0"/>
                  </a:lnTo>
                  <a:lnTo>
                    <a:pt x="6971575" y="4499428"/>
                  </a:lnTo>
                  <a:lnTo>
                    <a:pt x="0" y="4507048"/>
                  </a:lnTo>
                  <a:lnTo>
                    <a:pt x="701403" y="0"/>
                  </a:lnTo>
                  <a:close/>
                </a:path>
              </a:pathLst>
            </a:custGeom>
            <a:solidFill>
              <a:srgbClr val="2A099C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1" name="矩形 40">
            <a:extLst>
              <a:ext uri="{FF2B5EF4-FFF2-40B4-BE49-F238E27FC236}">
                <a16:creationId xmlns:a16="http://schemas.microsoft.com/office/drawing/2014/main" id="{F35A7E47-A86A-438D-8A1D-DD69410AAE7F}"/>
              </a:ext>
            </a:extLst>
          </p:cNvPr>
          <p:cNvSpPr/>
          <p:nvPr/>
        </p:nvSpPr>
        <p:spPr>
          <a:xfrm rot="5400000" flipH="1">
            <a:off x="7085454" y="4614841"/>
            <a:ext cx="613694" cy="7141961"/>
          </a:xfrm>
          <a:custGeom>
            <a:avLst/>
            <a:gdLst>
              <a:gd name="connsiteX0" fmla="*/ 0 w 1202715"/>
              <a:gd name="connsiteY0" fmla="*/ 0 h 4279897"/>
              <a:gd name="connsiteX1" fmla="*/ 1202715 w 1202715"/>
              <a:gd name="connsiteY1" fmla="*/ 0 h 4279897"/>
              <a:gd name="connsiteX2" fmla="*/ 1202715 w 1202715"/>
              <a:gd name="connsiteY2" fmla="*/ 4279897 h 4279897"/>
              <a:gd name="connsiteX3" fmla="*/ 0 w 1202715"/>
              <a:gd name="connsiteY3" fmla="*/ 4279897 h 4279897"/>
              <a:gd name="connsiteX4" fmla="*/ 0 w 1202715"/>
              <a:gd name="connsiteY4" fmla="*/ 0 h 4279897"/>
              <a:gd name="connsiteX0" fmla="*/ 0 w 1202715"/>
              <a:gd name="connsiteY0" fmla="*/ 0 h 4279897"/>
              <a:gd name="connsiteX1" fmla="*/ 1202715 w 1202715"/>
              <a:gd name="connsiteY1" fmla="*/ 0 h 4279897"/>
              <a:gd name="connsiteX2" fmla="*/ 1151915 w 1202715"/>
              <a:gd name="connsiteY2" fmla="*/ 3441697 h 4279897"/>
              <a:gd name="connsiteX3" fmla="*/ 0 w 1202715"/>
              <a:gd name="connsiteY3" fmla="*/ 4279897 h 4279897"/>
              <a:gd name="connsiteX4" fmla="*/ 0 w 1202715"/>
              <a:gd name="connsiteY4" fmla="*/ 0 h 4279897"/>
              <a:gd name="connsiteX0" fmla="*/ 0 w 1202715"/>
              <a:gd name="connsiteY0" fmla="*/ 0 h 4279897"/>
              <a:gd name="connsiteX1" fmla="*/ 1202715 w 1202715"/>
              <a:gd name="connsiteY1" fmla="*/ 0 h 4279897"/>
              <a:gd name="connsiteX2" fmla="*/ 1190825 w 1202715"/>
              <a:gd name="connsiteY2" fmla="*/ 3450951 h 4279897"/>
              <a:gd name="connsiteX3" fmla="*/ 0 w 1202715"/>
              <a:gd name="connsiteY3" fmla="*/ 4279897 h 4279897"/>
              <a:gd name="connsiteX4" fmla="*/ 0 w 1202715"/>
              <a:gd name="connsiteY4" fmla="*/ 0 h 4279897"/>
              <a:gd name="connsiteX0" fmla="*/ 0 w 1202715"/>
              <a:gd name="connsiteY0" fmla="*/ 0 h 4279897"/>
              <a:gd name="connsiteX1" fmla="*/ 1202715 w 1202715"/>
              <a:gd name="connsiteY1" fmla="*/ 0 h 4279897"/>
              <a:gd name="connsiteX2" fmla="*/ 1190831 w 1202715"/>
              <a:gd name="connsiteY2" fmla="*/ 3877729 h 4279897"/>
              <a:gd name="connsiteX3" fmla="*/ 0 w 1202715"/>
              <a:gd name="connsiteY3" fmla="*/ 4279897 h 4279897"/>
              <a:gd name="connsiteX4" fmla="*/ 0 w 1202715"/>
              <a:gd name="connsiteY4" fmla="*/ 0 h 4279897"/>
              <a:gd name="connsiteX0" fmla="*/ 0 w 1202715"/>
              <a:gd name="connsiteY0" fmla="*/ 0 h 4102619"/>
              <a:gd name="connsiteX1" fmla="*/ 1202715 w 1202715"/>
              <a:gd name="connsiteY1" fmla="*/ 0 h 4102619"/>
              <a:gd name="connsiteX2" fmla="*/ 1190831 w 1202715"/>
              <a:gd name="connsiteY2" fmla="*/ 3877729 h 4102619"/>
              <a:gd name="connsiteX3" fmla="*/ 60794 w 1202715"/>
              <a:gd name="connsiteY3" fmla="*/ 4102619 h 4102619"/>
              <a:gd name="connsiteX4" fmla="*/ 0 w 1202715"/>
              <a:gd name="connsiteY4" fmla="*/ 0 h 4102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2715" h="4102619">
                <a:moveTo>
                  <a:pt x="0" y="0"/>
                </a:moveTo>
                <a:lnTo>
                  <a:pt x="1202715" y="0"/>
                </a:lnTo>
                <a:cubicBezTo>
                  <a:pt x="1198752" y="1150317"/>
                  <a:pt x="1194794" y="2727412"/>
                  <a:pt x="1190831" y="3877729"/>
                </a:cubicBezTo>
                <a:lnTo>
                  <a:pt x="60794" y="4102619"/>
                </a:lnTo>
                <a:lnTo>
                  <a:pt x="0" y="0"/>
                </a:lnTo>
                <a:close/>
              </a:path>
            </a:pathLst>
          </a:custGeom>
          <a:solidFill>
            <a:srgbClr val="1D323C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9C68E1F-B6D1-4F9E-B08F-915DC3516E59}"/>
              </a:ext>
            </a:extLst>
          </p:cNvPr>
          <p:cNvSpPr txBox="1"/>
          <p:nvPr/>
        </p:nvSpPr>
        <p:spPr>
          <a:xfrm>
            <a:off x="981320" y="2653705"/>
            <a:ext cx="2952051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TO CONCENTRATE ON HIGH-END PPT DESIGN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F7818198-AAB1-4FE9-96CB-53BD7BEFE38D}"/>
              </a:ext>
            </a:extLst>
          </p:cNvPr>
          <p:cNvSpPr/>
          <p:nvPr/>
        </p:nvSpPr>
        <p:spPr>
          <a:xfrm>
            <a:off x="-171802" y="5374130"/>
            <a:ext cx="8978740" cy="2418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500" b="1" spc="-300" dirty="0">
                <a:gradFill>
                  <a:gsLst>
                    <a:gs pos="89000">
                      <a:schemeClr val="bg1">
                        <a:alpha val="0"/>
                      </a:schemeClr>
                    </a:gs>
                    <a:gs pos="0">
                      <a:srgbClr val="1E323C">
                        <a:alpha val="26000"/>
                      </a:srgbClr>
                    </a:gs>
                  </a:gsLst>
                  <a:lin ang="5400000" scaled="0"/>
                </a:gradFill>
                <a:cs typeface="+mn-ea"/>
                <a:sym typeface="+mn-lt"/>
              </a:rPr>
              <a:t>RAPIDESIGN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24AB8C4-57FC-4921-BEBC-F481D55FECD1}"/>
              </a:ext>
            </a:extLst>
          </p:cNvPr>
          <p:cNvGrpSpPr/>
          <p:nvPr/>
        </p:nvGrpSpPr>
        <p:grpSpPr>
          <a:xfrm>
            <a:off x="981320" y="1474400"/>
            <a:ext cx="4153388" cy="1125244"/>
            <a:chOff x="981320" y="1474400"/>
            <a:chExt cx="4153388" cy="1125244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5DB7490-5B4A-4493-91AE-86F046C02534}"/>
                </a:ext>
              </a:extLst>
            </p:cNvPr>
            <p:cNvSpPr txBox="1"/>
            <p:nvPr/>
          </p:nvSpPr>
          <p:spPr>
            <a:xfrm>
              <a:off x="981320" y="1583981"/>
              <a:ext cx="415338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15054F"/>
                  </a:solidFill>
                  <a:cs typeface="+mn-ea"/>
                  <a:sym typeface="+mn-lt"/>
                </a:rPr>
                <a:t>锐普</a:t>
              </a:r>
              <a:endParaRPr lang="en-US" altLang="zh-CN" sz="3600" b="1" dirty="0">
                <a:solidFill>
                  <a:srgbClr val="15054F"/>
                </a:solidFill>
                <a:cs typeface="+mn-ea"/>
                <a:sym typeface="+mn-lt"/>
              </a:endParaRPr>
            </a:p>
            <a:p>
              <a:r>
                <a:rPr lang="zh-CN" altLang="en-US" sz="2400" b="1" dirty="0">
                  <a:solidFill>
                    <a:srgbClr val="15054F"/>
                  </a:solidFill>
                  <a:cs typeface="+mn-ea"/>
                  <a:sym typeface="+mn-lt"/>
                </a:rPr>
                <a:t>专注高端</a:t>
              </a:r>
              <a:r>
                <a:rPr lang="en-US" altLang="zh-CN" sz="2400" b="1" dirty="0">
                  <a:solidFill>
                    <a:srgbClr val="15054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2400" b="1" dirty="0">
                  <a:solidFill>
                    <a:srgbClr val="15054F"/>
                  </a:solidFill>
                  <a:cs typeface="+mn-ea"/>
                  <a:sym typeface="+mn-lt"/>
                </a:rPr>
                <a:t>设计</a:t>
              </a:r>
            </a:p>
          </p:txBody>
        </p:sp>
        <p:sp>
          <p:nvSpPr>
            <p:cNvPr id="35" name="平行四边形 34">
              <a:extLst>
                <a:ext uri="{FF2B5EF4-FFF2-40B4-BE49-F238E27FC236}">
                  <a16:creationId xmlns:a16="http://schemas.microsoft.com/office/drawing/2014/main" id="{52468AB2-E048-4B34-91C9-BD73CD6CA662}"/>
                </a:ext>
              </a:extLst>
            </p:cNvPr>
            <p:cNvSpPr/>
            <p:nvPr/>
          </p:nvSpPr>
          <p:spPr>
            <a:xfrm flipV="1">
              <a:off x="1112102" y="1474400"/>
              <a:ext cx="793269" cy="45719"/>
            </a:xfrm>
            <a:prstGeom prst="parallelogram">
              <a:avLst/>
            </a:prstGeom>
            <a:gradFill>
              <a:gsLst>
                <a:gs pos="0">
                  <a:srgbClr val="FFC000"/>
                </a:gs>
                <a:gs pos="91000">
                  <a:srgbClr val="5E03E3"/>
                </a:gs>
              </a:gsLst>
              <a:lin ang="4200000" scaled="0"/>
            </a:gradFill>
            <a:ln w="9525" cap="flat">
              <a:noFill/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Rectangle 90">
            <a:extLst>
              <a:ext uri="{FF2B5EF4-FFF2-40B4-BE49-F238E27FC236}">
                <a16:creationId xmlns:a16="http://schemas.microsoft.com/office/drawing/2014/main" id="{8C16C5AA-2BE5-4BD8-9C0A-3EE7F7634812}"/>
              </a:ext>
            </a:extLst>
          </p:cNvPr>
          <p:cNvSpPr/>
          <p:nvPr/>
        </p:nvSpPr>
        <p:spPr>
          <a:xfrm>
            <a:off x="7242832" y="-983195"/>
            <a:ext cx="5814566" cy="29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锐普，专注高端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设计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Shape 35">
            <a:extLst>
              <a:ext uri="{FF2B5EF4-FFF2-40B4-BE49-F238E27FC236}">
                <a16:creationId xmlns:a16="http://schemas.microsoft.com/office/drawing/2014/main" id="{736C24BF-39E0-4FCB-8665-665201CE26C1}"/>
              </a:ext>
            </a:extLst>
          </p:cNvPr>
          <p:cNvSpPr/>
          <p:nvPr/>
        </p:nvSpPr>
        <p:spPr>
          <a:xfrm>
            <a:off x="477709" y="8492669"/>
            <a:ext cx="3669038" cy="2275688"/>
          </a:xfrm>
          <a:prstGeom prst="rect">
            <a:avLst/>
          </a:prstGeom>
          <a:noFill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rtlCol="0">
            <a:spAutoFit/>
          </a:bodyPr>
          <a:lstStyle>
            <a:lvl1pPr>
              <a:lnSpc>
                <a:spcPct val="120000"/>
              </a:lnSpc>
              <a:defRPr sz="1800">
                <a:latin typeface="Open Sans Light"/>
                <a:ea typeface="Open Sans Light"/>
                <a:cs typeface="Open Sans Light"/>
                <a:sym typeface="Open Sans Light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年以上资深策划师操刀，挖掘线索、搭建框架、精炼文字、撰写创意，让您的故事引人入胜。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专业平面设计师和动效师进行美学设计、可视化处理以及动画制作，让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具有极强的美感和冲击力。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广播级配音师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+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电影级摄影摄像团队，让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有更加立体的视听呈现，带来更强劲的震撼效果。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触达全球的现场修改、现场控制服务，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7×24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支持，杜绝任何疏漏和瑕疵，让您的演示高枕无忧。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52CC771-C867-446B-AE7D-FF23B84FF339}"/>
              </a:ext>
            </a:extLst>
          </p:cNvPr>
          <p:cNvSpPr txBox="1"/>
          <p:nvPr/>
        </p:nvSpPr>
        <p:spPr>
          <a:xfrm>
            <a:off x="981320" y="4416150"/>
            <a:ext cx="3645734" cy="516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  <a:cs typeface="Open Sans Light"/>
              </a:defRPr>
            </a:lvl1pPr>
          </a:lstStyle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全国高校公益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巡讲，走遍全国上百所高校，让百万学子掌握专业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制作技能，提升入职竞争力。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272E7FA2-53FE-4EFE-AE80-305578B82F2A}"/>
              </a:ext>
            </a:extLst>
          </p:cNvPr>
          <p:cNvSpPr txBox="1"/>
          <p:nvPr/>
        </p:nvSpPr>
        <p:spPr>
          <a:xfrm>
            <a:off x="981320" y="3774144"/>
            <a:ext cx="3900771" cy="516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专业平面设计师和动效师进行美学设计、可视化处理以及动画制作，让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PPT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具有极强的美感和冲击力。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1469532C-9160-486D-9078-D6F17738952B}"/>
              </a:ext>
            </a:extLst>
          </p:cNvPr>
          <p:cNvSpPr txBox="1"/>
          <p:nvPr/>
        </p:nvSpPr>
        <p:spPr>
          <a:xfrm>
            <a:off x="7242832" y="-1435403"/>
            <a:ext cx="3044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defRPr>
            </a:lvl1pPr>
          </a:lstStyle>
          <a:p>
            <a:r>
              <a:rPr lang="zh-CN" altLang="en-US" sz="1800" b="1" dirty="0">
                <a:latin typeface="+mn-lt"/>
                <a:ea typeface="+mn-ea"/>
                <a:cs typeface="+mn-ea"/>
                <a:sym typeface="+mn-lt"/>
              </a:rPr>
              <a:t>让每一场演示都深入人心</a:t>
            </a:r>
            <a:endParaRPr lang="en-US" altLang="zh-CN" sz="1800" b="1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2" name="图形 21">
            <a:extLst>
              <a:ext uri="{FF2B5EF4-FFF2-40B4-BE49-F238E27FC236}">
                <a16:creationId xmlns:a16="http://schemas.microsoft.com/office/drawing/2014/main" id="{1BDDBFC9-94C5-463B-8091-86C70CCCC7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6205" y="566057"/>
            <a:ext cx="2052085" cy="123408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EFD54FA8-A947-45BC-84DB-D865AC3467CA}"/>
              </a:ext>
            </a:extLst>
          </p:cNvPr>
          <p:cNvSpPr/>
          <p:nvPr/>
        </p:nvSpPr>
        <p:spPr>
          <a:xfrm>
            <a:off x="9432652" y="6230570"/>
            <a:ext cx="2229462" cy="32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600" spc="1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 Quality Control Manual of Chinese Standard PPT</a:t>
            </a:r>
          </a:p>
        </p:txBody>
      </p:sp>
    </p:spTree>
    <p:extLst>
      <p:ext uri="{BB962C8B-B14F-4D97-AF65-F5344CB8AC3E}">
        <p14:creationId xmlns:p14="http://schemas.microsoft.com/office/powerpoint/2010/main" val="3711219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4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:a16="http://schemas.microsoft.com/office/drawing/2014/main" id="{5A2CF068-9B04-4966-9311-C963289D0B2B}"/>
              </a:ext>
            </a:extLst>
          </p:cNvPr>
          <p:cNvGrpSpPr/>
          <p:nvPr/>
        </p:nvGrpSpPr>
        <p:grpSpPr>
          <a:xfrm rot="10800000">
            <a:off x="-99659" y="2532412"/>
            <a:ext cx="12447134" cy="4341723"/>
            <a:chOff x="-99659" y="-30232"/>
            <a:chExt cx="12447134" cy="3960484"/>
          </a:xfrm>
        </p:grpSpPr>
        <p:sp>
          <p:nvSpPr>
            <p:cNvPr id="35" name="Freeform 5">
              <a:extLst>
                <a:ext uri="{FF2B5EF4-FFF2-40B4-BE49-F238E27FC236}">
                  <a16:creationId xmlns:a16="http://schemas.microsoft.com/office/drawing/2014/main" id="{ED353864-7082-428C-9712-B2743150FABE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173211" y="-4241290"/>
              <a:ext cx="3959486" cy="12383598"/>
            </a:xfrm>
            <a:custGeom>
              <a:avLst/>
              <a:gdLst>
                <a:gd name="T0" fmla="*/ 2884 w 2884"/>
                <a:gd name="T1" fmla="*/ 0 h 2248"/>
                <a:gd name="T2" fmla="*/ 2640 w 2884"/>
                <a:gd name="T3" fmla="*/ 592 h 2248"/>
                <a:gd name="T4" fmla="*/ 2224 w 2884"/>
                <a:gd name="T5" fmla="*/ 1004 h 2248"/>
                <a:gd name="T6" fmla="*/ 2088 w 2884"/>
                <a:gd name="T7" fmla="*/ 1684 h 2248"/>
                <a:gd name="T8" fmla="*/ 2208 w 2884"/>
                <a:gd name="T9" fmla="*/ 2248 h 2248"/>
                <a:gd name="T10" fmla="*/ 23 w 2884"/>
                <a:gd name="T11" fmla="*/ 2236 h 2248"/>
                <a:gd name="T12" fmla="*/ 0 w 2884"/>
                <a:gd name="T13" fmla="*/ 0 h 2248"/>
                <a:gd name="T14" fmla="*/ 2884 w 2884"/>
                <a:gd name="T15" fmla="*/ 0 h 2248"/>
                <a:gd name="connsiteX0" fmla="*/ 8458 w 9166"/>
                <a:gd name="connsiteY0" fmla="*/ 15 h 10000"/>
                <a:gd name="connsiteX1" fmla="*/ 9154 w 9166"/>
                <a:gd name="connsiteY1" fmla="*/ 2633 h 10000"/>
                <a:gd name="connsiteX2" fmla="*/ 7712 w 9166"/>
                <a:gd name="connsiteY2" fmla="*/ 4466 h 10000"/>
                <a:gd name="connsiteX3" fmla="*/ 7240 w 9166"/>
                <a:gd name="connsiteY3" fmla="*/ 7491 h 10000"/>
                <a:gd name="connsiteX4" fmla="*/ 7656 w 9166"/>
                <a:gd name="connsiteY4" fmla="*/ 10000 h 10000"/>
                <a:gd name="connsiteX5" fmla="*/ 80 w 9166"/>
                <a:gd name="connsiteY5" fmla="*/ 9947 h 10000"/>
                <a:gd name="connsiteX6" fmla="*/ 0 w 9166"/>
                <a:gd name="connsiteY6" fmla="*/ 0 h 10000"/>
                <a:gd name="connsiteX7" fmla="*/ 8458 w 9166"/>
                <a:gd name="connsiteY7" fmla="*/ 15 h 10000"/>
                <a:gd name="connsiteX0" fmla="*/ 9228 w 9419"/>
                <a:gd name="connsiteY0" fmla="*/ 15 h 10000"/>
                <a:gd name="connsiteX1" fmla="*/ 9384 w 9419"/>
                <a:gd name="connsiteY1" fmla="*/ 2709 h 10000"/>
                <a:gd name="connsiteX2" fmla="*/ 8414 w 9419"/>
                <a:gd name="connsiteY2" fmla="*/ 4466 h 10000"/>
                <a:gd name="connsiteX3" fmla="*/ 7899 w 9419"/>
                <a:gd name="connsiteY3" fmla="*/ 7491 h 10000"/>
                <a:gd name="connsiteX4" fmla="*/ 8353 w 9419"/>
                <a:gd name="connsiteY4" fmla="*/ 10000 h 10000"/>
                <a:gd name="connsiteX5" fmla="*/ 87 w 9419"/>
                <a:gd name="connsiteY5" fmla="*/ 9947 h 10000"/>
                <a:gd name="connsiteX6" fmla="*/ 0 w 9419"/>
                <a:gd name="connsiteY6" fmla="*/ 0 h 10000"/>
                <a:gd name="connsiteX7" fmla="*/ 9228 w 9419"/>
                <a:gd name="connsiteY7" fmla="*/ 15 h 10000"/>
                <a:gd name="connsiteX0" fmla="*/ 9797 w 10068"/>
                <a:gd name="connsiteY0" fmla="*/ 15 h 10000"/>
                <a:gd name="connsiteX1" fmla="*/ 9963 w 10068"/>
                <a:gd name="connsiteY1" fmla="*/ 2709 h 10000"/>
                <a:gd name="connsiteX2" fmla="*/ 8933 w 10068"/>
                <a:gd name="connsiteY2" fmla="*/ 4466 h 10000"/>
                <a:gd name="connsiteX3" fmla="*/ 8386 w 10068"/>
                <a:gd name="connsiteY3" fmla="*/ 7491 h 10000"/>
                <a:gd name="connsiteX4" fmla="*/ 8868 w 10068"/>
                <a:gd name="connsiteY4" fmla="*/ 10000 h 10000"/>
                <a:gd name="connsiteX5" fmla="*/ 92 w 10068"/>
                <a:gd name="connsiteY5" fmla="*/ 9947 h 10000"/>
                <a:gd name="connsiteX6" fmla="*/ 0 w 10068"/>
                <a:gd name="connsiteY6" fmla="*/ 0 h 10000"/>
                <a:gd name="connsiteX7" fmla="*/ 9797 w 10068"/>
                <a:gd name="connsiteY7" fmla="*/ 15 h 10000"/>
                <a:gd name="connsiteX0" fmla="*/ 9797 w 10068"/>
                <a:gd name="connsiteY0" fmla="*/ 15 h 9947"/>
                <a:gd name="connsiteX1" fmla="*/ 9963 w 10068"/>
                <a:gd name="connsiteY1" fmla="*/ 2709 h 9947"/>
                <a:gd name="connsiteX2" fmla="*/ 8933 w 10068"/>
                <a:gd name="connsiteY2" fmla="*/ 4466 h 9947"/>
                <a:gd name="connsiteX3" fmla="*/ 8386 w 10068"/>
                <a:gd name="connsiteY3" fmla="*/ 7491 h 9947"/>
                <a:gd name="connsiteX4" fmla="*/ 9373 w 10068"/>
                <a:gd name="connsiteY4" fmla="*/ 9894 h 9947"/>
                <a:gd name="connsiteX5" fmla="*/ 92 w 10068"/>
                <a:gd name="connsiteY5" fmla="*/ 9947 h 9947"/>
                <a:gd name="connsiteX6" fmla="*/ 0 w 10068"/>
                <a:gd name="connsiteY6" fmla="*/ 0 h 9947"/>
                <a:gd name="connsiteX7" fmla="*/ 9797 w 10068"/>
                <a:gd name="connsiteY7" fmla="*/ 15 h 9947"/>
                <a:gd name="connsiteX0" fmla="*/ 9731 w 10000"/>
                <a:gd name="connsiteY0" fmla="*/ 15 h 10123"/>
                <a:gd name="connsiteX1" fmla="*/ 9896 w 10000"/>
                <a:gd name="connsiteY1" fmla="*/ 2723 h 10123"/>
                <a:gd name="connsiteX2" fmla="*/ 8873 w 10000"/>
                <a:gd name="connsiteY2" fmla="*/ 4490 h 10123"/>
                <a:gd name="connsiteX3" fmla="*/ 8329 w 10000"/>
                <a:gd name="connsiteY3" fmla="*/ 7531 h 10123"/>
                <a:gd name="connsiteX4" fmla="*/ 9310 w 10000"/>
                <a:gd name="connsiteY4" fmla="*/ 9947 h 10123"/>
                <a:gd name="connsiteX5" fmla="*/ 3270 w 10000"/>
                <a:gd name="connsiteY5" fmla="*/ 9939 h 10123"/>
                <a:gd name="connsiteX6" fmla="*/ 0 w 10000"/>
                <a:gd name="connsiteY6" fmla="*/ 0 h 10123"/>
                <a:gd name="connsiteX7" fmla="*/ 9731 w 10000"/>
                <a:gd name="connsiteY7" fmla="*/ 15 h 10123"/>
                <a:gd name="connsiteX0" fmla="*/ 9731 w 10000"/>
                <a:gd name="connsiteY0" fmla="*/ 15 h 10109"/>
                <a:gd name="connsiteX1" fmla="*/ 9896 w 10000"/>
                <a:gd name="connsiteY1" fmla="*/ 2723 h 10109"/>
                <a:gd name="connsiteX2" fmla="*/ 8873 w 10000"/>
                <a:gd name="connsiteY2" fmla="*/ 4490 h 10109"/>
                <a:gd name="connsiteX3" fmla="*/ 8329 w 10000"/>
                <a:gd name="connsiteY3" fmla="*/ 7531 h 10109"/>
                <a:gd name="connsiteX4" fmla="*/ 9310 w 10000"/>
                <a:gd name="connsiteY4" fmla="*/ 9947 h 10109"/>
                <a:gd name="connsiteX5" fmla="*/ 2768 w 10000"/>
                <a:gd name="connsiteY5" fmla="*/ 9893 h 10109"/>
                <a:gd name="connsiteX6" fmla="*/ 0 w 10000"/>
                <a:gd name="connsiteY6" fmla="*/ 0 h 10109"/>
                <a:gd name="connsiteX7" fmla="*/ 9731 w 10000"/>
                <a:gd name="connsiteY7" fmla="*/ 15 h 10109"/>
                <a:gd name="connsiteX0" fmla="*/ 9731 w 10000"/>
                <a:gd name="connsiteY0" fmla="*/ 15 h 9947"/>
                <a:gd name="connsiteX1" fmla="*/ 9896 w 10000"/>
                <a:gd name="connsiteY1" fmla="*/ 2723 h 9947"/>
                <a:gd name="connsiteX2" fmla="*/ 8873 w 10000"/>
                <a:gd name="connsiteY2" fmla="*/ 4490 h 9947"/>
                <a:gd name="connsiteX3" fmla="*/ 8329 w 10000"/>
                <a:gd name="connsiteY3" fmla="*/ 7531 h 9947"/>
                <a:gd name="connsiteX4" fmla="*/ 9310 w 10000"/>
                <a:gd name="connsiteY4" fmla="*/ 9947 h 9947"/>
                <a:gd name="connsiteX5" fmla="*/ 2768 w 10000"/>
                <a:gd name="connsiteY5" fmla="*/ 9893 h 9947"/>
                <a:gd name="connsiteX6" fmla="*/ 0 w 10000"/>
                <a:gd name="connsiteY6" fmla="*/ 0 h 9947"/>
                <a:gd name="connsiteX7" fmla="*/ 9731 w 10000"/>
                <a:gd name="connsiteY7" fmla="*/ 15 h 9947"/>
                <a:gd name="connsiteX0" fmla="*/ 6966 w 7235"/>
                <a:gd name="connsiteY0" fmla="*/ 0 h 9985"/>
                <a:gd name="connsiteX1" fmla="*/ 7131 w 7235"/>
                <a:gd name="connsiteY1" fmla="*/ 2723 h 9985"/>
                <a:gd name="connsiteX2" fmla="*/ 6108 w 7235"/>
                <a:gd name="connsiteY2" fmla="*/ 4499 h 9985"/>
                <a:gd name="connsiteX3" fmla="*/ 5564 w 7235"/>
                <a:gd name="connsiteY3" fmla="*/ 7556 h 9985"/>
                <a:gd name="connsiteX4" fmla="*/ 6545 w 7235"/>
                <a:gd name="connsiteY4" fmla="*/ 9985 h 9985"/>
                <a:gd name="connsiteX5" fmla="*/ 3 w 7235"/>
                <a:gd name="connsiteY5" fmla="*/ 9931 h 9985"/>
                <a:gd name="connsiteX6" fmla="*/ 180 w 7235"/>
                <a:gd name="connsiteY6" fmla="*/ 0 h 9985"/>
                <a:gd name="connsiteX7" fmla="*/ 6966 w 7235"/>
                <a:gd name="connsiteY7" fmla="*/ 0 h 9985"/>
                <a:gd name="connsiteX0" fmla="*/ 9631 w 10003"/>
                <a:gd name="connsiteY0" fmla="*/ 0 h 10000"/>
                <a:gd name="connsiteX1" fmla="*/ 9859 w 10003"/>
                <a:gd name="connsiteY1" fmla="*/ 2727 h 10000"/>
                <a:gd name="connsiteX2" fmla="*/ 8445 w 10003"/>
                <a:gd name="connsiteY2" fmla="*/ 4506 h 10000"/>
                <a:gd name="connsiteX3" fmla="*/ 7693 w 10003"/>
                <a:gd name="connsiteY3" fmla="*/ 7567 h 10000"/>
                <a:gd name="connsiteX4" fmla="*/ 9049 w 10003"/>
                <a:gd name="connsiteY4" fmla="*/ 10000 h 10000"/>
                <a:gd name="connsiteX5" fmla="*/ 7 w 10003"/>
                <a:gd name="connsiteY5" fmla="*/ 9946 h 10000"/>
                <a:gd name="connsiteX6" fmla="*/ 67 w 10003"/>
                <a:gd name="connsiteY6" fmla="*/ 31 h 10000"/>
                <a:gd name="connsiteX7" fmla="*/ 9631 w 10003"/>
                <a:gd name="connsiteY7" fmla="*/ 0 h 10000"/>
                <a:gd name="connsiteX0" fmla="*/ 9631 w 10003"/>
                <a:gd name="connsiteY0" fmla="*/ 0 h 10540"/>
                <a:gd name="connsiteX1" fmla="*/ 9859 w 10003"/>
                <a:gd name="connsiteY1" fmla="*/ 2727 h 10540"/>
                <a:gd name="connsiteX2" fmla="*/ 8445 w 10003"/>
                <a:gd name="connsiteY2" fmla="*/ 4506 h 10540"/>
                <a:gd name="connsiteX3" fmla="*/ 7693 w 10003"/>
                <a:gd name="connsiteY3" fmla="*/ 7567 h 10540"/>
                <a:gd name="connsiteX4" fmla="*/ 9049 w 10003"/>
                <a:gd name="connsiteY4" fmla="*/ 10000 h 10540"/>
                <a:gd name="connsiteX5" fmla="*/ 7 w 10003"/>
                <a:gd name="connsiteY5" fmla="*/ 9946 h 10540"/>
                <a:gd name="connsiteX6" fmla="*/ 67 w 10003"/>
                <a:gd name="connsiteY6" fmla="*/ 31 h 10540"/>
                <a:gd name="connsiteX7" fmla="*/ 9631 w 10003"/>
                <a:gd name="connsiteY7" fmla="*/ 0 h 10540"/>
                <a:gd name="connsiteX0" fmla="*/ 9631 w 10003"/>
                <a:gd name="connsiteY0" fmla="*/ 0 h 10000"/>
                <a:gd name="connsiteX1" fmla="*/ 9859 w 10003"/>
                <a:gd name="connsiteY1" fmla="*/ 2727 h 10000"/>
                <a:gd name="connsiteX2" fmla="*/ 8445 w 10003"/>
                <a:gd name="connsiteY2" fmla="*/ 4506 h 10000"/>
                <a:gd name="connsiteX3" fmla="*/ 7693 w 10003"/>
                <a:gd name="connsiteY3" fmla="*/ 7567 h 10000"/>
                <a:gd name="connsiteX4" fmla="*/ 9049 w 10003"/>
                <a:gd name="connsiteY4" fmla="*/ 10000 h 10000"/>
                <a:gd name="connsiteX5" fmla="*/ 7 w 10003"/>
                <a:gd name="connsiteY5" fmla="*/ 9946 h 10000"/>
                <a:gd name="connsiteX6" fmla="*/ 67 w 10003"/>
                <a:gd name="connsiteY6" fmla="*/ 31 h 10000"/>
                <a:gd name="connsiteX7" fmla="*/ 9631 w 10003"/>
                <a:gd name="connsiteY7" fmla="*/ 0 h 10000"/>
                <a:gd name="connsiteX0" fmla="*/ 9631 w 10003"/>
                <a:gd name="connsiteY0" fmla="*/ 0 h 10000"/>
                <a:gd name="connsiteX1" fmla="*/ 9859 w 10003"/>
                <a:gd name="connsiteY1" fmla="*/ 2727 h 10000"/>
                <a:gd name="connsiteX2" fmla="*/ 8445 w 10003"/>
                <a:gd name="connsiteY2" fmla="*/ 4506 h 10000"/>
                <a:gd name="connsiteX3" fmla="*/ 7693 w 10003"/>
                <a:gd name="connsiteY3" fmla="*/ 7567 h 10000"/>
                <a:gd name="connsiteX4" fmla="*/ 9664 w 10003"/>
                <a:gd name="connsiteY4" fmla="*/ 10000 h 10000"/>
                <a:gd name="connsiteX5" fmla="*/ 7 w 10003"/>
                <a:gd name="connsiteY5" fmla="*/ 9946 h 10000"/>
                <a:gd name="connsiteX6" fmla="*/ 67 w 10003"/>
                <a:gd name="connsiteY6" fmla="*/ 31 h 10000"/>
                <a:gd name="connsiteX7" fmla="*/ 9631 w 10003"/>
                <a:gd name="connsiteY7" fmla="*/ 0 h 10000"/>
                <a:gd name="connsiteX0" fmla="*/ 9631 w 10003"/>
                <a:gd name="connsiteY0" fmla="*/ 0 h 10000"/>
                <a:gd name="connsiteX1" fmla="*/ 9859 w 10003"/>
                <a:gd name="connsiteY1" fmla="*/ 2727 h 10000"/>
                <a:gd name="connsiteX2" fmla="*/ 8445 w 10003"/>
                <a:gd name="connsiteY2" fmla="*/ 4506 h 10000"/>
                <a:gd name="connsiteX3" fmla="*/ 7693 w 10003"/>
                <a:gd name="connsiteY3" fmla="*/ 7567 h 10000"/>
                <a:gd name="connsiteX4" fmla="*/ 9664 w 10003"/>
                <a:gd name="connsiteY4" fmla="*/ 10000 h 10000"/>
                <a:gd name="connsiteX5" fmla="*/ 7 w 10003"/>
                <a:gd name="connsiteY5" fmla="*/ 9946 h 10000"/>
                <a:gd name="connsiteX6" fmla="*/ 67 w 10003"/>
                <a:gd name="connsiteY6" fmla="*/ 31 h 10000"/>
                <a:gd name="connsiteX7" fmla="*/ 9631 w 10003"/>
                <a:gd name="connsiteY7" fmla="*/ 0 h 10000"/>
                <a:gd name="connsiteX0" fmla="*/ 9631 w 10003"/>
                <a:gd name="connsiteY0" fmla="*/ 0 h 10000"/>
                <a:gd name="connsiteX1" fmla="*/ 9859 w 10003"/>
                <a:gd name="connsiteY1" fmla="*/ 2727 h 10000"/>
                <a:gd name="connsiteX2" fmla="*/ 8445 w 10003"/>
                <a:gd name="connsiteY2" fmla="*/ 4506 h 10000"/>
                <a:gd name="connsiteX3" fmla="*/ 7693 w 10003"/>
                <a:gd name="connsiteY3" fmla="*/ 7567 h 10000"/>
                <a:gd name="connsiteX4" fmla="*/ 9664 w 10003"/>
                <a:gd name="connsiteY4" fmla="*/ 10000 h 10000"/>
                <a:gd name="connsiteX5" fmla="*/ 7 w 10003"/>
                <a:gd name="connsiteY5" fmla="*/ 9946 h 10000"/>
                <a:gd name="connsiteX6" fmla="*/ 67 w 10003"/>
                <a:gd name="connsiteY6" fmla="*/ 31 h 10000"/>
                <a:gd name="connsiteX7" fmla="*/ 9631 w 10003"/>
                <a:gd name="connsiteY7" fmla="*/ 0 h 10000"/>
                <a:gd name="connsiteX0" fmla="*/ 9631 w 10003"/>
                <a:gd name="connsiteY0" fmla="*/ 0 h 10000"/>
                <a:gd name="connsiteX1" fmla="*/ 9859 w 10003"/>
                <a:gd name="connsiteY1" fmla="*/ 2727 h 10000"/>
                <a:gd name="connsiteX2" fmla="*/ 8445 w 10003"/>
                <a:gd name="connsiteY2" fmla="*/ 4506 h 10000"/>
                <a:gd name="connsiteX3" fmla="*/ 7693 w 10003"/>
                <a:gd name="connsiteY3" fmla="*/ 7567 h 10000"/>
                <a:gd name="connsiteX4" fmla="*/ 9664 w 10003"/>
                <a:gd name="connsiteY4" fmla="*/ 10000 h 10000"/>
                <a:gd name="connsiteX5" fmla="*/ 7 w 10003"/>
                <a:gd name="connsiteY5" fmla="*/ 9946 h 10000"/>
                <a:gd name="connsiteX6" fmla="*/ 67 w 10003"/>
                <a:gd name="connsiteY6" fmla="*/ 31 h 10000"/>
                <a:gd name="connsiteX7" fmla="*/ 9631 w 10003"/>
                <a:gd name="connsiteY7" fmla="*/ 0 h 10000"/>
                <a:gd name="connsiteX0" fmla="*/ 9631 w 9942"/>
                <a:gd name="connsiteY0" fmla="*/ 0 h 10000"/>
                <a:gd name="connsiteX1" fmla="*/ 9859 w 9942"/>
                <a:gd name="connsiteY1" fmla="*/ 2727 h 10000"/>
                <a:gd name="connsiteX2" fmla="*/ 7967 w 9942"/>
                <a:gd name="connsiteY2" fmla="*/ 4779 h 10000"/>
                <a:gd name="connsiteX3" fmla="*/ 7693 w 9942"/>
                <a:gd name="connsiteY3" fmla="*/ 7567 h 10000"/>
                <a:gd name="connsiteX4" fmla="*/ 9664 w 9942"/>
                <a:gd name="connsiteY4" fmla="*/ 10000 h 10000"/>
                <a:gd name="connsiteX5" fmla="*/ 7 w 9942"/>
                <a:gd name="connsiteY5" fmla="*/ 9946 h 10000"/>
                <a:gd name="connsiteX6" fmla="*/ 67 w 9942"/>
                <a:gd name="connsiteY6" fmla="*/ 31 h 10000"/>
                <a:gd name="connsiteX7" fmla="*/ 9631 w 9942"/>
                <a:gd name="connsiteY7" fmla="*/ 0 h 10000"/>
                <a:gd name="connsiteX0" fmla="*/ 9687 w 9971"/>
                <a:gd name="connsiteY0" fmla="*/ 0 h 10000"/>
                <a:gd name="connsiteX1" fmla="*/ 9917 w 9971"/>
                <a:gd name="connsiteY1" fmla="*/ 2727 h 10000"/>
                <a:gd name="connsiteX2" fmla="*/ 8460 w 9971"/>
                <a:gd name="connsiteY2" fmla="*/ 4779 h 10000"/>
                <a:gd name="connsiteX3" fmla="*/ 7738 w 9971"/>
                <a:gd name="connsiteY3" fmla="*/ 7567 h 10000"/>
                <a:gd name="connsiteX4" fmla="*/ 9720 w 9971"/>
                <a:gd name="connsiteY4" fmla="*/ 10000 h 10000"/>
                <a:gd name="connsiteX5" fmla="*/ 7 w 9971"/>
                <a:gd name="connsiteY5" fmla="*/ 9946 h 10000"/>
                <a:gd name="connsiteX6" fmla="*/ 67 w 9971"/>
                <a:gd name="connsiteY6" fmla="*/ 31 h 10000"/>
                <a:gd name="connsiteX7" fmla="*/ 9687 w 9971"/>
                <a:gd name="connsiteY7" fmla="*/ 0 h 10000"/>
                <a:gd name="connsiteX0" fmla="*/ 9715 w 10291"/>
                <a:gd name="connsiteY0" fmla="*/ 0 h 10000"/>
                <a:gd name="connsiteX1" fmla="*/ 10256 w 10291"/>
                <a:gd name="connsiteY1" fmla="*/ 2545 h 10000"/>
                <a:gd name="connsiteX2" fmla="*/ 8485 w 10291"/>
                <a:gd name="connsiteY2" fmla="*/ 4779 h 10000"/>
                <a:gd name="connsiteX3" fmla="*/ 7761 w 10291"/>
                <a:gd name="connsiteY3" fmla="*/ 7567 h 10000"/>
                <a:gd name="connsiteX4" fmla="*/ 9748 w 10291"/>
                <a:gd name="connsiteY4" fmla="*/ 10000 h 10000"/>
                <a:gd name="connsiteX5" fmla="*/ 7 w 10291"/>
                <a:gd name="connsiteY5" fmla="*/ 9946 h 10000"/>
                <a:gd name="connsiteX6" fmla="*/ 67 w 10291"/>
                <a:gd name="connsiteY6" fmla="*/ 31 h 10000"/>
                <a:gd name="connsiteX7" fmla="*/ 9715 w 10291"/>
                <a:gd name="connsiteY7" fmla="*/ 0 h 10000"/>
                <a:gd name="connsiteX0" fmla="*/ 9715 w 10298"/>
                <a:gd name="connsiteY0" fmla="*/ 0 h 10000"/>
                <a:gd name="connsiteX1" fmla="*/ 10256 w 10298"/>
                <a:gd name="connsiteY1" fmla="*/ 2545 h 10000"/>
                <a:gd name="connsiteX2" fmla="*/ 8347 w 10298"/>
                <a:gd name="connsiteY2" fmla="*/ 4949 h 10000"/>
                <a:gd name="connsiteX3" fmla="*/ 7761 w 10298"/>
                <a:gd name="connsiteY3" fmla="*/ 7567 h 10000"/>
                <a:gd name="connsiteX4" fmla="*/ 9748 w 10298"/>
                <a:gd name="connsiteY4" fmla="*/ 10000 h 10000"/>
                <a:gd name="connsiteX5" fmla="*/ 7 w 10298"/>
                <a:gd name="connsiteY5" fmla="*/ 9946 h 10000"/>
                <a:gd name="connsiteX6" fmla="*/ 67 w 10298"/>
                <a:gd name="connsiteY6" fmla="*/ 31 h 10000"/>
                <a:gd name="connsiteX7" fmla="*/ 9715 w 10298"/>
                <a:gd name="connsiteY7" fmla="*/ 0 h 10000"/>
                <a:gd name="connsiteX0" fmla="*/ 9715 w 10298"/>
                <a:gd name="connsiteY0" fmla="*/ 0 h 10000"/>
                <a:gd name="connsiteX1" fmla="*/ 10256 w 10298"/>
                <a:gd name="connsiteY1" fmla="*/ 2545 h 10000"/>
                <a:gd name="connsiteX2" fmla="*/ 8347 w 10298"/>
                <a:gd name="connsiteY2" fmla="*/ 4949 h 10000"/>
                <a:gd name="connsiteX3" fmla="*/ 7761 w 10298"/>
                <a:gd name="connsiteY3" fmla="*/ 7567 h 10000"/>
                <a:gd name="connsiteX4" fmla="*/ 9748 w 10298"/>
                <a:gd name="connsiteY4" fmla="*/ 10000 h 10000"/>
                <a:gd name="connsiteX5" fmla="*/ 7 w 10298"/>
                <a:gd name="connsiteY5" fmla="*/ 9946 h 10000"/>
                <a:gd name="connsiteX6" fmla="*/ 67 w 10298"/>
                <a:gd name="connsiteY6" fmla="*/ 31 h 10000"/>
                <a:gd name="connsiteX7" fmla="*/ 9715 w 10298"/>
                <a:gd name="connsiteY7" fmla="*/ 0 h 10000"/>
                <a:gd name="connsiteX0" fmla="*/ 9715 w 10335"/>
                <a:gd name="connsiteY0" fmla="*/ 0 h 10000"/>
                <a:gd name="connsiteX1" fmla="*/ 10256 w 10335"/>
                <a:gd name="connsiteY1" fmla="*/ 2545 h 10000"/>
                <a:gd name="connsiteX2" fmla="*/ 8347 w 10335"/>
                <a:gd name="connsiteY2" fmla="*/ 4949 h 10000"/>
                <a:gd name="connsiteX3" fmla="*/ 7761 w 10335"/>
                <a:gd name="connsiteY3" fmla="*/ 7567 h 10000"/>
                <a:gd name="connsiteX4" fmla="*/ 10334 w 10335"/>
                <a:gd name="connsiteY4" fmla="*/ 10000 h 10000"/>
                <a:gd name="connsiteX5" fmla="*/ 7 w 10335"/>
                <a:gd name="connsiteY5" fmla="*/ 9946 h 10000"/>
                <a:gd name="connsiteX6" fmla="*/ 67 w 10335"/>
                <a:gd name="connsiteY6" fmla="*/ 31 h 10000"/>
                <a:gd name="connsiteX7" fmla="*/ 9715 w 10335"/>
                <a:gd name="connsiteY7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35" h="10000">
                  <a:moveTo>
                    <a:pt x="9715" y="0"/>
                  </a:moveTo>
                  <a:cubicBezTo>
                    <a:pt x="9715" y="0"/>
                    <a:pt x="10484" y="1720"/>
                    <a:pt x="10256" y="2545"/>
                  </a:cubicBezTo>
                  <a:cubicBezTo>
                    <a:pt x="10028" y="3370"/>
                    <a:pt x="8694" y="4430"/>
                    <a:pt x="8347" y="4949"/>
                  </a:cubicBezTo>
                  <a:cubicBezTo>
                    <a:pt x="8000" y="5468"/>
                    <a:pt x="7430" y="6725"/>
                    <a:pt x="7761" y="7567"/>
                  </a:cubicBezTo>
                  <a:cubicBezTo>
                    <a:pt x="8092" y="8409"/>
                    <a:pt x="10391" y="10000"/>
                    <a:pt x="10334" y="10000"/>
                  </a:cubicBezTo>
                  <a:lnTo>
                    <a:pt x="7" y="9946"/>
                  </a:lnTo>
                  <a:cubicBezTo>
                    <a:pt x="-33" y="6589"/>
                    <a:pt x="111" y="3388"/>
                    <a:pt x="67" y="31"/>
                  </a:cubicBezTo>
                  <a:lnTo>
                    <a:pt x="9715" y="0"/>
                  </a:lnTo>
                  <a:close/>
                </a:path>
              </a:pathLst>
            </a:custGeom>
            <a:solidFill>
              <a:srgbClr val="000C82"/>
            </a:solidFill>
            <a:ln w="9525" cap="flat">
              <a:noFill/>
              <a:prstDash val="solid"/>
              <a:miter/>
            </a:ln>
            <a:effectLst>
              <a:outerShdw blurRad="266700" dist="50800" dir="240000" sx="102000" sy="102000" algn="tl" rotWithShape="0">
                <a:prstClr val="black">
                  <a:alpha val="42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6">
              <a:extLst>
                <a:ext uri="{FF2B5EF4-FFF2-40B4-BE49-F238E27FC236}">
                  <a16:creationId xmlns:a16="http://schemas.microsoft.com/office/drawing/2014/main" id="{41B050B6-2153-48AD-9CD2-42BADFDC4A9A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144165" y="-4274056"/>
              <a:ext cx="3959485" cy="12447134"/>
            </a:xfrm>
            <a:custGeom>
              <a:avLst/>
              <a:gdLst>
                <a:gd name="T0" fmla="*/ 2332 w 2464"/>
                <a:gd name="T1" fmla="*/ 0 h 2288"/>
                <a:gd name="T2" fmla="*/ 2464 w 2464"/>
                <a:gd name="T3" fmla="*/ 276 h 2288"/>
                <a:gd name="T4" fmla="*/ 2252 w 2464"/>
                <a:gd name="T5" fmla="*/ 560 h 2288"/>
                <a:gd name="T6" fmla="*/ 1832 w 2464"/>
                <a:gd name="T7" fmla="*/ 612 h 2288"/>
                <a:gd name="T8" fmla="*/ 1540 w 2464"/>
                <a:gd name="T9" fmla="*/ 788 h 2288"/>
                <a:gd name="T10" fmla="*/ 1476 w 2464"/>
                <a:gd name="T11" fmla="*/ 1216 h 2288"/>
                <a:gd name="T12" fmla="*/ 1672 w 2464"/>
                <a:gd name="T13" fmla="*/ 1664 h 2288"/>
                <a:gd name="T14" fmla="*/ 1996 w 2464"/>
                <a:gd name="T15" fmla="*/ 2172 h 2288"/>
                <a:gd name="T16" fmla="*/ 2020 w 2464"/>
                <a:gd name="T17" fmla="*/ 2236 h 2288"/>
                <a:gd name="T18" fmla="*/ 0 w 2464"/>
                <a:gd name="T19" fmla="*/ 2236 h 2288"/>
                <a:gd name="T20" fmla="*/ 0 w 2464"/>
                <a:gd name="T21" fmla="*/ 0 h 2288"/>
                <a:gd name="T22" fmla="*/ 2332 w 2464"/>
                <a:gd name="T23" fmla="*/ 0 h 2288"/>
                <a:gd name="connsiteX0" fmla="*/ 9464 w 10000"/>
                <a:gd name="connsiteY0" fmla="*/ 0 h 9823"/>
                <a:gd name="connsiteX1" fmla="*/ 10000 w 10000"/>
                <a:gd name="connsiteY1" fmla="*/ 1206 h 9823"/>
                <a:gd name="connsiteX2" fmla="*/ 9140 w 10000"/>
                <a:gd name="connsiteY2" fmla="*/ 2448 h 9823"/>
                <a:gd name="connsiteX3" fmla="*/ 7188 w 10000"/>
                <a:gd name="connsiteY3" fmla="*/ 2824 h 9823"/>
                <a:gd name="connsiteX4" fmla="*/ 6250 w 10000"/>
                <a:gd name="connsiteY4" fmla="*/ 3444 h 9823"/>
                <a:gd name="connsiteX5" fmla="*/ 5990 w 10000"/>
                <a:gd name="connsiteY5" fmla="*/ 5315 h 9823"/>
                <a:gd name="connsiteX6" fmla="*/ 6786 w 10000"/>
                <a:gd name="connsiteY6" fmla="*/ 7273 h 9823"/>
                <a:gd name="connsiteX7" fmla="*/ 8101 w 10000"/>
                <a:gd name="connsiteY7" fmla="*/ 9493 h 9823"/>
                <a:gd name="connsiteX8" fmla="*/ 8198 w 10000"/>
                <a:gd name="connsiteY8" fmla="*/ 9773 h 9823"/>
                <a:gd name="connsiteX9" fmla="*/ 0 w 10000"/>
                <a:gd name="connsiteY9" fmla="*/ 9773 h 9823"/>
                <a:gd name="connsiteX10" fmla="*/ 0 w 10000"/>
                <a:gd name="connsiteY10" fmla="*/ 0 h 9823"/>
                <a:gd name="connsiteX11" fmla="*/ 9464 w 10000"/>
                <a:gd name="connsiteY11" fmla="*/ 0 h 9823"/>
                <a:gd name="connsiteX0" fmla="*/ 9464 w 10000"/>
                <a:gd name="connsiteY0" fmla="*/ 0 h 10000"/>
                <a:gd name="connsiteX1" fmla="*/ 10000 w 10000"/>
                <a:gd name="connsiteY1" fmla="*/ 1228 h 10000"/>
                <a:gd name="connsiteX2" fmla="*/ 9140 w 10000"/>
                <a:gd name="connsiteY2" fmla="*/ 2492 h 10000"/>
                <a:gd name="connsiteX3" fmla="*/ 7188 w 10000"/>
                <a:gd name="connsiteY3" fmla="*/ 2875 h 10000"/>
                <a:gd name="connsiteX4" fmla="*/ 6250 w 10000"/>
                <a:gd name="connsiteY4" fmla="*/ 3901 h 10000"/>
                <a:gd name="connsiteX5" fmla="*/ 5990 w 10000"/>
                <a:gd name="connsiteY5" fmla="*/ 5411 h 10000"/>
                <a:gd name="connsiteX6" fmla="*/ 6786 w 10000"/>
                <a:gd name="connsiteY6" fmla="*/ 7404 h 10000"/>
                <a:gd name="connsiteX7" fmla="*/ 8101 w 10000"/>
                <a:gd name="connsiteY7" fmla="*/ 9664 h 10000"/>
                <a:gd name="connsiteX8" fmla="*/ 8198 w 10000"/>
                <a:gd name="connsiteY8" fmla="*/ 9949 h 10000"/>
                <a:gd name="connsiteX9" fmla="*/ 0 w 10000"/>
                <a:gd name="connsiteY9" fmla="*/ 9949 h 10000"/>
                <a:gd name="connsiteX10" fmla="*/ 0 w 10000"/>
                <a:gd name="connsiteY10" fmla="*/ 0 h 10000"/>
                <a:gd name="connsiteX11" fmla="*/ 9464 w 10000"/>
                <a:gd name="connsiteY11" fmla="*/ 0 h 10000"/>
                <a:gd name="connsiteX0" fmla="*/ 9464 w 9683"/>
                <a:gd name="connsiteY0" fmla="*/ 0 h 10000"/>
                <a:gd name="connsiteX1" fmla="*/ 9683 w 9683"/>
                <a:gd name="connsiteY1" fmla="*/ 1091 h 10000"/>
                <a:gd name="connsiteX2" fmla="*/ 9140 w 9683"/>
                <a:gd name="connsiteY2" fmla="*/ 2492 h 10000"/>
                <a:gd name="connsiteX3" fmla="*/ 7188 w 9683"/>
                <a:gd name="connsiteY3" fmla="*/ 2875 h 10000"/>
                <a:gd name="connsiteX4" fmla="*/ 6250 w 9683"/>
                <a:gd name="connsiteY4" fmla="*/ 3901 h 10000"/>
                <a:gd name="connsiteX5" fmla="*/ 5990 w 9683"/>
                <a:gd name="connsiteY5" fmla="*/ 5411 h 10000"/>
                <a:gd name="connsiteX6" fmla="*/ 6786 w 9683"/>
                <a:gd name="connsiteY6" fmla="*/ 7404 h 10000"/>
                <a:gd name="connsiteX7" fmla="*/ 8101 w 9683"/>
                <a:gd name="connsiteY7" fmla="*/ 9664 h 10000"/>
                <a:gd name="connsiteX8" fmla="*/ 8198 w 9683"/>
                <a:gd name="connsiteY8" fmla="*/ 9949 h 10000"/>
                <a:gd name="connsiteX9" fmla="*/ 0 w 9683"/>
                <a:gd name="connsiteY9" fmla="*/ 9949 h 10000"/>
                <a:gd name="connsiteX10" fmla="*/ 0 w 9683"/>
                <a:gd name="connsiteY10" fmla="*/ 0 h 10000"/>
                <a:gd name="connsiteX11" fmla="*/ 9464 w 9683"/>
                <a:gd name="connsiteY11" fmla="*/ 0 h 10000"/>
                <a:gd name="connsiteX0" fmla="*/ 9774 w 10038"/>
                <a:gd name="connsiteY0" fmla="*/ 0 h 10000"/>
                <a:gd name="connsiteX1" fmla="*/ 10000 w 10038"/>
                <a:gd name="connsiteY1" fmla="*/ 1091 h 10000"/>
                <a:gd name="connsiteX2" fmla="*/ 8820 w 10038"/>
                <a:gd name="connsiteY2" fmla="*/ 2583 h 10000"/>
                <a:gd name="connsiteX3" fmla="*/ 7423 w 10038"/>
                <a:gd name="connsiteY3" fmla="*/ 2875 h 10000"/>
                <a:gd name="connsiteX4" fmla="*/ 6455 w 10038"/>
                <a:gd name="connsiteY4" fmla="*/ 3901 h 10000"/>
                <a:gd name="connsiteX5" fmla="*/ 6186 w 10038"/>
                <a:gd name="connsiteY5" fmla="*/ 5411 h 10000"/>
                <a:gd name="connsiteX6" fmla="*/ 7008 w 10038"/>
                <a:gd name="connsiteY6" fmla="*/ 7404 h 10000"/>
                <a:gd name="connsiteX7" fmla="*/ 8366 w 10038"/>
                <a:gd name="connsiteY7" fmla="*/ 9664 h 10000"/>
                <a:gd name="connsiteX8" fmla="*/ 8466 w 10038"/>
                <a:gd name="connsiteY8" fmla="*/ 9949 h 10000"/>
                <a:gd name="connsiteX9" fmla="*/ 0 w 10038"/>
                <a:gd name="connsiteY9" fmla="*/ 9949 h 10000"/>
                <a:gd name="connsiteX10" fmla="*/ 0 w 10038"/>
                <a:gd name="connsiteY10" fmla="*/ 0 h 10000"/>
                <a:gd name="connsiteX11" fmla="*/ 9774 w 10038"/>
                <a:gd name="connsiteY11" fmla="*/ 0 h 10000"/>
                <a:gd name="connsiteX0" fmla="*/ 9774 w 10038"/>
                <a:gd name="connsiteY0" fmla="*/ 0 h 10000"/>
                <a:gd name="connsiteX1" fmla="*/ 10000 w 10038"/>
                <a:gd name="connsiteY1" fmla="*/ 1091 h 10000"/>
                <a:gd name="connsiteX2" fmla="*/ 8820 w 10038"/>
                <a:gd name="connsiteY2" fmla="*/ 2583 h 10000"/>
                <a:gd name="connsiteX3" fmla="*/ 7023 w 10038"/>
                <a:gd name="connsiteY3" fmla="*/ 3088 h 10000"/>
                <a:gd name="connsiteX4" fmla="*/ 6455 w 10038"/>
                <a:gd name="connsiteY4" fmla="*/ 3901 h 10000"/>
                <a:gd name="connsiteX5" fmla="*/ 6186 w 10038"/>
                <a:gd name="connsiteY5" fmla="*/ 5411 h 10000"/>
                <a:gd name="connsiteX6" fmla="*/ 7008 w 10038"/>
                <a:gd name="connsiteY6" fmla="*/ 7404 h 10000"/>
                <a:gd name="connsiteX7" fmla="*/ 8366 w 10038"/>
                <a:gd name="connsiteY7" fmla="*/ 9664 h 10000"/>
                <a:gd name="connsiteX8" fmla="*/ 8466 w 10038"/>
                <a:gd name="connsiteY8" fmla="*/ 9949 h 10000"/>
                <a:gd name="connsiteX9" fmla="*/ 0 w 10038"/>
                <a:gd name="connsiteY9" fmla="*/ 9949 h 10000"/>
                <a:gd name="connsiteX10" fmla="*/ 0 w 10038"/>
                <a:gd name="connsiteY10" fmla="*/ 0 h 10000"/>
                <a:gd name="connsiteX11" fmla="*/ 9774 w 10038"/>
                <a:gd name="connsiteY11" fmla="*/ 0 h 10000"/>
                <a:gd name="connsiteX0" fmla="*/ 9774 w 10038"/>
                <a:gd name="connsiteY0" fmla="*/ 0 h 10000"/>
                <a:gd name="connsiteX1" fmla="*/ 10000 w 10038"/>
                <a:gd name="connsiteY1" fmla="*/ 1091 h 10000"/>
                <a:gd name="connsiteX2" fmla="*/ 8820 w 10038"/>
                <a:gd name="connsiteY2" fmla="*/ 2583 h 10000"/>
                <a:gd name="connsiteX3" fmla="*/ 7023 w 10038"/>
                <a:gd name="connsiteY3" fmla="*/ 3088 h 10000"/>
                <a:gd name="connsiteX4" fmla="*/ 6200 w 10038"/>
                <a:gd name="connsiteY4" fmla="*/ 4251 h 10000"/>
                <a:gd name="connsiteX5" fmla="*/ 6186 w 10038"/>
                <a:gd name="connsiteY5" fmla="*/ 5411 h 10000"/>
                <a:gd name="connsiteX6" fmla="*/ 7008 w 10038"/>
                <a:gd name="connsiteY6" fmla="*/ 7404 h 10000"/>
                <a:gd name="connsiteX7" fmla="*/ 8366 w 10038"/>
                <a:gd name="connsiteY7" fmla="*/ 9664 h 10000"/>
                <a:gd name="connsiteX8" fmla="*/ 8466 w 10038"/>
                <a:gd name="connsiteY8" fmla="*/ 9949 h 10000"/>
                <a:gd name="connsiteX9" fmla="*/ 0 w 10038"/>
                <a:gd name="connsiteY9" fmla="*/ 9949 h 10000"/>
                <a:gd name="connsiteX10" fmla="*/ 0 w 10038"/>
                <a:gd name="connsiteY10" fmla="*/ 0 h 10000"/>
                <a:gd name="connsiteX11" fmla="*/ 9774 w 10038"/>
                <a:gd name="connsiteY11" fmla="*/ 0 h 10000"/>
                <a:gd name="connsiteX0" fmla="*/ 9774 w 10038"/>
                <a:gd name="connsiteY0" fmla="*/ 0 h 10000"/>
                <a:gd name="connsiteX1" fmla="*/ 10000 w 10038"/>
                <a:gd name="connsiteY1" fmla="*/ 1091 h 10000"/>
                <a:gd name="connsiteX2" fmla="*/ 8820 w 10038"/>
                <a:gd name="connsiteY2" fmla="*/ 2583 h 10000"/>
                <a:gd name="connsiteX3" fmla="*/ 7023 w 10038"/>
                <a:gd name="connsiteY3" fmla="*/ 3088 h 10000"/>
                <a:gd name="connsiteX4" fmla="*/ 6200 w 10038"/>
                <a:gd name="connsiteY4" fmla="*/ 4251 h 10000"/>
                <a:gd name="connsiteX5" fmla="*/ 6186 w 10038"/>
                <a:gd name="connsiteY5" fmla="*/ 5639 h 10000"/>
                <a:gd name="connsiteX6" fmla="*/ 7008 w 10038"/>
                <a:gd name="connsiteY6" fmla="*/ 7404 h 10000"/>
                <a:gd name="connsiteX7" fmla="*/ 8366 w 10038"/>
                <a:gd name="connsiteY7" fmla="*/ 9664 h 10000"/>
                <a:gd name="connsiteX8" fmla="*/ 8466 w 10038"/>
                <a:gd name="connsiteY8" fmla="*/ 9949 h 10000"/>
                <a:gd name="connsiteX9" fmla="*/ 0 w 10038"/>
                <a:gd name="connsiteY9" fmla="*/ 9949 h 10000"/>
                <a:gd name="connsiteX10" fmla="*/ 0 w 10038"/>
                <a:gd name="connsiteY10" fmla="*/ 0 h 10000"/>
                <a:gd name="connsiteX11" fmla="*/ 9774 w 10038"/>
                <a:gd name="connsiteY11" fmla="*/ 0 h 10000"/>
                <a:gd name="connsiteX0" fmla="*/ 9774 w 10038"/>
                <a:gd name="connsiteY0" fmla="*/ 0 h 10000"/>
                <a:gd name="connsiteX1" fmla="*/ 10000 w 10038"/>
                <a:gd name="connsiteY1" fmla="*/ 1091 h 10000"/>
                <a:gd name="connsiteX2" fmla="*/ 8820 w 10038"/>
                <a:gd name="connsiteY2" fmla="*/ 2583 h 10000"/>
                <a:gd name="connsiteX3" fmla="*/ 7023 w 10038"/>
                <a:gd name="connsiteY3" fmla="*/ 3088 h 10000"/>
                <a:gd name="connsiteX4" fmla="*/ 6236 w 10038"/>
                <a:gd name="connsiteY4" fmla="*/ 4464 h 10000"/>
                <a:gd name="connsiteX5" fmla="*/ 6186 w 10038"/>
                <a:gd name="connsiteY5" fmla="*/ 5639 h 10000"/>
                <a:gd name="connsiteX6" fmla="*/ 7008 w 10038"/>
                <a:gd name="connsiteY6" fmla="*/ 7404 h 10000"/>
                <a:gd name="connsiteX7" fmla="*/ 8366 w 10038"/>
                <a:gd name="connsiteY7" fmla="*/ 9664 h 10000"/>
                <a:gd name="connsiteX8" fmla="*/ 8466 w 10038"/>
                <a:gd name="connsiteY8" fmla="*/ 9949 h 10000"/>
                <a:gd name="connsiteX9" fmla="*/ 0 w 10038"/>
                <a:gd name="connsiteY9" fmla="*/ 9949 h 10000"/>
                <a:gd name="connsiteX10" fmla="*/ 0 w 10038"/>
                <a:gd name="connsiteY10" fmla="*/ 0 h 10000"/>
                <a:gd name="connsiteX11" fmla="*/ 9774 w 10038"/>
                <a:gd name="connsiteY11" fmla="*/ 0 h 10000"/>
                <a:gd name="connsiteX0" fmla="*/ 9774 w 10038"/>
                <a:gd name="connsiteY0" fmla="*/ 0 h 10000"/>
                <a:gd name="connsiteX1" fmla="*/ 10000 w 10038"/>
                <a:gd name="connsiteY1" fmla="*/ 1091 h 10000"/>
                <a:gd name="connsiteX2" fmla="*/ 8820 w 10038"/>
                <a:gd name="connsiteY2" fmla="*/ 2583 h 10000"/>
                <a:gd name="connsiteX3" fmla="*/ 7023 w 10038"/>
                <a:gd name="connsiteY3" fmla="*/ 3453 h 10000"/>
                <a:gd name="connsiteX4" fmla="*/ 6236 w 10038"/>
                <a:gd name="connsiteY4" fmla="*/ 4464 h 10000"/>
                <a:gd name="connsiteX5" fmla="*/ 6186 w 10038"/>
                <a:gd name="connsiteY5" fmla="*/ 5639 h 10000"/>
                <a:gd name="connsiteX6" fmla="*/ 7008 w 10038"/>
                <a:gd name="connsiteY6" fmla="*/ 7404 h 10000"/>
                <a:gd name="connsiteX7" fmla="*/ 8366 w 10038"/>
                <a:gd name="connsiteY7" fmla="*/ 9664 h 10000"/>
                <a:gd name="connsiteX8" fmla="*/ 8466 w 10038"/>
                <a:gd name="connsiteY8" fmla="*/ 9949 h 10000"/>
                <a:gd name="connsiteX9" fmla="*/ 0 w 10038"/>
                <a:gd name="connsiteY9" fmla="*/ 9949 h 10000"/>
                <a:gd name="connsiteX10" fmla="*/ 0 w 10038"/>
                <a:gd name="connsiteY10" fmla="*/ 0 h 10000"/>
                <a:gd name="connsiteX11" fmla="*/ 9774 w 10038"/>
                <a:gd name="connsiteY11" fmla="*/ 0 h 10000"/>
                <a:gd name="connsiteX0" fmla="*/ 9774 w 10038"/>
                <a:gd name="connsiteY0" fmla="*/ 0 h 10000"/>
                <a:gd name="connsiteX1" fmla="*/ 10000 w 10038"/>
                <a:gd name="connsiteY1" fmla="*/ 1091 h 10000"/>
                <a:gd name="connsiteX2" fmla="*/ 8820 w 10038"/>
                <a:gd name="connsiteY2" fmla="*/ 2765 h 10000"/>
                <a:gd name="connsiteX3" fmla="*/ 7023 w 10038"/>
                <a:gd name="connsiteY3" fmla="*/ 3453 h 10000"/>
                <a:gd name="connsiteX4" fmla="*/ 6236 w 10038"/>
                <a:gd name="connsiteY4" fmla="*/ 4464 h 10000"/>
                <a:gd name="connsiteX5" fmla="*/ 6186 w 10038"/>
                <a:gd name="connsiteY5" fmla="*/ 5639 h 10000"/>
                <a:gd name="connsiteX6" fmla="*/ 7008 w 10038"/>
                <a:gd name="connsiteY6" fmla="*/ 7404 h 10000"/>
                <a:gd name="connsiteX7" fmla="*/ 8366 w 10038"/>
                <a:gd name="connsiteY7" fmla="*/ 9664 h 10000"/>
                <a:gd name="connsiteX8" fmla="*/ 8466 w 10038"/>
                <a:gd name="connsiteY8" fmla="*/ 9949 h 10000"/>
                <a:gd name="connsiteX9" fmla="*/ 0 w 10038"/>
                <a:gd name="connsiteY9" fmla="*/ 9949 h 10000"/>
                <a:gd name="connsiteX10" fmla="*/ 0 w 10038"/>
                <a:gd name="connsiteY10" fmla="*/ 0 h 10000"/>
                <a:gd name="connsiteX11" fmla="*/ 9774 w 10038"/>
                <a:gd name="connsiteY11" fmla="*/ 0 h 10000"/>
                <a:gd name="connsiteX0" fmla="*/ 9774 w 9784"/>
                <a:gd name="connsiteY0" fmla="*/ 0 h 10000"/>
                <a:gd name="connsiteX1" fmla="*/ 9673 w 9784"/>
                <a:gd name="connsiteY1" fmla="*/ 1562 h 10000"/>
                <a:gd name="connsiteX2" fmla="*/ 8820 w 9784"/>
                <a:gd name="connsiteY2" fmla="*/ 2765 h 10000"/>
                <a:gd name="connsiteX3" fmla="*/ 7023 w 9784"/>
                <a:gd name="connsiteY3" fmla="*/ 3453 h 10000"/>
                <a:gd name="connsiteX4" fmla="*/ 6236 w 9784"/>
                <a:gd name="connsiteY4" fmla="*/ 4464 h 10000"/>
                <a:gd name="connsiteX5" fmla="*/ 6186 w 9784"/>
                <a:gd name="connsiteY5" fmla="*/ 5639 h 10000"/>
                <a:gd name="connsiteX6" fmla="*/ 7008 w 9784"/>
                <a:gd name="connsiteY6" fmla="*/ 7404 h 10000"/>
                <a:gd name="connsiteX7" fmla="*/ 8366 w 9784"/>
                <a:gd name="connsiteY7" fmla="*/ 9664 h 10000"/>
                <a:gd name="connsiteX8" fmla="*/ 8466 w 9784"/>
                <a:gd name="connsiteY8" fmla="*/ 9949 h 10000"/>
                <a:gd name="connsiteX9" fmla="*/ 0 w 9784"/>
                <a:gd name="connsiteY9" fmla="*/ 9949 h 10000"/>
                <a:gd name="connsiteX10" fmla="*/ 0 w 9784"/>
                <a:gd name="connsiteY10" fmla="*/ 0 h 10000"/>
                <a:gd name="connsiteX11" fmla="*/ 9774 w 9784"/>
                <a:gd name="connsiteY11" fmla="*/ 0 h 10000"/>
                <a:gd name="connsiteX0" fmla="*/ 8837 w 9888"/>
                <a:gd name="connsiteY0" fmla="*/ 0 h 10030"/>
                <a:gd name="connsiteX1" fmla="*/ 9887 w 9888"/>
                <a:gd name="connsiteY1" fmla="*/ 1592 h 10030"/>
                <a:gd name="connsiteX2" fmla="*/ 9015 w 9888"/>
                <a:gd name="connsiteY2" fmla="*/ 2795 h 10030"/>
                <a:gd name="connsiteX3" fmla="*/ 7178 w 9888"/>
                <a:gd name="connsiteY3" fmla="*/ 3483 h 10030"/>
                <a:gd name="connsiteX4" fmla="*/ 6374 w 9888"/>
                <a:gd name="connsiteY4" fmla="*/ 4494 h 10030"/>
                <a:gd name="connsiteX5" fmla="*/ 6323 w 9888"/>
                <a:gd name="connsiteY5" fmla="*/ 5669 h 10030"/>
                <a:gd name="connsiteX6" fmla="*/ 7163 w 9888"/>
                <a:gd name="connsiteY6" fmla="*/ 7434 h 10030"/>
                <a:gd name="connsiteX7" fmla="*/ 8551 w 9888"/>
                <a:gd name="connsiteY7" fmla="*/ 9694 h 10030"/>
                <a:gd name="connsiteX8" fmla="*/ 8653 w 9888"/>
                <a:gd name="connsiteY8" fmla="*/ 9979 h 10030"/>
                <a:gd name="connsiteX9" fmla="*/ 0 w 9888"/>
                <a:gd name="connsiteY9" fmla="*/ 9979 h 10030"/>
                <a:gd name="connsiteX10" fmla="*/ 0 w 9888"/>
                <a:gd name="connsiteY10" fmla="*/ 30 h 10030"/>
                <a:gd name="connsiteX11" fmla="*/ 8837 w 9888"/>
                <a:gd name="connsiteY11" fmla="*/ 0 h 10030"/>
                <a:gd name="connsiteX0" fmla="*/ 8937 w 9482"/>
                <a:gd name="connsiteY0" fmla="*/ 0 h 10000"/>
                <a:gd name="connsiteX1" fmla="*/ 9472 w 9482"/>
                <a:gd name="connsiteY1" fmla="*/ 1632 h 10000"/>
                <a:gd name="connsiteX2" fmla="*/ 9117 w 9482"/>
                <a:gd name="connsiteY2" fmla="*/ 2787 h 10000"/>
                <a:gd name="connsiteX3" fmla="*/ 7259 w 9482"/>
                <a:gd name="connsiteY3" fmla="*/ 3473 h 10000"/>
                <a:gd name="connsiteX4" fmla="*/ 6446 w 9482"/>
                <a:gd name="connsiteY4" fmla="*/ 4481 h 10000"/>
                <a:gd name="connsiteX5" fmla="*/ 6395 w 9482"/>
                <a:gd name="connsiteY5" fmla="*/ 5652 h 10000"/>
                <a:gd name="connsiteX6" fmla="*/ 7244 w 9482"/>
                <a:gd name="connsiteY6" fmla="*/ 7412 h 10000"/>
                <a:gd name="connsiteX7" fmla="*/ 8648 w 9482"/>
                <a:gd name="connsiteY7" fmla="*/ 9665 h 10000"/>
                <a:gd name="connsiteX8" fmla="*/ 8751 w 9482"/>
                <a:gd name="connsiteY8" fmla="*/ 9949 h 10000"/>
                <a:gd name="connsiteX9" fmla="*/ 0 w 9482"/>
                <a:gd name="connsiteY9" fmla="*/ 9949 h 10000"/>
                <a:gd name="connsiteX10" fmla="*/ 0 w 9482"/>
                <a:gd name="connsiteY10" fmla="*/ 30 h 10000"/>
                <a:gd name="connsiteX11" fmla="*/ 8937 w 9482"/>
                <a:gd name="connsiteY11" fmla="*/ 0 h 10000"/>
                <a:gd name="connsiteX0" fmla="*/ 9425 w 9991"/>
                <a:gd name="connsiteY0" fmla="*/ 0 h 10000"/>
                <a:gd name="connsiteX1" fmla="*/ 9989 w 9991"/>
                <a:gd name="connsiteY1" fmla="*/ 1632 h 10000"/>
                <a:gd name="connsiteX2" fmla="*/ 9139 w 9991"/>
                <a:gd name="connsiteY2" fmla="*/ 2832 h 10000"/>
                <a:gd name="connsiteX3" fmla="*/ 7656 w 9991"/>
                <a:gd name="connsiteY3" fmla="*/ 3473 h 10000"/>
                <a:gd name="connsiteX4" fmla="*/ 6798 w 9991"/>
                <a:gd name="connsiteY4" fmla="*/ 4481 h 10000"/>
                <a:gd name="connsiteX5" fmla="*/ 6744 w 9991"/>
                <a:gd name="connsiteY5" fmla="*/ 5652 h 10000"/>
                <a:gd name="connsiteX6" fmla="*/ 7640 w 9991"/>
                <a:gd name="connsiteY6" fmla="*/ 7412 h 10000"/>
                <a:gd name="connsiteX7" fmla="*/ 9120 w 9991"/>
                <a:gd name="connsiteY7" fmla="*/ 9665 h 10000"/>
                <a:gd name="connsiteX8" fmla="*/ 9229 w 9991"/>
                <a:gd name="connsiteY8" fmla="*/ 9949 h 10000"/>
                <a:gd name="connsiteX9" fmla="*/ 0 w 9991"/>
                <a:gd name="connsiteY9" fmla="*/ 9949 h 10000"/>
                <a:gd name="connsiteX10" fmla="*/ 0 w 9991"/>
                <a:gd name="connsiteY10" fmla="*/ 30 h 10000"/>
                <a:gd name="connsiteX11" fmla="*/ 9425 w 9991"/>
                <a:gd name="connsiteY11" fmla="*/ 0 h 10000"/>
                <a:gd name="connsiteX0" fmla="*/ 9433 w 10000"/>
                <a:gd name="connsiteY0" fmla="*/ 0 h 10000"/>
                <a:gd name="connsiteX1" fmla="*/ 9998 w 10000"/>
                <a:gd name="connsiteY1" fmla="*/ 1632 h 10000"/>
                <a:gd name="connsiteX2" fmla="*/ 9147 w 10000"/>
                <a:gd name="connsiteY2" fmla="*/ 2832 h 10000"/>
                <a:gd name="connsiteX3" fmla="*/ 7663 w 10000"/>
                <a:gd name="connsiteY3" fmla="*/ 3488 h 10000"/>
                <a:gd name="connsiteX4" fmla="*/ 6804 w 10000"/>
                <a:gd name="connsiteY4" fmla="*/ 4481 h 10000"/>
                <a:gd name="connsiteX5" fmla="*/ 6750 w 10000"/>
                <a:gd name="connsiteY5" fmla="*/ 5652 h 10000"/>
                <a:gd name="connsiteX6" fmla="*/ 7647 w 10000"/>
                <a:gd name="connsiteY6" fmla="*/ 7412 h 10000"/>
                <a:gd name="connsiteX7" fmla="*/ 9128 w 10000"/>
                <a:gd name="connsiteY7" fmla="*/ 9665 h 10000"/>
                <a:gd name="connsiteX8" fmla="*/ 9237 w 10000"/>
                <a:gd name="connsiteY8" fmla="*/ 9949 h 10000"/>
                <a:gd name="connsiteX9" fmla="*/ 0 w 10000"/>
                <a:gd name="connsiteY9" fmla="*/ 9949 h 10000"/>
                <a:gd name="connsiteX10" fmla="*/ 0 w 10000"/>
                <a:gd name="connsiteY10" fmla="*/ 30 h 10000"/>
                <a:gd name="connsiteX11" fmla="*/ 9433 w 10000"/>
                <a:gd name="connsiteY11" fmla="*/ 0 h 10000"/>
                <a:gd name="connsiteX0" fmla="*/ 9433 w 10000"/>
                <a:gd name="connsiteY0" fmla="*/ 0 h 10000"/>
                <a:gd name="connsiteX1" fmla="*/ 9998 w 10000"/>
                <a:gd name="connsiteY1" fmla="*/ 1632 h 10000"/>
                <a:gd name="connsiteX2" fmla="*/ 9147 w 10000"/>
                <a:gd name="connsiteY2" fmla="*/ 2832 h 10000"/>
                <a:gd name="connsiteX3" fmla="*/ 7663 w 10000"/>
                <a:gd name="connsiteY3" fmla="*/ 3488 h 10000"/>
                <a:gd name="connsiteX4" fmla="*/ 6804 w 10000"/>
                <a:gd name="connsiteY4" fmla="*/ 4481 h 10000"/>
                <a:gd name="connsiteX5" fmla="*/ 6829 w 10000"/>
                <a:gd name="connsiteY5" fmla="*/ 6061 h 10000"/>
                <a:gd name="connsiteX6" fmla="*/ 7647 w 10000"/>
                <a:gd name="connsiteY6" fmla="*/ 7412 h 10000"/>
                <a:gd name="connsiteX7" fmla="*/ 9128 w 10000"/>
                <a:gd name="connsiteY7" fmla="*/ 9665 h 10000"/>
                <a:gd name="connsiteX8" fmla="*/ 9237 w 10000"/>
                <a:gd name="connsiteY8" fmla="*/ 9949 h 10000"/>
                <a:gd name="connsiteX9" fmla="*/ 0 w 10000"/>
                <a:gd name="connsiteY9" fmla="*/ 9949 h 10000"/>
                <a:gd name="connsiteX10" fmla="*/ 0 w 10000"/>
                <a:gd name="connsiteY10" fmla="*/ 30 h 10000"/>
                <a:gd name="connsiteX11" fmla="*/ 9433 w 10000"/>
                <a:gd name="connsiteY11" fmla="*/ 0 h 10000"/>
                <a:gd name="connsiteX0" fmla="*/ 9433 w 10000"/>
                <a:gd name="connsiteY0" fmla="*/ 0 h 9949"/>
                <a:gd name="connsiteX1" fmla="*/ 9998 w 10000"/>
                <a:gd name="connsiteY1" fmla="*/ 1632 h 9949"/>
                <a:gd name="connsiteX2" fmla="*/ 9147 w 10000"/>
                <a:gd name="connsiteY2" fmla="*/ 2832 h 9949"/>
                <a:gd name="connsiteX3" fmla="*/ 7663 w 10000"/>
                <a:gd name="connsiteY3" fmla="*/ 3488 h 9949"/>
                <a:gd name="connsiteX4" fmla="*/ 6804 w 10000"/>
                <a:gd name="connsiteY4" fmla="*/ 4481 h 9949"/>
                <a:gd name="connsiteX5" fmla="*/ 6829 w 10000"/>
                <a:gd name="connsiteY5" fmla="*/ 6061 h 9949"/>
                <a:gd name="connsiteX6" fmla="*/ 8123 w 10000"/>
                <a:gd name="connsiteY6" fmla="*/ 8367 h 9949"/>
                <a:gd name="connsiteX7" fmla="*/ 9128 w 10000"/>
                <a:gd name="connsiteY7" fmla="*/ 9665 h 9949"/>
                <a:gd name="connsiteX8" fmla="*/ 9237 w 10000"/>
                <a:gd name="connsiteY8" fmla="*/ 9949 h 9949"/>
                <a:gd name="connsiteX9" fmla="*/ 0 w 10000"/>
                <a:gd name="connsiteY9" fmla="*/ 9949 h 9949"/>
                <a:gd name="connsiteX10" fmla="*/ 0 w 10000"/>
                <a:gd name="connsiteY10" fmla="*/ 30 h 9949"/>
                <a:gd name="connsiteX11" fmla="*/ 9433 w 10000"/>
                <a:gd name="connsiteY11" fmla="*/ 0 h 9949"/>
                <a:gd name="connsiteX0" fmla="*/ 9433 w 10003"/>
                <a:gd name="connsiteY0" fmla="*/ 0 h 10000"/>
                <a:gd name="connsiteX1" fmla="*/ 9998 w 10003"/>
                <a:gd name="connsiteY1" fmla="*/ 1640 h 10000"/>
                <a:gd name="connsiteX2" fmla="*/ 8988 w 10003"/>
                <a:gd name="connsiteY2" fmla="*/ 2801 h 10000"/>
                <a:gd name="connsiteX3" fmla="*/ 7663 w 10003"/>
                <a:gd name="connsiteY3" fmla="*/ 3506 h 10000"/>
                <a:gd name="connsiteX4" fmla="*/ 6804 w 10003"/>
                <a:gd name="connsiteY4" fmla="*/ 4504 h 10000"/>
                <a:gd name="connsiteX5" fmla="*/ 6829 w 10003"/>
                <a:gd name="connsiteY5" fmla="*/ 6092 h 10000"/>
                <a:gd name="connsiteX6" fmla="*/ 8123 w 10003"/>
                <a:gd name="connsiteY6" fmla="*/ 8410 h 10000"/>
                <a:gd name="connsiteX7" fmla="*/ 9128 w 10003"/>
                <a:gd name="connsiteY7" fmla="*/ 9715 h 10000"/>
                <a:gd name="connsiteX8" fmla="*/ 9237 w 10003"/>
                <a:gd name="connsiteY8" fmla="*/ 10000 h 10000"/>
                <a:gd name="connsiteX9" fmla="*/ 0 w 10003"/>
                <a:gd name="connsiteY9" fmla="*/ 10000 h 10000"/>
                <a:gd name="connsiteX10" fmla="*/ 0 w 10003"/>
                <a:gd name="connsiteY10" fmla="*/ 30 h 10000"/>
                <a:gd name="connsiteX11" fmla="*/ 9433 w 10003"/>
                <a:gd name="connsiteY11" fmla="*/ 0 h 10000"/>
                <a:gd name="connsiteX0" fmla="*/ 9433 w 9769"/>
                <a:gd name="connsiteY0" fmla="*/ 0 h 10000"/>
                <a:gd name="connsiteX1" fmla="*/ 9760 w 9769"/>
                <a:gd name="connsiteY1" fmla="*/ 1442 h 10000"/>
                <a:gd name="connsiteX2" fmla="*/ 8988 w 9769"/>
                <a:gd name="connsiteY2" fmla="*/ 2801 h 10000"/>
                <a:gd name="connsiteX3" fmla="*/ 7663 w 9769"/>
                <a:gd name="connsiteY3" fmla="*/ 3506 h 10000"/>
                <a:gd name="connsiteX4" fmla="*/ 6804 w 9769"/>
                <a:gd name="connsiteY4" fmla="*/ 4504 h 10000"/>
                <a:gd name="connsiteX5" fmla="*/ 6829 w 9769"/>
                <a:gd name="connsiteY5" fmla="*/ 6092 h 10000"/>
                <a:gd name="connsiteX6" fmla="*/ 8123 w 9769"/>
                <a:gd name="connsiteY6" fmla="*/ 8410 h 10000"/>
                <a:gd name="connsiteX7" fmla="*/ 9128 w 9769"/>
                <a:gd name="connsiteY7" fmla="*/ 9715 h 10000"/>
                <a:gd name="connsiteX8" fmla="*/ 9237 w 9769"/>
                <a:gd name="connsiteY8" fmla="*/ 10000 h 10000"/>
                <a:gd name="connsiteX9" fmla="*/ 0 w 9769"/>
                <a:gd name="connsiteY9" fmla="*/ 10000 h 10000"/>
                <a:gd name="connsiteX10" fmla="*/ 0 w 9769"/>
                <a:gd name="connsiteY10" fmla="*/ 30 h 10000"/>
                <a:gd name="connsiteX11" fmla="*/ 9433 w 9769"/>
                <a:gd name="connsiteY11" fmla="*/ 0 h 10000"/>
                <a:gd name="connsiteX0" fmla="*/ 9656 w 10000"/>
                <a:gd name="connsiteY0" fmla="*/ 0 h 10020"/>
                <a:gd name="connsiteX1" fmla="*/ 9991 w 10000"/>
                <a:gd name="connsiteY1" fmla="*/ 1442 h 10020"/>
                <a:gd name="connsiteX2" fmla="*/ 9201 w 10000"/>
                <a:gd name="connsiteY2" fmla="*/ 2801 h 10020"/>
                <a:gd name="connsiteX3" fmla="*/ 7844 w 10000"/>
                <a:gd name="connsiteY3" fmla="*/ 3506 h 10020"/>
                <a:gd name="connsiteX4" fmla="*/ 6965 w 10000"/>
                <a:gd name="connsiteY4" fmla="*/ 4504 h 10020"/>
                <a:gd name="connsiteX5" fmla="*/ 6990 w 10000"/>
                <a:gd name="connsiteY5" fmla="*/ 6092 h 10020"/>
                <a:gd name="connsiteX6" fmla="*/ 8315 w 10000"/>
                <a:gd name="connsiteY6" fmla="*/ 8410 h 10020"/>
                <a:gd name="connsiteX7" fmla="*/ 9344 w 10000"/>
                <a:gd name="connsiteY7" fmla="*/ 9715 h 10020"/>
                <a:gd name="connsiteX8" fmla="*/ 9455 w 10000"/>
                <a:gd name="connsiteY8" fmla="*/ 10000 h 10020"/>
                <a:gd name="connsiteX9" fmla="*/ 3901 w 10000"/>
                <a:gd name="connsiteY9" fmla="*/ 10000 h 10020"/>
                <a:gd name="connsiteX10" fmla="*/ 0 w 10000"/>
                <a:gd name="connsiteY10" fmla="*/ 30 h 10020"/>
                <a:gd name="connsiteX11" fmla="*/ 9656 w 10000"/>
                <a:gd name="connsiteY11" fmla="*/ 0 h 10020"/>
                <a:gd name="connsiteX0" fmla="*/ 5755 w 6099"/>
                <a:gd name="connsiteY0" fmla="*/ 0 h 10020"/>
                <a:gd name="connsiteX1" fmla="*/ 6090 w 6099"/>
                <a:gd name="connsiteY1" fmla="*/ 1442 h 10020"/>
                <a:gd name="connsiteX2" fmla="*/ 5300 w 6099"/>
                <a:gd name="connsiteY2" fmla="*/ 2801 h 10020"/>
                <a:gd name="connsiteX3" fmla="*/ 3943 w 6099"/>
                <a:gd name="connsiteY3" fmla="*/ 3506 h 10020"/>
                <a:gd name="connsiteX4" fmla="*/ 3064 w 6099"/>
                <a:gd name="connsiteY4" fmla="*/ 4504 h 10020"/>
                <a:gd name="connsiteX5" fmla="*/ 3089 w 6099"/>
                <a:gd name="connsiteY5" fmla="*/ 6092 h 10020"/>
                <a:gd name="connsiteX6" fmla="*/ 4414 w 6099"/>
                <a:gd name="connsiteY6" fmla="*/ 8410 h 10020"/>
                <a:gd name="connsiteX7" fmla="*/ 5443 w 6099"/>
                <a:gd name="connsiteY7" fmla="*/ 9715 h 10020"/>
                <a:gd name="connsiteX8" fmla="*/ 5554 w 6099"/>
                <a:gd name="connsiteY8" fmla="*/ 10000 h 10020"/>
                <a:gd name="connsiteX9" fmla="*/ 0 w 6099"/>
                <a:gd name="connsiteY9" fmla="*/ 10000 h 10020"/>
                <a:gd name="connsiteX10" fmla="*/ 976 w 6099"/>
                <a:gd name="connsiteY10" fmla="*/ 30 h 10020"/>
                <a:gd name="connsiteX11" fmla="*/ 5755 w 6099"/>
                <a:gd name="connsiteY11" fmla="*/ 0 h 10020"/>
                <a:gd name="connsiteX0" fmla="*/ 10436 w 11000"/>
                <a:gd name="connsiteY0" fmla="*/ 0 h 9990"/>
                <a:gd name="connsiteX1" fmla="*/ 10985 w 11000"/>
                <a:gd name="connsiteY1" fmla="*/ 1439 h 9990"/>
                <a:gd name="connsiteX2" fmla="*/ 9690 w 11000"/>
                <a:gd name="connsiteY2" fmla="*/ 2795 h 9990"/>
                <a:gd name="connsiteX3" fmla="*/ 7465 w 11000"/>
                <a:gd name="connsiteY3" fmla="*/ 3499 h 9990"/>
                <a:gd name="connsiteX4" fmla="*/ 6024 w 11000"/>
                <a:gd name="connsiteY4" fmla="*/ 4495 h 9990"/>
                <a:gd name="connsiteX5" fmla="*/ 6065 w 11000"/>
                <a:gd name="connsiteY5" fmla="*/ 6080 h 9990"/>
                <a:gd name="connsiteX6" fmla="*/ 8237 w 11000"/>
                <a:gd name="connsiteY6" fmla="*/ 8393 h 9990"/>
                <a:gd name="connsiteX7" fmla="*/ 9924 w 11000"/>
                <a:gd name="connsiteY7" fmla="*/ 9696 h 9990"/>
                <a:gd name="connsiteX8" fmla="*/ 10106 w 11000"/>
                <a:gd name="connsiteY8" fmla="*/ 9980 h 9990"/>
                <a:gd name="connsiteX9" fmla="*/ 0 w 11000"/>
                <a:gd name="connsiteY9" fmla="*/ 9934 h 9990"/>
                <a:gd name="connsiteX10" fmla="*/ 2600 w 11000"/>
                <a:gd name="connsiteY10" fmla="*/ 30 h 9990"/>
                <a:gd name="connsiteX11" fmla="*/ 10436 w 11000"/>
                <a:gd name="connsiteY11" fmla="*/ 0 h 9990"/>
                <a:gd name="connsiteX0" fmla="*/ 9487 w 10000"/>
                <a:gd name="connsiteY0" fmla="*/ 0 h 10000"/>
                <a:gd name="connsiteX1" fmla="*/ 9986 w 10000"/>
                <a:gd name="connsiteY1" fmla="*/ 1440 h 10000"/>
                <a:gd name="connsiteX2" fmla="*/ 8809 w 10000"/>
                <a:gd name="connsiteY2" fmla="*/ 2798 h 10000"/>
                <a:gd name="connsiteX3" fmla="*/ 6786 w 10000"/>
                <a:gd name="connsiteY3" fmla="*/ 3503 h 10000"/>
                <a:gd name="connsiteX4" fmla="*/ 5476 w 10000"/>
                <a:gd name="connsiteY4" fmla="*/ 4499 h 10000"/>
                <a:gd name="connsiteX5" fmla="*/ 5514 w 10000"/>
                <a:gd name="connsiteY5" fmla="*/ 6086 h 10000"/>
                <a:gd name="connsiteX6" fmla="*/ 7488 w 10000"/>
                <a:gd name="connsiteY6" fmla="*/ 8401 h 10000"/>
                <a:gd name="connsiteX7" fmla="*/ 9022 w 10000"/>
                <a:gd name="connsiteY7" fmla="*/ 9706 h 10000"/>
                <a:gd name="connsiteX8" fmla="*/ 9187 w 10000"/>
                <a:gd name="connsiteY8" fmla="*/ 9990 h 10000"/>
                <a:gd name="connsiteX9" fmla="*/ 0 w 10000"/>
                <a:gd name="connsiteY9" fmla="*/ 9944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10000"/>
                <a:gd name="connsiteX1" fmla="*/ 9986 w 10000"/>
                <a:gd name="connsiteY1" fmla="*/ 1440 h 10000"/>
                <a:gd name="connsiteX2" fmla="*/ 8809 w 10000"/>
                <a:gd name="connsiteY2" fmla="*/ 2798 h 10000"/>
                <a:gd name="connsiteX3" fmla="*/ 6786 w 10000"/>
                <a:gd name="connsiteY3" fmla="*/ 3503 h 10000"/>
                <a:gd name="connsiteX4" fmla="*/ 5476 w 10000"/>
                <a:gd name="connsiteY4" fmla="*/ 4499 h 10000"/>
                <a:gd name="connsiteX5" fmla="*/ 5938 w 10000"/>
                <a:gd name="connsiteY5" fmla="*/ 6619 h 10000"/>
                <a:gd name="connsiteX6" fmla="*/ 7488 w 10000"/>
                <a:gd name="connsiteY6" fmla="*/ 8401 h 10000"/>
                <a:gd name="connsiteX7" fmla="*/ 9022 w 10000"/>
                <a:gd name="connsiteY7" fmla="*/ 9706 h 10000"/>
                <a:gd name="connsiteX8" fmla="*/ 9187 w 10000"/>
                <a:gd name="connsiteY8" fmla="*/ 9990 h 10000"/>
                <a:gd name="connsiteX9" fmla="*/ 0 w 10000"/>
                <a:gd name="connsiteY9" fmla="*/ 9944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10000"/>
                <a:gd name="connsiteX1" fmla="*/ 9986 w 10000"/>
                <a:gd name="connsiteY1" fmla="*/ 1440 h 10000"/>
                <a:gd name="connsiteX2" fmla="*/ 8809 w 10000"/>
                <a:gd name="connsiteY2" fmla="*/ 2798 h 10000"/>
                <a:gd name="connsiteX3" fmla="*/ 6786 w 10000"/>
                <a:gd name="connsiteY3" fmla="*/ 3503 h 10000"/>
                <a:gd name="connsiteX4" fmla="*/ 6021 w 10000"/>
                <a:gd name="connsiteY4" fmla="*/ 4529 h 10000"/>
                <a:gd name="connsiteX5" fmla="*/ 5938 w 10000"/>
                <a:gd name="connsiteY5" fmla="*/ 6619 h 10000"/>
                <a:gd name="connsiteX6" fmla="*/ 7488 w 10000"/>
                <a:gd name="connsiteY6" fmla="*/ 8401 h 10000"/>
                <a:gd name="connsiteX7" fmla="*/ 9022 w 10000"/>
                <a:gd name="connsiteY7" fmla="*/ 9706 h 10000"/>
                <a:gd name="connsiteX8" fmla="*/ 9187 w 10000"/>
                <a:gd name="connsiteY8" fmla="*/ 9990 h 10000"/>
                <a:gd name="connsiteX9" fmla="*/ 0 w 10000"/>
                <a:gd name="connsiteY9" fmla="*/ 9944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10000"/>
                <a:gd name="connsiteX1" fmla="*/ 9986 w 10000"/>
                <a:gd name="connsiteY1" fmla="*/ 1440 h 10000"/>
                <a:gd name="connsiteX2" fmla="*/ 8809 w 10000"/>
                <a:gd name="connsiteY2" fmla="*/ 2798 h 10000"/>
                <a:gd name="connsiteX3" fmla="*/ 7028 w 10000"/>
                <a:gd name="connsiteY3" fmla="*/ 3731 h 10000"/>
                <a:gd name="connsiteX4" fmla="*/ 6021 w 10000"/>
                <a:gd name="connsiteY4" fmla="*/ 4529 h 10000"/>
                <a:gd name="connsiteX5" fmla="*/ 5938 w 10000"/>
                <a:gd name="connsiteY5" fmla="*/ 6619 h 10000"/>
                <a:gd name="connsiteX6" fmla="*/ 7488 w 10000"/>
                <a:gd name="connsiteY6" fmla="*/ 8401 h 10000"/>
                <a:gd name="connsiteX7" fmla="*/ 9022 w 10000"/>
                <a:gd name="connsiteY7" fmla="*/ 9706 h 10000"/>
                <a:gd name="connsiteX8" fmla="*/ 9187 w 10000"/>
                <a:gd name="connsiteY8" fmla="*/ 9990 h 10000"/>
                <a:gd name="connsiteX9" fmla="*/ 0 w 10000"/>
                <a:gd name="connsiteY9" fmla="*/ 9944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10000"/>
                <a:gd name="connsiteX1" fmla="*/ 9986 w 10000"/>
                <a:gd name="connsiteY1" fmla="*/ 1440 h 10000"/>
                <a:gd name="connsiteX2" fmla="*/ 8809 w 10000"/>
                <a:gd name="connsiteY2" fmla="*/ 2798 h 10000"/>
                <a:gd name="connsiteX3" fmla="*/ 7028 w 10000"/>
                <a:gd name="connsiteY3" fmla="*/ 3731 h 10000"/>
                <a:gd name="connsiteX4" fmla="*/ 5839 w 10000"/>
                <a:gd name="connsiteY4" fmla="*/ 4894 h 10000"/>
                <a:gd name="connsiteX5" fmla="*/ 5938 w 10000"/>
                <a:gd name="connsiteY5" fmla="*/ 6619 h 10000"/>
                <a:gd name="connsiteX6" fmla="*/ 7488 w 10000"/>
                <a:gd name="connsiteY6" fmla="*/ 8401 h 10000"/>
                <a:gd name="connsiteX7" fmla="*/ 9022 w 10000"/>
                <a:gd name="connsiteY7" fmla="*/ 9706 h 10000"/>
                <a:gd name="connsiteX8" fmla="*/ 9187 w 10000"/>
                <a:gd name="connsiteY8" fmla="*/ 9990 h 10000"/>
                <a:gd name="connsiteX9" fmla="*/ 0 w 10000"/>
                <a:gd name="connsiteY9" fmla="*/ 9944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10000"/>
                <a:gd name="connsiteX1" fmla="*/ 9986 w 10000"/>
                <a:gd name="connsiteY1" fmla="*/ 1440 h 10000"/>
                <a:gd name="connsiteX2" fmla="*/ 8809 w 10000"/>
                <a:gd name="connsiteY2" fmla="*/ 2798 h 10000"/>
                <a:gd name="connsiteX3" fmla="*/ 7028 w 10000"/>
                <a:gd name="connsiteY3" fmla="*/ 3731 h 10000"/>
                <a:gd name="connsiteX4" fmla="*/ 5839 w 10000"/>
                <a:gd name="connsiteY4" fmla="*/ 4894 h 10000"/>
                <a:gd name="connsiteX5" fmla="*/ 6059 w 10000"/>
                <a:gd name="connsiteY5" fmla="*/ 6832 h 10000"/>
                <a:gd name="connsiteX6" fmla="*/ 7488 w 10000"/>
                <a:gd name="connsiteY6" fmla="*/ 8401 h 10000"/>
                <a:gd name="connsiteX7" fmla="*/ 9022 w 10000"/>
                <a:gd name="connsiteY7" fmla="*/ 9706 h 10000"/>
                <a:gd name="connsiteX8" fmla="*/ 9187 w 10000"/>
                <a:gd name="connsiteY8" fmla="*/ 9990 h 10000"/>
                <a:gd name="connsiteX9" fmla="*/ 0 w 10000"/>
                <a:gd name="connsiteY9" fmla="*/ 9944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10000"/>
                <a:gd name="connsiteX1" fmla="*/ 9986 w 10000"/>
                <a:gd name="connsiteY1" fmla="*/ 1440 h 10000"/>
                <a:gd name="connsiteX2" fmla="*/ 8809 w 10000"/>
                <a:gd name="connsiteY2" fmla="*/ 2798 h 10000"/>
                <a:gd name="connsiteX3" fmla="*/ 7028 w 10000"/>
                <a:gd name="connsiteY3" fmla="*/ 3731 h 10000"/>
                <a:gd name="connsiteX4" fmla="*/ 5657 w 10000"/>
                <a:gd name="connsiteY4" fmla="*/ 5016 h 10000"/>
                <a:gd name="connsiteX5" fmla="*/ 6059 w 10000"/>
                <a:gd name="connsiteY5" fmla="*/ 6832 h 10000"/>
                <a:gd name="connsiteX6" fmla="*/ 7488 w 10000"/>
                <a:gd name="connsiteY6" fmla="*/ 8401 h 10000"/>
                <a:gd name="connsiteX7" fmla="*/ 9022 w 10000"/>
                <a:gd name="connsiteY7" fmla="*/ 9706 h 10000"/>
                <a:gd name="connsiteX8" fmla="*/ 9187 w 10000"/>
                <a:gd name="connsiteY8" fmla="*/ 9990 h 10000"/>
                <a:gd name="connsiteX9" fmla="*/ 0 w 10000"/>
                <a:gd name="connsiteY9" fmla="*/ 9944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9944"/>
                <a:gd name="connsiteX1" fmla="*/ 9986 w 10000"/>
                <a:gd name="connsiteY1" fmla="*/ 1440 h 9944"/>
                <a:gd name="connsiteX2" fmla="*/ 8809 w 10000"/>
                <a:gd name="connsiteY2" fmla="*/ 2798 h 9944"/>
                <a:gd name="connsiteX3" fmla="*/ 7028 w 10000"/>
                <a:gd name="connsiteY3" fmla="*/ 3731 h 9944"/>
                <a:gd name="connsiteX4" fmla="*/ 5657 w 10000"/>
                <a:gd name="connsiteY4" fmla="*/ 5016 h 9944"/>
                <a:gd name="connsiteX5" fmla="*/ 6059 w 10000"/>
                <a:gd name="connsiteY5" fmla="*/ 6832 h 9944"/>
                <a:gd name="connsiteX6" fmla="*/ 7488 w 10000"/>
                <a:gd name="connsiteY6" fmla="*/ 8401 h 9944"/>
                <a:gd name="connsiteX7" fmla="*/ 9022 w 10000"/>
                <a:gd name="connsiteY7" fmla="*/ 9706 h 9944"/>
                <a:gd name="connsiteX8" fmla="*/ 9298 w 10000"/>
                <a:gd name="connsiteY8" fmla="*/ 9889 h 9944"/>
                <a:gd name="connsiteX9" fmla="*/ 0 w 10000"/>
                <a:gd name="connsiteY9" fmla="*/ 9944 h 9944"/>
                <a:gd name="connsiteX10" fmla="*/ 62 w 10000"/>
                <a:gd name="connsiteY10" fmla="*/ 45 h 9944"/>
                <a:gd name="connsiteX11" fmla="*/ 9487 w 10000"/>
                <a:gd name="connsiteY11" fmla="*/ 0 h 9944"/>
                <a:gd name="connsiteX0" fmla="*/ 9487 w 10000"/>
                <a:gd name="connsiteY0" fmla="*/ 0 h 10020"/>
                <a:gd name="connsiteX1" fmla="*/ 9986 w 10000"/>
                <a:gd name="connsiteY1" fmla="*/ 1448 h 10020"/>
                <a:gd name="connsiteX2" fmla="*/ 8809 w 10000"/>
                <a:gd name="connsiteY2" fmla="*/ 2814 h 10020"/>
                <a:gd name="connsiteX3" fmla="*/ 7028 w 10000"/>
                <a:gd name="connsiteY3" fmla="*/ 3752 h 10020"/>
                <a:gd name="connsiteX4" fmla="*/ 5657 w 10000"/>
                <a:gd name="connsiteY4" fmla="*/ 5044 h 10020"/>
                <a:gd name="connsiteX5" fmla="*/ 6059 w 10000"/>
                <a:gd name="connsiteY5" fmla="*/ 6870 h 10020"/>
                <a:gd name="connsiteX6" fmla="*/ 7488 w 10000"/>
                <a:gd name="connsiteY6" fmla="*/ 8448 h 10020"/>
                <a:gd name="connsiteX7" fmla="*/ 9022 w 10000"/>
                <a:gd name="connsiteY7" fmla="*/ 9761 h 10020"/>
                <a:gd name="connsiteX8" fmla="*/ 9298 w 10000"/>
                <a:gd name="connsiteY8" fmla="*/ 9945 h 10020"/>
                <a:gd name="connsiteX9" fmla="*/ 0 w 10000"/>
                <a:gd name="connsiteY9" fmla="*/ 10000 h 10020"/>
                <a:gd name="connsiteX10" fmla="*/ 62 w 10000"/>
                <a:gd name="connsiteY10" fmla="*/ 45 h 10020"/>
                <a:gd name="connsiteX11" fmla="*/ 9487 w 10000"/>
                <a:gd name="connsiteY11" fmla="*/ 0 h 10020"/>
                <a:gd name="connsiteX0" fmla="*/ 9487 w 10000"/>
                <a:gd name="connsiteY0" fmla="*/ 0 h 10000"/>
                <a:gd name="connsiteX1" fmla="*/ 9986 w 10000"/>
                <a:gd name="connsiteY1" fmla="*/ 1448 h 10000"/>
                <a:gd name="connsiteX2" fmla="*/ 8809 w 10000"/>
                <a:gd name="connsiteY2" fmla="*/ 2814 h 10000"/>
                <a:gd name="connsiteX3" fmla="*/ 7028 w 10000"/>
                <a:gd name="connsiteY3" fmla="*/ 3752 h 10000"/>
                <a:gd name="connsiteX4" fmla="*/ 5657 w 10000"/>
                <a:gd name="connsiteY4" fmla="*/ 5044 h 10000"/>
                <a:gd name="connsiteX5" fmla="*/ 6059 w 10000"/>
                <a:gd name="connsiteY5" fmla="*/ 6870 h 10000"/>
                <a:gd name="connsiteX6" fmla="*/ 7488 w 10000"/>
                <a:gd name="connsiteY6" fmla="*/ 8448 h 10000"/>
                <a:gd name="connsiteX7" fmla="*/ 9022 w 10000"/>
                <a:gd name="connsiteY7" fmla="*/ 9761 h 10000"/>
                <a:gd name="connsiteX8" fmla="*/ 9298 w 10000"/>
                <a:gd name="connsiteY8" fmla="*/ 9945 h 10000"/>
                <a:gd name="connsiteX9" fmla="*/ 0 w 10000"/>
                <a:gd name="connsiteY9" fmla="*/ 10000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10000"/>
                <a:gd name="connsiteX1" fmla="*/ 9986 w 10000"/>
                <a:gd name="connsiteY1" fmla="*/ 1448 h 10000"/>
                <a:gd name="connsiteX2" fmla="*/ 8809 w 10000"/>
                <a:gd name="connsiteY2" fmla="*/ 2814 h 10000"/>
                <a:gd name="connsiteX3" fmla="*/ 7028 w 10000"/>
                <a:gd name="connsiteY3" fmla="*/ 3752 h 10000"/>
                <a:gd name="connsiteX4" fmla="*/ 5657 w 10000"/>
                <a:gd name="connsiteY4" fmla="*/ 5044 h 10000"/>
                <a:gd name="connsiteX5" fmla="*/ 6059 w 10000"/>
                <a:gd name="connsiteY5" fmla="*/ 6870 h 10000"/>
                <a:gd name="connsiteX6" fmla="*/ 7488 w 10000"/>
                <a:gd name="connsiteY6" fmla="*/ 8448 h 10000"/>
                <a:gd name="connsiteX7" fmla="*/ 9022 w 10000"/>
                <a:gd name="connsiteY7" fmla="*/ 9761 h 10000"/>
                <a:gd name="connsiteX8" fmla="*/ 9298 w 10000"/>
                <a:gd name="connsiteY8" fmla="*/ 9945 h 10000"/>
                <a:gd name="connsiteX9" fmla="*/ 0 w 10000"/>
                <a:gd name="connsiteY9" fmla="*/ 10000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10000"/>
                <a:gd name="connsiteX1" fmla="*/ 9986 w 10000"/>
                <a:gd name="connsiteY1" fmla="*/ 1448 h 10000"/>
                <a:gd name="connsiteX2" fmla="*/ 8809 w 10000"/>
                <a:gd name="connsiteY2" fmla="*/ 2814 h 10000"/>
                <a:gd name="connsiteX3" fmla="*/ 7028 w 10000"/>
                <a:gd name="connsiteY3" fmla="*/ 3752 h 10000"/>
                <a:gd name="connsiteX4" fmla="*/ 5694 w 10000"/>
                <a:gd name="connsiteY4" fmla="*/ 5180 h 10000"/>
                <a:gd name="connsiteX5" fmla="*/ 6059 w 10000"/>
                <a:gd name="connsiteY5" fmla="*/ 6870 h 10000"/>
                <a:gd name="connsiteX6" fmla="*/ 7488 w 10000"/>
                <a:gd name="connsiteY6" fmla="*/ 8448 h 10000"/>
                <a:gd name="connsiteX7" fmla="*/ 9022 w 10000"/>
                <a:gd name="connsiteY7" fmla="*/ 9761 h 10000"/>
                <a:gd name="connsiteX8" fmla="*/ 9298 w 10000"/>
                <a:gd name="connsiteY8" fmla="*/ 9945 h 10000"/>
                <a:gd name="connsiteX9" fmla="*/ 0 w 10000"/>
                <a:gd name="connsiteY9" fmla="*/ 10000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9487"/>
                <a:gd name="connsiteY0" fmla="*/ 0 h 10000"/>
                <a:gd name="connsiteX1" fmla="*/ 9354 w 9487"/>
                <a:gd name="connsiteY1" fmla="*/ 1425 h 10000"/>
                <a:gd name="connsiteX2" fmla="*/ 8809 w 9487"/>
                <a:gd name="connsiteY2" fmla="*/ 2814 h 10000"/>
                <a:gd name="connsiteX3" fmla="*/ 7028 w 9487"/>
                <a:gd name="connsiteY3" fmla="*/ 3752 h 10000"/>
                <a:gd name="connsiteX4" fmla="*/ 5694 w 9487"/>
                <a:gd name="connsiteY4" fmla="*/ 5180 h 10000"/>
                <a:gd name="connsiteX5" fmla="*/ 6059 w 9487"/>
                <a:gd name="connsiteY5" fmla="*/ 6870 h 10000"/>
                <a:gd name="connsiteX6" fmla="*/ 7488 w 9487"/>
                <a:gd name="connsiteY6" fmla="*/ 8448 h 10000"/>
                <a:gd name="connsiteX7" fmla="*/ 9022 w 9487"/>
                <a:gd name="connsiteY7" fmla="*/ 9761 h 10000"/>
                <a:gd name="connsiteX8" fmla="*/ 9298 w 9487"/>
                <a:gd name="connsiteY8" fmla="*/ 9945 h 10000"/>
                <a:gd name="connsiteX9" fmla="*/ 0 w 9487"/>
                <a:gd name="connsiteY9" fmla="*/ 10000 h 10000"/>
                <a:gd name="connsiteX10" fmla="*/ 62 w 9487"/>
                <a:gd name="connsiteY10" fmla="*/ 45 h 10000"/>
                <a:gd name="connsiteX11" fmla="*/ 9487 w 9487"/>
                <a:gd name="connsiteY11" fmla="*/ 0 h 10000"/>
                <a:gd name="connsiteX0" fmla="*/ 10000 w 10007"/>
                <a:gd name="connsiteY0" fmla="*/ 0 h 10000"/>
                <a:gd name="connsiteX1" fmla="*/ 9860 w 10007"/>
                <a:gd name="connsiteY1" fmla="*/ 1425 h 10000"/>
                <a:gd name="connsiteX2" fmla="*/ 8819 w 10007"/>
                <a:gd name="connsiteY2" fmla="*/ 2825 h 10000"/>
                <a:gd name="connsiteX3" fmla="*/ 7408 w 10007"/>
                <a:gd name="connsiteY3" fmla="*/ 3752 h 10000"/>
                <a:gd name="connsiteX4" fmla="*/ 6002 w 10007"/>
                <a:gd name="connsiteY4" fmla="*/ 5180 h 10000"/>
                <a:gd name="connsiteX5" fmla="*/ 6387 w 10007"/>
                <a:gd name="connsiteY5" fmla="*/ 6870 h 10000"/>
                <a:gd name="connsiteX6" fmla="*/ 7893 w 10007"/>
                <a:gd name="connsiteY6" fmla="*/ 8448 h 10000"/>
                <a:gd name="connsiteX7" fmla="*/ 9510 w 10007"/>
                <a:gd name="connsiteY7" fmla="*/ 9761 h 10000"/>
                <a:gd name="connsiteX8" fmla="*/ 9801 w 10007"/>
                <a:gd name="connsiteY8" fmla="*/ 9945 h 10000"/>
                <a:gd name="connsiteX9" fmla="*/ 0 w 10007"/>
                <a:gd name="connsiteY9" fmla="*/ 10000 h 10000"/>
                <a:gd name="connsiteX10" fmla="*/ 65 w 10007"/>
                <a:gd name="connsiteY10" fmla="*/ 45 h 10000"/>
                <a:gd name="connsiteX11" fmla="*/ 10000 w 10007"/>
                <a:gd name="connsiteY11" fmla="*/ 0 h 10000"/>
                <a:gd name="connsiteX0" fmla="*/ 10000 w 10007"/>
                <a:gd name="connsiteY0" fmla="*/ 0 h 10000"/>
                <a:gd name="connsiteX1" fmla="*/ 9860 w 10007"/>
                <a:gd name="connsiteY1" fmla="*/ 1425 h 10000"/>
                <a:gd name="connsiteX2" fmla="*/ 8819 w 10007"/>
                <a:gd name="connsiteY2" fmla="*/ 2825 h 10000"/>
                <a:gd name="connsiteX3" fmla="*/ 7208 w 10007"/>
                <a:gd name="connsiteY3" fmla="*/ 3775 h 10000"/>
                <a:gd name="connsiteX4" fmla="*/ 6002 w 10007"/>
                <a:gd name="connsiteY4" fmla="*/ 5180 h 10000"/>
                <a:gd name="connsiteX5" fmla="*/ 6387 w 10007"/>
                <a:gd name="connsiteY5" fmla="*/ 6870 h 10000"/>
                <a:gd name="connsiteX6" fmla="*/ 7893 w 10007"/>
                <a:gd name="connsiteY6" fmla="*/ 8448 h 10000"/>
                <a:gd name="connsiteX7" fmla="*/ 9510 w 10007"/>
                <a:gd name="connsiteY7" fmla="*/ 9761 h 10000"/>
                <a:gd name="connsiteX8" fmla="*/ 9801 w 10007"/>
                <a:gd name="connsiteY8" fmla="*/ 9945 h 10000"/>
                <a:gd name="connsiteX9" fmla="*/ 0 w 10007"/>
                <a:gd name="connsiteY9" fmla="*/ 10000 h 10000"/>
                <a:gd name="connsiteX10" fmla="*/ 65 w 10007"/>
                <a:gd name="connsiteY10" fmla="*/ 45 h 10000"/>
                <a:gd name="connsiteX11" fmla="*/ 10000 w 10007"/>
                <a:gd name="connsiteY11" fmla="*/ 0 h 10000"/>
                <a:gd name="connsiteX0" fmla="*/ 10000 w 10007"/>
                <a:gd name="connsiteY0" fmla="*/ 0 h 10000"/>
                <a:gd name="connsiteX1" fmla="*/ 9860 w 10007"/>
                <a:gd name="connsiteY1" fmla="*/ 1425 h 10000"/>
                <a:gd name="connsiteX2" fmla="*/ 8819 w 10007"/>
                <a:gd name="connsiteY2" fmla="*/ 2825 h 10000"/>
                <a:gd name="connsiteX3" fmla="*/ 7208 w 10007"/>
                <a:gd name="connsiteY3" fmla="*/ 3775 h 10000"/>
                <a:gd name="connsiteX4" fmla="*/ 6002 w 10007"/>
                <a:gd name="connsiteY4" fmla="*/ 5180 h 10000"/>
                <a:gd name="connsiteX5" fmla="*/ 6387 w 10007"/>
                <a:gd name="connsiteY5" fmla="*/ 6870 h 10000"/>
                <a:gd name="connsiteX6" fmla="*/ 7527 w 10007"/>
                <a:gd name="connsiteY6" fmla="*/ 8550 h 10000"/>
                <a:gd name="connsiteX7" fmla="*/ 9510 w 10007"/>
                <a:gd name="connsiteY7" fmla="*/ 9761 h 10000"/>
                <a:gd name="connsiteX8" fmla="*/ 9801 w 10007"/>
                <a:gd name="connsiteY8" fmla="*/ 9945 h 10000"/>
                <a:gd name="connsiteX9" fmla="*/ 0 w 10007"/>
                <a:gd name="connsiteY9" fmla="*/ 10000 h 10000"/>
                <a:gd name="connsiteX10" fmla="*/ 65 w 10007"/>
                <a:gd name="connsiteY10" fmla="*/ 45 h 10000"/>
                <a:gd name="connsiteX11" fmla="*/ 10000 w 10007"/>
                <a:gd name="connsiteY11" fmla="*/ 0 h 10000"/>
                <a:gd name="connsiteX0" fmla="*/ 10000 w 10007"/>
                <a:gd name="connsiteY0" fmla="*/ 0 h 10000"/>
                <a:gd name="connsiteX1" fmla="*/ 9860 w 10007"/>
                <a:gd name="connsiteY1" fmla="*/ 1425 h 10000"/>
                <a:gd name="connsiteX2" fmla="*/ 8819 w 10007"/>
                <a:gd name="connsiteY2" fmla="*/ 2825 h 10000"/>
                <a:gd name="connsiteX3" fmla="*/ 7208 w 10007"/>
                <a:gd name="connsiteY3" fmla="*/ 3775 h 10000"/>
                <a:gd name="connsiteX4" fmla="*/ 6035 w 10007"/>
                <a:gd name="connsiteY4" fmla="*/ 5406 h 10000"/>
                <a:gd name="connsiteX5" fmla="*/ 6387 w 10007"/>
                <a:gd name="connsiteY5" fmla="*/ 6870 h 10000"/>
                <a:gd name="connsiteX6" fmla="*/ 7527 w 10007"/>
                <a:gd name="connsiteY6" fmla="*/ 8550 h 10000"/>
                <a:gd name="connsiteX7" fmla="*/ 9510 w 10007"/>
                <a:gd name="connsiteY7" fmla="*/ 9761 h 10000"/>
                <a:gd name="connsiteX8" fmla="*/ 9801 w 10007"/>
                <a:gd name="connsiteY8" fmla="*/ 9945 h 10000"/>
                <a:gd name="connsiteX9" fmla="*/ 0 w 10007"/>
                <a:gd name="connsiteY9" fmla="*/ 10000 h 10000"/>
                <a:gd name="connsiteX10" fmla="*/ 65 w 10007"/>
                <a:gd name="connsiteY10" fmla="*/ 45 h 10000"/>
                <a:gd name="connsiteX11" fmla="*/ 10000 w 10007"/>
                <a:gd name="connsiteY11" fmla="*/ 0 h 10000"/>
                <a:gd name="connsiteX0" fmla="*/ 10000 w 10010"/>
                <a:gd name="connsiteY0" fmla="*/ 0 h 10000"/>
                <a:gd name="connsiteX1" fmla="*/ 9860 w 10010"/>
                <a:gd name="connsiteY1" fmla="*/ 1425 h 10000"/>
                <a:gd name="connsiteX2" fmla="*/ 8752 w 10010"/>
                <a:gd name="connsiteY2" fmla="*/ 2701 h 10000"/>
                <a:gd name="connsiteX3" fmla="*/ 7208 w 10010"/>
                <a:gd name="connsiteY3" fmla="*/ 3775 h 10000"/>
                <a:gd name="connsiteX4" fmla="*/ 6035 w 10010"/>
                <a:gd name="connsiteY4" fmla="*/ 5406 h 10000"/>
                <a:gd name="connsiteX5" fmla="*/ 6387 w 10010"/>
                <a:gd name="connsiteY5" fmla="*/ 6870 h 10000"/>
                <a:gd name="connsiteX6" fmla="*/ 7527 w 10010"/>
                <a:gd name="connsiteY6" fmla="*/ 8550 h 10000"/>
                <a:gd name="connsiteX7" fmla="*/ 9510 w 10010"/>
                <a:gd name="connsiteY7" fmla="*/ 9761 h 10000"/>
                <a:gd name="connsiteX8" fmla="*/ 9801 w 10010"/>
                <a:gd name="connsiteY8" fmla="*/ 9945 h 10000"/>
                <a:gd name="connsiteX9" fmla="*/ 0 w 10010"/>
                <a:gd name="connsiteY9" fmla="*/ 10000 h 10000"/>
                <a:gd name="connsiteX10" fmla="*/ 65 w 10010"/>
                <a:gd name="connsiteY10" fmla="*/ 45 h 10000"/>
                <a:gd name="connsiteX11" fmla="*/ 10000 w 10010"/>
                <a:gd name="connsiteY11" fmla="*/ 0 h 10000"/>
                <a:gd name="connsiteX0" fmla="*/ 10000 w 10000"/>
                <a:gd name="connsiteY0" fmla="*/ 0 h 10000"/>
                <a:gd name="connsiteX1" fmla="*/ 9793 w 10000"/>
                <a:gd name="connsiteY1" fmla="*/ 1368 h 10000"/>
                <a:gd name="connsiteX2" fmla="*/ 8752 w 10000"/>
                <a:gd name="connsiteY2" fmla="*/ 2701 h 10000"/>
                <a:gd name="connsiteX3" fmla="*/ 7208 w 10000"/>
                <a:gd name="connsiteY3" fmla="*/ 3775 h 10000"/>
                <a:gd name="connsiteX4" fmla="*/ 6035 w 10000"/>
                <a:gd name="connsiteY4" fmla="*/ 5406 h 10000"/>
                <a:gd name="connsiteX5" fmla="*/ 6387 w 10000"/>
                <a:gd name="connsiteY5" fmla="*/ 6870 h 10000"/>
                <a:gd name="connsiteX6" fmla="*/ 7527 w 10000"/>
                <a:gd name="connsiteY6" fmla="*/ 8550 h 10000"/>
                <a:gd name="connsiteX7" fmla="*/ 9510 w 10000"/>
                <a:gd name="connsiteY7" fmla="*/ 9761 h 10000"/>
                <a:gd name="connsiteX8" fmla="*/ 9801 w 10000"/>
                <a:gd name="connsiteY8" fmla="*/ 9945 h 10000"/>
                <a:gd name="connsiteX9" fmla="*/ 0 w 10000"/>
                <a:gd name="connsiteY9" fmla="*/ 10000 h 10000"/>
                <a:gd name="connsiteX10" fmla="*/ 65 w 10000"/>
                <a:gd name="connsiteY10" fmla="*/ 45 h 10000"/>
                <a:gd name="connsiteX11" fmla="*/ 10000 w 10000"/>
                <a:gd name="connsiteY11" fmla="*/ 0 h 10000"/>
                <a:gd name="connsiteX0" fmla="*/ 10000 w 10000"/>
                <a:gd name="connsiteY0" fmla="*/ 0 h 10000"/>
                <a:gd name="connsiteX1" fmla="*/ 9793 w 10000"/>
                <a:gd name="connsiteY1" fmla="*/ 1368 h 10000"/>
                <a:gd name="connsiteX2" fmla="*/ 8752 w 10000"/>
                <a:gd name="connsiteY2" fmla="*/ 2701 h 10000"/>
                <a:gd name="connsiteX3" fmla="*/ 7075 w 10000"/>
                <a:gd name="connsiteY3" fmla="*/ 4024 h 10000"/>
                <a:gd name="connsiteX4" fmla="*/ 6035 w 10000"/>
                <a:gd name="connsiteY4" fmla="*/ 5406 h 10000"/>
                <a:gd name="connsiteX5" fmla="*/ 6387 w 10000"/>
                <a:gd name="connsiteY5" fmla="*/ 6870 h 10000"/>
                <a:gd name="connsiteX6" fmla="*/ 7527 w 10000"/>
                <a:gd name="connsiteY6" fmla="*/ 8550 h 10000"/>
                <a:gd name="connsiteX7" fmla="*/ 9510 w 10000"/>
                <a:gd name="connsiteY7" fmla="*/ 9761 h 10000"/>
                <a:gd name="connsiteX8" fmla="*/ 9801 w 10000"/>
                <a:gd name="connsiteY8" fmla="*/ 9945 h 10000"/>
                <a:gd name="connsiteX9" fmla="*/ 0 w 10000"/>
                <a:gd name="connsiteY9" fmla="*/ 10000 h 10000"/>
                <a:gd name="connsiteX10" fmla="*/ 65 w 10000"/>
                <a:gd name="connsiteY10" fmla="*/ 45 h 10000"/>
                <a:gd name="connsiteX11" fmla="*/ 10000 w 10000"/>
                <a:gd name="connsiteY11" fmla="*/ 0 h 10000"/>
                <a:gd name="connsiteX0" fmla="*/ 10000 w 10000"/>
                <a:gd name="connsiteY0" fmla="*/ 0 h 10000"/>
                <a:gd name="connsiteX1" fmla="*/ 9793 w 10000"/>
                <a:gd name="connsiteY1" fmla="*/ 1368 h 10000"/>
                <a:gd name="connsiteX2" fmla="*/ 8752 w 10000"/>
                <a:gd name="connsiteY2" fmla="*/ 2701 h 10000"/>
                <a:gd name="connsiteX3" fmla="*/ 7075 w 10000"/>
                <a:gd name="connsiteY3" fmla="*/ 4024 h 10000"/>
                <a:gd name="connsiteX4" fmla="*/ 6035 w 10000"/>
                <a:gd name="connsiteY4" fmla="*/ 5406 h 10000"/>
                <a:gd name="connsiteX5" fmla="*/ 6387 w 10000"/>
                <a:gd name="connsiteY5" fmla="*/ 6870 h 10000"/>
                <a:gd name="connsiteX6" fmla="*/ 7527 w 10000"/>
                <a:gd name="connsiteY6" fmla="*/ 8550 h 10000"/>
                <a:gd name="connsiteX7" fmla="*/ 9510 w 10000"/>
                <a:gd name="connsiteY7" fmla="*/ 9761 h 10000"/>
                <a:gd name="connsiteX8" fmla="*/ 9801 w 10000"/>
                <a:gd name="connsiteY8" fmla="*/ 9945 h 10000"/>
                <a:gd name="connsiteX9" fmla="*/ 0 w 10000"/>
                <a:gd name="connsiteY9" fmla="*/ 10000 h 10000"/>
                <a:gd name="connsiteX10" fmla="*/ 65 w 10000"/>
                <a:gd name="connsiteY10" fmla="*/ 45 h 10000"/>
                <a:gd name="connsiteX11" fmla="*/ 10000 w 10000"/>
                <a:gd name="connsiteY11" fmla="*/ 0 h 10000"/>
                <a:gd name="connsiteX0" fmla="*/ 10000 w 10000"/>
                <a:gd name="connsiteY0" fmla="*/ 0 h 10000"/>
                <a:gd name="connsiteX1" fmla="*/ 9793 w 10000"/>
                <a:gd name="connsiteY1" fmla="*/ 1368 h 10000"/>
                <a:gd name="connsiteX2" fmla="*/ 8752 w 10000"/>
                <a:gd name="connsiteY2" fmla="*/ 2701 h 10000"/>
                <a:gd name="connsiteX3" fmla="*/ 7075 w 10000"/>
                <a:gd name="connsiteY3" fmla="*/ 4024 h 10000"/>
                <a:gd name="connsiteX4" fmla="*/ 6035 w 10000"/>
                <a:gd name="connsiteY4" fmla="*/ 5406 h 10000"/>
                <a:gd name="connsiteX5" fmla="*/ 6187 w 10000"/>
                <a:gd name="connsiteY5" fmla="*/ 7073 h 10000"/>
                <a:gd name="connsiteX6" fmla="*/ 7527 w 10000"/>
                <a:gd name="connsiteY6" fmla="*/ 8550 h 10000"/>
                <a:gd name="connsiteX7" fmla="*/ 9510 w 10000"/>
                <a:gd name="connsiteY7" fmla="*/ 9761 h 10000"/>
                <a:gd name="connsiteX8" fmla="*/ 9801 w 10000"/>
                <a:gd name="connsiteY8" fmla="*/ 9945 h 10000"/>
                <a:gd name="connsiteX9" fmla="*/ 0 w 10000"/>
                <a:gd name="connsiteY9" fmla="*/ 10000 h 10000"/>
                <a:gd name="connsiteX10" fmla="*/ 65 w 10000"/>
                <a:gd name="connsiteY10" fmla="*/ 45 h 10000"/>
                <a:gd name="connsiteX11" fmla="*/ 10000 w 10000"/>
                <a:gd name="connsiteY11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000" h="10000">
                  <a:moveTo>
                    <a:pt x="10000" y="0"/>
                  </a:moveTo>
                  <a:cubicBezTo>
                    <a:pt x="10000" y="0"/>
                    <a:pt x="10001" y="918"/>
                    <a:pt x="9793" y="1368"/>
                  </a:cubicBezTo>
                  <a:cubicBezTo>
                    <a:pt x="9585" y="1818"/>
                    <a:pt x="9205" y="2258"/>
                    <a:pt x="8752" y="2701"/>
                  </a:cubicBezTo>
                  <a:cubicBezTo>
                    <a:pt x="8299" y="3144"/>
                    <a:pt x="7761" y="3539"/>
                    <a:pt x="7075" y="4024"/>
                  </a:cubicBezTo>
                  <a:cubicBezTo>
                    <a:pt x="6389" y="4509"/>
                    <a:pt x="6183" y="4898"/>
                    <a:pt x="6035" y="5406"/>
                  </a:cubicBezTo>
                  <a:cubicBezTo>
                    <a:pt x="5887" y="5914"/>
                    <a:pt x="5938" y="6549"/>
                    <a:pt x="6187" y="7073"/>
                  </a:cubicBezTo>
                  <a:cubicBezTo>
                    <a:pt x="6436" y="7597"/>
                    <a:pt x="6973" y="8102"/>
                    <a:pt x="7527" y="8550"/>
                  </a:cubicBezTo>
                  <a:cubicBezTo>
                    <a:pt x="8081" y="8998"/>
                    <a:pt x="9131" y="9529"/>
                    <a:pt x="9510" y="9761"/>
                  </a:cubicBezTo>
                  <a:cubicBezTo>
                    <a:pt x="9889" y="9994"/>
                    <a:pt x="10025" y="9943"/>
                    <a:pt x="9801" y="9945"/>
                  </a:cubicBezTo>
                  <a:lnTo>
                    <a:pt x="0" y="10000"/>
                  </a:lnTo>
                  <a:cubicBezTo>
                    <a:pt x="22" y="6681"/>
                    <a:pt x="43" y="3364"/>
                    <a:pt x="65" y="45"/>
                  </a:cubicBezTo>
                  <a:lnTo>
                    <a:pt x="10000" y="0"/>
                  </a:lnTo>
                  <a:close/>
                </a:path>
              </a:pathLst>
            </a:custGeom>
            <a:gradFill>
              <a:gsLst>
                <a:gs pos="22000">
                  <a:srgbClr val="000C82"/>
                </a:gs>
                <a:gs pos="91000">
                  <a:srgbClr val="5807EB"/>
                </a:gs>
                <a:gs pos="100000">
                  <a:srgbClr val="0643E7"/>
                </a:gs>
              </a:gsLst>
              <a:lin ang="1800000" scaled="0"/>
            </a:gradFill>
            <a:ln w="9525" cap="flat">
              <a:noFill/>
              <a:prstDash val="solid"/>
              <a:miter/>
            </a:ln>
            <a:effectLst>
              <a:outerShdw blurRad="177800" dist="241300" sx="94000" sy="94000" algn="tl" rotWithShape="0">
                <a:prstClr val="black">
                  <a:alpha val="33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8067512" y="4391147"/>
            <a:ext cx="3759200" cy="1225550"/>
            <a:chOff x="6985000" y="5334000"/>
            <a:chExt cx="3759200" cy="1225550"/>
          </a:xfrm>
        </p:grpSpPr>
        <p:sp>
          <p:nvSpPr>
            <p:cNvPr id="19" name="Rectangle: Rounded Corners 18"/>
            <p:cNvSpPr/>
            <p:nvPr/>
          </p:nvSpPr>
          <p:spPr>
            <a:xfrm>
              <a:off x="6985000" y="5334000"/>
              <a:ext cx="3759200" cy="1225550"/>
            </a:xfrm>
            <a:prstGeom prst="roundRect">
              <a:avLst>
                <a:gd name="adj" fmla="val 3054"/>
              </a:avLst>
            </a:prstGeom>
            <a:gradFill>
              <a:gsLst>
                <a:gs pos="0">
                  <a:srgbClr val="0930CB"/>
                </a:gs>
                <a:gs pos="76000">
                  <a:srgbClr val="5CD6FE"/>
                </a:gs>
              </a:gsLst>
              <a:lin ang="8400000" scaled="0"/>
            </a:gradFill>
            <a:ln w="12700" cap="flat">
              <a:gradFill flip="none" rotWithShape="1">
                <a:gsLst>
                  <a:gs pos="16000">
                    <a:srgbClr val="5807EB">
                      <a:alpha val="86000"/>
                    </a:srgbClr>
                  </a:gs>
                  <a:gs pos="81000">
                    <a:srgbClr val="FFC000"/>
                  </a:gs>
                </a:gsLst>
                <a:lin ang="3000000" scaled="0"/>
                <a:tileRect/>
              </a:gradFill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7752759" y="5562153"/>
              <a:ext cx="2223687" cy="769244"/>
              <a:chOff x="8484598" y="5946036"/>
              <a:chExt cx="2223687" cy="769244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8484598" y="5946036"/>
                <a:ext cx="222368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000" b="1" dirty="0">
                    <a:solidFill>
                      <a:prstClr val="white"/>
                    </a:solidFill>
                    <a:cs typeface="+mn-ea"/>
                    <a:sym typeface="+mn-lt"/>
                  </a:rPr>
                  <a:t>专注高端</a:t>
                </a:r>
                <a:r>
                  <a:rPr lang="en-US" altLang="zh-CN" sz="2000" b="1" dirty="0">
                    <a:solidFill>
                      <a:prstClr val="white"/>
                    </a:solidFill>
                    <a:cs typeface="+mn-ea"/>
                    <a:sym typeface="+mn-lt"/>
                  </a:rPr>
                  <a:t>PPT</a:t>
                </a:r>
                <a:r>
                  <a:rPr lang="zh-CN" altLang="en-US" sz="2000" b="1" dirty="0">
                    <a:solidFill>
                      <a:prstClr val="white"/>
                    </a:solidFill>
                    <a:cs typeface="+mn-ea"/>
                    <a:sym typeface="+mn-lt"/>
                  </a:rPr>
                  <a:t>设计</a:t>
                </a:r>
                <a:endParaRPr kumimoji="0" lang="id-ID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9014208" y="6376726"/>
                <a:ext cx="144783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en-US" altLang="zh-CN" sz="1600" dirty="0">
                    <a:solidFill>
                      <a:prstClr val="white">
                        <a:lumMod val="95000"/>
                      </a:prstClr>
                    </a:solidFill>
                    <a:cs typeface="+mn-ea"/>
                    <a:sym typeface="+mn-lt"/>
                  </a:rPr>
                  <a:t>RAPIDESIGN</a:t>
                </a:r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1199891" y="3869413"/>
            <a:ext cx="4896109" cy="1745804"/>
            <a:chOff x="1199891" y="3401521"/>
            <a:chExt cx="4896109" cy="1745804"/>
          </a:xfrm>
        </p:grpSpPr>
        <p:sp>
          <p:nvSpPr>
            <p:cNvPr id="18" name="Text Placeholder 4"/>
            <p:cNvSpPr txBox="1">
              <a:spLocks/>
            </p:cNvSpPr>
            <p:nvPr/>
          </p:nvSpPr>
          <p:spPr>
            <a:xfrm>
              <a:off x="1234965" y="3599201"/>
              <a:ext cx="4861035" cy="1174775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年以上资深策划师操刀，挖掘线索、搭建框架、精炼文字、撰写创意，让您的故事引人入胜。</a:t>
              </a:r>
            </a:p>
            <a:p>
              <a:pPr marL="0" indent="0">
                <a:lnSpc>
                  <a:spcPct val="130000"/>
                </a:lnSpc>
                <a:buNone/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专业平面设计师和动效师进行美学设计、可视化处理以及动画制作，让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具有极强的美感和冲击力。</a:t>
              </a:r>
            </a:p>
          </p:txBody>
        </p:sp>
        <p:sp>
          <p:nvSpPr>
            <p:cNvPr id="20" name="Freeform: Shape 19"/>
            <p:cNvSpPr/>
            <p:nvPr/>
          </p:nvSpPr>
          <p:spPr>
            <a:xfrm>
              <a:off x="1199891" y="3401521"/>
              <a:ext cx="169944" cy="147914"/>
            </a:xfrm>
            <a:custGeom>
              <a:avLst/>
              <a:gdLst>
                <a:gd name="connsiteX0" fmla="*/ 395021 w 395021"/>
                <a:gd name="connsiteY0" fmla="*/ 0 h 343815"/>
                <a:gd name="connsiteX1" fmla="*/ 395021 w 395021"/>
                <a:gd name="connsiteY1" fmla="*/ 70714 h 343815"/>
                <a:gd name="connsiteX2" fmla="*/ 320650 w 395021"/>
                <a:gd name="connsiteY2" fmla="*/ 179223 h 343815"/>
                <a:gd name="connsiteX3" fmla="*/ 395021 w 395021"/>
                <a:gd name="connsiteY3" fmla="*/ 179223 h 343815"/>
                <a:gd name="connsiteX4" fmla="*/ 395021 w 395021"/>
                <a:gd name="connsiteY4" fmla="*/ 343815 h 343815"/>
                <a:gd name="connsiteX5" fmla="*/ 242621 w 395021"/>
                <a:gd name="connsiteY5" fmla="*/ 343815 h 343815"/>
                <a:gd name="connsiteX6" fmla="*/ 242621 w 395021"/>
                <a:gd name="connsiteY6" fmla="*/ 179223 h 343815"/>
                <a:gd name="connsiteX7" fmla="*/ 287731 w 395021"/>
                <a:gd name="connsiteY7" fmla="*/ 63399 h 343815"/>
                <a:gd name="connsiteX8" fmla="*/ 395021 w 395021"/>
                <a:gd name="connsiteY8" fmla="*/ 0 h 343815"/>
                <a:gd name="connsiteX9" fmla="*/ 152400 w 395021"/>
                <a:gd name="connsiteY9" fmla="*/ 0 h 343815"/>
                <a:gd name="connsiteX10" fmla="*/ 152400 w 395021"/>
                <a:gd name="connsiteY10" fmla="*/ 70714 h 343815"/>
                <a:gd name="connsiteX11" fmla="*/ 78029 w 395021"/>
                <a:gd name="connsiteY11" fmla="*/ 179223 h 343815"/>
                <a:gd name="connsiteX12" fmla="*/ 152400 w 395021"/>
                <a:gd name="connsiteY12" fmla="*/ 179223 h 343815"/>
                <a:gd name="connsiteX13" fmla="*/ 152400 w 395021"/>
                <a:gd name="connsiteY13" fmla="*/ 343815 h 343815"/>
                <a:gd name="connsiteX14" fmla="*/ 0 w 395021"/>
                <a:gd name="connsiteY14" fmla="*/ 343815 h 343815"/>
                <a:gd name="connsiteX15" fmla="*/ 0 w 395021"/>
                <a:gd name="connsiteY15" fmla="*/ 179223 h 343815"/>
                <a:gd name="connsiteX16" fmla="*/ 45111 w 395021"/>
                <a:gd name="connsiteY16" fmla="*/ 63399 h 343815"/>
                <a:gd name="connsiteX17" fmla="*/ 152400 w 395021"/>
                <a:gd name="connsiteY17" fmla="*/ 0 h 343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95021" h="343815">
                  <a:moveTo>
                    <a:pt x="395021" y="0"/>
                  </a:moveTo>
                  <a:lnTo>
                    <a:pt x="395021" y="70714"/>
                  </a:lnTo>
                  <a:cubicBezTo>
                    <a:pt x="345440" y="87783"/>
                    <a:pt x="320650" y="123952"/>
                    <a:pt x="320650" y="179223"/>
                  </a:cubicBezTo>
                  <a:lnTo>
                    <a:pt x="395021" y="179223"/>
                  </a:lnTo>
                  <a:lnTo>
                    <a:pt x="395021" y="343815"/>
                  </a:lnTo>
                  <a:lnTo>
                    <a:pt x="242621" y="343815"/>
                  </a:lnTo>
                  <a:lnTo>
                    <a:pt x="242621" y="179223"/>
                  </a:lnTo>
                  <a:cubicBezTo>
                    <a:pt x="242621" y="135332"/>
                    <a:pt x="257658" y="96724"/>
                    <a:pt x="287731" y="63399"/>
                  </a:cubicBezTo>
                  <a:cubicBezTo>
                    <a:pt x="314554" y="34138"/>
                    <a:pt x="350317" y="13005"/>
                    <a:pt x="395021" y="0"/>
                  </a:cubicBezTo>
                  <a:close/>
                  <a:moveTo>
                    <a:pt x="152400" y="0"/>
                  </a:moveTo>
                  <a:lnTo>
                    <a:pt x="152400" y="70714"/>
                  </a:lnTo>
                  <a:cubicBezTo>
                    <a:pt x="102819" y="87783"/>
                    <a:pt x="78029" y="123952"/>
                    <a:pt x="78029" y="179223"/>
                  </a:cubicBezTo>
                  <a:lnTo>
                    <a:pt x="152400" y="179223"/>
                  </a:lnTo>
                  <a:lnTo>
                    <a:pt x="152400" y="343815"/>
                  </a:lnTo>
                  <a:lnTo>
                    <a:pt x="0" y="343815"/>
                  </a:lnTo>
                  <a:lnTo>
                    <a:pt x="0" y="179223"/>
                  </a:lnTo>
                  <a:cubicBezTo>
                    <a:pt x="0" y="135332"/>
                    <a:pt x="15037" y="96724"/>
                    <a:pt x="45111" y="63399"/>
                  </a:cubicBezTo>
                  <a:cubicBezTo>
                    <a:pt x="71933" y="34138"/>
                    <a:pt x="107696" y="13005"/>
                    <a:pt x="1524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15054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Freeform: Shape 20"/>
            <p:cNvSpPr/>
            <p:nvPr/>
          </p:nvSpPr>
          <p:spPr>
            <a:xfrm>
              <a:off x="3768257" y="4999411"/>
              <a:ext cx="169944" cy="147914"/>
            </a:xfrm>
            <a:custGeom>
              <a:avLst/>
              <a:gdLst>
                <a:gd name="connsiteX0" fmla="*/ 242621 w 395021"/>
                <a:gd name="connsiteY0" fmla="*/ 0 h 343815"/>
                <a:gd name="connsiteX1" fmla="*/ 395021 w 395021"/>
                <a:gd name="connsiteY1" fmla="*/ 0 h 343815"/>
                <a:gd name="connsiteX2" fmla="*/ 395021 w 395021"/>
                <a:gd name="connsiteY2" fmla="*/ 164592 h 343815"/>
                <a:gd name="connsiteX3" fmla="*/ 349911 w 395021"/>
                <a:gd name="connsiteY3" fmla="*/ 279197 h 343815"/>
                <a:gd name="connsiteX4" fmla="*/ 242621 w 395021"/>
                <a:gd name="connsiteY4" fmla="*/ 343815 h 343815"/>
                <a:gd name="connsiteX5" fmla="*/ 242621 w 395021"/>
                <a:gd name="connsiteY5" fmla="*/ 273101 h 343815"/>
                <a:gd name="connsiteX6" fmla="*/ 316992 w 395021"/>
                <a:gd name="connsiteY6" fmla="*/ 164592 h 343815"/>
                <a:gd name="connsiteX7" fmla="*/ 242621 w 395021"/>
                <a:gd name="connsiteY7" fmla="*/ 164592 h 343815"/>
                <a:gd name="connsiteX8" fmla="*/ 0 w 395021"/>
                <a:gd name="connsiteY8" fmla="*/ 0 h 343815"/>
                <a:gd name="connsiteX9" fmla="*/ 152400 w 395021"/>
                <a:gd name="connsiteY9" fmla="*/ 0 h 343815"/>
                <a:gd name="connsiteX10" fmla="*/ 152400 w 395021"/>
                <a:gd name="connsiteY10" fmla="*/ 164592 h 343815"/>
                <a:gd name="connsiteX11" fmla="*/ 107290 w 395021"/>
                <a:gd name="connsiteY11" fmla="*/ 279197 h 343815"/>
                <a:gd name="connsiteX12" fmla="*/ 0 w 395021"/>
                <a:gd name="connsiteY12" fmla="*/ 343815 h 343815"/>
                <a:gd name="connsiteX13" fmla="*/ 0 w 395021"/>
                <a:gd name="connsiteY13" fmla="*/ 273101 h 343815"/>
                <a:gd name="connsiteX14" fmla="*/ 74371 w 395021"/>
                <a:gd name="connsiteY14" fmla="*/ 164592 h 343815"/>
                <a:gd name="connsiteX15" fmla="*/ 0 w 395021"/>
                <a:gd name="connsiteY15" fmla="*/ 164592 h 343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5021" h="343815">
                  <a:moveTo>
                    <a:pt x="242621" y="0"/>
                  </a:moveTo>
                  <a:lnTo>
                    <a:pt x="395021" y="0"/>
                  </a:lnTo>
                  <a:lnTo>
                    <a:pt x="395021" y="164592"/>
                  </a:lnTo>
                  <a:cubicBezTo>
                    <a:pt x="395021" y="208484"/>
                    <a:pt x="379984" y="246685"/>
                    <a:pt x="349911" y="279197"/>
                  </a:cubicBezTo>
                  <a:cubicBezTo>
                    <a:pt x="323088" y="309271"/>
                    <a:pt x="287325" y="330810"/>
                    <a:pt x="242621" y="343815"/>
                  </a:cubicBezTo>
                  <a:lnTo>
                    <a:pt x="242621" y="273101"/>
                  </a:lnTo>
                  <a:cubicBezTo>
                    <a:pt x="292202" y="256032"/>
                    <a:pt x="316992" y="219863"/>
                    <a:pt x="316992" y="164592"/>
                  </a:cubicBezTo>
                  <a:lnTo>
                    <a:pt x="242621" y="164592"/>
                  </a:lnTo>
                  <a:close/>
                  <a:moveTo>
                    <a:pt x="0" y="0"/>
                  </a:moveTo>
                  <a:lnTo>
                    <a:pt x="152400" y="0"/>
                  </a:lnTo>
                  <a:lnTo>
                    <a:pt x="152400" y="164592"/>
                  </a:lnTo>
                  <a:cubicBezTo>
                    <a:pt x="152400" y="208484"/>
                    <a:pt x="137363" y="246685"/>
                    <a:pt x="107290" y="279197"/>
                  </a:cubicBezTo>
                  <a:cubicBezTo>
                    <a:pt x="80467" y="309271"/>
                    <a:pt x="44704" y="330810"/>
                    <a:pt x="0" y="343815"/>
                  </a:cubicBezTo>
                  <a:lnTo>
                    <a:pt x="0" y="273101"/>
                  </a:lnTo>
                  <a:cubicBezTo>
                    <a:pt x="49581" y="256032"/>
                    <a:pt x="74371" y="219863"/>
                    <a:pt x="74371" y="164592"/>
                  </a:cubicBezTo>
                  <a:lnTo>
                    <a:pt x="0" y="1645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15054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29" name="图形 28">
            <a:extLst>
              <a:ext uri="{FF2B5EF4-FFF2-40B4-BE49-F238E27FC236}">
                <a16:creationId xmlns:a16="http://schemas.microsoft.com/office/drawing/2014/main" id="{05DA1935-3DEA-4B24-ABE7-33471DE0AD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6205" y="566057"/>
            <a:ext cx="2052085" cy="123408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id="{F96D2898-8348-4A42-B481-362D158A44EB}"/>
              </a:ext>
            </a:extLst>
          </p:cNvPr>
          <p:cNvSpPr/>
          <p:nvPr/>
        </p:nvSpPr>
        <p:spPr>
          <a:xfrm>
            <a:off x="9432652" y="6230570"/>
            <a:ext cx="2229462" cy="32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600" spc="1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 Quality Control Manual of Chinese Standard PPT</a:t>
            </a:r>
          </a:p>
        </p:txBody>
      </p:sp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91A6F8F5-5AB7-4B54-9047-A3791A9E3E4F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35" r="33135"/>
          <a:stretch>
            <a:fillRect/>
          </a:stretch>
        </p:blipFill>
        <p:spPr>
          <a:xfrm>
            <a:off x="8152443" y="733614"/>
            <a:ext cx="3589337" cy="4351337"/>
          </a:xfrm>
        </p:spPr>
      </p:pic>
      <p:grpSp>
        <p:nvGrpSpPr>
          <p:cNvPr id="37" name="组合 36">
            <a:extLst>
              <a:ext uri="{FF2B5EF4-FFF2-40B4-BE49-F238E27FC236}">
                <a16:creationId xmlns:a16="http://schemas.microsoft.com/office/drawing/2014/main" id="{FD552B94-4175-4EF8-A921-68ED46A28A99}"/>
              </a:ext>
            </a:extLst>
          </p:cNvPr>
          <p:cNvGrpSpPr/>
          <p:nvPr/>
        </p:nvGrpSpPr>
        <p:grpSpPr>
          <a:xfrm>
            <a:off x="10836707" y="-484925"/>
            <a:ext cx="1980008" cy="2344780"/>
            <a:chOff x="10342230" y="-183592"/>
            <a:chExt cx="1980008" cy="2344780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09240B01-AF38-4F33-A953-E1BFF1BF6FAF}"/>
                </a:ext>
              </a:extLst>
            </p:cNvPr>
            <p:cNvSpPr/>
            <p:nvPr/>
          </p:nvSpPr>
          <p:spPr>
            <a:xfrm>
              <a:off x="10342230" y="-76079"/>
              <a:ext cx="1924531" cy="2237267"/>
            </a:xfrm>
            <a:custGeom>
              <a:avLst/>
              <a:gdLst>
                <a:gd name="connsiteX0" fmla="*/ 7144 w 2286000"/>
                <a:gd name="connsiteY0" fmla="*/ 7144 h 2657475"/>
                <a:gd name="connsiteX1" fmla="*/ 445294 w 2286000"/>
                <a:gd name="connsiteY1" fmla="*/ 407194 h 2657475"/>
                <a:gd name="connsiteX2" fmla="*/ 1226344 w 2286000"/>
                <a:gd name="connsiteY2" fmla="*/ 807244 h 2657475"/>
                <a:gd name="connsiteX3" fmla="*/ 1359694 w 2286000"/>
                <a:gd name="connsiteY3" fmla="*/ 1302544 h 2657475"/>
                <a:gd name="connsiteX4" fmla="*/ 1788319 w 2286000"/>
                <a:gd name="connsiteY4" fmla="*/ 2302669 h 2657475"/>
                <a:gd name="connsiteX5" fmla="*/ 2283619 w 2286000"/>
                <a:gd name="connsiteY5" fmla="*/ 2655094 h 2657475"/>
                <a:gd name="connsiteX6" fmla="*/ 2283619 w 2286000"/>
                <a:gd name="connsiteY6" fmla="*/ 73819 h 2657475"/>
                <a:gd name="connsiteX7" fmla="*/ 2283619 w 2286000"/>
                <a:gd name="connsiteY7" fmla="*/ 7144 h 2657475"/>
                <a:gd name="connsiteX8" fmla="*/ 7144 w 2286000"/>
                <a:gd name="connsiteY8" fmla="*/ 7144 h 2657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6000" h="2657475">
                  <a:moveTo>
                    <a:pt x="7144" y="7144"/>
                  </a:moveTo>
                  <a:cubicBezTo>
                    <a:pt x="7144" y="7144"/>
                    <a:pt x="159544" y="302419"/>
                    <a:pt x="445294" y="407194"/>
                  </a:cubicBezTo>
                  <a:cubicBezTo>
                    <a:pt x="731044" y="511969"/>
                    <a:pt x="1112044" y="645319"/>
                    <a:pt x="1226344" y="807244"/>
                  </a:cubicBezTo>
                  <a:cubicBezTo>
                    <a:pt x="1340644" y="969169"/>
                    <a:pt x="1369219" y="997744"/>
                    <a:pt x="1359694" y="1302544"/>
                  </a:cubicBezTo>
                  <a:cubicBezTo>
                    <a:pt x="1350169" y="1607344"/>
                    <a:pt x="1407319" y="1988344"/>
                    <a:pt x="1788319" y="2302669"/>
                  </a:cubicBezTo>
                  <a:cubicBezTo>
                    <a:pt x="2169319" y="2616994"/>
                    <a:pt x="2283619" y="2655094"/>
                    <a:pt x="2283619" y="2655094"/>
                  </a:cubicBezTo>
                  <a:lnTo>
                    <a:pt x="2283619" y="73819"/>
                  </a:lnTo>
                  <a:lnTo>
                    <a:pt x="2283619" y="7144"/>
                  </a:lnTo>
                  <a:lnTo>
                    <a:pt x="7144" y="7144"/>
                  </a:lnTo>
                  <a:close/>
                </a:path>
              </a:pathLst>
            </a:custGeom>
            <a:gradFill>
              <a:gsLst>
                <a:gs pos="37000">
                  <a:srgbClr val="00119F"/>
                </a:gs>
                <a:gs pos="82000">
                  <a:srgbClr val="0018C8"/>
                </a:gs>
              </a:gsLst>
              <a:lin ang="13200000" scaled="0"/>
            </a:gradFill>
            <a:ln w="9525" cap="flat">
              <a:noFill/>
              <a:prstDash val="solid"/>
              <a:miter/>
            </a:ln>
            <a:effectLst>
              <a:innerShdw blurRad="241300" dist="330200" dir="6060000">
                <a:prstClr val="black">
                  <a:alpha val="21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5A270945-5D2E-4C0F-8F66-D39F49D938FF}"/>
                </a:ext>
              </a:extLst>
            </p:cNvPr>
            <p:cNvSpPr/>
            <p:nvPr/>
          </p:nvSpPr>
          <p:spPr>
            <a:xfrm>
              <a:off x="10867369" y="-183592"/>
              <a:ext cx="1454869" cy="2052084"/>
            </a:xfrm>
            <a:custGeom>
              <a:avLst/>
              <a:gdLst>
                <a:gd name="connsiteX0" fmla="*/ 34162 w 1485900"/>
                <a:gd name="connsiteY0" fmla="*/ 7144 h 2057400"/>
                <a:gd name="connsiteX1" fmla="*/ 300862 w 1485900"/>
                <a:gd name="connsiteY1" fmla="*/ 540544 h 2057400"/>
                <a:gd name="connsiteX2" fmla="*/ 977137 w 1485900"/>
                <a:gd name="connsiteY2" fmla="*/ 1026319 h 2057400"/>
                <a:gd name="connsiteX3" fmla="*/ 1234312 w 1485900"/>
                <a:gd name="connsiteY3" fmla="*/ 1845469 h 2057400"/>
                <a:gd name="connsiteX4" fmla="*/ 1481962 w 1485900"/>
                <a:gd name="connsiteY4" fmla="*/ 2055019 h 2057400"/>
                <a:gd name="connsiteX5" fmla="*/ 1481962 w 1485900"/>
                <a:gd name="connsiteY5" fmla="*/ 7144 h 2057400"/>
                <a:gd name="connsiteX6" fmla="*/ 34162 w 1485900"/>
                <a:gd name="connsiteY6" fmla="*/ 7144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5900" h="2057400">
                  <a:moveTo>
                    <a:pt x="34162" y="7144"/>
                  </a:moveTo>
                  <a:cubicBezTo>
                    <a:pt x="34162" y="7144"/>
                    <a:pt x="-118238" y="378619"/>
                    <a:pt x="300862" y="540544"/>
                  </a:cubicBezTo>
                  <a:cubicBezTo>
                    <a:pt x="719962" y="702469"/>
                    <a:pt x="967612" y="769144"/>
                    <a:pt x="977137" y="1026319"/>
                  </a:cubicBezTo>
                  <a:cubicBezTo>
                    <a:pt x="986662" y="1283494"/>
                    <a:pt x="986662" y="1635919"/>
                    <a:pt x="1234312" y="1845469"/>
                  </a:cubicBezTo>
                  <a:cubicBezTo>
                    <a:pt x="1481962" y="2055019"/>
                    <a:pt x="1481962" y="2055019"/>
                    <a:pt x="1481962" y="2055019"/>
                  </a:cubicBezTo>
                  <a:lnTo>
                    <a:pt x="1481962" y="7144"/>
                  </a:lnTo>
                  <a:lnTo>
                    <a:pt x="34162" y="7144"/>
                  </a:lnTo>
                  <a:close/>
                </a:path>
              </a:pathLst>
            </a:custGeom>
            <a:gradFill>
              <a:gsLst>
                <a:gs pos="20000">
                  <a:srgbClr val="000F8A"/>
                </a:gs>
                <a:gs pos="65000">
                  <a:srgbClr val="5807EB"/>
                </a:gs>
                <a:gs pos="100000">
                  <a:srgbClr val="0643E7"/>
                </a:gs>
              </a:gsLst>
              <a:lin ang="6600000" scaled="0"/>
            </a:gradFill>
            <a:ln w="9525" cap="flat">
              <a:noFill/>
              <a:prstDash val="solid"/>
              <a:miter/>
            </a:ln>
            <a:effectLst>
              <a:outerShdw blurRad="228600" dir="6840000" sx="94000" sy="94000" algn="t" rotWithShape="0">
                <a:prstClr val="black">
                  <a:alpha val="74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2B0F723F-15B8-4869-858F-E563F065D1DD}"/>
              </a:ext>
            </a:extLst>
          </p:cNvPr>
          <p:cNvGrpSpPr/>
          <p:nvPr/>
        </p:nvGrpSpPr>
        <p:grpSpPr>
          <a:xfrm>
            <a:off x="1075308" y="1316302"/>
            <a:ext cx="5555843" cy="789715"/>
            <a:chOff x="1075308" y="1316302"/>
            <a:chExt cx="5555843" cy="789715"/>
          </a:xfrm>
        </p:grpSpPr>
        <p:sp>
          <p:nvSpPr>
            <p:cNvPr id="15" name="Rectangle 14"/>
            <p:cNvSpPr/>
            <p:nvPr/>
          </p:nvSpPr>
          <p:spPr>
            <a:xfrm>
              <a:off x="1075308" y="1398131"/>
              <a:ext cx="555584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4000" b="1" dirty="0">
                  <a:solidFill>
                    <a:srgbClr val="15054F"/>
                  </a:solidFill>
                  <a:cs typeface="+mn-ea"/>
                  <a:sym typeface="+mn-lt"/>
                </a:rPr>
                <a:t>为什么选择锐普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15054F"/>
                  </a:solidFill>
                  <a:effectLst/>
                  <a:uLnTx/>
                  <a:uFillTx/>
                  <a:cs typeface="+mn-ea"/>
                  <a:sym typeface="+mn-lt"/>
                </a:rPr>
                <a:t>?</a:t>
              </a:r>
            </a:p>
          </p:txBody>
        </p:sp>
        <p:sp>
          <p:nvSpPr>
            <p:cNvPr id="22" name="平行四边形 21">
              <a:extLst>
                <a:ext uri="{FF2B5EF4-FFF2-40B4-BE49-F238E27FC236}">
                  <a16:creationId xmlns:a16="http://schemas.microsoft.com/office/drawing/2014/main" id="{762495EF-E69C-4CE1-AFC3-6EE103A65DD6}"/>
                </a:ext>
              </a:extLst>
            </p:cNvPr>
            <p:cNvSpPr/>
            <p:nvPr/>
          </p:nvSpPr>
          <p:spPr>
            <a:xfrm flipV="1">
              <a:off x="1234965" y="1316302"/>
              <a:ext cx="793269" cy="45719"/>
            </a:xfrm>
            <a:prstGeom prst="parallelogram">
              <a:avLst/>
            </a:prstGeom>
            <a:gradFill>
              <a:gsLst>
                <a:gs pos="0">
                  <a:srgbClr val="FFC000"/>
                </a:gs>
                <a:gs pos="91000">
                  <a:srgbClr val="5E03E3"/>
                </a:gs>
              </a:gsLst>
              <a:lin ang="4200000" scaled="0"/>
            </a:gradFill>
            <a:ln w="9525" cap="flat">
              <a:noFill/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656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占位符 22">
            <a:extLst>
              <a:ext uri="{FF2B5EF4-FFF2-40B4-BE49-F238E27FC236}">
                <a16:creationId xmlns:a16="http://schemas.microsoft.com/office/drawing/2014/main" id="{4368DB9D-3326-41C6-8CCA-5710A2A8C66C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1" r="12951"/>
          <a:stretch>
            <a:fillRect/>
          </a:stretch>
        </p:blipFill>
        <p:spPr>
          <a:xfrm>
            <a:off x="7388225" y="1003300"/>
            <a:ext cx="4803775" cy="4851400"/>
          </a:xfrm>
        </p:spPr>
      </p:pic>
      <p:sp>
        <p:nvSpPr>
          <p:cNvPr id="24" name="Rectangle 67">
            <a:extLst>
              <a:ext uri="{FF2B5EF4-FFF2-40B4-BE49-F238E27FC236}">
                <a16:creationId xmlns:a16="http://schemas.microsoft.com/office/drawing/2014/main" id="{FF31487C-F1FA-48A3-A8BE-0AF325CFD4D4}"/>
              </a:ext>
            </a:extLst>
          </p:cNvPr>
          <p:cNvSpPr/>
          <p:nvPr/>
        </p:nvSpPr>
        <p:spPr>
          <a:xfrm>
            <a:off x="7388225" y="1132114"/>
            <a:ext cx="4803774" cy="4722586"/>
          </a:xfrm>
          <a:prstGeom prst="rect">
            <a:avLst/>
          </a:prstGeom>
          <a:gradFill flip="none" rotWithShape="1">
            <a:gsLst>
              <a:gs pos="0">
                <a:srgbClr val="2A099C">
                  <a:alpha val="0"/>
                </a:srgbClr>
              </a:gs>
              <a:gs pos="100000">
                <a:srgbClr val="2A099C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021680" y="3552613"/>
            <a:ext cx="3803005" cy="1971887"/>
            <a:chOff x="5021680" y="3064933"/>
            <a:chExt cx="3803005" cy="1971887"/>
          </a:xfrm>
        </p:grpSpPr>
        <p:sp>
          <p:nvSpPr>
            <p:cNvPr id="3" name="Rectangle: Rounded Corners 2"/>
            <p:cNvSpPr/>
            <p:nvPr/>
          </p:nvSpPr>
          <p:spPr>
            <a:xfrm>
              <a:off x="5021680" y="3064933"/>
              <a:ext cx="3803005" cy="1971887"/>
            </a:xfrm>
            <a:prstGeom prst="roundRect">
              <a:avLst>
                <a:gd name="adj" fmla="val 1588"/>
              </a:avLst>
            </a:prstGeom>
            <a:gradFill>
              <a:gsLst>
                <a:gs pos="20000">
                  <a:srgbClr val="000F8A"/>
                </a:gs>
                <a:gs pos="65000">
                  <a:srgbClr val="5807EB"/>
                </a:gs>
                <a:gs pos="100000">
                  <a:srgbClr val="0643E7"/>
                </a:gs>
              </a:gsLst>
              <a:lin ang="6600000" scaled="0"/>
            </a:gradFill>
            <a:ln w="9525" cap="flat">
              <a:noFill/>
              <a:prstDash val="solid"/>
              <a:miter/>
            </a:ln>
            <a:effectLst>
              <a:outerShdw blurRad="228600" dir="6840000" sx="94000" sy="94000" algn="t" rotWithShape="0">
                <a:prstClr val="black">
                  <a:alpha val="74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d-ID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5505835" y="3363552"/>
              <a:ext cx="3021366" cy="1315748"/>
              <a:chOff x="5253645" y="3100177"/>
              <a:chExt cx="3021366" cy="1315748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5263950" y="3625720"/>
                <a:ext cx="145971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商业案例</a:t>
                </a:r>
                <a:endParaRPr kumimoji="0" lang="id-ID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5253645" y="3100177"/>
                <a:ext cx="159707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8500</a:t>
                </a:r>
                <a:r>
                  <a:rPr kumimoji="0" lang="zh-CN" altLang="en-US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个</a:t>
                </a:r>
                <a:endParaRPr kumimoji="0" lang="id-ID" sz="32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7" name="Group 6"/>
              <p:cNvGrpSpPr/>
              <p:nvPr/>
            </p:nvGrpSpPr>
            <p:grpSpPr>
              <a:xfrm>
                <a:off x="5560283" y="4273289"/>
                <a:ext cx="2317363" cy="142636"/>
                <a:chOff x="9396985" y="4889611"/>
                <a:chExt cx="2317363" cy="142635"/>
              </a:xfrm>
            </p:grpSpPr>
            <p:sp>
              <p:nvSpPr>
                <p:cNvPr id="8" name="Star: 5 Points 7"/>
                <p:cNvSpPr/>
                <p:nvPr/>
              </p:nvSpPr>
              <p:spPr>
                <a:xfrm>
                  <a:off x="9396985" y="4893451"/>
                  <a:ext cx="138795" cy="138795"/>
                </a:xfrm>
                <a:prstGeom prst="star5">
                  <a:avLst>
                    <a:gd name="adj" fmla="val 28981"/>
                    <a:gd name="hf" fmla="val 105146"/>
                    <a:gd name="vf" fmla="val 110557"/>
                  </a:avLst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9" name="Star: 5 Points 8"/>
                <p:cNvSpPr/>
                <p:nvPr/>
              </p:nvSpPr>
              <p:spPr>
                <a:xfrm>
                  <a:off x="9580550" y="4891534"/>
                  <a:ext cx="138795" cy="138795"/>
                </a:xfrm>
                <a:prstGeom prst="star5">
                  <a:avLst>
                    <a:gd name="adj" fmla="val 28981"/>
                    <a:gd name="hf" fmla="val 105146"/>
                    <a:gd name="vf" fmla="val 110557"/>
                  </a:avLst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Star: 5 Points 9"/>
                <p:cNvSpPr/>
                <p:nvPr/>
              </p:nvSpPr>
              <p:spPr>
                <a:xfrm>
                  <a:off x="9764115" y="4891534"/>
                  <a:ext cx="138795" cy="138795"/>
                </a:xfrm>
                <a:prstGeom prst="star5">
                  <a:avLst>
                    <a:gd name="adj" fmla="val 28981"/>
                    <a:gd name="hf" fmla="val 105146"/>
                    <a:gd name="vf" fmla="val 110557"/>
                  </a:avLst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Star: 5 Points 10"/>
                <p:cNvSpPr/>
                <p:nvPr/>
              </p:nvSpPr>
              <p:spPr>
                <a:xfrm>
                  <a:off x="9947680" y="4889617"/>
                  <a:ext cx="138795" cy="138795"/>
                </a:xfrm>
                <a:prstGeom prst="star5">
                  <a:avLst>
                    <a:gd name="adj" fmla="val 28981"/>
                    <a:gd name="hf" fmla="val 105146"/>
                    <a:gd name="vf" fmla="val 110557"/>
                  </a:avLst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Star: 5 Points 11"/>
                <p:cNvSpPr/>
                <p:nvPr/>
              </p:nvSpPr>
              <p:spPr>
                <a:xfrm>
                  <a:off x="10127753" y="4889611"/>
                  <a:ext cx="138795" cy="138795"/>
                </a:xfrm>
                <a:prstGeom prst="star5">
                  <a:avLst>
                    <a:gd name="adj" fmla="val 28981"/>
                    <a:gd name="hf" fmla="val 105146"/>
                    <a:gd name="vf" fmla="val 110557"/>
                  </a:avLst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Star: 5 Points 7">
                  <a:extLst>
                    <a:ext uri="{FF2B5EF4-FFF2-40B4-BE49-F238E27FC236}">
                      <a16:creationId xmlns:a16="http://schemas.microsoft.com/office/drawing/2014/main" id="{BA8C6C60-0809-42D0-9968-86EFCEA20051}"/>
                    </a:ext>
                  </a:extLst>
                </p:cNvPr>
                <p:cNvSpPr/>
                <p:nvPr/>
              </p:nvSpPr>
              <p:spPr>
                <a:xfrm>
                  <a:off x="10844785" y="4893451"/>
                  <a:ext cx="138795" cy="138795"/>
                </a:xfrm>
                <a:prstGeom prst="star5">
                  <a:avLst>
                    <a:gd name="adj" fmla="val 28981"/>
                    <a:gd name="hf" fmla="val 105146"/>
                    <a:gd name="vf" fmla="val 110557"/>
                  </a:avLst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Star: 5 Points 8">
                  <a:extLst>
                    <a:ext uri="{FF2B5EF4-FFF2-40B4-BE49-F238E27FC236}">
                      <a16:creationId xmlns:a16="http://schemas.microsoft.com/office/drawing/2014/main" id="{E569D145-5913-43AD-8E1B-CE651B891E3F}"/>
                    </a:ext>
                  </a:extLst>
                </p:cNvPr>
                <p:cNvSpPr/>
                <p:nvPr/>
              </p:nvSpPr>
              <p:spPr>
                <a:xfrm>
                  <a:off x="11028350" y="4891534"/>
                  <a:ext cx="138795" cy="138795"/>
                </a:xfrm>
                <a:prstGeom prst="star5">
                  <a:avLst>
                    <a:gd name="adj" fmla="val 28981"/>
                    <a:gd name="hf" fmla="val 105146"/>
                    <a:gd name="vf" fmla="val 110557"/>
                  </a:avLst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Star: 5 Points 9">
                  <a:extLst>
                    <a:ext uri="{FF2B5EF4-FFF2-40B4-BE49-F238E27FC236}">
                      <a16:creationId xmlns:a16="http://schemas.microsoft.com/office/drawing/2014/main" id="{8B74ECFA-C423-4FEC-B8A4-B6B1CFB0C16F}"/>
                    </a:ext>
                  </a:extLst>
                </p:cNvPr>
                <p:cNvSpPr/>
                <p:nvPr/>
              </p:nvSpPr>
              <p:spPr>
                <a:xfrm>
                  <a:off x="11211915" y="4891534"/>
                  <a:ext cx="138795" cy="138795"/>
                </a:xfrm>
                <a:prstGeom prst="star5">
                  <a:avLst>
                    <a:gd name="adj" fmla="val 28981"/>
                    <a:gd name="hf" fmla="val 105146"/>
                    <a:gd name="vf" fmla="val 110557"/>
                  </a:avLst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Star: 5 Points 10">
                  <a:extLst>
                    <a:ext uri="{FF2B5EF4-FFF2-40B4-BE49-F238E27FC236}">
                      <a16:creationId xmlns:a16="http://schemas.microsoft.com/office/drawing/2014/main" id="{9599E6EE-1876-4BDF-BADF-10EDDE4E903F}"/>
                    </a:ext>
                  </a:extLst>
                </p:cNvPr>
                <p:cNvSpPr/>
                <p:nvPr/>
              </p:nvSpPr>
              <p:spPr>
                <a:xfrm>
                  <a:off x="11395480" y="4889617"/>
                  <a:ext cx="138795" cy="138795"/>
                </a:xfrm>
                <a:prstGeom prst="star5">
                  <a:avLst>
                    <a:gd name="adj" fmla="val 28981"/>
                    <a:gd name="hf" fmla="val 105146"/>
                    <a:gd name="vf" fmla="val 110557"/>
                  </a:avLst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Star: 5 Points 11">
                  <a:extLst>
                    <a:ext uri="{FF2B5EF4-FFF2-40B4-BE49-F238E27FC236}">
                      <a16:creationId xmlns:a16="http://schemas.microsoft.com/office/drawing/2014/main" id="{4770D8D2-AD46-4411-B710-BF5675FAA46B}"/>
                    </a:ext>
                  </a:extLst>
                </p:cNvPr>
                <p:cNvSpPr/>
                <p:nvPr/>
              </p:nvSpPr>
              <p:spPr>
                <a:xfrm>
                  <a:off x="11575553" y="4889611"/>
                  <a:ext cx="138795" cy="138795"/>
                </a:xfrm>
                <a:prstGeom prst="star5">
                  <a:avLst>
                    <a:gd name="adj" fmla="val 28981"/>
                    <a:gd name="hf" fmla="val 105146"/>
                    <a:gd name="vf" fmla="val 110557"/>
                  </a:avLst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7" name="TextBox 4">
                <a:extLst>
                  <a:ext uri="{FF2B5EF4-FFF2-40B4-BE49-F238E27FC236}">
                    <a16:creationId xmlns:a16="http://schemas.microsoft.com/office/drawing/2014/main" id="{3E846DCE-0A80-46B1-ACB8-9680FC362B69}"/>
                  </a:ext>
                </a:extLst>
              </p:cNvPr>
              <p:cNvSpPr txBox="1"/>
              <p:nvPr/>
            </p:nvSpPr>
            <p:spPr>
              <a:xfrm>
                <a:off x="6688237" y="3625572"/>
                <a:ext cx="145971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企业客户</a:t>
                </a:r>
                <a:endParaRPr kumimoji="0" lang="id-ID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" name="TextBox 5">
                <a:extLst>
                  <a:ext uri="{FF2B5EF4-FFF2-40B4-BE49-F238E27FC236}">
                    <a16:creationId xmlns:a16="http://schemas.microsoft.com/office/drawing/2014/main" id="{10A14FA8-6FDC-4E54-A158-65BC32FB6826}"/>
                  </a:ext>
                </a:extLst>
              </p:cNvPr>
              <p:cNvSpPr txBox="1"/>
              <p:nvPr/>
            </p:nvSpPr>
            <p:spPr>
              <a:xfrm>
                <a:off x="6677932" y="3106881"/>
                <a:ext cx="159707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2100</a:t>
                </a:r>
                <a:r>
                  <a:rPr kumimoji="0" lang="zh-CN" altLang="en-US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家</a:t>
                </a:r>
                <a:endParaRPr kumimoji="0" lang="id-ID" sz="32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16" name="Text Placeholder 4"/>
          <p:cNvSpPr txBox="1">
            <a:spLocks/>
          </p:cNvSpPr>
          <p:nvPr/>
        </p:nvSpPr>
        <p:spPr>
          <a:xfrm flipH="1">
            <a:off x="876205" y="3698208"/>
            <a:ext cx="3086195" cy="77045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年以上资深策划师操刀，挖掘线索、搭建框架、精炼文字、撰写创意，让您的故事引人入胜。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专业平面设计师和动效师进行美学设计、可视化处理以及动画制作，让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具有极强的美感和冲击力。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76208" y="1535615"/>
            <a:ext cx="2114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4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www.rapidesign.cn</a:t>
            </a:r>
            <a:endParaRPr lang="zh-CN" altLang="en-US" sz="1400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C62F8A9-5AEB-4E00-8651-2D4E79E06FE2}"/>
              </a:ext>
            </a:extLst>
          </p:cNvPr>
          <p:cNvGrpSpPr/>
          <p:nvPr/>
        </p:nvGrpSpPr>
        <p:grpSpPr>
          <a:xfrm rot="16200000">
            <a:off x="-257023" y="-907362"/>
            <a:ext cx="1980008" cy="2344780"/>
            <a:chOff x="10342230" y="-183592"/>
            <a:chExt cx="1980008" cy="2344780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12DC7B08-3D28-45BA-B045-8C084AB0EEAB}"/>
                </a:ext>
              </a:extLst>
            </p:cNvPr>
            <p:cNvSpPr/>
            <p:nvPr/>
          </p:nvSpPr>
          <p:spPr>
            <a:xfrm>
              <a:off x="10342230" y="-76079"/>
              <a:ext cx="1924531" cy="2237267"/>
            </a:xfrm>
            <a:custGeom>
              <a:avLst/>
              <a:gdLst>
                <a:gd name="connsiteX0" fmla="*/ 7144 w 2286000"/>
                <a:gd name="connsiteY0" fmla="*/ 7144 h 2657475"/>
                <a:gd name="connsiteX1" fmla="*/ 445294 w 2286000"/>
                <a:gd name="connsiteY1" fmla="*/ 407194 h 2657475"/>
                <a:gd name="connsiteX2" fmla="*/ 1226344 w 2286000"/>
                <a:gd name="connsiteY2" fmla="*/ 807244 h 2657475"/>
                <a:gd name="connsiteX3" fmla="*/ 1359694 w 2286000"/>
                <a:gd name="connsiteY3" fmla="*/ 1302544 h 2657475"/>
                <a:gd name="connsiteX4" fmla="*/ 1788319 w 2286000"/>
                <a:gd name="connsiteY4" fmla="*/ 2302669 h 2657475"/>
                <a:gd name="connsiteX5" fmla="*/ 2283619 w 2286000"/>
                <a:gd name="connsiteY5" fmla="*/ 2655094 h 2657475"/>
                <a:gd name="connsiteX6" fmla="*/ 2283619 w 2286000"/>
                <a:gd name="connsiteY6" fmla="*/ 73819 h 2657475"/>
                <a:gd name="connsiteX7" fmla="*/ 2283619 w 2286000"/>
                <a:gd name="connsiteY7" fmla="*/ 7144 h 2657475"/>
                <a:gd name="connsiteX8" fmla="*/ 7144 w 2286000"/>
                <a:gd name="connsiteY8" fmla="*/ 7144 h 2657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6000" h="2657475">
                  <a:moveTo>
                    <a:pt x="7144" y="7144"/>
                  </a:moveTo>
                  <a:cubicBezTo>
                    <a:pt x="7144" y="7144"/>
                    <a:pt x="159544" y="302419"/>
                    <a:pt x="445294" y="407194"/>
                  </a:cubicBezTo>
                  <a:cubicBezTo>
                    <a:pt x="731044" y="511969"/>
                    <a:pt x="1112044" y="645319"/>
                    <a:pt x="1226344" y="807244"/>
                  </a:cubicBezTo>
                  <a:cubicBezTo>
                    <a:pt x="1340644" y="969169"/>
                    <a:pt x="1369219" y="997744"/>
                    <a:pt x="1359694" y="1302544"/>
                  </a:cubicBezTo>
                  <a:cubicBezTo>
                    <a:pt x="1350169" y="1607344"/>
                    <a:pt x="1407319" y="1988344"/>
                    <a:pt x="1788319" y="2302669"/>
                  </a:cubicBezTo>
                  <a:cubicBezTo>
                    <a:pt x="2169319" y="2616994"/>
                    <a:pt x="2283619" y="2655094"/>
                    <a:pt x="2283619" y="2655094"/>
                  </a:cubicBezTo>
                  <a:lnTo>
                    <a:pt x="2283619" y="73819"/>
                  </a:lnTo>
                  <a:lnTo>
                    <a:pt x="2283619" y="7144"/>
                  </a:lnTo>
                  <a:lnTo>
                    <a:pt x="7144" y="7144"/>
                  </a:lnTo>
                  <a:close/>
                </a:path>
              </a:pathLst>
            </a:custGeom>
            <a:gradFill>
              <a:gsLst>
                <a:gs pos="37000">
                  <a:srgbClr val="00119F"/>
                </a:gs>
                <a:gs pos="82000">
                  <a:srgbClr val="0018C8"/>
                </a:gs>
              </a:gsLst>
              <a:lin ang="13200000" scaled="0"/>
            </a:gradFill>
            <a:ln w="9525" cap="flat">
              <a:noFill/>
              <a:prstDash val="solid"/>
              <a:miter/>
            </a:ln>
            <a:effectLst>
              <a:innerShdw blurRad="241300" dist="330200" dir="6060000">
                <a:prstClr val="black">
                  <a:alpha val="21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8199F248-8FC6-475F-9C35-1E7F3041D6BD}"/>
                </a:ext>
              </a:extLst>
            </p:cNvPr>
            <p:cNvSpPr/>
            <p:nvPr/>
          </p:nvSpPr>
          <p:spPr>
            <a:xfrm>
              <a:off x="10867369" y="-183592"/>
              <a:ext cx="1454869" cy="2052084"/>
            </a:xfrm>
            <a:custGeom>
              <a:avLst/>
              <a:gdLst>
                <a:gd name="connsiteX0" fmla="*/ 34162 w 1485900"/>
                <a:gd name="connsiteY0" fmla="*/ 7144 h 2057400"/>
                <a:gd name="connsiteX1" fmla="*/ 300862 w 1485900"/>
                <a:gd name="connsiteY1" fmla="*/ 540544 h 2057400"/>
                <a:gd name="connsiteX2" fmla="*/ 977137 w 1485900"/>
                <a:gd name="connsiteY2" fmla="*/ 1026319 h 2057400"/>
                <a:gd name="connsiteX3" fmla="*/ 1234312 w 1485900"/>
                <a:gd name="connsiteY3" fmla="*/ 1845469 h 2057400"/>
                <a:gd name="connsiteX4" fmla="*/ 1481962 w 1485900"/>
                <a:gd name="connsiteY4" fmla="*/ 2055019 h 2057400"/>
                <a:gd name="connsiteX5" fmla="*/ 1481962 w 1485900"/>
                <a:gd name="connsiteY5" fmla="*/ 7144 h 2057400"/>
                <a:gd name="connsiteX6" fmla="*/ 34162 w 1485900"/>
                <a:gd name="connsiteY6" fmla="*/ 7144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5900" h="2057400">
                  <a:moveTo>
                    <a:pt x="34162" y="7144"/>
                  </a:moveTo>
                  <a:cubicBezTo>
                    <a:pt x="34162" y="7144"/>
                    <a:pt x="-118238" y="378619"/>
                    <a:pt x="300862" y="540544"/>
                  </a:cubicBezTo>
                  <a:cubicBezTo>
                    <a:pt x="719962" y="702469"/>
                    <a:pt x="967612" y="769144"/>
                    <a:pt x="977137" y="1026319"/>
                  </a:cubicBezTo>
                  <a:cubicBezTo>
                    <a:pt x="986662" y="1283494"/>
                    <a:pt x="986662" y="1635919"/>
                    <a:pt x="1234312" y="1845469"/>
                  </a:cubicBezTo>
                  <a:cubicBezTo>
                    <a:pt x="1481962" y="2055019"/>
                    <a:pt x="1481962" y="2055019"/>
                    <a:pt x="1481962" y="2055019"/>
                  </a:cubicBezTo>
                  <a:lnTo>
                    <a:pt x="1481962" y="7144"/>
                  </a:lnTo>
                  <a:lnTo>
                    <a:pt x="34162" y="7144"/>
                  </a:lnTo>
                  <a:close/>
                </a:path>
              </a:pathLst>
            </a:custGeom>
            <a:gradFill>
              <a:gsLst>
                <a:gs pos="20000">
                  <a:srgbClr val="000F8A"/>
                </a:gs>
                <a:gs pos="65000">
                  <a:srgbClr val="5807EB"/>
                </a:gs>
                <a:gs pos="100000">
                  <a:srgbClr val="0643E7"/>
                </a:gs>
              </a:gsLst>
              <a:lin ang="6600000" scaled="0"/>
            </a:gradFill>
            <a:ln w="9525" cap="flat">
              <a:noFill/>
              <a:prstDash val="solid"/>
              <a:miter/>
            </a:ln>
            <a:effectLst>
              <a:outerShdw blurRad="228600" dir="6840000" sx="94000" sy="94000" algn="t" rotWithShape="0">
                <a:prstClr val="black">
                  <a:alpha val="74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id="{3070AE64-11D0-4A1B-9962-EBFEDD3488F2}"/>
              </a:ext>
            </a:extLst>
          </p:cNvPr>
          <p:cNvSpPr/>
          <p:nvPr/>
        </p:nvSpPr>
        <p:spPr>
          <a:xfrm>
            <a:off x="9432652" y="5969313"/>
            <a:ext cx="2229462" cy="32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600" spc="1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 Quality Control Manual of Chinese Standard PPT</a:t>
            </a:r>
          </a:p>
        </p:txBody>
      </p:sp>
      <p:pic>
        <p:nvPicPr>
          <p:cNvPr id="30" name="图形 29">
            <a:extLst>
              <a:ext uri="{FF2B5EF4-FFF2-40B4-BE49-F238E27FC236}">
                <a16:creationId xmlns:a16="http://schemas.microsoft.com/office/drawing/2014/main" id="{5D38A9D0-96AE-4644-A126-F4583F5CC0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76205" y="566057"/>
            <a:ext cx="2052085" cy="123408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CEB6B3C3-7A21-4973-BCB7-D5D981DFA20F}"/>
              </a:ext>
            </a:extLst>
          </p:cNvPr>
          <p:cNvGrpSpPr/>
          <p:nvPr/>
        </p:nvGrpSpPr>
        <p:grpSpPr>
          <a:xfrm>
            <a:off x="834069" y="2188523"/>
            <a:ext cx="4153388" cy="1125244"/>
            <a:chOff x="834069" y="2188523"/>
            <a:chExt cx="4153388" cy="1125244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8977C55-B2FA-41B4-A09D-DA4596EF3861}"/>
                </a:ext>
              </a:extLst>
            </p:cNvPr>
            <p:cNvSpPr txBox="1"/>
            <p:nvPr/>
          </p:nvSpPr>
          <p:spPr>
            <a:xfrm>
              <a:off x="834069" y="2298104"/>
              <a:ext cx="415338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15054F"/>
                  </a:solidFill>
                  <a:cs typeface="+mn-ea"/>
                  <a:sym typeface="+mn-lt"/>
                </a:rPr>
                <a:t>锐普</a:t>
              </a:r>
              <a:endParaRPr lang="en-US" altLang="zh-CN" sz="3600" b="1" dirty="0">
                <a:solidFill>
                  <a:srgbClr val="15054F"/>
                </a:solidFill>
                <a:cs typeface="+mn-ea"/>
                <a:sym typeface="+mn-lt"/>
              </a:endParaRPr>
            </a:p>
            <a:p>
              <a:r>
                <a:rPr lang="zh-CN" altLang="en-US" sz="2400" b="1" dirty="0">
                  <a:solidFill>
                    <a:srgbClr val="15054F"/>
                  </a:solidFill>
                  <a:cs typeface="+mn-ea"/>
                  <a:sym typeface="+mn-lt"/>
                </a:rPr>
                <a:t>专注高端</a:t>
              </a:r>
              <a:r>
                <a:rPr lang="en-US" altLang="zh-CN" sz="2400" b="1" dirty="0">
                  <a:solidFill>
                    <a:srgbClr val="15054F"/>
                  </a:solidFill>
                  <a:cs typeface="+mn-ea"/>
                  <a:sym typeface="+mn-lt"/>
                </a:rPr>
                <a:t>PPT</a:t>
              </a:r>
              <a:r>
                <a:rPr lang="zh-CN" altLang="en-US" sz="2400" b="1" dirty="0">
                  <a:solidFill>
                    <a:srgbClr val="15054F"/>
                  </a:solidFill>
                  <a:cs typeface="+mn-ea"/>
                  <a:sym typeface="+mn-lt"/>
                </a:rPr>
                <a:t>设计</a:t>
              </a:r>
            </a:p>
          </p:txBody>
        </p:sp>
        <p:sp>
          <p:nvSpPr>
            <p:cNvPr id="33" name="平行四边形 32">
              <a:extLst>
                <a:ext uri="{FF2B5EF4-FFF2-40B4-BE49-F238E27FC236}">
                  <a16:creationId xmlns:a16="http://schemas.microsoft.com/office/drawing/2014/main" id="{FCD2CB02-6D82-4134-B196-BFDB09339BC9}"/>
                </a:ext>
              </a:extLst>
            </p:cNvPr>
            <p:cNvSpPr/>
            <p:nvPr/>
          </p:nvSpPr>
          <p:spPr>
            <a:xfrm flipV="1">
              <a:off x="964851" y="2188523"/>
              <a:ext cx="793269" cy="45719"/>
            </a:xfrm>
            <a:prstGeom prst="parallelogram">
              <a:avLst/>
            </a:prstGeom>
            <a:gradFill>
              <a:gsLst>
                <a:gs pos="0">
                  <a:srgbClr val="FFC000"/>
                </a:gs>
                <a:gs pos="91000">
                  <a:srgbClr val="5E03E3"/>
                </a:gs>
              </a:gsLst>
              <a:lin ang="4200000" scaled="0"/>
            </a:gradFill>
            <a:ln w="9525" cap="flat">
              <a:noFill/>
              <a:prstDash val="solid"/>
              <a:miter/>
            </a:ln>
            <a:effectLst>
              <a:outerShdw blurRad="101600" dist="38100" dir="2700000" algn="tl" rotWithShape="0">
                <a:prstClr val="black">
                  <a:alpha val="3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6887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>
            <a:extLst>
              <a:ext uri="{FF2B5EF4-FFF2-40B4-BE49-F238E27FC236}">
                <a16:creationId xmlns:a16="http://schemas.microsoft.com/office/drawing/2014/main" id="{1CD0BE1C-4E76-4997-AA36-103DF9733B47}"/>
              </a:ext>
            </a:extLst>
          </p:cNvPr>
          <p:cNvGrpSpPr/>
          <p:nvPr/>
        </p:nvGrpSpPr>
        <p:grpSpPr>
          <a:xfrm>
            <a:off x="-99659" y="-30232"/>
            <a:ext cx="12447134" cy="4228699"/>
            <a:chOff x="-99659" y="-30232"/>
            <a:chExt cx="12447134" cy="4222865"/>
          </a:xfrm>
        </p:grpSpPr>
        <p:sp>
          <p:nvSpPr>
            <p:cNvPr id="25" name="Freeform 5">
              <a:extLst>
                <a:ext uri="{FF2B5EF4-FFF2-40B4-BE49-F238E27FC236}">
                  <a16:creationId xmlns:a16="http://schemas.microsoft.com/office/drawing/2014/main" id="{A82EB8C6-B85B-493C-B5AC-AA8048A1A8A0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043119" y="-4111198"/>
              <a:ext cx="4219671" cy="12383598"/>
            </a:xfrm>
            <a:custGeom>
              <a:avLst/>
              <a:gdLst>
                <a:gd name="T0" fmla="*/ 2884 w 2884"/>
                <a:gd name="T1" fmla="*/ 0 h 2248"/>
                <a:gd name="T2" fmla="*/ 2640 w 2884"/>
                <a:gd name="T3" fmla="*/ 592 h 2248"/>
                <a:gd name="T4" fmla="*/ 2224 w 2884"/>
                <a:gd name="T5" fmla="*/ 1004 h 2248"/>
                <a:gd name="T6" fmla="*/ 2088 w 2884"/>
                <a:gd name="T7" fmla="*/ 1684 h 2248"/>
                <a:gd name="T8" fmla="*/ 2208 w 2884"/>
                <a:gd name="T9" fmla="*/ 2248 h 2248"/>
                <a:gd name="T10" fmla="*/ 23 w 2884"/>
                <a:gd name="T11" fmla="*/ 2236 h 2248"/>
                <a:gd name="T12" fmla="*/ 0 w 2884"/>
                <a:gd name="T13" fmla="*/ 0 h 2248"/>
                <a:gd name="T14" fmla="*/ 2884 w 2884"/>
                <a:gd name="T15" fmla="*/ 0 h 2248"/>
                <a:gd name="connsiteX0" fmla="*/ 8458 w 9166"/>
                <a:gd name="connsiteY0" fmla="*/ 15 h 10000"/>
                <a:gd name="connsiteX1" fmla="*/ 9154 w 9166"/>
                <a:gd name="connsiteY1" fmla="*/ 2633 h 10000"/>
                <a:gd name="connsiteX2" fmla="*/ 7712 w 9166"/>
                <a:gd name="connsiteY2" fmla="*/ 4466 h 10000"/>
                <a:gd name="connsiteX3" fmla="*/ 7240 w 9166"/>
                <a:gd name="connsiteY3" fmla="*/ 7491 h 10000"/>
                <a:gd name="connsiteX4" fmla="*/ 7656 w 9166"/>
                <a:gd name="connsiteY4" fmla="*/ 10000 h 10000"/>
                <a:gd name="connsiteX5" fmla="*/ 80 w 9166"/>
                <a:gd name="connsiteY5" fmla="*/ 9947 h 10000"/>
                <a:gd name="connsiteX6" fmla="*/ 0 w 9166"/>
                <a:gd name="connsiteY6" fmla="*/ 0 h 10000"/>
                <a:gd name="connsiteX7" fmla="*/ 8458 w 9166"/>
                <a:gd name="connsiteY7" fmla="*/ 15 h 10000"/>
                <a:gd name="connsiteX0" fmla="*/ 9228 w 9419"/>
                <a:gd name="connsiteY0" fmla="*/ 15 h 10000"/>
                <a:gd name="connsiteX1" fmla="*/ 9384 w 9419"/>
                <a:gd name="connsiteY1" fmla="*/ 2709 h 10000"/>
                <a:gd name="connsiteX2" fmla="*/ 8414 w 9419"/>
                <a:gd name="connsiteY2" fmla="*/ 4466 h 10000"/>
                <a:gd name="connsiteX3" fmla="*/ 7899 w 9419"/>
                <a:gd name="connsiteY3" fmla="*/ 7491 h 10000"/>
                <a:gd name="connsiteX4" fmla="*/ 8353 w 9419"/>
                <a:gd name="connsiteY4" fmla="*/ 10000 h 10000"/>
                <a:gd name="connsiteX5" fmla="*/ 87 w 9419"/>
                <a:gd name="connsiteY5" fmla="*/ 9947 h 10000"/>
                <a:gd name="connsiteX6" fmla="*/ 0 w 9419"/>
                <a:gd name="connsiteY6" fmla="*/ 0 h 10000"/>
                <a:gd name="connsiteX7" fmla="*/ 9228 w 9419"/>
                <a:gd name="connsiteY7" fmla="*/ 15 h 10000"/>
                <a:gd name="connsiteX0" fmla="*/ 9797 w 10068"/>
                <a:gd name="connsiteY0" fmla="*/ 15 h 10000"/>
                <a:gd name="connsiteX1" fmla="*/ 9963 w 10068"/>
                <a:gd name="connsiteY1" fmla="*/ 2709 h 10000"/>
                <a:gd name="connsiteX2" fmla="*/ 8933 w 10068"/>
                <a:gd name="connsiteY2" fmla="*/ 4466 h 10000"/>
                <a:gd name="connsiteX3" fmla="*/ 8386 w 10068"/>
                <a:gd name="connsiteY3" fmla="*/ 7491 h 10000"/>
                <a:gd name="connsiteX4" fmla="*/ 8868 w 10068"/>
                <a:gd name="connsiteY4" fmla="*/ 10000 h 10000"/>
                <a:gd name="connsiteX5" fmla="*/ 92 w 10068"/>
                <a:gd name="connsiteY5" fmla="*/ 9947 h 10000"/>
                <a:gd name="connsiteX6" fmla="*/ 0 w 10068"/>
                <a:gd name="connsiteY6" fmla="*/ 0 h 10000"/>
                <a:gd name="connsiteX7" fmla="*/ 9797 w 10068"/>
                <a:gd name="connsiteY7" fmla="*/ 15 h 10000"/>
                <a:gd name="connsiteX0" fmla="*/ 9797 w 10068"/>
                <a:gd name="connsiteY0" fmla="*/ 15 h 9947"/>
                <a:gd name="connsiteX1" fmla="*/ 9963 w 10068"/>
                <a:gd name="connsiteY1" fmla="*/ 2709 h 9947"/>
                <a:gd name="connsiteX2" fmla="*/ 8933 w 10068"/>
                <a:gd name="connsiteY2" fmla="*/ 4466 h 9947"/>
                <a:gd name="connsiteX3" fmla="*/ 8386 w 10068"/>
                <a:gd name="connsiteY3" fmla="*/ 7491 h 9947"/>
                <a:gd name="connsiteX4" fmla="*/ 9373 w 10068"/>
                <a:gd name="connsiteY4" fmla="*/ 9894 h 9947"/>
                <a:gd name="connsiteX5" fmla="*/ 92 w 10068"/>
                <a:gd name="connsiteY5" fmla="*/ 9947 h 9947"/>
                <a:gd name="connsiteX6" fmla="*/ 0 w 10068"/>
                <a:gd name="connsiteY6" fmla="*/ 0 h 9947"/>
                <a:gd name="connsiteX7" fmla="*/ 9797 w 10068"/>
                <a:gd name="connsiteY7" fmla="*/ 15 h 9947"/>
                <a:gd name="connsiteX0" fmla="*/ 9731 w 10000"/>
                <a:gd name="connsiteY0" fmla="*/ 15 h 10123"/>
                <a:gd name="connsiteX1" fmla="*/ 9896 w 10000"/>
                <a:gd name="connsiteY1" fmla="*/ 2723 h 10123"/>
                <a:gd name="connsiteX2" fmla="*/ 8873 w 10000"/>
                <a:gd name="connsiteY2" fmla="*/ 4490 h 10123"/>
                <a:gd name="connsiteX3" fmla="*/ 8329 w 10000"/>
                <a:gd name="connsiteY3" fmla="*/ 7531 h 10123"/>
                <a:gd name="connsiteX4" fmla="*/ 9310 w 10000"/>
                <a:gd name="connsiteY4" fmla="*/ 9947 h 10123"/>
                <a:gd name="connsiteX5" fmla="*/ 3270 w 10000"/>
                <a:gd name="connsiteY5" fmla="*/ 9939 h 10123"/>
                <a:gd name="connsiteX6" fmla="*/ 0 w 10000"/>
                <a:gd name="connsiteY6" fmla="*/ 0 h 10123"/>
                <a:gd name="connsiteX7" fmla="*/ 9731 w 10000"/>
                <a:gd name="connsiteY7" fmla="*/ 15 h 10123"/>
                <a:gd name="connsiteX0" fmla="*/ 9731 w 10000"/>
                <a:gd name="connsiteY0" fmla="*/ 15 h 10109"/>
                <a:gd name="connsiteX1" fmla="*/ 9896 w 10000"/>
                <a:gd name="connsiteY1" fmla="*/ 2723 h 10109"/>
                <a:gd name="connsiteX2" fmla="*/ 8873 w 10000"/>
                <a:gd name="connsiteY2" fmla="*/ 4490 h 10109"/>
                <a:gd name="connsiteX3" fmla="*/ 8329 w 10000"/>
                <a:gd name="connsiteY3" fmla="*/ 7531 h 10109"/>
                <a:gd name="connsiteX4" fmla="*/ 9310 w 10000"/>
                <a:gd name="connsiteY4" fmla="*/ 9947 h 10109"/>
                <a:gd name="connsiteX5" fmla="*/ 2768 w 10000"/>
                <a:gd name="connsiteY5" fmla="*/ 9893 h 10109"/>
                <a:gd name="connsiteX6" fmla="*/ 0 w 10000"/>
                <a:gd name="connsiteY6" fmla="*/ 0 h 10109"/>
                <a:gd name="connsiteX7" fmla="*/ 9731 w 10000"/>
                <a:gd name="connsiteY7" fmla="*/ 15 h 10109"/>
                <a:gd name="connsiteX0" fmla="*/ 9731 w 10000"/>
                <a:gd name="connsiteY0" fmla="*/ 15 h 9947"/>
                <a:gd name="connsiteX1" fmla="*/ 9896 w 10000"/>
                <a:gd name="connsiteY1" fmla="*/ 2723 h 9947"/>
                <a:gd name="connsiteX2" fmla="*/ 8873 w 10000"/>
                <a:gd name="connsiteY2" fmla="*/ 4490 h 9947"/>
                <a:gd name="connsiteX3" fmla="*/ 8329 w 10000"/>
                <a:gd name="connsiteY3" fmla="*/ 7531 h 9947"/>
                <a:gd name="connsiteX4" fmla="*/ 9310 w 10000"/>
                <a:gd name="connsiteY4" fmla="*/ 9947 h 9947"/>
                <a:gd name="connsiteX5" fmla="*/ 2768 w 10000"/>
                <a:gd name="connsiteY5" fmla="*/ 9893 h 9947"/>
                <a:gd name="connsiteX6" fmla="*/ 0 w 10000"/>
                <a:gd name="connsiteY6" fmla="*/ 0 h 9947"/>
                <a:gd name="connsiteX7" fmla="*/ 9731 w 10000"/>
                <a:gd name="connsiteY7" fmla="*/ 15 h 9947"/>
                <a:gd name="connsiteX0" fmla="*/ 6966 w 7235"/>
                <a:gd name="connsiteY0" fmla="*/ 0 h 9985"/>
                <a:gd name="connsiteX1" fmla="*/ 7131 w 7235"/>
                <a:gd name="connsiteY1" fmla="*/ 2723 h 9985"/>
                <a:gd name="connsiteX2" fmla="*/ 6108 w 7235"/>
                <a:gd name="connsiteY2" fmla="*/ 4499 h 9985"/>
                <a:gd name="connsiteX3" fmla="*/ 5564 w 7235"/>
                <a:gd name="connsiteY3" fmla="*/ 7556 h 9985"/>
                <a:gd name="connsiteX4" fmla="*/ 6545 w 7235"/>
                <a:gd name="connsiteY4" fmla="*/ 9985 h 9985"/>
                <a:gd name="connsiteX5" fmla="*/ 3 w 7235"/>
                <a:gd name="connsiteY5" fmla="*/ 9931 h 9985"/>
                <a:gd name="connsiteX6" fmla="*/ 180 w 7235"/>
                <a:gd name="connsiteY6" fmla="*/ 0 h 9985"/>
                <a:gd name="connsiteX7" fmla="*/ 6966 w 7235"/>
                <a:gd name="connsiteY7" fmla="*/ 0 h 9985"/>
                <a:gd name="connsiteX0" fmla="*/ 9631 w 10003"/>
                <a:gd name="connsiteY0" fmla="*/ 0 h 10000"/>
                <a:gd name="connsiteX1" fmla="*/ 9859 w 10003"/>
                <a:gd name="connsiteY1" fmla="*/ 2727 h 10000"/>
                <a:gd name="connsiteX2" fmla="*/ 8445 w 10003"/>
                <a:gd name="connsiteY2" fmla="*/ 4506 h 10000"/>
                <a:gd name="connsiteX3" fmla="*/ 7693 w 10003"/>
                <a:gd name="connsiteY3" fmla="*/ 7567 h 10000"/>
                <a:gd name="connsiteX4" fmla="*/ 9049 w 10003"/>
                <a:gd name="connsiteY4" fmla="*/ 10000 h 10000"/>
                <a:gd name="connsiteX5" fmla="*/ 7 w 10003"/>
                <a:gd name="connsiteY5" fmla="*/ 9946 h 10000"/>
                <a:gd name="connsiteX6" fmla="*/ 67 w 10003"/>
                <a:gd name="connsiteY6" fmla="*/ 31 h 10000"/>
                <a:gd name="connsiteX7" fmla="*/ 9631 w 10003"/>
                <a:gd name="connsiteY7" fmla="*/ 0 h 10000"/>
                <a:gd name="connsiteX0" fmla="*/ 9631 w 10003"/>
                <a:gd name="connsiteY0" fmla="*/ 0 h 10540"/>
                <a:gd name="connsiteX1" fmla="*/ 9859 w 10003"/>
                <a:gd name="connsiteY1" fmla="*/ 2727 h 10540"/>
                <a:gd name="connsiteX2" fmla="*/ 8445 w 10003"/>
                <a:gd name="connsiteY2" fmla="*/ 4506 h 10540"/>
                <a:gd name="connsiteX3" fmla="*/ 7693 w 10003"/>
                <a:gd name="connsiteY3" fmla="*/ 7567 h 10540"/>
                <a:gd name="connsiteX4" fmla="*/ 9049 w 10003"/>
                <a:gd name="connsiteY4" fmla="*/ 10000 h 10540"/>
                <a:gd name="connsiteX5" fmla="*/ 7 w 10003"/>
                <a:gd name="connsiteY5" fmla="*/ 9946 h 10540"/>
                <a:gd name="connsiteX6" fmla="*/ 67 w 10003"/>
                <a:gd name="connsiteY6" fmla="*/ 31 h 10540"/>
                <a:gd name="connsiteX7" fmla="*/ 9631 w 10003"/>
                <a:gd name="connsiteY7" fmla="*/ 0 h 10540"/>
                <a:gd name="connsiteX0" fmla="*/ 9631 w 10003"/>
                <a:gd name="connsiteY0" fmla="*/ 0 h 10000"/>
                <a:gd name="connsiteX1" fmla="*/ 9859 w 10003"/>
                <a:gd name="connsiteY1" fmla="*/ 2727 h 10000"/>
                <a:gd name="connsiteX2" fmla="*/ 8445 w 10003"/>
                <a:gd name="connsiteY2" fmla="*/ 4506 h 10000"/>
                <a:gd name="connsiteX3" fmla="*/ 7693 w 10003"/>
                <a:gd name="connsiteY3" fmla="*/ 7567 h 10000"/>
                <a:gd name="connsiteX4" fmla="*/ 9049 w 10003"/>
                <a:gd name="connsiteY4" fmla="*/ 10000 h 10000"/>
                <a:gd name="connsiteX5" fmla="*/ 7 w 10003"/>
                <a:gd name="connsiteY5" fmla="*/ 9946 h 10000"/>
                <a:gd name="connsiteX6" fmla="*/ 67 w 10003"/>
                <a:gd name="connsiteY6" fmla="*/ 31 h 10000"/>
                <a:gd name="connsiteX7" fmla="*/ 9631 w 10003"/>
                <a:gd name="connsiteY7" fmla="*/ 0 h 10000"/>
                <a:gd name="connsiteX0" fmla="*/ 9631 w 10003"/>
                <a:gd name="connsiteY0" fmla="*/ 0 h 10000"/>
                <a:gd name="connsiteX1" fmla="*/ 9859 w 10003"/>
                <a:gd name="connsiteY1" fmla="*/ 2727 h 10000"/>
                <a:gd name="connsiteX2" fmla="*/ 8445 w 10003"/>
                <a:gd name="connsiteY2" fmla="*/ 4506 h 10000"/>
                <a:gd name="connsiteX3" fmla="*/ 7693 w 10003"/>
                <a:gd name="connsiteY3" fmla="*/ 7567 h 10000"/>
                <a:gd name="connsiteX4" fmla="*/ 9664 w 10003"/>
                <a:gd name="connsiteY4" fmla="*/ 10000 h 10000"/>
                <a:gd name="connsiteX5" fmla="*/ 7 w 10003"/>
                <a:gd name="connsiteY5" fmla="*/ 9946 h 10000"/>
                <a:gd name="connsiteX6" fmla="*/ 67 w 10003"/>
                <a:gd name="connsiteY6" fmla="*/ 31 h 10000"/>
                <a:gd name="connsiteX7" fmla="*/ 9631 w 10003"/>
                <a:gd name="connsiteY7" fmla="*/ 0 h 10000"/>
                <a:gd name="connsiteX0" fmla="*/ 9631 w 10003"/>
                <a:gd name="connsiteY0" fmla="*/ 0 h 10000"/>
                <a:gd name="connsiteX1" fmla="*/ 9859 w 10003"/>
                <a:gd name="connsiteY1" fmla="*/ 2727 h 10000"/>
                <a:gd name="connsiteX2" fmla="*/ 8445 w 10003"/>
                <a:gd name="connsiteY2" fmla="*/ 4506 h 10000"/>
                <a:gd name="connsiteX3" fmla="*/ 7693 w 10003"/>
                <a:gd name="connsiteY3" fmla="*/ 7567 h 10000"/>
                <a:gd name="connsiteX4" fmla="*/ 9664 w 10003"/>
                <a:gd name="connsiteY4" fmla="*/ 10000 h 10000"/>
                <a:gd name="connsiteX5" fmla="*/ 7 w 10003"/>
                <a:gd name="connsiteY5" fmla="*/ 9946 h 10000"/>
                <a:gd name="connsiteX6" fmla="*/ 67 w 10003"/>
                <a:gd name="connsiteY6" fmla="*/ 31 h 10000"/>
                <a:gd name="connsiteX7" fmla="*/ 9631 w 10003"/>
                <a:gd name="connsiteY7" fmla="*/ 0 h 10000"/>
                <a:gd name="connsiteX0" fmla="*/ 9631 w 10003"/>
                <a:gd name="connsiteY0" fmla="*/ 0 h 10000"/>
                <a:gd name="connsiteX1" fmla="*/ 9859 w 10003"/>
                <a:gd name="connsiteY1" fmla="*/ 2727 h 10000"/>
                <a:gd name="connsiteX2" fmla="*/ 8445 w 10003"/>
                <a:gd name="connsiteY2" fmla="*/ 4506 h 10000"/>
                <a:gd name="connsiteX3" fmla="*/ 7693 w 10003"/>
                <a:gd name="connsiteY3" fmla="*/ 7567 h 10000"/>
                <a:gd name="connsiteX4" fmla="*/ 9664 w 10003"/>
                <a:gd name="connsiteY4" fmla="*/ 10000 h 10000"/>
                <a:gd name="connsiteX5" fmla="*/ 7 w 10003"/>
                <a:gd name="connsiteY5" fmla="*/ 9946 h 10000"/>
                <a:gd name="connsiteX6" fmla="*/ 67 w 10003"/>
                <a:gd name="connsiteY6" fmla="*/ 31 h 10000"/>
                <a:gd name="connsiteX7" fmla="*/ 9631 w 10003"/>
                <a:gd name="connsiteY7" fmla="*/ 0 h 10000"/>
                <a:gd name="connsiteX0" fmla="*/ 9631 w 10003"/>
                <a:gd name="connsiteY0" fmla="*/ 0 h 10000"/>
                <a:gd name="connsiteX1" fmla="*/ 9859 w 10003"/>
                <a:gd name="connsiteY1" fmla="*/ 2727 h 10000"/>
                <a:gd name="connsiteX2" fmla="*/ 8445 w 10003"/>
                <a:gd name="connsiteY2" fmla="*/ 4506 h 10000"/>
                <a:gd name="connsiteX3" fmla="*/ 7693 w 10003"/>
                <a:gd name="connsiteY3" fmla="*/ 7567 h 10000"/>
                <a:gd name="connsiteX4" fmla="*/ 9664 w 10003"/>
                <a:gd name="connsiteY4" fmla="*/ 10000 h 10000"/>
                <a:gd name="connsiteX5" fmla="*/ 7 w 10003"/>
                <a:gd name="connsiteY5" fmla="*/ 9946 h 10000"/>
                <a:gd name="connsiteX6" fmla="*/ 67 w 10003"/>
                <a:gd name="connsiteY6" fmla="*/ 31 h 10000"/>
                <a:gd name="connsiteX7" fmla="*/ 9631 w 10003"/>
                <a:gd name="connsiteY7" fmla="*/ 0 h 10000"/>
                <a:gd name="connsiteX0" fmla="*/ 9631 w 9942"/>
                <a:gd name="connsiteY0" fmla="*/ 0 h 10000"/>
                <a:gd name="connsiteX1" fmla="*/ 9859 w 9942"/>
                <a:gd name="connsiteY1" fmla="*/ 2727 h 10000"/>
                <a:gd name="connsiteX2" fmla="*/ 7967 w 9942"/>
                <a:gd name="connsiteY2" fmla="*/ 4779 h 10000"/>
                <a:gd name="connsiteX3" fmla="*/ 7693 w 9942"/>
                <a:gd name="connsiteY3" fmla="*/ 7567 h 10000"/>
                <a:gd name="connsiteX4" fmla="*/ 9664 w 9942"/>
                <a:gd name="connsiteY4" fmla="*/ 10000 h 10000"/>
                <a:gd name="connsiteX5" fmla="*/ 7 w 9942"/>
                <a:gd name="connsiteY5" fmla="*/ 9946 h 10000"/>
                <a:gd name="connsiteX6" fmla="*/ 67 w 9942"/>
                <a:gd name="connsiteY6" fmla="*/ 31 h 10000"/>
                <a:gd name="connsiteX7" fmla="*/ 9631 w 9942"/>
                <a:gd name="connsiteY7" fmla="*/ 0 h 10000"/>
                <a:gd name="connsiteX0" fmla="*/ 9687 w 9971"/>
                <a:gd name="connsiteY0" fmla="*/ 0 h 10000"/>
                <a:gd name="connsiteX1" fmla="*/ 9917 w 9971"/>
                <a:gd name="connsiteY1" fmla="*/ 2727 h 10000"/>
                <a:gd name="connsiteX2" fmla="*/ 8460 w 9971"/>
                <a:gd name="connsiteY2" fmla="*/ 4779 h 10000"/>
                <a:gd name="connsiteX3" fmla="*/ 7738 w 9971"/>
                <a:gd name="connsiteY3" fmla="*/ 7567 h 10000"/>
                <a:gd name="connsiteX4" fmla="*/ 9720 w 9971"/>
                <a:gd name="connsiteY4" fmla="*/ 10000 h 10000"/>
                <a:gd name="connsiteX5" fmla="*/ 7 w 9971"/>
                <a:gd name="connsiteY5" fmla="*/ 9946 h 10000"/>
                <a:gd name="connsiteX6" fmla="*/ 67 w 9971"/>
                <a:gd name="connsiteY6" fmla="*/ 31 h 10000"/>
                <a:gd name="connsiteX7" fmla="*/ 9687 w 9971"/>
                <a:gd name="connsiteY7" fmla="*/ 0 h 10000"/>
                <a:gd name="connsiteX0" fmla="*/ 9715 w 10291"/>
                <a:gd name="connsiteY0" fmla="*/ 0 h 10000"/>
                <a:gd name="connsiteX1" fmla="*/ 10256 w 10291"/>
                <a:gd name="connsiteY1" fmla="*/ 2545 h 10000"/>
                <a:gd name="connsiteX2" fmla="*/ 8485 w 10291"/>
                <a:gd name="connsiteY2" fmla="*/ 4779 h 10000"/>
                <a:gd name="connsiteX3" fmla="*/ 7761 w 10291"/>
                <a:gd name="connsiteY3" fmla="*/ 7567 h 10000"/>
                <a:gd name="connsiteX4" fmla="*/ 9748 w 10291"/>
                <a:gd name="connsiteY4" fmla="*/ 10000 h 10000"/>
                <a:gd name="connsiteX5" fmla="*/ 7 w 10291"/>
                <a:gd name="connsiteY5" fmla="*/ 9946 h 10000"/>
                <a:gd name="connsiteX6" fmla="*/ 67 w 10291"/>
                <a:gd name="connsiteY6" fmla="*/ 31 h 10000"/>
                <a:gd name="connsiteX7" fmla="*/ 9715 w 10291"/>
                <a:gd name="connsiteY7" fmla="*/ 0 h 10000"/>
                <a:gd name="connsiteX0" fmla="*/ 9715 w 10298"/>
                <a:gd name="connsiteY0" fmla="*/ 0 h 10000"/>
                <a:gd name="connsiteX1" fmla="*/ 10256 w 10298"/>
                <a:gd name="connsiteY1" fmla="*/ 2545 h 10000"/>
                <a:gd name="connsiteX2" fmla="*/ 8347 w 10298"/>
                <a:gd name="connsiteY2" fmla="*/ 4949 h 10000"/>
                <a:gd name="connsiteX3" fmla="*/ 7761 w 10298"/>
                <a:gd name="connsiteY3" fmla="*/ 7567 h 10000"/>
                <a:gd name="connsiteX4" fmla="*/ 9748 w 10298"/>
                <a:gd name="connsiteY4" fmla="*/ 10000 h 10000"/>
                <a:gd name="connsiteX5" fmla="*/ 7 w 10298"/>
                <a:gd name="connsiteY5" fmla="*/ 9946 h 10000"/>
                <a:gd name="connsiteX6" fmla="*/ 67 w 10298"/>
                <a:gd name="connsiteY6" fmla="*/ 31 h 10000"/>
                <a:gd name="connsiteX7" fmla="*/ 9715 w 10298"/>
                <a:gd name="connsiteY7" fmla="*/ 0 h 10000"/>
                <a:gd name="connsiteX0" fmla="*/ 9715 w 10298"/>
                <a:gd name="connsiteY0" fmla="*/ 0 h 10000"/>
                <a:gd name="connsiteX1" fmla="*/ 10256 w 10298"/>
                <a:gd name="connsiteY1" fmla="*/ 2545 h 10000"/>
                <a:gd name="connsiteX2" fmla="*/ 8347 w 10298"/>
                <a:gd name="connsiteY2" fmla="*/ 4949 h 10000"/>
                <a:gd name="connsiteX3" fmla="*/ 7761 w 10298"/>
                <a:gd name="connsiteY3" fmla="*/ 7567 h 10000"/>
                <a:gd name="connsiteX4" fmla="*/ 9748 w 10298"/>
                <a:gd name="connsiteY4" fmla="*/ 10000 h 10000"/>
                <a:gd name="connsiteX5" fmla="*/ 7 w 10298"/>
                <a:gd name="connsiteY5" fmla="*/ 9946 h 10000"/>
                <a:gd name="connsiteX6" fmla="*/ 67 w 10298"/>
                <a:gd name="connsiteY6" fmla="*/ 31 h 10000"/>
                <a:gd name="connsiteX7" fmla="*/ 9715 w 10298"/>
                <a:gd name="connsiteY7" fmla="*/ 0 h 10000"/>
                <a:gd name="connsiteX0" fmla="*/ 9715 w 10335"/>
                <a:gd name="connsiteY0" fmla="*/ 0 h 10000"/>
                <a:gd name="connsiteX1" fmla="*/ 10256 w 10335"/>
                <a:gd name="connsiteY1" fmla="*/ 2545 h 10000"/>
                <a:gd name="connsiteX2" fmla="*/ 8347 w 10335"/>
                <a:gd name="connsiteY2" fmla="*/ 4949 h 10000"/>
                <a:gd name="connsiteX3" fmla="*/ 7761 w 10335"/>
                <a:gd name="connsiteY3" fmla="*/ 7567 h 10000"/>
                <a:gd name="connsiteX4" fmla="*/ 10334 w 10335"/>
                <a:gd name="connsiteY4" fmla="*/ 10000 h 10000"/>
                <a:gd name="connsiteX5" fmla="*/ 7 w 10335"/>
                <a:gd name="connsiteY5" fmla="*/ 9946 h 10000"/>
                <a:gd name="connsiteX6" fmla="*/ 67 w 10335"/>
                <a:gd name="connsiteY6" fmla="*/ 31 h 10000"/>
                <a:gd name="connsiteX7" fmla="*/ 9715 w 10335"/>
                <a:gd name="connsiteY7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35" h="10000">
                  <a:moveTo>
                    <a:pt x="9715" y="0"/>
                  </a:moveTo>
                  <a:cubicBezTo>
                    <a:pt x="9715" y="0"/>
                    <a:pt x="10484" y="1720"/>
                    <a:pt x="10256" y="2545"/>
                  </a:cubicBezTo>
                  <a:cubicBezTo>
                    <a:pt x="10028" y="3370"/>
                    <a:pt x="8694" y="4430"/>
                    <a:pt x="8347" y="4949"/>
                  </a:cubicBezTo>
                  <a:cubicBezTo>
                    <a:pt x="8000" y="5468"/>
                    <a:pt x="7430" y="6725"/>
                    <a:pt x="7761" y="7567"/>
                  </a:cubicBezTo>
                  <a:cubicBezTo>
                    <a:pt x="8092" y="8409"/>
                    <a:pt x="10391" y="10000"/>
                    <a:pt x="10334" y="10000"/>
                  </a:cubicBezTo>
                  <a:lnTo>
                    <a:pt x="7" y="9946"/>
                  </a:lnTo>
                  <a:cubicBezTo>
                    <a:pt x="-33" y="6589"/>
                    <a:pt x="111" y="3388"/>
                    <a:pt x="67" y="31"/>
                  </a:cubicBezTo>
                  <a:lnTo>
                    <a:pt x="9715" y="0"/>
                  </a:lnTo>
                  <a:close/>
                </a:path>
              </a:pathLst>
            </a:custGeom>
            <a:solidFill>
              <a:srgbClr val="000C82"/>
            </a:solidFill>
            <a:ln w="9525" cap="flat">
              <a:noFill/>
              <a:prstDash val="solid"/>
              <a:miter/>
            </a:ln>
            <a:effectLst>
              <a:outerShdw blurRad="266700" dist="50800" dir="240000" sx="102000" sy="102000" algn="tl" rotWithShape="0">
                <a:prstClr val="black">
                  <a:alpha val="42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6">
              <a:extLst>
                <a:ext uri="{FF2B5EF4-FFF2-40B4-BE49-F238E27FC236}">
                  <a16:creationId xmlns:a16="http://schemas.microsoft.com/office/drawing/2014/main" id="{8E177E9E-C353-42B7-A313-48944362B0C3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012475" y="-4142366"/>
              <a:ext cx="4222865" cy="12447134"/>
            </a:xfrm>
            <a:custGeom>
              <a:avLst/>
              <a:gdLst>
                <a:gd name="T0" fmla="*/ 2332 w 2464"/>
                <a:gd name="T1" fmla="*/ 0 h 2288"/>
                <a:gd name="T2" fmla="*/ 2464 w 2464"/>
                <a:gd name="T3" fmla="*/ 276 h 2288"/>
                <a:gd name="T4" fmla="*/ 2252 w 2464"/>
                <a:gd name="T5" fmla="*/ 560 h 2288"/>
                <a:gd name="T6" fmla="*/ 1832 w 2464"/>
                <a:gd name="T7" fmla="*/ 612 h 2288"/>
                <a:gd name="T8" fmla="*/ 1540 w 2464"/>
                <a:gd name="T9" fmla="*/ 788 h 2288"/>
                <a:gd name="T10" fmla="*/ 1476 w 2464"/>
                <a:gd name="T11" fmla="*/ 1216 h 2288"/>
                <a:gd name="T12" fmla="*/ 1672 w 2464"/>
                <a:gd name="T13" fmla="*/ 1664 h 2288"/>
                <a:gd name="T14" fmla="*/ 1996 w 2464"/>
                <a:gd name="T15" fmla="*/ 2172 h 2288"/>
                <a:gd name="T16" fmla="*/ 2020 w 2464"/>
                <a:gd name="T17" fmla="*/ 2236 h 2288"/>
                <a:gd name="T18" fmla="*/ 0 w 2464"/>
                <a:gd name="T19" fmla="*/ 2236 h 2288"/>
                <a:gd name="T20" fmla="*/ 0 w 2464"/>
                <a:gd name="T21" fmla="*/ 0 h 2288"/>
                <a:gd name="T22" fmla="*/ 2332 w 2464"/>
                <a:gd name="T23" fmla="*/ 0 h 2288"/>
                <a:gd name="connsiteX0" fmla="*/ 9464 w 10000"/>
                <a:gd name="connsiteY0" fmla="*/ 0 h 9823"/>
                <a:gd name="connsiteX1" fmla="*/ 10000 w 10000"/>
                <a:gd name="connsiteY1" fmla="*/ 1206 h 9823"/>
                <a:gd name="connsiteX2" fmla="*/ 9140 w 10000"/>
                <a:gd name="connsiteY2" fmla="*/ 2448 h 9823"/>
                <a:gd name="connsiteX3" fmla="*/ 7188 w 10000"/>
                <a:gd name="connsiteY3" fmla="*/ 2824 h 9823"/>
                <a:gd name="connsiteX4" fmla="*/ 6250 w 10000"/>
                <a:gd name="connsiteY4" fmla="*/ 3444 h 9823"/>
                <a:gd name="connsiteX5" fmla="*/ 5990 w 10000"/>
                <a:gd name="connsiteY5" fmla="*/ 5315 h 9823"/>
                <a:gd name="connsiteX6" fmla="*/ 6786 w 10000"/>
                <a:gd name="connsiteY6" fmla="*/ 7273 h 9823"/>
                <a:gd name="connsiteX7" fmla="*/ 8101 w 10000"/>
                <a:gd name="connsiteY7" fmla="*/ 9493 h 9823"/>
                <a:gd name="connsiteX8" fmla="*/ 8198 w 10000"/>
                <a:gd name="connsiteY8" fmla="*/ 9773 h 9823"/>
                <a:gd name="connsiteX9" fmla="*/ 0 w 10000"/>
                <a:gd name="connsiteY9" fmla="*/ 9773 h 9823"/>
                <a:gd name="connsiteX10" fmla="*/ 0 w 10000"/>
                <a:gd name="connsiteY10" fmla="*/ 0 h 9823"/>
                <a:gd name="connsiteX11" fmla="*/ 9464 w 10000"/>
                <a:gd name="connsiteY11" fmla="*/ 0 h 9823"/>
                <a:gd name="connsiteX0" fmla="*/ 9464 w 10000"/>
                <a:gd name="connsiteY0" fmla="*/ 0 h 10000"/>
                <a:gd name="connsiteX1" fmla="*/ 10000 w 10000"/>
                <a:gd name="connsiteY1" fmla="*/ 1228 h 10000"/>
                <a:gd name="connsiteX2" fmla="*/ 9140 w 10000"/>
                <a:gd name="connsiteY2" fmla="*/ 2492 h 10000"/>
                <a:gd name="connsiteX3" fmla="*/ 7188 w 10000"/>
                <a:gd name="connsiteY3" fmla="*/ 2875 h 10000"/>
                <a:gd name="connsiteX4" fmla="*/ 6250 w 10000"/>
                <a:gd name="connsiteY4" fmla="*/ 3901 h 10000"/>
                <a:gd name="connsiteX5" fmla="*/ 5990 w 10000"/>
                <a:gd name="connsiteY5" fmla="*/ 5411 h 10000"/>
                <a:gd name="connsiteX6" fmla="*/ 6786 w 10000"/>
                <a:gd name="connsiteY6" fmla="*/ 7404 h 10000"/>
                <a:gd name="connsiteX7" fmla="*/ 8101 w 10000"/>
                <a:gd name="connsiteY7" fmla="*/ 9664 h 10000"/>
                <a:gd name="connsiteX8" fmla="*/ 8198 w 10000"/>
                <a:gd name="connsiteY8" fmla="*/ 9949 h 10000"/>
                <a:gd name="connsiteX9" fmla="*/ 0 w 10000"/>
                <a:gd name="connsiteY9" fmla="*/ 9949 h 10000"/>
                <a:gd name="connsiteX10" fmla="*/ 0 w 10000"/>
                <a:gd name="connsiteY10" fmla="*/ 0 h 10000"/>
                <a:gd name="connsiteX11" fmla="*/ 9464 w 10000"/>
                <a:gd name="connsiteY11" fmla="*/ 0 h 10000"/>
                <a:gd name="connsiteX0" fmla="*/ 9464 w 9683"/>
                <a:gd name="connsiteY0" fmla="*/ 0 h 10000"/>
                <a:gd name="connsiteX1" fmla="*/ 9683 w 9683"/>
                <a:gd name="connsiteY1" fmla="*/ 1091 h 10000"/>
                <a:gd name="connsiteX2" fmla="*/ 9140 w 9683"/>
                <a:gd name="connsiteY2" fmla="*/ 2492 h 10000"/>
                <a:gd name="connsiteX3" fmla="*/ 7188 w 9683"/>
                <a:gd name="connsiteY3" fmla="*/ 2875 h 10000"/>
                <a:gd name="connsiteX4" fmla="*/ 6250 w 9683"/>
                <a:gd name="connsiteY4" fmla="*/ 3901 h 10000"/>
                <a:gd name="connsiteX5" fmla="*/ 5990 w 9683"/>
                <a:gd name="connsiteY5" fmla="*/ 5411 h 10000"/>
                <a:gd name="connsiteX6" fmla="*/ 6786 w 9683"/>
                <a:gd name="connsiteY6" fmla="*/ 7404 h 10000"/>
                <a:gd name="connsiteX7" fmla="*/ 8101 w 9683"/>
                <a:gd name="connsiteY7" fmla="*/ 9664 h 10000"/>
                <a:gd name="connsiteX8" fmla="*/ 8198 w 9683"/>
                <a:gd name="connsiteY8" fmla="*/ 9949 h 10000"/>
                <a:gd name="connsiteX9" fmla="*/ 0 w 9683"/>
                <a:gd name="connsiteY9" fmla="*/ 9949 h 10000"/>
                <a:gd name="connsiteX10" fmla="*/ 0 w 9683"/>
                <a:gd name="connsiteY10" fmla="*/ 0 h 10000"/>
                <a:gd name="connsiteX11" fmla="*/ 9464 w 9683"/>
                <a:gd name="connsiteY11" fmla="*/ 0 h 10000"/>
                <a:gd name="connsiteX0" fmla="*/ 9774 w 10038"/>
                <a:gd name="connsiteY0" fmla="*/ 0 h 10000"/>
                <a:gd name="connsiteX1" fmla="*/ 10000 w 10038"/>
                <a:gd name="connsiteY1" fmla="*/ 1091 h 10000"/>
                <a:gd name="connsiteX2" fmla="*/ 8820 w 10038"/>
                <a:gd name="connsiteY2" fmla="*/ 2583 h 10000"/>
                <a:gd name="connsiteX3" fmla="*/ 7423 w 10038"/>
                <a:gd name="connsiteY3" fmla="*/ 2875 h 10000"/>
                <a:gd name="connsiteX4" fmla="*/ 6455 w 10038"/>
                <a:gd name="connsiteY4" fmla="*/ 3901 h 10000"/>
                <a:gd name="connsiteX5" fmla="*/ 6186 w 10038"/>
                <a:gd name="connsiteY5" fmla="*/ 5411 h 10000"/>
                <a:gd name="connsiteX6" fmla="*/ 7008 w 10038"/>
                <a:gd name="connsiteY6" fmla="*/ 7404 h 10000"/>
                <a:gd name="connsiteX7" fmla="*/ 8366 w 10038"/>
                <a:gd name="connsiteY7" fmla="*/ 9664 h 10000"/>
                <a:gd name="connsiteX8" fmla="*/ 8466 w 10038"/>
                <a:gd name="connsiteY8" fmla="*/ 9949 h 10000"/>
                <a:gd name="connsiteX9" fmla="*/ 0 w 10038"/>
                <a:gd name="connsiteY9" fmla="*/ 9949 h 10000"/>
                <a:gd name="connsiteX10" fmla="*/ 0 w 10038"/>
                <a:gd name="connsiteY10" fmla="*/ 0 h 10000"/>
                <a:gd name="connsiteX11" fmla="*/ 9774 w 10038"/>
                <a:gd name="connsiteY11" fmla="*/ 0 h 10000"/>
                <a:gd name="connsiteX0" fmla="*/ 9774 w 10038"/>
                <a:gd name="connsiteY0" fmla="*/ 0 h 10000"/>
                <a:gd name="connsiteX1" fmla="*/ 10000 w 10038"/>
                <a:gd name="connsiteY1" fmla="*/ 1091 h 10000"/>
                <a:gd name="connsiteX2" fmla="*/ 8820 w 10038"/>
                <a:gd name="connsiteY2" fmla="*/ 2583 h 10000"/>
                <a:gd name="connsiteX3" fmla="*/ 7023 w 10038"/>
                <a:gd name="connsiteY3" fmla="*/ 3088 h 10000"/>
                <a:gd name="connsiteX4" fmla="*/ 6455 w 10038"/>
                <a:gd name="connsiteY4" fmla="*/ 3901 h 10000"/>
                <a:gd name="connsiteX5" fmla="*/ 6186 w 10038"/>
                <a:gd name="connsiteY5" fmla="*/ 5411 h 10000"/>
                <a:gd name="connsiteX6" fmla="*/ 7008 w 10038"/>
                <a:gd name="connsiteY6" fmla="*/ 7404 h 10000"/>
                <a:gd name="connsiteX7" fmla="*/ 8366 w 10038"/>
                <a:gd name="connsiteY7" fmla="*/ 9664 h 10000"/>
                <a:gd name="connsiteX8" fmla="*/ 8466 w 10038"/>
                <a:gd name="connsiteY8" fmla="*/ 9949 h 10000"/>
                <a:gd name="connsiteX9" fmla="*/ 0 w 10038"/>
                <a:gd name="connsiteY9" fmla="*/ 9949 h 10000"/>
                <a:gd name="connsiteX10" fmla="*/ 0 w 10038"/>
                <a:gd name="connsiteY10" fmla="*/ 0 h 10000"/>
                <a:gd name="connsiteX11" fmla="*/ 9774 w 10038"/>
                <a:gd name="connsiteY11" fmla="*/ 0 h 10000"/>
                <a:gd name="connsiteX0" fmla="*/ 9774 w 10038"/>
                <a:gd name="connsiteY0" fmla="*/ 0 h 10000"/>
                <a:gd name="connsiteX1" fmla="*/ 10000 w 10038"/>
                <a:gd name="connsiteY1" fmla="*/ 1091 h 10000"/>
                <a:gd name="connsiteX2" fmla="*/ 8820 w 10038"/>
                <a:gd name="connsiteY2" fmla="*/ 2583 h 10000"/>
                <a:gd name="connsiteX3" fmla="*/ 7023 w 10038"/>
                <a:gd name="connsiteY3" fmla="*/ 3088 h 10000"/>
                <a:gd name="connsiteX4" fmla="*/ 6200 w 10038"/>
                <a:gd name="connsiteY4" fmla="*/ 4251 h 10000"/>
                <a:gd name="connsiteX5" fmla="*/ 6186 w 10038"/>
                <a:gd name="connsiteY5" fmla="*/ 5411 h 10000"/>
                <a:gd name="connsiteX6" fmla="*/ 7008 w 10038"/>
                <a:gd name="connsiteY6" fmla="*/ 7404 h 10000"/>
                <a:gd name="connsiteX7" fmla="*/ 8366 w 10038"/>
                <a:gd name="connsiteY7" fmla="*/ 9664 h 10000"/>
                <a:gd name="connsiteX8" fmla="*/ 8466 w 10038"/>
                <a:gd name="connsiteY8" fmla="*/ 9949 h 10000"/>
                <a:gd name="connsiteX9" fmla="*/ 0 w 10038"/>
                <a:gd name="connsiteY9" fmla="*/ 9949 h 10000"/>
                <a:gd name="connsiteX10" fmla="*/ 0 w 10038"/>
                <a:gd name="connsiteY10" fmla="*/ 0 h 10000"/>
                <a:gd name="connsiteX11" fmla="*/ 9774 w 10038"/>
                <a:gd name="connsiteY11" fmla="*/ 0 h 10000"/>
                <a:gd name="connsiteX0" fmla="*/ 9774 w 10038"/>
                <a:gd name="connsiteY0" fmla="*/ 0 h 10000"/>
                <a:gd name="connsiteX1" fmla="*/ 10000 w 10038"/>
                <a:gd name="connsiteY1" fmla="*/ 1091 h 10000"/>
                <a:gd name="connsiteX2" fmla="*/ 8820 w 10038"/>
                <a:gd name="connsiteY2" fmla="*/ 2583 h 10000"/>
                <a:gd name="connsiteX3" fmla="*/ 7023 w 10038"/>
                <a:gd name="connsiteY3" fmla="*/ 3088 h 10000"/>
                <a:gd name="connsiteX4" fmla="*/ 6200 w 10038"/>
                <a:gd name="connsiteY4" fmla="*/ 4251 h 10000"/>
                <a:gd name="connsiteX5" fmla="*/ 6186 w 10038"/>
                <a:gd name="connsiteY5" fmla="*/ 5639 h 10000"/>
                <a:gd name="connsiteX6" fmla="*/ 7008 w 10038"/>
                <a:gd name="connsiteY6" fmla="*/ 7404 h 10000"/>
                <a:gd name="connsiteX7" fmla="*/ 8366 w 10038"/>
                <a:gd name="connsiteY7" fmla="*/ 9664 h 10000"/>
                <a:gd name="connsiteX8" fmla="*/ 8466 w 10038"/>
                <a:gd name="connsiteY8" fmla="*/ 9949 h 10000"/>
                <a:gd name="connsiteX9" fmla="*/ 0 w 10038"/>
                <a:gd name="connsiteY9" fmla="*/ 9949 h 10000"/>
                <a:gd name="connsiteX10" fmla="*/ 0 w 10038"/>
                <a:gd name="connsiteY10" fmla="*/ 0 h 10000"/>
                <a:gd name="connsiteX11" fmla="*/ 9774 w 10038"/>
                <a:gd name="connsiteY11" fmla="*/ 0 h 10000"/>
                <a:gd name="connsiteX0" fmla="*/ 9774 w 10038"/>
                <a:gd name="connsiteY0" fmla="*/ 0 h 10000"/>
                <a:gd name="connsiteX1" fmla="*/ 10000 w 10038"/>
                <a:gd name="connsiteY1" fmla="*/ 1091 h 10000"/>
                <a:gd name="connsiteX2" fmla="*/ 8820 w 10038"/>
                <a:gd name="connsiteY2" fmla="*/ 2583 h 10000"/>
                <a:gd name="connsiteX3" fmla="*/ 7023 w 10038"/>
                <a:gd name="connsiteY3" fmla="*/ 3088 h 10000"/>
                <a:gd name="connsiteX4" fmla="*/ 6236 w 10038"/>
                <a:gd name="connsiteY4" fmla="*/ 4464 h 10000"/>
                <a:gd name="connsiteX5" fmla="*/ 6186 w 10038"/>
                <a:gd name="connsiteY5" fmla="*/ 5639 h 10000"/>
                <a:gd name="connsiteX6" fmla="*/ 7008 w 10038"/>
                <a:gd name="connsiteY6" fmla="*/ 7404 h 10000"/>
                <a:gd name="connsiteX7" fmla="*/ 8366 w 10038"/>
                <a:gd name="connsiteY7" fmla="*/ 9664 h 10000"/>
                <a:gd name="connsiteX8" fmla="*/ 8466 w 10038"/>
                <a:gd name="connsiteY8" fmla="*/ 9949 h 10000"/>
                <a:gd name="connsiteX9" fmla="*/ 0 w 10038"/>
                <a:gd name="connsiteY9" fmla="*/ 9949 h 10000"/>
                <a:gd name="connsiteX10" fmla="*/ 0 w 10038"/>
                <a:gd name="connsiteY10" fmla="*/ 0 h 10000"/>
                <a:gd name="connsiteX11" fmla="*/ 9774 w 10038"/>
                <a:gd name="connsiteY11" fmla="*/ 0 h 10000"/>
                <a:gd name="connsiteX0" fmla="*/ 9774 w 10038"/>
                <a:gd name="connsiteY0" fmla="*/ 0 h 10000"/>
                <a:gd name="connsiteX1" fmla="*/ 10000 w 10038"/>
                <a:gd name="connsiteY1" fmla="*/ 1091 h 10000"/>
                <a:gd name="connsiteX2" fmla="*/ 8820 w 10038"/>
                <a:gd name="connsiteY2" fmla="*/ 2583 h 10000"/>
                <a:gd name="connsiteX3" fmla="*/ 7023 w 10038"/>
                <a:gd name="connsiteY3" fmla="*/ 3453 h 10000"/>
                <a:gd name="connsiteX4" fmla="*/ 6236 w 10038"/>
                <a:gd name="connsiteY4" fmla="*/ 4464 h 10000"/>
                <a:gd name="connsiteX5" fmla="*/ 6186 w 10038"/>
                <a:gd name="connsiteY5" fmla="*/ 5639 h 10000"/>
                <a:gd name="connsiteX6" fmla="*/ 7008 w 10038"/>
                <a:gd name="connsiteY6" fmla="*/ 7404 h 10000"/>
                <a:gd name="connsiteX7" fmla="*/ 8366 w 10038"/>
                <a:gd name="connsiteY7" fmla="*/ 9664 h 10000"/>
                <a:gd name="connsiteX8" fmla="*/ 8466 w 10038"/>
                <a:gd name="connsiteY8" fmla="*/ 9949 h 10000"/>
                <a:gd name="connsiteX9" fmla="*/ 0 w 10038"/>
                <a:gd name="connsiteY9" fmla="*/ 9949 h 10000"/>
                <a:gd name="connsiteX10" fmla="*/ 0 w 10038"/>
                <a:gd name="connsiteY10" fmla="*/ 0 h 10000"/>
                <a:gd name="connsiteX11" fmla="*/ 9774 w 10038"/>
                <a:gd name="connsiteY11" fmla="*/ 0 h 10000"/>
                <a:gd name="connsiteX0" fmla="*/ 9774 w 10038"/>
                <a:gd name="connsiteY0" fmla="*/ 0 h 10000"/>
                <a:gd name="connsiteX1" fmla="*/ 10000 w 10038"/>
                <a:gd name="connsiteY1" fmla="*/ 1091 h 10000"/>
                <a:gd name="connsiteX2" fmla="*/ 8820 w 10038"/>
                <a:gd name="connsiteY2" fmla="*/ 2765 h 10000"/>
                <a:gd name="connsiteX3" fmla="*/ 7023 w 10038"/>
                <a:gd name="connsiteY3" fmla="*/ 3453 h 10000"/>
                <a:gd name="connsiteX4" fmla="*/ 6236 w 10038"/>
                <a:gd name="connsiteY4" fmla="*/ 4464 h 10000"/>
                <a:gd name="connsiteX5" fmla="*/ 6186 w 10038"/>
                <a:gd name="connsiteY5" fmla="*/ 5639 h 10000"/>
                <a:gd name="connsiteX6" fmla="*/ 7008 w 10038"/>
                <a:gd name="connsiteY6" fmla="*/ 7404 h 10000"/>
                <a:gd name="connsiteX7" fmla="*/ 8366 w 10038"/>
                <a:gd name="connsiteY7" fmla="*/ 9664 h 10000"/>
                <a:gd name="connsiteX8" fmla="*/ 8466 w 10038"/>
                <a:gd name="connsiteY8" fmla="*/ 9949 h 10000"/>
                <a:gd name="connsiteX9" fmla="*/ 0 w 10038"/>
                <a:gd name="connsiteY9" fmla="*/ 9949 h 10000"/>
                <a:gd name="connsiteX10" fmla="*/ 0 w 10038"/>
                <a:gd name="connsiteY10" fmla="*/ 0 h 10000"/>
                <a:gd name="connsiteX11" fmla="*/ 9774 w 10038"/>
                <a:gd name="connsiteY11" fmla="*/ 0 h 10000"/>
                <a:gd name="connsiteX0" fmla="*/ 9774 w 9784"/>
                <a:gd name="connsiteY0" fmla="*/ 0 h 10000"/>
                <a:gd name="connsiteX1" fmla="*/ 9673 w 9784"/>
                <a:gd name="connsiteY1" fmla="*/ 1562 h 10000"/>
                <a:gd name="connsiteX2" fmla="*/ 8820 w 9784"/>
                <a:gd name="connsiteY2" fmla="*/ 2765 h 10000"/>
                <a:gd name="connsiteX3" fmla="*/ 7023 w 9784"/>
                <a:gd name="connsiteY3" fmla="*/ 3453 h 10000"/>
                <a:gd name="connsiteX4" fmla="*/ 6236 w 9784"/>
                <a:gd name="connsiteY4" fmla="*/ 4464 h 10000"/>
                <a:gd name="connsiteX5" fmla="*/ 6186 w 9784"/>
                <a:gd name="connsiteY5" fmla="*/ 5639 h 10000"/>
                <a:gd name="connsiteX6" fmla="*/ 7008 w 9784"/>
                <a:gd name="connsiteY6" fmla="*/ 7404 h 10000"/>
                <a:gd name="connsiteX7" fmla="*/ 8366 w 9784"/>
                <a:gd name="connsiteY7" fmla="*/ 9664 h 10000"/>
                <a:gd name="connsiteX8" fmla="*/ 8466 w 9784"/>
                <a:gd name="connsiteY8" fmla="*/ 9949 h 10000"/>
                <a:gd name="connsiteX9" fmla="*/ 0 w 9784"/>
                <a:gd name="connsiteY9" fmla="*/ 9949 h 10000"/>
                <a:gd name="connsiteX10" fmla="*/ 0 w 9784"/>
                <a:gd name="connsiteY10" fmla="*/ 0 h 10000"/>
                <a:gd name="connsiteX11" fmla="*/ 9774 w 9784"/>
                <a:gd name="connsiteY11" fmla="*/ 0 h 10000"/>
                <a:gd name="connsiteX0" fmla="*/ 8837 w 9888"/>
                <a:gd name="connsiteY0" fmla="*/ 0 h 10030"/>
                <a:gd name="connsiteX1" fmla="*/ 9887 w 9888"/>
                <a:gd name="connsiteY1" fmla="*/ 1592 h 10030"/>
                <a:gd name="connsiteX2" fmla="*/ 9015 w 9888"/>
                <a:gd name="connsiteY2" fmla="*/ 2795 h 10030"/>
                <a:gd name="connsiteX3" fmla="*/ 7178 w 9888"/>
                <a:gd name="connsiteY3" fmla="*/ 3483 h 10030"/>
                <a:gd name="connsiteX4" fmla="*/ 6374 w 9888"/>
                <a:gd name="connsiteY4" fmla="*/ 4494 h 10030"/>
                <a:gd name="connsiteX5" fmla="*/ 6323 w 9888"/>
                <a:gd name="connsiteY5" fmla="*/ 5669 h 10030"/>
                <a:gd name="connsiteX6" fmla="*/ 7163 w 9888"/>
                <a:gd name="connsiteY6" fmla="*/ 7434 h 10030"/>
                <a:gd name="connsiteX7" fmla="*/ 8551 w 9888"/>
                <a:gd name="connsiteY7" fmla="*/ 9694 h 10030"/>
                <a:gd name="connsiteX8" fmla="*/ 8653 w 9888"/>
                <a:gd name="connsiteY8" fmla="*/ 9979 h 10030"/>
                <a:gd name="connsiteX9" fmla="*/ 0 w 9888"/>
                <a:gd name="connsiteY9" fmla="*/ 9979 h 10030"/>
                <a:gd name="connsiteX10" fmla="*/ 0 w 9888"/>
                <a:gd name="connsiteY10" fmla="*/ 30 h 10030"/>
                <a:gd name="connsiteX11" fmla="*/ 8837 w 9888"/>
                <a:gd name="connsiteY11" fmla="*/ 0 h 10030"/>
                <a:gd name="connsiteX0" fmla="*/ 8937 w 9482"/>
                <a:gd name="connsiteY0" fmla="*/ 0 h 10000"/>
                <a:gd name="connsiteX1" fmla="*/ 9472 w 9482"/>
                <a:gd name="connsiteY1" fmla="*/ 1632 h 10000"/>
                <a:gd name="connsiteX2" fmla="*/ 9117 w 9482"/>
                <a:gd name="connsiteY2" fmla="*/ 2787 h 10000"/>
                <a:gd name="connsiteX3" fmla="*/ 7259 w 9482"/>
                <a:gd name="connsiteY3" fmla="*/ 3473 h 10000"/>
                <a:gd name="connsiteX4" fmla="*/ 6446 w 9482"/>
                <a:gd name="connsiteY4" fmla="*/ 4481 h 10000"/>
                <a:gd name="connsiteX5" fmla="*/ 6395 w 9482"/>
                <a:gd name="connsiteY5" fmla="*/ 5652 h 10000"/>
                <a:gd name="connsiteX6" fmla="*/ 7244 w 9482"/>
                <a:gd name="connsiteY6" fmla="*/ 7412 h 10000"/>
                <a:gd name="connsiteX7" fmla="*/ 8648 w 9482"/>
                <a:gd name="connsiteY7" fmla="*/ 9665 h 10000"/>
                <a:gd name="connsiteX8" fmla="*/ 8751 w 9482"/>
                <a:gd name="connsiteY8" fmla="*/ 9949 h 10000"/>
                <a:gd name="connsiteX9" fmla="*/ 0 w 9482"/>
                <a:gd name="connsiteY9" fmla="*/ 9949 h 10000"/>
                <a:gd name="connsiteX10" fmla="*/ 0 w 9482"/>
                <a:gd name="connsiteY10" fmla="*/ 30 h 10000"/>
                <a:gd name="connsiteX11" fmla="*/ 8937 w 9482"/>
                <a:gd name="connsiteY11" fmla="*/ 0 h 10000"/>
                <a:gd name="connsiteX0" fmla="*/ 9425 w 9991"/>
                <a:gd name="connsiteY0" fmla="*/ 0 h 10000"/>
                <a:gd name="connsiteX1" fmla="*/ 9989 w 9991"/>
                <a:gd name="connsiteY1" fmla="*/ 1632 h 10000"/>
                <a:gd name="connsiteX2" fmla="*/ 9139 w 9991"/>
                <a:gd name="connsiteY2" fmla="*/ 2832 h 10000"/>
                <a:gd name="connsiteX3" fmla="*/ 7656 w 9991"/>
                <a:gd name="connsiteY3" fmla="*/ 3473 h 10000"/>
                <a:gd name="connsiteX4" fmla="*/ 6798 w 9991"/>
                <a:gd name="connsiteY4" fmla="*/ 4481 h 10000"/>
                <a:gd name="connsiteX5" fmla="*/ 6744 w 9991"/>
                <a:gd name="connsiteY5" fmla="*/ 5652 h 10000"/>
                <a:gd name="connsiteX6" fmla="*/ 7640 w 9991"/>
                <a:gd name="connsiteY6" fmla="*/ 7412 h 10000"/>
                <a:gd name="connsiteX7" fmla="*/ 9120 w 9991"/>
                <a:gd name="connsiteY7" fmla="*/ 9665 h 10000"/>
                <a:gd name="connsiteX8" fmla="*/ 9229 w 9991"/>
                <a:gd name="connsiteY8" fmla="*/ 9949 h 10000"/>
                <a:gd name="connsiteX9" fmla="*/ 0 w 9991"/>
                <a:gd name="connsiteY9" fmla="*/ 9949 h 10000"/>
                <a:gd name="connsiteX10" fmla="*/ 0 w 9991"/>
                <a:gd name="connsiteY10" fmla="*/ 30 h 10000"/>
                <a:gd name="connsiteX11" fmla="*/ 9425 w 9991"/>
                <a:gd name="connsiteY11" fmla="*/ 0 h 10000"/>
                <a:gd name="connsiteX0" fmla="*/ 9433 w 10000"/>
                <a:gd name="connsiteY0" fmla="*/ 0 h 10000"/>
                <a:gd name="connsiteX1" fmla="*/ 9998 w 10000"/>
                <a:gd name="connsiteY1" fmla="*/ 1632 h 10000"/>
                <a:gd name="connsiteX2" fmla="*/ 9147 w 10000"/>
                <a:gd name="connsiteY2" fmla="*/ 2832 h 10000"/>
                <a:gd name="connsiteX3" fmla="*/ 7663 w 10000"/>
                <a:gd name="connsiteY3" fmla="*/ 3488 h 10000"/>
                <a:gd name="connsiteX4" fmla="*/ 6804 w 10000"/>
                <a:gd name="connsiteY4" fmla="*/ 4481 h 10000"/>
                <a:gd name="connsiteX5" fmla="*/ 6750 w 10000"/>
                <a:gd name="connsiteY5" fmla="*/ 5652 h 10000"/>
                <a:gd name="connsiteX6" fmla="*/ 7647 w 10000"/>
                <a:gd name="connsiteY6" fmla="*/ 7412 h 10000"/>
                <a:gd name="connsiteX7" fmla="*/ 9128 w 10000"/>
                <a:gd name="connsiteY7" fmla="*/ 9665 h 10000"/>
                <a:gd name="connsiteX8" fmla="*/ 9237 w 10000"/>
                <a:gd name="connsiteY8" fmla="*/ 9949 h 10000"/>
                <a:gd name="connsiteX9" fmla="*/ 0 w 10000"/>
                <a:gd name="connsiteY9" fmla="*/ 9949 h 10000"/>
                <a:gd name="connsiteX10" fmla="*/ 0 w 10000"/>
                <a:gd name="connsiteY10" fmla="*/ 30 h 10000"/>
                <a:gd name="connsiteX11" fmla="*/ 9433 w 10000"/>
                <a:gd name="connsiteY11" fmla="*/ 0 h 10000"/>
                <a:gd name="connsiteX0" fmla="*/ 9433 w 10000"/>
                <a:gd name="connsiteY0" fmla="*/ 0 h 10000"/>
                <a:gd name="connsiteX1" fmla="*/ 9998 w 10000"/>
                <a:gd name="connsiteY1" fmla="*/ 1632 h 10000"/>
                <a:gd name="connsiteX2" fmla="*/ 9147 w 10000"/>
                <a:gd name="connsiteY2" fmla="*/ 2832 h 10000"/>
                <a:gd name="connsiteX3" fmla="*/ 7663 w 10000"/>
                <a:gd name="connsiteY3" fmla="*/ 3488 h 10000"/>
                <a:gd name="connsiteX4" fmla="*/ 6804 w 10000"/>
                <a:gd name="connsiteY4" fmla="*/ 4481 h 10000"/>
                <a:gd name="connsiteX5" fmla="*/ 6829 w 10000"/>
                <a:gd name="connsiteY5" fmla="*/ 6061 h 10000"/>
                <a:gd name="connsiteX6" fmla="*/ 7647 w 10000"/>
                <a:gd name="connsiteY6" fmla="*/ 7412 h 10000"/>
                <a:gd name="connsiteX7" fmla="*/ 9128 w 10000"/>
                <a:gd name="connsiteY7" fmla="*/ 9665 h 10000"/>
                <a:gd name="connsiteX8" fmla="*/ 9237 w 10000"/>
                <a:gd name="connsiteY8" fmla="*/ 9949 h 10000"/>
                <a:gd name="connsiteX9" fmla="*/ 0 w 10000"/>
                <a:gd name="connsiteY9" fmla="*/ 9949 h 10000"/>
                <a:gd name="connsiteX10" fmla="*/ 0 w 10000"/>
                <a:gd name="connsiteY10" fmla="*/ 30 h 10000"/>
                <a:gd name="connsiteX11" fmla="*/ 9433 w 10000"/>
                <a:gd name="connsiteY11" fmla="*/ 0 h 10000"/>
                <a:gd name="connsiteX0" fmla="*/ 9433 w 10000"/>
                <a:gd name="connsiteY0" fmla="*/ 0 h 9949"/>
                <a:gd name="connsiteX1" fmla="*/ 9998 w 10000"/>
                <a:gd name="connsiteY1" fmla="*/ 1632 h 9949"/>
                <a:gd name="connsiteX2" fmla="*/ 9147 w 10000"/>
                <a:gd name="connsiteY2" fmla="*/ 2832 h 9949"/>
                <a:gd name="connsiteX3" fmla="*/ 7663 w 10000"/>
                <a:gd name="connsiteY3" fmla="*/ 3488 h 9949"/>
                <a:gd name="connsiteX4" fmla="*/ 6804 w 10000"/>
                <a:gd name="connsiteY4" fmla="*/ 4481 h 9949"/>
                <a:gd name="connsiteX5" fmla="*/ 6829 w 10000"/>
                <a:gd name="connsiteY5" fmla="*/ 6061 h 9949"/>
                <a:gd name="connsiteX6" fmla="*/ 8123 w 10000"/>
                <a:gd name="connsiteY6" fmla="*/ 8367 h 9949"/>
                <a:gd name="connsiteX7" fmla="*/ 9128 w 10000"/>
                <a:gd name="connsiteY7" fmla="*/ 9665 h 9949"/>
                <a:gd name="connsiteX8" fmla="*/ 9237 w 10000"/>
                <a:gd name="connsiteY8" fmla="*/ 9949 h 9949"/>
                <a:gd name="connsiteX9" fmla="*/ 0 w 10000"/>
                <a:gd name="connsiteY9" fmla="*/ 9949 h 9949"/>
                <a:gd name="connsiteX10" fmla="*/ 0 w 10000"/>
                <a:gd name="connsiteY10" fmla="*/ 30 h 9949"/>
                <a:gd name="connsiteX11" fmla="*/ 9433 w 10000"/>
                <a:gd name="connsiteY11" fmla="*/ 0 h 9949"/>
                <a:gd name="connsiteX0" fmla="*/ 9433 w 10003"/>
                <a:gd name="connsiteY0" fmla="*/ 0 h 10000"/>
                <a:gd name="connsiteX1" fmla="*/ 9998 w 10003"/>
                <a:gd name="connsiteY1" fmla="*/ 1640 h 10000"/>
                <a:gd name="connsiteX2" fmla="*/ 8988 w 10003"/>
                <a:gd name="connsiteY2" fmla="*/ 2801 h 10000"/>
                <a:gd name="connsiteX3" fmla="*/ 7663 w 10003"/>
                <a:gd name="connsiteY3" fmla="*/ 3506 h 10000"/>
                <a:gd name="connsiteX4" fmla="*/ 6804 w 10003"/>
                <a:gd name="connsiteY4" fmla="*/ 4504 h 10000"/>
                <a:gd name="connsiteX5" fmla="*/ 6829 w 10003"/>
                <a:gd name="connsiteY5" fmla="*/ 6092 h 10000"/>
                <a:gd name="connsiteX6" fmla="*/ 8123 w 10003"/>
                <a:gd name="connsiteY6" fmla="*/ 8410 h 10000"/>
                <a:gd name="connsiteX7" fmla="*/ 9128 w 10003"/>
                <a:gd name="connsiteY7" fmla="*/ 9715 h 10000"/>
                <a:gd name="connsiteX8" fmla="*/ 9237 w 10003"/>
                <a:gd name="connsiteY8" fmla="*/ 10000 h 10000"/>
                <a:gd name="connsiteX9" fmla="*/ 0 w 10003"/>
                <a:gd name="connsiteY9" fmla="*/ 10000 h 10000"/>
                <a:gd name="connsiteX10" fmla="*/ 0 w 10003"/>
                <a:gd name="connsiteY10" fmla="*/ 30 h 10000"/>
                <a:gd name="connsiteX11" fmla="*/ 9433 w 10003"/>
                <a:gd name="connsiteY11" fmla="*/ 0 h 10000"/>
                <a:gd name="connsiteX0" fmla="*/ 9433 w 9769"/>
                <a:gd name="connsiteY0" fmla="*/ 0 h 10000"/>
                <a:gd name="connsiteX1" fmla="*/ 9760 w 9769"/>
                <a:gd name="connsiteY1" fmla="*/ 1442 h 10000"/>
                <a:gd name="connsiteX2" fmla="*/ 8988 w 9769"/>
                <a:gd name="connsiteY2" fmla="*/ 2801 h 10000"/>
                <a:gd name="connsiteX3" fmla="*/ 7663 w 9769"/>
                <a:gd name="connsiteY3" fmla="*/ 3506 h 10000"/>
                <a:gd name="connsiteX4" fmla="*/ 6804 w 9769"/>
                <a:gd name="connsiteY4" fmla="*/ 4504 h 10000"/>
                <a:gd name="connsiteX5" fmla="*/ 6829 w 9769"/>
                <a:gd name="connsiteY5" fmla="*/ 6092 h 10000"/>
                <a:gd name="connsiteX6" fmla="*/ 8123 w 9769"/>
                <a:gd name="connsiteY6" fmla="*/ 8410 h 10000"/>
                <a:gd name="connsiteX7" fmla="*/ 9128 w 9769"/>
                <a:gd name="connsiteY7" fmla="*/ 9715 h 10000"/>
                <a:gd name="connsiteX8" fmla="*/ 9237 w 9769"/>
                <a:gd name="connsiteY8" fmla="*/ 10000 h 10000"/>
                <a:gd name="connsiteX9" fmla="*/ 0 w 9769"/>
                <a:gd name="connsiteY9" fmla="*/ 10000 h 10000"/>
                <a:gd name="connsiteX10" fmla="*/ 0 w 9769"/>
                <a:gd name="connsiteY10" fmla="*/ 30 h 10000"/>
                <a:gd name="connsiteX11" fmla="*/ 9433 w 9769"/>
                <a:gd name="connsiteY11" fmla="*/ 0 h 10000"/>
                <a:gd name="connsiteX0" fmla="*/ 9656 w 10000"/>
                <a:gd name="connsiteY0" fmla="*/ 0 h 10020"/>
                <a:gd name="connsiteX1" fmla="*/ 9991 w 10000"/>
                <a:gd name="connsiteY1" fmla="*/ 1442 h 10020"/>
                <a:gd name="connsiteX2" fmla="*/ 9201 w 10000"/>
                <a:gd name="connsiteY2" fmla="*/ 2801 h 10020"/>
                <a:gd name="connsiteX3" fmla="*/ 7844 w 10000"/>
                <a:gd name="connsiteY3" fmla="*/ 3506 h 10020"/>
                <a:gd name="connsiteX4" fmla="*/ 6965 w 10000"/>
                <a:gd name="connsiteY4" fmla="*/ 4504 h 10020"/>
                <a:gd name="connsiteX5" fmla="*/ 6990 w 10000"/>
                <a:gd name="connsiteY5" fmla="*/ 6092 h 10020"/>
                <a:gd name="connsiteX6" fmla="*/ 8315 w 10000"/>
                <a:gd name="connsiteY6" fmla="*/ 8410 h 10020"/>
                <a:gd name="connsiteX7" fmla="*/ 9344 w 10000"/>
                <a:gd name="connsiteY7" fmla="*/ 9715 h 10020"/>
                <a:gd name="connsiteX8" fmla="*/ 9455 w 10000"/>
                <a:gd name="connsiteY8" fmla="*/ 10000 h 10020"/>
                <a:gd name="connsiteX9" fmla="*/ 3901 w 10000"/>
                <a:gd name="connsiteY9" fmla="*/ 10000 h 10020"/>
                <a:gd name="connsiteX10" fmla="*/ 0 w 10000"/>
                <a:gd name="connsiteY10" fmla="*/ 30 h 10020"/>
                <a:gd name="connsiteX11" fmla="*/ 9656 w 10000"/>
                <a:gd name="connsiteY11" fmla="*/ 0 h 10020"/>
                <a:gd name="connsiteX0" fmla="*/ 5755 w 6099"/>
                <a:gd name="connsiteY0" fmla="*/ 0 h 10020"/>
                <a:gd name="connsiteX1" fmla="*/ 6090 w 6099"/>
                <a:gd name="connsiteY1" fmla="*/ 1442 h 10020"/>
                <a:gd name="connsiteX2" fmla="*/ 5300 w 6099"/>
                <a:gd name="connsiteY2" fmla="*/ 2801 h 10020"/>
                <a:gd name="connsiteX3" fmla="*/ 3943 w 6099"/>
                <a:gd name="connsiteY3" fmla="*/ 3506 h 10020"/>
                <a:gd name="connsiteX4" fmla="*/ 3064 w 6099"/>
                <a:gd name="connsiteY4" fmla="*/ 4504 h 10020"/>
                <a:gd name="connsiteX5" fmla="*/ 3089 w 6099"/>
                <a:gd name="connsiteY5" fmla="*/ 6092 h 10020"/>
                <a:gd name="connsiteX6" fmla="*/ 4414 w 6099"/>
                <a:gd name="connsiteY6" fmla="*/ 8410 h 10020"/>
                <a:gd name="connsiteX7" fmla="*/ 5443 w 6099"/>
                <a:gd name="connsiteY7" fmla="*/ 9715 h 10020"/>
                <a:gd name="connsiteX8" fmla="*/ 5554 w 6099"/>
                <a:gd name="connsiteY8" fmla="*/ 10000 h 10020"/>
                <a:gd name="connsiteX9" fmla="*/ 0 w 6099"/>
                <a:gd name="connsiteY9" fmla="*/ 10000 h 10020"/>
                <a:gd name="connsiteX10" fmla="*/ 976 w 6099"/>
                <a:gd name="connsiteY10" fmla="*/ 30 h 10020"/>
                <a:gd name="connsiteX11" fmla="*/ 5755 w 6099"/>
                <a:gd name="connsiteY11" fmla="*/ 0 h 10020"/>
                <a:gd name="connsiteX0" fmla="*/ 10436 w 11000"/>
                <a:gd name="connsiteY0" fmla="*/ 0 h 9990"/>
                <a:gd name="connsiteX1" fmla="*/ 10985 w 11000"/>
                <a:gd name="connsiteY1" fmla="*/ 1439 h 9990"/>
                <a:gd name="connsiteX2" fmla="*/ 9690 w 11000"/>
                <a:gd name="connsiteY2" fmla="*/ 2795 h 9990"/>
                <a:gd name="connsiteX3" fmla="*/ 7465 w 11000"/>
                <a:gd name="connsiteY3" fmla="*/ 3499 h 9990"/>
                <a:gd name="connsiteX4" fmla="*/ 6024 w 11000"/>
                <a:gd name="connsiteY4" fmla="*/ 4495 h 9990"/>
                <a:gd name="connsiteX5" fmla="*/ 6065 w 11000"/>
                <a:gd name="connsiteY5" fmla="*/ 6080 h 9990"/>
                <a:gd name="connsiteX6" fmla="*/ 8237 w 11000"/>
                <a:gd name="connsiteY6" fmla="*/ 8393 h 9990"/>
                <a:gd name="connsiteX7" fmla="*/ 9924 w 11000"/>
                <a:gd name="connsiteY7" fmla="*/ 9696 h 9990"/>
                <a:gd name="connsiteX8" fmla="*/ 10106 w 11000"/>
                <a:gd name="connsiteY8" fmla="*/ 9980 h 9990"/>
                <a:gd name="connsiteX9" fmla="*/ 0 w 11000"/>
                <a:gd name="connsiteY9" fmla="*/ 9934 h 9990"/>
                <a:gd name="connsiteX10" fmla="*/ 2600 w 11000"/>
                <a:gd name="connsiteY10" fmla="*/ 30 h 9990"/>
                <a:gd name="connsiteX11" fmla="*/ 10436 w 11000"/>
                <a:gd name="connsiteY11" fmla="*/ 0 h 9990"/>
                <a:gd name="connsiteX0" fmla="*/ 9487 w 10000"/>
                <a:gd name="connsiteY0" fmla="*/ 0 h 10000"/>
                <a:gd name="connsiteX1" fmla="*/ 9986 w 10000"/>
                <a:gd name="connsiteY1" fmla="*/ 1440 h 10000"/>
                <a:gd name="connsiteX2" fmla="*/ 8809 w 10000"/>
                <a:gd name="connsiteY2" fmla="*/ 2798 h 10000"/>
                <a:gd name="connsiteX3" fmla="*/ 6786 w 10000"/>
                <a:gd name="connsiteY3" fmla="*/ 3503 h 10000"/>
                <a:gd name="connsiteX4" fmla="*/ 5476 w 10000"/>
                <a:gd name="connsiteY4" fmla="*/ 4499 h 10000"/>
                <a:gd name="connsiteX5" fmla="*/ 5514 w 10000"/>
                <a:gd name="connsiteY5" fmla="*/ 6086 h 10000"/>
                <a:gd name="connsiteX6" fmla="*/ 7488 w 10000"/>
                <a:gd name="connsiteY6" fmla="*/ 8401 h 10000"/>
                <a:gd name="connsiteX7" fmla="*/ 9022 w 10000"/>
                <a:gd name="connsiteY7" fmla="*/ 9706 h 10000"/>
                <a:gd name="connsiteX8" fmla="*/ 9187 w 10000"/>
                <a:gd name="connsiteY8" fmla="*/ 9990 h 10000"/>
                <a:gd name="connsiteX9" fmla="*/ 0 w 10000"/>
                <a:gd name="connsiteY9" fmla="*/ 9944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10000"/>
                <a:gd name="connsiteX1" fmla="*/ 9986 w 10000"/>
                <a:gd name="connsiteY1" fmla="*/ 1440 h 10000"/>
                <a:gd name="connsiteX2" fmla="*/ 8809 w 10000"/>
                <a:gd name="connsiteY2" fmla="*/ 2798 h 10000"/>
                <a:gd name="connsiteX3" fmla="*/ 6786 w 10000"/>
                <a:gd name="connsiteY3" fmla="*/ 3503 h 10000"/>
                <a:gd name="connsiteX4" fmla="*/ 5476 w 10000"/>
                <a:gd name="connsiteY4" fmla="*/ 4499 h 10000"/>
                <a:gd name="connsiteX5" fmla="*/ 5938 w 10000"/>
                <a:gd name="connsiteY5" fmla="*/ 6619 h 10000"/>
                <a:gd name="connsiteX6" fmla="*/ 7488 w 10000"/>
                <a:gd name="connsiteY6" fmla="*/ 8401 h 10000"/>
                <a:gd name="connsiteX7" fmla="*/ 9022 w 10000"/>
                <a:gd name="connsiteY7" fmla="*/ 9706 h 10000"/>
                <a:gd name="connsiteX8" fmla="*/ 9187 w 10000"/>
                <a:gd name="connsiteY8" fmla="*/ 9990 h 10000"/>
                <a:gd name="connsiteX9" fmla="*/ 0 w 10000"/>
                <a:gd name="connsiteY9" fmla="*/ 9944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10000"/>
                <a:gd name="connsiteX1" fmla="*/ 9986 w 10000"/>
                <a:gd name="connsiteY1" fmla="*/ 1440 h 10000"/>
                <a:gd name="connsiteX2" fmla="*/ 8809 w 10000"/>
                <a:gd name="connsiteY2" fmla="*/ 2798 h 10000"/>
                <a:gd name="connsiteX3" fmla="*/ 6786 w 10000"/>
                <a:gd name="connsiteY3" fmla="*/ 3503 h 10000"/>
                <a:gd name="connsiteX4" fmla="*/ 6021 w 10000"/>
                <a:gd name="connsiteY4" fmla="*/ 4529 h 10000"/>
                <a:gd name="connsiteX5" fmla="*/ 5938 w 10000"/>
                <a:gd name="connsiteY5" fmla="*/ 6619 h 10000"/>
                <a:gd name="connsiteX6" fmla="*/ 7488 w 10000"/>
                <a:gd name="connsiteY6" fmla="*/ 8401 h 10000"/>
                <a:gd name="connsiteX7" fmla="*/ 9022 w 10000"/>
                <a:gd name="connsiteY7" fmla="*/ 9706 h 10000"/>
                <a:gd name="connsiteX8" fmla="*/ 9187 w 10000"/>
                <a:gd name="connsiteY8" fmla="*/ 9990 h 10000"/>
                <a:gd name="connsiteX9" fmla="*/ 0 w 10000"/>
                <a:gd name="connsiteY9" fmla="*/ 9944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10000"/>
                <a:gd name="connsiteX1" fmla="*/ 9986 w 10000"/>
                <a:gd name="connsiteY1" fmla="*/ 1440 h 10000"/>
                <a:gd name="connsiteX2" fmla="*/ 8809 w 10000"/>
                <a:gd name="connsiteY2" fmla="*/ 2798 h 10000"/>
                <a:gd name="connsiteX3" fmla="*/ 7028 w 10000"/>
                <a:gd name="connsiteY3" fmla="*/ 3731 h 10000"/>
                <a:gd name="connsiteX4" fmla="*/ 6021 w 10000"/>
                <a:gd name="connsiteY4" fmla="*/ 4529 h 10000"/>
                <a:gd name="connsiteX5" fmla="*/ 5938 w 10000"/>
                <a:gd name="connsiteY5" fmla="*/ 6619 h 10000"/>
                <a:gd name="connsiteX6" fmla="*/ 7488 w 10000"/>
                <a:gd name="connsiteY6" fmla="*/ 8401 h 10000"/>
                <a:gd name="connsiteX7" fmla="*/ 9022 w 10000"/>
                <a:gd name="connsiteY7" fmla="*/ 9706 h 10000"/>
                <a:gd name="connsiteX8" fmla="*/ 9187 w 10000"/>
                <a:gd name="connsiteY8" fmla="*/ 9990 h 10000"/>
                <a:gd name="connsiteX9" fmla="*/ 0 w 10000"/>
                <a:gd name="connsiteY9" fmla="*/ 9944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10000"/>
                <a:gd name="connsiteX1" fmla="*/ 9986 w 10000"/>
                <a:gd name="connsiteY1" fmla="*/ 1440 h 10000"/>
                <a:gd name="connsiteX2" fmla="*/ 8809 w 10000"/>
                <a:gd name="connsiteY2" fmla="*/ 2798 h 10000"/>
                <a:gd name="connsiteX3" fmla="*/ 7028 w 10000"/>
                <a:gd name="connsiteY3" fmla="*/ 3731 h 10000"/>
                <a:gd name="connsiteX4" fmla="*/ 5839 w 10000"/>
                <a:gd name="connsiteY4" fmla="*/ 4894 h 10000"/>
                <a:gd name="connsiteX5" fmla="*/ 5938 w 10000"/>
                <a:gd name="connsiteY5" fmla="*/ 6619 h 10000"/>
                <a:gd name="connsiteX6" fmla="*/ 7488 w 10000"/>
                <a:gd name="connsiteY6" fmla="*/ 8401 h 10000"/>
                <a:gd name="connsiteX7" fmla="*/ 9022 w 10000"/>
                <a:gd name="connsiteY7" fmla="*/ 9706 h 10000"/>
                <a:gd name="connsiteX8" fmla="*/ 9187 w 10000"/>
                <a:gd name="connsiteY8" fmla="*/ 9990 h 10000"/>
                <a:gd name="connsiteX9" fmla="*/ 0 w 10000"/>
                <a:gd name="connsiteY9" fmla="*/ 9944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10000"/>
                <a:gd name="connsiteX1" fmla="*/ 9986 w 10000"/>
                <a:gd name="connsiteY1" fmla="*/ 1440 h 10000"/>
                <a:gd name="connsiteX2" fmla="*/ 8809 w 10000"/>
                <a:gd name="connsiteY2" fmla="*/ 2798 h 10000"/>
                <a:gd name="connsiteX3" fmla="*/ 7028 w 10000"/>
                <a:gd name="connsiteY3" fmla="*/ 3731 h 10000"/>
                <a:gd name="connsiteX4" fmla="*/ 5839 w 10000"/>
                <a:gd name="connsiteY4" fmla="*/ 4894 h 10000"/>
                <a:gd name="connsiteX5" fmla="*/ 6059 w 10000"/>
                <a:gd name="connsiteY5" fmla="*/ 6832 h 10000"/>
                <a:gd name="connsiteX6" fmla="*/ 7488 w 10000"/>
                <a:gd name="connsiteY6" fmla="*/ 8401 h 10000"/>
                <a:gd name="connsiteX7" fmla="*/ 9022 w 10000"/>
                <a:gd name="connsiteY7" fmla="*/ 9706 h 10000"/>
                <a:gd name="connsiteX8" fmla="*/ 9187 w 10000"/>
                <a:gd name="connsiteY8" fmla="*/ 9990 h 10000"/>
                <a:gd name="connsiteX9" fmla="*/ 0 w 10000"/>
                <a:gd name="connsiteY9" fmla="*/ 9944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10000"/>
                <a:gd name="connsiteX1" fmla="*/ 9986 w 10000"/>
                <a:gd name="connsiteY1" fmla="*/ 1440 h 10000"/>
                <a:gd name="connsiteX2" fmla="*/ 8809 w 10000"/>
                <a:gd name="connsiteY2" fmla="*/ 2798 h 10000"/>
                <a:gd name="connsiteX3" fmla="*/ 7028 w 10000"/>
                <a:gd name="connsiteY3" fmla="*/ 3731 h 10000"/>
                <a:gd name="connsiteX4" fmla="*/ 5657 w 10000"/>
                <a:gd name="connsiteY4" fmla="*/ 5016 h 10000"/>
                <a:gd name="connsiteX5" fmla="*/ 6059 w 10000"/>
                <a:gd name="connsiteY5" fmla="*/ 6832 h 10000"/>
                <a:gd name="connsiteX6" fmla="*/ 7488 w 10000"/>
                <a:gd name="connsiteY6" fmla="*/ 8401 h 10000"/>
                <a:gd name="connsiteX7" fmla="*/ 9022 w 10000"/>
                <a:gd name="connsiteY7" fmla="*/ 9706 h 10000"/>
                <a:gd name="connsiteX8" fmla="*/ 9187 w 10000"/>
                <a:gd name="connsiteY8" fmla="*/ 9990 h 10000"/>
                <a:gd name="connsiteX9" fmla="*/ 0 w 10000"/>
                <a:gd name="connsiteY9" fmla="*/ 9944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9944"/>
                <a:gd name="connsiteX1" fmla="*/ 9986 w 10000"/>
                <a:gd name="connsiteY1" fmla="*/ 1440 h 9944"/>
                <a:gd name="connsiteX2" fmla="*/ 8809 w 10000"/>
                <a:gd name="connsiteY2" fmla="*/ 2798 h 9944"/>
                <a:gd name="connsiteX3" fmla="*/ 7028 w 10000"/>
                <a:gd name="connsiteY3" fmla="*/ 3731 h 9944"/>
                <a:gd name="connsiteX4" fmla="*/ 5657 w 10000"/>
                <a:gd name="connsiteY4" fmla="*/ 5016 h 9944"/>
                <a:gd name="connsiteX5" fmla="*/ 6059 w 10000"/>
                <a:gd name="connsiteY5" fmla="*/ 6832 h 9944"/>
                <a:gd name="connsiteX6" fmla="*/ 7488 w 10000"/>
                <a:gd name="connsiteY6" fmla="*/ 8401 h 9944"/>
                <a:gd name="connsiteX7" fmla="*/ 9022 w 10000"/>
                <a:gd name="connsiteY7" fmla="*/ 9706 h 9944"/>
                <a:gd name="connsiteX8" fmla="*/ 9298 w 10000"/>
                <a:gd name="connsiteY8" fmla="*/ 9889 h 9944"/>
                <a:gd name="connsiteX9" fmla="*/ 0 w 10000"/>
                <a:gd name="connsiteY9" fmla="*/ 9944 h 9944"/>
                <a:gd name="connsiteX10" fmla="*/ 62 w 10000"/>
                <a:gd name="connsiteY10" fmla="*/ 45 h 9944"/>
                <a:gd name="connsiteX11" fmla="*/ 9487 w 10000"/>
                <a:gd name="connsiteY11" fmla="*/ 0 h 9944"/>
                <a:gd name="connsiteX0" fmla="*/ 9487 w 10000"/>
                <a:gd name="connsiteY0" fmla="*/ 0 h 10020"/>
                <a:gd name="connsiteX1" fmla="*/ 9986 w 10000"/>
                <a:gd name="connsiteY1" fmla="*/ 1448 h 10020"/>
                <a:gd name="connsiteX2" fmla="*/ 8809 w 10000"/>
                <a:gd name="connsiteY2" fmla="*/ 2814 h 10020"/>
                <a:gd name="connsiteX3" fmla="*/ 7028 w 10000"/>
                <a:gd name="connsiteY3" fmla="*/ 3752 h 10020"/>
                <a:gd name="connsiteX4" fmla="*/ 5657 w 10000"/>
                <a:gd name="connsiteY4" fmla="*/ 5044 h 10020"/>
                <a:gd name="connsiteX5" fmla="*/ 6059 w 10000"/>
                <a:gd name="connsiteY5" fmla="*/ 6870 h 10020"/>
                <a:gd name="connsiteX6" fmla="*/ 7488 w 10000"/>
                <a:gd name="connsiteY6" fmla="*/ 8448 h 10020"/>
                <a:gd name="connsiteX7" fmla="*/ 9022 w 10000"/>
                <a:gd name="connsiteY7" fmla="*/ 9761 h 10020"/>
                <a:gd name="connsiteX8" fmla="*/ 9298 w 10000"/>
                <a:gd name="connsiteY8" fmla="*/ 9945 h 10020"/>
                <a:gd name="connsiteX9" fmla="*/ 0 w 10000"/>
                <a:gd name="connsiteY9" fmla="*/ 10000 h 10020"/>
                <a:gd name="connsiteX10" fmla="*/ 62 w 10000"/>
                <a:gd name="connsiteY10" fmla="*/ 45 h 10020"/>
                <a:gd name="connsiteX11" fmla="*/ 9487 w 10000"/>
                <a:gd name="connsiteY11" fmla="*/ 0 h 10020"/>
                <a:gd name="connsiteX0" fmla="*/ 9487 w 10000"/>
                <a:gd name="connsiteY0" fmla="*/ 0 h 10000"/>
                <a:gd name="connsiteX1" fmla="*/ 9986 w 10000"/>
                <a:gd name="connsiteY1" fmla="*/ 1448 h 10000"/>
                <a:gd name="connsiteX2" fmla="*/ 8809 w 10000"/>
                <a:gd name="connsiteY2" fmla="*/ 2814 h 10000"/>
                <a:gd name="connsiteX3" fmla="*/ 7028 w 10000"/>
                <a:gd name="connsiteY3" fmla="*/ 3752 h 10000"/>
                <a:gd name="connsiteX4" fmla="*/ 5657 w 10000"/>
                <a:gd name="connsiteY4" fmla="*/ 5044 h 10000"/>
                <a:gd name="connsiteX5" fmla="*/ 6059 w 10000"/>
                <a:gd name="connsiteY5" fmla="*/ 6870 h 10000"/>
                <a:gd name="connsiteX6" fmla="*/ 7488 w 10000"/>
                <a:gd name="connsiteY6" fmla="*/ 8448 h 10000"/>
                <a:gd name="connsiteX7" fmla="*/ 9022 w 10000"/>
                <a:gd name="connsiteY7" fmla="*/ 9761 h 10000"/>
                <a:gd name="connsiteX8" fmla="*/ 9298 w 10000"/>
                <a:gd name="connsiteY8" fmla="*/ 9945 h 10000"/>
                <a:gd name="connsiteX9" fmla="*/ 0 w 10000"/>
                <a:gd name="connsiteY9" fmla="*/ 10000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10000"/>
                <a:gd name="connsiteX1" fmla="*/ 9986 w 10000"/>
                <a:gd name="connsiteY1" fmla="*/ 1448 h 10000"/>
                <a:gd name="connsiteX2" fmla="*/ 8809 w 10000"/>
                <a:gd name="connsiteY2" fmla="*/ 2814 h 10000"/>
                <a:gd name="connsiteX3" fmla="*/ 7028 w 10000"/>
                <a:gd name="connsiteY3" fmla="*/ 3752 h 10000"/>
                <a:gd name="connsiteX4" fmla="*/ 5657 w 10000"/>
                <a:gd name="connsiteY4" fmla="*/ 5044 h 10000"/>
                <a:gd name="connsiteX5" fmla="*/ 6059 w 10000"/>
                <a:gd name="connsiteY5" fmla="*/ 6870 h 10000"/>
                <a:gd name="connsiteX6" fmla="*/ 7488 w 10000"/>
                <a:gd name="connsiteY6" fmla="*/ 8448 h 10000"/>
                <a:gd name="connsiteX7" fmla="*/ 9022 w 10000"/>
                <a:gd name="connsiteY7" fmla="*/ 9761 h 10000"/>
                <a:gd name="connsiteX8" fmla="*/ 9298 w 10000"/>
                <a:gd name="connsiteY8" fmla="*/ 9945 h 10000"/>
                <a:gd name="connsiteX9" fmla="*/ 0 w 10000"/>
                <a:gd name="connsiteY9" fmla="*/ 10000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10000"/>
                <a:gd name="connsiteY0" fmla="*/ 0 h 10000"/>
                <a:gd name="connsiteX1" fmla="*/ 9986 w 10000"/>
                <a:gd name="connsiteY1" fmla="*/ 1448 h 10000"/>
                <a:gd name="connsiteX2" fmla="*/ 8809 w 10000"/>
                <a:gd name="connsiteY2" fmla="*/ 2814 h 10000"/>
                <a:gd name="connsiteX3" fmla="*/ 7028 w 10000"/>
                <a:gd name="connsiteY3" fmla="*/ 3752 h 10000"/>
                <a:gd name="connsiteX4" fmla="*/ 5694 w 10000"/>
                <a:gd name="connsiteY4" fmla="*/ 5180 h 10000"/>
                <a:gd name="connsiteX5" fmla="*/ 6059 w 10000"/>
                <a:gd name="connsiteY5" fmla="*/ 6870 h 10000"/>
                <a:gd name="connsiteX6" fmla="*/ 7488 w 10000"/>
                <a:gd name="connsiteY6" fmla="*/ 8448 h 10000"/>
                <a:gd name="connsiteX7" fmla="*/ 9022 w 10000"/>
                <a:gd name="connsiteY7" fmla="*/ 9761 h 10000"/>
                <a:gd name="connsiteX8" fmla="*/ 9298 w 10000"/>
                <a:gd name="connsiteY8" fmla="*/ 9945 h 10000"/>
                <a:gd name="connsiteX9" fmla="*/ 0 w 10000"/>
                <a:gd name="connsiteY9" fmla="*/ 10000 h 10000"/>
                <a:gd name="connsiteX10" fmla="*/ 62 w 10000"/>
                <a:gd name="connsiteY10" fmla="*/ 45 h 10000"/>
                <a:gd name="connsiteX11" fmla="*/ 9487 w 10000"/>
                <a:gd name="connsiteY11" fmla="*/ 0 h 10000"/>
                <a:gd name="connsiteX0" fmla="*/ 9487 w 9487"/>
                <a:gd name="connsiteY0" fmla="*/ 0 h 10000"/>
                <a:gd name="connsiteX1" fmla="*/ 9354 w 9487"/>
                <a:gd name="connsiteY1" fmla="*/ 1425 h 10000"/>
                <a:gd name="connsiteX2" fmla="*/ 8809 w 9487"/>
                <a:gd name="connsiteY2" fmla="*/ 2814 h 10000"/>
                <a:gd name="connsiteX3" fmla="*/ 7028 w 9487"/>
                <a:gd name="connsiteY3" fmla="*/ 3752 h 10000"/>
                <a:gd name="connsiteX4" fmla="*/ 5694 w 9487"/>
                <a:gd name="connsiteY4" fmla="*/ 5180 h 10000"/>
                <a:gd name="connsiteX5" fmla="*/ 6059 w 9487"/>
                <a:gd name="connsiteY5" fmla="*/ 6870 h 10000"/>
                <a:gd name="connsiteX6" fmla="*/ 7488 w 9487"/>
                <a:gd name="connsiteY6" fmla="*/ 8448 h 10000"/>
                <a:gd name="connsiteX7" fmla="*/ 9022 w 9487"/>
                <a:gd name="connsiteY7" fmla="*/ 9761 h 10000"/>
                <a:gd name="connsiteX8" fmla="*/ 9298 w 9487"/>
                <a:gd name="connsiteY8" fmla="*/ 9945 h 10000"/>
                <a:gd name="connsiteX9" fmla="*/ 0 w 9487"/>
                <a:gd name="connsiteY9" fmla="*/ 10000 h 10000"/>
                <a:gd name="connsiteX10" fmla="*/ 62 w 9487"/>
                <a:gd name="connsiteY10" fmla="*/ 45 h 10000"/>
                <a:gd name="connsiteX11" fmla="*/ 9487 w 9487"/>
                <a:gd name="connsiteY11" fmla="*/ 0 h 10000"/>
                <a:gd name="connsiteX0" fmla="*/ 10000 w 10007"/>
                <a:gd name="connsiteY0" fmla="*/ 0 h 10000"/>
                <a:gd name="connsiteX1" fmla="*/ 9860 w 10007"/>
                <a:gd name="connsiteY1" fmla="*/ 1425 h 10000"/>
                <a:gd name="connsiteX2" fmla="*/ 8819 w 10007"/>
                <a:gd name="connsiteY2" fmla="*/ 2825 h 10000"/>
                <a:gd name="connsiteX3" fmla="*/ 7408 w 10007"/>
                <a:gd name="connsiteY3" fmla="*/ 3752 h 10000"/>
                <a:gd name="connsiteX4" fmla="*/ 6002 w 10007"/>
                <a:gd name="connsiteY4" fmla="*/ 5180 h 10000"/>
                <a:gd name="connsiteX5" fmla="*/ 6387 w 10007"/>
                <a:gd name="connsiteY5" fmla="*/ 6870 h 10000"/>
                <a:gd name="connsiteX6" fmla="*/ 7893 w 10007"/>
                <a:gd name="connsiteY6" fmla="*/ 8448 h 10000"/>
                <a:gd name="connsiteX7" fmla="*/ 9510 w 10007"/>
                <a:gd name="connsiteY7" fmla="*/ 9761 h 10000"/>
                <a:gd name="connsiteX8" fmla="*/ 9801 w 10007"/>
                <a:gd name="connsiteY8" fmla="*/ 9945 h 10000"/>
                <a:gd name="connsiteX9" fmla="*/ 0 w 10007"/>
                <a:gd name="connsiteY9" fmla="*/ 10000 h 10000"/>
                <a:gd name="connsiteX10" fmla="*/ 65 w 10007"/>
                <a:gd name="connsiteY10" fmla="*/ 45 h 10000"/>
                <a:gd name="connsiteX11" fmla="*/ 10000 w 10007"/>
                <a:gd name="connsiteY11" fmla="*/ 0 h 10000"/>
                <a:gd name="connsiteX0" fmla="*/ 10000 w 10007"/>
                <a:gd name="connsiteY0" fmla="*/ 0 h 10000"/>
                <a:gd name="connsiteX1" fmla="*/ 9860 w 10007"/>
                <a:gd name="connsiteY1" fmla="*/ 1425 h 10000"/>
                <a:gd name="connsiteX2" fmla="*/ 8819 w 10007"/>
                <a:gd name="connsiteY2" fmla="*/ 2825 h 10000"/>
                <a:gd name="connsiteX3" fmla="*/ 7208 w 10007"/>
                <a:gd name="connsiteY3" fmla="*/ 3775 h 10000"/>
                <a:gd name="connsiteX4" fmla="*/ 6002 w 10007"/>
                <a:gd name="connsiteY4" fmla="*/ 5180 h 10000"/>
                <a:gd name="connsiteX5" fmla="*/ 6387 w 10007"/>
                <a:gd name="connsiteY5" fmla="*/ 6870 h 10000"/>
                <a:gd name="connsiteX6" fmla="*/ 7893 w 10007"/>
                <a:gd name="connsiteY6" fmla="*/ 8448 h 10000"/>
                <a:gd name="connsiteX7" fmla="*/ 9510 w 10007"/>
                <a:gd name="connsiteY7" fmla="*/ 9761 h 10000"/>
                <a:gd name="connsiteX8" fmla="*/ 9801 w 10007"/>
                <a:gd name="connsiteY8" fmla="*/ 9945 h 10000"/>
                <a:gd name="connsiteX9" fmla="*/ 0 w 10007"/>
                <a:gd name="connsiteY9" fmla="*/ 10000 h 10000"/>
                <a:gd name="connsiteX10" fmla="*/ 65 w 10007"/>
                <a:gd name="connsiteY10" fmla="*/ 45 h 10000"/>
                <a:gd name="connsiteX11" fmla="*/ 10000 w 10007"/>
                <a:gd name="connsiteY11" fmla="*/ 0 h 10000"/>
                <a:gd name="connsiteX0" fmla="*/ 10000 w 10007"/>
                <a:gd name="connsiteY0" fmla="*/ 0 h 10000"/>
                <a:gd name="connsiteX1" fmla="*/ 9860 w 10007"/>
                <a:gd name="connsiteY1" fmla="*/ 1425 h 10000"/>
                <a:gd name="connsiteX2" fmla="*/ 8819 w 10007"/>
                <a:gd name="connsiteY2" fmla="*/ 2825 h 10000"/>
                <a:gd name="connsiteX3" fmla="*/ 7208 w 10007"/>
                <a:gd name="connsiteY3" fmla="*/ 3775 h 10000"/>
                <a:gd name="connsiteX4" fmla="*/ 6002 w 10007"/>
                <a:gd name="connsiteY4" fmla="*/ 5180 h 10000"/>
                <a:gd name="connsiteX5" fmla="*/ 6387 w 10007"/>
                <a:gd name="connsiteY5" fmla="*/ 6870 h 10000"/>
                <a:gd name="connsiteX6" fmla="*/ 7527 w 10007"/>
                <a:gd name="connsiteY6" fmla="*/ 8550 h 10000"/>
                <a:gd name="connsiteX7" fmla="*/ 9510 w 10007"/>
                <a:gd name="connsiteY7" fmla="*/ 9761 h 10000"/>
                <a:gd name="connsiteX8" fmla="*/ 9801 w 10007"/>
                <a:gd name="connsiteY8" fmla="*/ 9945 h 10000"/>
                <a:gd name="connsiteX9" fmla="*/ 0 w 10007"/>
                <a:gd name="connsiteY9" fmla="*/ 10000 h 10000"/>
                <a:gd name="connsiteX10" fmla="*/ 65 w 10007"/>
                <a:gd name="connsiteY10" fmla="*/ 45 h 10000"/>
                <a:gd name="connsiteX11" fmla="*/ 10000 w 10007"/>
                <a:gd name="connsiteY11" fmla="*/ 0 h 10000"/>
                <a:gd name="connsiteX0" fmla="*/ 10000 w 10007"/>
                <a:gd name="connsiteY0" fmla="*/ 0 h 10000"/>
                <a:gd name="connsiteX1" fmla="*/ 9860 w 10007"/>
                <a:gd name="connsiteY1" fmla="*/ 1425 h 10000"/>
                <a:gd name="connsiteX2" fmla="*/ 8819 w 10007"/>
                <a:gd name="connsiteY2" fmla="*/ 2825 h 10000"/>
                <a:gd name="connsiteX3" fmla="*/ 7208 w 10007"/>
                <a:gd name="connsiteY3" fmla="*/ 3775 h 10000"/>
                <a:gd name="connsiteX4" fmla="*/ 6035 w 10007"/>
                <a:gd name="connsiteY4" fmla="*/ 5406 h 10000"/>
                <a:gd name="connsiteX5" fmla="*/ 6387 w 10007"/>
                <a:gd name="connsiteY5" fmla="*/ 6870 h 10000"/>
                <a:gd name="connsiteX6" fmla="*/ 7527 w 10007"/>
                <a:gd name="connsiteY6" fmla="*/ 8550 h 10000"/>
                <a:gd name="connsiteX7" fmla="*/ 9510 w 10007"/>
                <a:gd name="connsiteY7" fmla="*/ 9761 h 10000"/>
                <a:gd name="connsiteX8" fmla="*/ 9801 w 10007"/>
                <a:gd name="connsiteY8" fmla="*/ 9945 h 10000"/>
                <a:gd name="connsiteX9" fmla="*/ 0 w 10007"/>
                <a:gd name="connsiteY9" fmla="*/ 10000 h 10000"/>
                <a:gd name="connsiteX10" fmla="*/ 65 w 10007"/>
                <a:gd name="connsiteY10" fmla="*/ 45 h 10000"/>
                <a:gd name="connsiteX11" fmla="*/ 10000 w 10007"/>
                <a:gd name="connsiteY11" fmla="*/ 0 h 10000"/>
                <a:gd name="connsiteX0" fmla="*/ 10000 w 10010"/>
                <a:gd name="connsiteY0" fmla="*/ 0 h 10000"/>
                <a:gd name="connsiteX1" fmla="*/ 9860 w 10010"/>
                <a:gd name="connsiteY1" fmla="*/ 1425 h 10000"/>
                <a:gd name="connsiteX2" fmla="*/ 8752 w 10010"/>
                <a:gd name="connsiteY2" fmla="*/ 2701 h 10000"/>
                <a:gd name="connsiteX3" fmla="*/ 7208 w 10010"/>
                <a:gd name="connsiteY3" fmla="*/ 3775 h 10000"/>
                <a:gd name="connsiteX4" fmla="*/ 6035 w 10010"/>
                <a:gd name="connsiteY4" fmla="*/ 5406 h 10000"/>
                <a:gd name="connsiteX5" fmla="*/ 6387 w 10010"/>
                <a:gd name="connsiteY5" fmla="*/ 6870 h 10000"/>
                <a:gd name="connsiteX6" fmla="*/ 7527 w 10010"/>
                <a:gd name="connsiteY6" fmla="*/ 8550 h 10000"/>
                <a:gd name="connsiteX7" fmla="*/ 9510 w 10010"/>
                <a:gd name="connsiteY7" fmla="*/ 9761 h 10000"/>
                <a:gd name="connsiteX8" fmla="*/ 9801 w 10010"/>
                <a:gd name="connsiteY8" fmla="*/ 9945 h 10000"/>
                <a:gd name="connsiteX9" fmla="*/ 0 w 10010"/>
                <a:gd name="connsiteY9" fmla="*/ 10000 h 10000"/>
                <a:gd name="connsiteX10" fmla="*/ 65 w 10010"/>
                <a:gd name="connsiteY10" fmla="*/ 45 h 10000"/>
                <a:gd name="connsiteX11" fmla="*/ 10000 w 10010"/>
                <a:gd name="connsiteY11" fmla="*/ 0 h 10000"/>
                <a:gd name="connsiteX0" fmla="*/ 10000 w 10000"/>
                <a:gd name="connsiteY0" fmla="*/ 0 h 10000"/>
                <a:gd name="connsiteX1" fmla="*/ 9793 w 10000"/>
                <a:gd name="connsiteY1" fmla="*/ 1368 h 10000"/>
                <a:gd name="connsiteX2" fmla="*/ 8752 w 10000"/>
                <a:gd name="connsiteY2" fmla="*/ 2701 h 10000"/>
                <a:gd name="connsiteX3" fmla="*/ 7208 w 10000"/>
                <a:gd name="connsiteY3" fmla="*/ 3775 h 10000"/>
                <a:gd name="connsiteX4" fmla="*/ 6035 w 10000"/>
                <a:gd name="connsiteY4" fmla="*/ 5406 h 10000"/>
                <a:gd name="connsiteX5" fmla="*/ 6387 w 10000"/>
                <a:gd name="connsiteY5" fmla="*/ 6870 h 10000"/>
                <a:gd name="connsiteX6" fmla="*/ 7527 w 10000"/>
                <a:gd name="connsiteY6" fmla="*/ 8550 h 10000"/>
                <a:gd name="connsiteX7" fmla="*/ 9510 w 10000"/>
                <a:gd name="connsiteY7" fmla="*/ 9761 h 10000"/>
                <a:gd name="connsiteX8" fmla="*/ 9801 w 10000"/>
                <a:gd name="connsiteY8" fmla="*/ 9945 h 10000"/>
                <a:gd name="connsiteX9" fmla="*/ 0 w 10000"/>
                <a:gd name="connsiteY9" fmla="*/ 10000 h 10000"/>
                <a:gd name="connsiteX10" fmla="*/ 65 w 10000"/>
                <a:gd name="connsiteY10" fmla="*/ 45 h 10000"/>
                <a:gd name="connsiteX11" fmla="*/ 10000 w 10000"/>
                <a:gd name="connsiteY11" fmla="*/ 0 h 10000"/>
                <a:gd name="connsiteX0" fmla="*/ 10000 w 10000"/>
                <a:gd name="connsiteY0" fmla="*/ 0 h 10000"/>
                <a:gd name="connsiteX1" fmla="*/ 9793 w 10000"/>
                <a:gd name="connsiteY1" fmla="*/ 1368 h 10000"/>
                <a:gd name="connsiteX2" fmla="*/ 8752 w 10000"/>
                <a:gd name="connsiteY2" fmla="*/ 2701 h 10000"/>
                <a:gd name="connsiteX3" fmla="*/ 7075 w 10000"/>
                <a:gd name="connsiteY3" fmla="*/ 4024 h 10000"/>
                <a:gd name="connsiteX4" fmla="*/ 6035 w 10000"/>
                <a:gd name="connsiteY4" fmla="*/ 5406 h 10000"/>
                <a:gd name="connsiteX5" fmla="*/ 6387 w 10000"/>
                <a:gd name="connsiteY5" fmla="*/ 6870 h 10000"/>
                <a:gd name="connsiteX6" fmla="*/ 7527 w 10000"/>
                <a:gd name="connsiteY6" fmla="*/ 8550 h 10000"/>
                <a:gd name="connsiteX7" fmla="*/ 9510 w 10000"/>
                <a:gd name="connsiteY7" fmla="*/ 9761 h 10000"/>
                <a:gd name="connsiteX8" fmla="*/ 9801 w 10000"/>
                <a:gd name="connsiteY8" fmla="*/ 9945 h 10000"/>
                <a:gd name="connsiteX9" fmla="*/ 0 w 10000"/>
                <a:gd name="connsiteY9" fmla="*/ 10000 h 10000"/>
                <a:gd name="connsiteX10" fmla="*/ 65 w 10000"/>
                <a:gd name="connsiteY10" fmla="*/ 45 h 10000"/>
                <a:gd name="connsiteX11" fmla="*/ 10000 w 10000"/>
                <a:gd name="connsiteY11" fmla="*/ 0 h 10000"/>
                <a:gd name="connsiteX0" fmla="*/ 10000 w 10000"/>
                <a:gd name="connsiteY0" fmla="*/ 0 h 10000"/>
                <a:gd name="connsiteX1" fmla="*/ 9793 w 10000"/>
                <a:gd name="connsiteY1" fmla="*/ 1368 h 10000"/>
                <a:gd name="connsiteX2" fmla="*/ 8752 w 10000"/>
                <a:gd name="connsiteY2" fmla="*/ 2701 h 10000"/>
                <a:gd name="connsiteX3" fmla="*/ 7075 w 10000"/>
                <a:gd name="connsiteY3" fmla="*/ 4024 h 10000"/>
                <a:gd name="connsiteX4" fmla="*/ 6035 w 10000"/>
                <a:gd name="connsiteY4" fmla="*/ 5406 h 10000"/>
                <a:gd name="connsiteX5" fmla="*/ 6387 w 10000"/>
                <a:gd name="connsiteY5" fmla="*/ 6870 h 10000"/>
                <a:gd name="connsiteX6" fmla="*/ 7527 w 10000"/>
                <a:gd name="connsiteY6" fmla="*/ 8550 h 10000"/>
                <a:gd name="connsiteX7" fmla="*/ 9510 w 10000"/>
                <a:gd name="connsiteY7" fmla="*/ 9761 h 10000"/>
                <a:gd name="connsiteX8" fmla="*/ 9801 w 10000"/>
                <a:gd name="connsiteY8" fmla="*/ 9945 h 10000"/>
                <a:gd name="connsiteX9" fmla="*/ 0 w 10000"/>
                <a:gd name="connsiteY9" fmla="*/ 10000 h 10000"/>
                <a:gd name="connsiteX10" fmla="*/ 65 w 10000"/>
                <a:gd name="connsiteY10" fmla="*/ 45 h 10000"/>
                <a:gd name="connsiteX11" fmla="*/ 10000 w 10000"/>
                <a:gd name="connsiteY11" fmla="*/ 0 h 10000"/>
                <a:gd name="connsiteX0" fmla="*/ 10000 w 10000"/>
                <a:gd name="connsiteY0" fmla="*/ 0 h 10000"/>
                <a:gd name="connsiteX1" fmla="*/ 9793 w 10000"/>
                <a:gd name="connsiteY1" fmla="*/ 1368 h 10000"/>
                <a:gd name="connsiteX2" fmla="*/ 8752 w 10000"/>
                <a:gd name="connsiteY2" fmla="*/ 2701 h 10000"/>
                <a:gd name="connsiteX3" fmla="*/ 7075 w 10000"/>
                <a:gd name="connsiteY3" fmla="*/ 4024 h 10000"/>
                <a:gd name="connsiteX4" fmla="*/ 6035 w 10000"/>
                <a:gd name="connsiteY4" fmla="*/ 5406 h 10000"/>
                <a:gd name="connsiteX5" fmla="*/ 6187 w 10000"/>
                <a:gd name="connsiteY5" fmla="*/ 7073 h 10000"/>
                <a:gd name="connsiteX6" fmla="*/ 7527 w 10000"/>
                <a:gd name="connsiteY6" fmla="*/ 8550 h 10000"/>
                <a:gd name="connsiteX7" fmla="*/ 9510 w 10000"/>
                <a:gd name="connsiteY7" fmla="*/ 9761 h 10000"/>
                <a:gd name="connsiteX8" fmla="*/ 9801 w 10000"/>
                <a:gd name="connsiteY8" fmla="*/ 9945 h 10000"/>
                <a:gd name="connsiteX9" fmla="*/ 0 w 10000"/>
                <a:gd name="connsiteY9" fmla="*/ 10000 h 10000"/>
                <a:gd name="connsiteX10" fmla="*/ 65 w 10000"/>
                <a:gd name="connsiteY10" fmla="*/ 45 h 10000"/>
                <a:gd name="connsiteX11" fmla="*/ 10000 w 10000"/>
                <a:gd name="connsiteY11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000" h="10000">
                  <a:moveTo>
                    <a:pt x="10000" y="0"/>
                  </a:moveTo>
                  <a:cubicBezTo>
                    <a:pt x="10000" y="0"/>
                    <a:pt x="10001" y="918"/>
                    <a:pt x="9793" y="1368"/>
                  </a:cubicBezTo>
                  <a:cubicBezTo>
                    <a:pt x="9585" y="1818"/>
                    <a:pt x="9205" y="2258"/>
                    <a:pt x="8752" y="2701"/>
                  </a:cubicBezTo>
                  <a:cubicBezTo>
                    <a:pt x="8299" y="3144"/>
                    <a:pt x="7761" y="3539"/>
                    <a:pt x="7075" y="4024"/>
                  </a:cubicBezTo>
                  <a:cubicBezTo>
                    <a:pt x="6389" y="4509"/>
                    <a:pt x="6183" y="4898"/>
                    <a:pt x="6035" y="5406"/>
                  </a:cubicBezTo>
                  <a:cubicBezTo>
                    <a:pt x="5887" y="5914"/>
                    <a:pt x="5938" y="6549"/>
                    <a:pt x="6187" y="7073"/>
                  </a:cubicBezTo>
                  <a:cubicBezTo>
                    <a:pt x="6436" y="7597"/>
                    <a:pt x="6973" y="8102"/>
                    <a:pt x="7527" y="8550"/>
                  </a:cubicBezTo>
                  <a:cubicBezTo>
                    <a:pt x="8081" y="8998"/>
                    <a:pt x="9131" y="9529"/>
                    <a:pt x="9510" y="9761"/>
                  </a:cubicBezTo>
                  <a:cubicBezTo>
                    <a:pt x="9889" y="9994"/>
                    <a:pt x="10025" y="9943"/>
                    <a:pt x="9801" y="9945"/>
                  </a:cubicBezTo>
                  <a:lnTo>
                    <a:pt x="0" y="10000"/>
                  </a:lnTo>
                  <a:cubicBezTo>
                    <a:pt x="22" y="6681"/>
                    <a:pt x="43" y="3364"/>
                    <a:pt x="65" y="45"/>
                  </a:cubicBezTo>
                  <a:lnTo>
                    <a:pt x="10000" y="0"/>
                  </a:lnTo>
                  <a:close/>
                </a:path>
              </a:pathLst>
            </a:custGeom>
            <a:gradFill>
              <a:gsLst>
                <a:gs pos="22000">
                  <a:srgbClr val="000C82"/>
                </a:gs>
                <a:gs pos="91000">
                  <a:srgbClr val="5807EB"/>
                </a:gs>
                <a:gs pos="100000">
                  <a:srgbClr val="0643E7"/>
                </a:gs>
              </a:gsLst>
              <a:lin ang="1800000" scaled="0"/>
            </a:gradFill>
            <a:ln w="9525" cap="flat">
              <a:noFill/>
              <a:prstDash val="solid"/>
              <a:miter/>
            </a:ln>
            <a:effectLst>
              <a:outerShdw blurRad="177800" dist="2413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Rectangle: Rounded Corners 2"/>
          <p:cNvSpPr/>
          <p:nvPr/>
        </p:nvSpPr>
        <p:spPr>
          <a:xfrm>
            <a:off x="1393372" y="2589171"/>
            <a:ext cx="9405257" cy="2885436"/>
          </a:xfrm>
          <a:prstGeom prst="roundRect">
            <a:avLst>
              <a:gd name="adj" fmla="val 1935"/>
            </a:avLst>
          </a:prstGeom>
          <a:solidFill>
            <a:schemeClr val="bg1"/>
          </a:solidFill>
          <a:ln>
            <a:noFill/>
          </a:ln>
          <a:effectLst>
            <a:outerShdw blurRad="381000" dist="63500" dir="5400000" algn="t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039007" y="1778980"/>
            <a:ext cx="8113986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Ut wisi enim ad minim veniam</a:t>
            </a: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, quis nostrud exerci tation ullamcorper suscipit lobortis nisl ut aliquip ex ea commodo consequat. Lorem ipsum dolor sit amet, consectetuer adipiscing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04458" y="829705"/>
            <a:ext cx="6183086" cy="646331"/>
          </a:xfrm>
          <a:prstGeom prst="rect">
            <a:avLst/>
          </a:prstGeom>
          <a:noFill/>
          <a:effectLst>
            <a:outerShdw blurRad="50800" dist="38100" dir="5400000" sx="110000" sy="11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spcAft>
                <a:spcPts val="7200"/>
              </a:spcAft>
            </a:pPr>
            <a:r>
              <a:rPr lang="zh-CN" altLang="en-US" sz="3600" b="1" spc="300" dirty="0">
                <a:gradFill>
                  <a:gsLst>
                    <a:gs pos="0">
                      <a:srgbClr val="E8E4F0">
                        <a:alpha val="0"/>
                      </a:srgbClr>
                    </a:gs>
                    <a:gs pos="51000">
                      <a:srgbClr val="FFFFFF"/>
                    </a:gs>
                  </a:gsLst>
                  <a:lin ang="16200000" scaled="0"/>
                </a:gradFill>
                <a:cs typeface="+mn-ea"/>
                <a:sym typeface="+mn-lt"/>
              </a:rPr>
              <a:t>锐普演示</a:t>
            </a:r>
            <a:endParaRPr lang="en-US" altLang="zh-CN" sz="3600" b="1" spc="300" dirty="0">
              <a:gradFill>
                <a:gsLst>
                  <a:gs pos="0">
                    <a:srgbClr val="E8E4F0">
                      <a:alpha val="0"/>
                    </a:srgbClr>
                  </a:gs>
                  <a:gs pos="51000">
                    <a:srgbClr val="FFFFFF"/>
                  </a:gs>
                </a:gsLst>
                <a:lin ang="16200000" scaled="0"/>
              </a:gradFill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79084" y="3003367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陈魁</a:t>
            </a:r>
            <a:endParaRPr kumimoji="0" lang="id-ID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79084" y="3403477"/>
            <a:ext cx="19704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noProof="0" dirty="0">
                <a:solidFill>
                  <a:prstClr val="white">
                    <a:lumMod val="65000"/>
                  </a:prstClr>
                </a:solidFill>
                <a:latin typeface="+mn-ea"/>
                <a:cs typeface="+mn-ea"/>
                <a:sym typeface="+mn-lt"/>
              </a:rPr>
              <a:t>我们积极推广</a:t>
            </a:r>
            <a:r>
              <a:rPr lang="en-US" altLang="zh-CN" sz="1400" noProof="0" dirty="0">
                <a:solidFill>
                  <a:prstClr val="white">
                    <a:lumMod val="65000"/>
                  </a:prstClr>
                </a:solidFill>
                <a:latin typeface="+mn-ea"/>
                <a:cs typeface="+mn-ea"/>
                <a:sym typeface="+mn-lt"/>
              </a:rPr>
              <a:t>PPT</a:t>
            </a:r>
            <a:r>
              <a:rPr lang="zh-CN" altLang="en-US" sz="1400" noProof="0" dirty="0">
                <a:solidFill>
                  <a:prstClr val="white">
                    <a:lumMod val="65000"/>
                  </a:prstClr>
                </a:solidFill>
                <a:latin typeface="+mn-ea"/>
                <a:cs typeface="+mn-ea"/>
                <a:sym typeface="+mn-lt"/>
              </a:rPr>
              <a:t>应用</a:t>
            </a:r>
            <a:endParaRPr kumimoji="0" lang="id-ID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14" name="Freeform: Shape 13"/>
          <p:cNvSpPr/>
          <p:nvPr/>
        </p:nvSpPr>
        <p:spPr>
          <a:xfrm>
            <a:off x="4162509" y="3831310"/>
            <a:ext cx="620987" cy="540488"/>
          </a:xfrm>
          <a:custGeom>
            <a:avLst/>
            <a:gdLst>
              <a:gd name="connsiteX0" fmla="*/ 395021 w 395021"/>
              <a:gd name="connsiteY0" fmla="*/ 0 h 343815"/>
              <a:gd name="connsiteX1" fmla="*/ 395021 w 395021"/>
              <a:gd name="connsiteY1" fmla="*/ 70714 h 343815"/>
              <a:gd name="connsiteX2" fmla="*/ 320650 w 395021"/>
              <a:gd name="connsiteY2" fmla="*/ 179223 h 343815"/>
              <a:gd name="connsiteX3" fmla="*/ 395021 w 395021"/>
              <a:gd name="connsiteY3" fmla="*/ 179223 h 343815"/>
              <a:gd name="connsiteX4" fmla="*/ 395021 w 395021"/>
              <a:gd name="connsiteY4" fmla="*/ 343815 h 343815"/>
              <a:gd name="connsiteX5" fmla="*/ 242621 w 395021"/>
              <a:gd name="connsiteY5" fmla="*/ 343815 h 343815"/>
              <a:gd name="connsiteX6" fmla="*/ 242621 w 395021"/>
              <a:gd name="connsiteY6" fmla="*/ 179223 h 343815"/>
              <a:gd name="connsiteX7" fmla="*/ 287731 w 395021"/>
              <a:gd name="connsiteY7" fmla="*/ 63399 h 343815"/>
              <a:gd name="connsiteX8" fmla="*/ 395021 w 395021"/>
              <a:gd name="connsiteY8" fmla="*/ 0 h 343815"/>
              <a:gd name="connsiteX9" fmla="*/ 152400 w 395021"/>
              <a:gd name="connsiteY9" fmla="*/ 0 h 343815"/>
              <a:gd name="connsiteX10" fmla="*/ 152400 w 395021"/>
              <a:gd name="connsiteY10" fmla="*/ 70714 h 343815"/>
              <a:gd name="connsiteX11" fmla="*/ 78029 w 395021"/>
              <a:gd name="connsiteY11" fmla="*/ 179223 h 343815"/>
              <a:gd name="connsiteX12" fmla="*/ 152400 w 395021"/>
              <a:gd name="connsiteY12" fmla="*/ 179223 h 343815"/>
              <a:gd name="connsiteX13" fmla="*/ 152400 w 395021"/>
              <a:gd name="connsiteY13" fmla="*/ 343815 h 343815"/>
              <a:gd name="connsiteX14" fmla="*/ 0 w 395021"/>
              <a:gd name="connsiteY14" fmla="*/ 343815 h 343815"/>
              <a:gd name="connsiteX15" fmla="*/ 0 w 395021"/>
              <a:gd name="connsiteY15" fmla="*/ 179223 h 343815"/>
              <a:gd name="connsiteX16" fmla="*/ 45111 w 395021"/>
              <a:gd name="connsiteY16" fmla="*/ 63399 h 343815"/>
              <a:gd name="connsiteX17" fmla="*/ 152400 w 395021"/>
              <a:gd name="connsiteY17" fmla="*/ 0 h 34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95021" h="343815">
                <a:moveTo>
                  <a:pt x="395021" y="0"/>
                </a:moveTo>
                <a:lnTo>
                  <a:pt x="395021" y="70714"/>
                </a:lnTo>
                <a:cubicBezTo>
                  <a:pt x="345440" y="87783"/>
                  <a:pt x="320650" y="123952"/>
                  <a:pt x="320650" y="179223"/>
                </a:cubicBezTo>
                <a:lnTo>
                  <a:pt x="395021" y="179223"/>
                </a:lnTo>
                <a:lnTo>
                  <a:pt x="395021" y="343815"/>
                </a:lnTo>
                <a:lnTo>
                  <a:pt x="242621" y="343815"/>
                </a:lnTo>
                <a:lnTo>
                  <a:pt x="242621" y="179223"/>
                </a:lnTo>
                <a:cubicBezTo>
                  <a:pt x="242621" y="135332"/>
                  <a:pt x="257658" y="96724"/>
                  <a:pt x="287731" y="63399"/>
                </a:cubicBezTo>
                <a:cubicBezTo>
                  <a:pt x="314554" y="34138"/>
                  <a:pt x="350317" y="13005"/>
                  <a:pt x="395021" y="0"/>
                </a:cubicBezTo>
                <a:close/>
                <a:moveTo>
                  <a:pt x="152400" y="0"/>
                </a:moveTo>
                <a:lnTo>
                  <a:pt x="152400" y="70714"/>
                </a:lnTo>
                <a:cubicBezTo>
                  <a:pt x="102819" y="87783"/>
                  <a:pt x="78029" y="123952"/>
                  <a:pt x="78029" y="179223"/>
                </a:cubicBezTo>
                <a:lnTo>
                  <a:pt x="152400" y="179223"/>
                </a:lnTo>
                <a:lnTo>
                  <a:pt x="152400" y="343815"/>
                </a:lnTo>
                <a:lnTo>
                  <a:pt x="0" y="343815"/>
                </a:lnTo>
                <a:lnTo>
                  <a:pt x="0" y="179223"/>
                </a:lnTo>
                <a:cubicBezTo>
                  <a:pt x="0" y="135332"/>
                  <a:pt x="15037" y="96724"/>
                  <a:pt x="45111" y="63399"/>
                </a:cubicBezTo>
                <a:cubicBezTo>
                  <a:pt x="71933" y="34138"/>
                  <a:pt x="107696" y="13005"/>
                  <a:pt x="152400" y="0"/>
                </a:cubicBezTo>
                <a:close/>
              </a:path>
            </a:pathLst>
          </a:custGeom>
          <a:gradFill>
            <a:gsLst>
              <a:gs pos="20000">
                <a:srgbClr val="000F8A"/>
              </a:gs>
              <a:gs pos="65000">
                <a:srgbClr val="5807EB"/>
              </a:gs>
              <a:gs pos="100000">
                <a:srgbClr val="0643E7"/>
              </a:gs>
            </a:gsLst>
            <a:lin ang="6600000" scaled="0"/>
          </a:gradFill>
          <a:ln w="9525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d-ID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79084" y="4126519"/>
            <a:ext cx="5247363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全国高校公益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巡讲，走遍全国上百所高校，让百万学子掌握专业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制作技能，提升入职竞争力。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Freeform 31"/>
          <p:cNvSpPr>
            <a:spLocks noChangeArrowheads="1"/>
          </p:cNvSpPr>
          <p:nvPr/>
        </p:nvSpPr>
        <p:spPr bwMode="auto">
          <a:xfrm>
            <a:off x="11189804" y="3865311"/>
            <a:ext cx="323525" cy="333156"/>
          </a:xfrm>
          <a:custGeom>
            <a:avLst/>
            <a:gdLst>
              <a:gd name="T0" fmla="*/ 142375 w 619"/>
              <a:gd name="T1" fmla="*/ 105984 h 634"/>
              <a:gd name="T2" fmla="*/ 142375 w 619"/>
              <a:gd name="T3" fmla="*/ 105984 h 634"/>
              <a:gd name="T4" fmla="*/ 89657 w 619"/>
              <a:gd name="T5" fmla="*/ 52992 h 634"/>
              <a:gd name="T6" fmla="*/ 79257 w 619"/>
              <a:gd name="T7" fmla="*/ 52992 h 634"/>
              <a:gd name="T8" fmla="*/ 79257 w 619"/>
              <a:gd name="T9" fmla="*/ 63446 h 634"/>
              <a:gd name="T10" fmla="*/ 126596 w 619"/>
              <a:gd name="T11" fmla="*/ 111392 h 634"/>
              <a:gd name="T12" fmla="*/ 79257 w 619"/>
              <a:gd name="T13" fmla="*/ 164384 h 634"/>
              <a:gd name="T14" fmla="*/ 79257 w 619"/>
              <a:gd name="T15" fmla="*/ 174838 h 634"/>
              <a:gd name="T16" fmla="*/ 89657 w 619"/>
              <a:gd name="T17" fmla="*/ 174838 h 634"/>
              <a:gd name="T18" fmla="*/ 142375 w 619"/>
              <a:gd name="T19" fmla="*/ 121846 h 634"/>
              <a:gd name="T20" fmla="*/ 142375 w 619"/>
              <a:gd name="T21" fmla="*/ 111392 h 634"/>
              <a:gd name="T22" fmla="*/ 142375 w 619"/>
              <a:gd name="T23" fmla="*/ 105984 h 634"/>
              <a:gd name="T24" fmla="*/ 110816 w 619"/>
              <a:gd name="T25" fmla="*/ 0 h 634"/>
              <a:gd name="T26" fmla="*/ 110816 w 619"/>
              <a:gd name="T27" fmla="*/ 0 h 634"/>
              <a:gd name="T28" fmla="*/ 0 w 619"/>
              <a:gd name="T29" fmla="*/ 111392 h 634"/>
              <a:gd name="T30" fmla="*/ 110816 w 619"/>
              <a:gd name="T31" fmla="*/ 228191 h 634"/>
              <a:gd name="T32" fmla="*/ 221632 w 619"/>
              <a:gd name="T33" fmla="*/ 111392 h 634"/>
              <a:gd name="T34" fmla="*/ 110816 w 619"/>
              <a:gd name="T35" fmla="*/ 0 h 634"/>
              <a:gd name="T36" fmla="*/ 110816 w 619"/>
              <a:gd name="T37" fmla="*/ 212329 h 634"/>
              <a:gd name="T38" fmla="*/ 110816 w 619"/>
              <a:gd name="T39" fmla="*/ 212329 h 634"/>
              <a:gd name="T40" fmla="*/ 10400 w 619"/>
              <a:gd name="T41" fmla="*/ 111392 h 634"/>
              <a:gd name="T42" fmla="*/ 110816 w 619"/>
              <a:gd name="T43" fmla="*/ 15862 h 634"/>
              <a:gd name="T44" fmla="*/ 211232 w 619"/>
              <a:gd name="T45" fmla="*/ 111392 h 634"/>
              <a:gd name="T46" fmla="*/ 110816 w 619"/>
              <a:gd name="T47" fmla="*/ 212329 h 63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619" h="634">
                <a:moveTo>
                  <a:pt x="397" y="294"/>
                </a:moveTo>
                <a:lnTo>
                  <a:pt x="397" y="294"/>
                </a:lnTo>
                <a:cubicBezTo>
                  <a:pt x="250" y="147"/>
                  <a:pt x="250" y="147"/>
                  <a:pt x="250" y="147"/>
                </a:cubicBezTo>
                <a:cubicBezTo>
                  <a:pt x="235" y="132"/>
                  <a:pt x="221" y="132"/>
                  <a:pt x="221" y="147"/>
                </a:cubicBezTo>
                <a:cubicBezTo>
                  <a:pt x="206" y="147"/>
                  <a:pt x="206" y="162"/>
                  <a:pt x="221" y="176"/>
                </a:cubicBezTo>
                <a:cubicBezTo>
                  <a:pt x="353" y="309"/>
                  <a:pt x="353" y="309"/>
                  <a:pt x="353" y="309"/>
                </a:cubicBezTo>
                <a:cubicBezTo>
                  <a:pt x="221" y="456"/>
                  <a:pt x="221" y="456"/>
                  <a:pt x="221" y="456"/>
                </a:cubicBezTo>
                <a:cubicBezTo>
                  <a:pt x="206" y="456"/>
                  <a:pt x="206" y="471"/>
                  <a:pt x="221" y="485"/>
                </a:cubicBezTo>
                <a:cubicBezTo>
                  <a:pt x="221" y="485"/>
                  <a:pt x="235" y="485"/>
                  <a:pt x="250" y="485"/>
                </a:cubicBezTo>
                <a:cubicBezTo>
                  <a:pt x="397" y="338"/>
                  <a:pt x="397" y="338"/>
                  <a:pt x="397" y="338"/>
                </a:cubicBezTo>
                <a:cubicBezTo>
                  <a:pt x="397" y="324"/>
                  <a:pt x="397" y="324"/>
                  <a:pt x="397" y="309"/>
                </a:cubicBezTo>
                <a:lnTo>
                  <a:pt x="397" y="294"/>
                </a:lnTo>
                <a:close/>
                <a:moveTo>
                  <a:pt x="309" y="0"/>
                </a:moveTo>
                <a:lnTo>
                  <a:pt x="309" y="0"/>
                </a:lnTo>
                <a:cubicBezTo>
                  <a:pt x="132" y="0"/>
                  <a:pt x="0" y="147"/>
                  <a:pt x="0" y="309"/>
                </a:cubicBezTo>
                <a:cubicBezTo>
                  <a:pt x="0" y="485"/>
                  <a:pt x="132" y="633"/>
                  <a:pt x="309" y="633"/>
                </a:cubicBezTo>
                <a:cubicBezTo>
                  <a:pt x="486" y="633"/>
                  <a:pt x="618" y="485"/>
                  <a:pt x="618" y="309"/>
                </a:cubicBezTo>
                <a:cubicBezTo>
                  <a:pt x="618" y="147"/>
                  <a:pt x="486" y="0"/>
                  <a:pt x="309" y="0"/>
                </a:cubicBezTo>
                <a:close/>
                <a:moveTo>
                  <a:pt x="309" y="589"/>
                </a:moveTo>
                <a:lnTo>
                  <a:pt x="309" y="589"/>
                </a:lnTo>
                <a:cubicBezTo>
                  <a:pt x="162" y="589"/>
                  <a:pt x="29" y="471"/>
                  <a:pt x="29" y="309"/>
                </a:cubicBezTo>
                <a:cubicBezTo>
                  <a:pt x="29" y="162"/>
                  <a:pt x="162" y="44"/>
                  <a:pt x="309" y="44"/>
                </a:cubicBezTo>
                <a:cubicBezTo>
                  <a:pt x="456" y="44"/>
                  <a:pt x="589" y="162"/>
                  <a:pt x="589" y="309"/>
                </a:cubicBezTo>
                <a:cubicBezTo>
                  <a:pt x="589" y="471"/>
                  <a:pt x="456" y="589"/>
                  <a:pt x="309" y="589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Freeform 31"/>
          <p:cNvSpPr>
            <a:spLocks noChangeArrowheads="1"/>
          </p:cNvSpPr>
          <p:nvPr/>
        </p:nvSpPr>
        <p:spPr bwMode="auto">
          <a:xfrm flipH="1">
            <a:off x="678672" y="3865311"/>
            <a:ext cx="323525" cy="333156"/>
          </a:xfrm>
          <a:custGeom>
            <a:avLst/>
            <a:gdLst>
              <a:gd name="T0" fmla="*/ 142375 w 619"/>
              <a:gd name="T1" fmla="*/ 105984 h 634"/>
              <a:gd name="T2" fmla="*/ 142375 w 619"/>
              <a:gd name="T3" fmla="*/ 105984 h 634"/>
              <a:gd name="T4" fmla="*/ 89657 w 619"/>
              <a:gd name="T5" fmla="*/ 52992 h 634"/>
              <a:gd name="T6" fmla="*/ 79257 w 619"/>
              <a:gd name="T7" fmla="*/ 52992 h 634"/>
              <a:gd name="T8" fmla="*/ 79257 w 619"/>
              <a:gd name="T9" fmla="*/ 63446 h 634"/>
              <a:gd name="T10" fmla="*/ 126596 w 619"/>
              <a:gd name="T11" fmla="*/ 111392 h 634"/>
              <a:gd name="T12" fmla="*/ 79257 w 619"/>
              <a:gd name="T13" fmla="*/ 164384 h 634"/>
              <a:gd name="T14" fmla="*/ 79257 w 619"/>
              <a:gd name="T15" fmla="*/ 174838 h 634"/>
              <a:gd name="T16" fmla="*/ 89657 w 619"/>
              <a:gd name="T17" fmla="*/ 174838 h 634"/>
              <a:gd name="T18" fmla="*/ 142375 w 619"/>
              <a:gd name="T19" fmla="*/ 121846 h 634"/>
              <a:gd name="T20" fmla="*/ 142375 w 619"/>
              <a:gd name="T21" fmla="*/ 111392 h 634"/>
              <a:gd name="T22" fmla="*/ 142375 w 619"/>
              <a:gd name="T23" fmla="*/ 105984 h 634"/>
              <a:gd name="T24" fmla="*/ 110816 w 619"/>
              <a:gd name="T25" fmla="*/ 0 h 634"/>
              <a:gd name="T26" fmla="*/ 110816 w 619"/>
              <a:gd name="T27" fmla="*/ 0 h 634"/>
              <a:gd name="T28" fmla="*/ 0 w 619"/>
              <a:gd name="T29" fmla="*/ 111392 h 634"/>
              <a:gd name="T30" fmla="*/ 110816 w 619"/>
              <a:gd name="T31" fmla="*/ 228191 h 634"/>
              <a:gd name="T32" fmla="*/ 221632 w 619"/>
              <a:gd name="T33" fmla="*/ 111392 h 634"/>
              <a:gd name="T34" fmla="*/ 110816 w 619"/>
              <a:gd name="T35" fmla="*/ 0 h 634"/>
              <a:gd name="T36" fmla="*/ 110816 w 619"/>
              <a:gd name="T37" fmla="*/ 212329 h 634"/>
              <a:gd name="T38" fmla="*/ 110816 w 619"/>
              <a:gd name="T39" fmla="*/ 212329 h 634"/>
              <a:gd name="T40" fmla="*/ 10400 w 619"/>
              <a:gd name="T41" fmla="*/ 111392 h 634"/>
              <a:gd name="T42" fmla="*/ 110816 w 619"/>
              <a:gd name="T43" fmla="*/ 15862 h 634"/>
              <a:gd name="T44" fmla="*/ 211232 w 619"/>
              <a:gd name="T45" fmla="*/ 111392 h 634"/>
              <a:gd name="T46" fmla="*/ 110816 w 619"/>
              <a:gd name="T47" fmla="*/ 212329 h 63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619" h="634">
                <a:moveTo>
                  <a:pt x="397" y="294"/>
                </a:moveTo>
                <a:lnTo>
                  <a:pt x="397" y="294"/>
                </a:lnTo>
                <a:cubicBezTo>
                  <a:pt x="250" y="147"/>
                  <a:pt x="250" y="147"/>
                  <a:pt x="250" y="147"/>
                </a:cubicBezTo>
                <a:cubicBezTo>
                  <a:pt x="235" y="132"/>
                  <a:pt x="221" y="132"/>
                  <a:pt x="221" y="147"/>
                </a:cubicBezTo>
                <a:cubicBezTo>
                  <a:pt x="206" y="147"/>
                  <a:pt x="206" y="162"/>
                  <a:pt x="221" y="176"/>
                </a:cubicBezTo>
                <a:cubicBezTo>
                  <a:pt x="353" y="309"/>
                  <a:pt x="353" y="309"/>
                  <a:pt x="353" y="309"/>
                </a:cubicBezTo>
                <a:cubicBezTo>
                  <a:pt x="221" y="456"/>
                  <a:pt x="221" y="456"/>
                  <a:pt x="221" y="456"/>
                </a:cubicBezTo>
                <a:cubicBezTo>
                  <a:pt x="206" y="456"/>
                  <a:pt x="206" y="471"/>
                  <a:pt x="221" y="485"/>
                </a:cubicBezTo>
                <a:cubicBezTo>
                  <a:pt x="221" y="485"/>
                  <a:pt x="235" y="485"/>
                  <a:pt x="250" y="485"/>
                </a:cubicBezTo>
                <a:cubicBezTo>
                  <a:pt x="397" y="338"/>
                  <a:pt x="397" y="338"/>
                  <a:pt x="397" y="338"/>
                </a:cubicBezTo>
                <a:cubicBezTo>
                  <a:pt x="397" y="324"/>
                  <a:pt x="397" y="324"/>
                  <a:pt x="397" y="309"/>
                </a:cubicBezTo>
                <a:lnTo>
                  <a:pt x="397" y="294"/>
                </a:lnTo>
                <a:close/>
                <a:moveTo>
                  <a:pt x="309" y="0"/>
                </a:moveTo>
                <a:lnTo>
                  <a:pt x="309" y="0"/>
                </a:lnTo>
                <a:cubicBezTo>
                  <a:pt x="132" y="0"/>
                  <a:pt x="0" y="147"/>
                  <a:pt x="0" y="309"/>
                </a:cubicBezTo>
                <a:cubicBezTo>
                  <a:pt x="0" y="485"/>
                  <a:pt x="132" y="633"/>
                  <a:pt x="309" y="633"/>
                </a:cubicBezTo>
                <a:cubicBezTo>
                  <a:pt x="486" y="633"/>
                  <a:pt x="618" y="485"/>
                  <a:pt x="618" y="309"/>
                </a:cubicBezTo>
                <a:cubicBezTo>
                  <a:pt x="618" y="147"/>
                  <a:pt x="486" y="0"/>
                  <a:pt x="309" y="0"/>
                </a:cubicBezTo>
                <a:close/>
                <a:moveTo>
                  <a:pt x="309" y="589"/>
                </a:moveTo>
                <a:lnTo>
                  <a:pt x="309" y="589"/>
                </a:lnTo>
                <a:cubicBezTo>
                  <a:pt x="162" y="589"/>
                  <a:pt x="29" y="471"/>
                  <a:pt x="29" y="309"/>
                </a:cubicBezTo>
                <a:cubicBezTo>
                  <a:pt x="29" y="162"/>
                  <a:pt x="162" y="44"/>
                  <a:pt x="309" y="44"/>
                </a:cubicBezTo>
                <a:cubicBezTo>
                  <a:pt x="456" y="44"/>
                  <a:pt x="589" y="162"/>
                  <a:pt x="589" y="309"/>
                </a:cubicBezTo>
                <a:cubicBezTo>
                  <a:pt x="589" y="471"/>
                  <a:pt x="456" y="589"/>
                  <a:pt x="309" y="589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E0718055-AF45-4209-B5F8-2D7AB8C03C84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66" r="24566"/>
          <a:stretch>
            <a:fillRect/>
          </a:stretch>
        </p:blipFill>
        <p:spPr>
          <a:xfrm>
            <a:off x="0" y="2967038"/>
            <a:ext cx="2613025" cy="2884487"/>
          </a:xfrm>
        </p:spPr>
      </p:pic>
      <p:pic>
        <p:nvPicPr>
          <p:cNvPr id="27" name="图形 26">
            <a:extLst>
              <a:ext uri="{FF2B5EF4-FFF2-40B4-BE49-F238E27FC236}">
                <a16:creationId xmlns:a16="http://schemas.microsoft.com/office/drawing/2014/main" id="{EF2883EF-D2D0-4C52-9E9F-9B3CE12126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76205" y="566057"/>
            <a:ext cx="2052085" cy="123408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C7B8A869-607A-4A5C-ADF1-0B501046C904}"/>
              </a:ext>
            </a:extLst>
          </p:cNvPr>
          <p:cNvSpPr/>
          <p:nvPr/>
        </p:nvSpPr>
        <p:spPr>
          <a:xfrm>
            <a:off x="5736000" y="1585318"/>
            <a:ext cx="720000" cy="36000"/>
          </a:xfrm>
          <a:prstGeom prst="rect">
            <a:avLst/>
          </a:prstGeom>
          <a:gradFill>
            <a:gsLst>
              <a:gs pos="0">
                <a:srgbClr val="FFC000"/>
              </a:gs>
              <a:gs pos="91000">
                <a:srgbClr val="5E03E3"/>
              </a:gs>
            </a:gsLst>
            <a:lin ang="4200000" scaled="0"/>
          </a:gradFill>
          <a:ln w="9525" cap="flat">
            <a:noFill/>
            <a:prstDash val="solid"/>
            <a:miter/>
          </a:ln>
          <a:effectLst>
            <a:outerShdw blurRad="101600" dist="38100" dir="2700000" algn="tl" rotWithShape="0">
              <a:prstClr val="black">
                <a:alpha val="3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8CA3C2EA-9032-465F-B00D-EB57F518E65D}"/>
              </a:ext>
            </a:extLst>
          </p:cNvPr>
          <p:cNvSpPr/>
          <p:nvPr/>
        </p:nvSpPr>
        <p:spPr>
          <a:xfrm>
            <a:off x="9432652" y="6230570"/>
            <a:ext cx="2229462" cy="32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600" spc="1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 Quality Control Manual of Chinese Standard PPT</a:t>
            </a:r>
          </a:p>
        </p:txBody>
      </p:sp>
      <p:sp>
        <p:nvSpPr>
          <p:cNvPr id="31" name="Freeform: Shape 13">
            <a:extLst>
              <a:ext uri="{FF2B5EF4-FFF2-40B4-BE49-F238E27FC236}">
                <a16:creationId xmlns:a16="http://schemas.microsoft.com/office/drawing/2014/main" id="{4AA562EA-21BD-44FE-9E47-E553E87DC34D}"/>
              </a:ext>
            </a:extLst>
          </p:cNvPr>
          <p:cNvSpPr/>
          <p:nvPr/>
        </p:nvSpPr>
        <p:spPr>
          <a:xfrm rot="10800000">
            <a:off x="8811665" y="4784963"/>
            <a:ext cx="620987" cy="540488"/>
          </a:xfrm>
          <a:custGeom>
            <a:avLst/>
            <a:gdLst>
              <a:gd name="connsiteX0" fmla="*/ 395021 w 395021"/>
              <a:gd name="connsiteY0" fmla="*/ 0 h 343815"/>
              <a:gd name="connsiteX1" fmla="*/ 395021 w 395021"/>
              <a:gd name="connsiteY1" fmla="*/ 70714 h 343815"/>
              <a:gd name="connsiteX2" fmla="*/ 320650 w 395021"/>
              <a:gd name="connsiteY2" fmla="*/ 179223 h 343815"/>
              <a:gd name="connsiteX3" fmla="*/ 395021 w 395021"/>
              <a:gd name="connsiteY3" fmla="*/ 179223 h 343815"/>
              <a:gd name="connsiteX4" fmla="*/ 395021 w 395021"/>
              <a:gd name="connsiteY4" fmla="*/ 343815 h 343815"/>
              <a:gd name="connsiteX5" fmla="*/ 242621 w 395021"/>
              <a:gd name="connsiteY5" fmla="*/ 343815 h 343815"/>
              <a:gd name="connsiteX6" fmla="*/ 242621 w 395021"/>
              <a:gd name="connsiteY6" fmla="*/ 179223 h 343815"/>
              <a:gd name="connsiteX7" fmla="*/ 287731 w 395021"/>
              <a:gd name="connsiteY7" fmla="*/ 63399 h 343815"/>
              <a:gd name="connsiteX8" fmla="*/ 395021 w 395021"/>
              <a:gd name="connsiteY8" fmla="*/ 0 h 343815"/>
              <a:gd name="connsiteX9" fmla="*/ 152400 w 395021"/>
              <a:gd name="connsiteY9" fmla="*/ 0 h 343815"/>
              <a:gd name="connsiteX10" fmla="*/ 152400 w 395021"/>
              <a:gd name="connsiteY10" fmla="*/ 70714 h 343815"/>
              <a:gd name="connsiteX11" fmla="*/ 78029 w 395021"/>
              <a:gd name="connsiteY11" fmla="*/ 179223 h 343815"/>
              <a:gd name="connsiteX12" fmla="*/ 152400 w 395021"/>
              <a:gd name="connsiteY12" fmla="*/ 179223 h 343815"/>
              <a:gd name="connsiteX13" fmla="*/ 152400 w 395021"/>
              <a:gd name="connsiteY13" fmla="*/ 343815 h 343815"/>
              <a:gd name="connsiteX14" fmla="*/ 0 w 395021"/>
              <a:gd name="connsiteY14" fmla="*/ 343815 h 343815"/>
              <a:gd name="connsiteX15" fmla="*/ 0 w 395021"/>
              <a:gd name="connsiteY15" fmla="*/ 179223 h 343815"/>
              <a:gd name="connsiteX16" fmla="*/ 45111 w 395021"/>
              <a:gd name="connsiteY16" fmla="*/ 63399 h 343815"/>
              <a:gd name="connsiteX17" fmla="*/ 152400 w 395021"/>
              <a:gd name="connsiteY17" fmla="*/ 0 h 34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95021" h="343815">
                <a:moveTo>
                  <a:pt x="395021" y="0"/>
                </a:moveTo>
                <a:lnTo>
                  <a:pt x="395021" y="70714"/>
                </a:lnTo>
                <a:cubicBezTo>
                  <a:pt x="345440" y="87783"/>
                  <a:pt x="320650" y="123952"/>
                  <a:pt x="320650" y="179223"/>
                </a:cubicBezTo>
                <a:lnTo>
                  <a:pt x="395021" y="179223"/>
                </a:lnTo>
                <a:lnTo>
                  <a:pt x="395021" y="343815"/>
                </a:lnTo>
                <a:lnTo>
                  <a:pt x="242621" y="343815"/>
                </a:lnTo>
                <a:lnTo>
                  <a:pt x="242621" y="179223"/>
                </a:lnTo>
                <a:cubicBezTo>
                  <a:pt x="242621" y="135332"/>
                  <a:pt x="257658" y="96724"/>
                  <a:pt x="287731" y="63399"/>
                </a:cubicBezTo>
                <a:cubicBezTo>
                  <a:pt x="314554" y="34138"/>
                  <a:pt x="350317" y="13005"/>
                  <a:pt x="395021" y="0"/>
                </a:cubicBezTo>
                <a:close/>
                <a:moveTo>
                  <a:pt x="152400" y="0"/>
                </a:moveTo>
                <a:lnTo>
                  <a:pt x="152400" y="70714"/>
                </a:lnTo>
                <a:cubicBezTo>
                  <a:pt x="102819" y="87783"/>
                  <a:pt x="78029" y="123952"/>
                  <a:pt x="78029" y="179223"/>
                </a:cubicBezTo>
                <a:lnTo>
                  <a:pt x="152400" y="179223"/>
                </a:lnTo>
                <a:lnTo>
                  <a:pt x="152400" y="343815"/>
                </a:lnTo>
                <a:lnTo>
                  <a:pt x="0" y="343815"/>
                </a:lnTo>
                <a:lnTo>
                  <a:pt x="0" y="179223"/>
                </a:lnTo>
                <a:cubicBezTo>
                  <a:pt x="0" y="135332"/>
                  <a:pt x="15037" y="96724"/>
                  <a:pt x="45111" y="63399"/>
                </a:cubicBezTo>
                <a:cubicBezTo>
                  <a:pt x="71933" y="34138"/>
                  <a:pt x="107696" y="13005"/>
                  <a:pt x="152400" y="0"/>
                </a:cubicBezTo>
                <a:close/>
              </a:path>
            </a:pathLst>
          </a:custGeom>
          <a:gradFill>
            <a:gsLst>
              <a:gs pos="20000">
                <a:srgbClr val="000F8A"/>
              </a:gs>
              <a:gs pos="65000">
                <a:srgbClr val="5807EB"/>
              </a:gs>
              <a:gs pos="100000">
                <a:srgbClr val="0643E7"/>
              </a:gs>
            </a:gsLst>
            <a:lin ang="6600000" scaled="0"/>
          </a:gradFill>
          <a:ln w="9525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d-ID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87640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12" grpId="0"/>
      <p:bldP spid="13" grpId="0"/>
      <p:bldP spid="14" grpId="0" animBg="1"/>
      <p:bldP spid="15" grpId="0"/>
      <p:bldP spid="16" grpId="0" animBg="1"/>
      <p:bldP spid="17" grpId="0" animBg="1"/>
      <p:bldP spid="28" grpId="0" animBg="1"/>
      <p:bldP spid="31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40mvaohb">
      <a:majorFont>
        <a:latin typeface="Arial" panose="020F0302020204030204"/>
        <a:ea typeface="Microsoft YaHei"/>
        <a:cs typeface=""/>
      </a:majorFont>
      <a:minorFont>
        <a:latin typeface="Arial" panose="020F0502020204030204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3419</TotalTime>
  <Words>2694</Words>
  <Application>Microsoft Office PowerPoint</Application>
  <PresentationFormat>宽屏</PresentationFormat>
  <Paragraphs>461</Paragraphs>
  <Slides>39</Slides>
  <Notes>26</Notes>
  <HiddenSlides>1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54" baseType="lpstr">
      <vt:lpstr>Arial</vt:lpstr>
      <vt:lpstr>等线</vt:lpstr>
      <vt:lpstr>方正兰亭刊黑_GBK</vt:lpstr>
      <vt:lpstr>等线 Light</vt:lpstr>
      <vt:lpstr>微软雅黑</vt:lpstr>
      <vt:lpstr>Segoe UI Light</vt:lpstr>
      <vt:lpstr>微软雅黑</vt:lpstr>
      <vt:lpstr>Impact</vt:lpstr>
      <vt:lpstr>造字工房悦圆演示版常规体</vt:lpstr>
      <vt:lpstr>思源宋体 CN Heavy</vt:lpstr>
      <vt:lpstr>腾祥凌黑简</vt:lpstr>
      <vt:lpstr>方正兰亭粗黑简体</vt:lpstr>
      <vt:lpstr>思源宋体 Heavy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 zz</dc:creator>
  <cp:lastModifiedBy>123</cp:lastModifiedBy>
  <cp:revision>362</cp:revision>
  <dcterms:created xsi:type="dcterms:W3CDTF">2019-01-04T05:42:02Z</dcterms:created>
  <dcterms:modified xsi:type="dcterms:W3CDTF">2020-07-08T07:03:30Z</dcterms:modified>
</cp:coreProperties>
</file>