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63" r:id="rId3"/>
    <p:sldId id="264" r:id="rId4"/>
    <p:sldId id="271" r:id="rId5"/>
    <p:sldId id="275" r:id="rId6"/>
    <p:sldId id="276" r:id="rId7"/>
    <p:sldId id="277" r:id="rId8"/>
    <p:sldId id="293" r:id="rId9"/>
    <p:sldId id="278" r:id="rId10"/>
    <p:sldId id="279" r:id="rId11"/>
    <p:sldId id="280" r:id="rId12"/>
    <p:sldId id="281" r:id="rId13"/>
    <p:sldId id="282" r:id="rId14"/>
    <p:sldId id="294" r:id="rId15"/>
    <p:sldId id="257" r:id="rId16"/>
    <p:sldId id="258" r:id="rId17"/>
    <p:sldId id="260" r:id="rId18"/>
    <p:sldId id="261" r:id="rId19"/>
    <p:sldId id="262" r:id="rId20"/>
    <p:sldId id="295" r:id="rId21"/>
    <p:sldId id="283" r:id="rId22"/>
    <p:sldId id="284" r:id="rId23"/>
    <p:sldId id="285" r:id="rId24"/>
    <p:sldId id="286" r:id="rId25"/>
    <p:sldId id="287" r:id="rId26"/>
    <p:sldId id="296" r:id="rId27"/>
    <p:sldId id="288" r:id="rId28"/>
    <p:sldId id="289" r:id="rId29"/>
    <p:sldId id="290" r:id="rId30"/>
    <p:sldId id="292" r:id="rId31"/>
    <p:sldId id="298" r:id="rId32"/>
    <p:sldId id="29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  <a:srgbClr val="F3983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5" d="100"/>
          <a:sy n="55" d="100"/>
        </p:scale>
        <p:origin x="2154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DEBBC-6721-45D7-B0EE-095777B9CEAB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B5600-3EF8-46F1-AFF6-ABE5DD91B3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754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67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33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066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77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56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40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271" y="1435300"/>
            <a:ext cx="4945978" cy="3786024"/>
            <a:chOff x="1608138" y="-12700"/>
            <a:chExt cx="8975726" cy="6870701"/>
          </a:xfrm>
        </p:grpSpPr>
        <p:sp>
          <p:nvSpPr>
            <p:cNvPr id="5" name="Freeform 5"/>
            <p:cNvSpPr/>
            <p:nvPr/>
          </p:nvSpPr>
          <p:spPr bwMode="auto">
            <a:xfrm>
              <a:off x="1608138" y="6611938"/>
              <a:ext cx="8763000" cy="242888"/>
            </a:xfrm>
            <a:custGeom>
              <a:avLst/>
              <a:gdLst>
                <a:gd name="T0" fmla="*/ 2801 w 2841"/>
                <a:gd name="T1" fmla="*/ 79 h 79"/>
                <a:gd name="T2" fmla="*/ 39 w 2841"/>
                <a:gd name="T3" fmla="*/ 79 h 79"/>
                <a:gd name="T4" fmla="*/ 0 w 2841"/>
                <a:gd name="T5" fmla="*/ 40 h 79"/>
                <a:gd name="T6" fmla="*/ 39 w 2841"/>
                <a:gd name="T7" fmla="*/ 0 h 79"/>
                <a:gd name="T8" fmla="*/ 2801 w 2841"/>
                <a:gd name="T9" fmla="*/ 0 h 79"/>
                <a:gd name="T10" fmla="*/ 2841 w 2841"/>
                <a:gd name="T11" fmla="*/ 40 h 79"/>
                <a:gd name="T12" fmla="*/ 2801 w 284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1" h="79">
                  <a:moveTo>
                    <a:pt x="2801" y="79"/>
                  </a:moveTo>
                  <a:cubicBezTo>
                    <a:pt x="39" y="79"/>
                    <a:pt x="39" y="79"/>
                    <a:pt x="39" y="79"/>
                  </a:cubicBezTo>
                  <a:cubicBezTo>
                    <a:pt x="18" y="79"/>
                    <a:pt x="0" y="61"/>
                    <a:pt x="0" y="40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801" y="0"/>
                    <a:pt x="2801" y="0"/>
                    <a:pt x="2801" y="0"/>
                  </a:cubicBezTo>
                  <a:cubicBezTo>
                    <a:pt x="2823" y="0"/>
                    <a:pt x="2841" y="18"/>
                    <a:pt x="2841" y="40"/>
                  </a:cubicBezTo>
                  <a:cubicBezTo>
                    <a:pt x="2841" y="61"/>
                    <a:pt x="2823" y="79"/>
                    <a:pt x="2801" y="79"/>
                  </a:cubicBez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91513" y="1490663"/>
              <a:ext cx="371475" cy="354013"/>
            </a:xfrm>
            <a:custGeom>
              <a:avLst/>
              <a:gdLst>
                <a:gd name="T0" fmla="*/ 19 w 120"/>
                <a:gd name="T1" fmla="*/ 93 h 115"/>
                <a:gd name="T2" fmla="*/ 19 w 120"/>
                <a:gd name="T3" fmla="*/ 93 h 115"/>
                <a:gd name="T4" fmla="*/ 23 w 120"/>
                <a:gd name="T5" fmla="*/ 21 h 115"/>
                <a:gd name="T6" fmla="*/ 25 w 120"/>
                <a:gd name="T7" fmla="*/ 18 h 115"/>
                <a:gd name="T8" fmla="*/ 100 w 120"/>
                <a:gd name="T9" fmla="*/ 22 h 115"/>
                <a:gd name="T10" fmla="*/ 96 w 120"/>
                <a:gd name="T11" fmla="*/ 94 h 115"/>
                <a:gd name="T12" fmla="*/ 94 w 120"/>
                <a:gd name="T13" fmla="*/ 96 h 115"/>
                <a:gd name="T14" fmla="*/ 19 w 120"/>
                <a:gd name="T15" fmla="*/ 9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5"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0" y="72"/>
                    <a:pt x="1" y="39"/>
                    <a:pt x="23" y="2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7" y="0"/>
                    <a:pt x="81" y="1"/>
                    <a:pt x="100" y="22"/>
                  </a:cubicBezTo>
                  <a:cubicBezTo>
                    <a:pt x="120" y="43"/>
                    <a:pt x="118" y="75"/>
                    <a:pt x="96" y="94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72" y="115"/>
                    <a:pt x="39" y="114"/>
                    <a:pt x="19" y="93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869238" y="1498600"/>
              <a:ext cx="725488" cy="728663"/>
            </a:xfrm>
            <a:custGeom>
              <a:avLst/>
              <a:gdLst>
                <a:gd name="T0" fmla="*/ 198 w 235"/>
                <a:gd name="T1" fmla="*/ 191 h 236"/>
                <a:gd name="T2" fmla="*/ 146 w 235"/>
                <a:gd name="T3" fmla="*/ 236 h 236"/>
                <a:gd name="T4" fmla="*/ 0 w 235"/>
                <a:gd name="T5" fmla="*/ 80 h 236"/>
                <a:gd name="T6" fmla="*/ 51 w 235"/>
                <a:gd name="T7" fmla="*/ 35 h 236"/>
                <a:gd name="T8" fmla="*/ 178 w 235"/>
                <a:gd name="T9" fmla="*/ 21 h 236"/>
                <a:gd name="T10" fmla="*/ 206 w 235"/>
                <a:gd name="T11" fmla="*/ 42 h 236"/>
                <a:gd name="T12" fmla="*/ 234 w 235"/>
                <a:gd name="T13" fmla="*/ 118 h 236"/>
                <a:gd name="T14" fmla="*/ 198 w 235"/>
                <a:gd name="T15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36">
                  <a:moveTo>
                    <a:pt x="198" y="191"/>
                  </a:moveTo>
                  <a:cubicBezTo>
                    <a:pt x="146" y="236"/>
                    <a:pt x="146" y="236"/>
                    <a:pt x="146" y="2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8" y="27"/>
                    <a:pt x="197" y="34"/>
                    <a:pt x="206" y="42"/>
                  </a:cubicBezTo>
                  <a:cubicBezTo>
                    <a:pt x="226" y="64"/>
                    <a:pt x="235" y="91"/>
                    <a:pt x="234" y="118"/>
                  </a:cubicBezTo>
                  <a:cubicBezTo>
                    <a:pt x="232" y="145"/>
                    <a:pt x="220" y="172"/>
                    <a:pt x="198" y="191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869238" y="1498600"/>
              <a:ext cx="581025" cy="574675"/>
            </a:xfrm>
            <a:custGeom>
              <a:avLst/>
              <a:gdLst>
                <a:gd name="T0" fmla="*/ 151 w 188"/>
                <a:gd name="T1" fmla="*/ 141 h 186"/>
                <a:gd name="T2" fmla="*/ 100 w 188"/>
                <a:gd name="T3" fmla="*/ 186 h 186"/>
                <a:gd name="T4" fmla="*/ 0 w 188"/>
                <a:gd name="T5" fmla="*/ 80 h 186"/>
                <a:gd name="T6" fmla="*/ 51 w 188"/>
                <a:gd name="T7" fmla="*/ 35 h 186"/>
                <a:gd name="T8" fmla="*/ 178 w 188"/>
                <a:gd name="T9" fmla="*/ 21 h 186"/>
                <a:gd name="T10" fmla="*/ 187 w 188"/>
                <a:gd name="T11" fmla="*/ 69 h 186"/>
                <a:gd name="T12" fmla="*/ 151 w 188"/>
                <a:gd name="T13" fmla="*/ 14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6">
                  <a:moveTo>
                    <a:pt x="151" y="141"/>
                  </a:moveTo>
                  <a:cubicBezTo>
                    <a:pt x="100" y="186"/>
                    <a:pt x="100" y="186"/>
                    <a:pt x="100" y="1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5" y="36"/>
                    <a:pt x="188" y="53"/>
                    <a:pt x="187" y="69"/>
                  </a:cubicBezTo>
                  <a:cubicBezTo>
                    <a:pt x="186" y="96"/>
                    <a:pt x="174" y="122"/>
                    <a:pt x="151" y="141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820026" y="1716088"/>
              <a:ext cx="546100" cy="550863"/>
            </a:xfrm>
            <a:custGeom>
              <a:avLst/>
              <a:gdLst>
                <a:gd name="T0" fmla="*/ 165 w 177"/>
                <a:gd name="T1" fmla="*/ 165 h 179"/>
                <a:gd name="T2" fmla="*/ 62 w 177"/>
                <a:gd name="T3" fmla="*/ 114 h 179"/>
                <a:gd name="T4" fmla="*/ 16 w 177"/>
                <a:gd name="T5" fmla="*/ 11 h 179"/>
                <a:gd name="T6" fmla="*/ 92 w 177"/>
                <a:gd name="T7" fmla="*/ 39 h 179"/>
                <a:gd name="T8" fmla="*/ 118 w 177"/>
                <a:gd name="T9" fmla="*/ 63 h 179"/>
                <a:gd name="T10" fmla="*/ 145 w 177"/>
                <a:gd name="T11" fmla="*/ 94 h 179"/>
                <a:gd name="T12" fmla="*/ 165 w 177"/>
                <a:gd name="T13" fmla="*/ 16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79">
                  <a:moveTo>
                    <a:pt x="165" y="165"/>
                  </a:moveTo>
                  <a:cubicBezTo>
                    <a:pt x="149" y="179"/>
                    <a:pt x="103" y="156"/>
                    <a:pt x="62" y="114"/>
                  </a:cubicBezTo>
                  <a:cubicBezTo>
                    <a:pt x="21" y="71"/>
                    <a:pt x="0" y="25"/>
                    <a:pt x="16" y="11"/>
                  </a:cubicBezTo>
                  <a:cubicBezTo>
                    <a:pt x="28" y="0"/>
                    <a:pt x="59" y="12"/>
                    <a:pt x="92" y="39"/>
                  </a:cubicBezTo>
                  <a:cubicBezTo>
                    <a:pt x="101" y="46"/>
                    <a:pt x="110" y="54"/>
                    <a:pt x="118" y="63"/>
                  </a:cubicBezTo>
                  <a:cubicBezTo>
                    <a:pt x="128" y="73"/>
                    <a:pt x="137" y="84"/>
                    <a:pt x="145" y="94"/>
                  </a:cubicBezTo>
                  <a:cubicBezTo>
                    <a:pt x="168" y="126"/>
                    <a:pt x="177" y="155"/>
                    <a:pt x="165" y="165"/>
                  </a:cubicBez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039101" y="1835150"/>
              <a:ext cx="228600" cy="222250"/>
            </a:xfrm>
            <a:custGeom>
              <a:avLst/>
              <a:gdLst>
                <a:gd name="T0" fmla="*/ 74 w 74"/>
                <a:gd name="T1" fmla="*/ 55 h 72"/>
                <a:gd name="T2" fmla="*/ 25 w 74"/>
                <a:gd name="T3" fmla="*/ 63 h 72"/>
                <a:gd name="T4" fmla="*/ 10 w 74"/>
                <a:gd name="T5" fmla="*/ 12 h 72"/>
                <a:gd name="T6" fmla="*/ 21 w 74"/>
                <a:gd name="T7" fmla="*/ 0 h 72"/>
                <a:gd name="T8" fmla="*/ 47 w 74"/>
                <a:gd name="T9" fmla="*/ 24 h 72"/>
                <a:gd name="T10" fmla="*/ 74 w 74"/>
                <a:gd name="T11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2">
                  <a:moveTo>
                    <a:pt x="74" y="55"/>
                  </a:moveTo>
                  <a:cubicBezTo>
                    <a:pt x="62" y="68"/>
                    <a:pt x="42" y="72"/>
                    <a:pt x="25" y="63"/>
                  </a:cubicBezTo>
                  <a:cubicBezTo>
                    <a:pt x="6" y="53"/>
                    <a:pt x="0" y="30"/>
                    <a:pt x="10" y="12"/>
                  </a:cubicBezTo>
                  <a:cubicBezTo>
                    <a:pt x="13" y="7"/>
                    <a:pt x="17" y="3"/>
                    <a:pt x="21" y="0"/>
                  </a:cubicBezTo>
                  <a:cubicBezTo>
                    <a:pt x="30" y="7"/>
                    <a:pt x="39" y="15"/>
                    <a:pt x="47" y="24"/>
                  </a:cubicBezTo>
                  <a:cubicBezTo>
                    <a:pt x="57" y="34"/>
                    <a:pt x="66" y="45"/>
                    <a:pt x="7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558213" y="1446213"/>
              <a:ext cx="1008063" cy="1889125"/>
            </a:xfrm>
            <a:custGeom>
              <a:avLst/>
              <a:gdLst>
                <a:gd name="T0" fmla="*/ 376 w 635"/>
                <a:gd name="T1" fmla="*/ 1190 h 1190"/>
                <a:gd name="T2" fmla="*/ 635 w 635"/>
                <a:gd name="T3" fmla="*/ 350 h 1190"/>
                <a:gd name="T4" fmla="*/ 110 w 635"/>
                <a:gd name="T5" fmla="*/ 0 h 1190"/>
                <a:gd name="T6" fmla="*/ 0 w 635"/>
                <a:gd name="T7" fmla="*/ 9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1190">
                  <a:moveTo>
                    <a:pt x="376" y="1190"/>
                  </a:moveTo>
                  <a:lnTo>
                    <a:pt x="635" y="350"/>
                  </a:lnTo>
                  <a:lnTo>
                    <a:pt x="110" y="0"/>
                  </a:lnTo>
                  <a:lnTo>
                    <a:pt x="0" y="94"/>
                  </a:lnTo>
                </a:path>
              </a:pathLst>
            </a:custGeom>
            <a:noFill/>
            <a:ln w="65088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8618538" y="1354138"/>
              <a:ext cx="204788" cy="198438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67751" y="1403350"/>
              <a:ext cx="106363" cy="98425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8507413" y="3292475"/>
              <a:ext cx="1062038" cy="212725"/>
            </a:xfrm>
            <a:custGeom>
              <a:avLst/>
              <a:gdLst>
                <a:gd name="T0" fmla="*/ 344 w 344"/>
                <a:gd name="T1" fmla="*/ 69 h 69"/>
                <a:gd name="T2" fmla="*/ 0 w 344"/>
                <a:gd name="T3" fmla="*/ 69 h 69"/>
                <a:gd name="T4" fmla="*/ 68 w 344"/>
                <a:gd name="T5" fmla="*/ 0 h 69"/>
                <a:gd name="T6" fmla="*/ 276 w 344"/>
                <a:gd name="T7" fmla="*/ 0 h 69"/>
                <a:gd name="T8" fmla="*/ 344 w 34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69">
                  <a:moveTo>
                    <a:pt x="34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14" y="0"/>
                    <a:pt x="344" y="31"/>
                    <a:pt x="344" y="69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726488" y="3240088"/>
              <a:ext cx="192088" cy="5715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9415463" y="1879600"/>
              <a:ext cx="285750" cy="27622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485313" y="1946275"/>
              <a:ext cx="146050" cy="139700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199563" y="2857500"/>
              <a:ext cx="1047750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843963" y="2857500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8843963" y="2890838"/>
              <a:ext cx="990600" cy="255588"/>
            </a:xfrm>
            <a:custGeom>
              <a:avLst/>
              <a:gdLst>
                <a:gd name="T0" fmla="*/ 300 w 321"/>
                <a:gd name="T1" fmla="*/ 83 h 83"/>
                <a:gd name="T2" fmla="*/ 0 w 321"/>
                <a:gd name="T3" fmla="*/ 83 h 83"/>
                <a:gd name="T4" fmla="*/ 0 w 321"/>
                <a:gd name="T5" fmla="*/ 0 h 83"/>
                <a:gd name="T6" fmla="*/ 300 w 321"/>
                <a:gd name="T7" fmla="*/ 0 h 83"/>
                <a:gd name="T8" fmla="*/ 321 w 321"/>
                <a:gd name="T9" fmla="*/ 21 h 83"/>
                <a:gd name="T10" fmla="*/ 321 w 321"/>
                <a:gd name="T11" fmla="*/ 63 h 83"/>
                <a:gd name="T12" fmla="*/ 300 w 321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83">
                  <a:moveTo>
                    <a:pt x="300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1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74"/>
                    <a:pt x="312" y="83"/>
                    <a:pt x="300" y="83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9966326" y="2989263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66326" y="3041650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9356726" y="2260600"/>
              <a:ext cx="1047750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0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30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001126" y="2260600"/>
              <a:ext cx="1049338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9001126" y="2295525"/>
              <a:ext cx="1003300" cy="268288"/>
            </a:xfrm>
            <a:custGeom>
              <a:avLst/>
              <a:gdLst>
                <a:gd name="T0" fmla="*/ 304 w 325"/>
                <a:gd name="T1" fmla="*/ 87 h 87"/>
                <a:gd name="T2" fmla="*/ 0 w 325"/>
                <a:gd name="T3" fmla="*/ 87 h 87"/>
                <a:gd name="T4" fmla="*/ 0 w 325"/>
                <a:gd name="T5" fmla="*/ 0 h 87"/>
                <a:gd name="T6" fmla="*/ 304 w 325"/>
                <a:gd name="T7" fmla="*/ 0 h 87"/>
                <a:gd name="T8" fmla="*/ 325 w 325"/>
                <a:gd name="T9" fmla="*/ 20 h 87"/>
                <a:gd name="T10" fmla="*/ 325 w 325"/>
                <a:gd name="T11" fmla="*/ 66 h 87"/>
                <a:gd name="T12" fmla="*/ 304 w 325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87">
                  <a:moveTo>
                    <a:pt x="304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16" y="0"/>
                    <a:pt x="325" y="9"/>
                    <a:pt x="325" y="20"/>
                  </a:cubicBezTo>
                  <a:cubicBezTo>
                    <a:pt x="325" y="66"/>
                    <a:pt x="325" y="66"/>
                    <a:pt x="325" y="66"/>
                  </a:cubicBezTo>
                  <a:cubicBezTo>
                    <a:pt x="325" y="78"/>
                    <a:pt x="316" y="87"/>
                    <a:pt x="304" y="87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096501" y="2366963"/>
              <a:ext cx="271463" cy="11906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125076" y="2393950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125076" y="2433638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269413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8915401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8915401" y="3224213"/>
              <a:ext cx="990600" cy="242888"/>
            </a:xfrm>
            <a:custGeom>
              <a:avLst/>
              <a:gdLst>
                <a:gd name="T0" fmla="*/ 300 w 321"/>
                <a:gd name="T1" fmla="*/ 79 h 79"/>
                <a:gd name="T2" fmla="*/ 0 w 321"/>
                <a:gd name="T3" fmla="*/ 79 h 79"/>
                <a:gd name="T4" fmla="*/ 0 w 321"/>
                <a:gd name="T5" fmla="*/ 0 h 79"/>
                <a:gd name="T6" fmla="*/ 300 w 321"/>
                <a:gd name="T7" fmla="*/ 0 h 79"/>
                <a:gd name="T8" fmla="*/ 321 w 321"/>
                <a:gd name="T9" fmla="*/ 20 h 79"/>
                <a:gd name="T10" fmla="*/ 321 w 321"/>
                <a:gd name="T11" fmla="*/ 58 h 79"/>
                <a:gd name="T12" fmla="*/ 300 w 32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79">
                  <a:moveTo>
                    <a:pt x="300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58"/>
                    <a:pt x="321" y="58"/>
                    <a:pt x="321" y="58"/>
                  </a:cubicBezTo>
                  <a:cubicBezTo>
                    <a:pt x="321" y="70"/>
                    <a:pt x="312" y="79"/>
                    <a:pt x="300" y="79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010776" y="3282950"/>
              <a:ext cx="271463" cy="12065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037763" y="3309938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037763" y="3349625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9072563" y="2593975"/>
              <a:ext cx="1249363" cy="263525"/>
            </a:xfrm>
            <a:custGeom>
              <a:avLst/>
              <a:gdLst>
                <a:gd name="T0" fmla="*/ 0 w 405"/>
                <a:gd name="T1" fmla="*/ 0 h 85"/>
                <a:gd name="T2" fmla="*/ 0 w 405"/>
                <a:gd name="T3" fmla="*/ 85 h 85"/>
                <a:gd name="T4" fmla="*/ 363 w 405"/>
                <a:gd name="T5" fmla="*/ 85 h 85"/>
                <a:gd name="T6" fmla="*/ 405 w 405"/>
                <a:gd name="T7" fmla="*/ 43 h 85"/>
                <a:gd name="T8" fmla="*/ 393 w 405"/>
                <a:gd name="T9" fmla="*/ 13 h 85"/>
                <a:gd name="T10" fmla="*/ 363 w 405"/>
                <a:gd name="T11" fmla="*/ 0 h 85"/>
                <a:gd name="T12" fmla="*/ 0 w 405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63" y="85"/>
                    <a:pt x="363" y="85"/>
                    <a:pt x="363" y="85"/>
                  </a:cubicBezTo>
                  <a:cubicBezTo>
                    <a:pt x="386" y="85"/>
                    <a:pt x="405" y="66"/>
                    <a:pt x="405" y="43"/>
                  </a:cubicBezTo>
                  <a:cubicBezTo>
                    <a:pt x="405" y="31"/>
                    <a:pt x="401" y="20"/>
                    <a:pt x="393" y="13"/>
                  </a:cubicBezTo>
                  <a:cubicBezTo>
                    <a:pt x="385" y="5"/>
                    <a:pt x="375" y="0"/>
                    <a:pt x="3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8942388" y="2593975"/>
              <a:ext cx="1074738" cy="263525"/>
            </a:xfrm>
            <a:custGeom>
              <a:avLst/>
              <a:gdLst>
                <a:gd name="T0" fmla="*/ 0 w 348"/>
                <a:gd name="T1" fmla="*/ 0 h 85"/>
                <a:gd name="T2" fmla="*/ 0 w 348"/>
                <a:gd name="T3" fmla="*/ 85 h 85"/>
                <a:gd name="T4" fmla="*/ 305 w 348"/>
                <a:gd name="T5" fmla="*/ 85 h 85"/>
                <a:gd name="T6" fmla="*/ 348 w 348"/>
                <a:gd name="T7" fmla="*/ 43 h 85"/>
                <a:gd name="T8" fmla="*/ 335 w 348"/>
                <a:gd name="T9" fmla="*/ 13 h 85"/>
                <a:gd name="T10" fmla="*/ 305 w 348"/>
                <a:gd name="T11" fmla="*/ 0 h 85"/>
                <a:gd name="T12" fmla="*/ 0 w 3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29" y="85"/>
                    <a:pt x="348" y="66"/>
                    <a:pt x="348" y="43"/>
                  </a:cubicBezTo>
                  <a:cubicBezTo>
                    <a:pt x="348" y="31"/>
                    <a:pt x="343" y="20"/>
                    <a:pt x="335" y="13"/>
                  </a:cubicBezTo>
                  <a:cubicBezTo>
                    <a:pt x="327" y="5"/>
                    <a:pt x="317" y="0"/>
                    <a:pt x="3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8942388" y="2641600"/>
              <a:ext cx="990600" cy="165100"/>
            </a:xfrm>
            <a:custGeom>
              <a:avLst/>
              <a:gdLst>
                <a:gd name="T0" fmla="*/ 0 w 321"/>
                <a:gd name="T1" fmla="*/ 0 h 54"/>
                <a:gd name="T2" fmla="*/ 0 w 321"/>
                <a:gd name="T3" fmla="*/ 54 h 54"/>
                <a:gd name="T4" fmla="*/ 294 w 321"/>
                <a:gd name="T5" fmla="*/ 54 h 54"/>
                <a:gd name="T6" fmla="*/ 321 w 321"/>
                <a:gd name="T7" fmla="*/ 27 h 54"/>
                <a:gd name="T8" fmla="*/ 313 w 321"/>
                <a:gd name="T9" fmla="*/ 8 h 54"/>
                <a:gd name="T10" fmla="*/ 294 w 321"/>
                <a:gd name="T11" fmla="*/ 0 h 54"/>
                <a:gd name="T12" fmla="*/ 0 w 32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94" y="54"/>
                    <a:pt x="294" y="54"/>
                    <a:pt x="294" y="54"/>
                  </a:cubicBezTo>
                  <a:cubicBezTo>
                    <a:pt x="309" y="54"/>
                    <a:pt x="321" y="42"/>
                    <a:pt x="321" y="27"/>
                  </a:cubicBezTo>
                  <a:cubicBezTo>
                    <a:pt x="321" y="19"/>
                    <a:pt x="318" y="13"/>
                    <a:pt x="313" y="8"/>
                  </a:cubicBezTo>
                  <a:cubicBezTo>
                    <a:pt x="308" y="3"/>
                    <a:pt x="301" y="0"/>
                    <a:pt x="2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9001126" y="23320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9001126" y="2390775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9001126" y="24463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9001126" y="2501900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8843963" y="2940050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>
              <a:off x="8843963" y="29956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8843963" y="305117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8843963" y="31099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3424238" y="3783013"/>
              <a:ext cx="284163" cy="3074988"/>
            </a:xfrm>
            <a:prstGeom prst="rect">
              <a:avLst/>
            </a:pr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217988" y="2409825"/>
              <a:ext cx="2165350" cy="2393950"/>
            </a:xfrm>
            <a:custGeom>
              <a:avLst/>
              <a:gdLst>
                <a:gd name="T0" fmla="*/ 702 w 702"/>
                <a:gd name="T1" fmla="*/ 735 h 776"/>
                <a:gd name="T2" fmla="*/ 153 w 702"/>
                <a:gd name="T3" fmla="*/ 776 h 776"/>
                <a:gd name="T4" fmla="*/ 0 w 702"/>
                <a:gd name="T5" fmla="*/ 2 h 776"/>
                <a:gd name="T6" fmla="*/ 369 w 702"/>
                <a:gd name="T7" fmla="*/ 1 h 776"/>
                <a:gd name="T8" fmla="*/ 583 w 702"/>
                <a:gd name="T9" fmla="*/ 174 h 776"/>
                <a:gd name="T10" fmla="*/ 702 w 702"/>
                <a:gd name="T11" fmla="*/ 73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776">
                  <a:moveTo>
                    <a:pt x="702" y="735"/>
                  </a:moveTo>
                  <a:cubicBezTo>
                    <a:pt x="153" y="776"/>
                    <a:pt x="153" y="776"/>
                    <a:pt x="153" y="77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69" y="1"/>
                    <a:pt x="369" y="1"/>
                    <a:pt x="369" y="1"/>
                  </a:cubicBezTo>
                  <a:cubicBezTo>
                    <a:pt x="472" y="0"/>
                    <a:pt x="562" y="73"/>
                    <a:pt x="583" y="174"/>
                  </a:cubicBezTo>
                  <a:lnTo>
                    <a:pt x="702" y="735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048126" y="2397125"/>
              <a:ext cx="647700" cy="2452688"/>
            </a:xfrm>
            <a:custGeom>
              <a:avLst/>
              <a:gdLst>
                <a:gd name="T0" fmla="*/ 96 w 210"/>
                <a:gd name="T1" fmla="*/ 744 h 795"/>
                <a:gd name="T2" fmla="*/ 4 w 210"/>
                <a:gd name="T3" fmla="*/ 67 h 795"/>
                <a:gd name="T4" fmla="*/ 52 w 210"/>
                <a:gd name="T5" fmla="*/ 4 h 795"/>
                <a:gd name="T6" fmla="*/ 114 w 210"/>
                <a:gd name="T7" fmla="*/ 52 h 795"/>
                <a:gd name="T8" fmla="*/ 205 w 210"/>
                <a:gd name="T9" fmla="*/ 729 h 795"/>
                <a:gd name="T10" fmla="*/ 158 w 210"/>
                <a:gd name="T11" fmla="*/ 791 h 795"/>
                <a:gd name="T12" fmla="*/ 96 w 210"/>
                <a:gd name="T13" fmla="*/ 744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795">
                  <a:moveTo>
                    <a:pt x="96" y="744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0" y="36"/>
                    <a:pt x="22" y="8"/>
                    <a:pt x="52" y="4"/>
                  </a:cubicBezTo>
                  <a:cubicBezTo>
                    <a:pt x="82" y="0"/>
                    <a:pt x="110" y="22"/>
                    <a:pt x="114" y="52"/>
                  </a:cubicBezTo>
                  <a:cubicBezTo>
                    <a:pt x="205" y="729"/>
                    <a:pt x="205" y="729"/>
                    <a:pt x="205" y="729"/>
                  </a:cubicBezTo>
                  <a:cubicBezTo>
                    <a:pt x="210" y="759"/>
                    <a:pt x="188" y="787"/>
                    <a:pt x="158" y="791"/>
                  </a:cubicBezTo>
                  <a:cubicBezTo>
                    <a:pt x="128" y="795"/>
                    <a:pt x="100" y="774"/>
                    <a:pt x="96" y="744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5310188" y="4976813"/>
              <a:ext cx="196850" cy="1171575"/>
            </a:xfrm>
            <a:prstGeom prst="rect">
              <a:avLst/>
            </a:prstGeom>
            <a:solidFill>
              <a:srgbClr val="4E5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310188" y="5043488"/>
              <a:ext cx="196850" cy="266700"/>
            </a:xfrm>
            <a:custGeom>
              <a:avLst/>
              <a:gdLst>
                <a:gd name="T0" fmla="*/ 64 w 64"/>
                <a:gd name="T1" fmla="*/ 0 h 86"/>
                <a:gd name="T2" fmla="*/ 64 w 64"/>
                <a:gd name="T3" fmla="*/ 86 h 86"/>
                <a:gd name="T4" fmla="*/ 0 w 64"/>
                <a:gd name="T5" fmla="*/ 61 h 86"/>
                <a:gd name="T6" fmla="*/ 0 w 64"/>
                <a:gd name="T7" fmla="*/ 3 h 86"/>
                <a:gd name="T8" fmla="*/ 64 w 6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6">
                  <a:moveTo>
                    <a:pt x="64" y="0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47" y="1"/>
                    <a:pt x="64" y="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4892676" y="4895850"/>
              <a:ext cx="1065213" cy="176213"/>
            </a:xfrm>
            <a:custGeom>
              <a:avLst/>
              <a:gdLst>
                <a:gd name="T0" fmla="*/ 316 w 345"/>
                <a:gd name="T1" fmla="*/ 57 h 57"/>
                <a:gd name="T2" fmla="*/ 28 w 345"/>
                <a:gd name="T3" fmla="*/ 57 h 57"/>
                <a:gd name="T4" fmla="*/ 0 w 345"/>
                <a:gd name="T5" fmla="*/ 28 h 57"/>
                <a:gd name="T6" fmla="*/ 28 w 345"/>
                <a:gd name="T7" fmla="*/ 0 h 57"/>
                <a:gd name="T8" fmla="*/ 316 w 345"/>
                <a:gd name="T9" fmla="*/ 0 h 57"/>
                <a:gd name="T10" fmla="*/ 345 w 345"/>
                <a:gd name="T11" fmla="*/ 28 h 57"/>
                <a:gd name="T12" fmla="*/ 316 w 34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57">
                  <a:moveTo>
                    <a:pt x="316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2" y="0"/>
                    <a:pt x="345" y="12"/>
                    <a:pt x="345" y="28"/>
                  </a:cubicBezTo>
                  <a:cubicBezTo>
                    <a:pt x="345" y="44"/>
                    <a:pt x="332" y="57"/>
                    <a:pt x="316" y="57"/>
                  </a:cubicBezTo>
                  <a:close/>
                </a:path>
              </a:pathLst>
            </a:custGeom>
            <a:solidFill>
              <a:srgbClr val="283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5059363" y="4522788"/>
              <a:ext cx="1465263" cy="444500"/>
            </a:xfrm>
            <a:custGeom>
              <a:avLst/>
              <a:gdLst>
                <a:gd name="T0" fmla="*/ 403 w 475"/>
                <a:gd name="T1" fmla="*/ 144 h 144"/>
                <a:gd name="T2" fmla="*/ 72 w 475"/>
                <a:gd name="T3" fmla="*/ 144 h 144"/>
                <a:gd name="T4" fmla="*/ 0 w 475"/>
                <a:gd name="T5" fmla="*/ 72 h 144"/>
                <a:gd name="T6" fmla="*/ 72 w 475"/>
                <a:gd name="T7" fmla="*/ 0 h 144"/>
                <a:gd name="T8" fmla="*/ 403 w 475"/>
                <a:gd name="T9" fmla="*/ 0 h 144"/>
                <a:gd name="T10" fmla="*/ 475 w 475"/>
                <a:gd name="T11" fmla="*/ 72 h 144"/>
                <a:gd name="T12" fmla="*/ 403 w 475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144">
                  <a:moveTo>
                    <a:pt x="403" y="144"/>
                  </a:moveTo>
                  <a:cubicBezTo>
                    <a:pt x="72" y="144"/>
                    <a:pt x="72" y="144"/>
                    <a:pt x="72" y="144"/>
                  </a:cubicBez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42" y="0"/>
                    <a:pt x="475" y="32"/>
                    <a:pt x="475" y="72"/>
                  </a:cubicBezTo>
                  <a:cubicBezTo>
                    <a:pt x="475" y="111"/>
                    <a:pt x="442" y="144"/>
                    <a:pt x="403" y="144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368801" y="4529138"/>
              <a:ext cx="1258888" cy="441325"/>
            </a:xfrm>
            <a:custGeom>
              <a:avLst/>
              <a:gdLst>
                <a:gd name="T0" fmla="*/ 336 w 408"/>
                <a:gd name="T1" fmla="*/ 143 h 143"/>
                <a:gd name="T2" fmla="*/ 72 w 408"/>
                <a:gd name="T3" fmla="*/ 143 h 143"/>
                <a:gd name="T4" fmla="*/ 0 w 408"/>
                <a:gd name="T5" fmla="*/ 72 h 143"/>
                <a:gd name="T6" fmla="*/ 0 w 408"/>
                <a:gd name="T7" fmla="*/ 72 h 143"/>
                <a:gd name="T8" fmla="*/ 72 w 408"/>
                <a:gd name="T9" fmla="*/ 0 h 143"/>
                <a:gd name="T10" fmla="*/ 336 w 408"/>
                <a:gd name="T11" fmla="*/ 0 h 143"/>
                <a:gd name="T12" fmla="*/ 408 w 408"/>
                <a:gd name="T13" fmla="*/ 72 h 143"/>
                <a:gd name="T14" fmla="*/ 408 w 408"/>
                <a:gd name="T15" fmla="*/ 72 h 143"/>
                <a:gd name="T16" fmla="*/ 336 w 408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3">
                  <a:moveTo>
                    <a:pt x="336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32" y="143"/>
                    <a:pt x="0" y="11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76" y="0"/>
                    <a:pt x="408" y="32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8" y="111"/>
                    <a:pt x="376" y="143"/>
                    <a:pt x="336" y="143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556126" y="6145213"/>
              <a:ext cx="1693863" cy="395288"/>
            </a:xfrm>
            <a:custGeom>
              <a:avLst/>
              <a:gdLst>
                <a:gd name="T0" fmla="*/ 549 w 549"/>
                <a:gd name="T1" fmla="*/ 128 h 128"/>
                <a:gd name="T2" fmla="*/ 509 w 549"/>
                <a:gd name="T3" fmla="*/ 128 h 128"/>
                <a:gd name="T4" fmla="*/ 421 w 549"/>
                <a:gd name="T5" fmla="*/ 40 h 128"/>
                <a:gd name="T6" fmla="*/ 128 w 549"/>
                <a:gd name="T7" fmla="*/ 40 h 128"/>
                <a:gd name="T8" fmla="*/ 41 w 549"/>
                <a:gd name="T9" fmla="*/ 128 h 128"/>
                <a:gd name="T10" fmla="*/ 0 w 549"/>
                <a:gd name="T11" fmla="*/ 128 h 128"/>
                <a:gd name="T12" fmla="*/ 128 w 549"/>
                <a:gd name="T13" fmla="*/ 0 h 128"/>
                <a:gd name="T14" fmla="*/ 421 w 549"/>
                <a:gd name="T15" fmla="*/ 0 h 128"/>
                <a:gd name="T16" fmla="*/ 549 w 549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128">
                  <a:moveTo>
                    <a:pt x="549" y="128"/>
                  </a:moveTo>
                  <a:cubicBezTo>
                    <a:pt x="509" y="128"/>
                    <a:pt x="509" y="128"/>
                    <a:pt x="509" y="128"/>
                  </a:cubicBezTo>
                  <a:cubicBezTo>
                    <a:pt x="509" y="80"/>
                    <a:pt x="469" y="40"/>
                    <a:pt x="421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80" y="40"/>
                    <a:pt x="41" y="80"/>
                    <a:pt x="4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7"/>
                    <a:pt x="58" y="0"/>
                    <a:pt x="128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92" y="0"/>
                    <a:pt x="549" y="57"/>
                    <a:pt x="549" y="12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5262563" y="5961063"/>
              <a:ext cx="287338" cy="18732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4510088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483101" y="6481763"/>
              <a:ext cx="280988" cy="169863"/>
            </a:xfrm>
            <a:custGeom>
              <a:avLst/>
              <a:gdLst>
                <a:gd name="T0" fmla="*/ 91 w 91"/>
                <a:gd name="T1" fmla="*/ 55 h 55"/>
                <a:gd name="T2" fmla="*/ 0 w 91"/>
                <a:gd name="T3" fmla="*/ 55 h 55"/>
                <a:gd name="T4" fmla="*/ 0 w 91"/>
                <a:gd name="T5" fmla="*/ 44 h 55"/>
                <a:gd name="T6" fmla="*/ 44 w 91"/>
                <a:gd name="T7" fmla="*/ 0 h 55"/>
                <a:gd name="T8" fmla="*/ 47 w 91"/>
                <a:gd name="T9" fmla="*/ 0 h 55"/>
                <a:gd name="T10" fmla="*/ 91 w 91"/>
                <a:gd name="T11" fmla="*/ 44 h 55"/>
                <a:gd name="T12" fmla="*/ 91 w 9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55">
                  <a:moveTo>
                    <a:pt x="9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1" y="0"/>
                    <a:pt x="91" y="20"/>
                    <a:pt x="91" y="44"/>
                  </a:cubicBezTo>
                  <a:lnTo>
                    <a:pt x="91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6089651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059488" y="6481763"/>
              <a:ext cx="282575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5330826" y="6184900"/>
              <a:ext cx="163513" cy="37147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311776" y="6556375"/>
              <a:ext cx="207963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281613" y="6481763"/>
              <a:ext cx="284163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7475538" y="2986088"/>
              <a:ext cx="366713" cy="166688"/>
            </a:xfrm>
            <a:custGeom>
              <a:avLst/>
              <a:gdLst>
                <a:gd name="T0" fmla="*/ 10 w 119"/>
                <a:gd name="T1" fmla="*/ 26 h 54"/>
                <a:gd name="T2" fmla="*/ 101 w 119"/>
                <a:gd name="T3" fmla="*/ 52 h 54"/>
                <a:gd name="T4" fmla="*/ 117 w 119"/>
                <a:gd name="T5" fmla="*/ 44 h 54"/>
                <a:gd name="T6" fmla="*/ 108 w 119"/>
                <a:gd name="T7" fmla="*/ 28 h 54"/>
                <a:gd name="T8" fmla="*/ 17 w 119"/>
                <a:gd name="T9" fmla="*/ 2 h 54"/>
                <a:gd name="T10" fmla="*/ 1 w 119"/>
                <a:gd name="T11" fmla="*/ 11 h 54"/>
                <a:gd name="T12" fmla="*/ 10 w 119"/>
                <a:gd name="T13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54">
                  <a:moveTo>
                    <a:pt x="10" y="26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8" y="54"/>
                    <a:pt x="115" y="50"/>
                    <a:pt x="117" y="44"/>
                  </a:cubicBezTo>
                  <a:cubicBezTo>
                    <a:pt x="119" y="37"/>
                    <a:pt x="115" y="30"/>
                    <a:pt x="108" y="28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7"/>
                    <a:pt x="3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7551738" y="3078163"/>
              <a:ext cx="311150" cy="152400"/>
            </a:xfrm>
            <a:custGeom>
              <a:avLst/>
              <a:gdLst>
                <a:gd name="T0" fmla="*/ 10 w 101"/>
                <a:gd name="T1" fmla="*/ 26 h 49"/>
                <a:gd name="T2" fmla="*/ 84 w 101"/>
                <a:gd name="T3" fmla="*/ 47 h 49"/>
                <a:gd name="T4" fmla="*/ 99 w 101"/>
                <a:gd name="T5" fmla="*/ 39 h 49"/>
                <a:gd name="T6" fmla="*/ 91 w 101"/>
                <a:gd name="T7" fmla="*/ 23 h 49"/>
                <a:gd name="T8" fmla="*/ 17 w 101"/>
                <a:gd name="T9" fmla="*/ 2 h 49"/>
                <a:gd name="T10" fmla="*/ 2 w 101"/>
                <a:gd name="T11" fmla="*/ 11 h 49"/>
                <a:gd name="T12" fmla="*/ 2 w 101"/>
                <a:gd name="T13" fmla="*/ 11 h 49"/>
                <a:gd name="T14" fmla="*/ 10 w 101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9">
                  <a:moveTo>
                    <a:pt x="10" y="26"/>
                  </a:moveTo>
                  <a:cubicBezTo>
                    <a:pt x="84" y="47"/>
                    <a:pt x="84" y="47"/>
                    <a:pt x="84" y="47"/>
                  </a:cubicBezTo>
                  <a:cubicBezTo>
                    <a:pt x="90" y="49"/>
                    <a:pt x="97" y="45"/>
                    <a:pt x="99" y="39"/>
                  </a:cubicBezTo>
                  <a:cubicBezTo>
                    <a:pt x="101" y="32"/>
                    <a:pt x="97" y="25"/>
                    <a:pt x="91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486651" y="3132138"/>
              <a:ext cx="355600" cy="163513"/>
            </a:xfrm>
            <a:custGeom>
              <a:avLst/>
              <a:gdLst>
                <a:gd name="T0" fmla="*/ 10 w 115"/>
                <a:gd name="T1" fmla="*/ 26 h 53"/>
                <a:gd name="T2" fmla="*/ 97 w 115"/>
                <a:gd name="T3" fmla="*/ 51 h 53"/>
                <a:gd name="T4" fmla="*/ 113 w 115"/>
                <a:gd name="T5" fmla="*/ 43 h 53"/>
                <a:gd name="T6" fmla="*/ 104 w 115"/>
                <a:gd name="T7" fmla="*/ 27 h 53"/>
                <a:gd name="T8" fmla="*/ 17 w 115"/>
                <a:gd name="T9" fmla="*/ 2 h 53"/>
                <a:gd name="T10" fmla="*/ 2 w 115"/>
                <a:gd name="T11" fmla="*/ 11 h 53"/>
                <a:gd name="T12" fmla="*/ 10 w 115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53">
                  <a:moveTo>
                    <a:pt x="10" y="26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104" y="53"/>
                    <a:pt x="111" y="49"/>
                    <a:pt x="113" y="43"/>
                  </a:cubicBezTo>
                  <a:cubicBezTo>
                    <a:pt x="115" y="36"/>
                    <a:pt x="111" y="29"/>
                    <a:pt x="104" y="2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7261226" y="3152775"/>
              <a:ext cx="371475" cy="142875"/>
            </a:xfrm>
            <a:custGeom>
              <a:avLst/>
              <a:gdLst>
                <a:gd name="T0" fmla="*/ 11 w 120"/>
                <a:gd name="T1" fmla="*/ 26 h 46"/>
                <a:gd name="T2" fmla="*/ 104 w 120"/>
                <a:gd name="T3" fmla="*/ 44 h 46"/>
                <a:gd name="T4" fmla="*/ 119 w 120"/>
                <a:gd name="T5" fmla="*/ 34 h 46"/>
                <a:gd name="T6" fmla="*/ 109 w 120"/>
                <a:gd name="T7" fmla="*/ 20 h 46"/>
                <a:gd name="T8" fmla="*/ 16 w 120"/>
                <a:gd name="T9" fmla="*/ 1 h 46"/>
                <a:gd name="T10" fmla="*/ 1 w 120"/>
                <a:gd name="T11" fmla="*/ 11 h 46"/>
                <a:gd name="T12" fmla="*/ 11 w 120"/>
                <a:gd name="T13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11" y="26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11" y="46"/>
                    <a:pt x="118" y="41"/>
                    <a:pt x="119" y="34"/>
                  </a:cubicBezTo>
                  <a:cubicBezTo>
                    <a:pt x="120" y="28"/>
                    <a:pt x="116" y="21"/>
                    <a:pt x="109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0"/>
                    <a:pt x="3" y="4"/>
                    <a:pt x="1" y="11"/>
                  </a:cubicBezTo>
                  <a:cubicBezTo>
                    <a:pt x="0" y="18"/>
                    <a:pt x="4" y="24"/>
                    <a:pt x="11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308851" y="3060700"/>
              <a:ext cx="412750" cy="258763"/>
            </a:xfrm>
            <a:custGeom>
              <a:avLst/>
              <a:gdLst>
                <a:gd name="T0" fmla="*/ 134 w 134"/>
                <a:gd name="T1" fmla="*/ 25 h 84"/>
                <a:gd name="T2" fmla="*/ 111 w 134"/>
                <a:gd name="T3" fmla="*/ 14 h 84"/>
                <a:gd name="T4" fmla="*/ 49 w 134"/>
                <a:gd name="T5" fmla="*/ 0 h 84"/>
                <a:gd name="T6" fmla="*/ 8 w 134"/>
                <a:gd name="T7" fmla="*/ 1 h 84"/>
                <a:gd name="T8" fmla="*/ 3 w 134"/>
                <a:gd name="T9" fmla="*/ 69 h 84"/>
                <a:gd name="T10" fmla="*/ 93 w 134"/>
                <a:gd name="T11" fmla="*/ 84 h 84"/>
                <a:gd name="T12" fmla="*/ 134 w 134"/>
                <a:gd name="T1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84">
                  <a:moveTo>
                    <a:pt x="134" y="25"/>
                  </a:moveTo>
                  <a:cubicBezTo>
                    <a:pt x="133" y="24"/>
                    <a:pt x="122" y="19"/>
                    <a:pt x="111" y="14"/>
                  </a:cubicBezTo>
                  <a:cubicBezTo>
                    <a:pt x="92" y="4"/>
                    <a:pt x="70" y="0"/>
                    <a:pt x="4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0" y="69"/>
                    <a:pt x="3" y="69"/>
                  </a:cubicBezTo>
                  <a:cubicBezTo>
                    <a:pt x="6" y="68"/>
                    <a:pt x="93" y="84"/>
                    <a:pt x="93" y="84"/>
                  </a:cubicBezTo>
                  <a:lnTo>
                    <a:pt x="134" y="25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7256463" y="3041650"/>
              <a:ext cx="119063" cy="327025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629401" y="6240463"/>
              <a:ext cx="827088" cy="300038"/>
            </a:xfrm>
            <a:custGeom>
              <a:avLst/>
              <a:gdLst>
                <a:gd name="T0" fmla="*/ 3 w 268"/>
                <a:gd name="T1" fmla="*/ 97 h 97"/>
                <a:gd name="T2" fmla="*/ 243 w 268"/>
                <a:gd name="T3" fmla="*/ 88 h 97"/>
                <a:gd name="T4" fmla="*/ 268 w 268"/>
                <a:gd name="T5" fmla="*/ 61 h 97"/>
                <a:gd name="T6" fmla="*/ 249 w 268"/>
                <a:gd name="T7" fmla="*/ 37 h 97"/>
                <a:gd name="T8" fmla="*/ 129 w 268"/>
                <a:gd name="T9" fmla="*/ 0 h 97"/>
                <a:gd name="T10" fmla="*/ 0 w 268"/>
                <a:gd name="T11" fmla="*/ 8 h 97"/>
                <a:gd name="T12" fmla="*/ 3 w 26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97">
                  <a:moveTo>
                    <a:pt x="3" y="97"/>
                  </a:moveTo>
                  <a:cubicBezTo>
                    <a:pt x="243" y="88"/>
                    <a:pt x="243" y="88"/>
                    <a:pt x="243" y="88"/>
                  </a:cubicBezTo>
                  <a:cubicBezTo>
                    <a:pt x="257" y="87"/>
                    <a:pt x="268" y="75"/>
                    <a:pt x="268" y="61"/>
                  </a:cubicBezTo>
                  <a:cubicBezTo>
                    <a:pt x="267" y="50"/>
                    <a:pt x="260" y="41"/>
                    <a:pt x="249" y="3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3" y="97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645276" y="6475413"/>
              <a:ext cx="801688" cy="88900"/>
            </a:xfrm>
            <a:custGeom>
              <a:avLst/>
              <a:gdLst>
                <a:gd name="T0" fmla="*/ 243 w 260"/>
                <a:gd name="T1" fmla="*/ 18 h 29"/>
                <a:gd name="T2" fmla="*/ 0 w 260"/>
                <a:gd name="T3" fmla="*/ 29 h 29"/>
                <a:gd name="T4" fmla="*/ 0 w 260"/>
                <a:gd name="T5" fmla="*/ 12 h 29"/>
                <a:gd name="T6" fmla="*/ 259 w 260"/>
                <a:gd name="T7" fmla="*/ 0 h 29"/>
                <a:gd name="T8" fmla="*/ 243 w 260"/>
                <a:gd name="T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">
                  <a:moveTo>
                    <a:pt x="243" y="1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0" y="10"/>
                    <a:pt x="252" y="18"/>
                    <a:pt x="243" y="1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7024688" y="6253163"/>
              <a:ext cx="82550" cy="98425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V="1">
              <a:off x="7089776" y="6278563"/>
              <a:ext cx="82550" cy="952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V="1">
              <a:off x="7151688" y="6299200"/>
              <a:ext cx="92075" cy="1079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830888" y="3884613"/>
              <a:ext cx="1270000" cy="2393950"/>
            </a:xfrm>
            <a:custGeom>
              <a:avLst/>
              <a:gdLst>
                <a:gd name="T0" fmla="*/ 249 w 412"/>
                <a:gd name="T1" fmla="*/ 776 h 776"/>
                <a:gd name="T2" fmla="*/ 241 w 412"/>
                <a:gd name="T3" fmla="*/ 282 h 776"/>
                <a:gd name="T4" fmla="*/ 0 w 412"/>
                <a:gd name="T5" fmla="*/ 139 h 776"/>
                <a:gd name="T6" fmla="*/ 62 w 412"/>
                <a:gd name="T7" fmla="*/ 0 h 776"/>
                <a:gd name="T8" fmla="*/ 373 w 412"/>
                <a:gd name="T9" fmla="*/ 207 h 776"/>
                <a:gd name="T10" fmla="*/ 403 w 412"/>
                <a:gd name="T11" fmla="*/ 547 h 776"/>
                <a:gd name="T12" fmla="*/ 392 w 412"/>
                <a:gd name="T13" fmla="*/ 770 h 776"/>
                <a:gd name="T14" fmla="*/ 249 w 412"/>
                <a:gd name="T15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776">
                  <a:moveTo>
                    <a:pt x="249" y="776"/>
                  </a:moveTo>
                  <a:cubicBezTo>
                    <a:pt x="263" y="542"/>
                    <a:pt x="260" y="326"/>
                    <a:pt x="241" y="282"/>
                  </a:cubicBezTo>
                  <a:cubicBezTo>
                    <a:pt x="223" y="255"/>
                    <a:pt x="111" y="188"/>
                    <a:pt x="0" y="13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0" y="35"/>
                    <a:pt x="325" y="125"/>
                    <a:pt x="373" y="207"/>
                  </a:cubicBezTo>
                  <a:cubicBezTo>
                    <a:pt x="393" y="241"/>
                    <a:pt x="412" y="309"/>
                    <a:pt x="403" y="547"/>
                  </a:cubicBezTo>
                  <a:cubicBezTo>
                    <a:pt x="398" y="672"/>
                    <a:pt x="392" y="770"/>
                    <a:pt x="392" y="770"/>
                  </a:cubicBezTo>
                  <a:lnTo>
                    <a:pt x="249" y="776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549901" y="4025900"/>
              <a:ext cx="1289050" cy="2259013"/>
            </a:xfrm>
            <a:custGeom>
              <a:avLst/>
              <a:gdLst>
                <a:gd name="T0" fmla="*/ 70 w 418"/>
                <a:gd name="T1" fmla="*/ 15 h 732"/>
                <a:gd name="T2" fmla="*/ 385 w 418"/>
                <a:gd name="T3" fmla="*/ 197 h 732"/>
                <a:gd name="T4" fmla="*/ 406 w 418"/>
                <a:gd name="T5" fmla="*/ 728 h 732"/>
                <a:gd name="T6" fmla="*/ 312 w 418"/>
                <a:gd name="T7" fmla="*/ 732 h 732"/>
                <a:gd name="T8" fmla="*/ 0 w 418"/>
                <a:gd name="T9" fmla="*/ 0 h 732"/>
                <a:gd name="T10" fmla="*/ 70 w 418"/>
                <a:gd name="T11" fmla="*/ 1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732">
                  <a:moveTo>
                    <a:pt x="70" y="15"/>
                  </a:moveTo>
                  <a:cubicBezTo>
                    <a:pt x="70" y="15"/>
                    <a:pt x="352" y="117"/>
                    <a:pt x="385" y="197"/>
                  </a:cubicBezTo>
                  <a:cubicBezTo>
                    <a:pt x="418" y="278"/>
                    <a:pt x="406" y="728"/>
                    <a:pt x="406" y="728"/>
                  </a:cubicBezTo>
                  <a:cubicBezTo>
                    <a:pt x="312" y="732"/>
                    <a:pt x="312" y="732"/>
                    <a:pt x="312" y="7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15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929313" y="2027238"/>
              <a:ext cx="1376363" cy="1184275"/>
            </a:xfrm>
            <a:custGeom>
              <a:avLst/>
              <a:gdLst>
                <a:gd name="T0" fmla="*/ 0 w 446"/>
                <a:gd name="T1" fmla="*/ 0 h 384"/>
                <a:gd name="T2" fmla="*/ 121 w 446"/>
                <a:gd name="T3" fmla="*/ 309 h 384"/>
                <a:gd name="T4" fmla="*/ 239 w 446"/>
                <a:gd name="T5" fmla="*/ 383 h 384"/>
                <a:gd name="T6" fmla="*/ 446 w 446"/>
                <a:gd name="T7" fmla="*/ 38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384">
                  <a:moveTo>
                    <a:pt x="0" y="0"/>
                  </a:moveTo>
                  <a:cubicBezTo>
                    <a:pt x="121" y="309"/>
                    <a:pt x="121" y="309"/>
                    <a:pt x="121" y="309"/>
                  </a:cubicBezTo>
                  <a:cubicBezTo>
                    <a:pt x="142" y="355"/>
                    <a:pt x="188" y="384"/>
                    <a:pt x="239" y="383"/>
                  </a:cubicBezTo>
                  <a:cubicBezTo>
                    <a:pt x="446" y="381"/>
                    <a:pt x="446" y="381"/>
                    <a:pt x="446" y="381"/>
                  </a:cubicBezTo>
                </a:path>
              </a:pathLst>
            </a:custGeom>
            <a:noFill/>
            <a:ln w="392113" cap="flat">
              <a:solidFill>
                <a:srgbClr val="0C203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353051" y="1039813"/>
              <a:ext cx="382588" cy="709613"/>
            </a:xfrm>
            <a:custGeom>
              <a:avLst/>
              <a:gdLst>
                <a:gd name="T0" fmla="*/ 76 w 124"/>
                <a:gd name="T1" fmla="*/ 230 h 230"/>
                <a:gd name="T2" fmla="*/ 48 w 124"/>
                <a:gd name="T3" fmla="*/ 230 h 230"/>
                <a:gd name="T4" fmla="*/ 0 w 124"/>
                <a:gd name="T5" fmla="*/ 182 h 230"/>
                <a:gd name="T6" fmla="*/ 0 w 124"/>
                <a:gd name="T7" fmla="*/ 48 h 230"/>
                <a:gd name="T8" fmla="*/ 48 w 124"/>
                <a:gd name="T9" fmla="*/ 0 h 230"/>
                <a:gd name="T10" fmla="*/ 76 w 124"/>
                <a:gd name="T11" fmla="*/ 0 h 230"/>
                <a:gd name="T12" fmla="*/ 124 w 124"/>
                <a:gd name="T13" fmla="*/ 48 h 230"/>
                <a:gd name="T14" fmla="*/ 124 w 124"/>
                <a:gd name="T15" fmla="*/ 182 h 230"/>
                <a:gd name="T16" fmla="*/ 76 w 124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30">
                  <a:moveTo>
                    <a:pt x="76" y="230"/>
                  </a:moveTo>
                  <a:cubicBezTo>
                    <a:pt x="48" y="230"/>
                    <a:pt x="48" y="230"/>
                    <a:pt x="48" y="230"/>
                  </a:cubicBezTo>
                  <a:cubicBezTo>
                    <a:pt x="21" y="230"/>
                    <a:pt x="0" y="209"/>
                    <a:pt x="0" y="18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02" y="0"/>
                    <a:pt x="124" y="21"/>
                    <a:pt x="124" y="48"/>
                  </a:cubicBezTo>
                  <a:cubicBezTo>
                    <a:pt x="124" y="182"/>
                    <a:pt x="124" y="182"/>
                    <a:pt x="124" y="182"/>
                  </a:cubicBezTo>
                  <a:cubicBezTo>
                    <a:pt x="124" y="209"/>
                    <a:pt x="102" y="230"/>
                    <a:pt x="76" y="23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072063" y="-12700"/>
              <a:ext cx="1270000" cy="1284288"/>
            </a:xfrm>
            <a:custGeom>
              <a:avLst/>
              <a:gdLst>
                <a:gd name="T0" fmla="*/ 410 w 412"/>
                <a:gd name="T1" fmla="*/ 221 h 416"/>
                <a:gd name="T2" fmla="*/ 409 w 412"/>
                <a:gd name="T3" fmla="*/ 230 h 416"/>
                <a:gd name="T4" fmla="*/ 400 w 412"/>
                <a:gd name="T5" fmla="*/ 272 h 416"/>
                <a:gd name="T6" fmla="*/ 281 w 412"/>
                <a:gd name="T7" fmla="*/ 397 h 416"/>
                <a:gd name="T8" fmla="*/ 192 w 412"/>
                <a:gd name="T9" fmla="*/ 410 h 416"/>
                <a:gd name="T10" fmla="*/ 147 w 412"/>
                <a:gd name="T11" fmla="*/ 411 h 416"/>
                <a:gd name="T12" fmla="*/ 64 w 412"/>
                <a:gd name="T13" fmla="*/ 393 h 416"/>
                <a:gd name="T14" fmla="*/ 35 w 412"/>
                <a:gd name="T15" fmla="*/ 358 h 416"/>
                <a:gd name="T16" fmla="*/ 26 w 412"/>
                <a:gd name="T17" fmla="*/ 342 h 416"/>
                <a:gd name="T18" fmla="*/ 3 w 412"/>
                <a:gd name="T19" fmla="*/ 192 h 416"/>
                <a:gd name="T20" fmla="*/ 211 w 412"/>
                <a:gd name="T21" fmla="*/ 3 h 416"/>
                <a:gd name="T22" fmla="*/ 221 w 412"/>
                <a:gd name="T23" fmla="*/ 3 h 416"/>
                <a:gd name="T24" fmla="*/ 381 w 412"/>
                <a:gd name="T25" fmla="*/ 101 h 416"/>
                <a:gd name="T26" fmla="*/ 381 w 412"/>
                <a:gd name="T27" fmla="*/ 101 h 416"/>
                <a:gd name="T28" fmla="*/ 403 w 412"/>
                <a:gd name="T29" fmla="*/ 153 h 416"/>
                <a:gd name="T30" fmla="*/ 410 w 412"/>
                <a:gd name="T31" fmla="*/ 22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2" h="416">
                  <a:moveTo>
                    <a:pt x="410" y="221"/>
                  </a:moveTo>
                  <a:cubicBezTo>
                    <a:pt x="410" y="224"/>
                    <a:pt x="409" y="227"/>
                    <a:pt x="409" y="230"/>
                  </a:cubicBezTo>
                  <a:cubicBezTo>
                    <a:pt x="407" y="245"/>
                    <a:pt x="404" y="259"/>
                    <a:pt x="400" y="272"/>
                  </a:cubicBezTo>
                  <a:cubicBezTo>
                    <a:pt x="380" y="330"/>
                    <a:pt x="336" y="375"/>
                    <a:pt x="281" y="397"/>
                  </a:cubicBezTo>
                  <a:cubicBezTo>
                    <a:pt x="254" y="408"/>
                    <a:pt x="223" y="413"/>
                    <a:pt x="192" y="410"/>
                  </a:cubicBezTo>
                  <a:cubicBezTo>
                    <a:pt x="176" y="409"/>
                    <a:pt x="162" y="410"/>
                    <a:pt x="147" y="411"/>
                  </a:cubicBezTo>
                  <a:cubicBezTo>
                    <a:pt x="115" y="414"/>
                    <a:pt x="87" y="416"/>
                    <a:pt x="64" y="393"/>
                  </a:cubicBezTo>
                  <a:cubicBezTo>
                    <a:pt x="53" y="383"/>
                    <a:pt x="43" y="371"/>
                    <a:pt x="35" y="358"/>
                  </a:cubicBezTo>
                  <a:cubicBezTo>
                    <a:pt x="32" y="353"/>
                    <a:pt x="29" y="348"/>
                    <a:pt x="26" y="342"/>
                  </a:cubicBezTo>
                  <a:cubicBezTo>
                    <a:pt x="10" y="310"/>
                    <a:pt x="0" y="231"/>
                    <a:pt x="3" y="192"/>
                  </a:cubicBezTo>
                  <a:cubicBezTo>
                    <a:pt x="10" y="83"/>
                    <a:pt x="103" y="0"/>
                    <a:pt x="211" y="3"/>
                  </a:cubicBezTo>
                  <a:cubicBezTo>
                    <a:pt x="214" y="3"/>
                    <a:pt x="218" y="3"/>
                    <a:pt x="221" y="3"/>
                  </a:cubicBezTo>
                  <a:cubicBezTo>
                    <a:pt x="289" y="8"/>
                    <a:pt x="347" y="46"/>
                    <a:pt x="381" y="101"/>
                  </a:cubicBezTo>
                  <a:cubicBezTo>
                    <a:pt x="381" y="101"/>
                    <a:pt x="381" y="101"/>
                    <a:pt x="381" y="101"/>
                  </a:cubicBezTo>
                  <a:cubicBezTo>
                    <a:pt x="390" y="117"/>
                    <a:pt x="398" y="134"/>
                    <a:pt x="403" y="153"/>
                  </a:cubicBezTo>
                  <a:cubicBezTo>
                    <a:pt x="409" y="174"/>
                    <a:pt x="412" y="197"/>
                    <a:pt x="410" y="221"/>
                  </a:cubicBezTo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278438" y="676275"/>
              <a:ext cx="228600" cy="223838"/>
            </a:xfrm>
            <a:custGeom>
              <a:avLst/>
              <a:gdLst>
                <a:gd name="T0" fmla="*/ 74 w 74"/>
                <a:gd name="T1" fmla="*/ 38 h 73"/>
                <a:gd name="T2" fmla="*/ 71 w 74"/>
                <a:gd name="T3" fmla="*/ 50 h 73"/>
                <a:gd name="T4" fmla="*/ 62 w 74"/>
                <a:gd name="T5" fmla="*/ 62 h 73"/>
                <a:gd name="T6" fmla="*/ 37 w 74"/>
                <a:gd name="T7" fmla="*/ 72 h 73"/>
                <a:gd name="T8" fmla="*/ 16 w 74"/>
                <a:gd name="T9" fmla="*/ 71 h 73"/>
                <a:gd name="T10" fmla="*/ 0 w 74"/>
                <a:gd name="T11" fmla="*/ 70 h 73"/>
                <a:gd name="T12" fmla="*/ 3 w 74"/>
                <a:gd name="T13" fmla="*/ 23 h 73"/>
                <a:gd name="T14" fmla="*/ 3 w 74"/>
                <a:gd name="T15" fmla="*/ 23 h 73"/>
                <a:gd name="T16" fmla="*/ 3 w 74"/>
                <a:gd name="T17" fmla="*/ 14 h 73"/>
                <a:gd name="T18" fmla="*/ 3 w 74"/>
                <a:gd name="T19" fmla="*/ 7 h 73"/>
                <a:gd name="T20" fmla="*/ 4 w 74"/>
                <a:gd name="T21" fmla="*/ 1 h 73"/>
                <a:gd name="T22" fmla="*/ 4 w 74"/>
                <a:gd name="T23" fmla="*/ 0 h 73"/>
                <a:gd name="T24" fmla="*/ 4 w 74"/>
                <a:gd name="T25" fmla="*/ 0 h 73"/>
                <a:gd name="T26" fmla="*/ 41 w 74"/>
                <a:gd name="T27" fmla="*/ 2 h 73"/>
                <a:gd name="T28" fmla="*/ 64 w 74"/>
                <a:gd name="T29" fmla="*/ 12 h 73"/>
                <a:gd name="T30" fmla="*/ 72 w 74"/>
                <a:gd name="T31" fmla="*/ 26 h 73"/>
                <a:gd name="T32" fmla="*/ 74 w 74"/>
                <a:gd name="T33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73">
                  <a:moveTo>
                    <a:pt x="74" y="38"/>
                  </a:moveTo>
                  <a:cubicBezTo>
                    <a:pt x="74" y="42"/>
                    <a:pt x="73" y="46"/>
                    <a:pt x="71" y="50"/>
                  </a:cubicBezTo>
                  <a:cubicBezTo>
                    <a:pt x="69" y="54"/>
                    <a:pt x="66" y="59"/>
                    <a:pt x="62" y="62"/>
                  </a:cubicBezTo>
                  <a:cubicBezTo>
                    <a:pt x="56" y="68"/>
                    <a:pt x="47" y="73"/>
                    <a:pt x="37" y="7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50" y="2"/>
                    <a:pt x="58" y="6"/>
                    <a:pt x="64" y="12"/>
                  </a:cubicBezTo>
                  <a:cubicBezTo>
                    <a:pt x="68" y="16"/>
                    <a:pt x="70" y="20"/>
                    <a:pt x="72" y="26"/>
                  </a:cubicBezTo>
                  <a:cubicBezTo>
                    <a:pt x="73" y="29"/>
                    <a:pt x="74" y="33"/>
                    <a:pt x="74" y="38"/>
                  </a:cubicBez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275263" y="206375"/>
              <a:ext cx="1011238" cy="1262063"/>
            </a:xfrm>
            <a:custGeom>
              <a:avLst/>
              <a:gdLst>
                <a:gd name="T0" fmla="*/ 327 w 328"/>
                <a:gd name="T1" fmla="*/ 170 h 409"/>
                <a:gd name="T2" fmla="*/ 323 w 328"/>
                <a:gd name="T3" fmla="*/ 246 h 409"/>
                <a:gd name="T4" fmla="*/ 323 w 328"/>
                <a:gd name="T5" fmla="*/ 258 h 409"/>
                <a:gd name="T6" fmla="*/ 320 w 328"/>
                <a:gd name="T7" fmla="*/ 280 h 409"/>
                <a:gd name="T8" fmla="*/ 182 w 328"/>
                <a:gd name="T9" fmla="*/ 408 h 409"/>
                <a:gd name="T10" fmla="*/ 176 w 328"/>
                <a:gd name="T11" fmla="*/ 408 h 409"/>
                <a:gd name="T12" fmla="*/ 153 w 328"/>
                <a:gd name="T13" fmla="*/ 409 h 409"/>
                <a:gd name="T14" fmla="*/ 132 w 328"/>
                <a:gd name="T15" fmla="*/ 406 h 409"/>
                <a:gd name="T16" fmla="*/ 93 w 328"/>
                <a:gd name="T17" fmla="*/ 394 h 409"/>
                <a:gd name="T18" fmla="*/ 92 w 328"/>
                <a:gd name="T19" fmla="*/ 394 h 409"/>
                <a:gd name="T20" fmla="*/ 0 w 328"/>
                <a:gd name="T21" fmla="*/ 254 h 409"/>
                <a:gd name="T22" fmla="*/ 0 w 328"/>
                <a:gd name="T23" fmla="*/ 249 h 409"/>
                <a:gd name="T24" fmla="*/ 0 w 328"/>
                <a:gd name="T25" fmla="*/ 242 h 409"/>
                <a:gd name="T26" fmla="*/ 0 w 328"/>
                <a:gd name="T27" fmla="*/ 241 h 409"/>
                <a:gd name="T28" fmla="*/ 1 w 328"/>
                <a:gd name="T29" fmla="*/ 236 h 409"/>
                <a:gd name="T30" fmla="*/ 1 w 328"/>
                <a:gd name="T31" fmla="*/ 222 h 409"/>
                <a:gd name="T32" fmla="*/ 4 w 328"/>
                <a:gd name="T33" fmla="*/ 175 h 409"/>
                <a:gd name="T34" fmla="*/ 4 w 328"/>
                <a:gd name="T35" fmla="*/ 175 h 409"/>
                <a:gd name="T36" fmla="*/ 4 w 328"/>
                <a:gd name="T37" fmla="*/ 175 h 409"/>
                <a:gd name="T38" fmla="*/ 4 w 328"/>
                <a:gd name="T39" fmla="*/ 166 h 409"/>
                <a:gd name="T40" fmla="*/ 4 w 328"/>
                <a:gd name="T41" fmla="*/ 159 h 409"/>
                <a:gd name="T42" fmla="*/ 5 w 328"/>
                <a:gd name="T43" fmla="*/ 153 h 409"/>
                <a:gd name="T44" fmla="*/ 5 w 328"/>
                <a:gd name="T45" fmla="*/ 152 h 409"/>
                <a:gd name="T46" fmla="*/ 11 w 328"/>
                <a:gd name="T47" fmla="*/ 120 h 409"/>
                <a:gd name="T48" fmla="*/ 19 w 328"/>
                <a:gd name="T49" fmla="*/ 100 h 409"/>
                <a:gd name="T50" fmla="*/ 20 w 328"/>
                <a:gd name="T51" fmla="*/ 97 h 409"/>
                <a:gd name="T52" fmla="*/ 28 w 328"/>
                <a:gd name="T53" fmla="*/ 81 h 409"/>
                <a:gd name="T54" fmla="*/ 28 w 328"/>
                <a:gd name="T55" fmla="*/ 81 h 409"/>
                <a:gd name="T56" fmla="*/ 74 w 328"/>
                <a:gd name="T57" fmla="*/ 32 h 409"/>
                <a:gd name="T58" fmla="*/ 85 w 328"/>
                <a:gd name="T59" fmla="*/ 25 h 409"/>
                <a:gd name="T60" fmla="*/ 177 w 328"/>
                <a:gd name="T61" fmla="*/ 2 h 409"/>
                <a:gd name="T62" fmla="*/ 289 w 328"/>
                <a:gd name="T63" fmla="*/ 55 h 409"/>
                <a:gd name="T64" fmla="*/ 321 w 328"/>
                <a:gd name="T65" fmla="*/ 111 h 409"/>
                <a:gd name="T66" fmla="*/ 326 w 328"/>
                <a:gd name="T67" fmla="*/ 136 h 409"/>
                <a:gd name="T68" fmla="*/ 327 w 328"/>
                <a:gd name="T69" fmla="*/ 1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409">
                  <a:moveTo>
                    <a:pt x="327" y="170"/>
                  </a:moveTo>
                  <a:cubicBezTo>
                    <a:pt x="323" y="246"/>
                    <a:pt x="323" y="246"/>
                    <a:pt x="323" y="246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2" y="265"/>
                    <a:pt x="321" y="273"/>
                    <a:pt x="320" y="280"/>
                  </a:cubicBezTo>
                  <a:cubicBezTo>
                    <a:pt x="307" y="347"/>
                    <a:pt x="251" y="399"/>
                    <a:pt x="182" y="408"/>
                  </a:cubicBezTo>
                  <a:cubicBezTo>
                    <a:pt x="180" y="408"/>
                    <a:pt x="178" y="408"/>
                    <a:pt x="176" y="408"/>
                  </a:cubicBezTo>
                  <a:cubicBezTo>
                    <a:pt x="168" y="409"/>
                    <a:pt x="161" y="409"/>
                    <a:pt x="153" y="409"/>
                  </a:cubicBezTo>
                  <a:cubicBezTo>
                    <a:pt x="146" y="408"/>
                    <a:pt x="139" y="408"/>
                    <a:pt x="132" y="406"/>
                  </a:cubicBezTo>
                  <a:cubicBezTo>
                    <a:pt x="118" y="404"/>
                    <a:pt x="105" y="399"/>
                    <a:pt x="93" y="394"/>
                  </a:cubicBezTo>
                  <a:cubicBezTo>
                    <a:pt x="92" y="394"/>
                    <a:pt x="92" y="394"/>
                    <a:pt x="92" y="394"/>
                  </a:cubicBezTo>
                  <a:cubicBezTo>
                    <a:pt x="39" y="368"/>
                    <a:pt x="2" y="315"/>
                    <a:pt x="0" y="254"/>
                  </a:cubicBezTo>
                  <a:cubicBezTo>
                    <a:pt x="0" y="252"/>
                    <a:pt x="0" y="251"/>
                    <a:pt x="0" y="249"/>
                  </a:cubicBezTo>
                  <a:cubicBezTo>
                    <a:pt x="0" y="247"/>
                    <a:pt x="0" y="244"/>
                    <a:pt x="0" y="24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6" y="141"/>
                    <a:pt x="8" y="130"/>
                    <a:pt x="11" y="120"/>
                  </a:cubicBezTo>
                  <a:cubicBezTo>
                    <a:pt x="13" y="113"/>
                    <a:pt x="16" y="106"/>
                    <a:pt x="19" y="100"/>
                  </a:cubicBezTo>
                  <a:cubicBezTo>
                    <a:pt x="19" y="99"/>
                    <a:pt x="19" y="98"/>
                    <a:pt x="20" y="97"/>
                  </a:cubicBezTo>
                  <a:cubicBezTo>
                    <a:pt x="22" y="91"/>
                    <a:pt x="25" y="86"/>
                    <a:pt x="28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40" y="62"/>
                    <a:pt x="55" y="45"/>
                    <a:pt x="74" y="32"/>
                  </a:cubicBezTo>
                  <a:cubicBezTo>
                    <a:pt x="77" y="29"/>
                    <a:pt x="81" y="27"/>
                    <a:pt x="85" y="25"/>
                  </a:cubicBezTo>
                  <a:cubicBezTo>
                    <a:pt x="112" y="9"/>
                    <a:pt x="144" y="0"/>
                    <a:pt x="177" y="2"/>
                  </a:cubicBezTo>
                  <a:cubicBezTo>
                    <a:pt x="221" y="4"/>
                    <a:pt x="261" y="24"/>
                    <a:pt x="289" y="55"/>
                  </a:cubicBezTo>
                  <a:cubicBezTo>
                    <a:pt x="304" y="71"/>
                    <a:pt x="314" y="90"/>
                    <a:pt x="321" y="111"/>
                  </a:cubicBezTo>
                  <a:cubicBezTo>
                    <a:pt x="323" y="119"/>
                    <a:pt x="325" y="128"/>
                    <a:pt x="326" y="136"/>
                  </a:cubicBezTo>
                  <a:cubicBezTo>
                    <a:pt x="328" y="147"/>
                    <a:pt x="328" y="158"/>
                    <a:pt x="327" y="170"/>
                  </a:cubicBezTo>
                </a:path>
              </a:pathLst>
            </a:custGeom>
            <a:solidFill>
              <a:srgbClr val="FF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160963" y="746125"/>
              <a:ext cx="176213" cy="247650"/>
            </a:xfrm>
            <a:custGeom>
              <a:avLst/>
              <a:gdLst>
                <a:gd name="T0" fmla="*/ 57 w 57"/>
                <a:gd name="T1" fmla="*/ 1 h 80"/>
                <a:gd name="T2" fmla="*/ 54 w 57"/>
                <a:gd name="T3" fmla="*/ 48 h 80"/>
                <a:gd name="T4" fmla="*/ 53 w 57"/>
                <a:gd name="T5" fmla="*/ 80 h 80"/>
                <a:gd name="T6" fmla="*/ 40 w 57"/>
                <a:gd name="T7" fmla="*/ 79 h 80"/>
                <a:gd name="T8" fmla="*/ 37 w 57"/>
                <a:gd name="T9" fmla="*/ 79 h 80"/>
                <a:gd name="T10" fmla="*/ 2 w 57"/>
                <a:gd name="T11" fmla="*/ 36 h 80"/>
                <a:gd name="T12" fmla="*/ 15 w 57"/>
                <a:gd name="T13" fmla="*/ 10 h 80"/>
                <a:gd name="T14" fmla="*/ 41 w 57"/>
                <a:gd name="T15" fmla="*/ 0 h 80"/>
                <a:gd name="T16" fmla="*/ 41 w 57"/>
                <a:gd name="T17" fmla="*/ 0 h 80"/>
                <a:gd name="T18" fmla="*/ 44 w 57"/>
                <a:gd name="T19" fmla="*/ 0 h 80"/>
                <a:gd name="T20" fmla="*/ 57 w 57"/>
                <a:gd name="T2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0">
                  <a:moveTo>
                    <a:pt x="57" y="1"/>
                  </a:moveTo>
                  <a:cubicBezTo>
                    <a:pt x="54" y="48"/>
                    <a:pt x="54" y="48"/>
                    <a:pt x="54" y="48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9" y="79"/>
                    <a:pt x="38" y="79"/>
                    <a:pt x="37" y="79"/>
                  </a:cubicBezTo>
                  <a:cubicBezTo>
                    <a:pt x="16" y="77"/>
                    <a:pt x="0" y="57"/>
                    <a:pt x="2" y="36"/>
                  </a:cubicBezTo>
                  <a:cubicBezTo>
                    <a:pt x="2" y="26"/>
                    <a:pt x="7" y="16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330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7 w 14"/>
                <a:gd name="T3" fmla="*/ 38 h 38"/>
                <a:gd name="T4" fmla="*/ 0 w 14"/>
                <a:gd name="T5" fmla="*/ 31 h 38"/>
                <a:gd name="T6" fmla="*/ 0 w 14"/>
                <a:gd name="T7" fmla="*/ 8 h 38"/>
                <a:gd name="T8" fmla="*/ 7 w 14"/>
                <a:gd name="T9" fmla="*/ 0 h 38"/>
                <a:gd name="T10" fmla="*/ 14 w 14"/>
                <a:gd name="T11" fmla="*/ 8 h 38"/>
                <a:gd name="T12" fmla="*/ 14 w 14"/>
                <a:gd name="T13" fmla="*/ 31 h 38"/>
                <a:gd name="T14" fmla="*/ 7 w 1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575945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0 w 14"/>
                <a:gd name="T3" fmla="*/ 31 h 38"/>
                <a:gd name="T4" fmla="*/ 0 w 14"/>
                <a:gd name="T5" fmla="*/ 8 h 38"/>
                <a:gd name="T6" fmla="*/ 7 w 14"/>
                <a:gd name="T7" fmla="*/ 0 h 38"/>
                <a:gd name="T8" fmla="*/ 14 w 14"/>
                <a:gd name="T9" fmla="*/ 8 h 38"/>
                <a:gd name="T10" fmla="*/ 14 w 14"/>
                <a:gd name="T11" fmla="*/ 31 h 38"/>
                <a:gd name="T12" fmla="*/ 7 w 1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5160963" y="533400"/>
              <a:ext cx="574675" cy="938213"/>
            </a:xfrm>
            <a:custGeom>
              <a:avLst/>
              <a:gdLst>
                <a:gd name="T0" fmla="*/ 186 w 186"/>
                <a:gd name="T1" fmla="*/ 302 h 304"/>
                <a:gd name="T2" fmla="*/ 130 w 186"/>
                <a:gd name="T3" fmla="*/ 288 h 304"/>
                <a:gd name="T4" fmla="*/ 129 w 186"/>
                <a:gd name="T5" fmla="*/ 288 h 304"/>
                <a:gd name="T6" fmla="*/ 37 w 186"/>
                <a:gd name="T7" fmla="*/ 148 h 304"/>
                <a:gd name="T8" fmla="*/ 2 w 186"/>
                <a:gd name="T9" fmla="*/ 105 h 304"/>
                <a:gd name="T10" fmla="*/ 15 w 186"/>
                <a:gd name="T11" fmla="*/ 79 h 304"/>
                <a:gd name="T12" fmla="*/ 41 w 186"/>
                <a:gd name="T13" fmla="*/ 69 h 304"/>
                <a:gd name="T14" fmla="*/ 41 w 186"/>
                <a:gd name="T15" fmla="*/ 69 h 304"/>
                <a:gd name="T16" fmla="*/ 41 w 186"/>
                <a:gd name="T17" fmla="*/ 60 h 304"/>
                <a:gd name="T18" fmla="*/ 41 w 186"/>
                <a:gd name="T19" fmla="*/ 53 h 304"/>
                <a:gd name="T20" fmla="*/ 42 w 186"/>
                <a:gd name="T21" fmla="*/ 47 h 304"/>
                <a:gd name="T22" fmla="*/ 42 w 186"/>
                <a:gd name="T23" fmla="*/ 46 h 304"/>
                <a:gd name="T24" fmla="*/ 42 w 186"/>
                <a:gd name="T25" fmla="*/ 46 h 304"/>
                <a:gd name="T26" fmla="*/ 48 w 186"/>
                <a:gd name="T27" fmla="*/ 14 h 304"/>
                <a:gd name="T28" fmla="*/ 104 w 186"/>
                <a:gd name="T29" fmla="*/ 27 h 304"/>
                <a:gd name="T30" fmla="*/ 102 w 186"/>
                <a:gd name="T31" fmla="*/ 58 h 304"/>
                <a:gd name="T32" fmla="*/ 100 w 186"/>
                <a:gd name="T33" fmla="*/ 108 h 304"/>
                <a:gd name="T34" fmla="*/ 112 w 186"/>
                <a:gd name="T35" fmla="*/ 216 h 304"/>
                <a:gd name="T36" fmla="*/ 186 w 186"/>
                <a:gd name="T37" fmla="*/ 30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304">
                  <a:moveTo>
                    <a:pt x="186" y="302"/>
                  </a:moveTo>
                  <a:cubicBezTo>
                    <a:pt x="186" y="302"/>
                    <a:pt x="157" y="304"/>
                    <a:pt x="130" y="288"/>
                  </a:cubicBezTo>
                  <a:cubicBezTo>
                    <a:pt x="129" y="288"/>
                    <a:pt x="129" y="288"/>
                    <a:pt x="129" y="288"/>
                  </a:cubicBezTo>
                  <a:cubicBezTo>
                    <a:pt x="76" y="262"/>
                    <a:pt x="39" y="209"/>
                    <a:pt x="37" y="148"/>
                  </a:cubicBezTo>
                  <a:cubicBezTo>
                    <a:pt x="16" y="146"/>
                    <a:pt x="0" y="126"/>
                    <a:pt x="2" y="105"/>
                  </a:cubicBezTo>
                  <a:cubicBezTo>
                    <a:pt x="2" y="95"/>
                    <a:pt x="7" y="85"/>
                    <a:pt x="15" y="79"/>
                  </a:cubicBezTo>
                  <a:cubicBezTo>
                    <a:pt x="22" y="72"/>
                    <a:pt x="3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35"/>
                    <a:pt x="45" y="24"/>
                    <a:pt x="48" y="14"/>
                  </a:cubicBezTo>
                  <a:cubicBezTo>
                    <a:pt x="70" y="2"/>
                    <a:pt x="92" y="0"/>
                    <a:pt x="104" y="27"/>
                  </a:cubicBezTo>
                  <a:cubicBezTo>
                    <a:pt x="104" y="27"/>
                    <a:pt x="103" y="39"/>
                    <a:pt x="102" y="58"/>
                  </a:cubicBezTo>
                  <a:cubicBezTo>
                    <a:pt x="101" y="72"/>
                    <a:pt x="100" y="90"/>
                    <a:pt x="100" y="108"/>
                  </a:cubicBezTo>
                  <a:cubicBezTo>
                    <a:pt x="100" y="147"/>
                    <a:pt x="102" y="190"/>
                    <a:pt x="112" y="216"/>
                  </a:cubicBezTo>
                  <a:cubicBezTo>
                    <a:pt x="133" y="272"/>
                    <a:pt x="186" y="302"/>
                    <a:pt x="186" y="302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5408613" y="196850"/>
              <a:ext cx="989013" cy="192088"/>
            </a:xfrm>
            <a:custGeom>
              <a:avLst/>
              <a:gdLst>
                <a:gd name="T0" fmla="*/ 290 w 321"/>
                <a:gd name="T1" fmla="*/ 62 h 62"/>
                <a:gd name="T2" fmla="*/ 31 w 321"/>
                <a:gd name="T3" fmla="*/ 62 h 62"/>
                <a:gd name="T4" fmla="*/ 0 w 321"/>
                <a:gd name="T5" fmla="*/ 31 h 62"/>
                <a:gd name="T6" fmla="*/ 31 w 321"/>
                <a:gd name="T7" fmla="*/ 0 h 62"/>
                <a:gd name="T8" fmla="*/ 290 w 321"/>
                <a:gd name="T9" fmla="*/ 0 h 62"/>
                <a:gd name="T10" fmla="*/ 321 w 321"/>
                <a:gd name="T11" fmla="*/ 31 h 62"/>
                <a:gd name="T12" fmla="*/ 290 w 321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62">
                  <a:moveTo>
                    <a:pt x="290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7" y="0"/>
                    <a:pt x="321" y="14"/>
                    <a:pt x="321" y="31"/>
                  </a:cubicBezTo>
                  <a:cubicBezTo>
                    <a:pt x="321" y="48"/>
                    <a:pt x="307" y="62"/>
                    <a:pt x="290" y="62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257801" y="363538"/>
              <a:ext cx="1227138" cy="630238"/>
            </a:xfrm>
            <a:custGeom>
              <a:avLst/>
              <a:gdLst>
                <a:gd name="T0" fmla="*/ 396 w 398"/>
                <a:gd name="T1" fmla="*/ 33 h 204"/>
                <a:gd name="T2" fmla="*/ 385 w 398"/>
                <a:gd name="T3" fmla="*/ 69 h 204"/>
                <a:gd name="T4" fmla="*/ 356 w 398"/>
                <a:gd name="T5" fmla="*/ 81 h 204"/>
                <a:gd name="T6" fmla="*/ 119 w 398"/>
                <a:gd name="T7" fmla="*/ 81 h 204"/>
                <a:gd name="T8" fmla="*/ 58 w 398"/>
                <a:gd name="T9" fmla="*/ 143 h 204"/>
                <a:gd name="T10" fmla="*/ 58 w 398"/>
                <a:gd name="T11" fmla="*/ 181 h 204"/>
                <a:gd name="T12" fmla="*/ 35 w 398"/>
                <a:gd name="T13" fmla="*/ 204 h 204"/>
                <a:gd name="T14" fmla="*/ 29 w 398"/>
                <a:gd name="T15" fmla="*/ 204 h 204"/>
                <a:gd name="T16" fmla="*/ 6 w 398"/>
                <a:gd name="T17" fmla="*/ 181 h 204"/>
                <a:gd name="T18" fmla="*/ 6 w 398"/>
                <a:gd name="T19" fmla="*/ 66 h 204"/>
                <a:gd name="T20" fmla="*/ 7 w 398"/>
                <a:gd name="T21" fmla="*/ 63 h 204"/>
                <a:gd name="T22" fmla="*/ 0 w 398"/>
                <a:gd name="T23" fmla="*/ 40 h 204"/>
                <a:gd name="T24" fmla="*/ 12 w 398"/>
                <a:gd name="T25" fmla="*/ 12 h 204"/>
                <a:gd name="T26" fmla="*/ 40 w 398"/>
                <a:gd name="T27" fmla="*/ 0 h 204"/>
                <a:gd name="T28" fmla="*/ 354 w 398"/>
                <a:gd name="T29" fmla="*/ 0 h 204"/>
                <a:gd name="T30" fmla="*/ 396 w 398"/>
                <a:gd name="T31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8" h="204">
                  <a:moveTo>
                    <a:pt x="396" y="33"/>
                  </a:moveTo>
                  <a:cubicBezTo>
                    <a:pt x="398" y="47"/>
                    <a:pt x="394" y="60"/>
                    <a:pt x="385" y="69"/>
                  </a:cubicBezTo>
                  <a:cubicBezTo>
                    <a:pt x="377" y="77"/>
                    <a:pt x="367" y="81"/>
                    <a:pt x="356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85" y="81"/>
                    <a:pt x="58" y="109"/>
                    <a:pt x="58" y="143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8" y="193"/>
                    <a:pt x="48" y="204"/>
                    <a:pt x="35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17" y="204"/>
                    <a:pt x="6" y="193"/>
                    <a:pt x="6" y="181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6" y="64"/>
                    <a:pt x="7" y="63"/>
                  </a:cubicBezTo>
                  <a:cubicBezTo>
                    <a:pt x="2" y="56"/>
                    <a:pt x="0" y="49"/>
                    <a:pt x="0" y="40"/>
                  </a:cubicBezTo>
                  <a:cubicBezTo>
                    <a:pt x="0" y="29"/>
                    <a:pt x="4" y="19"/>
                    <a:pt x="12" y="12"/>
                  </a:cubicBezTo>
                  <a:cubicBezTo>
                    <a:pt x="19" y="4"/>
                    <a:pt x="29" y="0"/>
                    <a:pt x="4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2" y="13"/>
                    <a:pt x="396" y="33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046788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5664201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030913" y="795338"/>
              <a:ext cx="234950" cy="160338"/>
            </a:xfrm>
            <a:custGeom>
              <a:avLst/>
              <a:gdLst>
                <a:gd name="T0" fmla="*/ 65 w 76"/>
                <a:gd name="T1" fmla="*/ 52 h 52"/>
                <a:gd name="T2" fmla="*/ 11 w 76"/>
                <a:gd name="T3" fmla="*/ 52 h 52"/>
                <a:gd name="T4" fmla="*/ 0 w 76"/>
                <a:gd name="T5" fmla="*/ 41 h 52"/>
                <a:gd name="T6" fmla="*/ 0 w 76"/>
                <a:gd name="T7" fmla="*/ 11 h 52"/>
                <a:gd name="T8" fmla="*/ 11 w 76"/>
                <a:gd name="T9" fmla="*/ 0 h 52"/>
                <a:gd name="T10" fmla="*/ 65 w 76"/>
                <a:gd name="T11" fmla="*/ 0 h 52"/>
                <a:gd name="T12" fmla="*/ 76 w 76"/>
                <a:gd name="T13" fmla="*/ 11 h 52"/>
                <a:gd name="T14" fmla="*/ 76 w 76"/>
                <a:gd name="T15" fmla="*/ 41 h 52"/>
                <a:gd name="T16" fmla="*/ 65 w 7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2">
                  <a:moveTo>
                    <a:pt x="65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6" y="5"/>
                    <a:pt x="76" y="1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7"/>
                    <a:pt x="71" y="52"/>
                    <a:pt x="65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689601" y="795338"/>
              <a:ext cx="252413" cy="160338"/>
            </a:xfrm>
            <a:custGeom>
              <a:avLst/>
              <a:gdLst>
                <a:gd name="T0" fmla="*/ 71 w 82"/>
                <a:gd name="T1" fmla="*/ 52 h 52"/>
                <a:gd name="T2" fmla="*/ 11 w 82"/>
                <a:gd name="T3" fmla="*/ 52 h 52"/>
                <a:gd name="T4" fmla="*/ 0 w 82"/>
                <a:gd name="T5" fmla="*/ 41 h 52"/>
                <a:gd name="T6" fmla="*/ 0 w 82"/>
                <a:gd name="T7" fmla="*/ 12 h 52"/>
                <a:gd name="T8" fmla="*/ 11 w 82"/>
                <a:gd name="T9" fmla="*/ 0 h 52"/>
                <a:gd name="T10" fmla="*/ 71 w 82"/>
                <a:gd name="T11" fmla="*/ 0 h 52"/>
                <a:gd name="T12" fmla="*/ 82 w 82"/>
                <a:gd name="T13" fmla="*/ 12 h 52"/>
                <a:gd name="T14" fmla="*/ 82 w 82"/>
                <a:gd name="T15" fmla="*/ 41 h 52"/>
                <a:gd name="T16" fmla="*/ 71 w 8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2">
                  <a:moveTo>
                    <a:pt x="7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7"/>
                    <a:pt x="77" y="52"/>
                    <a:pt x="71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827713" y="1147763"/>
              <a:ext cx="206375" cy="42863"/>
            </a:xfrm>
            <a:custGeom>
              <a:avLst/>
              <a:gdLst>
                <a:gd name="T0" fmla="*/ 67 w 67"/>
                <a:gd name="T1" fmla="*/ 0 h 14"/>
                <a:gd name="T2" fmla="*/ 31 w 67"/>
                <a:gd name="T3" fmla="*/ 13 h 14"/>
                <a:gd name="T4" fmla="*/ 0 w 67"/>
                <a:gd name="T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4">
                  <a:moveTo>
                    <a:pt x="67" y="0"/>
                  </a:moveTo>
                  <a:cubicBezTo>
                    <a:pt x="59" y="9"/>
                    <a:pt x="46" y="14"/>
                    <a:pt x="31" y="13"/>
                  </a:cubicBezTo>
                  <a:cubicBezTo>
                    <a:pt x="19" y="13"/>
                    <a:pt x="8" y="8"/>
                    <a:pt x="0" y="1"/>
                  </a:cubicBezTo>
                </a:path>
              </a:pathLst>
            </a:custGeom>
            <a:noFill/>
            <a:ln w="19050" cap="flat">
              <a:solidFill>
                <a:srgbClr val="FA7C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961063" y="863600"/>
              <a:ext cx="85725" cy="200025"/>
            </a:xfrm>
            <a:custGeom>
              <a:avLst/>
              <a:gdLst>
                <a:gd name="T0" fmla="*/ 28 w 28"/>
                <a:gd name="T1" fmla="*/ 50 h 65"/>
                <a:gd name="T2" fmla="*/ 27 w 28"/>
                <a:gd name="T3" fmla="*/ 50 h 65"/>
                <a:gd name="T4" fmla="*/ 2 w 28"/>
                <a:gd name="T5" fmla="*/ 65 h 65"/>
                <a:gd name="T6" fmla="*/ 0 w 28"/>
                <a:gd name="T7" fmla="*/ 0 h 65"/>
                <a:gd name="T8" fmla="*/ 28 w 28"/>
                <a:gd name="T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5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9"/>
                    <a:pt x="20" y="65"/>
                    <a:pt x="2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4"/>
                    <a:pt x="27" y="37"/>
                    <a:pt x="28" y="5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5945188" y="876300"/>
              <a:ext cx="95250" cy="3175"/>
            </a:xfrm>
            <a:prstGeom prst="line">
              <a:avLst/>
            </a:pr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800601" y="1635125"/>
              <a:ext cx="1370013" cy="2520950"/>
            </a:xfrm>
            <a:custGeom>
              <a:avLst/>
              <a:gdLst>
                <a:gd name="T0" fmla="*/ 444 w 444"/>
                <a:gd name="T1" fmla="*/ 190 h 817"/>
                <a:gd name="T2" fmla="*/ 444 w 444"/>
                <a:gd name="T3" fmla="*/ 771 h 817"/>
                <a:gd name="T4" fmla="*/ 21 w 444"/>
                <a:gd name="T5" fmla="*/ 817 h 817"/>
                <a:gd name="T6" fmla="*/ 0 w 444"/>
                <a:gd name="T7" fmla="*/ 190 h 817"/>
                <a:gd name="T8" fmla="*/ 157 w 444"/>
                <a:gd name="T9" fmla="*/ 3 h 817"/>
                <a:gd name="T10" fmla="*/ 190 w 444"/>
                <a:gd name="T11" fmla="*/ 0 h 817"/>
                <a:gd name="T12" fmla="*/ 254 w 444"/>
                <a:gd name="T13" fmla="*/ 0 h 817"/>
                <a:gd name="T14" fmla="*/ 444 w 444"/>
                <a:gd name="T15" fmla="*/ 19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817">
                  <a:moveTo>
                    <a:pt x="444" y="190"/>
                  </a:moveTo>
                  <a:cubicBezTo>
                    <a:pt x="444" y="771"/>
                    <a:pt x="444" y="771"/>
                    <a:pt x="444" y="771"/>
                  </a:cubicBezTo>
                  <a:cubicBezTo>
                    <a:pt x="21" y="817"/>
                    <a:pt x="21" y="817"/>
                    <a:pt x="21" y="81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96"/>
                    <a:pt x="68" y="18"/>
                    <a:pt x="157" y="3"/>
                  </a:cubicBezTo>
                  <a:cubicBezTo>
                    <a:pt x="168" y="1"/>
                    <a:pt x="179" y="0"/>
                    <a:pt x="190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359" y="0"/>
                    <a:pt x="444" y="85"/>
                    <a:pt x="444" y="19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837113" y="3983038"/>
              <a:ext cx="1228725" cy="520700"/>
            </a:xfrm>
            <a:custGeom>
              <a:avLst/>
              <a:gdLst>
                <a:gd name="T0" fmla="*/ 398 w 398"/>
                <a:gd name="T1" fmla="*/ 61 h 169"/>
                <a:gd name="T2" fmla="*/ 373 w 398"/>
                <a:gd name="T3" fmla="*/ 130 h 169"/>
                <a:gd name="T4" fmla="*/ 290 w 398"/>
                <a:gd name="T5" fmla="*/ 169 h 169"/>
                <a:gd name="T6" fmla="*/ 108 w 398"/>
                <a:gd name="T7" fmla="*/ 169 h 169"/>
                <a:gd name="T8" fmla="*/ 92 w 398"/>
                <a:gd name="T9" fmla="*/ 168 h 169"/>
                <a:gd name="T10" fmla="*/ 55 w 398"/>
                <a:gd name="T11" fmla="*/ 155 h 169"/>
                <a:gd name="T12" fmla="*/ 49 w 398"/>
                <a:gd name="T13" fmla="*/ 151 h 169"/>
                <a:gd name="T14" fmla="*/ 0 w 398"/>
                <a:gd name="T15" fmla="*/ 61 h 169"/>
                <a:gd name="T16" fmla="*/ 3 w 398"/>
                <a:gd name="T17" fmla="*/ 3 h 169"/>
                <a:gd name="T18" fmla="*/ 395 w 398"/>
                <a:gd name="T19" fmla="*/ 0 h 169"/>
                <a:gd name="T20" fmla="*/ 398 w 398"/>
                <a:gd name="T21" fmla="*/ 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169">
                  <a:moveTo>
                    <a:pt x="398" y="61"/>
                  </a:moveTo>
                  <a:cubicBezTo>
                    <a:pt x="398" y="87"/>
                    <a:pt x="389" y="111"/>
                    <a:pt x="373" y="130"/>
                  </a:cubicBezTo>
                  <a:cubicBezTo>
                    <a:pt x="353" y="154"/>
                    <a:pt x="323" y="169"/>
                    <a:pt x="290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3" y="169"/>
                    <a:pt x="97" y="169"/>
                    <a:pt x="92" y="168"/>
                  </a:cubicBezTo>
                  <a:cubicBezTo>
                    <a:pt x="79" y="166"/>
                    <a:pt x="66" y="161"/>
                    <a:pt x="55" y="155"/>
                  </a:cubicBezTo>
                  <a:cubicBezTo>
                    <a:pt x="53" y="154"/>
                    <a:pt x="51" y="153"/>
                    <a:pt x="49" y="151"/>
                  </a:cubicBezTo>
                  <a:cubicBezTo>
                    <a:pt x="19" y="132"/>
                    <a:pt x="0" y="99"/>
                    <a:pt x="0" y="6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95" y="0"/>
                    <a:pt x="395" y="0"/>
                    <a:pt x="395" y="0"/>
                  </a:cubicBezTo>
                  <a:lnTo>
                    <a:pt x="398" y="61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365751" y="1598613"/>
              <a:ext cx="449263" cy="2103438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473701" y="1616075"/>
              <a:ext cx="261938" cy="260350"/>
            </a:xfrm>
            <a:custGeom>
              <a:avLst/>
              <a:gdLst>
                <a:gd name="T0" fmla="*/ 83 w 165"/>
                <a:gd name="T1" fmla="*/ 164 h 164"/>
                <a:gd name="T2" fmla="*/ 0 w 165"/>
                <a:gd name="T3" fmla="*/ 45 h 164"/>
                <a:gd name="T4" fmla="*/ 75 w 165"/>
                <a:gd name="T5" fmla="*/ 0 h 164"/>
                <a:gd name="T6" fmla="*/ 165 w 165"/>
                <a:gd name="T7" fmla="*/ 45 h 164"/>
                <a:gd name="T8" fmla="*/ 83 w 165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83" y="164"/>
                  </a:moveTo>
                  <a:lnTo>
                    <a:pt x="0" y="45"/>
                  </a:lnTo>
                  <a:lnTo>
                    <a:pt x="75" y="0"/>
                  </a:lnTo>
                  <a:lnTo>
                    <a:pt x="165" y="45"/>
                  </a:lnTo>
                  <a:lnTo>
                    <a:pt x="83" y="164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03863" y="1785938"/>
              <a:ext cx="284163" cy="1968500"/>
            </a:xfrm>
            <a:custGeom>
              <a:avLst/>
              <a:gdLst>
                <a:gd name="T0" fmla="*/ 93 w 179"/>
                <a:gd name="T1" fmla="*/ 1240 h 1240"/>
                <a:gd name="T2" fmla="*/ 0 w 179"/>
                <a:gd name="T3" fmla="*/ 1114 h 1240"/>
                <a:gd name="T4" fmla="*/ 37 w 179"/>
                <a:gd name="T5" fmla="*/ 0 h 1240"/>
                <a:gd name="T6" fmla="*/ 95 w 179"/>
                <a:gd name="T7" fmla="*/ 6 h 1240"/>
                <a:gd name="T8" fmla="*/ 179 w 179"/>
                <a:gd name="T9" fmla="*/ 1110 h 1240"/>
                <a:gd name="T10" fmla="*/ 93 w 179"/>
                <a:gd name="T11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240">
                  <a:moveTo>
                    <a:pt x="93" y="1240"/>
                  </a:moveTo>
                  <a:lnTo>
                    <a:pt x="0" y="1114"/>
                  </a:lnTo>
                  <a:lnTo>
                    <a:pt x="37" y="0"/>
                  </a:lnTo>
                  <a:lnTo>
                    <a:pt x="95" y="6"/>
                  </a:lnTo>
                  <a:lnTo>
                    <a:pt x="179" y="1110"/>
                  </a:lnTo>
                  <a:lnTo>
                    <a:pt x="93" y="124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346701" y="1595438"/>
              <a:ext cx="474663" cy="177800"/>
            </a:xfrm>
            <a:custGeom>
              <a:avLst/>
              <a:gdLst>
                <a:gd name="T0" fmla="*/ 299 w 299"/>
                <a:gd name="T1" fmla="*/ 112 h 112"/>
                <a:gd name="T2" fmla="*/ 167 w 299"/>
                <a:gd name="T3" fmla="*/ 21 h 112"/>
                <a:gd name="T4" fmla="*/ 12 w 299"/>
                <a:gd name="T5" fmla="*/ 112 h 112"/>
                <a:gd name="T6" fmla="*/ 0 w 299"/>
                <a:gd name="T7" fmla="*/ 0 h 112"/>
                <a:gd name="T8" fmla="*/ 299 w 299"/>
                <a:gd name="T9" fmla="*/ 0 h 112"/>
                <a:gd name="T10" fmla="*/ 299 w 299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112">
                  <a:moveTo>
                    <a:pt x="299" y="112"/>
                  </a:moveTo>
                  <a:lnTo>
                    <a:pt x="167" y="21"/>
                  </a:lnTo>
                  <a:lnTo>
                    <a:pt x="12" y="112"/>
                  </a:lnTo>
                  <a:lnTo>
                    <a:pt x="0" y="0"/>
                  </a:lnTo>
                  <a:lnTo>
                    <a:pt x="299" y="0"/>
                  </a:lnTo>
                  <a:lnTo>
                    <a:pt x="29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716588" y="6157913"/>
              <a:ext cx="804863" cy="533400"/>
            </a:xfrm>
            <a:custGeom>
              <a:avLst/>
              <a:gdLst>
                <a:gd name="T0" fmla="*/ 0 w 261"/>
                <a:gd name="T1" fmla="*/ 83 h 173"/>
                <a:gd name="T2" fmla="*/ 224 w 261"/>
                <a:gd name="T3" fmla="*/ 168 h 173"/>
                <a:gd name="T4" fmla="*/ 257 w 261"/>
                <a:gd name="T5" fmla="*/ 153 h 173"/>
                <a:gd name="T6" fmla="*/ 250 w 261"/>
                <a:gd name="T7" fmla="*/ 124 h 173"/>
                <a:gd name="T8" fmla="*/ 154 w 261"/>
                <a:gd name="T9" fmla="*/ 43 h 173"/>
                <a:gd name="T10" fmla="*/ 31 w 261"/>
                <a:gd name="T11" fmla="*/ 0 h 173"/>
                <a:gd name="T12" fmla="*/ 0 w 261"/>
                <a:gd name="T13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73">
                  <a:moveTo>
                    <a:pt x="0" y="83"/>
                  </a:moveTo>
                  <a:cubicBezTo>
                    <a:pt x="224" y="168"/>
                    <a:pt x="224" y="168"/>
                    <a:pt x="224" y="168"/>
                  </a:cubicBezTo>
                  <a:cubicBezTo>
                    <a:pt x="237" y="173"/>
                    <a:pt x="252" y="166"/>
                    <a:pt x="257" y="153"/>
                  </a:cubicBezTo>
                  <a:cubicBezTo>
                    <a:pt x="261" y="142"/>
                    <a:pt x="258" y="131"/>
                    <a:pt x="250" y="124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5713413" y="6389688"/>
              <a:ext cx="771525" cy="320675"/>
            </a:xfrm>
            <a:custGeom>
              <a:avLst/>
              <a:gdLst>
                <a:gd name="T0" fmla="*/ 227 w 250"/>
                <a:gd name="T1" fmla="*/ 101 h 104"/>
                <a:gd name="T2" fmla="*/ 0 w 250"/>
                <a:gd name="T3" fmla="*/ 16 h 104"/>
                <a:gd name="T4" fmla="*/ 6 w 250"/>
                <a:gd name="T5" fmla="*/ 0 h 104"/>
                <a:gd name="T6" fmla="*/ 250 w 250"/>
                <a:gd name="T7" fmla="*/ 90 h 104"/>
                <a:gd name="T8" fmla="*/ 227 w 250"/>
                <a:gd name="T9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04">
                  <a:moveTo>
                    <a:pt x="227" y="10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50" y="90"/>
                    <a:pt x="250" y="90"/>
                    <a:pt x="250" y="90"/>
                  </a:cubicBezTo>
                  <a:cubicBezTo>
                    <a:pt x="246" y="99"/>
                    <a:pt x="236" y="104"/>
                    <a:pt x="227" y="101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4987926" y="4048125"/>
              <a:ext cx="1317625" cy="2244725"/>
            </a:xfrm>
            <a:custGeom>
              <a:avLst/>
              <a:gdLst>
                <a:gd name="T0" fmla="*/ 421 w 427"/>
                <a:gd name="T1" fmla="*/ 486 h 728"/>
                <a:gd name="T2" fmla="*/ 406 w 427"/>
                <a:gd name="T3" fmla="*/ 728 h 728"/>
                <a:gd name="T4" fmla="*/ 326 w 427"/>
                <a:gd name="T5" fmla="*/ 720 h 728"/>
                <a:gd name="T6" fmla="*/ 255 w 427"/>
                <a:gd name="T7" fmla="*/ 713 h 728"/>
                <a:gd name="T8" fmla="*/ 253 w 427"/>
                <a:gd name="T9" fmla="*/ 245 h 728"/>
                <a:gd name="T10" fmla="*/ 43 w 427"/>
                <a:gd name="T11" fmla="*/ 147 h 728"/>
                <a:gd name="T12" fmla="*/ 6 w 427"/>
                <a:gd name="T13" fmla="*/ 134 h 728"/>
                <a:gd name="T14" fmla="*/ 0 w 427"/>
                <a:gd name="T15" fmla="*/ 132 h 728"/>
                <a:gd name="T16" fmla="*/ 0 w 427"/>
                <a:gd name="T17" fmla="*/ 130 h 728"/>
                <a:gd name="T18" fmla="*/ 230 w 427"/>
                <a:gd name="T19" fmla="*/ 45 h 728"/>
                <a:gd name="T20" fmla="*/ 324 w 427"/>
                <a:gd name="T21" fmla="*/ 109 h 728"/>
                <a:gd name="T22" fmla="*/ 368 w 427"/>
                <a:gd name="T23" fmla="*/ 145 h 728"/>
                <a:gd name="T24" fmla="*/ 421 w 427"/>
                <a:gd name="T25" fmla="*/ 4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728">
                  <a:moveTo>
                    <a:pt x="421" y="486"/>
                  </a:moveTo>
                  <a:cubicBezTo>
                    <a:pt x="417" y="610"/>
                    <a:pt x="407" y="723"/>
                    <a:pt x="406" y="728"/>
                  </a:cubicBezTo>
                  <a:cubicBezTo>
                    <a:pt x="326" y="720"/>
                    <a:pt x="326" y="720"/>
                    <a:pt x="326" y="720"/>
                  </a:cubicBezTo>
                  <a:cubicBezTo>
                    <a:pt x="255" y="713"/>
                    <a:pt x="255" y="713"/>
                    <a:pt x="255" y="713"/>
                  </a:cubicBezTo>
                  <a:cubicBezTo>
                    <a:pt x="276" y="502"/>
                    <a:pt x="275" y="290"/>
                    <a:pt x="253" y="245"/>
                  </a:cubicBezTo>
                  <a:cubicBezTo>
                    <a:pt x="229" y="221"/>
                    <a:pt x="132" y="179"/>
                    <a:pt x="43" y="147"/>
                  </a:cubicBezTo>
                  <a:cubicBezTo>
                    <a:pt x="30" y="142"/>
                    <a:pt x="18" y="138"/>
                    <a:pt x="6" y="134"/>
                  </a:cubicBezTo>
                  <a:cubicBezTo>
                    <a:pt x="4" y="133"/>
                    <a:pt x="2" y="133"/>
                    <a:pt x="0" y="13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4" y="0"/>
                    <a:pt x="230" y="45"/>
                  </a:cubicBezTo>
                  <a:cubicBezTo>
                    <a:pt x="263" y="55"/>
                    <a:pt x="290" y="86"/>
                    <a:pt x="324" y="109"/>
                  </a:cubicBezTo>
                  <a:cubicBezTo>
                    <a:pt x="342" y="120"/>
                    <a:pt x="357" y="133"/>
                    <a:pt x="368" y="145"/>
                  </a:cubicBezTo>
                  <a:cubicBezTo>
                    <a:pt x="399" y="179"/>
                    <a:pt x="427" y="244"/>
                    <a:pt x="421" y="486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 flipV="1">
              <a:off x="6121401" y="6311900"/>
              <a:ext cx="112713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 flipV="1">
              <a:off x="6170613" y="6361113"/>
              <a:ext cx="114300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 flipV="1">
              <a:off x="6213476" y="6407150"/>
              <a:ext cx="128588" cy="61913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4800601" y="1644650"/>
              <a:ext cx="506413" cy="801688"/>
            </a:xfrm>
            <a:custGeom>
              <a:avLst/>
              <a:gdLst>
                <a:gd name="T0" fmla="*/ 164 w 164"/>
                <a:gd name="T1" fmla="*/ 260 h 260"/>
                <a:gd name="T2" fmla="*/ 0 w 164"/>
                <a:gd name="T3" fmla="*/ 193 h 260"/>
                <a:gd name="T4" fmla="*/ 0 w 164"/>
                <a:gd name="T5" fmla="*/ 187 h 260"/>
                <a:gd name="T6" fmla="*/ 157 w 164"/>
                <a:gd name="T7" fmla="*/ 0 h 260"/>
                <a:gd name="T8" fmla="*/ 158 w 164"/>
                <a:gd name="T9" fmla="*/ 1 h 260"/>
                <a:gd name="T10" fmla="*/ 164 w 164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60">
                  <a:moveTo>
                    <a:pt x="164" y="260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93"/>
                    <a:pt x="68" y="15"/>
                    <a:pt x="157" y="0"/>
                  </a:cubicBezTo>
                  <a:cubicBezTo>
                    <a:pt x="157" y="0"/>
                    <a:pt x="158" y="0"/>
                    <a:pt x="158" y="1"/>
                  </a:cubicBezTo>
                  <a:lnTo>
                    <a:pt x="164" y="260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4837113" y="3992563"/>
              <a:ext cx="1228725" cy="2276475"/>
            </a:xfrm>
            <a:custGeom>
              <a:avLst/>
              <a:gdLst>
                <a:gd name="T0" fmla="*/ 375 w 398"/>
                <a:gd name="T1" fmla="*/ 738 h 738"/>
                <a:gd name="T2" fmla="*/ 304 w 398"/>
                <a:gd name="T3" fmla="*/ 731 h 738"/>
                <a:gd name="T4" fmla="*/ 302 w 398"/>
                <a:gd name="T5" fmla="*/ 263 h 738"/>
                <a:gd name="T6" fmla="*/ 92 w 398"/>
                <a:gd name="T7" fmla="*/ 165 h 738"/>
                <a:gd name="T8" fmla="*/ 55 w 398"/>
                <a:gd name="T9" fmla="*/ 152 h 738"/>
                <a:gd name="T10" fmla="*/ 49 w 398"/>
                <a:gd name="T11" fmla="*/ 150 h 738"/>
                <a:gd name="T12" fmla="*/ 49 w 398"/>
                <a:gd name="T13" fmla="*/ 148 h 738"/>
                <a:gd name="T14" fmla="*/ 0 w 398"/>
                <a:gd name="T15" fmla="*/ 58 h 738"/>
                <a:gd name="T16" fmla="*/ 3 w 398"/>
                <a:gd name="T17" fmla="*/ 0 h 738"/>
                <a:gd name="T18" fmla="*/ 66 w 398"/>
                <a:gd name="T19" fmla="*/ 9 h 738"/>
                <a:gd name="T20" fmla="*/ 71 w 398"/>
                <a:gd name="T21" fmla="*/ 84 h 738"/>
                <a:gd name="T22" fmla="*/ 91 w 398"/>
                <a:gd name="T23" fmla="*/ 101 h 738"/>
                <a:gd name="T24" fmla="*/ 282 w 398"/>
                <a:gd name="T25" fmla="*/ 166 h 738"/>
                <a:gd name="T26" fmla="*/ 378 w 398"/>
                <a:gd name="T27" fmla="*/ 243 h 738"/>
                <a:gd name="T28" fmla="*/ 375 w 398"/>
                <a:gd name="T2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738">
                  <a:moveTo>
                    <a:pt x="375" y="738"/>
                  </a:moveTo>
                  <a:cubicBezTo>
                    <a:pt x="304" y="731"/>
                    <a:pt x="304" y="731"/>
                    <a:pt x="304" y="731"/>
                  </a:cubicBezTo>
                  <a:cubicBezTo>
                    <a:pt x="325" y="520"/>
                    <a:pt x="324" y="308"/>
                    <a:pt x="302" y="263"/>
                  </a:cubicBezTo>
                  <a:cubicBezTo>
                    <a:pt x="278" y="239"/>
                    <a:pt x="181" y="197"/>
                    <a:pt x="92" y="165"/>
                  </a:cubicBezTo>
                  <a:cubicBezTo>
                    <a:pt x="79" y="163"/>
                    <a:pt x="66" y="158"/>
                    <a:pt x="55" y="152"/>
                  </a:cubicBezTo>
                  <a:cubicBezTo>
                    <a:pt x="53" y="151"/>
                    <a:pt x="51" y="151"/>
                    <a:pt x="49" y="15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19" y="129"/>
                    <a:pt x="0" y="96"/>
                    <a:pt x="0" y="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13"/>
                    <a:pt x="56" y="57"/>
                    <a:pt x="71" y="84"/>
                  </a:cubicBezTo>
                  <a:cubicBezTo>
                    <a:pt x="75" y="91"/>
                    <a:pt x="82" y="97"/>
                    <a:pt x="91" y="101"/>
                  </a:cubicBezTo>
                  <a:cubicBezTo>
                    <a:pt x="115" y="110"/>
                    <a:pt x="208" y="133"/>
                    <a:pt x="282" y="166"/>
                  </a:cubicBezTo>
                  <a:cubicBezTo>
                    <a:pt x="330" y="187"/>
                    <a:pt x="370" y="213"/>
                    <a:pt x="378" y="243"/>
                  </a:cubicBezTo>
                  <a:cubicBezTo>
                    <a:pt x="398" y="312"/>
                    <a:pt x="378" y="681"/>
                    <a:pt x="375" y="7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7250113" y="2351088"/>
              <a:ext cx="1793875" cy="1138238"/>
            </a:xfrm>
            <a:custGeom>
              <a:avLst/>
              <a:gdLst>
                <a:gd name="T0" fmla="*/ 418 w 582"/>
                <a:gd name="T1" fmla="*/ 369 h 369"/>
                <a:gd name="T2" fmla="*/ 41 w 582"/>
                <a:gd name="T3" fmla="*/ 369 h 369"/>
                <a:gd name="T4" fmla="*/ 11 w 582"/>
                <a:gd name="T5" fmla="*/ 321 h 369"/>
                <a:gd name="T6" fmla="*/ 142 w 582"/>
                <a:gd name="T7" fmla="*/ 40 h 369"/>
                <a:gd name="T8" fmla="*/ 205 w 582"/>
                <a:gd name="T9" fmla="*/ 0 h 369"/>
                <a:gd name="T10" fmla="*/ 552 w 582"/>
                <a:gd name="T11" fmla="*/ 0 h 369"/>
                <a:gd name="T12" fmla="*/ 574 w 582"/>
                <a:gd name="T13" fmla="*/ 35 h 369"/>
                <a:gd name="T14" fmla="*/ 418 w 582"/>
                <a:gd name="T15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2" h="369">
                  <a:moveTo>
                    <a:pt x="418" y="369"/>
                  </a:moveTo>
                  <a:cubicBezTo>
                    <a:pt x="41" y="369"/>
                    <a:pt x="41" y="369"/>
                    <a:pt x="41" y="369"/>
                  </a:cubicBezTo>
                  <a:cubicBezTo>
                    <a:pt x="17" y="369"/>
                    <a:pt x="0" y="343"/>
                    <a:pt x="11" y="321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4" y="16"/>
                    <a:pt x="178" y="0"/>
                    <a:pt x="205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70" y="0"/>
                    <a:pt x="582" y="19"/>
                    <a:pt x="574" y="35"/>
                  </a:cubicBezTo>
                  <a:lnTo>
                    <a:pt x="418" y="369"/>
                  </a:ln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491288" y="3368675"/>
              <a:ext cx="949325" cy="123825"/>
            </a:xfrm>
            <a:custGeom>
              <a:avLst/>
              <a:gdLst>
                <a:gd name="T0" fmla="*/ 289 w 308"/>
                <a:gd name="T1" fmla="*/ 40 h 40"/>
                <a:gd name="T2" fmla="*/ 20 w 308"/>
                <a:gd name="T3" fmla="*/ 40 h 40"/>
                <a:gd name="T4" fmla="*/ 0 w 308"/>
                <a:gd name="T5" fmla="*/ 20 h 40"/>
                <a:gd name="T6" fmla="*/ 20 w 308"/>
                <a:gd name="T7" fmla="*/ 0 h 40"/>
                <a:gd name="T8" fmla="*/ 289 w 308"/>
                <a:gd name="T9" fmla="*/ 0 h 40"/>
                <a:gd name="T10" fmla="*/ 308 w 308"/>
                <a:gd name="T11" fmla="*/ 20 h 40"/>
                <a:gd name="T12" fmla="*/ 289 w 30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0">
                  <a:moveTo>
                    <a:pt x="2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300" y="0"/>
                    <a:pt x="308" y="9"/>
                    <a:pt x="308" y="20"/>
                  </a:cubicBezTo>
                  <a:cubicBezTo>
                    <a:pt x="308" y="31"/>
                    <a:pt x="300" y="40"/>
                    <a:pt x="289" y="40"/>
                  </a:cubicBez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6965951" y="3408363"/>
              <a:ext cx="117475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6845301" y="3408363"/>
              <a:ext cx="84138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7286626" y="2351088"/>
              <a:ext cx="1811338" cy="1138238"/>
            </a:xfrm>
            <a:custGeom>
              <a:avLst/>
              <a:gdLst>
                <a:gd name="T0" fmla="*/ 400 w 587"/>
                <a:gd name="T1" fmla="*/ 369 h 369"/>
                <a:gd name="T2" fmla="*/ 23 w 587"/>
                <a:gd name="T3" fmla="*/ 369 h 369"/>
                <a:gd name="T4" fmla="*/ 6 w 587"/>
                <a:gd name="T5" fmla="*/ 342 h 369"/>
                <a:gd name="T6" fmla="*/ 147 w 587"/>
                <a:gd name="T7" fmla="*/ 40 h 369"/>
                <a:gd name="T8" fmla="*/ 210 w 587"/>
                <a:gd name="T9" fmla="*/ 0 h 369"/>
                <a:gd name="T10" fmla="*/ 557 w 587"/>
                <a:gd name="T11" fmla="*/ 0 h 369"/>
                <a:gd name="T12" fmla="*/ 579 w 587"/>
                <a:gd name="T13" fmla="*/ 35 h 369"/>
                <a:gd name="T14" fmla="*/ 433 w 587"/>
                <a:gd name="T15" fmla="*/ 348 h 369"/>
                <a:gd name="T16" fmla="*/ 400 w 587"/>
                <a:gd name="T17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69">
                  <a:moveTo>
                    <a:pt x="400" y="369"/>
                  </a:moveTo>
                  <a:cubicBezTo>
                    <a:pt x="23" y="369"/>
                    <a:pt x="23" y="369"/>
                    <a:pt x="23" y="369"/>
                  </a:cubicBezTo>
                  <a:cubicBezTo>
                    <a:pt x="9" y="369"/>
                    <a:pt x="0" y="355"/>
                    <a:pt x="6" y="342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59" y="16"/>
                    <a:pt x="183" y="0"/>
                    <a:pt x="21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75" y="0"/>
                    <a:pt x="587" y="19"/>
                    <a:pt x="579" y="35"/>
                  </a:cubicBezTo>
                  <a:cubicBezTo>
                    <a:pt x="433" y="348"/>
                    <a:pt x="433" y="348"/>
                    <a:pt x="433" y="348"/>
                  </a:cubicBezTo>
                  <a:cubicBezTo>
                    <a:pt x="427" y="361"/>
                    <a:pt x="414" y="369"/>
                    <a:pt x="400" y="369"/>
                  </a:cubicBezTo>
                  <a:close/>
                </a:path>
              </a:pathLst>
            </a:cu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8107363" y="2825750"/>
              <a:ext cx="187325" cy="265113"/>
            </a:xfrm>
            <a:custGeom>
              <a:avLst/>
              <a:gdLst>
                <a:gd name="T0" fmla="*/ 52 w 61"/>
                <a:gd name="T1" fmla="*/ 52 h 86"/>
                <a:gd name="T2" fmla="*/ 14 w 61"/>
                <a:gd name="T3" fmla="*/ 81 h 86"/>
                <a:gd name="T4" fmla="*/ 9 w 61"/>
                <a:gd name="T5" fmla="*/ 34 h 86"/>
                <a:gd name="T6" fmla="*/ 47 w 61"/>
                <a:gd name="T7" fmla="*/ 5 h 86"/>
                <a:gd name="T8" fmla="*/ 52 w 61"/>
                <a:gd name="T9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6">
                  <a:moveTo>
                    <a:pt x="52" y="52"/>
                  </a:moveTo>
                  <a:cubicBezTo>
                    <a:pt x="43" y="73"/>
                    <a:pt x="26" y="86"/>
                    <a:pt x="14" y="81"/>
                  </a:cubicBezTo>
                  <a:cubicBezTo>
                    <a:pt x="3" y="76"/>
                    <a:pt x="0" y="55"/>
                    <a:pt x="9" y="34"/>
                  </a:cubicBezTo>
                  <a:cubicBezTo>
                    <a:pt x="18" y="13"/>
                    <a:pt x="35" y="0"/>
                    <a:pt x="47" y="5"/>
                  </a:cubicBezTo>
                  <a:cubicBezTo>
                    <a:pt x="58" y="10"/>
                    <a:pt x="61" y="31"/>
                    <a:pt x="5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400801" y="3094038"/>
              <a:ext cx="373063" cy="130175"/>
            </a:xfrm>
            <a:custGeom>
              <a:avLst/>
              <a:gdLst>
                <a:gd name="T0" fmla="*/ 16 w 121"/>
                <a:gd name="T1" fmla="*/ 41 h 42"/>
                <a:gd name="T2" fmla="*/ 110 w 121"/>
                <a:gd name="T3" fmla="*/ 26 h 42"/>
                <a:gd name="T4" fmla="*/ 120 w 121"/>
                <a:gd name="T5" fmla="*/ 11 h 42"/>
                <a:gd name="T6" fmla="*/ 106 w 121"/>
                <a:gd name="T7" fmla="*/ 1 h 42"/>
                <a:gd name="T8" fmla="*/ 12 w 121"/>
                <a:gd name="T9" fmla="*/ 16 h 42"/>
                <a:gd name="T10" fmla="*/ 2 w 121"/>
                <a:gd name="T11" fmla="*/ 30 h 42"/>
                <a:gd name="T12" fmla="*/ 16 w 121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2">
                  <a:moveTo>
                    <a:pt x="16" y="41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117" y="25"/>
                    <a:pt x="121" y="18"/>
                    <a:pt x="120" y="11"/>
                  </a:cubicBezTo>
                  <a:cubicBezTo>
                    <a:pt x="119" y="4"/>
                    <a:pt x="113" y="0"/>
                    <a:pt x="106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5" y="17"/>
                    <a:pt x="0" y="23"/>
                    <a:pt x="2" y="30"/>
                  </a:cubicBezTo>
                  <a:cubicBezTo>
                    <a:pt x="3" y="37"/>
                    <a:pt x="9" y="42"/>
                    <a:pt x="16" y="41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6494463" y="3181350"/>
              <a:ext cx="317500" cy="119063"/>
            </a:xfrm>
            <a:custGeom>
              <a:avLst/>
              <a:gdLst>
                <a:gd name="T0" fmla="*/ 16 w 103"/>
                <a:gd name="T1" fmla="*/ 38 h 39"/>
                <a:gd name="T2" fmla="*/ 91 w 103"/>
                <a:gd name="T3" fmla="*/ 26 h 39"/>
                <a:gd name="T4" fmla="*/ 102 w 103"/>
                <a:gd name="T5" fmla="*/ 12 h 39"/>
                <a:gd name="T6" fmla="*/ 87 w 103"/>
                <a:gd name="T7" fmla="*/ 1 h 39"/>
                <a:gd name="T8" fmla="*/ 12 w 103"/>
                <a:gd name="T9" fmla="*/ 13 h 39"/>
                <a:gd name="T10" fmla="*/ 1 w 103"/>
                <a:gd name="T11" fmla="*/ 28 h 39"/>
                <a:gd name="T12" fmla="*/ 16 w 103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9">
                  <a:moveTo>
                    <a:pt x="16" y="38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8" y="25"/>
                    <a:pt x="103" y="18"/>
                    <a:pt x="102" y="12"/>
                  </a:cubicBezTo>
                  <a:cubicBezTo>
                    <a:pt x="100" y="5"/>
                    <a:pt x="94" y="0"/>
                    <a:pt x="87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4"/>
                    <a:pt x="0" y="21"/>
                    <a:pt x="1" y="28"/>
                  </a:cubicBezTo>
                  <a:cubicBezTo>
                    <a:pt x="2" y="34"/>
                    <a:pt x="9" y="39"/>
                    <a:pt x="16" y="38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6442076" y="3276600"/>
              <a:ext cx="357188" cy="127000"/>
            </a:xfrm>
            <a:custGeom>
              <a:avLst/>
              <a:gdLst>
                <a:gd name="T0" fmla="*/ 15 w 116"/>
                <a:gd name="T1" fmla="*/ 40 h 41"/>
                <a:gd name="T2" fmla="*/ 104 w 116"/>
                <a:gd name="T3" fmla="*/ 26 h 41"/>
                <a:gd name="T4" fmla="*/ 115 w 116"/>
                <a:gd name="T5" fmla="*/ 11 h 41"/>
                <a:gd name="T6" fmla="*/ 100 w 116"/>
                <a:gd name="T7" fmla="*/ 1 h 41"/>
                <a:gd name="T8" fmla="*/ 11 w 116"/>
                <a:gd name="T9" fmla="*/ 15 h 41"/>
                <a:gd name="T10" fmla="*/ 1 w 116"/>
                <a:gd name="T11" fmla="*/ 29 h 41"/>
                <a:gd name="T12" fmla="*/ 15 w 116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1">
                  <a:moveTo>
                    <a:pt x="15" y="40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11" y="25"/>
                    <a:pt x="116" y="18"/>
                    <a:pt x="115" y="11"/>
                  </a:cubicBezTo>
                  <a:cubicBezTo>
                    <a:pt x="114" y="4"/>
                    <a:pt x="107" y="0"/>
                    <a:pt x="100" y="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6"/>
                    <a:pt x="0" y="23"/>
                    <a:pt x="1" y="29"/>
                  </a:cubicBezTo>
                  <a:cubicBezTo>
                    <a:pt x="2" y="36"/>
                    <a:pt x="9" y="41"/>
                    <a:pt x="15" y="4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6191251" y="3143250"/>
              <a:ext cx="382588" cy="333375"/>
            </a:xfrm>
            <a:custGeom>
              <a:avLst/>
              <a:gdLst>
                <a:gd name="T0" fmla="*/ 124 w 124"/>
                <a:gd name="T1" fmla="*/ 0 h 108"/>
                <a:gd name="T2" fmla="*/ 99 w 124"/>
                <a:gd name="T3" fmla="*/ 0 h 108"/>
                <a:gd name="T4" fmla="*/ 37 w 124"/>
                <a:gd name="T5" fmla="*/ 14 h 108"/>
                <a:gd name="T6" fmla="*/ 0 w 124"/>
                <a:gd name="T7" fmla="*/ 32 h 108"/>
                <a:gd name="T8" fmla="*/ 24 w 124"/>
                <a:gd name="T9" fmla="*/ 96 h 108"/>
                <a:gd name="T10" fmla="*/ 120 w 124"/>
                <a:gd name="T11" fmla="*/ 76 h 108"/>
                <a:gd name="T12" fmla="*/ 124 w 124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124" y="0"/>
                  </a:moveTo>
                  <a:cubicBezTo>
                    <a:pt x="123" y="1"/>
                    <a:pt x="112" y="0"/>
                    <a:pt x="99" y="0"/>
                  </a:cubicBezTo>
                  <a:cubicBezTo>
                    <a:pt x="78" y="0"/>
                    <a:pt x="57" y="5"/>
                    <a:pt x="37" y="1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95"/>
                    <a:pt x="24" y="96"/>
                  </a:cubicBezTo>
                  <a:cubicBezTo>
                    <a:pt x="96" y="108"/>
                    <a:pt x="120" y="76"/>
                    <a:pt x="120" y="76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6308726" y="3143250"/>
              <a:ext cx="95250" cy="31750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4824413" y="2100263"/>
              <a:ext cx="1490663" cy="1395413"/>
            </a:xfrm>
            <a:custGeom>
              <a:avLst/>
              <a:gdLst>
                <a:gd name="T0" fmla="*/ 273 w 483"/>
                <a:gd name="T1" fmla="*/ 452 h 452"/>
                <a:gd name="T2" fmla="*/ 99 w 483"/>
                <a:gd name="T3" fmla="*/ 341 h 452"/>
                <a:gd name="T4" fmla="*/ 98 w 483"/>
                <a:gd name="T5" fmla="*/ 337 h 452"/>
                <a:gd name="T6" fmla="*/ 0 w 483"/>
                <a:gd name="T7" fmla="*/ 39 h 452"/>
                <a:gd name="T8" fmla="*/ 120 w 483"/>
                <a:gd name="T9" fmla="*/ 0 h 452"/>
                <a:gd name="T10" fmla="*/ 215 w 483"/>
                <a:gd name="T11" fmla="*/ 290 h 452"/>
                <a:gd name="T12" fmla="*/ 274 w 483"/>
                <a:gd name="T13" fmla="*/ 326 h 452"/>
                <a:gd name="T14" fmla="*/ 481 w 483"/>
                <a:gd name="T15" fmla="*/ 324 h 452"/>
                <a:gd name="T16" fmla="*/ 483 w 483"/>
                <a:gd name="T17" fmla="*/ 450 h 452"/>
                <a:gd name="T18" fmla="*/ 275 w 483"/>
                <a:gd name="T19" fmla="*/ 452 h 452"/>
                <a:gd name="T20" fmla="*/ 273 w 483"/>
                <a:gd name="T21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3" h="452">
                  <a:moveTo>
                    <a:pt x="273" y="452"/>
                  </a:moveTo>
                  <a:cubicBezTo>
                    <a:pt x="199" y="452"/>
                    <a:pt x="130" y="409"/>
                    <a:pt x="99" y="341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27" y="312"/>
                    <a:pt x="249" y="326"/>
                    <a:pt x="274" y="326"/>
                  </a:cubicBezTo>
                  <a:cubicBezTo>
                    <a:pt x="481" y="324"/>
                    <a:pt x="481" y="324"/>
                    <a:pt x="481" y="324"/>
                  </a:cubicBezTo>
                  <a:cubicBezTo>
                    <a:pt x="483" y="450"/>
                    <a:pt x="483" y="450"/>
                    <a:pt x="483" y="450"/>
                  </a:cubicBezTo>
                  <a:cubicBezTo>
                    <a:pt x="275" y="452"/>
                    <a:pt x="275" y="452"/>
                    <a:pt x="275" y="452"/>
                  </a:cubicBezTo>
                  <a:cubicBezTo>
                    <a:pt x="274" y="452"/>
                    <a:pt x="274" y="452"/>
                    <a:pt x="273" y="452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5454651" y="3884613"/>
              <a:ext cx="327025" cy="1111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4810126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8440738" y="3783013"/>
              <a:ext cx="282575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9825038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8440738" y="3783013"/>
              <a:ext cx="282575" cy="1155700"/>
            </a:xfrm>
            <a:custGeom>
              <a:avLst/>
              <a:gdLst>
                <a:gd name="T0" fmla="*/ 0 w 178"/>
                <a:gd name="T1" fmla="*/ 0 h 728"/>
                <a:gd name="T2" fmla="*/ 178 w 178"/>
                <a:gd name="T3" fmla="*/ 0 h 728"/>
                <a:gd name="T4" fmla="*/ 178 w 178"/>
                <a:gd name="T5" fmla="*/ 639 h 728"/>
                <a:gd name="T6" fmla="*/ 0 w 178"/>
                <a:gd name="T7" fmla="*/ 728 h 728"/>
                <a:gd name="T8" fmla="*/ 0 w 178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28">
                  <a:moveTo>
                    <a:pt x="0" y="0"/>
                  </a:moveTo>
                  <a:lnTo>
                    <a:pt x="178" y="0"/>
                  </a:lnTo>
                  <a:lnTo>
                    <a:pt x="178" y="639"/>
                  </a:ln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9825038" y="3783013"/>
              <a:ext cx="284163" cy="468313"/>
            </a:xfrm>
            <a:custGeom>
              <a:avLst/>
              <a:gdLst>
                <a:gd name="T0" fmla="*/ 179 w 179"/>
                <a:gd name="T1" fmla="*/ 0 h 295"/>
                <a:gd name="T2" fmla="*/ 179 w 179"/>
                <a:gd name="T3" fmla="*/ 206 h 295"/>
                <a:gd name="T4" fmla="*/ 0 w 179"/>
                <a:gd name="T5" fmla="*/ 295 h 295"/>
                <a:gd name="T6" fmla="*/ 0 w 179"/>
                <a:gd name="T7" fmla="*/ 0 h 295"/>
                <a:gd name="T8" fmla="*/ 179 w 179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95">
                  <a:moveTo>
                    <a:pt x="179" y="0"/>
                  </a:moveTo>
                  <a:lnTo>
                    <a:pt x="179" y="206"/>
                  </a:lnTo>
                  <a:lnTo>
                    <a:pt x="0" y="295"/>
                  </a:lnTo>
                  <a:lnTo>
                    <a:pt x="0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4806951" y="3776663"/>
              <a:ext cx="288925" cy="474663"/>
            </a:xfrm>
            <a:custGeom>
              <a:avLst/>
              <a:gdLst>
                <a:gd name="T0" fmla="*/ 182 w 182"/>
                <a:gd name="T1" fmla="*/ 0 h 299"/>
                <a:gd name="T2" fmla="*/ 182 w 182"/>
                <a:gd name="T3" fmla="*/ 210 h 299"/>
                <a:gd name="T4" fmla="*/ 0 w 182"/>
                <a:gd name="T5" fmla="*/ 299 h 299"/>
                <a:gd name="T6" fmla="*/ 0 w 182"/>
                <a:gd name="T7" fmla="*/ 0 h 299"/>
                <a:gd name="T8" fmla="*/ 182 w 182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99">
                  <a:moveTo>
                    <a:pt x="182" y="0"/>
                  </a:moveTo>
                  <a:lnTo>
                    <a:pt x="182" y="210"/>
                  </a:lnTo>
                  <a:lnTo>
                    <a:pt x="0" y="299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3159126" y="3489325"/>
              <a:ext cx="6372225" cy="385763"/>
            </a:xfrm>
            <a:custGeom>
              <a:avLst/>
              <a:gdLst>
                <a:gd name="T0" fmla="*/ 0 w 2066"/>
                <a:gd name="T1" fmla="*/ 125 h 125"/>
                <a:gd name="T2" fmla="*/ 2066 w 2066"/>
                <a:gd name="T3" fmla="*/ 125 h 125"/>
                <a:gd name="T4" fmla="*/ 2066 w 2066"/>
                <a:gd name="T5" fmla="*/ 41 h 125"/>
                <a:gd name="T6" fmla="*/ 2025 w 2066"/>
                <a:gd name="T7" fmla="*/ 0 h 125"/>
                <a:gd name="T8" fmla="*/ 40 w 2066"/>
                <a:gd name="T9" fmla="*/ 0 h 125"/>
                <a:gd name="T10" fmla="*/ 0 w 2066"/>
                <a:gd name="T11" fmla="*/ 41 h 125"/>
                <a:gd name="T12" fmla="*/ 0 w 2066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6" h="125">
                  <a:moveTo>
                    <a:pt x="0" y="125"/>
                  </a:moveTo>
                  <a:cubicBezTo>
                    <a:pt x="2066" y="125"/>
                    <a:pt x="2066" y="125"/>
                    <a:pt x="2066" y="125"/>
                  </a:cubicBezTo>
                  <a:cubicBezTo>
                    <a:pt x="2066" y="41"/>
                    <a:pt x="2066" y="41"/>
                    <a:pt x="2066" y="41"/>
                  </a:cubicBezTo>
                  <a:cubicBezTo>
                    <a:pt x="2066" y="19"/>
                    <a:pt x="2048" y="0"/>
                    <a:pt x="202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4090988" y="3205163"/>
              <a:ext cx="1390650" cy="296863"/>
            </a:xfrm>
            <a:prstGeom prst="rect">
              <a:avLst/>
            </a:prstGeom>
            <a:solidFill>
              <a:srgbClr val="C4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137"/>
            <p:cNvSpPr>
              <a:spLocks noChangeArrowheads="1"/>
            </p:cNvSpPr>
            <p:nvPr/>
          </p:nvSpPr>
          <p:spPr bwMode="auto">
            <a:xfrm>
              <a:off x="4843463" y="3201988"/>
              <a:ext cx="641350" cy="30321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>
              <a:off x="4090988" y="326072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>
              <a:off x="4090988" y="331946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4090988" y="338137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4090988" y="344011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142"/>
            <p:cNvSpPr>
              <a:spLocks noChangeArrowheads="1"/>
            </p:cNvSpPr>
            <p:nvPr/>
          </p:nvSpPr>
          <p:spPr bwMode="auto">
            <a:xfrm>
              <a:off x="1787526" y="4352925"/>
              <a:ext cx="1952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143"/>
            <p:cNvSpPr>
              <a:spLocks noChangeArrowheads="1"/>
            </p:cNvSpPr>
            <p:nvPr/>
          </p:nvSpPr>
          <p:spPr bwMode="auto">
            <a:xfrm>
              <a:off x="2511426" y="4352925"/>
              <a:ext cx="2079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144"/>
            <p:cNvSpPr>
              <a:spLocks noChangeArrowheads="1"/>
            </p:cNvSpPr>
            <p:nvPr/>
          </p:nvSpPr>
          <p:spPr bwMode="auto">
            <a:xfrm>
              <a:off x="2644776" y="4538663"/>
              <a:ext cx="1822450" cy="661988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2644776" y="5314950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2644776" y="6092825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3384551" y="4833938"/>
              <a:ext cx="523875" cy="71438"/>
            </a:xfrm>
            <a:custGeom>
              <a:avLst/>
              <a:gdLst>
                <a:gd name="T0" fmla="*/ 159 w 170"/>
                <a:gd name="T1" fmla="*/ 23 h 23"/>
                <a:gd name="T2" fmla="*/ 11 w 170"/>
                <a:gd name="T3" fmla="*/ 23 h 23"/>
                <a:gd name="T4" fmla="*/ 0 w 170"/>
                <a:gd name="T5" fmla="*/ 11 h 23"/>
                <a:gd name="T6" fmla="*/ 11 w 170"/>
                <a:gd name="T7" fmla="*/ 0 h 23"/>
                <a:gd name="T8" fmla="*/ 159 w 170"/>
                <a:gd name="T9" fmla="*/ 0 h 23"/>
                <a:gd name="T10" fmla="*/ 170 w 170"/>
                <a:gd name="T11" fmla="*/ 11 h 23"/>
                <a:gd name="T12" fmla="*/ 159 w 17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3">
                  <a:moveTo>
                    <a:pt x="159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0"/>
                    <a:pt x="170" y="5"/>
                    <a:pt x="170" y="11"/>
                  </a:cubicBezTo>
                  <a:cubicBezTo>
                    <a:pt x="170" y="18"/>
                    <a:pt x="165" y="23"/>
                    <a:pt x="159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3400426" y="5605463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1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1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1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3400426" y="6376988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2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2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2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873751" y="3044825"/>
              <a:ext cx="363538" cy="471488"/>
            </a:xfrm>
            <a:custGeom>
              <a:avLst/>
              <a:gdLst>
                <a:gd name="T0" fmla="*/ 118 w 118"/>
                <a:gd name="T1" fmla="*/ 12 h 153"/>
                <a:gd name="T2" fmla="*/ 118 w 118"/>
                <a:gd name="T3" fmla="*/ 153 h 153"/>
                <a:gd name="T4" fmla="*/ 0 w 118"/>
                <a:gd name="T5" fmla="*/ 153 h 153"/>
                <a:gd name="T6" fmla="*/ 0 w 118"/>
                <a:gd name="T7" fmla="*/ 12 h 153"/>
                <a:gd name="T8" fmla="*/ 11 w 118"/>
                <a:gd name="T9" fmla="*/ 0 h 153"/>
                <a:gd name="T10" fmla="*/ 107 w 118"/>
                <a:gd name="T11" fmla="*/ 0 h 153"/>
                <a:gd name="T12" fmla="*/ 118 w 118"/>
                <a:gd name="T13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3">
                  <a:moveTo>
                    <a:pt x="118" y="12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5"/>
                    <a:pt x="118" y="12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746751" y="3132138"/>
              <a:ext cx="158750" cy="311150"/>
            </a:xfrm>
            <a:custGeom>
              <a:avLst/>
              <a:gdLst>
                <a:gd name="T0" fmla="*/ 42 w 51"/>
                <a:gd name="T1" fmla="*/ 101 h 101"/>
                <a:gd name="T2" fmla="*/ 1 w 51"/>
                <a:gd name="T3" fmla="*/ 41 h 101"/>
                <a:gd name="T4" fmla="*/ 10 w 51"/>
                <a:gd name="T5" fmla="*/ 14 h 101"/>
                <a:gd name="T6" fmla="*/ 47 w 51"/>
                <a:gd name="T7" fmla="*/ 1 h 101"/>
                <a:gd name="T8" fmla="*/ 46 w 51"/>
                <a:gd name="T9" fmla="*/ 18 h 101"/>
                <a:gd name="T10" fmla="*/ 23 w 51"/>
                <a:gd name="T11" fmla="*/ 26 h 101"/>
                <a:gd name="T12" fmla="*/ 19 w 51"/>
                <a:gd name="T13" fmla="*/ 40 h 101"/>
                <a:gd name="T14" fmla="*/ 51 w 51"/>
                <a:gd name="T15" fmla="*/ 86 h 101"/>
                <a:gd name="T16" fmla="*/ 42 w 51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01">
                  <a:moveTo>
                    <a:pt x="42" y="101"/>
                  </a:moveTo>
                  <a:cubicBezTo>
                    <a:pt x="41" y="100"/>
                    <a:pt x="5" y="78"/>
                    <a:pt x="1" y="41"/>
                  </a:cubicBezTo>
                  <a:cubicBezTo>
                    <a:pt x="0" y="27"/>
                    <a:pt x="6" y="18"/>
                    <a:pt x="10" y="14"/>
                  </a:cubicBezTo>
                  <a:cubicBezTo>
                    <a:pt x="23" y="0"/>
                    <a:pt x="45" y="1"/>
                    <a:pt x="47" y="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2" y="18"/>
                    <a:pt x="29" y="19"/>
                    <a:pt x="23" y="26"/>
                  </a:cubicBezTo>
                  <a:cubicBezTo>
                    <a:pt x="19" y="29"/>
                    <a:pt x="18" y="34"/>
                    <a:pt x="19" y="40"/>
                  </a:cubicBezTo>
                  <a:cubicBezTo>
                    <a:pt x="21" y="68"/>
                    <a:pt x="51" y="85"/>
                    <a:pt x="51" y="86"/>
                  </a:cubicBezTo>
                  <a:lnTo>
                    <a:pt x="42" y="101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5978526" y="3192463"/>
              <a:ext cx="234950" cy="130175"/>
            </a:xfrm>
            <a:custGeom>
              <a:avLst/>
              <a:gdLst>
                <a:gd name="T0" fmla="*/ 55 w 76"/>
                <a:gd name="T1" fmla="*/ 42 h 42"/>
                <a:gd name="T2" fmla="*/ 21 w 76"/>
                <a:gd name="T3" fmla="*/ 42 h 42"/>
                <a:gd name="T4" fmla="*/ 0 w 76"/>
                <a:gd name="T5" fmla="*/ 21 h 42"/>
                <a:gd name="T6" fmla="*/ 21 w 76"/>
                <a:gd name="T7" fmla="*/ 0 h 42"/>
                <a:gd name="T8" fmla="*/ 55 w 76"/>
                <a:gd name="T9" fmla="*/ 0 h 42"/>
                <a:gd name="T10" fmla="*/ 76 w 76"/>
                <a:gd name="T11" fmla="*/ 21 h 42"/>
                <a:gd name="T12" fmla="*/ 55 w 7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55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0"/>
                    <a:pt x="76" y="9"/>
                    <a:pt x="76" y="21"/>
                  </a:cubicBezTo>
                  <a:cubicBezTo>
                    <a:pt x="76" y="33"/>
                    <a:pt x="67" y="42"/>
                    <a:pt x="55" y="42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873751" y="3044825"/>
              <a:ext cx="195263" cy="471488"/>
            </a:xfrm>
            <a:custGeom>
              <a:avLst/>
              <a:gdLst>
                <a:gd name="T0" fmla="*/ 63 w 63"/>
                <a:gd name="T1" fmla="*/ 153 h 153"/>
                <a:gd name="T2" fmla="*/ 0 w 63"/>
                <a:gd name="T3" fmla="*/ 153 h 153"/>
                <a:gd name="T4" fmla="*/ 0 w 63"/>
                <a:gd name="T5" fmla="*/ 12 h 153"/>
                <a:gd name="T6" fmla="*/ 11 w 63"/>
                <a:gd name="T7" fmla="*/ 0 h 153"/>
                <a:gd name="T8" fmla="*/ 15 w 63"/>
                <a:gd name="T9" fmla="*/ 0 h 153"/>
                <a:gd name="T10" fmla="*/ 33 w 63"/>
                <a:gd name="T11" fmla="*/ 105 h 153"/>
                <a:gd name="T12" fmla="*/ 63 w 63"/>
                <a:gd name="T1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3">
                  <a:moveTo>
                    <a:pt x="63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8"/>
                    <a:pt x="17" y="64"/>
                    <a:pt x="33" y="105"/>
                  </a:cubicBezTo>
                  <a:cubicBezTo>
                    <a:pt x="47" y="140"/>
                    <a:pt x="59" y="150"/>
                    <a:pt x="63" y="153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4705351" y="2708275"/>
              <a:ext cx="465138" cy="503238"/>
            </a:xfrm>
            <a:custGeom>
              <a:avLst/>
              <a:gdLst>
                <a:gd name="T0" fmla="*/ 0 w 293"/>
                <a:gd name="T1" fmla="*/ 317 h 317"/>
                <a:gd name="T2" fmla="*/ 147 w 293"/>
                <a:gd name="T3" fmla="*/ 0 h 317"/>
                <a:gd name="T4" fmla="*/ 293 w 293"/>
                <a:gd name="T5" fmla="*/ 313 h 317"/>
                <a:gd name="T6" fmla="*/ 0 w 293"/>
                <a:gd name="T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17">
                  <a:moveTo>
                    <a:pt x="0" y="317"/>
                  </a:moveTo>
                  <a:lnTo>
                    <a:pt x="147" y="0"/>
                  </a:lnTo>
                  <a:lnTo>
                    <a:pt x="293" y="313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4519613" y="2711450"/>
              <a:ext cx="419100" cy="484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4303713" y="2714625"/>
              <a:ext cx="444500" cy="496888"/>
            </a:xfrm>
            <a:custGeom>
              <a:avLst/>
              <a:gdLst>
                <a:gd name="T0" fmla="*/ 0 w 280"/>
                <a:gd name="T1" fmla="*/ 313 h 313"/>
                <a:gd name="T2" fmla="*/ 134 w 280"/>
                <a:gd name="T3" fmla="*/ 0 h 313"/>
                <a:gd name="T4" fmla="*/ 280 w 280"/>
                <a:gd name="T5" fmla="*/ 313 h 313"/>
                <a:gd name="T6" fmla="*/ 0 w 280"/>
                <a:gd name="T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13">
                  <a:moveTo>
                    <a:pt x="0" y="313"/>
                  </a:moveTo>
                  <a:lnTo>
                    <a:pt x="134" y="0"/>
                  </a:lnTo>
                  <a:lnTo>
                    <a:pt x="28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4689476" y="2773363"/>
              <a:ext cx="212725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4708526" y="2813050"/>
              <a:ext cx="209550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4711701" y="2884488"/>
              <a:ext cx="366713" cy="265113"/>
            </a:xfrm>
            <a:custGeom>
              <a:avLst/>
              <a:gdLst>
                <a:gd name="T0" fmla="*/ 71 w 231"/>
                <a:gd name="T1" fmla="*/ 167 h 167"/>
                <a:gd name="T2" fmla="*/ 0 w 231"/>
                <a:gd name="T3" fmla="*/ 0 h 167"/>
                <a:gd name="T4" fmla="*/ 155 w 231"/>
                <a:gd name="T5" fmla="*/ 0 h 167"/>
                <a:gd name="T6" fmla="*/ 231 w 231"/>
                <a:gd name="T7" fmla="*/ 163 h 167"/>
                <a:gd name="T8" fmla="*/ 71 w 231"/>
                <a:gd name="T9" fmla="*/ 167 h 167"/>
                <a:gd name="T10" fmla="*/ 17 w 231"/>
                <a:gd name="T11" fmla="*/ 12 h 167"/>
                <a:gd name="T12" fmla="*/ 79 w 231"/>
                <a:gd name="T13" fmla="*/ 156 h 167"/>
                <a:gd name="T14" fmla="*/ 213 w 231"/>
                <a:gd name="T15" fmla="*/ 152 h 167"/>
                <a:gd name="T16" fmla="*/ 147 w 231"/>
                <a:gd name="T17" fmla="*/ 12 h 167"/>
                <a:gd name="T18" fmla="*/ 17 w 231"/>
                <a:gd name="T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71" y="167"/>
                  </a:moveTo>
                  <a:lnTo>
                    <a:pt x="0" y="0"/>
                  </a:lnTo>
                  <a:lnTo>
                    <a:pt x="155" y="0"/>
                  </a:lnTo>
                  <a:lnTo>
                    <a:pt x="231" y="163"/>
                  </a:lnTo>
                  <a:lnTo>
                    <a:pt x="71" y="167"/>
                  </a:lnTo>
                  <a:close/>
                  <a:moveTo>
                    <a:pt x="17" y="12"/>
                  </a:moveTo>
                  <a:lnTo>
                    <a:pt x="79" y="156"/>
                  </a:lnTo>
                  <a:lnTo>
                    <a:pt x="213" y="152"/>
                  </a:lnTo>
                  <a:lnTo>
                    <a:pt x="14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Line 164"/>
            <p:cNvSpPr>
              <a:spLocks noChangeShapeType="1"/>
            </p:cNvSpPr>
            <p:nvPr/>
          </p:nvSpPr>
          <p:spPr bwMode="auto">
            <a:xfrm>
              <a:off x="4751388" y="294005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Line 165"/>
            <p:cNvSpPr>
              <a:spLocks noChangeShapeType="1"/>
            </p:cNvSpPr>
            <p:nvPr/>
          </p:nvSpPr>
          <p:spPr bwMode="auto">
            <a:xfrm>
              <a:off x="4772026" y="2989263"/>
              <a:ext cx="2222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66"/>
            <p:cNvSpPr>
              <a:spLocks noChangeShapeType="1"/>
            </p:cNvSpPr>
            <p:nvPr/>
          </p:nvSpPr>
          <p:spPr bwMode="auto">
            <a:xfrm>
              <a:off x="4787901" y="303530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67"/>
            <p:cNvSpPr>
              <a:spLocks noChangeShapeType="1"/>
            </p:cNvSpPr>
            <p:nvPr/>
          </p:nvSpPr>
          <p:spPr bwMode="auto">
            <a:xfrm>
              <a:off x="4813301" y="3084513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68"/>
            <p:cNvSpPr>
              <a:spLocks noChangeShapeType="1"/>
            </p:cNvSpPr>
            <p:nvPr/>
          </p:nvSpPr>
          <p:spPr bwMode="auto">
            <a:xfrm>
              <a:off x="4908551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69"/>
            <p:cNvSpPr>
              <a:spLocks noChangeShapeType="1"/>
            </p:cNvSpPr>
            <p:nvPr/>
          </p:nvSpPr>
          <p:spPr bwMode="auto">
            <a:xfrm>
              <a:off x="4846638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>
              <a:off x="4787901" y="2897188"/>
              <a:ext cx="101600" cy="239713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9850438" y="2347913"/>
              <a:ext cx="200025" cy="814388"/>
            </a:xfrm>
            <a:custGeom>
              <a:avLst/>
              <a:gdLst>
                <a:gd name="T0" fmla="*/ 37 w 126"/>
                <a:gd name="T1" fmla="*/ 513 h 513"/>
                <a:gd name="T2" fmla="*/ 0 w 126"/>
                <a:gd name="T3" fmla="*/ 507 h 513"/>
                <a:gd name="T4" fmla="*/ 89 w 126"/>
                <a:gd name="T5" fmla="*/ 0 h 513"/>
                <a:gd name="T6" fmla="*/ 126 w 126"/>
                <a:gd name="T7" fmla="*/ 6 h 513"/>
                <a:gd name="T8" fmla="*/ 37 w 126"/>
                <a:gd name="T9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13">
                  <a:moveTo>
                    <a:pt x="37" y="513"/>
                  </a:moveTo>
                  <a:lnTo>
                    <a:pt x="0" y="507"/>
                  </a:lnTo>
                  <a:lnTo>
                    <a:pt x="89" y="0"/>
                  </a:lnTo>
                  <a:lnTo>
                    <a:pt x="126" y="6"/>
                  </a:lnTo>
                  <a:lnTo>
                    <a:pt x="37" y="513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9939338" y="2325688"/>
              <a:ext cx="133350" cy="257175"/>
            </a:xfrm>
            <a:custGeom>
              <a:avLst/>
              <a:gdLst>
                <a:gd name="T0" fmla="*/ 56 w 84"/>
                <a:gd name="T1" fmla="*/ 162 h 162"/>
                <a:gd name="T2" fmla="*/ 0 w 84"/>
                <a:gd name="T3" fmla="*/ 152 h 162"/>
                <a:gd name="T4" fmla="*/ 27 w 84"/>
                <a:gd name="T5" fmla="*/ 0 h 162"/>
                <a:gd name="T6" fmla="*/ 84 w 84"/>
                <a:gd name="T7" fmla="*/ 10 h 162"/>
                <a:gd name="T8" fmla="*/ 56 w 8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62">
                  <a:moveTo>
                    <a:pt x="56" y="162"/>
                  </a:moveTo>
                  <a:lnTo>
                    <a:pt x="0" y="152"/>
                  </a:lnTo>
                  <a:lnTo>
                    <a:pt x="27" y="0"/>
                  </a:lnTo>
                  <a:lnTo>
                    <a:pt x="84" y="10"/>
                  </a:lnTo>
                  <a:lnTo>
                    <a:pt x="56" y="162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9750426" y="2393950"/>
              <a:ext cx="130175" cy="869950"/>
            </a:xfrm>
            <a:custGeom>
              <a:avLst/>
              <a:gdLst>
                <a:gd name="T0" fmla="*/ 39 w 82"/>
                <a:gd name="T1" fmla="*/ 548 h 548"/>
                <a:gd name="T2" fmla="*/ 0 w 82"/>
                <a:gd name="T3" fmla="*/ 546 h 548"/>
                <a:gd name="T4" fmla="*/ 45 w 82"/>
                <a:gd name="T5" fmla="*/ 33 h 548"/>
                <a:gd name="T6" fmla="*/ 67 w 82"/>
                <a:gd name="T7" fmla="*/ 0 h 548"/>
                <a:gd name="T8" fmla="*/ 82 w 82"/>
                <a:gd name="T9" fmla="*/ 35 h 548"/>
                <a:gd name="T10" fmla="*/ 39 w 82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48">
                  <a:moveTo>
                    <a:pt x="39" y="548"/>
                  </a:moveTo>
                  <a:lnTo>
                    <a:pt x="0" y="546"/>
                  </a:lnTo>
                  <a:lnTo>
                    <a:pt x="45" y="33"/>
                  </a:lnTo>
                  <a:lnTo>
                    <a:pt x="67" y="0"/>
                  </a:lnTo>
                  <a:lnTo>
                    <a:pt x="82" y="35"/>
                  </a:lnTo>
                  <a:lnTo>
                    <a:pt x="39" y="548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9517063" y="2455863"/>
              <a:ext cx="212725" cy="860425"/>
            </a:xfrm>
            <a:custGeom>
              <a:avLst/>
              <a:gdLst>
                <a:gd name="T0" fmla="*/ 134 w 134"/>
                <a:gd name="T1" fmla="*/ 536 h 542"/>
                <a:gd name="T2" fmla="*/ 97 w 134"/>
                <a:gd name="T3" fmla="*/ 542 h 542"/>
                <a:gd name="T4" fmla="*/ 0 w 134"/>
                <a:gd name="T5" fmla="*/ 39 h 542"/>
                <a:gd name="T6" fmla="*/ 11 w 134"/>
                <a:gd name="T7" fmla="*/ 0 h 542"/>
                <a:gd name="T8" fmla="*/ 35 w 134"/>
                <a:gd name="T9" fmla="*/ 31 h 542"/>
                <a:gd name="T10" fmla="*/ 134 w 134"/>
                <a:gd name="T11" fmla="*/ 53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42">
                  <a:moveTo>
                    <a:pt x="134" y="536"/>
                  </a:moveTo>
                  <a:lnTo>
                    <a:pt x="97" y="542"/>
                  </a:lnTo>
                  <a:lnTo>
                    <a:pt x="0" y="39"/>
                  </a:lnTo>
                  <a:lnTo>
                    <a:pt x="11" y="0"/>
                  </a:lnTo>
                  <a:lnTo>
                    <a:pt x="35" y="31"/>
                  </a:lnTo>
                  <a:lnTo>
                    <a:pt x="134" y="536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9523413" y="2822575"/>
              <a:ext cx="419100" cy="669925"/>
            </a:xfrm>
            <a:custGeom>
              <a:avLst/>
              <a:gdLst>
                <a:gd name="T0" fmla="*/ 211 w 264"/>
                <a:gd name="T1" fmla="*/ 422 h 422"/>
                <a:gd name="T2" fmla="*/ 52 w 264"/>
                <a:gd name="T3" fmla="*/ 422 h 422"/>
                <a:gd name="T4" fmla="*/ 0 w 264"/>
                <a:gd name="T5" fmla="*/ 0 h 422"/>
                <a:gd name="T6" fmla="*/ 264 w 264"/>
                <a:gd name="T7" fmla="*/ 0 h 422"/>
                <a:gd name="T8" fmla="*/ 211 w 26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22">
                  <a:moveTo>
                    <a:pt x="211" y="422"/>
                  </a:moveTo>
                  <a:lnTo>
                    <a:pt x="52" y="422"/>
                  </a:lnTo>
                  <a:lnTo>
                    <a:pt x="0" y="0"/>
                  </a:lnTo>
                  <a:lnTo>
                    <a:pt x="264" y="0"/>
                  </a:lnTo>
                  <a:lnTo>
                    <a:pt x="211" y="422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9664701" y="2822575"/>
              <a:ext cx="373063" cy="669925"/>
            </a:xfrm>
            <a:custGeom>
              <a:avLst/>
              <a:gdLst>
                <a:gd name="T0" fmla="*/ 183 w 235"/>
                <a:gd name="T1" fmla="*/ 422 h 422"/>
                <a:gd name="T2" fmla="*/ 23 w 235"/>
                <a:gd name="T3" fmla="*/ 422 h 422"/>
                <a:gd name="T4" fmla="*/ 0 w 235"/>
                <a:gd name="T5" fmla="*/ 0 h 422"/>
                <a:gd name="T6" fmla="*/ 235 w 235"/>
                <a:gd name="T7" fmla="*/ 0 h 422"/>
                <a:gd name="T8" fmla="*/ 183 w 2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422">
                  <a:moveTo>
                    <a:pt x="183" y="422"/>
                  </a:moveTo>
                  <a:lnTo>
                    <a:pt x="23" y="422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183" y="422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255270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3 w 386"/>
                <a:gd name="T7" fmla="*/ 71 h 107"/>
                <a:gd name="T8" fmla="*/ 0 w 386"/>
                <a:gd name="T9" fmla="*/ 53 h 107"/>
                <a:gd name="T10" fmla="*/ 16 w 386"/>
                <a:gd name="T11" fmla="*/ 15 h 107"/>
                <a:gd name="T12" fmla="*/ 54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0" y="107"/>
                    <a:pt x="10" y="92"/>
                    <a:pt x="3" y="71"/>
                  </a:cubicBezTo>
                  <a:cubicBezTo>
                    <a:pt x="1" y="66"/>
                    <a:pt x="0" y="60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2560638" y="4244975"/>
              <a:ext cx="796925" cy="111125"/>
            </a:xfrm>
            <a:custGeom>
              <a:avLst/>
              <a:gdLst>
                <a:gd name="T0" fmla="*/ 258 w 258"/>
                <a:gd name="T1" fmla="*/ 0 h 36"/>
                <a:gd name="T2" fmla="*/ 258 w 258"/>
                <a:gd name="T3" fmla="*/ 36 h 36"/>
                <a:gd name="T4" fmla="*/ 51 w 258"/>
                <a:gd name="T5" fmla="*/ 36 h 36"/>
                <a:gd name="T6" fmla="*/ 0 w 258"/>
                <a:gd name="T7" fmla="*/ 0 h 36"/>
                <a:gd name="T8" fmla="*/ 258 w 25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6">
                  <a:moveTo>
                    <a:pt x="258" y="0"/>
                  </a:moveTo>
                  <a:cubicBezTo>
                    <a:pt x="258" y="36"/>
                    <a:pt x="258" y="36"/>
                    <a:pt x="258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27" y="36"/>
                    <a:pt x="7" y="21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314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79"/>
            <p:cNvSpPr/>
            <p:nvPr/>
          </p:nvSpPr>
          <p:spPr bwMode="auto">
            <a:xfrm>
              <a:off x="294005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80"/>
            <p:cNvSpPr/>
            <p:nvPr/>
          </p:nvSpPr>
          <p:spPr bwMode="auto">
            <a:xfrm>
              <a:off x="3041651" y="4081463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5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4"/>
                    <a:pt x="0" y="35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181"/>
            <p:cNvSpPr/>
            <p:nvPr/>
          </p:nvSpPr>
          <p:spPr bwMode="auto">
            <a:xfrm>
              <a:off x="2573338" y="3368675"/>
              <a:ext cx="1193800" cy="330200"/>
            </a:xfrm>
            <a:custGeom>
              <a:avLst/>
              <a:gdLst>
                <a:gd name="T0" fmla="*/ 387 w 387"/>
                <a:gd name="T1" fmla="*/ 0 h 107"/>
                <a:gd name="T2" fmla="*/ 387 w 387"/>
                <a:gd name="T3" fmla="*/ 107 h 107"/>
                <a:gd name="T4" fmla="*/ 54 w 387"/>
                <a:gd name="T5" fmla="*/ 107 h 107"/>
                <a:gd name="T6" fmla="*/ 0 w 387"/>
                <a:gd name="T7" fmla="*/ 53 h 107"/>
                <a:gd name="T8" fmla="*/ 16 w 387"/>
                <a:gd name="T9" fmla="*/ 15 h 107"/>
                <a:gd name="T10" fmla="*/ 54 w 387"/>
                <a:gd name="T11" fmla="*/ 0 h 107"/>
                <a:gd name="T12" fmla="*/ 387 w 387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07">
                  <a:moveTo>
                    <a:pt x="387" y="0"/>
                  </a:moveTo>
                  <a:cubicBezTo>
                    <a:pt x="387" y="107"/>
                    <a:pt x="387" y="107"/>
                    <a:pt x="387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6" y="6"/>
                    <a:pt x="39" y="0"/>
                    <a:pt x="54" y="0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82"/>
            <p:cNvSpPr/>
            <p:nvPr/>
          </p:nvSpPr>
          <p:spPr bwMode="auto">
            <a:xfrm>
              <a:off x="2579688" y="3368675"/>
              <a:ext cx="795338" cy="107950"/>
            </a:xfrm>
            <a:custGeom>
              <a:avLst/>
              <a:gdLst>
                <a:gd name="T0" fmla="*/ 258 w 258"/>
                <a:gd name="T1" fmla="*/ 35 h 35"/>
                <a:gd name="T2" fmla="*/ 258 w 258"/>
                <a:gd name="T3" fmla="*/ 0 h 35"/>
                <a:gd name="T4" fmla="*/ 51 w 258"/>
                <a:gd name="T5" fmla="*/ 0 h 35"/>
                <a:gd name="T6" fmla="*/ 0 w 258"/>
                <a:gd name="T7" fmla="*/ 35 h 35"/>
                <a:gd name="T8" fmla="*/ 258 w 2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">
                  <a:moveTo>
                    <a:pt x="258" y="35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8" y="0"/>
                    <a:pt x="8" y="15"/>
                    <a:pt x="0" y="35"/>
                  </a:cubicBezTo>
                  <a:lnTo>
                    <a:pt x="258" y="35"/>
                  </a:lnTo>
                  <a:close/>
                </a:path>
              </a:pathLst>
            </a:custGeom>
            <a:solidFill>
              <a:srgbClr val="FFD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183"/>
            <p:cNvSpPr/>
            <p:nvPr/>
          </p:nvSpPr>
          <p:spPr bwMode="auto">
            <a:xfrm>
              <a:off x="2940051" y="3368675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184"/>
            <p:cNvSpPr/>
            <p:nvPr/>
          </p:nvSpPr>
          <p:spPr bwMode="auto">
            <a:xfrm>
              <a:off x="3041651" y="3424238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4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2635251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6 w 386"/>
                <a:gd name="T9" fmla="*/ 28 h 107"/>
                <a:gd name="T10" fmla="*/ 15 w 386"/>
                <a:gd name="T11" fmla="*/ 15 h 107"/>
                <a:gd name="T12" fmla="*/ 53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44"/>
                    <a:pt x="2" y="35"/>
                    <a:pt x="6" y="28"/>
                  </a:cubicBezTo>
                  <a:cubicBezTo>
                    <a:pt x="8" y="23"/>
                    <a:pt x="12" y="19"/>
                    <a:pt x="15" y="15"/>
                  </a:cubicBezTo>
                  <a:cubicBezTo>
                    <a:pt x="25" y="6"/>
                    <a:pt x="38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A1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2654301" y="3702050"/>
              <a:ext cx="1011238" cy="85725"/>
            </a:xfrm>
            <a:custGeom>
              <a:avLst/>
              <a:gdLst>
                <a:gd name="T0" fmla="*/ 328 w 328"/>
                <a:gd name="T1" fmla="*/ 0 h 28"/>
                <a:gd name="T2" fmla="*/ 328 w 328"/>
                <a:gd name="T3" fmla="*/ 28 h 28"/>
                <a:gd name="T4" fmla="*/ 0 w 328"/>
                <a:gd name="T5" fmla="*/ 28 h 28"/>
                <a:gd name="T6" fmla="*/ 9 w 328"/>
                <a:gd name="T7" fmla="*/ 15 h 28"/>
                <a:gd name="T8" fmla="*/ 47 w 328"/>
                <a:gd name="T9" fmla="*/ 0 h 28"/>
                <a:gd name="T10" fmla="*/ 328 w 32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8">
                  <a:moveTo>
                    <a:pt x="328" y="0"/>
                  </a:moveTo>
                  <a:cubicBezTo>
                    <a:pt x="328" y="28"/>
                    <a:pt x="328" y="28"/>
                    <a:pt x="32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3"/>
                    <a:pt x="6" y="19"/>
                    <a:pt x="9" y="15"/>
                  </a:cubicBezTo>
                  <a:cubicBezTo>
                    <a:pt x="19" y="6"/>
                    <a:pt x="32" y="0"/>
                    <a:pt x="47" y="0"/>
                  </a:cubicBezTo>
                  <a:lnTo>
                    <a:pt x="328" y="0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654301" y="3943350"/>
              <a:ext cx="1011238" cy="88900"/>
            </a:xfrm>
            <a:custGeom>
              <a:avLst/>
              <a:gdLst>
                <a:gd name="T0" fmla="*/ 328 w 328"/>
                <a:gd name="T1" fmla="*/ 29 h 29"/>
                <a:gd name="T2" fmla="*/ 328 w 328"/>
                <a:gd name="T3" fmla="*/ 0 h 29"/>
                <a:gd name="T4" fmla="*/ 0 w 328"/>
                <a:gd name="T5" fmla="*/ 0 h 29"/>
                <a:gd name="T6" fmla="*/ 9 w 328"/>
                <a:gd name="T7" fmla="*/ 13 h 29"/>
                <a:gd name="T8" fmla="*/ 47 w 328"/>
                <a:gd name="T9" fmla="*/ 29 h 29"/>
                <a:gd name="T10" fmla="*/ 328 w 3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9">
                  <a:moveTo>
                    <a:pt x="328" y="29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9"/>
                    <a:pt x="9" y="13"/>
                  </a:cubicBezTo>
                  <a:cubicBezTo>
                    <a:pt x="19" y="23"/>
                    <a:pt x="32" y="29"/>
                    <a:pt x="47" y="29"/>
                  </a:cubicBezTo>
                  <a:lnTo>
                    <a:pt x="328" y="29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3141663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0 w 386"/>
                <a:gd name="T7" fmla="*/ 53 h 107"/>
                <a:gd name="T8" fmla="*/ 16 w 386"/>
                <a:gd name="T9" fmla="*/ 15 h 107"/>
                <a:gd name="T10" fmla="*/ 54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8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E8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189"/>
            <p:cNvSpPr/>
            <p:nvPr/>
          </p:nvSpPr>
          <p:spPr bwMode="auto">
            <a:xfrm>
              <a:off x="3246438" y="3757613"/>
              <a:ext cx="1085850" cy="212725"/>
            </a:xfrm>
            <a:custGeom>
              <a:avLst/>
              <a:gdLst>
                <a:gd name="T0" fmla="*/ 352 w 352"/>
                <a:gd name="T1" fmla="*/ 0 h 69"/>
                <a:gd name="T2" fmla="*/ 352 w 352"/>
                <a:gd name="T3" fmla="*/ 69 h 69"/>
                <a:gd name="T4" fmla="*/ 34 w 352"/>
                <a:gd name="T5" fmla="*/ 69 h 69"/>
                <a:gd name="T6" fmla="*/ 0 w 352"/>
                <a:gd name="T7" fmla="*/ 34 h 69"/>
                <a:gd name="T8" fmla="*/ 10 w 352"/>
                <a:gd name="T9" fmla="*/ 10 h 69"/>
                <a:gd name="T10" fmla="*/ 34 w 352"/>
                <a:gd name="T11" fmla="*/ 0 h 69"/>
                <a:gd name="T12" fmla="*/ 352 w 352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69">
                  <a:moveTo>
                    <a:pt x="352" y="0"/>
                  </a:moveTo>
                  <a:cubicBezTo>
                    <a:pt x="352" y="69"/>
                    <a:pt x="352" y="69"/>
                    <a:pt x="352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5" y="0"/>
                    <a:pt x="34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289176" y="3022600"/>
              <a:ext cx="604838" cy="679450"/>
            </a:xfrm>
            <a:custGeom>
              <a:avLst/>
              <a:gdLst>
                <a:gd name="T0" fmla="*/ 151 w 196"/>
                <a:gd name="T1" fmla="*/ 149 h 220"/>
                <a:gd name="T2" fmla="*/ 17 w 196"/>
                <a:gd name="T3" fmla="*/ 220 h 220"/>
                <a:gd name="T4" fmla="*/ 45 w 196"/>
                <a:gd name="T5" fmla="*/ 71 h 220"/>
                <a:gd name="T6" fmla="*/ 179 w 196"/>
                <a:gd name="T7" fmla="*/ 0 h 220"/>
                <a:gd name="T8" fmla="*/ 151 w 196"/>
                <a:gd name="T9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20">
                  <a:moveTo>
                    <a:pt x="151" y="149"/>
                  </a:moveTo>
                  <a:cubicBezTo>
                    <a:pt x="107" y="210"/>
                    <a:pt x="17" y="220"/>
                    <a:pt x="17" y="220"/>
                  </a:cubicBezTo>
                  <a:cubicBezTo>
                    <a:pt x="17" y="220"/>
                    <a:pt x="0" y="131"/>
                    <a:pt x="45" y="71"/>
                  </a:cubicBezTo>
                  <a:cubicBezTo>
                    <a:pt x="89" y="10"/>
                    <a:pt x="179" y="0"/>
                    <a:pt x="179" y="0"/>
                  </a:cubicBezTo>
                  <a:cubicBezTo>
                    <a:pt x="179" y="0"/>
                    <a:pt x="196" y="88"/>
                    <a:pt x="151" y="149"/>
                  </a:cubicBezTo>
                  <a:close/>
                </a:path>
              </a:pathLst>
            </a:custGeom>
            <a:solidFill>
              <a:srgbClr val="538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836738" y="3244850"/>
              <a:ext cx="468313" cy="473075"/>
            </a:xfrm>
            <a:custGeom>
              <a:avLst/>
              <a:gdLst>
                <a:gd name="T0" fmla="*/ 111 w 152"/>
                <a:gd name="T1" fmla="*/ 41 h 153"/>
                <a:gd name="T2" fmla="*/ 150 w 152"/>
                <a:gd name="T3" fmla="*/ 149 h 153"/>
                <a:gd name="T4" fmla="*/ 41 w 152"/>
                <a:gd name="T5" fmla="*/ 112 h 153"/>
                <a:gd name="T6" fmla="*/ 2 w 152"/>
                <a:gd name="T7" fmla="*/ 4 h 153"/>
                <a:gd name="T8" fmla="*/ 111 w 152"/>
                <a:gd name="T9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111" y="41"/>
                  </a:moveTo>
                  <a:cubicBezTo>
                    <a:pt x="152" y="81"/>
                    <a:pt x="150" y="149"/>
                    <a:pt x="150" y="149"/>
                  </a:cubicBezTo>
                  <a:cubicBezTo>
                    <a:pt x="150" y="149"/>
                    <a:pt x="81" y="153"/>
                    <a:pt x="41" y="112"/>
                  </a:cubicBezTo>
                  <a:cubicBezTo>
                    <a:pt x="0" y="72"/>
                    <a:pt x="2" y="4"/>
                    <a:pt x="2" y="4"/>
                  </a:cubicBezTo>
                  <a:cubicBezTo>
                    <a:pt x="2" y="4"/>
                    <a:pt x="70" y="0"/>
                    <a:pt x="111" y="41"/>
                  </a:cubicBezTo>
                  <a:close/>
                </a:path>
              </a:pathLst>
            </a:custGeom>
            <a:solidFill>
              <a:srgbClr val="3D6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2062163" y="2881313"/>
              <a:ext cx="455613" cy="836613"/>
            </a:xfrm>
            <a:custGeom>
              <a:avLst/>
              <a:gdLst>
                <a:gd name="T0" fmla="*/ 139 w 148"/>
                <a:gd name="T1" fmla="*/ 128 h 271"/>
                <a:gd name="T2" fmla="*/ 89 w 148"/>
                <a:gd name="T3" fmla="*/ 271 h 271"/>
                <a:gd name="T4" fmla="*/ 8 w 148"/>
                <a:gd name="T5" fmla="*/ 143 h 271"/>
                <a:gd name="T6" fmla="*/ 59 w 148"/>
                <a:gd name="T7" fmla="*/ 0 h 271"/>
                <a:gd name="T8" fmla="*/ 139 w 148"/>
                <a:gd name="T9" fmla="*/ 12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71">
                  <a:moveTo>
                    <a:pt x="139" y="128"/>
                  </a:moveTo>
                  <a:cubicBezTo>
                    <a:pt x="148" y="203"/>
                    <a:pt x="89" y="271"/>
                    <a:pt x="89" y="271"/>
                  </a:cubicBezTo>
                  <a:cubicBezTo>
                    <a:pt x="89" y="271"/>
                    <a:pt x="16" y="218"/>
                    <a:pt x="8" y="143"/>
                  </a:cubicBezTo>
                  <a:cubicBezTo>
                    <a:pt x="0" y="68"/>
                    <a:pt x="59" y="0"/>
                    <a:pt x="59" y="0"/>
                  </a:cubicBezTo>
                  <a:cubicBezTo>
                    <a:pt x="59" y="0"/>
                    <a:pt x="131" y="53"/>
                    <a:pt x="139" y="128"/>
                  </a:cubicBezTo>
                  <a:close/>
                </a:path>
              </a:pathLst>
            </a:custGeom>
            <a:solidFill>
              <a:srgbClr val="63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1839913" y="3656013"/>
              <a:ext cx="792163" cy="696913"/>
            </a:xfrm>
            <a:custGeom>
              <a:avLst/>
              <a:gdLst>
                <a:gd name="T0" fmla="*/ 400 w 499"/>
                <a:gd name="T1" fmla="*/ 439 h 439"/>
                <a:gd name="T2" fmla="*/ 99 w 499"/>
                <a:gd name="T3" fmla="*/ 439 h 439"/>
                <a:gd name="T4" fmla="*/ 0 w 499"/>
                <a:gd name="T5" fmla="*/ 0 h 439"/>
                <a:gd name="T6" fmla="*/ 499 w 499"/>
                <a:gd name="T7" fmla="*/ 0 h 439"/>
                <a:gd name="T8" fmla="*/ 400 w 499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39">
                  <a:moveTo>
                    <a:pt x="400" y="439"/>
                  </a:moveTo>
                  <a:lnTo>
                    <a:pt x="99" y="439"/>
                  </a:lnTo>
                  <a:lnTo>
                    <a:pt x="0" y="0"/>
                  </a:lnTo>
                  <a:lnTo>
                    <a:pt x="499" y="0"/>
                  </a:lnTo>
                  <a:lnTo>
                    <a:pt x="400" y="439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08201" y="3656013"/>
              <a:ext cx="703263" cy="696913"/>
            </a:xfrm>
            <a:custGeom>
              <a:avLst/>
              <a:gdLst>
                <a:gd name="T0" fmla="*/ 344 w 443"/>
                <a:gd name="T1" fmla="*/ 439 h 439"/>
                <a:gd name="T2" fmla="*/ 42 w 443"/>
                <a:gd name="T3" fmla="*/ 439 h 439"/>
                <a:gd name="T4" fmla="*/ 0 w 443"/>
                <a:gd name="T5" fmla="*/ 0 h 439"/>
                <a:gd name="T6" fmla="*/ 443 w 443"/>
                <a:gd name="T7" fmla="*/ 0 h 439"/>
                <a:gd name="T8" fmla="*/ 344 w 443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439">
                  <a:moveTo>
                    <a:pt x="344" y="439"/>
                  </a:moveTo>
                  <a:lnTo>
                    <a:pt x="42" y="439"/>
                  </a:lnTo>
                  <a:lnTo>
                    <a:pt x="0" y="0"/>
                  </a:lnTo>
                  <a:lnTo>
                    <a:pt x="443" y="0"/>
                  </a:lnTo>
                  <a:lnTo>
                    <a:pt x="344" y="439"/>
                  </a:lnTo>
                  <a:close/>
                </a:path>
              </a:pathLst>
            </a:custGeom>
            <a:solidFill>
              <a:srgbClr val="A0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4565651" y="3489325"/>
              <a:ext cx="6018213" cy="385763"/>
            </a:xfrm>
            <a:custGeom>
              <a:avLst/>
              <a:gdLst>
                <a:gd name="T0" fmla="*/ 0 w 1951"/>
                <a:gd name="T1" fmla="*/ 125 h 125"/>
                <a:gd name="T2" fmla="*/ 1951 w 1951"/>
                <a:gd name="T3" fmla="*/ 125 h 125"/>
                <a:gd name="T4" fmla="*/ 1951 w 1951"/>
                <a:gd name="T5" fmla="*/ 41 h 125"/>
                <a:gd name="T6" fmla="*/ 1911 w 1951"/>
                <a:gd name="T7" fmla="*/ 0 h 125"/>
                <a:gd name="T8" fmla="*/ 41 w 1951"/>
                <a:gd name="T9" fmla="*/ 0 h 125"/>
                <a:gd name="T10" fmla="*/ 0 w 1951"/>
                <a:gd name="T11" fmla="*/ 41 h 125"/>
                <a:gd name="T12" fmla="*/ 0 w 1951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1" h="125">
                  <a:moveTo>
                    <a:pt x="0" y="125"/>
                  </a:moveTo>
                  <a:cubicBezTo>
                    <a:pt x="1951" y="125"/>
                    <a:pt x="1951" y="125"/>
                    <a:pt x="1951" y="125"/>
                  </a:cubicBezTo>
                  <a:cubicBezTo>
                    <a:pt x="1951" y="41"/>
                    <a:pt x="1951" y="41"/>
                    <a:pt x="1951" y="41"/>
                  </a:cubicBezTo>
                  <a:cubicBezTo>
                    <a:pt x="1951" y="19"/>
                    <a:pt x="1933" y="0"/>
                    <a:pt x="19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4C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6" name="矩形 195"/>
          <p:cNvSpPr/>
          <p:nvPr/>
        </p:nvSpPr>
        <p:spPr>
          <a:xfrm>
            <a:off x="9996659" y="2042035"/>
            <a:ext cx="184785" cy="132334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en-US" altLang="zh-CN" sz="8000" b="1" dirty="0">
              <a:solidFill>
                <a:srgbClr val="1C50A2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197" name="标题 3"/>
          <p:cNvSpPr>
            <a:spLocks noGrp="1"/>
          </p:cNvSpPr>
          <p:nvPr/>
        </p:nvSpPr>
        <p:spPr>
          <a:xfrm>
            <a:off x="6296768" y="329838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5817875" y="4123116"/>
            <a:ext cx="2227580" cy="425450"/>
            <a:chOff x="4654427" y="4718860"/>
            <a:chExt cx="1663809" cy="317821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7835270" y="4159946"/>
            <a:ext cx="2699385" cy="388620"/>
            <a:chOff x="6395842" y="4718860"/>
            <a:chExt cx="2016134" cy="29015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8" name="圆角矩形 207"/>
          <p:cNvSpPr/>
          <p:nvPr/>
        </p:nvSpPr>
        <p:spPr>
          <a:xfrm>
            <a:off x="5817875" y="2142993"/>
            <a:ext cx="1514238" cy="543229"/>
          </a:xfrm>
          <a:prstGeom prst="roundRect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Helvetica Condensed" panose="020B0606020202030204" pitchFamily="34" charset="0"/>
              </a:rPr>
              <a:t>2020</a:t>
            </a:r>
            <a:endParaRPr lang="en-US" altLang="zh-CN" sz="3600" b="1" dirty="0">
              <a:solidFill>
                <a:schemeClr val="bg1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5750334" y="2748334"/>
            <a:ext cx="5791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工作总结计划</a:t>
            </a:r>
            <a:r>
              <a:rPr lang="en-US" altLang="zh-CN" sz="4400" b="1" dirty="0">
                <a:solidFill>
                  <a:srgbClr val="1C50A2"/>
                </a:solidFill>
                <a:latin typeface="+mj-ea"/>
                <a:ea typeface="+mj-ea"/>
              </a:rPr>
              <a:t>PPT</a:t>
            </a:r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210" name="矩形 209"/>
          <p:cNvSpPr/>
          <p:nvPr/>
        </p:nvSpPr>
        <p:spPr>
          <a:xfrm>
            <a:off x="5817875" y="3450925"/>
            <a:ext cx="5519058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2020  </a:t>
            </a:r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  Summary  Plan Power Point </a:t>
            </a:r>
            <a:r>
              <a:rPr lang="en-US" altLang="zh-CN" dirty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Template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55944" y="1273200"/>
            <a:ext cx="5468163" cy="4049303"/>
            <a:chOff x="5678144" y="1230867"/>
            <a:chExt cx="5468163" cy="4049303"/>
          </a:xfrm>
        </p:grpSpPr>
        <p:sp>
          <p:nvSpPr>
            <p:cNvPr id="93" name="任意多边形 92"/>
            <p:cNvSpPr/>
            <p:nvPr/>
          </p:nvSpPr>
          <p:spPr>
            <a:xfrm>
              <a:off x="6027702" y="1285827"/>
              <a:ext cx="5118605" cy="3944320"/>
            </a:xfrm>
            <a:custGeom>
              <a:avLst/>
              <a:gdLst>
                <a:gd name="connsiteX0" fmla="*/ 6128642 w 6460402"/>
                <a:gd name="connsiteY0" fmla="*/ 2544539 h 4978287"/>
                <a:gd name="connsiteX1" fmla="*/ 6128642 w 6460402"/>
                <a:gd name="connsiteY1" fmla="*/ 2578165 h 4978287"/>
                <a:gd name="connsiteX2" fmla="*/ 6205767 w 6460402"/>
                <a:gd name="connsiteY2" fmla="*/ 2578165 h 4978287"/>
                <a:gd name="connsiteX3" fmla="*/ 6205767 w 6460402"/>
                <a:gd name="connsiteY3" fmla="*/ 2544539 h 4978287"/>
                <a:gd name="connsiteX4" fmla="*/ 6128642 w 6460402"/>
                <a:gd name="connsiteY4" fmla="*/ 2359082 h 4978287"/>
                <a:gd name="connsiteX5" fmla="*/ 6128642 w 6460402"/>
                <a:gd name="connsiteY5" fmla="*/ 2374918 h 4978287"/>
                <a:gd name="connsiteX6" fmla="*/ 6205767 w 6460402"/>
                <a:gd name="connsiteY6" fmla="*/ 2374918 h 4978287"/>
                <a:gd name="connsiteX7" fmla="*/ 6205767 w 6460402"/>
                <a:gd name="connsiteY7" fmla="*/ 2359082 h 4978287"/>
                <a:gd name="connsiteX8" fmla="*/ 6128642 w 6460402"/>
                <a:gd name="connsiteY8" fmla="*/ 2175435 h 4978287"/>
                <a:gd name="connsiteX9" fmla="*/ 6128642 w 6460402"/>
                <a:gd name="connsiteY9" fmla="*/ 2189461 h 4978287"/>
                <a:gd name="connsiteX10" fmla="*/ 6205767 w 6460402"/>
                <a:gd name="connsiteY10" fmla="*/ 2189461 h 4978287"/>
                <a:gd name="connsiteX11" fmla="*/ 6205767 w 6460402"/>
                <a:gd name="connsiteY11" fmla="*/ 2175435 h 4978287"/>
                <a:gd name="connsiteX12" fmla="*/ 550566 w 6460402"/>
                <a:gd name="connsiteY12" fmla="*/ 0 h 4978287"/>
                <a:gd name="connsiteX13" fmla="*/ 1089947 w 6460402"/>
                <a:gd name="connsiteY13" fmla="*/ 439608 h 4978287"/>
                <a:gd name="connsiteX14" fmla="*/ 1094328 w 6460402"/>
                <a:gd name="connsiteY14" fmla="*/ 483067 h 4978287"/>
                <a:gd name="connsiteX15" fmla="*/ 3355244 w 6460402"/>
                <a:gd name="connsiteY15" fmla="*/ 483067 h 4978287"/>
                <a:gd name="connsiteX16" fmla="*/ 3774352 w 6460402"/>
                <a:gd name="connsiteY16" fmla="*/ 902175 h 4978287"/>
                <a:gd name="connsiteX17" fmla="*/ 3774352 w 6460402"/>
                <a:gd name="connsiteY17" fmla="*/ 1433662 h 4978287"/>
                <a:gd name="connsiteX18" fmla="*/ 3776218 w 6460402"/>
                <a:gd name="connsiteY18" fmla="*/ 1433662 h 4978287"/>
                <a:gd name="connsiteX19" fmla="*/ 3776218 w 6460402"/>
                <a:gd name="connsiteY19" fmla="*/ 1732154 h 4978287"/>
                <a:gd name="connsiteX20" fmla="*/ 4049878 w 6460402"/>
                <a:gd name="connsiteY20" fmla="*/ 2005814 h 4978287"/>
                <a:gd name="connsiteX21" fmla="*/ 5752319 w 6460402"/>
                <a:gd name="connsiteY21" fmla="*/ 2005814 h 4978287"/>
                <a:gd name="connsiteX22" fmla="*/ 5752319 w 6460402"/>
                <a:gd name="connsiteY22" fmla="*/ 1999666 h 4978287"/>
                <a:gd name="connsiteX23" fmla="*/ 6128642 w 6460402"/>
                <a:gd name="connsiteY23" fmla="*/ 1999666 h 4978287"/>
                <a:gd name="connsiteX24" fmla="*/ 6128642 w 6460402"/>
                <a:gd name="connsiteY24" fmla="*/ 2005814 h 4978287"/>
                <a:gd name="connsiteX25" fmla="*/ 6205767 w 6460402"/>
                <a:gd name="connsiteY25" fmla="*/ 2005814 h 4978287"/>
                <a:gd name="connsiteX26" fmla="*/ 6205767 w 6460402"/>
                <a:gd name="connsiteY26" fmla="*/ 2005162 h 4978287"/>
                <a:gd name="connsiteX27" fmla="*/ 6460402 w 6460402"/>
                <a:gd name="connsiteY27" fmla="*/ 2005162 h 4978287"/>
                <a:gd name="connsiteX28" fmla="*/ 6460402 w 6460402"/>
                <a:gd name="connsiteY28" fmla="*/ 2740090 h 4978287"/>
                <a:gd name="connsiteX29" fmla="*/ 6227992 w 6460402"/>
                <a:gd name="connsiteY29" fmla="*/ 2740090 h 4978287"/>
                <a:gd name="connsiteX30" fmla="*/ 4948699 w 6460402"/>
                <a:gd name="connsiteY30" fmla="*/ 2747786 h 4978287"/>
                <a:gd name="connsiteX31" fmla="*/ 4699917 w 6460402"/>
                <a:gd name="connsiteY31" fmla="*/ 3021446 h 4978287"/>
                <a:gd name="connsiteX32" fmla="*/ 4699917 w 6460402"/>
                <a:gd name="connsiteY32" fmla="*/ 3886050 h 4978287"/>
                <a:gd name="connsiteX33" fmla="*/ 4722636 w 6460402"/>
                <a:gd name="connsiteY33" fmla="*/ 3888341 h 4978287"/>
                <a:gd name="connsiteX34" fmla="*/ 5162244 w 6460402"/>
                <a:gd name="connsiteY34" fmla="*/ 4427721 h 4978287"/>
                <a:gd name="connsiteX35" fmla="*/ 4611678 w 6460402"/>
                <a:gd name="connsiteY35" fmla="*/ 4978287 h 4978287"/>
                <a:gd name="connsiteX36" fmla="*/ 4061112 w 6460402"/>
                <a:gd name="connsiteY36" fmla="*/ 4427721 h 4978287"/>
                <a:gd name="connsiteX37" fmla="*/ 4500720 w 6460402"/>
                <a:gd name="connsiteY37" fmla="*/ 3888341 h 4978287"/>
                <a:gd name="connsiteX38" fmla="*/ 4525038 w 6460402"/>
                <a:gd name="connsiteY38" fmla="*/ 3885889 h 4978287"/>
                <a:gd name="connsiteX39" fmla="*/ 4525038 w 6460402"/>
                <a:gd name="connsiteY39" fmla="*/ 2997273 h 4978287"/>
                <a:gd name="connsiteX40" fmla="*/ 4906045 w 6460402"/>
                <a:gd name="connsiteY40" fmla="*/ 2578165 h 4978287"/>
                <a:gd name="connsiteX41" fmla="*/ 5752319 w 6460402"/>
                <a:gd name="connsiteY41" fmla="*/ 2578165 h 4978287"/>
                <a:gd name="connsiteX42" fmla="*/ 5752319 w 6460402"/>
                <a:gd name="connsiteY42" fmla="*/ 2544539 h 4978287"/>
                <a:gd name="connsiteX43" fmla="*/ 4621379 w 6460402"/>
                <a:gd name="connsiteY43" fmla="*/ 2544539 h 4978287"/>
                <a:gd name="connsiteX44" fmla="*/ 4347719 w 6460402"/>
                <a:gd name="connsiteY44" fmla="*/ 2818199 h 4978287"/>
                <a:gd name="connsiteX45" fmla="*/ 4347719 w 6460402"/>
                <a:gd name="connsiteY45" fmla="*/ 3200314 h 4978287"/>
                <a:gd name="connsiteX46" fmla="*/ 4345853 w 6460402"/>
                <a:gd name="connsiteY46" fmla="*/ 3200314 h 4978287"/>
                <a:gd name="connsiteX47" fmla="*/ 4345853 w 6460402"/>
                <a:gd name="connsiteY47" fmla="*/ 3217647 h 4978287"/>
                <a:gd name="connsiteX48" fmla="*/ 3926745 w 6460402"/>
                <a:gd name="connsiteY48" fmla="*/ 3636755 h 4978287"/>
                <a:gd name="connsiteX49" fmla="*/ 1502623 w 6460402"/>
                <a:gd name="connsiteY49" fmla="*/ 3636755 h 4978287"/>
                <a:gd name="connsiteX50" fmla="*/ 1500080 w 6460402"/>
                <a:gd name="connsiteY50" fmla="*/ 3661988 h 4978287"/>
                <a:gd name="connsiteX51" fmla="*/ 960699 w 6460402"/>
                <a:gd name="connsiteY51" fmla="*/ 4101596 h 4978287"/>
                <a:gd name="connsiteX52" fmla="*/ 410133 w 6460402"/>
                <a:gd name="connsiteY52" fmla="*/ 3551030 h 4978287"/>
                <a:gd name="connsiteX53" fmla="*/ 960699 w 6460402"/>
                <a:gd name="connsiteY53" fmla="*/ 3000464 h 4978287"/>
                <a:gd name="connsiteX54" fmla="*/ 1500080 w 6460402"/>
                <a:gd name="connsiteY54" fmla="*/ 3440072 h 4978287"/>
                <a:gd name="connsiteX55" fmla="*/ 1502808 w 6460402"/>
                <a:gd name="connsiteY55" fmla="*/ 3467134 h 4978287"/>
                <a:gd name="connsiteX56" fmla="*/ 3879826 w 6460402"/>
                <a:gd name="connsiteY56" fmla="*/ 3467134 h 4978287"/>
                <a:gd name="connsiteX57" fmla="*/ 4153486 w 6460402"/>
                <a:gd name="connsiteY57" fmla="*/ 3193474 h 4978287"/>
                <a:gd name="connsiteX58" fmla="*/ 4153486 w 6460402"/>
                <a:gd name="connsiteY58" fmla="*/ 2935531 h 4978287"/>
                <a:gd name="connsiteX59" fmla="*/ 4155352 w 6460402"/>
                <a:gd name="connsiteY59" fmla="*/ 2935531 h 4978287"/>
                <a:gd name="connsiteX60" fmla="*/ 4155352 w 6460402"/>
                <a:gd name="connsiteY60" fmla="*/ 2794026 h 4978287"/>
                <a:gd name="connsiteX61" fmla="*/ 4574460 w 6460402"/>
                <a:gd name="connsiteY61" fmla="*/ 2374918 h 4978287"/>
                <a:gd name="connsiteX62" fmla="*/ 5752319 w 6460402"/>
                <a:gd name="connsiteY62" fmla="*/ 2374918 h 4978287"/>
                <a:gd name="connsiteX63" fmla="*/ 5752319 w 6460402"/>
                <a:gd name="connsiteY63" fmla="*/ 2359082 h 4978287"/>
                <a:gd name="connsiteX64" fmla="*/ 2802547 w 6460402"/>
                <a:gd name="connsiteY64" fmla="*/ 2359082 h 4978287"/>
                <a:gd name="connsiteX65" fmla="*/ 2799911 w 6460402"/>
                <a:gd name="connsiteY65" fmla="*/ 2385229 h 4978287"/>
                <a:gd name="connsiteX66" fmla="*/ 2260530 w 6460402"/>
                <a:gd name="connsiteY66" fmla="*/ 2824837 h 4978287"/>
                <a:gd name="connsiteX67" fmla="*/ 1709964 w 6460402"/>
                <a:gd name="connsiteY67" fmla="*/ 2274271 h 4978287"/>
                <a:gd name="connsiteX68" fmla="*/ 2260530 w 6460402"/>
                <a:gd name="connsiteY68" fmla="*/ 1723705 h 4978287"/>
                <a:gd name="connsiteX69" fmla="*/ 2799911 w 6460402"/>
                <a:gd name="connsiteY69" fmla="*/ 2163313 h 4978287"/>
                <a:gd name="connsiteX70" fmla="*/ 2802547 w 6460402"/>
                <a:gd name="connsiteY70" fmla="*/ 2189461 h 4978287"/>
                <a:gd name="connsiteX71" fmla="*/ 5752319 w 6460402"/>
                <a:gd name="connsiteY71" fmla="*/ 2189461 h 4978287"/>
                <a:gd name="connsiteX72" fmla="*/ 5752319 w 6460402"/>
                <a:gd name="connsiteY72" fmla="*/ 2175435 h 4978287"/>
                <a:gd name="connsiteX73" fmla="*/ 4002959 w 6460402"/>
                <a:gd name="connsiteY73" fmla="*/ 2175435 h 4978287"/>
                <a:gd name="connsiteX74" fmla="*/ 3583851 w 6460402"/>
                <a:gd name="connsiteY74" fmla="*/ 1756327 h 4978287"/>
                <a:gd name="connsiteX75" fmla="*/ 3583851 w 6460402"/>
                <a:gd name="connsiteY75" fmla="*/ 1605112 h 4978287"/>
                <a:gd name="connsiteX76" fmla="*/ 3581985 w 6460402"/>
                <a:gd name="connsiteY76" fmla="*/ 1605112 h 4978287"/>
                <a:gd name="connsiteX77" fmla="*/ 3581985 w 6460402"/>
                <a:gd name="connsiteY77" fmla="*/ 926348 h 4978287"/>
                <a:gd name="connsiteX78" fmla="*/ 3308325 w 6460402"/>
                <a:gd name="connsiteY78" fmla="*/ 652688 h 4978287"/>
                <a:gd name="connsiteX79" fmla="*/ 1090838 w 6460402"/>
                <a:gd name="connsiteY79" fmla="*/ 652688 h 4978287"/>
                <a:gd name="connsiteX80" fmla="*/ 1089947 w 6460402"/>
                <a:gd name="connsiteY80" fmla="*/ 661524 h 4978287"/>
                <a:gd name="connsiteX81" fmla="*/ 550566 w 6460402"/>
                <a:gd name="connsiteY81" fmla="*/ 1101132 h 4978287"/>
                <a:gd name="connsiteX82" fmla="*/ 0 w 6460402"/>
                <a:gd name="connsiteY82" fmla="*/ 550566 h 4978287"/>
                <a:gd name="connsiteX83" fmla="*/ 550566 w 6460402"/>
                <a:gd name="connsiteY83" fmla="*/ 0 h 49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460402" h="4978287">
                  <a:moveTo>
                    <a:pt x="6128642" y="2544539"/>
                  </a:moveTo>
                  <a:lnTo>
                    <a:pt x="6128642" y="2578165"/>
                  </a:lnTo>
                  <a:lnTo>
                    <a:pt x="6205767" y="2578165"/>
                  </a:lnTo>
                  <a:lnTo>
                    <a:pt x="6205767" y="2544539"/>
                  </a:lnTo>
                  <a:close/>
                  <a:moveTo>
                    <a:pt x="6128642" y="2359082"/>
                  </a:moveTo>
                  <a:lnTo>
                    <a:pt x="6128642" y="2374918"/>
                  </a:lnTo>
                  <a:lnTo>
                    <a:pt x="6205767" y="2374918"/>
                  </a:lnTo>
                  <a:lnTo>
                    <a:pt x="6205767" y="2359082"/>
                  </a:lnTo>
                  <a:close/>
                  <a:moveTo>
                    <a:pt x="6128642" y="2175435"/>
                  </a:moveTo>
                  <a:lnTo>
                    <a:pt x="6128642" y="2189461"/>
                  </a:lnTo>
                  <a:lnTo>
                    <a:pt x="6205767" y="2189461"/>
                  </a:lnTo>
                  <a:lnTo>
                    <a:pt x="6205767" y="2175435"/>
                  </a:lnTo>
                  <a:close/>
                  <a:moveTo>
                    <a:pt x="550566" y="0"/>
                  </a:moveTo>
                  <a:cubicBezTo>
                    <a:pt x="816627" y="0"/>
                    <a:pt x="1038609" y="188724"/>
                    <a:pt x="1089947" y="439608"/>
                  </a:cubicBezTo>
                  <a:lnTo>
                    <a:pt x="1094328" y="483067"/>
                  </a:lnTo>
                  <a:lnTo>
                    <a:pt x="3355244" y="483067"/>
                  </a:lnTo>
                  <a:cubicBezTo>
                    <a:pt x="3586711" y="483067"/>
                    <a:pt x="3774352" y="670708"/>
                    <a:pt x="3774352" y="902175"/>
                  </a:cubicBezTo>
                  <a:lnTo>
                    <a:pt x="3774352" y="1433662"/>
                  </a:lnTo>
                  <a:lnTo>
                    <a:pt x="3776218" y="1433662"/>
                  </a:lnTo>
                  <a:lnTo>
                    <a:pt x="3776218" y="1732154"/>
                  </a:lnTo>
                  <a:cubicBezTo>
                    <a:pt x="3776218" y="1883292"/>
                    <a:pt x="3898740" y="2005814"/>
                    <a:pt x="4049878" y="2005814"/>
                  </a:cubicBezTo>
                  <a:lnTo>
                    <a:pt x="5752319" y="2005814"/>
                  </a:lnTo>
                  <a:lnTo>
                    <a:pt x="5752319" y="1999666"/>
                  </a:lnTo>
                  <a:lnTo>
                    <a:pt x="6128642" y="1999666"/>
                  </a:lnTo>
                  <a:lnTo>
                    <a:pt x="6128642" y="2005814"/>
                  </a:lnTo>
                  <a:lnTo>
                    <a:pt x="6205767" y="2005814"/>
                  </a:lnTo>
                  <a:lnTo>
                    <a:pt x="6205767" y="2005162"/>
                  </a:lnTo>
                  <a:lnTo>
                    <a:pt x="6460402" y="2005162"/>
                  </a:lnTo>
                  <a:lnTo>
                    <a:pt x="6460402" y="2740090"/>
                  </a:lnTo>
                  <a:lnTo>
                    <a:pt x="6227992" y="2740090"/>
                  </a:lnTo>
                  <a:lnTo>
                    <a:pt x="4948699" y="2747786"/>
                  </a:lnTo>
                  <a:cubicBezTo>
                    <a:pt x="4811301" y="2747786"/>
                    <a:pt x="4699917" y="2870308"/>
                    <a:pt x="4699917" y="3021446"/>
                  </a:cubicBezTo>
                  <a:lnTo>
                    <a:pt x="4699917" y="3886050"/>
                  </a:lnTo>
                  <a:lnTo>
                    <a:pt x="4722636" y="3888341"/>
                  </a:lnTo>
                  <a:cubicBezTo>
                    <a:pt x="4973520" y="3939679"/>
                    <a:pt x="5162244" y="4161661"/>
                    <a:pt x="5162244" y="4427721"/>
                  </a:cubicBezTo>
                  <a:cubicBezTo>
                    <a:pt x="5162244" y="4731790"/>
                    <a:pt x="4915747" y="4978287"/>
                    <a:pt x="4611678" y="4978287"/>
                  </a:cubicBezTo>
                  <a:cubicBezTo>
                    <a:pt x="4307609" y="4978287"/>
                    <a:pt x="4061112" y="4731790"/>
                    <a:pt x="4061112" y="4427721"/>
                  </a:cubicBezTo>
                  <a:cubicBezTo>
                    <a:pt x="4061112" y="4161661"/>
                    <a:pt x="4249837" y="3939679"/>
                    <a:pt x="4500720" y="3888341"/>
                  </a:cubicBezTo>
                  <a:lnTo>
                    <a:pt x="4525038" y="3885889"/>
                  </a:lnTo>
                  <a:lnTo>
                    <a:pt x="4525038" y="2997273"/>
                  </a:lnTo>
                  <a:cubicBezTo>
                    <a:pt x="4525038" y="2765806"/>
                    <a:pt x="4695621" y="2578165"/>
                    <a:pt x="4906045" y="2578165"/>
                  </a:cubicBezTo>
                  <a:lnTo>
                    <a:pt x="5752319" y="2578165"/>
                  </a:lnTo>
                  <a:lnTo>
                    <a:pt x="5752319" y="2544539"/>
                  </a:lnTo>
                  <a:lnTo>
                    <a:pt x="4621379" y="2544539"/>
                  </a:lnTo>
                  <a:cubicBezTo>
                    <a:pt x="4470241" y="2544539"/>
                    <a:pt x="4347719" y="2667061"/>
                    <a:pt x="4347719" y="2818199"/>
                  </a:cubicBezTo>
                  <a:lnTo>
                    <a:pt x="4347719" y="3200314"/>
                  </a:lnTo>
                  <a:lnTo>
                    <a:pt x="4345853" y="3200314"/>
                  </a:lnTo>
                  <a:lnTo>
                    <a:pt x="4345853" y="3217647"/>
                  </a:lnTo>
                  <a:cubicBezTo>
                    <a:pt x="4345853" y="3449114"/>
                    <a:pt x="4158212" y="3636755"/>
                    <a:pt x="3926745" y="3636755"/>
                  </a:cubicBezTo>
                  <a:lnTo>
                    <a:pt x="1502623" y="3636755"/>
                  </a:lnTo>
                  <a:lnTo>
                    <a:pt x="1500080" y="3661988"/>
                  </a:lnTo>
                  <a:cubicBezTo>
                    <a:pt x="1448742" y="3912872"/>
                    <a:pt x="1226760" y="4101596"/>
                    <a:pt x="960699" y="4101596"/>
                  </a:cubicBezTo>
                  <a:cubicBezTo>
                    <a:pt x="656630" y="4101596"/>
                    <a:pt x="410133" y="3855099"/>
                    <a:pt x="410133" y="3551030"/>
                  </a:cubicBezTo>
                  <a:cubicBezTo>
                    <a:pt x="410133" y="3246961"/>
                    <a:pt x="656630" y="3000464"/>
                    <a:pt x="960699" y="3000464"/>
                  </a:cubicBezTo>
                  <a:cubicBezTo>
                    <a:pt x="1226760" y="3000464"/>
                    <a:pt x="1448742" y="3189188"/>
                    <a:pt x="1500080" y="3440072"/>
                  </a:cubicBezTo>
                  <a:lnTo>
                    <a:pt x="1502808" y="3467134"/>
                  </a:lnTo>
                  <a:lnTo>
                    <a:pt x="3879826" y="3467134"/>
                  </a:lnTo>
                  <a:cubicBezTo>
                    <a:pt x="4030964" y="3467134"/>
                    <a:pt x="4153486" y="3344612"/>
                    <a:pt x="4153486" y="3193474"/>
                  </a:cubicBezTo>
                  <a:lnTo>
                    <a:pt x="4153486" y="2935531"/>
                  </a:lnTo>
                  <a:lnTo>
                    <a:pt x="4155352" y="2935531"/>
                  </a:lnTo>
                  <a:lnTo>
                    <a:pt x="4155352" y="2794026"/>
                  </a:lnTo>
                  <a:cubicBezTo>
                    <a:pt x="4155352" y="2562559"/>
                    <a:pt x="4342993" y="2374918"/>
                    <a:pt x="4574460" y="2374918"/>
                  </a:cubicBezTo>
                  <a:lnTo>
                    <a:pt x="5752319" y="2374918"/>
                  </a:lnTo>
                  <a:lnTo>
                    <a:pt x="5752319" y="2359082"/>
                  </a:lnTo>
                  <a:lnTo>
                    <a:pt x="2802547" y="2359082"/>
                  </a:lnTo>
                  <a:lnTo>
                    <a:pt x="2799911" y="2385229"/>
                  </a:lnTo>
                  <a:cubicBezTo>
                    <a:pt x="2748573" y="2636113"/>
                    <a:pt x="2526591" y="2824837"/>
                    <a:pt x="2260530" y="2824837"/>
                  </a:cubicBezTo>
                  <a:cubicBezTo>
                    <a:pt x="1956461" y="2824837"/>
                    <a:pt x="1709964" y="2578340"/>
                    <a:pt x="1709964" y="2274271"/>
                  </a:cubicBezTo>
                  <a:cubicBezTo>
                    <a:pt x="1709964" y="1970202"/>
                    <a:pt x="1956461" y="1723705"/>
                    <a:pt x="2260530" y="1723705"/>
                  </a:cubicBezTo>
                  <a:cubicBezTo>
                    <a:pt x="2526591" y="1723705"/>
                    <a:pt x="2748573" y="1912429"/>
                    <a:pt x="2799911" y="2163313"/>
                  </a:cubicBezTo>
                  <a:lnTo>
                    <a:pt x="2802547" y="2189461"/>
                  </a:lnTo>
                  <a:lnTo>
                    <a:pt x="5752319" y="2189461"/>
                  </a:lnTo>
                  <a:lnTo>
                    <a:pt x="5752319" y="2175435"/>
                  </a:lnTo>
                  <a:lnTo>
                    <a:pt x="4002959" y="2175435"/>
                  </a:lnTo>
                  <a:cubicBezTo>
                    <a:pt x="3771492" y="2175435"/>
                    <a:pt x="3583851" y="1987794"/>
                    <a:pt x="3583851" y="1756327"/>
                  </a:cubicBezTo>
                  <a:lnTo>
                    <a:pt x="3583851" y="1605112"/>
                  </a:lnTo>
                  <a:lnTo>
                    <a:pt x="3581985" y="1605112"/>
                  </a:lnTo>
                  <a:lnTo>
                    <a:pt x="3581985" y="926348"/>
                  </a:lnTo>
                  <a:cubicBezTo>
                    <a:pt x="3581985" y="775210"/>
                    <a:pt x="3459463" y="652688"/>
                    <a:pt x="3308325" y="652688"/>
                  </a:cubicBezTo>
                  <a:lnTo>
                    <a:pt x="1090838" y="652688"/>
                  </a:lnTo>
                  <a:lnTo>
                    <a:pt x="1089947" y="661524"/>
                  </a:lnTo>
                  <a:cubicBezTo>
                    <a:pt x="1038609" y="912408"/>
                    <a:pt x="816627" y="1101132"/>
                    <a:pt x="550566" y="1101132"/>
                  </a:cubicBezTo>
                  <a:cubicBezTo>
                    <a:pt x="246497" y="1101132"/>
                    <a:pt x="0" y="854635"/>
                    <a:pt x="0" y="550566"/>
                  </a:cubicBezTo>
                  <a:cubicBezTo>
                    <a:pt x="0" y="246497"/>
                    <a:pt x="246497" y="0"/>
                    <a:pt x="550566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0498543" y="2870172"/>
              <a:ext cx="86747" cy="589803"/>
              <a:chOff x="7917305" y="1679687"/>
              <a:chExt cx="213360" cy="853440"/>
            </a:xfrm>
            <a:solidFill>
              <a:srgbClr val="F3983A"/>
            </a:solidFill>
          </p:grpSpPr>
          <p:sp>
            <p:nvSpPr>
              <p:cNvPr id="95" name="矩形 94"/>
              <p:cNvSpPr/>
              <p:nvPr/>
            </p:nvSpPr>
            <p:spPr>
              <a:xfrm>
                <a:off x="7917305" y="167968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917305" y="189304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7917305" y="210640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7917305" y="231976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rot="16200000" flipH="1">
              <a:off x="5910244" y="3734869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00" name="矩形 99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6200000" flipH="1">
              <a:off x="8771195" y="4439538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08" name="矩形 107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rot="16200000" flipH="1">
              <a:off x="6917577" y="2718867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16" name="矩形 115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4" name="椭圆 123"/>
            <p:cNvSpPr/>
            <p:nvPr/>
          </p:nvSpPr>
          <p:spPr>
            <a:xfrm>
              <a:off x="9312485" y="4424863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9565698" y="4676744"/>
              <a:ext cx="231713" cy="244094"/>
              <a:chOff x="6596990" y="5657399"/>
              <a:chExt cx="428184" cy="496168"/>
            </a:xfrm>
            <a:solidFill>
              <a:srgbClr val="1C50A2"/>
            </a:solidFill>
          </p:grpSpPr>
          <p:sp>
            <p:nvSpPr>
              <p:cNvPr id="127" name="Freeform 25"/>
              <p:cNvSpPr/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8" name="Freeform 26"/>
              <p:cNvSpPr/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Freeform 28"/>
              <p:cNvSpPr/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1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2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3" name="Freeform 31"/>
              <p:cNvSpPr/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4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36" name="椭圆 135"/>
            <p:cNvSpPr/>
            <p:nvPr/>
          </p:nvSpPr>
          <p:spPr>
            <a:xfrm>
              <a:off x="6419798" y="3730256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6685349" y="3970581"/>
              <a:ext cx="222543" cy="272584"/>
              <a:chOff x="6605340" y="4486155"/>
              <a:chExt cx="403136" cy="493783"/>
            </a:xfrm>
            <a:solidFill>
              <a:srgbClr val="1C50A2"/>
            </a:solidFill>
          </p:grpSpPr>
          <p:sp>
            <p:nvSpPr>
              <p:cNvPr id="139" name="Freeform 115"/>
              <p:cNvSpPr/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0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1" name="Freeform 117"/>
              <p:cNvSpPr/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2" name="Freeform 118"/>
              <p:cNvSpPr/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Freeform 119"/>
              <p:cNvSpPr/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4" name="Freeform 120"/>
              <p:cNvSpPr/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5" name="Freeform 121"/>
              <p:cNvSpPr/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6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7" name="Freeform 123"/>
              <p:cNvSpPr/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49" name="椭圆 148"/>
            <p:cNvSpPr/>
            <p:nvPr/>
          </p:nvSpPr>
          <p:spPr>
            <a:xfrm>
              <a:off x="7449660" y="2718674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7703824" y="2949057"/>
              <a:ext cx="288689" cy="271672"/>
              <a:chOff x="5067933" y="4413400"/>
              <a:chExt cx="586815" cy="552226"/>
            </a:xfrm>
            <a:solidFill>
              <a:srgbClr val="1C50A2"/>
            </a:solidFill>
          </p:grpSpPr>
          <p:sp>
            <p:nvSpPr>
              <p:cNvPr id="152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3" name="Freeform 125"/>
              <p:cNvSpPr/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4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6" name="椭圆 155"/>
            <p:cNvSpPr/>
            <p:nvPr/>
          </p:nvSpPr>
          <p:spPr>
            <a:xfrm>
              <a:off x="6094848" y="1352974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6331909" y="1597318"/>
              <a:ext cx="279300" cy="262285"/>
              <a:chOff x="3411256" y="4486155"/>
              <a:chExt cx="567731" cy="533142"/>
            </a:xfrm>
            <a:solidFill>
              <a:srgbClr val="1C50A2"/>
            </a:solidFill>
          </p:grpSpPr>
          <p:sp>
            <p:nvSpPr>
              <p:cNvPr id="159" name="Freeform 156"/>
              <p:cNvSpPr/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0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1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5" name="Freeform 162"/>
              <p:cNvSpPr/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6" name="Freeform 163"/>
              <p:cNvSpPr/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7" name="Freeform 164"/>
              <p:cNvSpPr/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6200000" flipH="1">
              <a:off x="5566423" y="1342588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69" name="矩形 168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4" name="íślîďe"/>
          <p:cNvSpPr/>
          <p:nvPr/>
        </p:nvSpPr>
        <p:spPr bwMode="auto">
          <a:xfrm>
            <a:off x="2148978" y="136081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5" name="íṣḻíde"/>
          <p:cNvSpPr txBox="1"/>
          <p:nvPr/>
        </p:nvSpPr>
        <p:spPr bwMode="auto">
          <a:xfrm>
            <a:off x="2148977" y="91901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6" name="íślîďe"/>
          <p:cNvSpPr/>
          <p:nvPr/>
        </p:nvSpPr>
        <p:spPr bwMode="auto">
          <a:xfrm>
            <a:off x="3396779" y="27531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7" name="íṣḻíde"/>
          <p:cNvSpPr txBox="1"/>
          <p:nvPr/>
        </p:nvSpPr>
        <p:spPr bwMode="auto">
          <a:xfrm>
            <a:off x="3396778" y="23113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8" name="íślîďe"/>
          <p:cNvSpPr/>
          <p:nvPr/>
        </p:nvSpPr>
        <p:spPr bwMode="auto">
          <a:xfrm>
            <a:off x="2593800" y="410728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9" name="íṣḻíde"/>
          <p:cNvSpPr txBox="1"/>
          <p:nvPr/>
        </p:nvSpPr>
        <p:spPr bwMode="auto">
          <a:xfrm>
            <a:off x="2593799" y="366548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0" name="íślîďe"/>
          <p:cNvSpPr/>
          <p:nvPr/>
        </p:nvSpPr>
        <p:spPr bwMode="auto">
          <a:xfrm>
            <a:off x="5717610" y="527972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91" name="íṣḻíde"/>
          <p:cNvSpPr txBox="1"/>
          <p:nvPr/>
        </p:nvSpPr>
        <p:spPr bwMode="auto">
          <a:xfrm>
            <a:off x="5717609" y="483791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1"/>
          <p:cNvGrpSpPr/>
          <p:nvPr/>
        </p:nvGrpSpPr>
        <p:grpSpPr>
          <a:xfrm>
            <a:off x="4443562" y="2735837"/>
            <a:ext cx="1548326" cy="1548324"/>
            <a:chOff x="5068163" y="6079077"/>
            <a:chExt cx="5199191" cy="5199189"/>
          </a:xfrm>
          <a:solidFill>
            <a:srgbClr val="1C50A2"/>
          </a:solidFill>
        </p:grpSpPr>
        <p:sp>
          <p:nvSpPr>
            <p:cNvPr id="25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2"/>
          <p:cNvGrpSpPr/>
          <p:nvPr/>
        </p:nvGrpSpPr>
        <p:grpSpPr>
          <a:xfrm>
            <a:off x="5907012" y="2206063"/>
            <a:ext cx="1780414" cy="1780414"/>
            <a:chOff x="10036426" y="5299731"/>
            <a:chExt cx="5978535" cy="5978535"/>
          </a:xfrm>
          <a:solidFill>
            <a:srgbClr val="1C50A2"/>
          </a:solidFill>
        </p:grpSpPr>
        <p:sp>
          <p:nvSpPr>
            <p:cNvPr id="2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0"/>
          <p:cNvGrpSpPr/>
          <p:nvPr/>
        </p:nvGrpSpPr>
        <p:grpSpPr>
          <a:xfrm>
            <a:off x="3735512" y="1996425"/>
            <a:ext cx="1123356" cy="1123356"/>
            <a:chOff x="1784916" y="4981028"/>
            <a:chExt cx="3772171" cy="3772171"/>
          </a:xfrm>
          <a:solidFill>
            <a:srgbClr val="1C50A2"/>
          </a:solidFill>
        </p:grpSpPr>
        <p:sp>
          <p:nvSpPr>
            <p:cNvPr id="31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23"/>
          <p:cNvGrpSpPr/>
          <p:nvPr/>
        </p:nvGrpSpPr>
        <p:grpSpPr>
          <a:xfrm>
            <a:off x="7116259" y="3670517"/>
            <a:ext cx="1123356" cy="1123356"/>
            <a:chOff x="1784916" y="4981028"/>
            <a:chExt cx="3772171" cy="3772171"/>
          </a:xfrm>
          <a:solidFill>
            <a:srgbClr val="1C50A2"/>
          </a:solidFill>
        </p:grpSpPr>
        <p:sp>
          <p:nvSpPr>
            <p:cNvPr id="34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íślîďe"/>
          <p:cNvSpPr/>
          <p:nvPr/>
        </p:nvSpPr>
        <p:spPr bwMode="auto">
          <a:xfrm>
            <a:off x="7555000" y="188330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5" name="íṣḻíde"/>
          <p:cNvSpPr txBox="1"/>
          <p:nvPr/>
        </p:nvSpPr>
        <p:spPr bwMode="auto">
          <a:xfrm>
            <a:off x="7554999" y="144149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íślîďe"/>
          <p:cNvSpPr/>
          <p:nvPr/>
        </p:nvSpPr>
        <p:spPr bwMode="auto">
          <a:xfrm>
            <a:off x="8300066" y="51410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íṣḻíde"/>
          <p:cNvSpPr txBox="1"/>
          <p:nvPr/>
        </p:nvSpPr>
        <p:spPr bwMode="auto">
          <a:xfrm>
            <a:off x="8300065" y="46992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" name="íślîďe"/>
          <p:cNvSpPr/>
          <p:nvPr/>
        </p:nvSpPr>
        <p:spPr bwMode="auto">
          <a:xfrm>
            <a:off x="3875527" y="499435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íṣḻíde"/>
          <p:cNvSpPr txBox="1"/>
          <p:nvPr/>
        </p:nvSpPr>
        <p:spPr bwMode="auto">
          <a:xfrm>
            <a:off x="3875526" y="455254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ślîďe"/>
          <p:cNvSpPr/>
          <p:nvPr/>
        </p:nvSpPr>
        <p:spPr bwMode="auto">
          <a:xfrm>
            <a:off x="1003868" y="304177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ṣḻíde"/>
          <p:cNvSpPr txBox="1"/>
          <p:nvPr/>
        </p:nvSpPr>
        <p:spPr bwMode="auto">
          <a:xfrm>
            <a:off x="1003867" y="259997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3"/>
          <p:cNvGrpSpPr/>
          <p:nvPr/>
        </p:nvGrpSpPr>
        <p:grpSpPr>
          <a:xfrm>
            <a:off x="2224585" y="2582304"/>
            <a:ext cx="7637577" cy="1642563"/>
            <a:chOff x="1050566" y="2772576"/>
            <a:chExt cx="10090868" cy="2170176"/>
          </a:xfrm>
          <a:solidFill>
            <a:srgbClr val="1C50A2"/>
          </a:solidFill>
        </p:grpSpPr>
        <p:sp>
          <p:nvSpPr>
            <p:cNvPr id="49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0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3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7"/>
          <p:cNvGrpSpPr/>
          <p:nvPr/>
        </p:nvGrpSpPr>
        <p:grpSpPr>
          <a:xfrm>
            <a:off x="7084203" y="2937676"/>
            <a:ext cx="921173" cy="921173"/>
            <a:chOff x="7471157" y="3242097"/>
            <a:chExt cx="1217066" cy="1217066"/>
          </a:xfrm>
        </p:grpSpPr>
        <p:sp>
          <p:nvSpPr>
            <p:cNvPr id="55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8"/>
          <p:cNvGrpSpPr/>
          <p:nvPr/>
        </p:nvGrpSpPr>
        <p:grpSpPr>
          <a:xfrm>
            <a:off x="8585620" y="2937676"/>
            <a:ext cx="921173" cy="921173"/>
            <a:chOff x="9454847" y="3242097"/>
            <a:chExt cx="1217066" cy="1217066"/>
          </a:xfrm>
        </p:grpSpPr>
        <p:sp>
          <p:nvSpPr>
            <p:cNvPr id="58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"/>
          <p:cNvGrpSpPr/>
          <p:nvPr/>
        </p:nvGrpSpPr>
        <p:grpSpPr>
          <a:xfrm>
            <a:off x="4081373" y="2937676"/>
            <a:ext cx="921173" cy="921173"/>
            <a:chOff x="3503777" y="3242097"/>
            <a:chExt cx="1217066" cy="1217066"/>
          </a:xfrm>
        </p:grpSpPr>
        <p:sp>
          <p:nvSpPr>
            <p:cNvPr id="61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"/>
          <p:cNvGrpSpPr/>
          <p:nvPr/>
        </p:nvGrpSpPr>
        <p:grpSpPr>
          <a:xfrm>
            <a:off x="5582788" y="2937676"/>
            <a:ext cx="921173" cy="921173"/>
            <a:chOff x="5487467" y="3242097"/>
            <a:chExt cx="1217066" cy="1217066"/>
          </a:xfrm>
        </p:grpSpPr>
        <p:sp>
          <p:nvSpPr>
            <p:cNvPr id="64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4"/>
          <p:cNvGrpSpPr/>
          <p:nvPr/>
        </p:nvGrpSpPr>
        <p:grpSpPr>
          <a:xfrm>
            <a:off x="2579958" y="2937676"/>
            <a:ext cx="921173" cy="921173"/>
            <a:chOff x="1520087" y="3242097"/>
            <a:chExt cx="1217066" cy="1217066"/>
          </a:xfrm>
        </p:grpSpPr>
        <p:sp>
          <p:nvSpPr>
            <p:cNvPr id="67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79165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0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69"/>
          <p:cNvGrpSpPr/>
          <p:nvPr/>
        </p:nvGrpSpPr>
        <p:grpSpPr>
          <a:xfrm>
            <a:off x="5986793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4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6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3"/>
          <p:cNvGrpSpPr/>
          <p:nvPr/>
        </p:nvGrpSpPr>
        <p:grpSpPr>
          <a:xfrm>
            <a:off x="8989622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8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77"/>
          <p:cNvGrpSpPr/>
          <p:nvPr/>
        </p:nvGrpSpPr>
        <p:grpSpPr>
          <a:xfrm>
            <a:off x="4485376" y="2446098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82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3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1"/>
          <p:cNvGrpSpPr/>
          <p:nvPr/>
        </p:nvGrpSpPr>
        <p:grpSpPr>
          <a:xfrm>
            <a:off x="7488208" y="2446098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86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íślîďe"/>
          <p:cNvSpPr/>
          <p:nvPr/>
        </p:nvSpPr>
        <p:spPr bwMode="auto">
          <a:xfrm>
            <a:off x="7397987" y="509077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4" name="íṣḻíde"/>
          <p:cNvSpPr txBox="1"/>
          <p:nvPr/>
        </p:nvSpPr>
        <p:spPr bwMode="auto">
          <a:xfrm>
            <a:off x="7397986" y="464896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5" name="íślîďe"/>
          <p:cNvSpPr/>
          <p:nvPr/>
        </p:nvSpPr>
        <p:spPr bwMode="auto">
          <a:xfrm>
            <a:off x="6728832" y="140928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6" name="íṣḻíde"/>
          <p:cNvSpPr txBox="1"/>
          <p:nvPr/>
        </p:nvSpPr>
        <p:spPr bwMode="auto">
          <a:xfrm>
            <a:off x="6728831" y="96747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7" name="íślîďe"/>
          <p:cNvSpPr/>
          <p:nvPr/>
        </p:nvSpPr>
        <p:spPr bwMode="auto">
          <a:xfrm>
            <a:off x="1301664" y="4930922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9" name="íṣḻíde"/>
          <p:cNvSpPr txBox="1"/>
          <p:nvPr/>
        </p:nvSpPr>
        <p:spPr bwMode="auto">
          <a:xfrm>
            <a:off x="1301663" y="4489118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0" name="íślîďe"/>
          <p:cNvSpPr/>
          <p:nvPr/>
        </p:nvSpPr>
        <p:spPr bwMode="auto">
          <a:xfrm>
            <a:off x="2747514" y="1301527"/>
            <a:ext cx="2154686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1" name="íṣḻíde"/>
          <p:cNvSpPr txBox="1"/>
          <p:nvPr/>
        </p:nvSpPr>
        <p:spPr bwMode="auto">
          <a:xfrm>
            <a:off x="2747513" y="859723"/>
            <a:ext cx="21546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2" name="íślîďe"/>
          <p:cNvSpPr/>
          <p:nvPr/>
        </p:nvSpPr>
        <p:spPr bwMode="auto">
          <a:xfrm>
            <a:off x="5002547" y="5151823"/>
            <a:ext cx="2154686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93" name="íṣḻíde"/>
          <p:cNvSpPr txBox="1"/>
          <p:nvPr/>
        </p:nvSpPr>
        <p:spPr bwMode="auto">
          <a:xfrm>
            <a:off x="5002546" y="4710019"/>
            <a:ext cx="21546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肘形连接符 43"/>
          <p:cNvSpPr>
            <a:spLocks noChangeShapeType="1"/>
          </p:cNvSpPr>
          <p:nvPr/>
        </p:nvSpPr>
        <p:spPr bwMode="auto">
          <a:xfrm rot="10800000" flipH="1">
            <a:off x="7540434" y="1565259"/>
            <a:ext cx="73309" cy="1441986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肘形连接符 17"/>
          <p:cNvSpPr>
            <a:spLocks noChangeShapeType="1"/>
          </p:cNvSpPr>
          <p:nvPr/>
        </p:nvSpPr>
        <p:spPr bwMode="auto">
          <a:xfrm rot="16200000" flipH="1">
            <a:off x="7446264" y="3173469"/>
            <a:ext cx="255356" cy="2679194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肘形连接符 46"/>
          <p:cNvSpPr>
            <a:spLocks noChangeShapeType="1"/>
          </p:cNvSpPr>
          <p:nvPr/>
        </p:nvSpPr>
        <p:spPr bwMode="auto">
          <a:xfrm rot="10800000" flipV="1">
            <a:off x="4713824" y="3131909"/>
            <a:ext cx="142624" cy="606264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肘形连接符 51"/>
          <p:cNvSpPr>
            <a:spLocks noChangeShapeType="1"/>
          </p:cNvSpPr>
          <p:nvPr/>
        </p:nvSpPr>
        <p:spPr bwMode="auto">
          <a:xfrm rot="16200000" flipV="1">
            <a:off x="5474217" y="1130668"/>
            <a:ext cx="96267" cy="1430568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椭圆 12"/>
          <p:cNvSpPr>
            <a:spLocks noChangeArrowheads="1"/>
          </p:cNvSpPr>
          <p:nvPr/>
        </p:nvSpPr>
        <p:spPr bwMode="auto">
          <a:xfrm flipH="1">
            <a:off x="6087745" y="2002337"/>
            <a:ext cx="301019" cy="301019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10"/>
          <p:cNvSpPr>
            <a:spLocks noChangeArrowheads="1"/>
          </p:cNvSpPr>
          <p:nvPr/>
        </p:nvSpPr>
        <p:spPr bwMode="auto">
          <a:xfrm flipH="1">
            <a:off x="7191481" y="2994584"/>
            <a:ext cx="301715" cy="301715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11"/>
          <p:cNvSpPr>
            <a:spLocks noChangeArrowheads="1"/>
          </p:cNvSpPr>
          <p:nvPr/>
        </p:nvSpPr>
        <p:spPr bwMode="auto">
          <a:xfrm flipH="1">
            <a:off x="6087745" y="4009825"/>
            <a:ext cx="301019" cy="301716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44"/>
          <p:cNvSpPr>
            <a:spLocks noChangeArrowheads="1"/>
          </p:cNvSpPr>
          <p:nvPr/>
        </p:nvSpPr>
        <p:spPr bwMode="auto">
          <a:xfrm flipH="1">
            <a:off x="4994461" y="2994584"/>
            <a:ext cx="301019" cy="301019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左弧形箭头 1"/>
          <p:cNvSpPr>
            <a:spLocks noChangeArrowheads="1"/>
          </p:cNvSpPr>
          <p:nvPr/>
        </p:nvSpPr>
        <p:spPr bwMode="auto">
          <a:xfrm>
            <a:off x="4928962" y="2002337"/>
            <a:ext cx="1105826" cy="2433931"/>
          </a:xfrm>
          <a:prstGeom prst="curvedRightArrow">
            <a:avLst>
              <a:gd name="adj1" fmla="val 24996"/>
              <a:gd name="adj2" fmla="val 50022"/>
              <a:gd name="adj3" fmla="val 25000"/>
            </a:avLst>
          </a:pr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左弧形箭头 39"/>
          <p:cNvSpPr>
            <a:spLocks noChangeArrowheads="1"/>
          </p:cNvSpPr>
          <p:nvPr/>
        </p:nvSpPr>
        <p:spPr bwMode="auto">
          <a:xfrm flipH="1">
            <a:off x="6447992" y="2002337"/>
            <a:ext cx="1106523" cy="2433931"/>
          </a:xfrm>
          <a:prstGeom prst="curvedRightArrow">
            <a:avLst>
              <a:gd name="adj1" fmla="val 24980"/>
              <a:gd name="adj2" fmla="val 49990"/>
              <a:gd name="adj3" fmla="val 25000"/>
            </a:avLst>
          </a:pr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69"/>
          <p:cNvGrpSpPr/>
          <p:nvPr/>
        </p:nvGrpSpPr>
        <p:grpSpPr>
          <a:xfrm>
            <a:off x="6145991" y="4067883"/>
            <a:ext cx="185286" cy="185603"/>
            <a:chOff x="9145588" y="4435471"/>
            <a:chExt cx="464344" cy="465137"/>
          </a:xfrm>
        </p:grpSpPr>
        <p:sp>
          <p:nvSpPr>
            <p:cNvPr id="31" name="AutoShape 7"/>
            <p:cNvSpPr/>
            <p:nvPr/>
          </p:nvSpPr>
          <p:spPr bwMode="auto">
            <a:xfrm>
              <a:off x="9145588" y="4435471"/>
              <a:ext cx="464344" cy="465137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79"/>
          <p:cNvGrpSpPr/>
          <p:nvPr/>
        </p:nvGrpSpPr>
        <p:grpSpPr>
          <a:xfrm>
            <a:off x="7245927" y="3063859"/>
            <a:ext cx="185286" cy="185603"/>
            <a:chOff x="7287419" y="3505994"/>
            <a:chExt cx="464344" cy="465138"/>
          </a:xfrm>
        </p:grpSpPr>
        <p:sp>
          <p:nvSpPr>
            <p:cNvPr id="25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86"/>
          <p:cNvGrpSpPr/>
          <p:nvPr/>
        </p:nvGrpSpPr>
        <p:grpSpPr>
          <a:xfrm>
            <a:off x="5073753" y="3056505"/>
            <a:ext cx="139044" cy="185603"/>
            <a:chOff x="2639220" y="3510754"/>
            <a:chExt cx="348456" cy="465137"/>
          </a:xfrm>
        </p:grpSpPr>
        <p:sp>
          <p:nvSpPr>
            <p:cNvPr id="23" name="AutoShape 115"/>
            <p:cNvSpPr/>
            <p:nvPr/>
          </p:nvSpPr>
          <p:spPr bwMode="auto">
            <a:xfrm>
              <a:off x="2639220" y="3510754"/>
              <a:ext cx="348456" cy="4651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89"/>
          <p:cNvGrpSpPr/>
          <p:nvPr/>
        </p:nvGrpSpPr>
        <p:grpSpPr>
          <a:xfrm>
            <a:off x="6152516" y="2065474"/>
            <a:ext cx="185286" cy="185286"/>
            <a:chOff x="4439444" y="1652588"/>
            <a:chExt cx="464344" cy="464344"/>
          </a:xfrm>
        </p:grpSpPr>
        <p:sp>
          <p:nvSpPr>
            <p:cNvPr id="20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íślîďe"/>
          <p:cNvSpPr/>
          <p:nvPr/>
        </p:nvSpPr>
        <p:spPr bwMode="auto">
          <a:xfrm>
            <a:off x="6337803" y="522179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1" name="íṣḻíde"/>
          <p:cNvSpPr txBox="1"/>
          <p:nvPr/>
        </p:nvSpPr>
        <p:spPr bwMode="auto">
          <a:xfrm>
            <a:off x="6337802" y="477998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2" name="íślîďe"/>
          <p:cNvSpPr/>
          <p:nvPr/>
        </p:nvSpPr>
        <p:spPr bwMode="auto">
          <a:xfrm>
            <a:off x="7843449" y="172567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3" name="íṣḻíde"/>
          <p:cNvSpPr txBox="1"/>
          <p:nvPr/>
        </p:nvSpPr>
        <p:spPr bwMode="auto">
          <a:xfrm>
            <a:off x="7843448" y="128387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4" name="íślîďe"/>
          <p:cNvSpPr/>
          <p:nvPr/>
        </p:nvSpPr>
        <p:spPr bwMode="auto">
          <a:xfrm>
            <a:off x="1380838" y="172567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5" name="íṣḻíde"/>
          <p:cNvSpPr txBox="1"/>
          <p:nvPr/>
        </p:nvSpPr>
        <p:spPr bwMode="auto">
          <a:xfrm>
            <a:off x="1380837" y="128387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6" name="íślîďe"/>
          <p:cNvSpPr/>
          <p:nvPr/>
        </p:nvSpPr>
        <p:spPr bwMode="auto">
          <a:xfrm>
            <a:off x="2108971" y="453342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7" name="íṣḻíde"/>
          <p:cNvSpPr txBox="1"/>
          <p:nvPr/>
        </p:nvSpPr>
        <p:spPr bwMode="auto">
          <a:xfrm>
            <a:off x="2108970" y="409162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8" name="íṣḻíde"/>
          <p:cNvSpPr txBox="1"/>
          <p:nvPr/>
        </p:nvSpPr>
        <p:spPr bwMode="auto">
          <a:xfrm>
            <a:off x="5562426" y="2895502"/>
            <a:ext cx="139934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成功项目展示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3" y="3006173"/>
              <a:ext cx="3628455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THREE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/>
          <p:cNvGrpSpPr/>
          <p:nvPr/>
        </p:nvGrpSpPr>
        <p:grpSpPr bwMode="auto">
          <a:xfrm>
            <a:off x="4632996" y="3678562"/>
            <a:ext cx="2951580" cy="1387779"/>
            <a:chOff x="1728" y="3024"/>
            <a:chExt cx="2304" cy="1080"/>
          </a:xfrm>
        </p:grpSpPr>
        <p:sp>
          <p:nvSpPr>
            <p:cNvPr id="9" name="Freeform 5"/>
            <p:cNvSpPr/>
            <p:nvPr/>
          </p:nvSpPr>
          <p:spPr bwMode="auto">
            <a:xfrm>
              <a:off x="1728" y="3024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04"/>
                <a:gd name="T136" fmla="*/ 0 h 1080"/>
                <a:gd name="T137" fmla="*/ 2304 w 2304"/>
                <a:gd name="T138" fmla="*/ 1080 h 10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2016" y="3024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776 w 1728"/>
                <a:gd name="T23" fmla="*/ 430 h 432"/>
                <a:gd name="T24" fmla="*/ 608 w 1728"/>
                <a:gd name="T25" fmla="*/ 422 h 432"/>
                <a:gd name="T26" fmla="*/ 452 w 1728"/>
                <a:gd name="T27" fmla="*/ 406 h 432"/>
                <a:gd name="T28" fmla="*/ 314 w 1728"/>
                <a:gd name="T29" fmla="*/ 382 h 432"/>
                <a:gd name="T30" fmla="*/ 198 w 1728"/>
                <a:gd name="T31" fmla="*/ 354 h 432"/>
                <a:gd name="T32" fmla="*/ 104 w 1728"/>
                <a:gd name="T33" fmla="*/ 318 h 432"/>
                <a:gd name="T34" fmla="*/ 52 w 1728"/>
                <a:gd name="T35" fmla="*/ 290 h 432"/>
                <a:gd name="T36" fmla="*/ 28 w 1728"/>
                <a:gd name="T37" fmla="*/ 270 h 432"/>
                <a:gd name="T38" fmla="*/ 10 w 1728"/>
                <a:gd name="T39" fmla="*/ 248 h 432"/>
                <a:gd name="T40" fmla="*/ 2 w 1728"/>
                <a:gd name="T41" fmla="*/ 228 h 432"/>
                <a:gd name="T42" fmla="*/ 0 w 1728"/>
                <a:gd name="T43" fmla="*/ 216 h 432"/>
                <a:gd name="T44" fmla="*/ 4 w 1728"/>
                <a:gd name="T45" fmla="*/ 194 h 432"/>
                <a:gd name="T46" fmla="*/ 18 w 1728"/>
                <a:gd name="T47" fmla="*/ 172 h 432"/>
                <a:gd name="T48" fmla="*/ 38 w 1728"/>
                <a:gd name="T49" fmla="*/ 152 h 432"/>
                <a:gd name="T50" fmla="*/ 68 w 1728"/>
                <a:gd name="T51" fmla="*/ 132 h 432"/>
                <a:gd name="T52" fmla="*/ 148 w 1728"/>
                <a:gd name="T53" fmla="*/ 96 h 432"/>
                <a:gd name="T54" fmla="*/ 254 w 1728"/>
                <a:gd name="T55" fmla="*/ 64 h 432"/>
                <a:gd name="T56" fmla="*/ 380 w 1728"/>
                <a:gd name="T57" fmla="*/ 36 h 432"/>
                <a:gd name="T58" fmla="*/ 528 w 1728"/>
                <a:gd name="T59" fmla="*/ 16 h 432"/>
                <a:gd name="T60" fmla="*/ 690 w 1728"/>
                <a:gd name="T61" fmla="*/ 4 h 432"/>
                <a:gd name="T62" fmla="*/ 864 w 1728"/>
                <a:gd name="T63" fmla="*/ 0 h 432"/>
                <a:gd name="T64" fmla="*/ 952 w 1728"/>
                <a:gd name="T65" fmla="*/ 2 h 432"/>
                <a:gd name="T66" fmla="*/ 1120 w 1728"/>
                <a:gd name="T67" fmla="*/ 10 h 432"/>
                <a:gd name="T68" fmla="*/ 1276 w 1728"/>
                <a:gd name="T69" fmla="*/ 26 h 432"/>
                <a:gd name="T70" fmla="*/ 1414 w 1728"/>
                <a:gd name="T71" fmla="*/ 50 h 432"/>
                <a:gd name="T72" fmla="*/ 1530 w 1728"/>
                <a:gd name="T73" fmla="*/ 78 h 432"/>
                <a:gd name="T74" fmla="*/ 1624 w 1728"/>
                <a:gd name="T75" fmla="*/ 114 h 432"/>
                <a:gd name="T76" fmla="*/ 1676 w 1728"/>
                <a:gd name="T77" fmla="*/ 142 h 432"/>
                <a:gd name="T78" fmla="*/ 1700 w 1728"/>
                <a:gd name="T79" fmla="*/ 162 h 432"/>
                <a:gd name="T80" fmla="*/ 1718 w 1728"/>
                <a:gd name="T81" fmla="*/ 184 h 432"/>
                <a:gd name="T82" fmla="*/ 1726 w 1728"/>
                <a:gd name="T83" fmla="*/ 204 h 432"/>
                <a:gd name="T84" fmla="*/ 1728 w 1728"/>
                <a:gd name="T85" fmla="*/ 216 h 4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28"/>
                <a:gd name="T130" fmla="*/ 0 h 432"/>
                <a:gd name="T131" fmla="*/ 1728 w 1728"/>
                <a:gd name="T132" fmla="*/ 432 h 4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"/>
          <p:cNvGrpSpPr/>
          <p:nvPr/>
        </p:nvGrpSpPr>
        <p:grpSpPr bwMode="auto">
          <a:xfrm>
            <a:off x="5124079" y="2868603"/>
            <a:ext cx="1996207" cy="1103334"/>
            <a:chOff x="2016" y="1944"/>
            <a:chExt cx="1728" cy="936"/>
          </a:xfrm>
        </p:grpSpPr>
        <p:sp>
          <p:nvSpPr>
            <p:cNvPr id="14" name="Freeform 9"/>
            <p:cNvSpPr/>
            <p:nvPr/>
          </p:nvSpPr>
          <p:spPr bwMode="auto">
            <a:xfrm>
              <a:off x="2016" y="1944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304" y="1944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2"/>
                <a:gd name="T118" fmla="*/ 0 h 288"/>
                <a:gd name="T119" fmla="*/ 1152 w 1152"/>
                <a:gd name="T120" fmla="*/ 288 h 2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Freeform 12"/>
          <p:cNvSpPr/>
          <p:nvPr/>
        </p:nvSpPr>
        <p:spPr bwMode="auto">
          <a:xfrm>
            <a:off x="5547550" y="1807356"/>
            <a:ext cx="1149254" cy="1178593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wrap="none" anchor="ctr"/>
          <a:lstStyle/>
          <a:p>
            <a:pPr algn="just" defTabSz="91630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00" b="1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5973179" y="3405964"/>
            <a:ext cx="368511" cy="355843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6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"/>
          <p:cNvSpPr>
            <a:spLocks noChangeAspect="1" noEditPoints="1"/>
          </p:cNvSpPr>
          <p:nvPr/>
        </p:nvSpPr>
        <p:spPr bwMode="auto">
          <a:xfrm>
            <a:off x="5930972" y="2395538"/>
            <a:ext cx="385314" cy="38572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600" kern="0" dirty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21"/>
          <p:cNvGrpSpPr/>
          <p:nvPr/>
        </p:nvGrpSpPr>
        <p:grpSpPr>
          <a:xfrm>
            <a:off x="5949459" y="4497076"/>
            <a:ext cx="362754" cy="355843"/>
            <a:chOff x="6786562" y="796925"/>
            <a:chExt cx="500063" cy="490538"/>
          </a:xfrm>
          <a:solidFill>
            <a:sysClr val="window" lastClr="FFFFFF"/>
          </a:solidFill>
        </p:grpSpPr>
        <p:sp>
          <p:nvSpPr>
            <p:cNvPr id="20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íślîďe"/>
          <p:cNvSpPr/>
          <p:nvPr/>
        </p:nvSpPr>
        <p:spPr bwMode="auto">
          <a:xfrm>
            <a:off x="7171008" y="214596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5" name="íṣḻíde"/>
          <p:cNvSpPr txBox="1"/>
          <p:nvPr/>
        </p:nvSpPr>
        <p:spPr bwMode="auto">
          <a:xfrm>
            <a:off x="7171007" y="170415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6" name="íślîďe"/>
          <p:cNvSpPr/>
          <p:nvPr/>
        </p:nvSpPr>
        <p:spPr bwMode="auto">
          <a:xfrm>
            <a:off x="1680488" y="306211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7" name="íṣḻíde"/>
          <p:cNvSpPr txBox="1"/>
          <p:nvPr/>
        </p:nvSpPr>
        <p:spPr bwMode="auto">
          <a:xfrm>
            <a:off x="1680487" y="262031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8" name="íślîďe"/>
          <p:cNvSpPr/>
          <p:nvPr/>
        </p:nvSpPr>
        <p:spPr bwMode="auto">
          <a:xfrm>
            <a:off x="7771137" y="439639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9" name="íṣḻíde"/>
          <p:cNvSpPr txBox="1"/>
          <p:nvPr/>
        </p:nvSpPr>
        <p:spPr bwMode="auto">
          <a:xfrm>
            <a:off x="7771136" y="395459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5"/>
          <p:cNvCxnSpPr/>
          <p:nvPr/>
        </p:nvCxnSpPr>
        <p:spPr>
          <a:xfrm>
            <a:off x="4524487" y="4870096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64"/>
          <p:cNvCxnSpPr/>
          <p:nvPr/>
        </p:nvCxnSpPr>
        <p:spPr>
          <a:xfrm>
            <a:off x="6866111" y="3748040"/>
            <a:ext cx="1185689" cy="3656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63"/>
          <p:cNvCxnSpPr/>
          <p:nvPr/>
        </p:nvCxnSpPr>
        <p:spPr>
          <a:xfrm>
            <a:off x="4403163" y="3012091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62"/>
          <p:cNvCxnSpPr/>
          <p:nvPr/>
        </p:nvCxnSpPr>
        <p:spPr>
          <a:xfrm>
            <a:off x="5998572" y="2023474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7" name="Group 4"/>
          <p:cNvGrpSpPr/>
          <p:nvPr/>
        </p:nvGrpSpPr>
        <p:grpSpPr>
          <a:xfrm>
            <a:off x="5863391" y="4244855"/>
            <a:ext cx="897571" cy="844805"/>
            <a:chOff x="6139503" y="4871969"/>
            <a:chExt cx="1192668" cy="1122553"/>
          </a:xfrm>
          <a:effectLst/>
        </p:grpSpPr>
        <p:sp>
          <p:nvSpPr>
            <p:cNvPr id="45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56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74583" y="3400054"/>
            <a:ext cx="897571" cy="844806"/>
            <a:chOff x="6420131" y="3749417"/>
            <a:chExt cx="1192668" cy="1122553"/>
          </a:xfrm>
          <a:effectLst/>
        </p:grpSpPr>
        <p:sp>
          <p:nvSpPr>
            <p:cNvPr id="43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564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5757794" y="2555257"/>
            <a:ext cx="897571" cy="844804"/>
            <a:chOff x="5999190" y="2626865"/>
            <a:chExt cx="1192668" cy="1122553"/>
          </a:xfrm>
          <a:effectLst/>
        </p:grpSpPr>
        <p:sp>
          <p:nvSpPr>
            <p:cNvPr id="41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564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0" name="Group 13"/>
          <p:cNvGrpSpPr/>
          <p:nvPr/>
        </p:nvGrpSpPr>
        <p:grpSpPr>
          <a:xfrm>
            <a:off x="5309013" y="1757531"/>
            <a:ext cx="897571" cy="844805"/>
            <a:chOff x="5402860" y="1566869"/>
            <a:chExt cx="1192668" cy="1122553"/>
          </a:xfrm>
          <a:effectLst/>
        </p:grpSpPr>
        <p:sp>
          <p:nvSpPr>
            <p:cNvPr id="39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98794"/>
              <a:ext cx="771727" cy="56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38" name="Oval 28"/>
          <p:cNvSpPr/>
          <p:nvPr/>
        </p:nvSpPr>
        <p:spPr>
          <a:xfrm>
            <a:off x="6959719" y="1770121"/>
            <a:ext cx="592652" cy="592652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500" kern="0">
              <a:solidFill>
                <a:sysClr val="window" lastClr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Oval 34"/>
          <p:cNvSpPr/>
          <p:nvPr/>
        </p:nvSpPr>
        <p:spPr>
          <a:xfrm>
            <a:off x="7746882" y="3451713"/>
            <a:ext cx="592652" cy="592653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500" kern="0">
              <a:solidFill>
                <a:sysClr val="window" lastClr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5" name="Group 38"/>
          <p:cNvGrpSpPr>
            <a:grpSpLocks noChangeAspect="1"/>
          </p:cNvGrpSpPr>
          <p:nvPr/>
        </p:nvGrpSpPr>
        <p:grpSpPr>
          <a:xfrm>
            <a:off x="7069328" y="1875952"/>
            <a:ext cx="366881" cy="366881"/>
            <a:chOff x="-2771775" y="66675"/>
            <a:chExt cx="827087" cy="827088"/>
          </a:xfrm>
          <a:solidFill>
            <a:sysClr val="window" lastClr="FFFFFF"/>
          </a:soli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39078" y="4667257"/>
            <a:ext cx="592652" cy="592652"/>
            <a:chOff x="7654291" y="4091177"/>
            <a:chExt cx="592652" cy="592652"/>
          </a:xfrm>
        </p:grpSpPr>
        <p:sp>
          <p:nvSpPr>
            <p:cNvPr id="36" name="Oval 31"/>
            <p:cNvSpPr/>
            <p:nvPr/>
          </p:nvSpPr>
          <p:spPr>
            <a:xfrm>
              <a:off x="7654291" y="4091177"/>
              <a:ext cx="592652" cy="5926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42"/>
            <p:cNvGrpSpPr/>
            <p:nvPr/>
          </p:nvGrpSpPr>
          <p:grpSpPr>
            <a:xfrm>
              <a:off x="7785310" y="4261134"/>
              <a:ext cx="325388" cy="248694"/>
              <a:chOff x="5516563" y="84138"/>
              <a:chExt cx="1414463" cy="1081087"/>
            </a:xfrm>
            <a:solidFill>
              <a:sysClr val="window" lastClr="FFFFFF"/>
            </a:solidFill>
          </p:grpSpPr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50"/>
          <p:cNvGrpSpPr/>
          <p:nvPr/>
        </p:nvGrpSpPr>
        <p:grpSpPr>
          <a:xfrm>
            <a:off x="7867970" y="3600516"/>
            <a:ext cx="336705" cy="289961"/>
            <a:chOff x="2727325" y="-39687"/>
            <a:chExt cx="1463675" cy="1260475"/>
          </a:xfrm>
          <a:solidFill>
            <a:sysClr val="window" lastClr="FFFFFF"/>
          </a:solidFill>
        </p:grpSpPr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31835" y="2705587"/>
            <a:ext cx="592652" cy="592652"/>
            <a:chOff x="7515506" y="2388437"/>
            <a:chExt cx="592652" cy="592652"/>
          </a:xfrm>
        </p:grpSpPr>
        <p:sp>
          <p:nvSpPr>
            <p:cNvPr id="32" name="Oval 37"/>
            <p:cNvSpPr/>
            <p:nvPr/>
          </p:nvSpPr>
          <p:spPr>
            <a:xfrm>
              <a:off x="7515506" y="2388437"/>
              <a:ext cx="592652" cy="5926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 noChangeAspect="1" noEditPoints="1"/>
            </p:cNvSpPr>
            <p:nvPr/>
          </p:nvSpPr>
          <p:spPr bwMode="auto">
            <a:xfrm>
              <a:off x="7663437" y="2515538"/>
              <a:ext cx="318625" cy="310286"/>
            </a:xfrm>
            <a:custGeom>
              <a:avLst/>
              <a:gdLst>
                <a:gd name="T0" fmla="*/ 161 w 226"/>
                <a:gd name="T1" fmla="*/ 0 h 220"/>
                <a:gd name="T2" fmla="*/ 96 w 226"/>
                <a:gd name="T3" fmla="*/ 47 h 220"/>
                <a:gd name="T4" fmla="*/ 95 w 226"/>
                <a:gd name="T5" fmla="*/ 47 h 220"/>
                <a:gd name="T6" fmla="*/ 24 w 226"/>
                <a:gd name="T7" fmla="*/ 119 h 220"/>
                <a:gd name="T8" fmla="*/ 1 w 226"/>
                <a:gd name="T9" fmla="*/ 189 h 220"/>
                <a:gd name="T10" fmla="*/ 24 w 226"/>
                <a:gd name="T11" fmla="*/ 220 h 220"/>
                <a:gd name="T12" fmla="*/ 90 w 226"/>
                <a:gd name="T13" fmla="*/ 203 h 220"/>
                <a:gd name="T14" fmla="*/ 207 w 226"/>
                <a:gd name="T15" fmla="*/ 91 h 220"/>
                <a:gd name="T16" fmla="*/ 110 w 226"/>
                <a:gd name="T17" fmla="*/ 164 h 220"/>
                <a:gd name="T18" fmla="*/ 170 w 226"/>
                <a:gd name="T19" fmla="*/ 81 h 220"/>
                <a:gd name="T20" fmla="*/ 163 w 226"/>
                <a:gd name="T21" fmla="*/ 115 h 220"/>
                <a:gd name="T22" fmla="*/ 110 w 226"/>
                <a:gd name="T23" fmla="*/ 169 h 220"/>
                <a:gd name="T24" fmla="*/ 102 w 226"/>
                <a:gd name="T25" fmla="*/ 139 h 220"/>
                <a:gd name="T26" fmla="*/ 79 w 226"/>
                <a:gd name="T27" fmla="*/ 117 h 220"/>
                <a:gd name="T28" fmla="*/ 159 w 226"/>
                <a:gd name="T29" fmla="*/ 61 h 220"/>
                <a:gd name="T30" fmla="*/ 102 w 226"/>
                <a:gd name="T31" fmla="*/ 139 h 220"/>
                <a:gd name="T32" fmla="*/ 52 w 226"/>
                <a:gd name="T33" fmla="*/ 110 h 220"/>
                <a:gd name="T34" fmla="*/ 137 w 226"/>
                <a:gd name="T35" fmla="*/ 49 h 220"/>
                <a:gd name="T36" fmla="*/ 29 w 226"/>
                <a:gd name="T37" fmla="*/ 205 h 220"/>
                <a:gd name="T38" fmla="*/ 14 w 226"/>
                <a:gd name="T39" fmla="*/ 196 h 220"/>
                <a:gd name="T40" fmla="*/ 22 w 226"/>
                <a:gd name="T41" fmla="*/ 166 h 220"/>
                <a:gd name="T42" fmla="*/ 54 w 226"/>
                <a:gd name="T43" fmla="*/ 199 h 220"/>
                <a:gd name="T44" fmla="*/ 61 w 226"/>
                <a:gd name="T45" fmla="*/ 197 h 220"/>
                <a:gd name="T46" fmla="*/ 24 w 226"/>
                <a:gd name="T47" fmla="*/ 159 h 220"/>
                <a:gd name="T48" fmla="*/ 33 w 226"/>
                <a:gd name="T49" fmla="*/ 129 h 220"/>
                <a:gd name="T50" fmla="*/ 89 w 226"/>
                <a:gd name="T51" fmla="*/ 189 h 220"/>
                <a:gd name="T52" fmla="*/ 61 w 226"/>
                <a:gd name="T53" fmla="*/ 197 h 220"/>
                <a:gd name="T54" fmla="*/ 186 w 226"/>
                <a:gd name="T55" fmla="*/ 93 h 220"/>
                <a:gd name="T56" fmla="*/ 168 w 226"/>
                <a:gd name="T57" fmla="*/ 52 h 220"/>
                <a:gd name="T58" fmla="*/ 139 w 226"/>
                <a:gd name="T59" fmla="*/ 23 h 220"/>
                <a:gd name="T60" fmla="*/ 192 w 226"/>
                <a:gd name="T61" fmla="*/ 27 h 220"/>
                <a:gd name="T62" fmla="*/ 197 w 226"/>
                <a:gd name="T63" fmla="*/ 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220">
                  <a:moveTo>
                    <a:pt x="202" y="18"/>
                  </a:moveTo>
                  <a:cubicBezTo>
                    <a:pt x="191" y="6"/>
                    <a:pt x="176" y="0"/>
                    <a:pt x="161" y="0"/>
                  </a:cubicBezTo>
                  <a:cubicBezTo>
                    <a:pt x="149" y="0"/>
                    <a:pt x="137" y="5"/>
                    <a:pt x="129" y="13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1" y="122"/>
                    <a:pt x="19" y="126"/>
                    <a:pt x="17" y="130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" y="189"/>
                    <a:pt x="0" y="194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27" y="220"/>
                    <a:pt x="32" y="219"/>
                    <a:pt x="32" y="219"/>
                  </a:cubicBezTo>
                  <a:cubicBezTo>
                    <a:pt x="90" y="203"/>
                    <a:pt x="90" y="203"/>
                    <a:pt x="90" y="203"/>
                  </a:cubicBezTo>
                  <a:cubicBezTo>
                    <a:pt x="95" y="202"/>
                    <a:pt x="99" y="200"/>
                    <a:pt x="102" y="196"/>
                  </a:cubicBezTo>
                  <a:cubicBezTo>
                    <a:pt x="207" y="91"/>
                    <a:pt x="207" y="91"/>
                    <a:pt x="207" y="91"/>
                  </a:cubicBezTo>
                  <a:cubicBezTo>
                    <a:pt x="226" y="72"/>
                    <a:pt x="224" y="40"/>
                    <a:pt x="202" y="18"/>
                  </a:cubicBezTo>
                  <a:close/>
                  <a:moveTo>
                    <a:pt x="110" y="164"/>
                  </a:moveTo>
                  <a:cubicBezTo>
                    <a:pt x="110" y="157"/>
                    <a:pt x="108" y="151"/>
                    <a:pt x="105" y="146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74" y="93"/>
                    <a:pt x="172" y="106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7"/>
                    <a:pt x="110" y="165"/>
                    <a:pt x="110" y="164"/>
                  </a:cubicBezTo>
                  <a:close/>
                  <a:moveTo>
                    <a:pt x="102" y="139"/>
                  </a:moveTo>
                  <a:cubicBezTo>
                    <a:pt x="99" y="135"/>
                    <a:pt x="96" y="131"/>
                    <a:pt x="93" y="127"/>
                  </a:cubicBezTo>
                  <a:cubicBezTo>
                    <a:pt x="88" y="123"/>
                    <a:pt x="84" y="120"/>
                    <a:pt x="79" y="117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9" y="54"/>
                    <a:pt x="154" y="57"/>
                    <a:pt x="159" y="61"/>
                  </a:cubicBezTo>
                  <a:cubicBezTo>
                    <a:pt x="162" y="65"/>
                    <a:pt x="165" y="69"/>
                    <a:pt x="167" y="74"/>
                  </a:cubicBezTo>
                  <a:lnTo>
                    <a:pt x="102" y="139"/>
                  </a:lnTo>
                  <a:close/>
                  <a:moveTo>
                    <a:pt x="72" y="114"/>
                  </a:moveTo>
                  <a:cubicBezTo>
                    <a:pt x="66" y="111"/>
                    <a:pt x="59" y="110"/>
                    <a:pt x="52" y="110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13" y="48"/>
                    <a:pt x="125" y="46"/>
                    <a:pt x="137" y="49"/>
                  </a:cubicBezTo>
                  <a:lnTo>
                    <a:pt x="72" y="114"/>
                  </a:lnTo>
                  <a:close/>
                  <a:moveTo>
                    <a:pt x="29" y="205"/>
                  </a:moveTo>
                  <a:cubicBezTo>
                    <a:pt x="28" y="206"/>
                    <a:pt x="26" y="206"/>
                    <a:pt x="24" y="206"/>
                  </a:cubicBezTo>
                  <a:cubicBezTo>
                    <a:pt x="18" y="206"/>
                    <a:pt x="14" y="202"/>
                    <a:pt x="14" y="196"/>
                  </a:cubicBezTo>
                  <a:cubicBezTo>
                    <a:pt x="14" y="195"/>
                    <a:pt x="14" y="193"/>
                    <a:pt x="14" y="192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30" y="166"/>
                    <a:pt x="38" y="169"/>
                    <a:pt x="45" y="175"/>
                  </a:cubicBezTo>
                  <a:cubicBezTo>
                    <a:pt x="51" y="182"/>
                    <a:pt x="55" y="191"/>
                    <a:pt x="54" y="199"/>
                  </a:cubicBezTo>
                  <a:lnTo>
                    <a:pt x="29" y="205"/>
                  </a:lnTo>
                  <a:close/>
                  <a:moveTo>
                    <a:pt x="61" y="197"/>
                  </a:moveTo>
                  <a:cubicBezTo>
                    <a:pt x="61" y="188"/>
                    <a:pt x="57" y="178"/>
                    <a:pt x="50" y="170"/>
                  </a:cubicBezTo>
                  <a:cubicBezTo>
                    <a:pt x="42" y="163"/>
                    <a:pt x="33" y="159"/>
                    <a:pt x="24" y="159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1" y="132"/>
                    <a:pt x="32" y="131"/>
                    <a:pt x="33" y="129"/>
                  </a:cubicBezTo>
                  <a:cubicBezTo>
                    <a:pt x="47" y="119"/>
                    <a:pt x="68" y="122"/>
                    <a:pt x="83" y="137"/>
                  </a:cubicBezTo>
                  <a:cubicBezTo>
                    <a:pt x="98" y="153"/>
                    <a:pt x="101" y="175"/>
                    <a:pt x="89" y="189"/>
                  </a:cubicBezTo>
                  <a:cubicBezTo>
                    <a:pt x="88" y="190"/>
                    <a:pt x="87" y="190"/>
                    <a:pt x="86" y="190"/>
                  </a:cubicBezTo>
                  <a:lnTo>
                    <a:pt x="61" y="197"/>
                  </a:lnTo>
                  <a:close/>
                  <a:moveTo>
                    <a:pt x="197" y="81"/>
                  </a:moveTo>
                  <a:cubicBezTo>
                    <a:pt x="186" y="93"/>
                    <a:pt x="186" y="93"/>
                    <a:pt x="186" y="93"/>
                  </a:cubicBezTo>
                  <a:cubicBezTo>
                    <a:pt x="186" y="91"/>
                    <a:pt x="186" y="90"/>
                    <a:pt x="186" y="88"/>
                  </a:cubicBezTo>
                  <a:cubicBezTo>
                    <a:pt x="185" y="75"/>
                    <a:pt x="178" y="62"/>
                    <a:pt x="168" y="52"/>
                  </a:cubicBezTo>
                  <a:cubicBezTo>
                    <a:pt x="157" y="41"/>
                    <a:pt x="142" y="34"/>
                    <a:pt x="127" y="3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5" y="17"/>
                    <a:pt x="153" y="14"/>
                    <a:pt x="161" y="14"/>
                  </a:cubicBezTo>
                  <a:cubicBezTo>
                    <a:pt x="172" y="14"/>
                    <a:pt x="184" y="19"/>
                    <a:pt x="192" y="27"/>
                  </a:cubicBezTo>
                  <a:cubicBezTo>
                    <a:pt x="201" y="36"/>
                    <a:pt x="205" y="46"/>
                    <a:pt x="206" y="56"/>
                  </a:cubicBezTo>
                  <a:cubicBezTo>
                    <a:pt x="207" y="66"/>
                    <a:pt x="204" y="75"/>
                    <a:pt x="197" y="8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0" name="íślîďe"/>
          <p:cNvSpPr/>
          <p:nvPr/>
        </p:nvSpPr>
        <p:spPr bwMode="auto">
          <a:xfrm>
            <a:off x="7655887" y="196355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1" name="íṣḻíde"/>
          <p:cNvSpPr txBox="1"/>
          <p:nvPr/>
        </p:nvSpPr>
        <p:spPr bwMode="auto">
          <a:xfrm>
            <a:off x="7655886" y="152175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2" name="íślîďe"/>
          <p:cNvSpPr/>
          <p:nvPr/>
        </p:nvSpPr>
        <p:spPr bwMode="auto">
          <a:xfrm>
            <a:off x="8398331" y="388021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3" name="íṣḻíde"/>
          <p:cNvSpPr txBox="1"/>
          <p:nvPr/>
        </p:nvSpPr>
        <p:spPr bwMode="auto">
          <a:xfrm>
            <a:off x="8398330" y="343840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4" name="íślîďe"/>
          <p:cNvSpPr/>
          <p:nvPr/>
        </p:nvSpPr>
        <p:spPr bwMode="auto">
          <a:xfrm>
            <a:off x="1578295" y="32972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5" name="íṣḻíde"/>
          <p:cNvSpPr txBox="1"/>
          <p:nvPr/>
        </p:nvSpPr>
        <p:spPr bwMode="auto">
          <a:xfrm>
            <a:off x="1578294" y="28554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6" name="íślîďe"/>
          <p:cNvSpPr/>
          <p:nvPr/>
        </p:nvSpPr>
        <p:spPr bwMode="auto">
          <a:xfrm>
            <a:off x="2512118" y="537068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7" name="íṣḻíde"/>
          <p:cNvSpPr txBox="1"/>
          <p:nvPr/>
        </p:nvSpPr>
        <p:spPr bwMode="auto">
          <a:xfrm>
            <a:off x="2512117" y="492887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2774705" y="1780372"/>
            <a:ext cx="6084053" cy="2656365"/>
            <a:chOff x="1447800" y="2628900"/>
            <a:chExt cx="5745163" cy="2508402"/>
          </a:xfrm>
          <a:solidFill>
            <a:srgbClr val="1C50A2"/>
          </a:solidFill>
        </p:grpSpPr>
        <p:sp>
          <p:nvSpPr>
            <p:cNvPr id="3" name="Freeform 40"/>
            <p:cNvSpPr/>
            <p:nvPr/>
          </p:nvSpPr>
          <p:spPr bwMode="auto">
            <a:xfrm>
              <a:off x="1447800" y="2668739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Freeform 40"/>
            <p:cNvSpPr/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944959" y="3266705"/>
            <a:ext cx="295611" cy="295611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/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2000" b="1" kern="0" dirty="0">
              <a:solidFill>
                <a:srgbClr val="2B2939"/>
              </a:solidFill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26303" y="2853402"/>
            <a:ext cx="439417" cy="439417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/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2000" b="1" kern="0" dirty="0">
              <a:solidFill>
                <a:srgbClr val="2B2939"/>
              </a:solidFill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885409" y="2578102"/>
            <a:ext cx="625490" cy="625489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/>
                <a:ea typeface="宋体" panose="02010600030101010101" pitchFamily="2" charset="-122"/>
                <a:cs typeface="+mn-ea"/>
                <a:sym typeface="+mn-lt"/>
              </a:rPr>
              <a:t>3</a:t>
            </a:r>
            <a:endParaRPr lang="zh-CN" altLang="en-US" sz="2000" b="1" kern="0" dirty="0">
              <a:solidFill>
                <a:srgbClr val="2B2939"/>
              </a:solidFill>
              <a:latin typeface="Calibri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38704" y="4204064"/>
            <a:ext cx="3601896" cy="1581070"/>
            <a:chOff x="3738704" y="4204064"/>
            <a:chExt cx="3601896" cy="1581070"/>
          </a:xfrm>
        </p:grpSpPr>
        <p:sp>
          <p:nvSpPr>
            <p:cNvPr id="14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1809" y="3461441"/>
            <a:ext cx="3601896" cy="1581070"/>
            <a:chOff x="3738704" y="4204064"/>
            <a:chExt cx="3601896" cy="1581070"/>
          </a:xfrm>
        </p:grpSpPr>
        <p:sp>
          <p:nvSpPr>
            <p:cNvPr id="18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45063" y="1134873"/>
            <a:ext cx="3601896" cy="1581070"/>
            <a:chOff x="3738704" y="4204064"/>
            <a:chExt cx="3601896" cy="1581070"/>
          </a:xfrm>
        </p:grpSpPr>
        <p:sp>
          <p:nvSpPr>
            <p:cNvPr id="21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6697" y="1612032"/>
            <a:ext cx="6373836" cy="3413753"/>
            <a:chOff x="3764764" y="1916832"/>
            <a:chExt cx="6373836" cy="3413753"/>
          </a:xfrm>
        </p:grpSpPr>
        <p:sp>
          <p:nvSpPr>
            <p:cNvPr id="3" name="Shape 1624"/>
            <p:cNvSpPr/>
            <p:nvPr/>
          </p:nvSpPr>
          <p:spPr>
            <a:xfrm>
              <a:off x="3764764" y="2394367"/>
              <a:ext cx="5243227" cy="293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730" y="16970"/>
                    <a:pt x="4055" y="13284"/>
                    <a:pt x="7055" y="10308"/>
                  </a:cubicBezTo>
                  <a:cubicBezTo>
                    <a:pt x="10098" y="7290"/>
                    <a:pt x="13901" y="4973"/>
                    <a:pt x="18380" y="2877"/>
                  </a:cubicBezTo>
                  <a:lnTo>
                    <a:pt x="18198" y="0"/>
                  </a:lnTo>
                  <a:lnTo>
                    <a:pt x="21600" y="4603"/>
                  </a:lnTo>
                  <a:lnTo>
                    <a:pt x="18924" y="11507"/>
                  </a:lnTo>
                  <a:lnTo>
                    <a:pt x="18743" y="8630"/>
                  </a:lnTo>
                  <a:cubicBezTo>
                    <a:pt x="14655" y="9764"/>
                    <a:pt x="11069" y="11155"/>
                    <a:pt x="8004" y="13185"/>
                  </a:cubicBezTo>
                  <a:cubicBezTo>
                    <a:pt x="4885" y="15251"/>
                    <a:pt x="2242" y="17999"/>
                    <a:pt x="0" y="21600"/>
                  </a:cubicBezTo>
                  <a:close/>
                </a:path>
              </a:pathLst>
            </a:custGeom>
            <a:solidFill>
              <a:srgbClr val="1C50A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1626"/>
            <p:cNvSpPr/>
            <p:nvPr/>
          </p:nvSpPr>
          <p:spPr>
            <a:xfrm flipV="1">
              <a:off x="4155306" y="3871709"/>
              <a:ext cx="1" cy="1049628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1627"/>
            <p:cNvSpPr/>
            <p:nvPr/>
          </p:nvSpPr>
          <p:spPr>
            <a:xfrm flipV="1">
              <a:off x="5160512" y="2725444"/>
              <a:ext cx="1" cy="1490642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1628"/>
            <p:cNvSpPr/>
            <p:nvPr/>
          </p:nvSpPr>
          <p:spPr>
            <a:xfrm flipV="1">
              <a:off x="6129654" y="2217533"/>
              <a:ext cx="1" cy="1551071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1629"/>
            <p:cNvSpPr/>
            <p:nvPr/>
          </p:nvSpPr>
          <p:spPr>
            <a:xfrm flipV="1">
              <a:off x="7487523" y="3347502"/>
              <a:ext cx="1" cy="1029950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1630"/>
            <p:cNvSpPr/>
            <p:nvPr/>
          </p:nvSpPr>
          <p:spPr>
            <a:xfrm>
              <a:off x="3995341" y="3713081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636"/>
            <p:cNvSpPr/>
            <p:nvPr/>
          </p:nvSpPr>
          <p:spPr>
            <a:xfrm>
              <a:off x="4998015" y="2550782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1642"/>
            <p:cNvSpPr/>
            <p:nvPr/>
          </p:nvSpPr>
          <p:spPr>
            <a:xfrm>
              <a:off x="5971827" y="1916832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648"/>
            <p:cNvSpPr/>
            <p:nvPr/>
          </p:nvSpPr>
          <p:spPr>
            <a:xfrm>
              <a:off x="7326212" y="4248011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1653"/>
            <p:cNvSpPr/>
            <p:nvPr/>
          </p:nvSpPr>
          <p:spPr>
            <a:xfrm>
              <a:off x="4111580" y="4883837"/>
              <a:ext cx="87444" cy="87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654"/>
            <p:cNvSpPr/>
            <p:nvPr/>
          </p:nvSpPr>
          <p:spPr>
            <a:xfrm>
              <a:off x="5092487" y="4149923"/>
              <a:ext cx="136043" cy="136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655"/>
            <p:cNvSpPr/>
            <p:nvPr/>
          </p:nvSpPr>
          <p:spPr>
            <a:xfrm>
              <a:off x="6042216" y="3683910"/>
              <a:ext cx="174874" cy="174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656"/>
            <p:cNvSpPr/>
            <p:nvPr/>
          </p:nvSpPr>
          <p:spPr>
            <a:xfrm>
              <a:off x="7377037" y="3241520"/>
              <a:ext cx="216253" cy="216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4"/>
            <p:cNvSpPr txBox="1"/>
            <p:nvPr/>
          </p:nvSpPr>
          <p:spPr>
            <a:xfrm>
              <a:off x="4058003" y="3766753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7" name="Text Placeholder 4"/>
            <p:cNvSpPr txBox="1"/>
            <p:nvPr/>
          </p:nvSpPr>
          <p:spPr>
            <a:xfrm>
              <a:off x="5060683" y="2593800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8" name="Text Placeholder 4"/>
            <p:cNvSpPr txBox="1"/>
            <p:nvPr/>
          </p:nvSpPr>
          <p:spPr>
            <a:xfrm>
              <a:off x="6037355" y="1959853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9" name="Text Placeholder 4"/>
            <p:cNvSpPr txBox="1"/>
            <p:nvPr/>
          </p:nvSpPr>
          <p:spPr>
            <a:xfrm>
              <a:off x="7388877" y="4306652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0" name="Shape 1625"/>
            <p:cNvSpPr/>
            <p:nvPr/>
          </p:nvSpPr>
          <p:spPr>
            <a:xfrm>
              <a:off x="9088972" y="2349683"/>
              <a:ext cx="1049628" cy="1049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C50A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1657"/>
            <p:cNvSpPr/>
            <p:nvPr/>
          </p:nvSpPr>
          <p:spPr>
            <a:xfrm>
              <a:off x="9457404" y="2490975"/>
              <a:ext cx="312955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9221347" y="2854275"/>
              <a:ext cx="771935" cy="309333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en-US" altLang="zh-CN" sz="12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text</a:t>
              </a:r>
              <a:endParaRPr lang="id-ID" sz="12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íślîďe"/>
          <p:cNvSpPr/>
          <p:nvPr/>
        </p:nvSpPr>
        <p:spPr bwMode="auto">
          <a:xfrm>
            <a:off x="6289521" y="4713478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6289520" y="4269807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9041801" y="3480311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9041800" y="3036640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íślîďe"/>
          <p:cNvSpPr/>
          <p:nvPr/>
        </p:nvSpPr>
        <p:spPr bwMode="auto">
          <a:xfrm>
            <a:off x="5989058" y="1063991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5989057" y="620320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lîďe"/>
          <p:cNvSpPr/>
          <p:nvPr/>
        </p:nvSpPr>
        <p:spPr bwMode="auto">
          <a:xfrm>
            <a:off x="1822993" y="1537024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1822992" y="1093353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1" name="íślîďe"/>
          <p:cNvSpPr/>
          <p:nvPr/>
        </p:nvSpPr>
        <p:spPr bwMode="auto">
          <a:xfrm>
            <a:off x="930055" y="2864315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2" name="íṣḻíde"/>
          <p:cNvSpPr txBox="1"/>
          <p:nvPr/>
        </p:nvSpPr>
        <p:spPr bwMode="auto">
          <a:xfrm>
            <a:off x="930054" y="2420644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38003" y="2726266"/>
            <a:ext cx="9336080" cy="1323316"/>
            <a:chOff x="2460871" y="2679179"/>
            <a:chExt cx="8215594" cy="1268803"/>
          </a:xfrm>
        </p:grpSpPr>
        <p:grpSp>
          <p:nvGrpSpPr>
            <p:cNvPr id="2" name="Group 4"/>
            <p:cNvGrpSpPr>
              <a:grpSpLocks noChangeAspect="1"/>
            </p:cNvGrpSpPr>
            <p:nvPr/>
          </p:nvGrpSpPr>
          <p:grpSpPr bwMode="auto">
            <a:xfrm>
              <a:off x="2460871" y="2679179"/>
              <a:ext cx="8215594" cy="1268803"/>
              <a:chOff x="806" y="677"/>
              <a:chExt cx="3783" cy="711"/>
            </a:xfrm>
          </p:grpSpPr>
          <p:sp>
            <p:nvSpPr>
              <p:cNvPr id="3" name="Freeform 5"/>
              <p:cNvSpPr/>
              <p:nvPr/>
            </p:nvSpPr>
            <p:spPr bwMode="auto">
              <a:xfrm>
                <a:off x="806" y="677"/>
                <a:ext cx="935" cy="711"/>
              </a:xfrm>
              <a:custGeom>
                <a:avLst/>
                <a:gdLst>
                  <a:gd name="T0" fmla="*/ 304 w 395"/>
                  <a:gd name="T1" fmla="*/ 283 h 298"/>
                  <a:gd name="T2" fmla="*/ 274 w 395"/>
                  <a:gd name="T3" fmla="*/ 298 h 298"/>
                  <a:gd name="T4" fmla="*/ 13 w 395"/>
                  <a:gd name="T5" fmla="*/ 298 h 298"/>
                  <a:gd name="T6" fmla="*/ 6 w 395"/>
                  <a:gd name="T7" fmla="*/ 283 h 298"/>
                  <a:gd name="T8" fmla="*/ 92 w 395"/>
                  <a:gd name="T9" fmla="*/ 164 h 298"/>
                  <a:gd name="T10" fmla="*/ 92 w 395"/>
                  <a:gd name="T11" fmla="*/ 134 h 298"/>
                  <a:gd name="T12" fmla="*/ 6 w 395"/>
                  <a:gd name="T13" fmla="*/ 15 h 298"/>
                  <a:gd name="T14" fmla="*/ 13 w 395"/>
                  <a:gd name="T15" fmla="*/ 0 h 298"/>
                  <a:gd name="T16" fmla="*/ 274 w 395"/>
                  <a:gd name="T17" fmla="*/ 0 h 298"/>
                  <a:gd name="T18" fmla="*/ 304 w 395"/>
                  <a:gd name="T19" fmla="*/ 15 h 298"/>
                  <a:gd name="T20" fmla="*/ 390 w 395"/>
                  <a:gd name="T21" fmla="*/ 134 h 298"/>
                  <a:gd name="T22" fmla="*/ 390 w 395"/>
                  <a:gd name="T23" fmla="*/ 164 h 298"/>
                  <a:gd name="T24" fmla="*/ 304 w 395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5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4" y="298"/>
                    </a:cubicBezTo>
                    <a:cubicBezTo>
                      <a:pt x="13" y="298"/>
                      <a:pt x="13" y="298"/>
                      <a:pt x="13" y="298"/>
                    </a:cubicBezTo>
                    <a:cubicBezTo>
                      <a:pt x="3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7" y="156"/>
                      <a:pt x="97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3" y="0"/>
                      <a:pt x="13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5" y="142"/>
                      <a:pt x="395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" name="Freeform 6"/>
              <p:cNvSpPr/>
              <p:nvPr/>
            </p:nvSpPr>
            <p:spPr bwMode="auto">
              <a:xfrm>
                <a:off x="1516" y="677"/>
                <a:ext cx="938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Freeform 7"/>
              <p:cNvSpPr/>
              <p:nvPr/>
            </p:nvSpPr>
            <p:spPr bwMode="auto">
              <a:xfrm>
                <a:off x="2229" y="677"/>
                <a:ext cx="937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8"/>
              <p:cNvSpPr/>
              <p:nvPr/>
            </p:nvSpPr>
            <p:spPr bwMode="auto">
              <a:xfrm>
                <a:off x="2942" y="677"/>
                <a:ext cx="935" cy="711"/>
              </a:xfrm>
              <a:custGeom>
                <a:avLst/>
                <a:gdLst>
                  <a:gd name="T0" fmla="*/ 304 w 395"/>
                  <a:gd name="T1" fmla="*/ 283 h 298"/>
                  <a:gd name="T2" fmla="*/ 274 w 395"/>
                  <a:gd name="T3" fmla="*/ 298 h 298"/>
                  <a:gd name="T4" fmla="*/ 13 w 395"/>
                  <a:gd name="T5" fmla="*/ 298 h 298"/>
                  <a:gd name="T6" fmla="*/ 6 w 395"/>
                  <a:gd name="T7" fmla="*/ 283 h 298"/>
                  <a:gd name="T8" fmla="*/ 91 w 395"/>
                  <a:gd name="T9" fmla="*/ 164 h 298"/>
                  <a:gd name="T10" fmla="*/ 91 w 395"/>
                  <a:gd name="T11" fmla="*/ 134 h 298"/>
                  <a:gd name="T12" fmla="*/ 6 w 395"/>
                  <a:gd name="T13" fmla="*/ 15 h 298"/>
                  <a:gd name="T14" fmla="*/ 13 w 395"/>
                  <a:gd name="T15" fmla="*/ 0 h 298"/>
                  <a:gd name="T16" fmla="*/ 274 w 395"/>
                  <a:gd name="T17" fmla="*/ 0 h 298"/>
                  <a:gd name="T18" fmla="*/ 304 w 395"/>
                  <a:gd name="T19" fmla="*/ 15 h 298"/>
                  <a:gd name="T20" fmla="*/ 389 w 395"/>
                  <a:gd name="T21" fmla="*/ 134 h 298"/>
                  <a:gd name="T22" fmla="*/ 389 w 395"/>
                  <a:gd name="T23" fmla="*/ 164 h 298"/>
                  <a:gd name="T24" fmla="*/ 304 w 395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5" h="298">
                    <a:moveTo>
                      <a:pt x="304" y="283"/>
                    </a:moveTo>
                    <a:cubicBezTo>
                      <a:pt x="298" y="291"/>
                      <a:pt x="284" y="298"/>
                      <a:pt x="274" y="298"/>
                    </a:cubicBezTo>
                    <a:cubicBezTo>
                      <a:pt x="13" y="298"/>
                      <a:pt x="13" y="298"/>
                      <a:pt x="13" y="298"/>
                    </a:cubicBezTo>
                    <a:cubicBezTo>
                      <a:pt x="3" y="298"/>
                      <a:pt x="0" y="291"/>
                      <a:pt x="6" y="283"/>
                    </a:cubicBezTo>
                    <a:cubicBezTo>
                      <a:pt x="91" y="164"/>
                      <a:pt x="91" y="164"/>
                      <a:pt x="91" y="164"/>
                    </a:cubicBezTo>
                    <a:cubicBezTo>
                      <a:pt x="97" y="156"/>
                      <a:pt x="97" y="142"/>
                      <a:pt x="91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3" y="0"/>
                      <a:pt x="13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84" y="0"/>
                      <a:pt x="298" y="7"/>
                      <a:pt x="304" y="15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95" y="142"/>
                      <a:pt x="395" y="156"/>
                      <a:pt x="389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9"/>
              <p:cNvSpPr/>
              <p:nvPr/>
            </p:nvSpPr>
            <p:spPr bwMode="auto">
              <a:xfrm>
                <a:off x="3652" y="677"/>
                <a:ext cx="937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rgbClr val="1C50A2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Freeform 16"/>
            <p:cNvSpPr>
              <a:spLocks noChangeAspect="1" noEditPoints="1"/>
            </p:cNvSpPr>
            <p:nvPr/>
          </p:nvSpPr>
          <p:spPr bwMode="auto">
            <a:xfrm>
              <a:off x="7905625" y="3020066"/>
              <a:ext cx="423680" cy="424137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6"/>
            <p:cNvSpPr>
              <a:spLocks noChangeAspect="1" noEditPoints="1"/>
            </p:cNvSpPr>
            <p:nvPr/>
          </p:nvSpPr>
          <p:spPr bwMode="auto">
            <a:xfrm>
              <a:off x="4740143" y="3084574"/>
              <a:ext cx="511673" cy="3883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 noChangeAspect="1" noEditPoints="1"/>
            </p:cNvSpPr>
            <p:nvPr/>
          </p:nvSpPr>
          <p:spPr bwMode="auto">
            <a:xfrm>
              <a:off x="3270784" y="3084576"/>
              <a:ext cx="468697" cy="403851"/>
            </a:xfrm>
            <a:custGeom>
              <a:avLst/>
              <a:gdLst>
                <a:gd name="T0" fmla="*/ 309 w 319"/>
                <a:gd name="T1" fmla="*/ 267 h 318"/>
                <a:gd name="T2" fmla="*/ 233 w 319"/>
                <a:gd name="T3" fmla="*/ 192 h 318"/>
                <a:gd name="T4" fmla="*/ 251 w 319"/>
                <a:gd name="T5" fmla="*/ 127 h 318"/>
                <a:gd name="T6" fmla="*/ 123 w 319"/>
                <a:gd name="T7" fmla="*/ 0 h 318"/>
                <a:gd name="T8" fmla="*/ 0 w 319"/>
                <a:gd name="T9" fmla="*/ 124 h 318"/>
                <a:gd name="T10" fmla="*/ 127 w 319"/>
                <a:gd name="T11" fmla="*/ 251 h 318"/>
                <a:gd name="T12" fmla="*/ 190 w 319"/>
                <a:gd name="T13" fmla="*/ 234 h 318"/>
                <a:gd name="T14" fmla="*/ 266 w 319"/>
                <a:gd name="T15" fmla="*/ 310 h 318"/>
                <a:gd name="T16" fmla="*/ 293 w 319"/>
                <a:gd name="T17" fmla="*/ 310 h 318"/>
                <a:gd name="T18" fmla="*/ 311 w 319"/>
                <a:gd name="T19" fmla="*/ 291 h 318"/>
                <a:gd name="T20" fmla="*/ 309 w 319"/>
                <a:gd name="T21" fmla="*/ 267 h 318"/>
                <a:gd name="T22" fmla="*/ 38 w 319"/>
                <a:gd name="T23" fmla="*/ 124 h 318"/>
                <a:gd name="T24" fmla="*/ 123 w 319"/>
                <a:gd name="T25" fmla="*/ 38 h 318"/>
                <a:gd name="T26" fmla="*/ 213 w 319"/>
                <a:gd name="T27" fmla="*/ 127 h 318"/>
                <a:gd name="T28" fmla="*/ 127 w 319"/>
                <a:gd name="T29" fmla="*/ 213 h 318"/>
                <a:gd name="T30" fmla="*/ 38 w 319"/>
                <a:gd name="T31" fmla="*/ 1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309" y="267"/>
                  </a:moveTo>
                  <a:cubicBezTo>
                    <a:pt x="233" y="192"/>
                    <a:pt x="233" y="192"/>
                    <a:pt x="233" y="192"/>
                  </a:cubicBezTo>
                  <a:cubicBezTo>
                    <a:pt x="244" y="173"/>
                    <a:pt x="251" y="151"/>
                    <a:pt x="251" y="127"/>
                  </a:cubicBezTo>
                  <a:cubicBezTo>
                    <a:pt x="251" y="59"/>
                    <a:pt x="192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92"/>
                    <a:pt x="59" y="251"/>
                    <a:pt x="127" y="251"/>
                  </a:cubicBezTo>
                  <a:cubicBezTo>
                    <a:pt x="150" y="251"/>
                    <a:pt x="171" y="245"/>
                    <a:pt x="190" y="234"/>
                  </a:cubicBezTo>
                  <a:cubicBezTo>
                    <a:pt x="266" y="310"/>
                    <a:pt x="266" y="310"/>
                    <a:pt x="266" y="310"/>
                  </a:cubicBezTo>
                  <a:cubicBezTo>
                    <a:pt x="273" y="318"/>
                    <a:pt x="285" y="318"/>
                    <a:pt x="293" y="310"/>
                  </a:cubicBezTo>
                  <a:cubicBezTo>
                    <a:pt x="311" y="291"/>
                    <a:pt x="311" y="291"/>
                    <a:pt x="311" y="291"/>
                  </a:cubicBezTo>
                  <a:cubicBezTo>
                    <a:pt x="319" y="284"/>
                    <a:pt x="316" y="275"/>
                    <a:pt x="309" y="267"/>
                  </a:cubicBezTo>
                  <a:close/>
                  <a:moveTo>
                    <a:pt x="38" y="124"/>
                  </a:moveTo>
                  <a:cubicBezTo>
                    <a:pt x="38" y="76"/>
                    <a:pt x="76" y="38"/>
                    <a:pt x="123" y="38"/>
                  </a:cubicBezTo>
                  <a:cubicBezTo>
                    <a:pt x="171" y="38"/>
                    <a:pt x="213" y="80"/>
                    <a:pt x="213" y="127"/>
                  </a:cubicBezTo>
                  <a:cubicBezTo>
                    <a:pt x="213" y="175"/>
                    <a:pt x="175" y="213"/>
                    <a:pt x="127" y="213"/>
                  </a:cubicBezTo>
                  <a:cubicBezTo>
                    <a:pt x="80" y="213"/>
                    <a:pt x="38" y="171"/>
                    <a:pt x="38" y="1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"/>
            <p:cNvSpPr>
              <a:spLocks noChangeAspect="1" noEditPoints="1"/>
            </p:cNvSpPr>
            <p:nvPr/>
          </p:nvSpPr>
          <p:spPr bwMode="auto">
            <a:xfrm rot="2728210">
              <a:off x="9430486" y="3026214"/>
              <a:ext cx="469194" cy="556389"/>
            </a:xfrm>
            <a:custGeom>
              <a:avLst/>
              <a:gdLst>
                <a:gd name="T0" fmla="*/ 222 w 363"/>
                <a:gd name="T1" fmla="*/ 242 h 372"/>
                <a:gd name="T2" fmla="*/ 348 w 363"/>
                <a:gd name="T3" fmla="*/ 23 h 372"/>
                <a:gd name="T4" fmla="*/ 345 w 363"/>
                <a:gd name="T5" fmla="*/ 18 h 372"/>
                <a:gd name="T6" fmla="*/ 340 w 363"/>
                <a:gd name="T7" fmla="*/ 16 h 372"/>
                <a:gd name="T8" fmla="*/ 127 w 363"/>
                <a:gd name="T9" fmla="*/ 144 h 372"/>
                <a:gd name="T10" fmla="*/ 7 w 363"/>
                <a:gd name="T11" fmla="*/ 246 h 372"/>
                <a:gd name="T12" fmla="*/ 25 w 363"/>
                <a:gd name="T13" fmla="*/ 265 h 372"/>
                <a:gd name="T14" fmla="*/ 68 w 363"/>
                <a:gd name="T15" fmla="*/ 249 h 372"/>
                <a:gd name="T16" fmla="*/ 120 w 363"/>
                <a:gd name="T17" fmla="*/ 302 h 372"/>
                <a:gd name="T18" fmla="*/ 104 w 363"/>
                <a:gd name="T19" fmla="*/ 346 h 372"/>
                <a:gd name="T20" fmla="*/ 123 w 363"/>
                <a:gd name="T21" fmla="*/ 364 h 372"/>
                <a:gd name="T22" fmla="*/ 222 w 363"/>
                <a:gd name="T23" fmla="*/ 242 h 372"/>
                <a:gd name="T24" fmla="*/ 242 w 363"/>
                <a:gd name="T25" fmla="*/ 124 h 372"/>
                <a:gd name="T26" fmla="*/ 242 w 363"/>
                <a:gd name="T27" fmla="*/ 79 h 372"/>
                <a:gd name="T28" fmla="*/ 286 w 363"/>
                <a:gd name="T29" fmla="*/ 79 h 372"/>
                <a:gd name="T30" fmla="*/ 286 w 363"/>
                <a:gd name="T31" fmla="*/ 124 h 372"/>
                <a:gd name="T32" fmla="*/ 242 w 363"/>
                <a:gd name="T33" fmla="*/ 12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3" h="372">
                  <a:moveTo>
                    <a:pt x="222" y="242"/>
                  </a:moveTo>
                  <a:cubicBezTo>
                    <a:pt x="222" y="242"/>
                    <a:pt x="363" y="140"/>
                    <a:pt x="348" y="23"/>
                  </a:cubicBezTo>
                  <a:cubicBezTo>
                    <a:pt x="347" y="21"/>
                    <a:pt x="346" y="19"/>
                    <a:pt x="345" y="18"/>
                  </a:cubicBezTo>
                  <a:cubicBezTo>
                    <a:pt x="344" y="17"/>
                    <a:pt x="343" y="16"/>
                    <a:pt x="340" y="16"/>
                  </a:cubicBezTo>
                  <a:cubicBezTo>
                    <a:pt x="226" y="0"/>
                    <a:pt x="127" y="144"/>
                    <a:pt x="127" y="144"/>
                  </a:cubicBezTo>
                  <a:cubicBezTo>
                    <a:pt x="40" y="134"/>
                    <a:pt x="46" y="151"/>
                    <a:pt x="7" y="246"/>
                  </a:cubicBezTo>
                  <a:cubicBezTo>
                    <a:pt x="0" y="264"/>
                    <a:pt x="12" y="270"/>
                    <a:pt x="25" y="265"/>
                  </a:cubicBezTo>
                  <a:cubicBezTo>
                    <a:pt x="39" y="260"/>
                    <a:pt x="68" y="249"/>
                    <a:pt x="68" y="249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20" y="302"/>
                    <a:pt x="109" y="332"/>
                    <a:pt x="104" y="346"/>
                  </a:cubicBezTo>
                  <a:cubicBezTo>
                    <a:pt x="99" y="359"/>
                    <a:pt x="105" y="372"/>
                    <a:pt x="123" y="364"/>
                  </a:cubicBezTo>
                  <a:cubicBezTo>
                    <a:pt x="215" y="324"/>
                    <a:pt x="232" y="330"/>
                    <a:pt x="222" y="242"/>
                  </a:cubicBezTo>
                  <a:close/>
                  <a:moveTo>
                    <a:pt x="242" y="124"/>
                  </a:moveTo>
                  <a:cubicBezTo>
                    <a:pt x="230" y="111"/>
                    <a:pt x="230" y="91"/>
                    <a:pt x="242" y="79"/>
                  </a:cubicBezTo>
                  <a:cubicBezTo>
                    <a:pt x="254" y="67"/>
                    <a:pt x="274" y="67"/>
                    <a:pt x="286" y="79"/>
                  </a:cubicBezTo>
                  <a:cubicBezTo>
                    <a:pt x="297" y="91"/>
                    <a:pt x="297" y="111"/>
                    <a:pt x="286" y="124"/>
                  </a:cubicBezTo>
                  <a:cubicBezTo>
                    <a:pt x="274" y="136"/>
                    <a:pt x="254" y="136"/>
                    <a:pt x="242" y="1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36"/>
            <p:cNvSpPr>
              <a:spLocks noChangeAspect="1" noEditPoints="1"/>
            </p:cNvSpPr>
            <p:nvPr/>
          </p:nvSpPr>
          <p:spPr bwMode="auto">
            <a:xfrm>
              <a:off x="6286303" y="3164613"/>
              <a:ext cx="577499" cy="27959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íślîďe"/>
          <p:cNvSpPr/>
          <p:nvPr/>
        </p:nvSpPr>
        <p:spPr bwMode="auto">
          <a:xfrm>
            <a:off x="1680916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680914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4835238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4835236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íślîďe"/>
          <p:cNvSpPr/>
          <p:nvPr/>
        </p:nvSpPr>
        <p:spPr bwMode="auto">
          <a:xfrm>
            <a:off x="8347065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8347063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lîďe"/>
          <p:cNvSpPr/>
          <p:nvPr/>
        </p:nvSpPr>
        <p:spPr bwMode="auto">
          <a:xfrm>
            <a:off x="3290217" y="176321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3290215" y="131954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1" name="íślîďe"/>
          <p:cNvSpPr/>
          <p:nvPr/>
        </p:nvSpPr>
        <p:spPr bwMode="auto">
          <a:xfrm>
            <a:off x="6444539" y="176321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2" name="íṣḻíde"/>
          <p:cNvSpPr txBox="1"/>
          <p:nvPr/>
        </p:nvSpPr>
        <p:spPr bwMode="auto">
          <a:xfrm>
            <a:off x="6444537" y="131954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5"/>
          <p:cNvSpPr/>
          <p:nvPr/>
        </p:nvSpPr>
        <p:spPr bwMode="auto">
          <a:xfrm>
            <a:off x="4512563" y="-25773"/>
            <a:ext cx="3165968" cy="1340143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7" name="TextBox 59"/>
          <p:cNvSpPr txBox="1">
            <a:spLocks noChangeArrowheads="1"/>
          </p:cNvSpPr>
          <p:nvPr/>
        </p:nvSpPr>
        <p:spPr bwMode="auto">
          <a:xfrm>
            <a:off x="4512563" y="192475"/>
            <a:ext cx="3310826" cy="9036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800" b="1" kern="0" dirty="0" smtClean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目录</a:t>
            </a:r>
            <a:endParaRPr lang="en-US" altLang="zh-CN" sz="4000" b="1" kern="0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1088866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642218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概述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3329027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5452030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7544994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4" name="Freeform 5"/>
          <p:cNvSpPr/>
          <p:nvPr/>
        </p:nvSpPr>
        <p:spPr bwMode="auto">
          <a:xfrm>
            <a:off x="9616329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3635263" y="3684350"/>
            <a:ext cx="599327" cy="45708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6" name="KSO_Shape"/>
          <p:cNvSpPr/>
          <p:nvPr/>
        </p:nvSpPr>
        <p:spPr bwMode="auto">
          <a:xfrm>
            <a:off x="5744396" y="3627875"/>
            <a:ext cx="587250" cy="58137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7" name="KSO_Shape"/>
          <p:cNvSpPr/>
          <p:nvPr/>
        </p:nvSpPr>
        <p:spPr bwMode="auto">
          <a:xfrm>
            <a:off x="9978130" y="3683162"/>
            <a:ext cx="518574" cy="4407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8" name="文本框 9"/>
          <p:cNvSpPr txBox="1"/>
          <p:nvPr/>
        </p:nvSpPr>
        <p:spPr>
          <a:xfrm>
            <a:off x="2871167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工作完成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情况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9" name="文本框 9"/>
          <p:cNvSpPr txBox="1"/>
          <p:nvPr/>
        </p:nvSpPr>
        <p:spPr>
          <a:xfrm>
            <a:off x="4964131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成功项目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展示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0" name="文本框 9"/>
          <p:cNvSpPr txBox="1"/>
          <p:nvPr/>
        </p:nvSpPr>
        <p:spPr>
          <a:xfrm>
            <a:off x="7022648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工作不足之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处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" name="文本框 9"/>
          <p:cNvSpPr txBox="1"/>
          <p:nvPr/>
        </p:nvSpPr>
        <p:spPr>
          <a:xfrm>
            <a:off x="9159156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明年工作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计划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7877208" y="3634619"/>
            <a:ext cx="519011" cy="519011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3" name="KSO_Shape"/>
          <p:cNvSpPr/>
          <p:nvPr/>
        </p:nvSpPr>
        <p:spPr bwMode="auto">
          <a:xfrm>
            <a:off x="1400551" y="3683162"/>
            <a:ext cx="585395" cy="443922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3510621" y="7028427"/>
            <a:ext cx="834390" cy="35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5" dirty="0">
                <a:ea typeface="微软雅黑" panose="020B0503020204020204" charset="-122"/>
                <a:cs typeface="微软雅黑" panose="020B0503020204020204" charset="-122"/>
                <a:sym typeface="+mn-lt"/>
              </a:rPr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67" grpId="0"/>
      <p:bldP spid="69" grpId="0" bldLvl="0" animBg="1"/>
      <p:bldP spid="70" grpId="0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/>
      <p:bldP spid="79" grpId="0"/>
      <p:bldP spid="80" grpId="0"/>
      <p:bldP spid="81" grpId="0"/>
      <p:bldP spid="82" grpId="0" bldLvl="0" animBg="1"/>
      <p:bldP spid="83" grpId="0" bldLvl="0" animBg="1"/>
      <p:bldP spid="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1C50A2"/>
              </a:buClr>
            </a:pPr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工作不足之处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FOUR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476963" y="1561150"/>
            <a:ext cx="7964752" cy="3485620"/>
            <a:chOff x="1100786" y="1551735"/>
            <a:chExt cx="10052640" cy="4399344"/>
          </a:xfrm>
        </p:grpSpPr>
        <p:sp>
          <p:nvSpPr>
            <p:cNvPr id="3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6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9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4" name="Straight Arrow Connector 37"/>
          <p:cNvCxnSpPr/>
          <p:nvPr/>
        </p:nvCxnSpPr>
        <p:spPr>
          <a:xfrm>
            <a:off x="4214741" y="3303961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5" name="Straight Arrow Connector 40"/>
          <p:cNvCxnSpPr/>
          <p:nvPr/>
        </p:nvCxnSpPr>
        <p:spPr>
          <a:xfrm>
            <a:off x="7204674" y="3303961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6" name="Straight Arrow Connector 41"/>
          <p:cNvCxnSpPr/>
          <p:nvPr/>
        </p:nvCxnSpPr>
        <p:spPr>
          <a:xfrm flipV="1">
            <a:off x="8697158" y="2543013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7" name="Straight Arrow Connector 42"/>
          <p:cNvCxnSpPr/>
          <p:nvPr/>
        </p:nvCxnSpPr>
        <p:spPr>
          <a:xfrm flipV="1">
            <a:off x="5718847" y="2543013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sp>
        <p:nvSpPr>
          <p:cNvPr id="18" name="íślîďe"/>
          <p:cNvSpPr/>
          <p:nvPr/>
        </p:nvSpPr>
        <p:spPr bwMode="auto">
          <a:xfrm>
            <a:off x="3520429" y="471815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íṣḻíde"/>
          <p:cNvSpPr txBox="1"/>
          <p:nvPr/>
        </p:nvSpPr>
        <p:spPr bwMode="auto">
          <a:xfrm>
            <a:off x="3520427" y="427448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ślîďe"/>
          <p:cNvSpPr/>
          <p:nvPr/>
        </p:nvSpPr>
        <p:spPr bwMode="auto">
          <a:xfrm>
            <a:off x="6621689" y="471815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ṣḻíde"/>
          <p:cNvSpPr txBox="1"/>
          <p:nvPr/>
        </p:nvSpPr>
        <p:spPr bwMode="auto">
          <a:xfrm>
            <a:off x="6621687" y="427448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íślîďe"/>
          <p:cNvSpPr/>
          <p:nvPr/>
        </p:nvSpPr>
        <p:spPr bwMode="auto">
          <a:xfrm>
            <a:off x="4711871" y="153032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íṣḻíde"/>
          <p:cNvSpPr txBox="1"/>
          <p:nvPr/>
        </p:nvSpPr>
        <p:spPr bwMode="auto">
          <a:xfrm>
            <a:off x="4711869" y="108665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íślîďe"/>
          <p:cNvSpPr/>
          <p:nvPr/>
        </p:nvSpPr>
        <p:spPr bwMode="auto">
          <a:xfrm>
            <a:off x="7813131" y="153032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5" name="íṣḻíde"/>
          <p:cNvSpPr txBox="1"/>
          <p:nvPr/>
        </p:nvSpPr>
        <p:spPr bwMode="auto">
          <a:xfrm>
            <a:off x="7813129" y="108665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98077" y="2137131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1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595043" y="2562473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2</a:t>
            </a: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92008" y="2137131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3</a:t>
            </a: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588974" y="2562473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4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6" name="直接连接符 5"/>
          <p:cNvCxnSpPr>
            <a:stCxn id="2" idx="6"/>
            <a:endCxn id="3" idx="2"/>
          </p:cNvCxnSpPr>
          <p:nvPr/>
        </p:nvCxnSpPr>
        <p:spPr>
          <a:xfrm>
            <a:off x="3910369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7" name="直接连接符 6"/>
          <p:cNvCxnSpPr>
            <a:stCxn id="3" idx="6"/>
            <a:endCxn id="4" idx="2"/>
          </p:cNvCxnSpPr>
          <p:nvPr/>
        </p:nvCxnSpPr>
        <p:spPr>
          <a:xfrm flipV="1">
            <a:off x="5907335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7904300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9" name="íślîďe"/>
          <p:cNvSpPr/>
          <p:nvPr/>
        </p:nvSpPr>
        <p:spPr bwMode="auto">
          <a:xfrm>
            <a:off x="2436696" y="43184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0" name="íṣḻíde"/>
          <p:cNvSpPr txBox="1"/>
          <p:nvPr/>
        </p:nvSpPr>
        <p:spPr bwMode="auto">
          <a:xfrm>
            <a:off x="2436694" y="38747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1" name="íślîďe"/>
          <p:cNvSpPr/>
          <p:nvPr/>
        </p:nvSpPr>
        <p:spPr bwMode="auto">
          <a:xfrm>
            <a:off x="4190415" y="155247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2" name="íṣḻíde"/>
          <p:cNvSpPr txBox="1"/>
          <p:nvPr/>
        </p:nvSpPr>
        <p:spPr bwMode="auto">
          <a:xfrm>
            <a:off x="4190413" y="110880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3" name="íślîďe"/>
          <p:cNvSpPr/>
          <p:nvPr/>
        </p:nvSpPr>
        <p:spPr bwMode="auto">
          <a:xfrm>
            <a:off x="6493348" y="4356869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4" name="íṣḻíde"/>
          <p:cNvSpPr txBox="1"/>
          <p:nvPr/>
        </p:nvSpPr>
        <p:spPr bwMode="auto">
          <a:xfrm>
            <a:off x="6493346" y="3913199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5" name="íślîďe"/>
          <p:cNvSpPr/>
          <p:nvPr/>
        </p:nvSpPr>
        <p:spPr bwMode="auto">
          <a:xfrm>
            <a:off x="8540613" y="161598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" name="íṣḻíde"/>
          <p:cNvSpPr txBox="1"/>
          <p:nvPr/>
        </p:nvSpPr>
        <p:spPr bwMode="auto">
          <a:xfrm>
            <a:off x="8540611" y="117231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4"/>
          <p:cNvSpPr/>
          <p:nvPr/>
        </p:nvSpPr>
        <p:spPr bwMode="auto">
          <a:xfrm>
            <a:off x="4825820" y="1458272"/>
            <a:ext cx="1404878" cy="125723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4" name="Freeform 62"/>
          <p:cNvSpPr/>
          <p:nvPr/>
        </p:nvSpPr>
        <p:spPr bwMode="auto">
          <a:xfrm>
            <a:off x="4565145" y="2344105"/>
            <a:ext cx="1031167" cy="1619415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5" name="Freeform 61"/>
          <p:cNvSpPr/>
          <p:nvPr/>
        </p:nvSpPr>
        <p:spPr bwMode="auto">
          <a:xfrm>
            <a:off x="4811980" y="3580583"/>
            <a:ext cx="1409492" cy="1268772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6" name="Freeform 59"/>
          <p:cNvSpPr/>
          <p:nvPr/>
        </p:nvSpPr>
        <p:spPr bwMode="auto">
          <a:xfrm>
            <a:off x="6322970" y="1462884"/>
            <a:ext cx="1404878" cy="1278000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7" name="Freeform 58"/>
          <p:cNvSpPr/>
          <p:nvPr/>
        </p:nvSpPr>
        <p:spPr bwMode="auto">
          <a:xfrm>
            <a:off x="6938903" y="2341798"/>
            <a:ext cx="1031167" cy="1617109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8" name="Freeform 60"/>
          <p:cNvSpPr/>
          <p:nvPr/>
        </p:nvSpPr>
        <p:spPr bwMode="auto">
          <a:xfrm>
            <a:off x="6313744" y="3596728"/>
            <a:ext cx="1393343" cy="1278000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5" name="Oval 1"/>
          <p:cNvSpPr/>
          <p:nvPr/>
        </p:nvSpPr>
        <p:spPr bwMode="auto">
          <a:xfrm>
            <a:off x="5666401" y="2511020"/>
            <a:ext cx="1202413" cy="12024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AutoShape 112"/>
          <p:cNvSpPr/>
          <p:nvPr/>
        </p:nvSpPr>
        <p:spPr bwMode="auto">
          <a:xfrm>
            <a:off x="5422415" y="1865854"/>
            <a:ext cx="438120" cy="43887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" name="Group 87"/>
          <p:cNvGrpSpPr/>
          <p:nvPr/>
        </p:nvGrpSpPr>
        <p:grpSpPr>
          <a:xfrm>
            <a:off x="6704426" y="4000109"/>
            <a:ext cx="328777" cy="438870"/>
            <a:chOff x="586386" y="4508909"/>
            <a:chExt cx="261342" cy="348854"/>
          </a:xfrm>
          <a:solidFill>
            <a:schemeClr val="bg1"/>
          </a:solidFill>
        </p:grpSpPr>
        <p:sp>
          <p:nvSpPr>
            <p:cNvPr id="23" name="AutoShape 108"/>
            <p:cNvSpPr/>
            <p:nvPr/>
          </p:nvSpPr>
          <p:spPr bwMode="auto">
            <a:xfrm>
              <a:off x="651275" y="4574393"/>
              <a:ext cx="130969" cy="1309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09"/>
            <p:cNvSpPr/>
            <p:nvPr/>
          </p:nvSpPr>
          <p:spPr bwMode="auto">
            <a:xfrm>
              <a:off x="586386" y="4508909"/>
              <a:ext cx="261342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7280685" y="2920878"/>
            <a:ext cx="383448" cy="438120"/>
            <a:chOff x="6880625" y="3111711"/>
            <a:chExt cx="304800" cy="348258"/>
          </a:xfrm>
          <a:solidFill>
            <a:schemeClr val="bg1"/>
          </a:solidFill>
        </p:grpSpPr>
        <p:sp>
          <p:nvSpPr>
            <p:cNvPr id="19" name="AutoShape 48"/>
            <p:cNvSpPr/>
            <p:nvPr/>
          </p:nvSpPr>
          <p:spPr bwMode="auto">
            <a:xfrm>
              <a:off x="6880625" y="3111711"/>
              <a:ext cx="304800" cy="3482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49"/>
            <p:cNvSpPr/>
            <p:nvPr/>
          </p:nvSpPr>
          <p:spPr bwMode="auto">
            <a:xfrm>
              <a:off x="7119940" y="3383768"/>
              <a:ext cx="22027" cy="214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50"/>
            <p:cNvSpPr/>
            <p:nvPr/>
          </p:nvSpPr>
          <p:spPr bwMode="auto">
            <a:xfrm>
              <a:off x="7119940" y="3318284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51"/>
            <p:cNvSpPr/>
            <p:nvPr/>
          </p:nvSpPr>
          <p:spPr bwMode="auto">
            <a:xfrm>
              <a:off x="7119940" y="3252799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" name="AutoShape 47"/>
          <p:cNvSpPr/>
          <p:nvPr/>
        </p:nvSpPr>
        <p:spPr bwMode="auto">
          <a:xfrm>
            <a:off x="4822763" y="2979491"/>
            <a:ext cx="438120" cy="43812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84429" y="1893470"/>
            <a:ext cx="438869" cy="438120"/>
            <a:chOff x="2581673" y="3096418"/>
            <a:chExt cx="465137" cy="464344"/>
          </a:xfrm>
          <a:solidFill>
            <a:schemeClr val="bg1"/>
          </a:solidFill>
        </p:grpSpPr>
        <p:sp>
          <p:nvSpPr>
            <p:cNvPr id="17" name="AutoShape 128"/>
            <p:cNvSpPr/>
            <p:nvPr/>
          </p:nvSpPr>
          <p:spPr bwMode="auto">
            <a:xfrm>
              <a:off x="2581673" y="3096418"/>
              <a:ext cx="46513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29"/>
            <p:cNvSpPr/>
            <p:nvPr/>
          </p:nvSpPr>
          <p:spPr bwMode="auto">
            <a:xfrm>
              <a:off x="2872186" y="3154362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5" name="AutoShape 46"/>
          <p:cNvSpPr/>
          <p:nvPr/>
        </p:nvSpPr>
        <p:spPr bwMode="auto">
          <a:xfrm>
            <a:off x="5422415" y="3991297"/>
            <a:ext cx="438120" cy="438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5996472" y="2740982"/>
            <a:ext cx="568832" cy="775681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7" name="íślîďe"/>
          <p:cNvSpPr/>
          <p:nvPr/>
        </p:nvSpPr>
        <p:spPr bwMode="auto">
          <a:xfrm>
            <a:off x="7067881" y="1131323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7067879" y="687653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lîďe"/>
          <p:cNvSpPr/>
          <p:nvPr/>
        </p:nvSpPr>
        <p:spPr bwMode="auto">
          <a:xfrm>
            <a:off x="8048871" y="2924629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8048869" y="2480959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1" name="íślîďe"/>
          <p:cNvSpPr/>
          <p:nvPr/>
        </p:nvSpPr>
        <p:spPr bwMode="auto">
          <a:xfrm>
            <a:off x="7033205" y="5090407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2" name="íṣḻíde"/>
          <p:cNvSpPr txBox="1"/>
          <p:nvPr/>
        </p:nvSpPr>
        <p:spPr bwMode="auto">
          <a:xfrm>
            <a:off x="7033203" y="4646737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3" name="íślîďe"/>
          <p:cNvSpPr/>
          <p:nvPr/>
        </p:nvSpPr>
        <p:spPr bwMode="auto">
          <a:xfrm>
            <a:off x="2468328" y="5090407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4" name="íṣḻíde"/>
          <p:cNvSpPr txBox="1"/>
          <p:nvPr/>
        </p:nvSpPr>
        <p:spPr bwMode="auto">
          <a:xfrm>
            <a:off x="2468326" y="4646737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5" name="íślîďe"/>
          <p:cNvSpPr/>
          <p:nvPr/>
        </p:nvSpPr>
        <p:spPr bwMode="auto">
          <a:xfrm>
            <a:off x="1114939" y="3421806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6" name="íṣḻíde"/>
          <p:cNvSpPr txBox="1"/>
          <p:nvPr/>
        </p:nvSpPr>
        <p:spPr bwMode="auto">
          <a:xfrm>
            <a:off x="1114937" y="2978136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7" name="íślîďe"/>
          <p:cNvSpPr/>
          <p:nvPr/>
        </p:nvSpPr>
        <p:spPr bwMode="auto">
          <a:xfrm>
            <a:off x="1895074" y="1311440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8" name="íṣḻíde"/>
          <p:cNvSpPr txBox="1"/>
          <p:nvPr/>
        </p:nvSpPr>
        <p:spPr bwMode="auto">
          <a:xfrm>
            <a:off x="1895072" y="867770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00613" y="1767226"/>
            <a:ext cx="2641600" cy="3190875"/>
            <a:chOff x="3300413" y="1750293"/>
            <a:chExt cx="2641600" cy="3190875"/>
          </a:xfrm>
        </p:grpSpPr>
        <p:sp>
          <p:nvSpPr>
            <p:cNvPr id="3" name="Freeform 7"/>
            <p:cNvSpPr/>
            <p:nvPr/>
          </p:nvSpPr>
          <p:spPr bwMode="auto">
            <a:xfrm>
              <a:off x="3794125" y="1993181"/>
              <a:ext cx="665163" cy="649287"/>
            </a:xfrm>
            <a:custGeom>
              <a:avLst/>
              <a:gdLst>
                <a:gd name="T0" fmla="*/ 158 w 524"/>
                <a:gd name="T1" fmla="*/ 0 h 423"/>
                <a:gd name="T2" fmla="*/ 365 w 524"/>
                <a:gd name="T3" fmla="*/ 0 h 423"/>
                <a:gd name="T4" fmla="*/ 366 w 524"/>
                <a:gd name="T5" fmla="*/ 0 h 423"/>
                <a:gd name="T6" fmla="*/ 366 w 524"/>
                <a:gd name="T7" fmla="*/ 0 h 423"/>
                <a:gd name="T8" fmla="*/ 523 w 524"/>
                <a:gd name="T9" fmla="*/ 157 h 423"/>
                <a:gd name="T10" fmla="*/ 524 w 524"/>
                <a:gd name="T11" fmla="*/ 423 h 423"/>
                <a:gd name="T12" fmla="*/ 388 w 524"/>
                <a:gd name="T13" fmla="*/ 321 h 423"/>
                <a:gd name="T14" fmla="*/ 158 w 524"/>
                <a:gd name="T15" fmla="*/ 316 h 423"/>
                <a:gd name="T16" fmla="*/ 0 w 524"/>
                <a:gd name="T17" fmla="*/ 158 h 423"/>
                <a:gd name="T18" fmla="*/ 158 w 524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423">
                  <a:moveTo>
                    <a:pt x="158" y="0"/>
                  </a:move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365" y="0"/>
                    <a:pt x="36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453" y="0"/>
                    <a:pt x="523" y="71"/>
                    <a:pt x="523" y="157"/>
                  </a:cubicBezTo>
                  <a:cubicBezTo>
                    <a:pt x="523" y="244"/>
                    <a:pt x="524" y="423"/>
                    <a:pt x="524" y="423"/>
                  </a:cubicBezTo>
                  <a:cubicBezTo>
                    <a:pt x="524" y="423"/>
                    <a:pt x="484" y="335"/>
                    <a:pt x="388" y="321"/>
                  </a:cubicBezTo>
                  <a:cubicBezTo>
                    <a:pt x="376" y="319"/>
                    <a:pt x="158" y="316"/>
                    <a:pt x="158" y="316"/>
                  </a:cubicBezTo>
                  <a:cubicBezTo>
                    <a:pt x="70" y="316"/>
                    <a:pt x="0" y="246"/>
                    <a:pt x="0" y="158"/>
                  </a:cubicBezTo>
                  <a:cubicBezTo>
                    <a:pt x="0" y="71"/>
                    <a:pt x="70" y="0"/>
                    <a:pt x="158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3300413" y="2561506"/>
              <a:ext cx="1158875" cy="1128712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5" name="Freeform 9"/>
            <p:cNvSpPr/>
            <p:nvPr/>
          </p:nvSpPr>
          <p:spPr bwMode="auto">
            <a:xfrm>
              <a:off x="3300413" y="3518768"/>
              <a:ext cx="1158875" cy="1128713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4481513" y="3520356"/>
              <a:ext cx="1460500" cy="1420812"/>
            </a:xfrm>
            <a:custGeom>
              <a:avLst/>
              <a:gdLst>
                <a:gd name="T0" fmla="*/ 1020384 w 1151"/>
                <a:gd name="T1" fmla="*/ 0 h 926"/>
                <a:gd name="T2" fmla="*/ 442928 w 1151"/>
                <a:gd name="T3" fmla="*/ 0 h 926"/>
                <a:gd name="T4" fmla="*/ 441659 w 1151"/>
                <a:gd name="T5" fmla="*/ 0 h 926"/>
                <a:gd name="T6" fmla="*/ 440390 w 1151"/>
                <a:gd name="T7" fmla="*/ 0 h 926"/>
                <a:gd name="T8" fmla="*/ 3807 w 1151"/>
                <a:gd name="T9" fmla="*/ 529890 h 926"/>
                <a:gd name="T10" fmla="*/ 0 w 1151"/>
                <a:gd name="T11" fmla="*/ 1422256 h 926"/>
                <a:gd name="T12" fmla="*/ 378202 w 1151"/>
                <a:gd name="T13" fmla="*/ 1079747 h 926"/>
                <a:gd name="T14" fmla="*/ 1020384 w 1151"/>
                <a:gd name="T15" fmla="*/ 1064388 h 926"/>
                <a:gd name="T16" fmla="*/ 1460774 w 1151"/>
                <a:gd name="T17" fmla="*/ 532962 h 926"/>
                <a:gd name="T18" fmla="*/ 1020384 w 1151"/>
                <a:gd name="T19" fmla="*/ 0 h 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51"/>
                <a:gd name="T31" fmla="*/ 0 h 926"/>
                <a:gd name="T32" fmla="*/ 1151 w 1151"/>
                <a:gd name="T33" fmla="*/ 926 h 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8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8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rgbClr val="1C50A2"/>
            </a:solidFill>
            <a:ln w="1905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481513" y="1750293"/>
              <a:ext cx="969962" cy="944563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2" y="0"/>
                    <a:pt x="231" y="0"/>
                    <a:pt x="231" y="0"/>
                  </a:cubicBezTo>
                  <a:cubicBezTo>
                    <a:pt x="231" y="0"/>
                    <a:pt x="231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>
              <a:off x="4481513" y="2561506"/>
              <a:ext cx="1160462" cy="1128712"/>
            </a:xfrm>
            <a:custGeom>
              <a:avLst/>
              <a:gdLst>
                <a:gd name="T0" fmla="*/ 639 w 914"/>
                <a:gd name="T1" fmla="*/ 0 h 735"/>
                <a:gd name="T2" fmla="*/ 277 w 914"/>
                <a:gd name="T3" fmla="*/ 0 h 735"/>
                <a:gd name="T4" fmla="*/ 276 w 914"/>
                <a:gd name="T5" fmla="*/ 0 h 735"/>
                <a:gd name="T6" fmla="*/ 275 w 914"/>
                <a:gd name="T7" fmla="*/ 0 h 735"/>
                <a:gd name="T8" fmla="*/ 2 w 914"/>
                <a:gd name="T9" fmla="*/ 273 h 735"/>
                <a:gd name="T10" fmla="*/ 0 w 914"/>
                <a:gd name="T11" fmla="*/ 735 h 735"/>
                <a:gd name="T12" fmla="*/ 237 w 914"/>
                <a:gd name="T13" fmla="*/ 557 h 735"/>
                <a:gd name="T14" fmla="*/ 639 w 914"/>
                <a:gd name="T15" fmla="*/ 550 h 735"/>
                <a:gd name="T16" fmla="*/ 914 w 914"/>
                <a:gd name="T17" fmla="*/ 275 h 735"/>
                <a:gd name="T18" fmla="*/ 639 w 914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4" h="735">
                  <a:moveTo>
                    <a:pt x="639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277" y="0"/>
                    <a:pt x="276" y="0"/>
                  </a:cubicBezTo>
                  <a:cubicBezTo>
                    <a:pt x="276" y="0"/>
                    <a:pt x="276" y="0"/>
                    <a:pt x="275" y="0"/>
                  </a:cubicBezTo>
                  <a:cubicBezTo>
                    <a:pt x="125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70" y="582"/>
                    <a:pt x="237" y="557"/>
                  </a:cubicBezTo>
                  <a:cubicBezTo>
                    <a:pt x="258" y="554"/>
                    <a:pt x="639" y="550"/>
                    <a:pt x="639" y="550"/>
                  </a:cubicBezTo>
                  <a:cubicBezTo>
                    <a:pt x="790" y="550"/>
                    <a:pt x="914" y="427"/>
                    <a:pt x="914" y="275"/>
                  </a:cubicBezTo>
                  <a:cubicBezTo>
                    <a:pt x="914" y="123"/>
                    <a:pt x="790" y="0"/>
                    <a:pt x="639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9" name="Freeform 118"/>
            <p:cNvSpPr>
              <a:spLocks noChangeArrowheads="1"/>
            </p:cNvSpPr>
            <p:nvPr/>
          </p:nvSpPr>
          <p:spPr bwMode="auto">
            <a:xfrm>
              <a:off x="4779555" y="1966434"/>
              <a:ext cx="373878" cy="366432"/>
            </a:xfrm>
            <a:custGeom>
              <a:avLst/>
              <a:gdLst>
                <a:gd name="T0" fmla="*/ 469399 w 479"/>
                <a:gd name="T1" fmla="*/ 282582 h 471"/>
                <a:gd name="T2" fmla="*/ 469399 w 479"/>
                <a:gd name="T3" fmla="*/ 282582 h 471"/>
                <a:gd name="T4" fmla="*/ 406891 w 479"/>
                <a:gd name="T5" fmla="*/ 261389 h 471"/>
                <a:gd name="T6" fmla="*/ 406891 w 479"/>
                <a:gd name="T7" fmla="*/ 188388 h 471"/>
                <a:gd name="T8" fmla="*/ 239417 w 479"/>
                <a:gd name="T9" fmla="*/ 115388 h 471"/>
                <a:gd name="T10" fmla="*/ 166295 w 479"/>
                <a:gd name="T11" fmla="*/ 147178 h 471"/>
                <a:gd name="T12" fmla="*/ 166295 w 479"/>
                <a:gd name="T13" fmla="*/ 230776 h 471"/>
                <a:gd name="T14" fmla="*/ 166295 w 479"/>
                <a:gd name="T15" fmla="*/ 230776 h 471"/>
                <a:gd name="T16" fmla="*/ 93172 w 479"/>
                <a:gd name="T17" fmla="*/ 261389 h 471"/>
                <a:gd name="T18" fmla="*/ 93172 w 479"/>
                <a:gd name="T19" fmla="*/ 334389 h 471"/>
                <a:gd name="T20" fmla="*/ 166295 w 479"/>
                <a:gd name="T21" fmla="*/ 366180 h 471"/>
                <a:gd name="T22" fmla="*/ 239417 w 479"/>
                <a:gd name="T23" fmla="*/ 334389 h 471"/>
                <a:gd name="T24" fmla="*/ 239417 w 479"/>
                <a:gd name="T25" fmla="*/ 334389 h 471"/>
                <a:gd name="T26" fmla="*/ 386841 w 479"/>
                <a:gd name="T27" fmla="*/ 397970 h 471"/>
                <a:gd name="T28" fmla="*/ 396277 w 479"/>
                <a:gd name="T29" fmla="*/ 397970 h 471"/>
                <a:gd name="T30" fmla="*/ 396277 w 479"/>
                <a:gd name="T31" fmla="*/ 397970 h 471"/>
                <a:gd name="T32" fmla="*/ 469399 w 479"/>
                <a:gd name="T33" fmla="*/ 366180 h 471"/>
                <a:gd name="T34" fmla="*/ 469399 w 479"/>
                <a:gd name="T35" fmla="*/ 366180 h 471"/>
                <a:gd name="T36" fmla="*/ 469399 w 479"/>
                <a:gd name="T37" fmla="*/ 282582 h 471"/>
                <a:gd name="T38" fmla="*/ 386841 w 479"/>
                <a:gd name="T39" fmla="*/ 375599 h 471"/>
                <a:gd name="T40" fmla="*/ 386841 w 479"/>
                <a:gd name="T41" fmla="*/ 375599 h 471"/>
                <a:gd name="T42" fmla="*/ 386841 w 479"/>
                <a:gd name="T43" fmla="*/ 375599 h 471"/>
                <a:gd name="T44" fmla="*/ 386841 w 479"/>
                <a:gd name="T45" fmla="*/ 375599 h 471"/>
                <a:gd name="T46" fmla="*/ 260646 w 479"/>
                <a:gd name="T47" fmla="*/ 323792 h 471"/>
                <a:gd name="T48" fmla="*/ 260646 w 479"/>
                <a:gd name="T49" fmla="*/ 271986 h 471"/>
                <a:gd name="T50" fmla="*/ 386841 w 479"/>
                <a:gd name="T51" fmla="*/ 323792 h 471"/>
                <a:gd name="T52" fmla="*/ 386841 w 479"/>
                <a:gd name="T53" fmla="*/ 323792 h 471"/>
                <a:gd name="T54" fmla="*/ 386841 w 479"/>
                <a:gd name="T55" fmla="*/ 323792 h 471"/>
                <a:gd name="T56" fmla="*/ 386841 w 479"/>
                <a:gd name="T57" fmla="*/ 375599 h 471"/>
                <a:gd name="T58" fmla="*/ 396277 w 479"/>
                <a:gd name="T59" fmla="*/ 302599 h 471"/>
                <a:gd name="T60" fmla="*/ 396277 w 479"/>
                <a:gd name="T61" fmla="*/ 302599 h 471"/>
                <a:gd name="T62" fmla="*/ 353818 w 479"/>
                <a:gd name="T63" fmla="*/ 293179 h 471"/>
                <a:gd name="T64" fmla="*/ 396277 w 479"/>
                <a:gd name="T65" fmla="*/ 271986 h 471"/>
                <a:gd name="T66" fmla="*/ 438735 w 479"/>
                <a:gd name="T67" fmla="*/ 293179 h 471"/>
                <a:gd name="T68" fmla="*/ 396277 w 479"/>
                <a:gd name="T69" fmla="*/ 302599 h 471"/>
                <a:gd name="T70" fmla="*/ 449349 w 479"/>
                <a:gd name="T71" fmla="*/ 355583 h 471"/>
                <a:gd name="T72" fmla="*/ 449349 w 479"/>
                <a:gd name="T73" fmla="*/ 355583 h 471"/>
                <a:gd name="T74" fmla="*/ 406891 w 479"/>
                <a:gd name="T75" fmla="*/ 375599 h 471"/>
                <a:gd name="T76" fmla="*/ 406891 w 479"/>
                <a:gd name="T77" fmla="*/ 323792 h 471"/>
                <a:gd name="T78" fmla="*/ 449349 w 479"/>
                <a:gd name="T79" fmla="*/ 302599 h 471"/>
                <a:gd name="T80" fmla="*/ 449349 w 479"/>
                <a:gd name="T81" fmla="*/ 355583 h 471"/>
                <a:gd name="T82" fmla="*/ 280696 w 479"/>
                <a:gd name="T83" fmla="*/ 0 h 471"/>
                <a:gd name="T84" fmla="*/ 280696 w 479"/>
                <a:gd name="T85" fmla="*/ 0 h 471"/>
                <a:gd name="T86" fmla="*/ 0 w 479"/>
                <a:gd name="T87" fmla="*/ 271986 h 471"/>
                <a:gd name="T88" fmla="*/ 280696 w 479"/>
                <a:gd name="T89" fmla="*/ 553391 h 471"/>
                <a:gd name="T90" fmla="*/ 563751 w 479"/>
                <a:gd name="T91" fmla="*/ 271986 h 471"/>
                <a:gd name="T92" fmla="*/ 280696 w 479"/>
                <a:gd name="T93" fmla="*/ 0 h 471"/>
                <a:gd name="T94" fmla="*/ 280696 w 479"/>
                <a:gd name="T95" fmla="*/ 501584 h 471"/>
                <a:gd name="T96" fmla="*/ 280696 w 479"/>
                <a:gd name="T97" fmla="*/ 501584 h 471"/>
                <a:gd name="T98" fmla="*/ 51893 w 479"/>
                <a:gd name="T99" fmla="*/ 271986 h 471"/>
                <a:gd name="T100" fmla="*/ 280696 w 479"/>
                <a:gd name="T101" fmla="*/ 43565 h 471"/>
                <a:gd name="T102" fmla="*/ 511857 w 479"/>
                <a:gd name="T103" fmla="*/ 271986 h 471"/>
                <a:gd name="T104" fmla="*/ 280696 w 479"/>
                <a:gd name="T105" fmla="*/ 501584 h 47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79" h="471">
                  <a:moveTo>
                    <a:pt x="398" y="240"/>
                  </a:moveTo>
                  <a:lnTo>
                    <a:pt x="398" y="240"/>
                  </a:lnTo>
                  <a:cubicBezTo>
                    <a:pt x="345" y="222"/>
                    <a:pt x="345" y="222"/>
                    <a:pt x="345" y="222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84"/>
                    <a:pt x="79" y="284"/>
                    <a:pt x="79" y="284"/>
                  </a:cubicBezTo>
                  <a:cubicBezTo>
                    <a:pt x="141" y="311"/>
                    <a:pt x="141" y="311"/>
                    <a:pt x="141" y="311"/>
                  </a:cubicBezTo>
                  <a:cubicBezTo>
                    <a:pt x="203" y="284"/>
                    <a:pt x="203" y="284"/>
                    <a:pt x="203" y="28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36" y="338"/>
                    <a:pt x="336" y="338"/>
                    <a:pt x="336" y="338"/>
                  </a:cubicBezTo>
                  <a:cubicBezTo>
                    <a:pt x="398" y="311"/>
                    <a:pt x="398" y="311"/>
                    <a:pt x="398" y="311"/>
                  </a:cubicBezTo>
                  <a:cubicBezTo>
                    <a:pt x="398" y="240"/>
                    <a:pt x="398" y="240"/>
                    <a:pt x="398" y="240"/>
                  </a:cubicBezTo>
                  <a:close/>
                  <a:moveTo>
                    <a:pt x="328" y="319"/>
                  </a:moveTo>
                  <a:lnTo>
                    <a:pt x="328" y="319"/>
                  </a:lnTo>
                  <a:cubicBezTo>
                    <a:pt x="221" y="275"/>
                    <a:pt x="221" y="275"/>
                    <a:pt x="221" y="275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328" y="275"/>
                    <a:pt x="328" y="275"/>
                    <a:pt x="328" y="275"/>
                  </a:cubicBezTo>
                  <a:lnTo>
                    <a:pt x="328" y="319"/>
                  </a:lnTo>
                  <a:close/>
                  <a:moveTo>
                    <a:pt x="336" y="257"/>
                  </a:moveTo>
                  <a:lnTo>
                    <a:pt x="336" y="257"/>
                  </a:lnTo>
                  <a:cubicBezTo>
                    <a:pt x="300" y="249"/>
                    <a:pt x="300" y="249"/>
                    <a:pt x="300" y="249"/>
                  </a:cubicBezTo>
                  <a:cubicBezTo>
                    <a:pt x="336" y="231"/>
                    <a:pt x="336" y="231"/>
                    <a:pt x="336" y="231"/>
                  </a:cubicBezTo>
                  <a:cubicBezTo>
                    <a:pt x="372" y="249"/>
                    <a:pt x="372" y="249"/>
                    <a:pt x="372" y="249"/>
                  </a:cubicBezTo>
                  <a:lnTo>
                    <a:pt x="336" y="257"/>
                  </a:lnTo>
                  <a:close/>
                  <a:moveTo>
                    <a:pt x="381" y="302"/>
                  </a:moveTo>
                  <a:lnTo>
                    <a:pt x="381" y="302"/>
                  </a:lnTo>
                  <a:cubicBezTo>
                    <a:pt x="345" y="319"/>
                    <a:pt x="345" y="319"/>
                    <a:pt x="345" y="319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381" y="257"/>
                    <a:pt x="381" y="257"/>
                    <a:pt x="381" y="257"/>
                  </a:cubicBezTo>
                  <a:lnTo>
                    <a:pt x="381" y="302"/>
                  </a:lnTo>
                  <a:close/>
                  <a:moveTo>
                    <a:pt x="238" y="0"/>
                  </a:moveTo>
                  <a:lnTo>
                    <a:pt x="238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4"/>
                    <a:pt x="106" y="470"/>
                    <a:pt x="238" y="470"/>
                  </a:cubicBezTo>
                  <a:cubicBezTo>
                    <a:pt x="372" y="470"/>
                    <a:pt x="478" y="364"/>
                    <a:pt x="478" y="231"/>
                  </a:cubicBezTo>
                  <a:cubicBezTo>
                    <a:pt x="478" y="107"/>
                    <a:pt x="372" y="0"/>
                    <a:pt x="238" y="0"/>
                  </a:cubicBezTo>
                  <a:close/>
                  <a:moveTo>
                    <a:pt x="238" y="426"/>
                  </a:moveTo>
                  <a:lnTo>
                    <a:pt x="238" y="426"/>
                  </a:lnTo>
                  <a:cubicBezTo>
                    <a:pt x="132" y="426"/>
                    <a:pt x="44" y="347"/>
                    <a:pt x="44" y="231"/>
                  </a:cubicBezTo>
                  <a:cubicBezTo>
                    <a:pt x="44" y="125"/>
                    <a:pt x="132" y="37"/>
                    <a:pt x="238" y="37"/>
                  </a:cubicBezTo>
                  <a:cubicBezTo>
                    <a:pt x="345" y="37"/>
                    <a:pt x="434" y="125"/>
                    <a:pt x="434" y="231"/>
                  </a:cubicBezTo>
                  <a:cubicBezTo>
                    <a:pt x="434" y="347"/>
                    <a:pt x="345" y="426"/>
                    <a:pt x="238" y="4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60"/>
            <p:cNvSpPr>
              <a:spLocks noChangeArrowheads="1"/>
            </p:cNvSpPr>
            <p:nvPr/>
          </p:nvSpPr>
          <p:spPr bwMode="auto">
            <a:xfrm>
              <a:off x="3995703" y="2165473"/>
              <a:ext cx="225114" cy="213804"/>
            </a:xfrm>
            <a:custGeom>
              <a:avLst/>
              <a:gdLst>
                <a:gd name="T0" fmla="*/ 102268 w 303"/>
                <a:gd name="T1" fmla="*/ 0 h 293"/>
                <a:gd name="T2" fmla="*/ 102268 w 303"/>
                <a:gd name="T3" fmla="*/ 0 h 293"/>
                <a:gd name="T4" fmla="*/ 51708 w 303"/>
                <a:gd name="T5" fmla="*/ 0 h 293"/>
                <a:gd name="T6" fmla="*/ 0 w 303"/>
                <a:gd name="T7" fmla="*/ 39782 h 293"/>
                <a:gd name="T8" fmla="*/ 0 w 303"/>
                <a:gd name="T9" fmla="*/ 90931 h 293"/>
                <a:gd name="T10" fmla="*/ 51708 w 303"/>
                <a:gd name="T11" fmla="*/ 140943 h 293"/>
                <a:gd name="T12" fmla="*/ 102268 w 303"/>
                <a:gd name="T13" fmla="*/ 140943 h 293"/>
                <a:gd name="T14" fmla="*/ 143634 w 303"/>
                <a:gd name="T15" fmla="*/ 90931 h 293"/>
                <a:gd name="T16" fmla="*/ 143634 w 303"/>
                <a:gd name="T17" fmla="*/ 39782 h 293"/>
                <a:gd name="T18" fmla="*/ 102268 w 303"/>
                <a:gd name="T19" fmla="*/ 0 h 293"/>
                <a:gd name="T20" fmla="*/ 295313 w 303"/>
                <a:gd name="T21" fmla="*/ 0 h 293"/>
                <a:gd name="T22" fmla="*/ 295313 w 303"/>
                <a:gd name="T23" fmla="*/ 0 h 293"/>
                <a:gd name="T24" fmla="*/ 244753 w 303"/>
                <a:gd name="T25" fmla="*/ 0 h 293"/>
                <a:gd name="T26" fmla="*/ 204536 w 303"/>
                <a:gd name="T27" fmla="*/ 39782 h 293"/>
                <a:gd name="T28" fmla="*/ 204536 w 303"/>
                <a:gd name="T29" fmla="*/ 90931 h 293"/>
                <a:gd name="T30" fmla="*/ 244753 w 303"/>
                <a:gd name="T31" fmla="*/ 140943 h 293"/>
                <a:gd name="T32" fmla="*/ 295313 w 303"/>
                <a:gd name="T33" fmla="*/ 140943 h 293"/>
                <a:gd name="T34" fmla="*/ 347021 w 303"/>
                <a:gd name="T35" fmla="*/ 90931 h 293"/>
                <a:gd name="T36" fmla="*/ 347021 w 303"/>
                <a:gd name="T37" fmla="*/ 39782 h 293"/>
                <a:gd name="T38" fmla="*/ 295313 w 303"/>
                <a:gd name="T39" fmla="*/ 0 h 293"/>
                <a:gd name="T40" fmla="*/ 102268 w 303"/>
                <a:gd name="T41" fmla="*/ 190955 h 293"/>
                <a:gd name="T42" fmla="*/ 102268 w 303"/>
                <a:gd name="T43" fmla="*/ 190955 h 293"/>
                <a:gd name="T44" fmla="*/ 51708 w 303"/>
                <a:gd name="T45" fmla="*/ 190955 h 293"/>
                <a:gd name="T46" fmla="*/ 0 w 303"/>
                <a:gd name="T47" fmla="*/ 240967 h 293"/>
                <a:gd name="T48" fmla="*/ 0 w 303"/>
                <a:gd name="T49" fmla="*/ 290979 h 293"/>
                <a:gd name="T50" fmla="*/ 51708 w 303"/>
                <a:gd name="T51" fmla="*/ 331897 h 293"/>
                <a:gd name="T52" fmla="*/ 102268 w 303"/>
                <a:gd name="T53" fmla="*/ 331897 h 293"/>
                <a:gd name="T54" fmla="*/ 143634 w 303"/>
                <a:gd name="T55" fmla="*/ 290979 h 293"/>
                <a:gd name="T56" fmla="*/ 143634 w 303"/>
                <a:gd name="T57" fmla="*/ 240967 h 293"/>
                <a:gd name="T58" fmla="*/ 102268 w 303"/>
                <a:gd name="T59" fmla="*/ 190955 h 293"/>
                <a:gd name="T60" fmla="*/ 295313 w 303"/>
                <a:gd name="T61" fmla="*/ 190955 h 293"/>
                <a:gd name="T62" fmla="*/ 295313 w 303"/>
                <a:gd name="T63" fmla="*/ 190955 h 293"/>
                <a:gd name="T64" fmla="*/ 244753 w 303"/>
                <a:gd name="T65" fmla="*/ 190955 h 293"/>
                <a:gd name="T66" fmla="*/ 204536 w 303"/>
                <a:gd name="T67" fmla="*/ 240967 h 293"/>
                <a:gd name="T68" fmla="*/ 204536 w 303"/>
                <a:gd name="T69" fmla="*/ 290979 h 293"/>
                <a:gd name="T70" fmla="*/ 244753 w 303"/>
                <a:gd name="T71" fmla="*/ 331897 h 293"/>
                <a:gd name="T72" fmla="*/ 295313 w 303"/>
                <a:gd name="T73" fmla="*/ 331897 h 293"/>
                <a:gd name="T74" fmla="*/ 347021 w 303"/>
                <a:gd name="T75" fmla="*/ 290979 h 293"/>
                <a:gd name="T76" fmla="*/ 347021 w 303"/>
                <a:gd name="T77" fmla="*/ 240967 h 293"/>
                <a:gd name="T78" fmla="*/ 295313 w 303"/>
                <a:gd name="T79" fmla="*/ 190955 h 2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03" h="293">
                  <a:moveTo>
                    <a:pt x="89" y="0"/>
                  </a:moveTo>
                  <a:lnTo>
                    <a:pt x="89" y="0"/>
                  </a:lnTo>
                  <a:cubicBezTo>
                    <a:pt x="45" y="0"/>
                    <a:pt x="45" y="0"/>
                    <a:pt x="45" y="0"/>
                  </a:cubicBezTo>
                  <a:cubicBezTo>
                    <a:pt x="19" y="0"/>
                    <a:pt x="0" y="8"/>
                    <a:pt x="0" y="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6"/>
                    <a:pt x="19" y="124"/>
                    <a:pt x="45" y="12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116" y="124"/>
                    <a:pt x="125" y="106"/>
                    <a:pt x="125" y="8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8"/>
                    <a:pt x="116" y="0"/>
                    <a:pt x="89" y="0"/>
                  </a:cubicBezTo>
                  <a:close/>
                  <a:moveTo>
                    <a:pt x="257" y="0"/>
                  </a:moveTo>
                  <a:lnTo>
                    <a:pt x="257" y="0"/>
                  </a:lnTo>
                  <a:cubicBezTo>
                    <a:pt x="213" y="0"/>
                    <a:pt x="213" y="0"/>
                    <a:pt x="213" y="0"/>
                  </a:cubicBezTo>
                  <a:cubicBezTo>
                    <a:pt x="187" y="0"/>
                    <a:pt x="178" y="8"/>
                    <a:pt x="178" y="35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106"/>
                    <a:pt x="187" y="124"/>
                    <a:pt x="213" y="124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84" y="124"/>
                    <a:pt x="302" y="106"/>
                    <a:pt x="302" y="80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2" y="8"/>
                    <a:pt x="284" y="0"/>
                    <a:pt x="257" y="0"/>
                  </a:cubicBezTo>
                  <a:close/>
                  <a:moveTo>
                    <a:pt x="89" y="168"/>
                  </a:moveTo>
                  <a:lnTo>
                    <a:pt x="89" y="168"/>
                  </a:lnTo>
                  <a:cubicBezTo>
                    <a:pt x="45" y="168"/>
                    <a:pt x="45" y="168"/>
                    <a:pt x="45" y="168"/>
                  </a:cubicBezTo>
                  <a:cubicBezTo>
                    <a:pt x="19" y="168"/>
                    <a:pt x="0" y="186"/>
                    <a:pt x="0" y="2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83"/>
                    <a:pt x="19" y="292"/>
                    <a:pt x="45" y="292"/>
                  </a:cubicBezTo>
                  <a:cubicBezTo>
                    <a:pt x="89" y="292"/>
                    <a:pt x="89" y="292"/>
                    <a:pt x="89" y="292"/>
                  </a:cubicBezTo>
                  <a:cubicBezTo>
                    <a:pt x="116" y="292"/>
                    <a:pt x="125" y="283"/>
                    <a:pt x="125" y="256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5" y="186"/>
                    <a:pt x="116" y="168"/>
                    <a:pt x="89" y="168"/>
                  </a:cubicBezTo>
                  <a:close/>
                  <a:moveTo>
                    <a:pt x="257" y="168"/>
                  </a:moveTo>
                  <a:lnTo>
                    <a:pt x="257" y="168"/>
                  </a:lnTo>
                  <a:cubicBezTo>
                    <a:pt x="213" y="168"/>
                    <a:pt x="213" y="168"/>
                    <a:pt x="213" y="168"/>
                  </a:cubicBezTo>
                  <a:cubicBezTo>
                    <a:pt x="187" y="168"/>
                    <a:pt x="178" y="186"/>
                    <a:pt x="178" y="212"/>
                  </a:cubicBezTo>
                  <a:cubicBezTo>
                    <a:pt x="178" y="256"/>
                    <a:pt x="178" y="256"/>
                    <a:pt x="178" y="256"/>
                  </a:cubicBezTo>
                  <a:cubicBezTo>
                    <a:pt x="178" y="283"/>
                    <a:pt x="187" y="292"/>
                    <a:pt x="213" y="292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84" y="292"/>
                    <a:pt x="302" y="283"/>
                    <a:pt x="302" y="256"/>
                  </a:cubicBezTo>
                  <a:cubicBezTo>
                    <a:pt x="302" y="212"/>
                    <a:pt x="302" y="212"/>
                    <a:pt x="302" y="212"/>
                  </a:cubicBezTo>
                  <a:cubicBezTo>
                    <a:pt x="302" y="186"/>
                    <a:pt x="284" y="168"/>
                    <a:pt x="257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43"/>
            <p:cNvSpPr>
              <a:spLocks noChangeArrowheads="1"/>
            </p:cNvSpPr>
            <p:nvPr/>
          </p:nvSpPr>
          <p:spPr bwMode="auto">
            <a:xfrm>
              <a:off x="4813801" y="3870494"/>
              <a:ext cx="499916" cy="512370"/>
            </a:xfrm>
            <a:custGeom>
              <a:avLst/>
              <a:gdLst>
                <a:gd name="T0" fmla="*/ 0 w 373"/>
                <a:gd name="T1" fmla="*/ 0 h 382"/>
                <a:gd name="T2" fmla="*/ 0 w 373"/>
                <a:gd name="T3" fmla="*/ 0 h 382"/>
                <a:gd name="T4" fmla="*/ 0 w 373"/>
                <a:gd name="T5" fmla="*/ 73501 h 382"/>
                <a:gd name="T6" fmla="*/ 378397 w 373"/>
                <a:gd name="T7" fmla="*/ 451676 h 382"/>
                <a:gd name="T8" fmla="*/ 441266 w 373"/>
                <a:gd name="T9" fmla="*/ 451676 h 382"/>
                <a:gd name="T10" fmla="*/ 0 w 373"/>
                <a:gd name="T11" fmla="*/ 0 h 382"/>
                <a:gd name="T12" fmla="*/ 0 w 373"/>
                <a:gd name="T13" fmla="*/ 136333 h 382"/>
                <a:gd name="T14" fmla="*/ 0 w 373"/>
                <a:gd name="T15" fmla="*/ 136333 h 382"/>
                <a:gd name="T16" fmla="*/ 0 w 373"/>
                <a:gd name="T17" fmla="*/ 209834 h 382"/>
                <a:gd name="T18" fmla="*/ 232495 w 373"/>
                <a:gd name="T19" fmla="*/ 451676 h 382"/>
                <a:gd name="T20" fmla="*/ 306039 w 373"/>
                <a:gd name="T21" fmla="*/ 451676 h 382"/>
                <a:gd name="T22" fmla="*/ 0 w 373"/>
                <a:gd name="T23" fmla="*/ 136333 h 382"/>
                <a:gd name="T24" fmla="*/ 64055 w 373"/>
                <a:gd name="T25" fmla="*/ 315344 h 382"/>
                <a:gd name="T26" fmla="*/ 64055 w 373"/>
                <a:gd name="T27" fmla="*/ 315344 h 382"/>
                <a:gd name="T28" fmla="*/ 0 w 373"/>
                <a:gd name="T29" fmla="*/ 378175 h 382"/>
                <a:gd name="T30" fmla="*/ 64055 w 373"/>
                <a:gd name="T31" fmla="*/ 451676 h 382"/>
                <a:gd name="T32" fmla="*/ 126923 w 373"/>
                <a:gd name="T33" fmla="*/ 378175 h 382"/>
                <a:gd name="T34" fmla="*/ 64055 w 373"/>
                <a:gd name="T35" fmla="*/ 315344 h 3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3" h="382">
                  <a:moveTo>
                    <a:pt x="0" y="0"/>
                  </a:moveTo>
                  <a:lnTo>
                    <a:pt x="0" y="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178" y="62"/>
                    <a:pt x="319" y="204"/>
                    <a:pt x="319" y="381"/>
                  </a:cubicBezTo>
                  <a:cubicBezTo>
                    <a:pt x="372" y="381"/>
                    <a:pt x="372" y="381"/>
                    <a:pt x="372" y="381"/>
                  </a:cubicBezTo>
                  <a:cubicBezTo>
                    <a:pt x="372" y="168"/>
                    <a:pt x="205" y="0"/>
                    <a:pt x="0" y="0"/>
                  </a:cubicBezTo>
                  <a:close/>
                  <a:moveTo>
                    <a:pt x="0" y="115"/>
                  </a:moveTo>
                  <a:lnTo>
                    <a:pt x="0" y="115"/>
                  </a:lnTo>
                  <a:cubicBezTo>
                    <a:pt x="0" y="177"/>
                    <a:pt x="0" y="177"/>
                    <a:pt x="0" y="177"/>
                  </a:cubicBezTo>
                  <a:cubicBezTo>
                    <a:pt x="107" y="177"/>
                    <a:pt x="196" y="266"/>
                    <a:pt x="196" y="381"/>
                  </a:cubicBezTo>
                  <a:cubicBezTo>
                    <a:pt x="258" y="381"/>
                    <a:pt x="258" y="381"/>
                    <a:pt x="258" y="381"/>
                  </a:cubicBezTo>
                  <a:cubicBezTo>
                    <a:pt x="258" y="230"/>
                    <a:pt x="142" y="115"/>
                    <a:pt x="0" y="115"/>
                  </a:cubicBezTo>
                  <a:close/>
                  <a:moveTo>
                    <a:pt x="54" y="266"/>
                  </a:moveTo>
                  <a:lnTo>
                    <a:pt x="54" y="266"/>
                  </a:lnTo>
                  <a:cubicBezTo>
                    <a:pt x="27" y="266"/>
                    <a:pt x="0" y="293"/>
                    <a:pt x="0" y="319"/>
                  </a:cubicBezTo>
                  <a:cubicBezTo>
                    <a:pt x="0" y="355"/>
                    <a:pt x="27" y="381"/>
                    <a:pt x="54" y="381"/>
                  </a:cubicBezTo>
                  <a:cubicBezTo>
                    <a:pt x="89" y="381"/>
                    <a:pt x="107" y="355"/>
                    <a:pt x="107" y="319"/>
                  </a:cubicBezTo>
                  <a:cubicBezTo>
                    <a:pt x="107" y="293"/>
                    <a:pt x="89" y="266"/>
                    <a:pt x="54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AutoShape 119"/>
            <p:cNvSpPr/>
            <p:nvPr/>
          </p:nvSpPr>
          <p:spPr bwMode="auto">
            <a:xfrm>
              <a:off x="3734027" y="3699390"/>
              <a:ext cx="466912" cy="4652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/>
                <a:cs typeface="Gill Sans" charset="0"/>
                <a:sym typeface="Gill Sans" charset="0"/>
              </a:endParaRPr>
            </a:p>
          </p:txBody>
        </p:sp>
        <p:sp>
          <p:nvSpPr>
            <p:cNvPr id="13" name="AutoShape 34"/>
            <p:cNvSpPr/>
            <p:nvPr/>
          </p:nvSpPr>
          <p:spPr bwMode="auto">
            <a:xfrm>
              <a:off x="4784035" y="2764901"/>
              <a:ext cx="446172" cy="4474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4" y="0"/>
                  </a:moveTo>
                  <a:cubicBezTo>
                    <a:pt x="12264" y="0"/>
                    <a:pt x="13649" y="287"/>
                    <a:pt x="14957" y="861"/>
                  </a:cubicBezTo>
                  <a:cubicBezTo>
                    <a:pt x="16265" y="1434"/>
                    <a:pt x="17412" y="2210"/>
                    <a:pt x="18398" y="3198"/>
                  </a:cubicBezTo>
                  <a:cubicBezTo>
                    <a:pt x="19387" y="4186"/>
                    <a:pt x="20167" y="5332"/>
                    <a:pt x="20738" y="6645"/>
                  </a:cubicBezTo>
                  <a:cubicBezTo>
                    <a:pt x="21311" y="7958"/>
                    <a:pt x="21599" y="9341"/>
                    <a:pt x="21599" y="10801"/>
                  </a:cubicBezTo>
                  <a:cubicBezTo>
                    <a:pt x="21599" y="12280"/>
                    <a:pt x="21311" y="13669"/>
                    <a:pt x="20738" y="14971"/>
                  </a:cubicBezTo>
                  <a:cubicBezTo>
                    <a:pt x="20167" y="16272"/>
                    <a:pt x="19387" y="17413"/>
                    <a:pt x="18398" y="18401"/>
                  </a:cubicBezTo>
                  <a:cubicBezTo>
                    <a:pt x="17412" y="19386"/>
                    <a:pt x="16265" y="20171"/>
                    <a:pt x="14957" y="20738"/>
                  </a:cubicBezTo>
                  <a:cubicBezTo>
                    <a:pt x="13649" y="21312"/>
                    <a:pt x="12264" y="21599"/>
                    <a:pt x="10804" y="21599"/>
                  </a:cubicBezTo>
                  <a:cubicBezTo>
                    <a:pt x="9326" y="21599"/>
                    <a:pt x="7936" y="21312"/>
                    <a:pt x="6633" y="20738"/>
                  </a:cubicBezTo>
                  <a:cubicBezTo>
                    <a:pt x="5328" y="20171"/>
                    <a:pt x="4184" y="19386"/>
                    <a:pt x="3195" y="18401"/>
                  </a:cubicBezTo>
                  <a:cubicBezTo>
                    <a:pt x="2209" y="17413"/>
                    <a:pt x="1429" y="16272"/>
                    <a:pt x="856" y="14971"/>
                  </a:cubicBezTo>
                  <a:cubicBezTo>
                    <a:pt x="285" y="13669"/>
                    <a:pt x="0" y="12280"/>
                    <a:pt x="0" y="10801"/>
                  </a:cubicBezTo>
                  <a:cubicBezTo>
                    <a:pt x="0" y="9341"/>
                    <a:pt x="285" y="7958"/>
                    <a:pt x="856" y="6645"/>
                  </a:cubicBezTo>
                  <a:cubicBezTo>
                    <a:pt x="1429" y="5332"/>
                    <a:pt x="2209" y="4186"/>
                    <a:pt x="3195" y="3198"/>
                  </a:cubicBezTo>
                  <a:cubicBezTo>
                    <a:pt x="4184" y="2210"/>
                    <a:pt x="5328" y="1434"/>
                    <a:pt x="6633" y="861"/>
                  </a:cubicBezTo>
                  <a:cubicBezTo>
                    <a:pt x="7936" y="285"/>
                    <a:pt x="9326" y="0"/>
                    <a:pt x="10804" y="0"/>
                  </a:cubicBezTo>
                  <a:moveTo>
                    <a:pt x="6450" y="2241"/>
                  </a:moveTo>
                  <a:cubicBezTo>
                    <a:pt x="6133" y="2258"/>
                    <a:pt x="5783" y="2408"/>
                    <a:pt x="5393" y="2687"/>
                  </a:cubicBezTo>
                  <a:cubicBezTo>
                    <a:pt x="5006" y="2969"/>
                    <a:pt x="4627" y="3294"/>
                    <a:pt x="4257" y="3658"/>
                  </a:cubicBezTo>
                  <a:cubicBezTo>
                    <a:pt x="3890" y="4028"/>
                    <a:pt x="3548" y="4409"/>
                    <a:pt x="3237" y="4793"/>
                  </a:cubicBezTo>
                  <a:cubicBezTo>
                    <a:pt x="2927" y="5186"/>
                    <a:pt x="2684" y="5505"/>
                    <a:pt x="2514" y="5753"/>
                  </a:cubicBezTo>
                  <a:lnTo>
                    <a:pt x="2568" y="5753"/>
                  </a:lnTo>
                  <a:cubicBezTo>
                    <a:pt x="2604" y="5753"/>
                    <a:pt x="2661" y="5742"/>
                    <a:pt x="2737" y="5716"/>
                  </a:cubicBezTo>
                  <a:cubicBezTo>
                    <a:pt x="2814" y="5688"/>
                    <a:pt x="2850" y="5728"/>
                    <a:pt x="2850" y="5838"/>
                  </a:cubicBezTo>
                  <a:cubicBezTo>
                    <a:pt x="2850" y="5875"/>
                    <a:pt x="2839" y="5920"/>
                    <a:pt x="2811" y="5979"/>
                  </a:cubicBezTo>
                  <a:cubicBezTo>
                    <a:pt x="2783" y="6035"/>
                    <a:pt x="2833" y="6069"/>
                    <a:pt x="2961" y="6069"/>
                  </a:cubicBezTo>
                  <a:cubicBezTo>
                    <a:pt x="2997" y="6069"/>
                    <a:pt x="3020" y="6041"/>
                    <a:pt x="3028" y="5985"/>
                  </a:cubicBezTo>
                  <a:cubicBezTo>
                    <a:pt x="3037" y="5931"/>
                    <a:pt x="3051" y="5931"/>
                    <a:pt x="3068" y="5985"/>
                  </a:cubicBezTo>
                  <a:lnTo>
                    <a:pt x="3122" y="6199"/>
                  </a:lnTo>
                  <a:lnTo>
                    <a:pt x="3122" y="6227"/>
                  </a:lnTo>
                  <a:cubicBezTo>
                    <a:pt x="3122" y="6267"/>
                    <a:pt x="3099" y="6295"/>
                    <a:pt x="3054" y="6312"/>
                  </a:cubicBezTo>
                  <a:cubicBezTo>
                    <a:pt x="3011" y="6326"/>
                    <a:pt x="2997" y="6354"/>
                    <a:pt x="3014" y="6394"/>
                  </a:cubicBezTo>
                  <a:cubicBezTo>
                    <a:pt x="3051" y="6428"/>
                    <a:pt x="3093" y="6442"/>
                    <a:pt x="3141" y="6442"/>
                  </a:cubicBezTo>
                  <a:lnTo>
                    <a:pt x="3271" y="6442"/>
                  </a:lnTo>
                  <a:lnTo>
                    <a:pt x="3325" y="6417"/>
                  </a:lnTo>
                  <a:lnTo>
                    <a:pt x="3353" y="6394"/>
                  </a:lnTo>
                  <a:cubicBezTo>
                    <a:pt x="3353" y="6442"/>
                    <a:pt x="3379" y="6481"/>
                    <a:pt x="3432" y="6504"/>
                  </a:cubicBezTo>
                  <a:cubicBezTo>
                    <a:pt x="3489" y="6532"/>
                    <a:pt x="3534" y="6544"/>
                    <a:pt x="3568" y="6544"/>
                  </a:cubicBezTo>
                  <a:lnTo>
                    <a:pt x="3596" y="6544"/>
                  </a:lnTo>
                  <a:cubicBezTo>
                    <a:pt x="3596" y="6558"/>
                    <a:pt x="3576" y="6575"/>
                    <a:pt x="3543" y="6592"/>
                  </a:cubicBezTo>
                  <a:cubicBezTo>
                    <a:pt x="3506" y="6614"/>
                    <a:pt x="3506" y="6642"/>
                    <a:pt x="3543" y="6673"/>
                  </a:cubicBezTo>
                  <a:lnTo>
                    <a:pt x="3853" y="6730"/>
                  </a:lnTo>
                  <a:lnTo>
                    <a:pt x="3853" y="6758"/>
                  </a:lnTo>
                  <a:lnTo>
                    <a:pt x="4043" y="7148"/>
                  </a:lnTo>
                  <a:cubicBezTo>
                    <a:pt x="4043" y="7182"/>
                    <a:pt x="4028" y="7232"/>
                    <a:pt x="4003" y="7280"/>
                  </a:cubicBezTo>
                  <a:cubicBezTo>
                    <a:pt x="3975" y="7337"/>
                    <a:pt x="3944" y="7365"/>
                    <a:pt x="3907" y="7365"/>
                  </a:cubicBezTo>
                  <a:cubicBezTo>
                    <a:pt x="3870" y="7365"/>
                    <a:pt x="3856" y="7354"/>
                    <a:pt x="3867" y="7326"/>
                  </a:cubicBezTo>
                  <a:cubicBezTo>
                    <a:pt x="3876" y="7297"/>
                    <a:pt x="3879" y="7263"/>
                    <a:pt x="3879" y="7232"/>
                  </a:cubicBezTo>
                  <a:cubicBezTo>
                    <a:pt x="3879" y="7193"/>
                    <a:pt x="3870" y="7159"/>
                    <a:pt x="3853" y="7134"/>
                  </a:cubicBezTo>
                  <a:cubicBezTo>
                    <a:pt x="3836" y="7105"/>
                    <a:pt x="3769" y="7094"/>
                    <a:pt x="3650" y="7094"/>
                  </a:cubicBezTo>
                  <a:cubicBezTo>
                    <a:pt x="3633" y="7094"/>
                    <a:pt x="3608" y="7100"/>
                    <a:pt x="3582" y="7105"/>
                  </a:cubicBezTo>
                  <a:cubicBezTo>
                    <a:pt x="3554" y="7117"/>
                    <a:pt x="3551" y="7139"/>
                    <a:pt x="3568" y="7176"/>
                  </a:cubicBezTo>
                  <a:lnTo>
                    <a:pt x="3732" y="7523"/>
                  </a:lnTo>
                  <a:lnTo>
                    <a:pt x="3771" y="7551"/>
                  </a:lnTo>
                  <a:lnTo>
                    <a:pt x="3800" y="7580"/>
                  </a:lnTo>
                  <a:cubicBezTo>
                    <a:pt x="3709" y="7580"/>
                    <a:pt x="3647" y="7690"/>
                    <a:pt x="3616" y="7904"/>
                  </a:cubicBezTo>
                  <a:cubicBezTo>
                    <a:pt x="3585" y="8119"/>
                    <a:pt x="3568" y="8274"/>
                    <a:pt x="3568" y="8362"/>
                  </a:cubicBezTo>
                  <a:lnTo>
                    <a:pt x="3622" y="8610"/>
                  </a:lnTo>
                  <a:lnTo>
                    <a:pt x="3650" y="8686"/>
                  </a:lnTo>
                  <a:lnTo>
                    <a:pt x="3650" y="8743"/>
                  </a:lnTo>
                  <a:lnTo>
                    <a:pt x="3596" y="9002"/>
                  </a:lnTo>
                  <a:lnTo>
                    <a:pt x="3989" y="9581"/>
                  </a:lnTo>
                  <a:lnTo>
                    <a:pt x="4071" y="9581"/>
                  </a:lnTo>
                  <a:cubicBezTo>
                    <a:pt x="4088" y="9618"/>
                    <a:pt x="4079" y="9652"/>
                    <a:pt x="4043" y="9691"/>
                  </a:cubicBezTo>
                  <a:cubicBezTo>
                    <a:pt x="4006" y="9725"/>
                    <a:pt x="3997" y="9762"/>
                    <a:pt x="4014" y="9796"/>
                  </a:cubicBezTo>
                  <a:lnTo>
                    <a:pt x="4125" y="9906"/>
                  </a:lnTo>
                  <a:cubicBezTo>
                    <a:pt x="4125" y="9993"/>
                    <a:pt x="4142" y="10061"/>
                    <a:pt x="4178" y="10098"/>
                  </a:cubicBezTo>
                  <a:cubicBezTo>
                    <a:pt x="4212" y="10143"/>
                    <a:pt x="4272" y="10197"/>
                    <a:pt x="4353" y="10270"/>
                  </a:cubicBezTo>
                  <a:cubicBezTo>
                    <a:pt x="4334" y="10380"/>
                    <a:pt x="4427" y="10479"/>
                    <a:pt x="4630" y="10572"/>
                  </a:cubicBezTo>
                  <a:cubicBezTo>
                    <a:pt x="4834" y="10668"/>
                    <a:pt x="4961" y="10733"/>
                    <a:pt x="5017" y="10773"/>
                  </a:cubicBezTo>
                  <a:cubicBezTo>
                    <a:pt x="5088" y="10976"/>
                    <a:pt x="5178" y="11179"/>
                    <a:pt x="5286" y="11382"/>
                  </a:cubicBezTo>
                  <a:cubicBezTo>
                    <a:pt x="5393" y="11588"/>
                    <a:pt x="5526" y="11758"/>
                    <a:pt x="5679" y="11908"/>
                  </a:cubicBezTo>
                  <a:lnTo>
                    <a:pt x="5707" y="12094"/>
                  </a:lnTo>
                  <a:cubicBezTo>
                    <a:pt x="5707" y="12111"/>
                    <a:pt x="5684" y="12133"/>
                    <a:pt x="5639" y="12150"/>
                  </a:cubicBezTo>
                  <a:cubicBezTo>
                    <a:pt x="5594" y="12167"/>
                    <a:pt x="5588" y="12195"/>
                    <a:pt x="5625" y="12227"/>
                  </a:cubicBezTo>
                  <a:lnTo>
                    <a:pt x="5842" y="12325"/>
                  </a:lnTo>
                  <a:cubicBezTo>
                    <a:pt x="5876" y="12289"/>
                    <a:pt x="5924" y="12325"/>
                    <a:pt x="5984" y="12433"/>
                  </a:cubicBezTo>
                  <a:cubicBezTo>
                    <a:pt x="6040" y="12543"/>
                    <a:pt x="6088" y="12613"/>
                    <a:pt x="6125" y="12647"/>
                  </a:cubicBezTo>
                  <a:lnTo>
                    <a:pt x="6097" y="12729"/>
                  </a:lnTo>
                  <a:lnTo>
                    <a:pt x="6261" y="12961"/>
                  </a:lnTo>
                  <a:lnTo>
                    <a:pt x="6342" y="12989"/>
                  </a:lnTo>
                  <a:lnTo>
                    <a:pt x="6396" y="12879"/>
                  </a:lnTo>
                  <a:cubicBezTo>
                    <a:pt x="6359" y="12788"/>
                    <a:pt x="6297" y="12667"/>
                    <a:pt x="6207" y="12520"/>
                  </a:cubicBezTo>
                  <a:cubicBezTo>
                    <a:pt x="6116" y="12370"/>
                    <a:pt x="6023" y="12226"/>
                    <a:pt x="5930" y="12088"/>
                  </a:cubicBezTo>
                  <a:cubicBezTo>
                    <a:pt x="5834" y="11947"/>
                    <a:pt x="5755" y="11826"/>
                    <a:pt x="5693" y="11710"/>
                  </a:cubicBezTo>
                  <a:cubicBezTo>
                    <a:pt x="5628" y="11600"/>
                    <a:pt x="5597" y="11532"/>
                    <a:pt x="5597" y="11515"/>
                  </a:cubicBezTo>
                  <a:cubicBezTo>
                    <a:pt x="5597" y="11492"/>
                    <a:pt x="5588" y="11422"/>
                    <a:pt x="5571" y="11295"/>
                  </a:cubicBezTo>
                  <a:cubicBezTo>
                    <a:pt x="5551" y="11168"/>
                    <a:pt x="5534" y="11097"/>
                    <a:pt x="5517" y="11069"/>
                  </a:cubicBezTo>
                  <a:cubicBezTo>
                    <a:pt x="5571" y="11103"/>
                    <a:pt x="5639" y="11137"/>
                    <a:pt x="5721" y="11168"/>
                  </a:cubicBezTo>
                  <a:cubicBezTo>
                    <a:pt x="5800" y="11202"/>
                    <a:pt x="5868" y="11235"/>
                    <a:pt x="5922" y="11267"/>
                  </a:cubicBezTo>
                  <a:cubicBezTo>
                    <a:pt x="5958" y="11492"/>
                    <a:pt x="6046" y="11676"/>
                    <a:pt x="6187" y="11809"/>
                  </a:cubicBezTo>
                  <a:cubicBezTo>
                    <a:pt x="6326" y="11947"/>
                    <a:pt x="6450" y="12099"/>
                    <a:pt x="6557" y="12272"/>
                  </a:cubicBezTo>
                  <a:cubicBezTo>
                    <a:pt x="6520" y="12305"/>
                    <a:pt x="6520" y="12325"/>
                    <a:pt x="6557" y="12337"/>
                  </a:cubicBezTo>
                  <a:cubicBezTo>
                    <a:pt x="6594" y="12348"/>
                    <a:pt x="6625" y="12354"/>
                    <a:pt x="6653" y="12354"/>
                  </a:cubicBezTo>
                  <a:cubicBezTo>
                    <a:pt x="6687" y="12387"/>
                    <a:pt x="6707" y="12452"/>
                    <a:pt x="6707" y="12543"/>
                  </a:cubicBezTo>
                  <a:cubicBezTo>
                    <a:pt x="6834" y="12684"/>
                    <a:pt x="6998" y="12884"/>
                    <a:pt x="7199" y="13138"/>
                  </a:cubicBezTo>
                  <a:cubicBezTo>
                    <a:pt x="7402" y="13384"/>
                    <a:pt x="7504" y="13584"/>
                    <a:pt x="7504" y="13731"/>
                  </a:cubicBezTo>
                  <a:lnTo>
                    <a:pt x="7504" y="13754"/>
                  </a:lnTo>
                  <a:lnTo>
                    <a:pt x="7450" y="13949"/>
                  </a:lnTo>
                  <a:cubicBezTo>
                    <a:pt x="7504" y="14090"/>
                    <a:pt x="7597" y="14205"/>
                    <a:pt x="7727" y="14290"/>
                  </a:cubicBezTo>
                  <a:cubicBezTo>
                    <a:pt x="7857" y="14378"/>
                    <a:pt x="7987" y="14443"/>
                    <a:pt x="8114" y="14499"/>
                  </a:cubicBezTo>
                  <a:lnTo>
                    <a:pt x="8168" y="14499"/>
                  </a:lnTo>
                  <a:cubicBezTo>
                    <a:pt x="8349" y="14592"/>
                    <a:pt x="8532" y="14685"/>
                    <a:pt x="8721" y="14790"/>
                  </a:cubicBezTo>
                  <a:cubicBezTo>
                    <a:pt x="8911" y="14897"/>
                    <a:pt x="9106" y="14985"/>
                    <a:pt x="9304" y="15055"/>
                  </a:cubicBezTo>
                  <a:lnTo>
                    <a:pt x="9614" y="14863"/>
                  </a:lnTo>
                  <a:cubicBezTo>
                    <a:pt x="9688" y="14886"/>
                    <a:pt x="9764" y="14928"/>
                    <a:pt x="9846" y="15002"/>
                  </a:cubicBezTo>
                  <a:cubicBezTo>
                    <a:pt x="9925" y="15072"/>
                    <a:pt x="10018" y="15154"/>
                    <a:pt x="10123" y="15250"/>
                  </a:cubicBezTo>
                  <a:cubicBezTo>
                    <a:pt x="10225" y="15343"/>
                    <a:pt x="10346" y="15431"/>
                    <a:pt x="10487" y="15513"/>
                  </a:cubicBezTo>
                  <a:cubicBezTo>
                    <a:pt x="10626" y="15597"/>
                    <a:pt x="10787" y="15645"/>
                    <a:pt x="10968" y="15662"/>
                  </a:cubicBezTo>
                  <a:cubicBezTo>
                    <a:pt x="11092" y="15575"/>
                    <a:pt x="11157" y="15597"/>
                    <a:pt x="11157" y="15727"/>
                  </a:cubicBezTo>
                  <a:lnTo>
                    <a:pt x="11157" y="15784"/>
                  </a:lnTo>
                  <a:lnTo>
                    <a:pt x="11496" y="16193"/>
                  </a:lnTo>
                  <a:lnTo>
                    <a:pt x="11550" y="16391"/>
                  </a:lnTo>
                  <a:cubicBezTo>
                    <a:pt x="11640" y="16444"/>
                    <a:pt x="11731" y="16512"/>
                    <a:pt x="11827" y="16594"/>
                  </a:cubicBezTo>
                  <a:cubicBezTo>
                    <a:pt x="11920" y="16676"/>
                    <a:pt x="11996" y="16766"/>
                    <a:pt x="12050" y="16865"/>
                  </a:cubicBezTo>
                  <a:lnTo>
                    <a:pt x="12103" y="16865"/>
                  </a:lnTo>
                  <a:cubicBezTo>
                    <a:pt x="12194" y="16865"/>
                    <a:pt x="12267" y="16907"/>
                    <a:pt x="12327" y="16986"/>
                  </a:cubicBezTo>
                  <a:cubicBezTo>
                    <a:pt x="12386" y="17068"/>
                    <a:pt x="12459" y="17108"/>
                    <a:pt x="12550" y="17108"/>
                  </a:cubicBezTo>
                  <a:cubicBezTo>
                    <a:pt x="12604" y="17108"/>
                    <a:pt x="12632" y="17079"/>
                    <a:pt x="12632" y="17029"/>
                  </a:cubicBezTo>
                  <a:cubicBezTo>
                    <a:pt x="12632" y="16902"/>
                    <a:pt x="12640" y="16820"/>
                    <a:pt x="12657" y="16777"/>
                  </a:cubicBezTo>
                  <a:cubicBezTo>
                    <a:pt x="12674" y="16738"/>
                    <a:pt x="12700" y="16710"/>
                    <a:pt x="12725" y="16704"/>
                  </a:cubicBezTo>
                  <a:cubicBezTo>
                    <a:pt x="12753" y="16693"/>
                    <a:pt x="12782" y="16687"/>
                    <a:pt x="12807" y="16687"/>
                  </a:cubicBezTo>
                  <a:cubicBezTo>
                    <a:pt x="12835" y="16687"/>
                    <a:pt x="12849" y="16670"/>
                    <a:pt x="12849" y="16633"/>
                  </a:cubicBezTo>
                  <a:lnTo>
                    <a:pt x="12793" y="16554"/>
                  </a:lnTo>
                  <a:cubicBezTo>
                    <a:pt x="12756" y="16554"/>
                    <a:pt x="12731" y="16577"/>
                    <a:pt x="12714" y="16622"/>
                  </a:cubicBezTo>
                  <a:cubicBezTo>
                    <a:pt x="12694" y="16667"/>
                    <a:pt x="12669" y="16670"/>
                    <a:pt x="12632" y="16633"/>
                  </a:cubicBezTo>
                  <a:lnTo>
                    <a:pt x="12440" y="16743"/>
                  </a:lnTo>
                  <a:lnTo>
                    <a:pt x="12211" y="16687"/>
                  </a:lnTo>
                  <a:lnTo>
                    <a:pt x="11889" y="16136"/>
                  </a:lnTo>
                  <a:lnTo>
                    <a:pt x="11996" y="15366"/>
                  </a:lnTo>
                  <a:cubicBezTo>
                    <a:pt x="12013" y="15332"/>
                    <a:pt x="11979" y="15287"/>
                    <a:pt x="11894" y="15244"/>
                  </a:cubicBezTo>
                  <a:cubicBezTo>
                    <a:pt x="11807" y="15199"/>
                    <a:pt x="11784" y="15154"/>
                    <a:pt x="11818" y="15112"/>
                  </a:cubicBezTo>
                  <a:cubicBezTo>
                    <a:pt x="11694" y="15032"/>
                    <a:pt x="11541" y="15001"/>
                    <a:pt x="11360" y="15001"/>
                  </a:cubicBezTo>
                  <a:cubicBezTo>
                    <a:pt x="11324" y="15001"/>
                    <a:pt x="11230" y="15013"/>
                    <a:pt x="11083" y="15038"/>
                  </a:cubicBezTo>
                  <a:cubicBezTo>
                    <a:pt x="10934" y="15066"/>
                    <a:pt x="10857" y="15055"/>
                    <a:pt x="10857" y="15001"/>
                  </a:cubicBezTo>
                  <a:cubicBezTo>
                    <a:pt x="10857" y="14945"/>
                    <a:pt x="10872" y="14874"/>
                    <a:pt x="10900" y="14784"/>
                  </a:cubicBezTo>
                  <a:cubicBezTo>
                    <a:pt x="10925" y="14691"/>
                    <a:pt x="10959" y="14598"/>
                    <a:pt x="10993" y="14493"/>
                  </a:cubicBezTo>
                  <a:cubicBezTo>
                    <a:pt x="11030" y="14389"/>
                    <a:pt x="11058" y="14301"/>
                    <a:pt x="11075" y="14228"/>
                  </a:cubicBezTo>
                  <a:cubicBezTo>
                    <a:pt x="11092" y="14157"/>
                    <a:pt x="11103" y="14112"/>
                    <a:pt x="11103" y="14095"/>
                  </a:cubicBezTo>
                  <a:lnTo>
                    <a:pt x="11278" y="13731"/>
                  </a:lnTo>
                  <a:lnTo>
                    <a:pt x="11239" y="13677"/>
                  </a:lnTo>
                  <a:lnTo>
                    <a:pt x="11021" y="13621"/>
                  </a:lnTo>
                  <a:cubicBezTo>
                    <a:pt x="10985" y="13621"/>
                    <a:pt x="10925" y="13649"/>
                    <a:pt x="10846" y="13706"/>
                  </a:cubicBezTo>
                  <a:cubicBezTo>
                    <a:pt x="10764" y="13754"/>
                    <a:pt x="10685" y="13821"/>
                    <a:pt x="10609" y="13898"/>
                  </a:cubicBezTo>
                  <a:cubicBezTo>
                    <a:pt x="10533" y="13974"/>
                    <a:pt x="10468" y="14053"/>
                    <a:pt x="10414" y="14123"/>
                  </a:cubicBezTo>
                  <a:cubicBezTo>
                    <a:pt x="10360" y="14197"/>
                    <a:pt x="10332" y="14256"/>
                    <a:pt x="10332" y="14313"/>
                  </a:cubicBezTo>
                  <a:lnTo>
                    <a:pt x="9724" y="14442"/>
                  </a:lnTo>
                  <a:cubicBezTo>
                    <a:pt x="9597" y="14442"/>
                    <a:pt x="9493" y="14394"/>
                    <a:pt x="9411" y="14284"/>
                  </a:cubicBezTo>
                  <a:cubicBezTo>
                    <a:pt x="9377" y="14140"/>
                    <a:pt x="9301" y="13979"/>
                    <a:pt x="9182" y="13804"/>
                  </a:cubicBezTo>
                  <a:cubicBezTo>
                    <a:pt x="9066" y="13627"/>
                    <a:pt x="9007" y="13474"/>
                    <a:pt x="9007" y="13336"/>
                  </a:cubicBezTo>
                  <a:cubicBezTo>
                    <a:pt x="9007" y="13132"/>
                    <a:pt x="9041" y="12938"/>
                    <a:pt x="9114" y="12757"/>
                  </a:cubicBezTo>
                  <a:cubicBezTo>
                    <a:pt x="9188" y="12576"/>
                    <a:pt x="9159" y="12382"/>
                    <a:pt x="9032" y="12178"/>
                  </a:cubicBezTo>
                  <a:cubicBezTo>
                    <a:pt x="9052" y="12178"/>
                    <a:pt x="9075" y="12167"/>
                    <a:pt x="9100" y="12150"/>
                  </a:cubicBezTo>
                  <a:cubicBezTo>
                    <a:pt x="9128" y="12133"/>
                    <a:pt x="9134" y="12105"/>
                    <a:pt x="9114" y="12068"/>
                  </a:cubicBezTo>
                  <a:lnTo>
                    <a:pt x="9275" y="11879"/>
                  </a:lnTo>
                  <a:lnTo>
                    <a:pt x="9303" y="11851"/>
                  </a:lnTo>
                  <a:lnTo>
                    <a:pt x="9329" y="11879"/>
                  </a:lnTo>
                  <a:cubicBezTo>
                    <a:pt x="9456" y="11786"/>
                    <a:pt x="9623" y="11758"/>
                    <a:pt x="9832" y="11786"/>
                  </a:cubicBezTo>
                  <a:cubicBezTo>
                    <a:pt x="10038" y="11809"/>
                    <a:pt x="10168" y="11746"/>
                    <a:pt x="10225" y="11594"/>
                  </a:cubicBezTo>
                  <a:lnTo>
                    <a:pt x="10439" y="11769"/>
                  </a:lnTo>
                  <a:cubicBezTo>
                    <a:pt x="10476" y="11786"/>
                    <a:pt x="10516" y="11769"/>
                    <a:pt x="10561" y="11710"/>
                  </a:cubicBezTo>
                  <a:cubicBezTo>
                    <a:pt x="10606" y="11653"/>
                    <a:pt x="10629" y="11605"/>
                    <a:pt x="10629" y="11566"/>
                  </a:cubicBezTo>
                  <a:lnTo>
                    <a:pt x="10521" y="11515"/>
                  </a:lnTo>
                  <a:lnTo>
                    <a:pt x="11050" y="11377"/>
                  </a:lnTo>
                  <a:lnTo>
                    <a:pt x="11075" y="11461"/>
                  </a:lnTo>
                  <a:lnTo>
                    <a:pt x="11332" y="11433"/>
                  </a:lnTo>
                  <a:lnTo>
                    <a:pt x="11629" y="11619"/>
                  </a:lnTo>
                  <a:cubicBezTo>
                    <a:pt x="11665" y="11619"/>
                    <a:pt x="11702" y="11600"/>
                    <a:pt x="11739" y="11554"/>
                  </a:cubicBezTo>
                  <a:cubicBezTo>
                    <a:pt x="11776" y="11509"/>
                    <a:pt x="11815" y="11504"/>
                    <a:pt x="11860" y="11537"/>
                  </a:cubicBezTo>
                  <a:lnTo>
                    <a:pt x="12132" y="11825"/>
                  </a:lnTo>
                  <a:cubicBezTo>
                    <a:pt x="12095" y="11896"/>
                    <a:pt x="12089" y="11952"/>
                    <a:pt x="12118" y="11984"/>
                  </a:cubicBezTo>
                  <a:cubicBezTo>
                    <a:pt x="12143" y="12023"/>
                    <a:pt x="12157" y="12057"/>
                    <a:pt x="12157" y="12094"/>
                  </a:cubicBezTo>
                  <a:cubicBezTo>
                    <a:pt x="12157" y="12150"/>
                    <a:pt x="12205" y="12271"/>
                    <a:pt x="12298" y="12463"/>
                  </a:cubicBezTo>
                  <a:cubicBezTo>
                    <a:pt x="12394" y="12658"/>
                    <a:pt x="12479" y="12757"/>
                    <a:pt x="12550" y="12757"/>
                  </a:cubicBezTo>
                  <a:cubicBezTo>
                    <a:pt x="12640" y="12757"/>
                    <a:pt x="12680" y="12698"/>
                    <a:pt x="12671" y="12582"/>
                  </a:cubicBezTo>
                  <a:cubicBezTo>
                    <a:pt x="12663" y="12466"/>
                    <a:pt x="12657" y="12390"/>
                    <a:pt x="12657" y="12356"/>
                  </a:cubicBezTo>
                  <a:cubicBezTo>
                    <a:pt x="12657" y="12176"/>
                    <a:pt x="12620" y="11998"/>
                    <a:pt x="12550" y="11828"/>
                  </a:cubicBezTo>
                  <a:cubicBezTo>
                    <a:pt x="12479" y="11656"/>
                    <a:pt x="12409" y="11481"/>
                    <a:pt x="12346" y="11298"/>
                  </a:cubicBezTo>
                  <a:lnTo>
                    <a:pt x="12346" y="11221"/>
                  </a:lnTo>
                  <a:cubicBezTo>
                    <a:pt x="12346" y="11128"/>
                    <a:pt x="12403" y="11049"/>
                    <a:pt x="12516" y="10984"/>
                  </a:cubicBezTo>
                  <a:cubicBezTo>
                    <a:pt x="12629" y="10911"/>
                    <a:pt x="12685" y="10874"/>
                    <a:pt x="12685" y="10851"/>
                  </a:cubicBezTo>
                  <a:cubicBezTo>
                    <a:pt x="12776" y="10781"/>
                    <a:pt x="12878" y="10707"/>
                    <a:pt x="12991" y="10637"/>
                  </a:cubicBezTo>
                  <a:cubicBezTo>
                    <a:pt x="13101" y="10563"/>
                    <a:pt x="13186" y="10482"/>
                    <a:pt x="13239" y="10383"/>
                  </a:cubicBezTo>
                  <a:lnTo>
                    <a:pt x="13347" y="10163"/>
                  </a:lnTo>
                  <a:lnTo>
                    <a:pt x="13347" y="10030"/>
                  </a:lnTo>
                  <a:lnTo>
                    <a:pt x="13429" y="10030"/>
                  </a:lnTo>
                  <a:cubicBezTo>
                    <a:pt x="13465" y="10030"/>
                    <a:pt x="13482" y="10002"/>
                    <a:pt x="13482" y="9948"/>
                  </a:cubicBezTo>
                  <a:cubicBezTo>
                    <a:pt x="13482" y="9931"/>
                    <a:pt x="13471" y="9914"/>
                    <a:pt x="13443" y="9903"/>
                  </a:cubicBezTo>
                  <a:cubicBezTo>
                    <a:pt x="13414" y="9886"/>
                    <a:pt x="13383" y="9863"/>
                    <a:pt x="13347" y="9827"/>
                  </a:cubicBezTo>
                  <a:cubicBezTo>
                    <a:pt x="13313" y="9810"/>
                    <a:pt x="13276" y="9782"/>
                    <a:pt x="13239" y="9742"/>
                  </a:cubicBezTo>
                  <a:lnTo>
                    <a:pt x="13321" y="9694"/>
                  </a:lnTo>
                  <a:cubicBezTo>
                    <a:pt x="13358" y="9638"/>
                    <a:pt x="13383" y="9573"/>
                    <a:pt x="13403" y="9491"/>
                  </a:cubicBezTo>
                  <a:cubicBezTo>
                    <a:pt x="13420" y="9406"/>
                    <a:pt x="13412" y="9335"/>
                    <a:pt x="13375" y="9273"/>
                  </a:cubicBezTo>
                  <a:lnTo>
                    <a:pt x="13578" y="9163"/>
                  </a:lnTo>
                  <a:cubicBezTo>
                    <a:pt x="13558" y="9220"/>
                    <a:pt x="13578" y="9254"/>
                    <a:pt x="13632" y="9273"/>
                  </a:cubicBezTo>
                  <a:cubicBezTo>
                    <a:pt x="13686" y="9290"/>
                    <a:pt x="13731" y="9290"/>
                    <a:pt x="13768" y="9273"/>
                  </a:cubicBezTo>
                  <a:lnTo>
                    <a:pt x="13903" y="9053"/>
                  </a:lnTo>
                  <a:cubicBezTo>
                    <a:pt x="13866" y="8966"/>
                    <a:pt x="13844" y="8932"/>
                    <a:pt x="13835" y="8960"/>
                  </a:cubicBezTo>
                  <a:cubicBezTo>
                    <a:pt x="13827" y="8988"/>
                    <a:pt x="13850" y="8960"/>
                    <a:pt x="13903" y="8867"/>
                  </a:cubicBezTo>
                  <a:cubicBezTo>
                    <a:pt x="13994" y="8833"/>
                    <a:pt x="14081" y="8788"/>
                    <a:pt x="14166" y="8740"/>
                  </a:cubicBezTo>
                  <a:cubicBezTo>
                    <a:pt x="14254" y="8689"/>
                    <a:pt x="14338" y="8664"/>
                    <a:pt x="14432" y="8664"/>
                  </a:cubicBezTo>
                  <a:cubicBezTo>
                    <a:pt x="14448" y="8683"/>
                    <a:pt x="14465" y="8689"/>
                    <a:pt x="14485" y="8689"/>
                  </a:cubicBezTo>
                  <a:cubicBezTo>
                    <a:pt x="14539" y="8689"/>
                    <a:pt x="14564" y="8683"/>
                    <a:pt x="14564" y="8664"/>
                  </a:cubicBezTo>
                  <a:cubicBezTo>
                    <a:pt x="14564" y="8573"/>
                    <a:pt x="14547" y="8520"/>
                    <a:pt x="14511" y="8503"/>
                  </a:cubicBezTo>
                  <a:lnTo>
                    <a:pt x="14675" y="8167"/>
                  </a:lnTo>
                  <a:cubicBezTo>
                    <a:pt x="14799" y="8167"/>
                    <a:pt x="14895" y="8110"/>
                    <a:pt x="14957" y="8000"/>
                  </a:cubicBezTo>
                  <a:lnTo>
                    <a:pt x="15203" y="7972"/>
                  </a:lnTo>
                  <a:cubicBezTo>
                    <a:pt x="15257" y="7958"/>
                    <a:pt x="15282" y="7924"/>
                    <a:pt x="15282" y="7867"/>
                  </a:cubicBezTo>
                  <a:lnTo>
                    <a:pt x="15282" y="7842"/>
                  </a:lnTo>
                  <a:lnTo>
                    <a:pt x="15757" y="7704"/>
                  </a:lnTo>
                  <a:lnTo>
                    <a:pt x="15810" y="7554"/>
                  </a:lnTo>
                  <a:lnTo>
                    <a:pt x="15675" y="7368"/>
                  </a:lnTo>
                  <a:cubicBezTo>
                    <a:pt x="15692" y="7368"/>
                    <a:pt x="15700" y="7351"/>
                    <a:pt x="15700" y="7311"/>
                  </a:cubicBezTo>
                  <a:cubicBezTo>
                    <a:pt x="15700" y="7277"/>
                    <a:pt x="15683" y="7252"/>
                    <a:pt x="15646" y="7235"/>
                  </a:cubicBezTo>
                  <a:cubicBezTo>
                    <a:pt x="15613" y="7212"/>
                    <a:pt x="15579" y="7195"/>
                    <a:pt x="15553" y="7179"/>
                  </a:cubicBezTo>
                  <a:cubicBezTo>
                    <a:pt x="15525" y="7162"/>
                    <a:pt x="15494" y="7142"/>
                    <a:pt x="15457" y="7125"/>
                  </a:cubicBezTo>
                  <a:lnTo>
                    <a:pt x="15403" y="7150"/>
                  </a:lnTo>
                  <a:lnTo>
                    <a:pt x="15457" y="7125"/>
                  </a:lnTo>
                  <a:lnTo>
                    <a:pt x="15539" y="7125"/>
                  </a:lnTo>
                  <a:lnTo>
                    <a:pt x="15714" y="7125"/>
                  </a:lnTo>
                  <a:cubicBezTo>
                    <a:pt x="15796" y="7125"/>
                    <a:pt x="15836" y="7085"/>
                    <a:pt x="15836" y="7003"/>
                  </a:cubicBezTo>
                  <a:cubicBezTo>
                    <a:pt x="15836" y="6893"/>
                    <a:pt x="15774" y="6837"/>
                    <a:pt x="15646" y="6837"/>
                  </a:cubicBezTo>
                  <a:cubicBezTo>
                    <a:pt x="15485" y="6837"/>
                    <a:pt x="15299" y="6877"/>
                    <a:pt x="15087" y="6953"/>
                  </a:cubicBezTo>
                  <a:cubicBezTo>
                    <a:pt x="14875" y="7029"/>
                    <a:pt x="14728" y="7162"/>
                    <a:pt x="14646" y="7339"/>
                  </a:cubicBezTo>
                  <a:lnTo>
                    <a:pt x="14457" y="7450"/>
                  </a:lnTo>
                  <a:lnTo>
                    <a:pt x="14700" y="7207"/>
                  </a:lnTo>
                  <a:lnTo>
                    <a:pt x="14739" y="7125"/>
                  </a:lnTo>
                  <a:cubicBezTo>
                    <a:pt x="14739" y="7085"/>
                    <a:pt x="14697" y="7063"/>
                    <a:pt x="14612" y="7046"/>
                  </a:cubicBezTo>
                  <a:cubicBezTo>
                    <a:pt x="14528" y="7035"/>
                    <a:pt x="14502" y="7029"/>
                    <a:pt x="14539" y="7029"/>
                  </a:cubicBezTo>
                  <a:cubicBezTo>
                    <a:pt x="14700" y="7029"/>
                    <a:pt x="14824" y="7015"/>
                    <a:pt x="14909" y="6975"/>
                  </a:cubicBezTo>
                  <a:cubicBezTo>
                    <a:pt x="14997" y="6936"/>
                    <a:pt x="15067" y="6899"/>
                    <a:pt x="15121" y="6854"/>
                  </a:cubicBezTo>
                  <a:cubicBezTo>
                    <a:pt x="15175" y="6809"/>
                    <a:pt x="15231" y="6766"/>
                    <a:pt x="15288" y="6715"/>
                  </a:cubicBezTo>
                  <a:cubicBezTo>
                    <a:pt x="15347" y="6670"/>
                    <a:pt x="15432" y="6634"/>
                    <a:pt x="15539" y="6594"/>
                  </a:cubicBezTo>
                  <a:cubicBezTo>
                    <a:pt x="15745" y="6634"/>
                    <a:pt x="15946" y="6645"/>
                    <a:pt x="16135" y="6622"/>
                  </a:cubicBezTo>
                  <a:cubicBezTo>
                    <a:pt x="16322" y="6605"/>
                    <a:pt x="16522" y="6594"/>
                    <a:pt x="16729" y="6594"/>
                  </a:cubicBezTo>
                  <a:cubicBezTo>
                    <a:pt x="16785" y="6560"/>
                    <a:pt x="16839" y="6523"/>
                    <a:pt x="16892" y="6484"/>
                  </a:cubicBezTo>
                  <a:cubicBezTo>
                    <a:pt x="16946" y="6439"/>
                    <a:pt x="16980" y="6396"/>
                    <a:pt x="17000" y="6340"/>
                  </a:cubicBezTo>
                  <a:lnTo>
                    <a:pt x="17311" y="6286"/>
                  </a:lnTo>
                  <a:cubicBezTo>
                    <a:pt x="17347" y="6323"/>
                    <a:pt x="17401" y="6315"/>
                    <a:pt x="17474" y="6258"/>
                  </a:cubicBezTo>
                  <a:cubicBezTo>
                    <a:pt x="17545" y="6202"/>
                    <a:pt x="17582" y="6159"/>
                    <a:pt x="17582" y="6125"/>
                  </a:cubicBezTo>
                  <a:cubicBezTo>
                    <a:pt x="17582" y="6032"/>
                    <a:pt x="17531" y="5976"/>
                    <a:pt x="17432" y="5950"/>
                  </a:cubicBezTo>
                  <a:cubicBezTo>
                    <a:pt x="17333" y="5922"/>
                    <a:pt x="17282" y="5854"/>
                    <a:pt x="17282" y="5755"/>
                  </a:cubicBezTo>
                  <a:cubicBezTo>
                    <a:pt x="17282" y="5738"/>
                    <a:pt x="17288" y="5713"/>
                    <a:pt x="17296" y="5679"/>
                  </a:cubicBezTo>
                  <a:cubicBezTo>
                    <a:pt x="17308" y="5640"/>
                    <a:pt x="17294" y="5623"/>
                    <a:pt x="17257" y="5623"/>
                  </a:cubicBezTo>
                  <a:cubicBezTo>
                    <a:pt x="17203" y="5623"/>
                    <a:pt x="17116" y="5651"/>
                    <a:pt x="16994" y="5707"/>
                  </a:cubicBezTo>
                  <a:cubicBezTo>
                    <a:pt x="16870" y="5758"/>
                    <a:pt x="16785" y="5806"/>
                    <a:pt x="16729" y="5840"/>
                  </a:cubicBezTo>
                  <a:cubicBezTo>
                    <a:pt x="16692" y="5854"/>
                    <a:pt x="16672" y="5854"/>
                    <a:pt x="16661" y="5829"/>
                  </a:cubicBezTo>
                  <a:cubicBezTo>
                    <a:pt x="16652" y="5801"/>
                    <a:pt x="16649" y="5767"/>
                    <a:pt x="16649" y="5730"/>
                  </a:cubicBezTo>
                  <a:lnTo>
                    <a:pt x="16675" y="5755"/>
                  </a:lnTo>
                  <a:lnTo>
                    <a:pt x="16785" y="5705"/>
                  </a:lnTo>
                  <a:lnTo>
                    <a:pt x="17093" y="5594"/>
                  </a:lnTo>
                  <a:lnTo>
                    <a:pt x="17147" y="5538"/>
                  </a:lnTo>
                  <a:cubicBezTo>
                    <a:pt x="17147" y="5484"/>
                    <a:pt x="17116" y="5451"/>
                    <a:pt x="17048" y="5434"/>
                  </a:cubicBezTo>
                  <a:cubicBezTo>
                    <a:pt x="16980" y="5411"/>
                    <a:pt x="16926" y="5405"/>
                    <a:pt x="16892" y="5405"/>
                  </a:cubicBezTo>
                  <a:cubicBezTo>
                    <a:pt x="16856" y="5405"/>
                    <a:pt x="16802" y="5417"/>
                    <a:pt x="16729" y="5445"/>
                  </a:cubicBezTo>
                  <a:cubicBezTo>
                    <a:pt x="16658" y="5473"/>
                    <a:pt x="16621" y="5456"/>
                    <a:pt x="16621" y="5405"/>
                  </a:cubicBezTo>
                  <a:lnTo>
                    <a:pt x="16649" y="5349"/>
                  </a:lnTo>
                  <a:cubicBezTo>
                    <a:pt x="16539" y="5259"/>
                    <a:pt x="16443" y="5154"/>
                    <a:pt x="16358" y="5047"/>
                  </a:cubicBezTo>
                  <a:cubicBezTo>
                    <a:pt x="16271" y="4931"/>
                    <a:pt x="16228" y="4861"/>
                    <a:pt x="16228" y="4821"/>
                  </a:cubicBezTo>
                  <a:cubicBezTo>
                    <a:pt x="16228" y="4787"/>
                    <a:pt x="16234" y="4751"/>
                    <a:pt x="16243" y="4705"/>
                  </a:cubicBezTo>
                  <a:cubicBezTo>
                    <a:pt x="16251" y="4669"/>
                    <a:pt x="16228" y="4646"/>
                    <a:pt x="16175" y="4646"/>
                  </a:cubicBezTo>
                  <a:cubicBezTo>
                    <a:pt x="16138" y="4646"/>
                    <a:pt x="16107" y="4652"/>
                    <a:pt x="16082" y="4663"/>
                  </a:cubicBezTo>
                  <a:cubicBezTo>
                    <a:pt x="16053" y="4672"/>
                    <a:pt x="16039" y="4646"/>
                    <a:pt x="16039" y="4595"/>
                  </a:cubicBezTo>
                  <a:cubicBezTo>
                    <a:pt x="16039" y="4556"/>
                    <a:pt x="16017" y="4480"/>
                    <a:pt x="15971" y="4364"/>
                  </a:cubicBezTo>
                  <a:cubicBezTo>
                    <a:pt x="15926" y="4248"/>
                    <a:pt x="15864" y="4189"/>
                    <a:pt x="15782" y="4189"/>
                  </a:cubicBezTo>
                  <a:lnTo>
                    <a:pt x="15675" y="4299"/>
                  </a:lnTo>
                  <a:cubicBezTo>
                    <a:pt x="15675" y="4347"/>
                    <a:pt x="15646" y="4392"/>
                    <a:pt x="15593" y="4420"/>
                  </a:cubicBezTo>
                  <a:cubicBezTo>
                    <a:pt x="15539" y="4446"/>
                    <a:pt x="15511" y="4474"/>
                    <a:pt x="15511" y="4513"/>
                  </a:cubicBezTo>
                  <a:lnTo>
                    <a:pt x="15457" y="4513"/>
                  </a:lnTo>
                  <a:lnTo>
                    <a:pt x="15175" y="4672"/>
                  </a:lnTo>
                  <a:cubicBezTo>
                    <a:pt x="15155" y="4640"/>
                    <a:pt x="15132" y="4629"/>
                    <a:pt x="15107" y="4646"/>
                  </a:cubicBezTo>
                  <a:cubicBezTo>
                    <a:pt x="15079" y="4669"/>
                    <a:pt x="15047" y="4672"/>
                    <a:pt x="15011" y="4672"/>
                  </a:cubicBezTo>
                  <a:lnTo>
                    <a:pt x="14985" y="4672"/>
                  </a:lnTo>
                  <a:lnTo>
                    <a:pt x="14957" y="4700"/>
                  </a:lnTo>
                  <a:cubicBezTo>
                    <a:pt x="15028" y="4700"/>
                    <a:pt x="15062" y="4663"/>
                    <a:pt x="15053" y="4578"/>
                  </a:cubicBezTo>
                  <a:cubicBezTo>
                    <a:pt x="15042" y="4497"/>
                    <a:pt x="15011" y="4457"/>
                    <a:pt x="14957" y="4457"/>
                  </a:cubicBezTo>
                  <a:lnTo>
                    <a:pt x="14739" y="4513"/>
                  </a:lnTo>
                  <a:cubicBezTo>
                    <a:pt x="14706" y="4513"/>
                    <a:pt x="14683" y="4508"/>
                    <a:pt x="14680" y="4496"/>
                  </a:cubicBezTo>
                  <a:cubicBezTo>
                    <a:pt x="14675" y="4491"/>
                    <a:pt x="14683" y="4474"/>
                    <a:pt x="14708" y="4446"/>
                  </a:cubicBezTo>
                  <a:cubicBezTo>
                    <a:pt x="14731" y="4420"/>
                    <a:pt x="14751" y="4386"/>
                    <a:pt x="14768" y="4347"/>
                  </a:cubicBezTo>
                  <a:cubicBezTo>
                    <a:pt x="14788" y="4316"/>
                    <a:pt x="14788" y="4276"/>
                    <a:pt x="14768" y="4242"/>
                  </a:cubicBezTo>
                  <a:cubicBezTo>
                    <a:pt x="14751" y="4203"/>
                    <a:pt x="14720" y="4203"/>
                    <a:pt x="14680" y="4225"/>
                  </a:cubicBezTo>
                  <a:cubicBezTo>
                    <a:pt x="14641" y="4254"/>
                    <a:pt x="14618" y="4254"/>
                    <a:pt x="14618" y="4214"/>
                  </a:cubicBezTo>
                  <a:lnTo>
                    <a:pt x="14700" y="4214"/>
                  </a:lnTo>
                  <a:lnTo>
                    <a:pt x="14768" y="4149"/>
                  </a:lnTo>
                  <a:cubicBezTo>
                    <a:pt x="14788" y="4127"/>
                    <a:pt x="14779" y="4098"/>
                    <a:pt x="14748" y="4056"/>
                  </a:cubicBezTo>
                  <a:cubicBezTo>
                    <a:pt x="14717" y="4005"/>
                    <a:pt x="14691" y="3977"/>
                    <a:pt x="14674" y="3957"/>
                  </a:cubicBezTo>
                  <a:lnTo>
                    <a:pt x="14375" y="3906"/>
                  </a:lnTo>
                  <a:lnTo>
                    <a:pt x="14186" y="3740"/>
                  </a:lnTo>
                  <a:cubicBezTo>
                    <a:pt x="14169" y="3757"/>
                    <a:pt x="14135" y="3745"/>
                    <a:pt x="14087" y="3703"/>
                  </a:cubicBezTo>
                  <a:cubicBezTo>
                    <a:pt x="14036" y="3658"/>
                    <a:pt x="13994" y="3624"/>
                    <a:pt x="13957" y="3610"/>
                  </a:cubicBezTo>
                  <a:lnTo>
                    <a:pt x="13739" y="3686"/>
                  </a:lnTo>
                  <a:lnTo>
                    <a:pt x="13211" y="3565"/>
                  </a:lnTo>
                  <a:cubicBezTo>
                    <a:pt x="13177" y="3565"/>
                    <a:pt x="13140" y="3576"/>
                    <a:pt x="13104" y="3599"/>
                  </a:cubicBezTo>
                  <a:cubicBezTo>
                    <a:pt x="13070" y="3624"/>
                    <a:pt x="13050" y="3652"/>
                    <a:pt x="13050" y="3686"/>
                  </a:cubicBezTo>
                  <a:cubicBezTo>
                    <a:pt x="13050" y="3726"/>
                    <a:pt x="13070" y="3751"/>
                    <a:pt x="13104" y="3768"/>
                  </a:cubicBezTo>
                  <a:cubicBezTo>
                    <a:pt x="13140" y="3785"/>
                    <a:pt x="13157" y="3813"/>
                    <a:pt x="13157" y="3850"/>
                  </a:cubicBezTo>
                  <a:cubicBezTo>
                    <a:pt x="13157" y="3884"/>
                    <a:pt x="13171" y="3983"/>
                    <a:pt x="13200" y="4138"/>
                  </a:cubicBezTo>
                  <a:cubicBezTo>
                    <a:pt x="13225" y="4299"/>
                    <a:pt x="13202" y="4358"/>
                    <a:pt x="13132" y="4324"/>
                  </a:cubicBezTo>
                  <a:lnTo>
                    <a:pt x="12996" y="4513"/>
                  </a:lnTo>
                  <a:cubicBezTo>
                    <a:pt x="13013" y="4547"/>
                    <a:pt x="13044" y="4578"/>
                    <a:pt x="13089" y="4606"/>
                  </a:cubicBezTo>
                  <a:cubicBezTo>
                    <a:pt x="13137" y="4635"/>
                    <a:pt x="13180" y="4669"/>
                    <a:pt x="13225" y="4705"/>
                  </a:cubicBezTo>
                  <a:cubicBezTo>
                    <a:pt x="13270" y="4750"/>
                    <a:pt x="13313" y="4793"/>
                    <a:pt x="13347" y="4849"/>
                  </a:cubicBezTo>
                  <a:cubicBezTo>
                    <a:pt x="13383" y="4903"/>
                    <a:pt x="13392" y="4988"/>
                    <a:pt x="13375" y="5092"/>
                  </a:cubicBezTo>
                  <a:lnTo>
                    <a:pt x="12767" y="5510"/>
                  </a:lnTo>
                  <a:lnTo>
                    <a:pt x="12767" y="5566"/>
                  </a:lnTo>
                  <a:cubicBezTo>
                    <a:pt x="12767" y="5637"/>
                    <a:pt x="12784" y="5705"/>
                    <a:pt x="12821" y="5770"/>
                  </a:cubicBezTo>
                  <a:cubicBezTo>
                    <a:pt x="12855" y="5832"/>
                    <a:pt x="12892" y="5914"/>
                    <a:pt x="12928" y="6012"/>
                  </a:cubicBezTo>
                  <a:cubicBezTo>
                    <a:pt x="13019" y="6052"/>
                    <a:pt x="13061" y="6080"/>
                    <a:pt x="13058" y="6105"/>
                  </a:cubicBezTo>
                  <a:cubicBezTo>
                    <a:pt x="13053" y="6134"/>
                    <a:pt x="13022" y="6162"/>
                    <a:pt x="12962" y="6190"/>
                  </a:cubicBezTo>
                  <a:cubicBezTo>
                    <a:pt x="12903" y="6216"/>
                    <a:pt x="12849" y="6244"/>
                    <a:pt x="12793" y="6272"/>
                  </a:cubicBezTo>
                  <a:cubicBezTo>
                    <a:pt x="12739" y="6295"/>
                    <a:pt x="12714" y="6320"/>
                    <a:pt x="12714" y="6337"/>
                  </a:cubicBezTo>
                  <a:cubicBezTo>
                    <a:pt x="12714" y="6354"/>
                    <a:pt x="12694" y="6365"/>
                    <a:pt x="12657" y="6365"/>
                  </a:cubicBezTo>
                  <a:lnTo>
                    <a:pt x="12550" y="6365"/>
                  </a:lnTo>
                  <a:lnTo>
                    <a:pt x="12496" y="6365"/>
                  </a:lnTo>
                  <a:cubicBezTo>
                    <a:pt x="12496" y="6343"/>
                    <a:pt x="12505" y="6331"/>
                    <a:pt x="12522" y="6320"/>
                  </a:cubicBezTo>
                  <a:cubicBezTo>
                    <a:pt x="12541" y="6314"/>
                    <a:pt x="12550" y="6295"/>
                    <a:pt x="12550" y="6255"/>
                  </a:cubicBezTo>
                  <a:lnTo>
                    <a:pt x="12293" y="6094"/>
                  </a:lnTo>
                  <a:lnTo>
                    <a:pt x="12293" y="6122"/>
                  </a:lnTo>
                  <a:lnTo>
                    <a:pt x="12185" y="5902"/>
                  </a:lnTo>
                  <a:cubicBezTo>
                    <a:pt x="12219" y="5815"/>
                    <a:pt x="12225" y="5747"/>
                    <a:pt x="12199" y="5710"/>
                  </a:cubicBezTo>
                  <a:cubicBezTo>
                    <a:pt x="12171" y="5665"/>
                    <a:pt x="12157" y="5620"/>
                    <a:pt x="12157" y="5566"/>
                  </a:cubicBezTo>
                  <a:cubicBezTo>
                    <a:pt x="12157" y="5422"/>
                    <a:pt x="12092" y="5352"/>
                    <a:pt x="11962" y="5352"/>
                  </a:cubicBezTo>
                  <a:cubicBezTo>
                    <a:pt x="11832" y="5352"/>
                    <a:pt x="11694" y="5369"/>
                    <a:pt x="11550" y="5408"/>
                  </a:cubicBezTo>
                  <a:cubicBezTo>
                    <a:pt x="11584" y="5386"/>
                    <a:pt x="11581" y="5360"/>
                    <a:pt x="11536" y="5321"/>
                  </a:cubicBezTo>
                  <a:cubicBezTo>
                    <a:pt x="11490" y="5276"/>
                    <a:pt x="11459" y="5259"/>
                    <a:pt x="11439" y="5259"/>
                  </a:cubicBezTo>
                  <a:cubicBezTo>
                    <a:pt x="11295" y="5259"/>
                    <a:pt x="11126" y="5194"/>
                    <a:pt x="10925" y="5067"/>
                  </a:cubicBezTo>
                  <a:cubicBezTo>
                    <a:pt x="10730" y="4945"/>
                    <a:pt x="10566" y="4880"/>
                    <a:pt x="10439" y="4880"/>
                  </a:cubicBezTo>
                  <a:cubicBezTo>
                    <a:pt x="10386" y="4880"/>
                    <a:pt x="10321" y="4892"/>
                    <a:pt x="10250" y="4906"/>
                  </a:cubicBezTo>
                  <a:cubicBezTo>
                    <a:pt x="10179" y="4923"/>
                    <a:pt x="10112" y="4945"/>
                    <a:pt x="10047" y="4962"/>
                  </a:cubicBezTo>
                  <a:cubicBezTo>
                    <a:pt x="10083" y="4945"/>
                    <a:pt x="10106" y="4897"/>
                    <a:pt x="10114" y="4824"/>
                  </a:cubicBezTo>
                  <a:lnTo>
                    <a:pt x="9939" y="4516"/>
                  </a:lnTo>
                  <a:lnTo>
                    <a:pt x="9911" y="4488"/>
                  </a:lnTo>
                  <a:cubicBezTo>
                    <a:pt x="9857" y="4488"/>
                    <a:pt x="9795" y="4510"/>
                    <a:pt x="9724" y="4553"/>
                  </a:cubicBezTo>
                  <a:cubicBezTo>
                    <a:pt x="9651" y="4598"/>
                    <a:pt x="9614" y="4558"/>
                    <a:pt x="9614" y="4434"/>
                  </a:cubicBezTo>
                  <a:cubicBezTo>
                    <a:pt x="9614" y="4417"/>
                    <a:pt x="9623" y="4400"/>
                    <a:pt x="9642" y="4378"/>
                  </a:cubicBezTo>
                  <a:cubicBezTo>
                    <a:pt x="9659" y="4361"/>
                    <a:pt x="9659" y="4344"/>
                    <a:pt x="9642" y="4327"/>
                  </a:cubicBezTo>
                  <a:cubicBezTo>
                    <a:pt x="9623" y="4217"/>
                    <a:pt x="9645" y="4124"/>
                    <a:pt x="9710" y="4047"/>
                  </a:cubicBezTo>
                  <a:cubicBezTo>
                    <a:pt x="9772" y="3968"/>
                    <a:pt x="9823" y="3886"/>
                    <a:pt x="9857" y="3799"/>
                  </a:cubicBezTo>
                  <a:cubicBezTo>
                    <a:pt x="9894" y="3759"/>
                    <a:pt x="9911" y="3728"/>
                    <a:pt x="9911" y="3689"/>
                  </a:cubicBezTo>
                  <a:cubicBezTo>
                    <a:pt x="9911" y="3655"/>
                    <a:pt x="9931" y="3638"/>
                    <a:pt x="9965" y="3638"/>
                  </a:cubicBezTo>
                  <a:cubicBezTo>
                    <a:pt x="10038" y="3638"/>
                    <a:pt x="10109" y="3615"/>
                    <a:pt x="10176" y="3579"/>
                  </a:cubicBezTo>
                  <a:cubicBezTo>
                    <a:pt x="10244" y="3534"/>
                    <a:pt x="10321" y="3505"/>
                    <a:pt x="10414" y="3491"/>
                  </a:cubicBezTo>
                  <a:lnTo>
                    <a:pt x="10439" y="3406"/>
                  </a:lnTo>
                  <a:cubicBezTo>
                    <a:pt x="10439" y="3370"/>
                    <a:pt x="10343" y="3342"/>
                    <a:pt x="10148" y="3313"/>
                  </a:cubicBezTo>
                  <a:cubicBezTo>
                    <a:pt x="9956" y="3285"/>
                    <a:pt x="9857" y="3254"/>
                    <a:pt x="9857" y="3220"/>
                  </a:cubicBezTo>
                  <a:lnTo>
                    <a:pt x="9885" y="3192"/>
                  </a:lnTo>
                  <a:cubicBezTo>
                    <a:pt x="10066" y="3243"/>
                    <a:pt x="10202" y="3274"/>
                    <a:pt x="10298" y="3285"/>
                  </a:cubicBezTo>
                  <a:cubicBezTo>
                    <a:pt x="10391" y="3296"/>
                    <a:pt x="10470" y="3285"/>
                    <a:pt x="10535" y="3260"/>
                  </a:cubicBezTo>
                  <a:cubicBezTo>
                    <a:pt x="10597" y="3231"/>
                    <a:pt x="10671" y="3198"/>
                    <a:pt x="10758" y="3147"/>
                  </a:cubicBezTo>
                  <a:cubicBezTo>
                    <a:pt x="10843" y="3104"/>
                    <a:pt x="10976" y="3042"/>
                    <a:pt x="11157" y="2960"/>
                  </a:cubicBezTo>
                  <a:cubicBezTo>
                    <a:pt x="11157" y="2926"/>
                    <a:pt x="11061" y="2890"/>
                    <a:pt x="10866" y="2850"/>
                  </a:cubicBezTo>
                  <a:cubicBezTo>
                    <a:pt x="10671" y="2816"/>
                    <a:pt x="10549" y="2780"/>
                    <a:pt x="10496" y="2746"/>
                  </a:cubicBezTo>
                  <a:lnTo>
                    <a:pt x="10657" y="2746"/>
                  </a:lnTo>
                  <a:cubicBezTo>
                    <a:pt x="10691" y="2746"/>
                    <a:pt x="10739" y="2752"/>
                    <a:pt x="10798" y="2774"/>
                  </a:cubicBezTo>
                  <a:cubicBezTo>
                    <a:pt x="10857" y="2788"/>
                    <a:pt x="10905" y="2805"/>
                    <a:pt x="10939" y="2828"/>
                  </a:cubicBezTo>
                  <a:cubicBezTo>
                    <a:pt x="10939" y="2862"/>
                    <a:pt x="10968" y="2884"/>
                    <a:pt x="11021" y="2895"/>
                  </a:cubicBezTo>
                  <a:cubicBezTo>
                    <a:pt x="11075" y="2901"/>
                    <a:pt x="11120" y="2907"/>
                    <a:pt x="11157" y="2907"/>
                  </a:cubicBezTo>
                  <a:lnTo>
                    <a:pt x="11360" y="2774"/>
                  </a:lnTo>
                  <a:lnTo>
                    <a:pt x="11360" y="2689"/>
                  </a:lnTo>
                  <a:lnTo>
                    <a:pt x="11307" y="2608"/>
                  </a:lnTo>
                  <a:lnTo>
                    <a:pt x="11603" y="2554"/>
                  </a:lnTo>
                  <a:cubicBezTo>
                    <a:pt x="11583" y="2537"/>
                    <a:pt x="11589" y="2520"/>
                    <a:pt x="11615" y="2503"/>
                  </a:cubicBezTo>
                  <a:cubicBezTo>
                    <a:pt x="11643" y="2480"/>
                    <a:pt x="11665" y="2475"/>
                    <a:pt x="11682" y="2475"/>
                  </a:cubicBezTo>
                  <a:cubicBezTo>
                    <a:pt x="11739" y="2475"/>
                    <a:pt x="11793" y="2503"/>
                    <a:pt x="11852" y="2554"/>
                  </a:cubicBezTo>
                  <a:cubicBezTo>
                    <a:pt x="11911" y="2608"/>
                    <a:pt x="11951" y="2636"/>
                    <a:pt x="11968" y="2636"/>
                  </a:cubicBezTo>
                  <a:lnTo>
                    <a:pt x="12239" y="2531"/>
                  </a:lnTo>
                  <a:cubicBezTo>
                    <a:pt x="12219" y="2509"/>
                    <a:pt x="12245" y="2497"/>
                    <a:pt x="12312" y="2486"/>
                  </a:cubicBezTo>
                  <a:cubicBezTo>
                    <a:pt x="12380" y="2480"/>
                    <a:pt x="12400" y="2452"/>
                    <a:pt x="12375" y="2410"/>
                  </a:cubicBezTo>
                  <a:lnTo>
                    <a:pt x="12185" y="2190"/>
                  </a:lnTo>
                  <a:cubicBezTo>
                    <a:pt x="12166" y="2190"/>
                    <a:pt x="12151" y="2178"/>
                    <a:pt x="12143" y="2150"/>
                  </a:cubicBezTo>
                  <a:cubicBezTo>
                    <a:pt x="12134" y="2122"/>
                    <a:pt x="12140" y="2111"/>
                    <a:pt x="12157" y="2111"/>
                  </a:cubicBezTo>
                  <a:cubicBezTo>
                    <a:pt x="12247" y="2111"/>
                    <a:pt x="12273" y="2063"/>
                    <a:pt x="12239" y="1972"/>
                  </a:cubicBezTo>
                  <a:cubicBezTo>
                    <a:pt x="12166" y="1941"/>
                    <a:pt x="12089" y="1896"/>
                    <a:pt x="12010" y="1848"/>
                  </a:cubicBezTo>
                  <a:cubicBezTo>
                    <a:pt x="11928" y="1797"/>
                    <a:pt x="11838" y="1769"/>
                    <a:pt x="11739" y="1769"/>
                  </a:cubicBezTo>
                  <a:cubicBezTo>
                    <a:pt x="11702" y="1769"/>
                    <a:pt x="11663" y="1780"/>
                    <a:pt x="11615" y="1797"/>
                  </a:cubicBezTo>
                  <a:cubicBezTo>
                    <a:pt x="11572" y="1820"/>
                    <a:pt x="11550" y="1848"/>
                    <a:pt x="11550" y="1890"/>
                  </a:cubicBezTo>
                  <a:cubicBezTo>
                    <a:pt x="11550" y="1930"/>
                    <a:pt x="11572" y="1947"/>
                    <a:pt x="11615" y="1947"/>
                  </a:cubicBezTo>
                  <a:cubicBezTo>
                    <a:pt x="11663" y="1947"/>
                    <a:pt x="11694" y="1964"/>
                    <a:pt x="11711" y="2000"/>
                  </a:cubicBezTo>
                  <a:cubicBezTo>
                    <a:pt x="11747" y="2040"/>
                    <a:pt x="11739" y="2057"/>
                    <a:pt x="11682" y="2057"/>
                  </a:cubicBezTo>
                  <a:cubicBezTo>
                    <a:pt x="11629" y="2057"/>
                    <a:pt x="11603" y="2063"/>
                    <a:pt x="11603" y="2082"/>
                  </a:cubicBezTo>
                  <a:cubicBezTo>
                    <a:pt x="11530" y="2082"/>
                    <a:pt x="11462" y="2133"/>
                    <a:pt x="11400" y="2243"/>
                  </a:cubicBezTo>
                  <a:cubicBezTo>
                    <a:pt x="11338" y="2353"/>
                    <a:pt x="11256" y="2432"/>
                    <a:pt x="11157" y="2475"/>
                  </a:cubicBezTo>
                  <a:cubicBezTo>
                    <a:pt x="11120" y="2475"/>
                    <a:pt x="11106" y="2463"/>
                    <a:pt x="11117" y="2441"/>
                  </a:cubicBezTo>
                  <a:cubicBezTo>
                    <a:pt x="11126" y="2421"/>
                    <a:pt x="11120" y="2398"/>
                    <a:pt x="11103" y="2382"/>
                  </a:cubicBezTo>
                  <a:cubicBezTo>
                    <a:pt x="11083" y="2342"/>
                    <a:pt x="11052" y="2319"/>
                    <a:pt x="11007" y="2311"/>
                  </a:cubicBezTo>
                  <a:cubicBezTo>
                    <a:pt x="10962" y="2305"/>
                    <a:pt x="10939" y="2283"/>
                    <a:pt x="10939" y="2243"/>
                  </a:cubicBezTo>
                  <a:cubicBezTo>
                    <a:pt x="10939" y="2209"/>
                    <a:pt x="10962" y="2150"/>
                    <a:pt x="11007" y="2068"/>
                  </a:cubicBezTo>
                  <a:cubicBezTo>
                    <a:pt x="11052" y="1989"/>
                    <a:pt x="10993" y="1947"/>
                    <a:pt x="10832" y="1947"/>
                  </a:cubicBezTo>
                  <a:cubicBezTo>
                    <a:pt x="10758" y="1947"/>
                    <a:pt x="10708" y="1972"/>
                    <a:pt x="10677" y="2029"/>
                  </a:cubicBezTo>
                  <a:cubicBezTo>
                    <a:pt x="10645" y="2082"/>
                    <a:pt x="10612" y="2133"/>
                    <a:pt x="10575" y="2190"/>
                  </a:cubicBezTo>
                  <a:lnTo>
                    <a:pt x="10278" y="1851"/>
                  </a:lnTo>
                  <a:lnTo>
                    <a:pt x="10046" y="1825"/>
                  </a:lnTo>
                  <a:cubicBezTo>
                    <a:pt x="10046" y="1752"/>
                    <a:pt x="10063" y="1693"/>
                    <a:pt x="10095" y="1639"/>
                  </a:cubicBezTo>
                  <a:cubicBezTo>
                    <a:pt x="10126" y="1583"/>
                    <a:pt x="10083" y="1512"/>
                    <a:pt x="9965" y="1425"/>
                  </a:cubicBezTo>
                  <a:cubicBezTo>
                    <a:pt x="9911" y="1385"/>
                    <a:pt x="9863" y="1354"/>
                    <a:pt x="9818" y="1320"/>
                  </a:cubicBezTo>
                  <a:cubicBezTo>
                    <a:pt x="9772" y="1292"/>
                    <a:pt x="9724" y="1275"/>
                    <a:pt x="9671" y="1275"/>
                  </a:cubicBezTo>
                  <a:cubicBezTo>
                    <a:pt x="9651" y="1275"/>
                    <a:pt x="9609" y="1292"/>
                    <a:pt x="9541" y="1337"/>
                  </a:cubicBezTo>
                  <a:cubicBezTo>
                    <a:pt x="9473" y="1377"/>
                    <a:pt x="9411" y="1413"/>
                    <a:pt x="9357" y="1447"/>
                  </a:cubicBezTo>
                  <a:cubicBezTo>
                    <a:pt x="9303" y="1487"/>
                    <a:pt x="9275" y="1523"/>
                    <a:pt x="9275" y="1557"/>
                  </a:cubicBezTo>
                  <a:cubicBezTo>
                    <a:pt x="9275" y="1597"/>
                    <a:pt x="9320" y="1614"/>
                    <a:pt x="9411" y="1614"/>
                  </a:cubicBezTo>
                  <a:lnTo>
                    <a:pt x="9385" y="1614"/>
                  </a:lnTo>
                  <a:cubicBezTo>
                    <a:pt x="9329" y="1614"/>
                    <a:pt x="9303" y="1645"/>
                    <a:pt x="9303" y="1724"/>
                  </a:cubicBezTo>
                  <a:cubicBezTo>
                    <a:pt x="9303" y="1738"/>
                    <a:pt x="9346" y="1761"/>
                    <a:pt x="9433" y="1789"/>
                  </a:cubicBezTo>
                  <a:cubicBezTo>
                    <a:pt x="9518" y="1817"/>
                    <a:pt x="9577" y="1828"/>
                    <a:pt x="9614" y="1828"/>
                  </a:cubicBezTo>
                  <a:cubicBezTo>
                    <a:pt x="9651" y="1811"/>
                    <a:pt x="9676" y="1817"/>
                    <a:pt x="9696" y="1851"/>
                  </a:cubicBezTo>
                  <a:cubicBezTo>
                    <a:pt x="9713" y="1882"/>
                    <a:pt x="9741" y="1893"/>
                    <a:pt x="9778" y="1893"/>
                  </a:cubicBezTo>
                  <a:lnTo>
                    <a:pt x="9885" y="1854"/>
                  </a:lnTo>
                  <a:lnTo>
                    <a:pt x="9885" y="1921"/>
                  </a:lnTo>
                  <a:cubicBezTo>
                    <a:pt x="9866" y="1944"/>
                    <a:pt x="9857" y="1961"/>
                    <a:pt x="9857" y="1975"/>
                  </a:cubicBezTo>
                  <a:lnTo>
                    <a:pt x="9885" y="2085"/>
                  </a:lnTo>
                  <a:lnTo>
                    <a:pt x="9614" y="2218"/>
                  </a:lnTo>
                  <a:cubicBezTo>
                    <a:pt x="9597" y="2235"/>
                    <a:pt x="9577" y="2246"/>
                    <a:pt x="9561" y="2246"/>
                  </a:cubicBezTo>
                  <a:cubicBezTo>
                    <a:pt x="9544" y="2246"/>
                    <a:pt x="9521" y="2257"/>
                    <a:pt x="9493" y="2274"/>
                  </a:cubicBezTo>
                  <a:cubicBezTo>
                    <a:pt x="9493" y="2328"/>
                    <a:pt x="9518" y="2385"/>
                    <a:pt x="9566" y="2444"/>
                  </a:cubicBezTo>
                  <a:cubicBezTo>
                    <a:pt x="9617" y="2500"/>
                    <a:pt x="9563" y="2534"/>
                    <a:pt x="9411" y="2534"/>
                  </a:cubicBezTo>
                  <a:lnTo>
                    <a:pt x="9329" y="2478"/>
                  </a:lnTo>
                  <a:cubicBezTo>
                    <a:pt x="9329" y="2407"/>
                    <a:pt x="9258" y="2345"/>
                    <a:pt x="9108" y="2297"/>
                  </a:cubicBezTo>
                  <a:cubicBezTo>
                    <a:pt x="8959" y="2246"/>
                    <a:pt x="8778" y="2212"/>
                    <a:pt x="8566" y="2193"/>
                  </a:cubicBezTo>
                  <a:cubicBezTo>
                    <a:pt x="8354" y="2176"/>
                    <a:pt x="8142" y="2164"/>
                    <a:pt x="7930" y="2153"/>
                  </a:cubicBezTo>
                  <a:cubicBezTo>
                    <a:pt x="7718" y="2142"/>
                    <a:pt x="7557" y="2136"/>
                    <a:pt x="7450" y="2136"/>
                  </a:cubicBezTo>
                  <a:lnTo>
                    <a:pt x="7004" y="2275"/>
                  </a:lnTo>
                  <a:lnTo>
                    <a:pt x="7114" y="2534"/>
                  </a:lnTo>
                  <a:cubicBezTo>
                    <a:pt x="7077" y="2534"/>
                    <a:pt x="7054" y="2546"/>
                    <a:pt x="7046" y="2571"/>
                  </a:cubicBezTo>
                  <a:cubicBezTo>
                    <a:pt x="7035" y="2599"/>
                    <a:pt x="7049" y="2622"/>
                    <a:pt x="7086" y="2639"/>
                  </a:cubicBezTo>
                  <a:cubicBezTo>
                    <a:pt x="7049" y="2605"/>
                    <a:pt x="6981" y="2540"/>
                    <a:pt x="6882" y="2444"/>
                  </a:cubicBezTo>
                  <a:cubicBezTo>
                    <a:pt x="6783" y="2345"/>
                    <a:pt x="6715" y="2303"/>
                    <a:pt x="6679" y="2303"/>
                  </a:cubicBezTo>
                  <a:lnTo>
                    <a:pt x="6450" y="2241"/>
                  </a:lnTo>
                  <a:close/>
                  <a:moveTo>
                    <a:pt x="8114" y="1662"/>
                  </a:moveTo>
                  <a:cubicBezTo>
                    <a:pt x="8077" y="1640"/>
                    <a:pt x="8032" y="1623"/>
                    <a:pt x="7978" y="1609"/>
                  </a:cubicBezTo>
                  <a:cubicBezTo>
                    <a:pt x="7925" y="1592"/>
                    <a:pt x="7879" y="1580"/>
                    <a:pt x="7843" y="1580"/>
                  </a:cubicBezTo>
                  <a:cubicBezTo>
                    <a:pt x="7806" y="1580"/>
                    <a:pt x="7733" y="1603"/>
                    <a:pt x="7620" y="1645"/>
                  </a:cubicBezTo>
                  <a:cubicBezTo>
                    <a:pt x="7507" y="1691"/>
                    <a:pt x="7379" y="1744"/>
                    <a:pt x="7241" y="1801"/>
                  </a:cubicBezTo>
                  <a:cubicBezTo>
                    <a:pt x="7100" y="1860"/>
                    <a:pt x="6967" y="1916"/>
                    <a:pt x="6843" y="1970"/>
                  </a:cubicBezTo>
                  <a:cubicBezTo>
                    <a:pt x="6715" y="2027"/>
                    <a:pt x="6631" y="2060"/>
                    <a:pt x="6585" y="2080"/>
                  </a:cubicBezTo>
                  <a:cubicBezTo>
                    <a:pt x="6713" y="2060"/>
                    <a:pt x="6826" y="2027"/>
                    <a:pt x="6930" y="1970"/>
                  </a:cubicBezTo>
                  <a:cubicBezTo>
                    <a:pt x="7032" y="1916"/>
                    <a:pt x="7142" y="1888"/>
                    <a:pt x="7261" y="1888"/>
                  </a:cubicBezTo>
                  <a:lnTo>
                    <a:pt x="7343" y="1945"/>
                  </a:lnTo>
                  <a:cubicBezTo>
                    <a:pt x="7396" y="1962"/>
                    <a:pt x="7444" y="1970"/>
                    <a:pt x="7492" y="1970"/>
                  </a:cubicBezTo>
                  <a:cubicBezTo>
                    <a:pt x="7538" y="1970"/>
                    <a:pt x="7577" y="1987"/>
                    <a:pt x="7611" y="2027"/>
                  </a:cubicBezTo>
                  <a:cubicBezTo>
                    <a:pt x="7685" y="2010"/>
                    <a:pt x="7761" y="2015"/>
                    <a:pt x="7843" y="2055"/>
                  </a:cubicBezTo>
                  <a:lnTo>
                    <a:pt x="7925" y="1998"/>
                  </a:lnTo>
                  <a:lnTo>
                    <a:pt x="7925" y="1888"/>
                  </a:lnTo>
                  <a:lnTo>
                    <a:pt x="7896" y="1823"/>
                  </a:lnTo>
                  <a:lnTo>
                    <a:pt x="7978" y="1849"/>
                  </a:lnTo>
                  <a:cubicBezTo>
                    <a:pt x="8032" y="1849"/>
                    <a:pt x="8086" y="1806"/>
                    <a:pt x="8139" y="1719"/>
                  </a:cubicBezTo>
                  <a:lnTo>
                    <a:pt x="8114" y="1662"/>
                  </a:lnTo>
                  <a:close/>
                  <a:moveTo>
                    <a:pt x="12496" y="20256"/>
                  </a:moveTo>
                  <a:cubicBezTo>
                    <a:pt x="12496" y="20307"/>
                    <a:pt x="12488" y="20332"/>
                    <a:pt x="12468" y="20355"/>
                  </a:cubicBezTo>
                  <a:cubicBezTo>
                    <a:pt x="13505" y="20174"/>
                    <a:pt x="14485" y="19838"/>
                    <a:pt x="15403" y="19347"/>
                  </a:cubicBezTo>
                  <a:cubicBezTo>
                    <a:pt x="16322" y="18856"/>
                    <a:pt x="17144" y="18223"/>
                    <a:pt x="17864" y="17450"/>
                  </a:cubicBezTo>
                  <a:lnTo>
                    <a:pt x="17839" y="17450"/>
                  </a:lnTo>
                  <a:cubicBezTo>
                    <a:pt x="17765" y="17483"/>
                    <a:pt x="17703" y="17483"/>
                    <a:pt x="17650" y="17450"/>
                  </a:cubicBezTo>
                  <a:lnTo>
                    <a:pt x="17582" y="17498"/>
                  </a:lnTo>
                  <a:lnTo>
                    <a:pt x="17418" y="17450"/>
                  </a:lnTo>
                  <a:lnTo>
                    <a:pt x="17364" y="17450"/>
                  </a:lnTo>
                  <a:lnTo>
                    <a:pt x="17311" y="17554"/>
                  </a:lnTo>
                  <a:lnTo>
                    <a:pt x="17339" y="17450"/>
                  </a:lnTo>
                  <a:cubicBezTo>
                    <a:pt x="17282" y="17376"/>
                    <a:pt x="17220" y="17306"/>
                    <a:pt x="17147" y="17246"/>
                  </a:cubicBezTo>
                  <a:lnTo>
                    <a:pt x="17093" y="17218"/>
                  </a:lnTo>
                  <a:cubicBezTo>
                    <a:pt x="17059" y="17218"/>
                    <a:pt x="17039" y="17252"/>
                    <a:pt x="17039" y="17323"/>
                  </a:cubicBezTo>
                  <a:cubicBezTo>
                    <a:pt x="17059" y="17179"/>
                    <a:pt x="17020" y="17057"/>
                    <a:pt x="16926" y="16953"/>
                  </a:cubicBezTo>
                  <a:cubicBezTo>
                    <a:pt x="16830" y="16848"/>
                    <a:pt x="16712" y="16797"/>
                    <a:pt x="16567" y="16797"/>
                  </a:cubicBezTo>
                  <a:cubicBezTo>
                    <a:pt x="16567" y="16814"/>
                    <a:pt x="16559" y="16826"/>
                    <a:pt x="16539" y="16826"/>
                  </a:cubicBezTo>
                  <a:lnTo>
                    <a:pt x="16486" y="16826"/>
                  </a:lnTo>
                  <a:lnTo>
                    <a:pt x="16418" y="16772"/>
                  </a:lnTo>
                  <a:lnTo>
                    <a:pt x="16514" y="16772"/>
                  </a:lnTo>
                  <a:lnTo>
                    <a:pt x="16568" y="16611"/>
                  </a:lnTo>
                  <a:lnTo>
                    <a:pt x="16418" y="16501"/>
                  </a:lnTo>
                  <a:lnTo>
                    <a:pt x="16390" y="16529"/>
                  </a:lnTo>
                  <a:cubicBezTo>
                    <a:pt x="16265" y="16512"/>
                    <a:pt x="16175" y="16439"/>
                    <a:pt x="16121" y="16315"/>
                  </a:cubicBezTo>
                  <a:lnTo>
                    <a:pt x="16067" y="16286"/>
                  </a:lnTo>
                  <a:lnTo>
                    <a:pt x="16039" y="16315"/>
                  </a:lnTo>
                  <a:lnTo>
                    <a:pt x="15985" y="16340"/>
                  </a:lnTo>
                  <a:cubicBezTo>
                    <a:pt x="15878" y="16374"/>
                    <a:pt x="15782" y="16413"/>
                    <a:pt x="15700" y="16445"/>
                  </a:cubicBezTo>
                  <a:cubicBezTo>
                    <a:pt x="15593" y="16413"/>
                    <a:pt x="15511" y="16363"/>
                    <a:pt x="15457" y="16315"/>
                  </a:cubicBezTo>
                  <a:lnTo>
                    <a:pt x="15093" y="16340"/>
                  </a:lnTo>
                  <a:cubicBezTo>
                    <a:pt x="15093" y="16284"/>
                    <a:pt x="15076" y="16230"/>
                    <a:pt x="15039" y="16168"/>
                  </a:cubicBezTo>
                  <a:cubicBezTo>
                    <a:pt x="15002" y="16109"/>
                    <a:pt x="14949" y="16077"/>
                    <a:pt x="14875" y="16077"/>
                  </a:cubicBezTo>
                  <a:cubicBezTo>
                    <a:pt x="14788" y="16077"/>
                    <a:pt x="14694" y="16089"/>
                    <a:pt x="14598" y="16106"/>
                  </a:cubicBezTo>
                  <a:cubicBezTo>
                    <a:pt x="14505" y="16123"/>
                    <a:pt x="14440" y="16185"/>
                    <a:pt x="14403" y="16281"/>
                  </a:cubicBezTo>
                  <a:cubicBezTo>
                    <a:pt x="14403" y="16312"/>
                    <a:pt x="14412" y="16351"/>
                    <a:pt x="14432" y="16385"/>
                  </a:cubicBezTo>
                  <a:cubicBezTo>
                    <a:pt x="14448" y="16425"/>
                    <a:pt x="14465" y="16450"/>
                    <a:pt x="14485" y="16467"/>
                  </a:cubicBezTo>
                  <a:lnTo>
                    <a:pt x="14485" y="16577"/>
                  </a:lnTo>
                  <a:lnTo>
                    <a:pt x="14457" y="16656"/>
                  </a:lnTo>
                  <a:lnTo>
                    <a:pt x="14403" y="16682"/>
                  </a:lnTo>
                  <a:lnTo>
                    <a:pt x="14375" y="16682"/>
                  </a:lnTo>
                  <a:lnTo>
                    <a:pt x="14296" y="16467"/>
                  </a:lnTo>
                  <a:lnTo>
                    <a:pt x="14375" y="16334"/>
                  </a:lnTo>
                  <a:cubicBezTo>
                    <a:pt x="14358" y="16298"/>
                    <a:pt x="14350" y="16247"/>
                    <a:pt x="14350" y="16191"/>
                  </a:cubicBezTo>
                  <a:cubicBezTo>
                    <a:pt x="14350" y="16131"/>
                    <a:pt x="14338" y="16086"/>
                    <a:pt x="14321" y="16049"/>
                  </a:cubicBezTo>
                  <a:lnTo>
                    <a:pt x="14296" y="15993"/>
                  </a:lnTo>
                  <a:lnTo>
                    <a:pt x="14214" y="15993"/>
                  </a:lnTo>
                  <a:lnTo>
                    <a:pt x="14011" y="16131"/>
                  </a:lnTo>
                  <a:lnTo>
                    <a:pt x="13903" y="16131"/>
                  </a:lnTo>
                  <a:lnTo>
                    <a:pt x="13850" y="16188"/>
                  </a:lnTo>
                  <a:cubicBezTo>
                    <a:pt x="13830" y="16202"/>
                    <a:pt x="13821" y="16219"/>
                    <a:pt x="13821" y="16236"/>
                  </a:cubicBezTo>
                  <a:cubicBezTo>
                    <a:pt x="13821" y="16258"/>
                    <a:pt x="13813" y="16270"/>
                    <a:pt x="13793" y="16281"/>
                  </a:cubicBezTo>
                  <a:lnTo>
                    <a:pt x="13768" y="16236"/>
                  </a:lnTo>
                  <a:lnTo>
                    <a:pt x="13660" y="16236"/>
                  </a:lnTo>
                  <a:cubicBezTo>
                    <a:pt x="13587" y="16312"/>
                    <a:pt x="13547" y="16397"/>
                    <a:pt x="13539" y="16496"/>
                  </a:cubicBezTo>
                  <a:lnTo>
                    <a:pt x="13578" y="16549"/>
                  </a:lnTo>
                  <a:lnTo>
                    <a:pt x="13457" y="16628"/>
                  </a:lnTo>
                  <a:lnTo>
                    <a:pt x="13429" y="16682"/>
                  </a:lnTo>
                  <a:lnTo>
                    <a:pt x="13347" y="16738"/>
                  </a:lnTo>
                  <a:cubicBezTo>
                    <a:pt x="13347" y="16755"/>
                    <a:pt x="13344" y="16767"/>
                    <a:pt x="13335" y="16767"/>
                  </a:cubicBezTo>
                  <a:cubicBezTo>
                    <a:pt x="13324" y="16767"/>
                    <a:pt x="13321" y="16778"/>
                    <a:pt x="13321" y="16792"/>
                  </a:cubicBezTo>
                  <a:lnTo>
                    <a:pt x="13321" y="16820"/>
                  </a:lnTo>
                  <a:lnTo>
                    <a:pt x="13321" y="16942"/>
                  </a:lnTo>
                  <a:lnTo>
                    <a:pt x="13293" y="16970"/>
                  </a:lnTo>
                  <a:lnTo>
                    <a:pt x="13293" y="16914"/>
                  </a:lnTo>
                  <a:lnTo>
                    <a:pt x="13268" y="16888"/>
                  </a:lnTo>
                  <a:cubicBezTo>
                    <a:pt x="13248" y="16778"/>
                    <a:pt x="13143" y="16682"/>
                    <a:pt x="12957" y="16606"/>
                  </a:cubicBezTo>
                  <a:lnTo>
                    <a:pt x="12875" y="16606"/>
                  </a:lnTo>
                  <a:lnTo>
                    <a:pt x="12875" y="16657"/>
                  </a:lnTo>
                  <a:cubicBezTo>
                    <a:pt x="12892" y="16710"/>
                    <a:pt x="12931" y="16761"/>
                    <a:pt x="12991" y="16798"/>
                  </a:cubicBezTo>
                  <a:cubicBezTo>
                    <a:pt x="13047" y="16837"/>
                    <a:pt x="13095" y="16877"/>
                    <a:pt x="13132" y="16913"/>
                  </a:cubicBezTo>
                  <a:cubicBezTo>
                    <a:pt x="13112" y="16896"/>
                    <a:pt x="13090" y="16894"/>
                    <a:pt x="13064" y="16902"/>
                  </a:cubicBezTo>
                  <a:cubicBezTo>
                    <a:pt x="13036" y="16908"/>
                    <a:pt x="13025" y="16925"/>
                    <a:pt x="13025" y="16942"/>
                  </a:cubicBezTo>
                  <a:lnTo>
                    <a:pt x="13025" y="16998"/>
                  </a:lnTo>
                  <a:lnTo>
                    <a:pt x="13211" y="17266"/>
                  </a:lnTo>
                  <a:lnTo>
                    <a:pt x="13211" y="17791"/>
                  </a:lnTo>
                  <a:lnTo>
                    <a:pt x="13268" y="17930"/>
                  </a:lnTo>
                  <a:cubicBezTo>
                    <a:pt x="13231" y="18074"/>
                    <a:pt x="13157" y="18192"/>
                    <a:pt x="13050" y="18294"/>
                  </a:cubicBezTo>
                  <a:lnTo>
                    <a:pt x="13050" y="18266"/>
                  </a:lnTo>
                  <a:lnTo>
                    <a:pt x="12996" y="18294"/>
                  </a:lnTo>
                  <a:lnTo>
                    <a:pt x="12957" y="18319"/>
                  </a:lnTo>
                  <a:lnTo>
                    <a:pt x="12928" y="18452"/>
                  </a:lnTo>
                  <a:lnTo>
                    <a:pt x="12957" y="18480"/>
                  </a:lnTo>
                  <a:lnTo>
                    <a:pt x="12957" y="18509"/>
                  </a:lnTo>
                  <a:lnTo>
                    <a:pt x="12903" y="18452"/>
                  </a:lnTo>
                  <a:lnTo>
                    <a:pt x="12875" y="18627"/>
                  </a:lnTo>
                  <a:lnTo>
                    <a:pt x="12714" y="18681"/>
                  </a:lnTo>
                  <a:cubicBezTo>
                    <a:pt x="12657" y="18720"/>
                    <a:pt x="12635" y="18771"/>
                    <a:pt x="12646" y="18831"/>
                  </a:cubicBezTo>
                  <a:cubicBezTo>
                    <a:pt x="12654" y="18896"/>
                    <a:pt x="12632" y="18941"/>
                    <a:pt x="12578" y="18980"/>
                  </a:cubicBezTo>
                  <a:lnTo>
                    <a:pt x="12604" y="19034"/>
                  </a:lnTo>
                  <a:lnTo>
                    <a:pt x="12522" y="19113"/>
                  </a:lnTo>
                  <a:cubicBezTo>
                    <a:pt x="12522" y="19150"/>
                    <a:pt x="12519" y="19178"/>
                    <a:pt x="12508" y="19201"/>
                  </a:cubicBezTo>
                  <a:cubicBezTo>
                    <a:pt x="12499" y="19229"/>
                    <a:pt x="12496" y="19254"/>
                    <a:pt x="12496" y="19288"/>
                  </a:cubicBezTo>
                  <a:lnTo>
                    <a:pt x="12522" y="19483"/>
                  </a:lnTo>
                  <a:lnTo>
                    <a:pt x="12604" y="19531"/>
                  </a:lnTo>
                  <a:lnTo>
                    <a:pt x="12657" y="19483"/>
                  </a:lnTo>
                  <a:lnTo>
                    <a:pt x="12685" y="19398"/>
                  </a:lnTo>
                  <a:lnTo>
                    <a:pt x="12714" y="19559"/>
                  </a:lnTo>
                  <a:cubicBezTo>
                    <a:pt x="12714" y="19599"/>
                    <a:pt x="12694" y="19630"/>
                    <a:pt x="12657" y="19669"/>
                  </a:cubicBezTo>
                  <a:cubicBezTo>
                    <a:pt x="12604" y="19709"/>
                    <a:pt x="12550" y="19746"/>
                    <a:pt x="12496" y="19796"/>
                  </a:cubicBezTo>
                  <a:cubicBezTo>
                    <a:pt x="12440" y="19844"/>
                    <a:pt x="12414" y="19918"/>
                    <a:pt x="12414" y="20005"/>
                  </a:cubicBezTo>
                  <a:cubicBezTo>
                    <a:pt x="12414" y="20045"/>
                    <a:pt x="12428" y="20082"/>
                    <a:pt x="12454" y="20127"/>
                  </a:cubicBezTo>
                  <a:cubicBezTo>
                    <a:pt x="12482" y="20185"/>
                    <a:pt x="12496" y="20225"/>
                    <a:pt x="12496" y="202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1"/>
            <p:cNvSpPr>
              <a:spLocks noEditPoints="1"/>
            </p:cNvSpPr>
            <p:nvPr/>
          </p:nvSpPr>
          <p:spPr bwMode="auto">
            <a:xfrm>
              <a:off x="3787666" y="2799733"/>
              <a:ext cx="373268" cy="383266"/>
            </a:xfrm>
            <a:custGeom>
              <a:avLst/>
              <a:gdLst>
                <a:gd name="T0" fmla="*/ 19 w 104"/>
                <a:gd name="T1" fmla="*/ 40 h 107"/>
                <a:gd name="T2" fmla="*/ 25 w 104"/>
                <a:gd name="T3" fmla="*/ 35 h 107"/>
                <a:gd name="T4" fmla="*/ 27 w 104"/>
                <a:gd name="T5" fmla="*/ 26 h 107"/>
                <a:gd name="T6" fmla="*/ 37 w 104"/>
                <a:gd name="T7" fmla="*/ 26 h 107"/>
                <a:gd name="T8" fmla="*/ 42 w 104"/>
                <a:gd name="T9" fmla="*/ 22 h 107"/>
                <a:gd name="T10" fmla="*/ 44 w 104"/>
                <a:gd name="T11" fmla="*/ 13 h 107"/>
                <a:gd name="T12" fmla="*/ 54 w 104"/>
                <a:gd name="T13" fmla="*/ 13 h 107"/>
                <a:gd name="T14" fmla="*/ 60 w 104"/>
                <a:gd name="T15" fmla="*/ 8 h 107"/>
                <a:gd name="T16" fmla="*/ 62 w 104"/>
                <a:gd name="T17" fmla="*/ 0 h 107"/>
                <a:gd name="T18" fmla="*/ 99 w 104"/>
                <a:gd name="T19" fmla="*/ 38 h 107"/>
                <a:gd name="T20" fmla="*/ 103 w 104"/>
                <a:gd name="T21" fmla="*/ 47 h 107"/>
                <a:gd name="T22" fmla="*/ 100 w 104"/>
                <a:gd name="T23" fmla="*/ 59 h 107"/>
                <a:gd name="T24" fmla="*/ 37 w 104"/>
                <a:gd name="T25" fmla="*/ 106 h 107"/>
                <a:gd name="T26" fmla="*/ 28 w 104"/>
                <a:gd name="T27" fmla="*/ 104 h 107"/>
                <a:gd name="T28" fmla="*/ 1 w 104"/>
                <a:gd name="T29" fmla="*/ 70 h 107"/>
                <a:gd name="T30" fmla="*/ 1 w 104"/>
                <a:gd name="T31" fmla="*/ 66 h 107"/>
                <a:gd name="T32" fmla="*/ 8 w 104"/>
                <a:gd name="T33" fmla="*/ 52 h 107"/>
                <a:gd name="T34" fmla="*/ 33 w 104"/>
                <a:gd name="T35" fmla="*/ 83 h 107"/>
                <a:gd name="T36" fmla="*/ 10 w 104"/>
                <a:gd name="T37" fmla="*/ 64 h 107"/>
                <a:gd name="T38" fmla="*/ 32 w 104"/>
                <a:gd name="T39" fmla="*/ 99 h 107"/>
                <a:gd name="T40" fmla="*/ 39 w 104"/>
                <a:gd name="T41" fmla="*/ 98 h 107"/>
                <a:gd name="T42" fmla="*/ 37 w 104"/>
                <a:gd name="T43" fmla="*/ 84 h 107"/>
                <a:gd name="T44" fmla="*/ 11 w 104"/>
                <a:gd name="T45" fmla="*/ 50 h 107"/>
                <a:gd name="T46" fmla="*/ 16 w 104"/>
                <a:gd name="T47" fmla="*/ 42 h 107"/>
                <a:gd name="T48" fmla="*/ 40 w 104"/>
                <a:gd name="T49" fmla="*/ 64 h 107"/>
                <a:gd name="T50" fmla="*/ 66 w 104"/>
                <a:gd name="T51" fmla="*/ 18 h 107"/>
                <a:gd name="T52" fmla="*/ 67 w 104"/>
                <a:gd name="T53" fmla="*/ 59 h 107"/>
                <a:gd name="T54" fmla="*/ 88 w 104"/>
                <a:gd name="T55" fmla="*/ 48 h 107"/>
                <a:gd name="T56" fmla="*/ 67 w 104"/>
                <a:gd name="T57" fmla="*/ 59 h 107"/>
                <a:gd name="T58" fmla="*/ 49 w 104"/>
                <a:gd name="T59" fmla="*/ 79 h 107"/>
                <a:gd name="T60" fmla="*/ 64 w 104"/>
                <a:gd name="T61" fmla="*/ 61 h 107"/>
                <a:gd name="T62" fmla="*/ 63 w 104"/>
                <a:gd name="T63" fmla="*/ 52 h 107"/>
                <a:gd name="T64" fmla="*/ 84 w 104"/>
                <a:gd name="T65" fmla="*/ 42 h 107"/>
                <a:gd name="T66" fmla="*/ 63 w 104"/>
                <a:gd name="T67" fmla="*/ 52 h 107"/>
                <a:gd name="T68" fmla="*/ 45 w 104"/>
                <a:gd name="T69" fmla="*/ 72 h 107"/>
                <a:gd name="T70" fmla="*/ 60 w 104"/>
                <a:gd name="T71" fmla="*/ 54 h 107"/>
                <a:gd name="T72" fmla="*/ 69 w 104"/>
                <a:gd name="T73" fmla="*/ 10 h 107"/>
                <a:gd name="T74" fmla="*/ 42 w 104"/>
                <a:gd name="T75" fmla="*/ 80 h 107"/>
                <a:gd name="T76" fmla="*/ 47 w 104"/>
                <a:gd name="T77" fmla="*/ 90 h 107"/>
                <a:gd name="T78" fmla="*/ 95 w 104"/>
                <a:gd name="T79" fmla="*/ 54 h 107"/>
                <a:gd name="T80" fmla="*/ 94 w 104"/>
                <a:gd name="T81" fmla="*/ 42 h 107"/>
                <a:gd name="T82" fmla="*/ 69 w 104"/>
                <a:gd name="T83" fmla="*/ 1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107">
                  <a:moveTo>
                    <a:pt x="16" y="42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2" y="41"/>
                    <a:pt x="103" y="44"/>
                    <a:pt x="103" y="47"/>
                  </a:cubicBezTo>
                  <a:cubicBezTo>
                    <a:pt x="104" y="51"/>
                    <a:pt x="103" y="54"/>
                    <a:pt x="101" y="58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2" y="104"/>
                    <a:pt x="40" y="106"/>
                    <a:pt x="37" y="106"/>
                  </a:cubicBezTo>
                  <a:cubicBezTo>
                    <a:pt x="34" y="107"/>
                    <a:pt x="31" y="106"/>
                    <a:pt x="28" y="105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3" y="100"/>
                    <a:pt x="34" y="100"/>
                    <a:pt x="35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40" y="95"/>
                    <a:pt x="40" y="93"/>
                    <a:pt x="40" y="91"/>
                  </a:cubicBezTo>
                  <a:cubicBezTo>
                    <a:pt x="40" y="88"/>
                    <a:pt x="39" y="86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28" y="4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67" y="59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67" y="59"/>
                    <a:pt x="67" y="59"/>
                    <a:pt x="67" y="59"/>
                  </a:cubicBezTo>
                  <a:close/>
                  <a:moveTo>
                    <a:pt x="46" y="75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63" y="52"/>
                  </a:moveTo>
                  <a:cubicBezTo>
                    <a:pt x="66" y="56"/>
                    <a:pt x="66" y="56"/>
                    <a:pt x="66" y="5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42" y="68"/>
                  </a:moveTo>
                  <a:cubicBezTo>
                    <a:pt x="45" y="72"/>
                    <a:pt x="45" y="72"/>
                    <a:pt x="45" y="7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42" y="68"/>
                    <a:pt x="42" y="68"/>
                    <a:pt x="42" y="68"/>
                  </a:cubicBezTo>
                  <a:close/>
                  <a:moveTo>
                    <a:pt x="69" y="10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5" y="83"/>
                    <a:pt x="46" y="86"/>
                    <a:pt x="47" y="90"/>
                  </a:cubicBezTo>
                  <a:cubicBezTo>
                    <a:pt x="47" y="90"/>
                    <a:pt x="47" y="91"/>
                    <a:pt x="47" y="91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6" y="52"/>
                    <a:pt x="97" y="50"/>
                    <a:pt x="96" y="48"/>
                  </a:cubicBezTo>
                  <a:cubicBezTo>
                    <a:pt x="96" y="46"/>
                    <a:pt x="95" y="44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lnTo>
                    <a:pt x="6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íślîďe"/>
          <p:cNvSpPr/>
          <p:nvPr/>
        </p:nvSpPr>
        <p:spPr bwMode="auto">
          <a:xfrm>
            <a:off x="7242177" y="1519034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" name="íṣḻíde"/>
          <p:cNvSpPr txBox="1"/>
          <p:nvPr/>
        </p:nvSpPr>
        <p:spPr bwMode="auto">
          <a:xfrm>
            <a:off x="7242175" y="1075364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íślîďe"/>
          <p:cNvSpPr/>
          <p:nvPr/>
        </p:nvSpPr>
        <p:spPr bwMode="auto">
          <a:xfrm>
            <a:off x="7699377" y="2819491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íṣḻíde"/>
          <p:cNvSpPr txBox="1"/>
          <p:nvPr/>
        </p:nvSpPr>
        <p:spPr bwMode="auto">
          <a:xfrm>
            <a:off x="7699375" y="2375821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" name="íślîďe"/>
          <p:cNvSpPr/>
          <p:nvPr/>
        </p:nvSpPr>
        <p:spPr bwMode="auto">
          <a:xfrm>
            <a:off x="6753635" y="5212148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íṣḻíde"/>
          <p:cNvSpPr txBox="1"/>
          <p:nvPr/>
        </p:nvSpPr>
        <p:spPr bwMode="auto">
          <a:xfrm>
            <a:off x="6753633" y="4768478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1" name="íślîďe"/>
          <p:cNvSpPr/>
          <p:nvPr/>
        </p:nvSpPr>
        <p:spPr bwMode="auto">
          <a:xfrm>
            <a:off x="2474586" y="5212148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íṣḻíde"/>
          <p:cNvSpPr txBox="1"/>
          <p:nvPr/>
        </p:nvSpPr>
        <p:spPr bwMode="auto">
          <a:xfrm>
            <a:off x="2474584" y="4768478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3" name="íślîďe"/>
          <p:cNvSpPr/>
          <p:nvPr/>
        </p:nvSpPr>
        <p:spPr bwMode="auto">
          <a:xfrm>
            <a:off x="1544317" y="1927210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544315" y="1483540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632783" y="1262237"/>
            <a:ext cx="6623821" cy="4029813"/>
            <a:chOff x="1130555" y="1262237"/>
            <a:chExt cx="6623821" cy="4029813"/>
          </a:xfrm>
        </p:grpSpPr>
        <p:sp>
          <p:nvSpPr>
            <p:cNvPr id="47" name="任意多边形 46"/>
            <p:cNvSpPr/>
            <p:nvPr/>
          </p:nvSpPr>
          <p:spPr>
            <a:xfrm rot="18900000">
              <a:off x="1554677" y="1262237"/>
              <a:ext cx="5768491" cy="4029813"/>
            </a:xfrm>
            <a:custGeom>
              <a:avLst/>
              <a:gdLst>
                <a:gd name="connsiteX0" fmla="*/ 7587321 w 7691321"/>
                <a:gd name="connsiteY0" fmla="*/ 4766931 h 5373084"/>
                <a:gd name="connsiteX1" fmla="*/ 7691321 w 7691321"/>
                <a:gd name="connsiteY1" fmla="*/ 5018008 h 5373084"/>
                <a:gd name="connsiteX2" fmla="*/ 7691320 w 7691321"/>
                <a:gd name="connsiteY2" fmla="*/ 5018008 h 5373084"/>
                <a:gd name="connsiteX3" fmla="*/ 7336244 w 7691321"/>
                <a:gd name="connsiteY3" fmla="*/ 5373084 h 5373084"/>
                <a:gd name="connsiteX4" fmla="*/ 5018008 w 7691321"/>
                <a:gd name="connsiteY4" fmla="*/ 5373083 h 5373084"/>
                <a:gd name="connsiteX5" fmla="*/ 4766931 w 7691321"/>
                <a:gd name="connsiteY5" fmla="*/ 5269083 h 5373084"/>
                <a:gd name="connsiteX6" fmla="*/ 4762547 w 7691321"/>
                <a:gd name="connsiteY6" fmla="*/ 5263771 h 5373084"/>
                <a:gd name="connsiteX7" fmla="*/ 4757230 w 7691321"/>
                <a:gd name="connsiteY7" fmla="*/ 5259383 h 5373084"/>
                <a:gd name="connsiteX8" fmla="*/ 4653231 w 7691321"/>
                <a:gd name="connsiteY8" fmla="*/ 5008306 h 5373084"/>
                <a:gd name="connsiteX9" fmla="*/ 4653232 w 7691321"/>
                <a:gd name="connsiteY9" fmla="*/ 3041618 h 5373084"/>
                <a:gd name="connsiteX10" fmla="*/ 2686542 w 7691321"/>
                <a:gd name="connsiteY10" fmla="*/ 3041617 h 5373084"/>
                <a:gd name="connsiteX11" fmla="*/ 2435466 w 7691321"/>
                <a:gd name="connsiteY11" fmla="*/ 2937618 h 5373084"/>
                <a:gd name="connsiteX12" fmla="*/ 2431081 w 7691321"/>
                <a:gd name="connsiteY12" fmla="*/ 2932304 h 5373084"/>
                <a:gd name="connsiteX13" fmla="*/ 2425764 w 7691321"/>
                <a:gd name="connsiteY13" fmla="*/ 2927917 h 5373084"/>
                <a:gd name="connsiteX14" fmla="*/ 2321765 w 7691321"/>
                <a:gd name="connsiteY14" fmla="*/ 2676840 h 5373084"/>
                <a:gd name="connsiteX15" fmla="*/ 2321766 w 7691321"/>
                <a:gd name="connsiteY15" fmla="*/ 710152 h 5373084"/>
                <a:gd name="connsiteX16" fmla="*/ 355076 w 7691321"/>
                <a:gd name="connsiteY16" fmla="*/ 710151 h 5373084"/>
                <a:gd name="connsiteX17" fmla="*/ 0 w 7691321"/>
                <a:gd name="connsiteY17" fmla="*/ 355075 h 5373084"/>
                <a:gd name="connsiteX18" fmla="*/ 0 w 7691321"/>
                <a:gd name="connsiteY18" fmla="*/ 355076 h 5373084"/>
                <a:gd name="connsiteX19" fmla="*/ 355076 w 7691321"/>
                <a:gd name="connsiteY19" fmla="*/ 0 h 5373084"/>
                <a:gd name="connsiteX20" fmla="*/ 2673313 w 7691321"/>
                <a:gd name="connsiteY20" fmla="*/ 0 h 5373084"/>
                <a:gd name="connsiteX21" fmla="*/ 2924390 w 7691321"/>
                <a:gd name="connsiteY21" fmla="*/ 103999 h 5373084"/>
                <a:gd name="connsiteX22" fmla="*/ 2925987 w 7691321"/>
                <a:gd name="connsiteY22" fmla="*/ 105936 h 5373084"/>
                <a:gd name="connsiteX23" fmla="*/ 2927917 w 7691321"/>
                <a:gd name="connsiteY23" fmla="*/ 107528 h 5373084"/>
                <a:gd name="connsiteX24" fmla="*/ 3031917 w 7691321"/>
                <a:gd name="connsiteY24" fmla="*/ 358605 h 5373084"/>
                <a:gd name="connsiteX25" fmla="*/ 3031916 w 7691321"/>
                <a:gd name="connsiteY25" fmla="*/ 2331466 h 5373084"/>
                <a:gd name="connsiteX26" fmla="*/ 5004779 w 7691321"/>
                <a:gd name="connsiteY26" fmla="*/ 2331466 h 5373084"/>
                <a:gd name="connsiteX27" fmla="*/ 5255856 w 7691321"/>
                <a:gd name="connsiteY27" fmla="*/ 2435466 h 5373084"/>
                <a:gd name="connsiteX28" fmla="*/ 5257453 w 7691321"/>
                <a:gd name="connsiteY28" fmla="*/ 2437402 h 5373084"/>
                <a:gd name="connsiteX29" fmla="*/ 5259383 w 7691321"/>
                <a:gd name="connsiteY29" fmla="*/ 2438994 h 5373084"/>
                <a:gd name="connsiteX30" fmla="*/ 5363383 w 7691321"/>
                <a:gd name="connsiteY30" fmla="*/ 2690071 h 5373084"/>
                <a:gd name="connsiteX31" fmla="*/ 5363383 w 7691321"/>
                <a:gd name="connsiteY31" fmla="*/ 4662932 h 5373084"/>
                <a:gd name="connsiteX32" fmla="*/ 7336245 w 7691321"/>
                <a:gd name="connsiteY32" fmla="*/ 4662932 h 5373084"/>
                <a:gd name="connsiteX33" fmla="*/ 7587321 w 7691321"/>
                <a:gd name="connsiteY33" fmla="*/ 4766931 h 537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691321" h="5373084">
                  <a:moveTo>
                    <a:pt x="7587321" y="4766931"/>
                  </a:moveTo>
                  <a:cubicBezTo>
                    <a:pt x="7651577" y="4831187"/>
                    <a:pt x="7691321" y="4919956"/>
                    <a:pt x="7691321" y="5018008"/>
                  </a:cubicBezTo>
                  <a:lnTo>
                    <a:pt x="7691320" y="5018008"/>
                  </a:lnTo>
                  <a:cubicBezTo>
                    <a:pt x="7691320" y="5214111"/>
                    <a:pt x="7532347" y="5373084"/>
                    <a:pt x="7336244" y="5373084"/>
                  </a:cubicBezTo>
                  <a:lnTo>
                    <a:pt x="5018008" y="5373083"/>
                  </a:lnTo>
                  <a:cubicBezTo>
                    <a:pt x="4919956" y="5373083"/>
                    <a:pt x="4831187" y="5333339"/>
                    <a:pt x="4766931" y="5269083"/>
                  </a:cubicBezTo>
                  <a:lnTo>
                    <a:pt x="4762547" y="5263771"/>
                  </a:lnTo>
                  <a:lnTo>
                    <a:pt x="4757230" y="5259383"/>
                  </a:lnTo>
                  <a:cubicBezTo>
                    <a:pt x="4692974" y="5195127"/>
                    <a:pt x="4653231" y="5106358"/>
                    <a:pt x="4653231" y="5008306"/>
                  </a:cubicBezTo>
                  <a:lnTo>
                    <a:pt x="4653232" y="3041618"/>
                  </a:lnTo>
                  <a:lnTo>
                    <a:pt x="2686542" y="3041617"/>
                  </a:lnTo>
                  <a:cubicBezTo>
                    <a:pt x="2588491" y="3041618"/>
                    <a:pt x="2499722" y="3001874"/>
                    <a:pt x="2435466" y="2937618"/>
                  </a:cubicBezTo>
                  <a:lnTo>
                    <a:pt x="2431081" y="2932304"/>
                  </a:lnTo>
                  <a:lnTo>
                    <a:pt x="2425764" y="2927917"/>
                  </a:lnTo>
                  <a:cubicBezTo>
                    <a:pt x="2361508" y="2863661"/>
                    <a:pt x="2321765" y="2774892"/>
                    <a:pt x="2321765" y="2676840"/>
                  </a:cubicBezTo>
                  <a:lnTo>
                    <a:pt x="2321766" y="710152"/>
                  </a:lnTo>
                  <a:lnTo>
                    <a:pt x="355076" y="710151"/>
                  </a:lnTo>
                  <a:cubicBezTo>
                    <a:pt x="158973" y="710151"/>
                    <a:pt x="0" y="551178"/>
                    <a:pt x="0" y="355075"/>
                  </a:cubicBezTo>
                  <a:lnTo>
                    <a:pt x="0" y="355076"/>
                  </a:lnTo>
                  <a:cubicBezTo>
                    <a:pt x="0" y="158973"/>
                    <a:pt x="158973" y="0"/>
                    <a:pt x="355076" y="0"/>
                  </a:cubicBezTo>
                  <a:lnTo>
                    <a:pt x="2673313" y="0"/>
                  </a:lnTo>
                  <a:cubicBezTo>
                    <a:pt x="2771365" y="0"/>
                    <a:pt x="2860134" y="39743"/>
                    <a:pt x="2924390" y="103999"/>
                  </a:cubicBezTo>
                  <a:lnTo>
                    <a:pt x="2925987" y="105936"/>
                  </a:lnTo>
                  <a:lnTo>
                    <a:pt x="2927917" y="107528"/>
                  </a:lnTo>
                  <a:cubicBezTo>
                    <a:pt x="2992173" y="171784"/>
                    <a:pt x="3031916" y="260553"/>
                    <a:pt x="3031917" y="358605"/>
                  </a:cubicBezTo>
                  <a:lnTo>
                    <a:pt x="3031916" y="2331466"/>
                  </a:lnTo>
                  <a:lnTo>
                    <a:pt x="5004779" y="2331466"/>
                  </a:lnTo>
                  <a:cubicBezTo>
                    <a:pt x="5102831" y="2331466"/>
                    <a:pt x="5191600" y="2371210"/>
                    <a:pt x="5255856" y="2435466"/>
                  </a:cubicBezTo>
                  <a:lnTo>
                    <a:pt x="5257453" y="2437402"/>
                  </a:lnTo>
                  <a:lnTo>
                    <a:pt x="5259383" y="2438994"/>
                  </a:lnTo>
                  <a:cubicBezTo>
                    <a:pt x="5323640" y="2503250"/>
                    <a:pt x="5363383" y="2592019"/>
                    <a:pt x="5363383" y="2690071"/>
                  </a:cubicBezTo>
                  <a:lnTo>
                    <a:pt x="5363383" y="4662932"/>
                  </a:lnTo>
                  <a:lnTo>
                    <a:pt x="7336245" y="4662932"/>
                  </a:lnTo>
                  <a:cubicBezTo>
                    <a:pt x="7434296" y="4662931"/>
                    <a:pt x="7523065" y="4702675"/>
                    <a:pt x="7587321" y="4766931"/>
                  </a:cubicBezTo>
                  <a:close/>
                </a:path>
              </a:pathLst>
            </a:custGeom>
            <a:solidFill>
              <a:srgbClr val="1C50A2"/>
            </a:solidFill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325246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30555" y="366837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86213" y="3645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97793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39853" y="361503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72645" y="2463619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0" name="íślîďe"/>
          <p:cNvSpPr/>
          <p:nvPr/>
        </p:nvSpPr>
        <p:spPr bwMode="auto">
          <a:xfrm>
            <a:off x="200748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1" name="íṣḻíde"/>
          <p:cNvSpPr txBox="1"/>
          <p:nvPr/>
        </p:nvSpPr>
        <p:spPr bwMode="auto">
          <a:xfrm>
            <a:off x="200748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2" name="íślîďe"/>
          <p:cNvSpPr/>
          <p:nvPr/>
        </p:nvSpPr>
        <p:spPr bwMode="auto">
          <a:xfrm>
            <a:off x="453450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3" name="íṣḻíde"/>
          <p:cNvSpPr txBox="1"/>
          <p:nvPr/>
        </p:nvSpPr>
        <p:spPr bwMode="auto">
          <a:xfrm>
            <a:off x="453450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4" name="íślîďe"/>
          <p:cNvSpPr/>
          <p:nvPr/>
        </p:nvSpPr>
        <p:spPr bwMode="auto">
          <a:xfrm>
            <a:off x="706152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5" name="íṣḻíde"/>
          <p:cNvSpPr txBox="1"/>
          <p:nvPr/>
        </p:nvSpPr>
        <p:spPr bwMode="auto">
          <a:xfrm>
            <a:off x="706152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6" name="íślîďe"/>
          <p:cNvSpPr/>
          <p:nvPr/>
        </p:nvSpPr>
        <p:spPr bwMode="auto">
          <a:xfrm>
            <a:off x="286594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7" name="íṣḻíde"/>
          <p:cNvSpPr txBox="1"/>
          <p:nvPr/>
        </p:nvSpPr>
        <p:spPr bwMode="auto">
          <a:xfrm>
            <a:off x="286594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8" name="íślîďe"/>
          <p:cNvSpPr/>
          <p:nvPr/>
        </p:nvSpPr>
        <p:spPr bwMode="auto">
          <a:xfrm>
            <a:off x="539296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9" name="íṣḻíde"/>
          <p:cNvSpPr txBox="1"/>
          <p:nvPr/>
        </p:nvSpPr>
        <p:spPr bwMode="auto">
          <a:xfrm>
            <a:off x="539296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0" name="íślîďe"/>
          <p:cNvSpPr/>
          <p:nvPr/>
        </p:nvSpPr>
        <p:spPr bwMode="auto">
          <a:xfrm>
            <a:off x="791998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1" name="íṣḻíde"/>
          <p:cNvSpPr txBox="1"/>
          <p:nvPr/>
        </p:nvSpPr>
        <p:spPr bwMode="auto">
          <a:xfrm>
            <a:off x="791998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明年工作计划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FIVE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"/>
          <p:cNvSpPr/>
          <p:nvPr/>
        </p:nvSpPr>
        <p:spPr bwMode="auto">
          <a:xfrm>
            <a:off x="4606626" y="2877494"/>
            <a:ext cx="1341153" cy="1341152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254000" dist="127000" dir="8160000" algn="t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1636" y="3546729"/>
            <a:ext cx="382156" cy="392415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  <a:endParaRPr kumimoji="0" lang="zh-CN" altLang="en-US" sz="2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4730854" y="3019118"/>
            <a:ext cx="1071155" cy="1071155"/>
          </a:xfrm>
          <a:prstGeom prst="arc">
            <a:avLst>
              <a:gd name="adj1" fmla="val 2212195"/>
              <a:gd name="adj2" fmla="val 0"/>
            </a:avLst>
          </a:prstGeom>
          <a:noFill/>
          <a:ln w="19050" cap="flat" cmpd="sng" algn="ctr">
            <a:solidFill>
              <a:schemeClr val="bg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ill Sans"/>
              <a:ea typeface="MS PGothic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07864" y="3778096"/>
            <a:ext cx="1341153" cy="1341152"/>
            <a:chOff x="2930226" y="3546729"/>
            <a:chExt cx="1341153" cy="1341152"/>
          </a:xfrm>
        </p:grpSpPr>
        <p:sp>
          <p:nvSpPr>
            <p:cNvPr id="6" name="Oval 1"/>
            <p:cNvSpPr/>
            <p:nvPr/>
          </p:nvSpPr>
          <p:spPr bwMode="auto">
            <a:xfrm>
              <a:off x="2930226" y="3546729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223451" y="4117072"/>
              <a:ext cx="326051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01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3061080" y="3675100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15" name="AutoShape 97"/>
            <p:cNvSpPr/>
            <p:nvPr/>
          </p:nvSpPr>
          <p:spPr bwMode="auto">
            <a:xfrm>
              <a:off x="3562216" y="4031374"/>
              <a:ext cx="383468" cy="3821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5" y="6463"/>
                  </a:moveTo>
                  <a:cubicBezTo>
                    <a:pt x="385" y="6463"/>
                    <a:pt x="262" y="6412"/>
                    <a:pt x="155" y="6305"/>
                  </a:cubicBezTo>
                  <a:cubicBezTo>
                    <a:pt x="48" y="6201"/>
                    <a:pt x="0" y="6075"/>
                    <a:pt x="0" y="5925"/>
                  </a:cubicBezTo>
                  <a:lnTo>
                    <a:pt x="0" y="538"/>
                  </a:lnTo>
                  <a:cubicBezTo>
                    <a:pt x="0" y="388"/>
                    <a:pt x="48" y="265"/>
                    <a:pt x="155" y="158"/>
                  </a:cubicBezTo>
                  <a:cubicBezTo>
                    <a:pt x="262" y="51"/>
                    <a:pt x="385" y="0"/>
                    <a:pt x="535" y="0"/>
                  </a:cubicBezTo>
                  <a:lnTo>
                    <a:pt x="5925" y="0"/>
                  </a:lnTo>
                  <a:cubicBezTo>
                    <a:pt x="6072" y="0"/>
                    <a:pt x="6201" y="51"/>
                    <a:pt x="6319" y="158"/>
                  </a:cubicBezTo>
                  <a:cubicBezTo>
                    <a:pt x="6432" y="264"/>
                    <a:pt x="6486" y="388"/>
                    <a:pt x="6486" y="538"/>
                  </a:cubicBezTo>
                  <a:lnTo>
                    <a:pt x="6486" y="5925"/>
                  </a:lnTo>
                  <a:cubicBezTo>
                    <a:pt x="6486" y="6075"/>
                    <a:pt x="6432" y="6201"/>
                    <a:pt x="6319" y="6305"/>
                  </a:cubicBezTo>
                  <a:cubicBezTo>
                    <a:pt x="6201" y="6412"/>
                    <a:pt x="6072" y="6463"/>
                    <a:pt x="5925" y="6463"/>
                  </a:cubicBezTo>
                  <a:lnTo>
                    <a:pt x="535" y="6463"/>
                  </a:lnTo>
                  <a:close/>
                  <a:moveTo>
                    <a:pt x="21058" y="8105"/>
                  </a:moveTo>
                  <a:cubicBezTo>
                    <a:pt x="21205" y="8105"/>
                    <a:pt x="21335" y="8156"/>
                    <a:pt x="21438" y="8257"/>
                  </a:cubicBezTo>
                  <a:cubicBezTo>
                    <a:pt x="21542" y="8358"/>
                    <a:pt x="21599" y="8487"/>
                    <a:pt x="21599" y="8643"/>
                  </a:cubicBezTo>
                  <a:lnTo>
                    <a:pt x="21599" y="12613"/>
                  </a:lnTo>
                  <a:cubicBezTo>
                    <a:pt x="21599" y="13854"/>
                    <a:pt x="21314" y="15020"/>
                    <a:pt x="20750" y="16114"/>
                  </a:cubicBezTo>
                  <a:cubicBezTo>
                    <a:pt x="20183" y="17209"/>
                    <a:pt x="19411" y="18159"/>
                    <a:pt x="18432" y="18968"/>
                  </a:cubicBezTo>
                  <a:cubicBezTo>
                    <a:pt x="17453" y="19774"/>
                    <a:pt x="16313" y="20416"/>
                    <a:pt x="15000" y="20891"/>
                  </a:cubicBezTo>
                  <a:cubicBezTo>
                    <a:pt x="13690" y="21363"/>
                    <a:pt x="12291" y="21599"/>
                    <a:pt x="10802" y="21599"/>
                  </a:cubicBezTo>
                  <a:cubicBezTo>
                    <a:pt x="9297" y="21599"/>
                    <a:pt x="7891" y="21363"/>
                    <a:pt x="6587" y="20891"/>
                  </a:cubicBezTo>
                  <a:cubicBezTo>
                    <a:pt x="5283" y="20416"/>
                    <a:pt x="4140" y="19774"/>
                    <a:pt x="3161" y="18968"/>
                  </a:cubicBezTo>
                  <a:cubicBezTo>
                    <a:pt x="2182" y="18159"/>
                    <a:pt x="1410" y="17212"/>
                    <a:pt x="843" y="16120"/>
                  </a:cubicBezTo>
                  <a:cubicBezTo>
                    <a:pt x="279" y="15032"/>
                    <a:pt x="0" y="13866"/>
                    <a:pt x="0" y="12613"/>
                  </a:cubicBezTo>
                  <a:lnTo>
                    <a:pt x="0" y="8643"/>
                  </a:lnTo>
                  <a:cubicBezTo>
                    <a:pt x="0" y="8496"/>
                    <a:pt x="48" y="8369"/>
                    <a:pt x="155" y="8263"/>
                  </a:cubicBezTo>
                  <a:cubicBezTo>
                    <a:pt x="262" y="8159"/>
                    <a:pt x="385" y="8104"/>
                    <a:pt x="535" y="8104"/>
                  </a:cubicBezTo>
                  <a:lnTo>
                    <a:pt x="5925" y="8104"/>
                  </a:lnTo>
                  <a:cubicBezTo>
                    <a:pt x="6072" y="8104"/>
                    <a:pt x="6201" y="8156"/>
                    <a:pt x="6319" y="8257"/>
                  </a:cubicBezTo>
                  <a:cubicBezTo>
                    <a:pt x="6432" y="8358"/>
                    <a:pt x="6486" y="8487"/>
                    <a:pt x="6486" y="8643"/>
                  </a:cubicBezTo>
                  <a:lnTo>
                    <a:pt x="6486" y="12613"/>
                  </a:lnTo>
                  <a:cubicBezTo>
                    <a:pt x="6486" y="12881"/>
                    <a:pt x="6596" y="13154"/>
                    <a:pt x="6800" y="13439"/>
                  </a:cubicBezTo>
                  <a:cubicBezTo>
                    <a:pt x="7005" y="13725"/>
                    <a:pt x="7298" y="13992"/>
                    <a:pt x="7676" y="14246"/>
                  </a:cubicBezTo>
                  <a:cubicBezTo>
                    <a:pt x="8050" y="14499"/>
                    <a:pt x="8505" y="14704"/>
                    <a:pt x="9032" y="14865"/>
                  </a:cubicBezTo>
                  <a:cubicBezTo>
                    <a:pt x="9561" y="15029"/>
                    <a:pt x="10152" y="15107"/>
                    <a:pt x="10802" y="15107"/>
                  </a:cubicBezTo>
                  <a:cubicBezTo>
                    <a:pt x="11447" y="15107"/>
                    <a:pt x="12038" y="15029"/>
                    <a:pt x="12576" y="14865"/>
                  </a:cubicBezTo>
                  <a:cubicBezTo>
                    <a:pt x="13112" y="14704"/>
                    <a:pt x="13566" y="14499"/>
                    <a:pt x="13944" y="14246"/>
                  </a:cubicBezTo>
                  <a:cubicBezTo>
                    <a:pt x="14321" y="13992"/>
                    <a:pt x="14615" y="13722"/>
                    <a:pt x="14822" y="13439"/>
                  </a:cubicBezTo>
                  <a:cubicBezTo>
                    <a:pt x="15029" y="13154"/>
                    <a:pt x="15130" y="12881"/>
                    <a:pt x="15130" y="12613"/>
                  </a:cubicBezTo>
                  <a:lnTo>
                    <a:pt x="15130" y="8643"/>
                  </a:lnTo>
                  <a:cubicBezTo>
                    <a:pt x="15130" y="8286"/>
                    <a:pt x="15311" y="8104"/>
                    <a:pt x="15671" y="8104"/>
                  </a:cubicBezTo>
                  <a:lnTo>
                    <a:pt x="21058" y="8104"/>
                  </a:lnTo>
                  <a:close/>
                  <a:moveTo>
                    <a:pt x="21058" y="2"/>
                  </a:moveTo>
                  <a:cubicBezTo>
                    <a:pt x="21205" y="2"/>
                    <a:pt x="21335" y="54"/>
                    <a:pt x="21438" y="161"/>
                  </a:cubicBezTo>
                  <a:cubicBezTo>
                    <a:pt x="21542" y="267"/>
                    <a:pt x="21599" y="391"/>
                    <a:pt x="21599" y="541"/>
                  </a:cubicBezTo>
                  <a:lnTo>
                    <a:pt x="21599" y="5928"/>
                  </a:lnTo>
                  <a:cubicBezTo>
                    <a:pt x="21599" y="6077"/>
                    <a:pt x="21542" y="6204"/>
                    <a:pt x="21438" y="6308"/>
                  </a:cubicBezTo>
                  <a:cubicBezTo>
                    <a:pt x="21335" y="6414"/>
                    <a:pt x="21205" y="6466"/>
                    <a:pt x="21058" y="6466"/>
                  </a:cubicBezTo>
                  <a:lnTo>
                    <a:pt x="15671" y="6466"/>
                  </a:lnTo>
                  <a:cubicBezTo>
                    <a:pt x="15311" y="6466"/>
                    <a:pt x="15130" y="6288"/>
                    <a:pt x="15130" y="5928"/>
                  </a:cubicBezTo>
                  <a:lnTo>
                    <a:pt x="15130" y="541"/>
                  </a:lnTo>
                  <a:cubicBezTo>
                    <a:pt x="15130" y="391"/>
                    <a:pt x="15182" y="267"/>
                    <a:pt x="15282" y="161"/>
                  </a:cubicBezTo>
                  <a:cubicBezTo>
                    <a:pt x="15383" y="54"/>
                    <a:pt x="15513" y="2"/>
                    <a:pt x="15671" y="2"/>
                  </a:cubicBezTo>
                  <a:lnTo>
                    <a:pt x="2105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/>
                <a:cs typeface="Gill Sans" charset="0"/>
                <a:sym typeface="Gill Sans" charset="0"/>
              </a:endParaRPr>
            </a:p>
          </p:txBody>
        </p:sp>
      </p:grpSp>
      <p:sp>
        <p:nvSpPr>
          <p:cNvPr id="16" name="Freeform 145"/>
          <p:cNvSpPr>
            <a:spLocks noChangeArrowheads="1"/>
          </p:cNvSpPr>
          <p:nvPr/>
        </p:nvSpPr>
        <p:spPr bwMode="auto">
          <a:xfrm>
            <a:off x="5277202" y="3367923"/>
            <a:ext cx="410279" cy="410173"/>
          </a:xfrm>
          <a:custGeom>
            <a:avLst/>
            <a:gdLst>
              <a:gd name="T0" fmla="*/ 83990 w 444"/>
              <a:gd name="T1" fmla="*/ 478860 h 445"/>
              <a:gd name="T2" fmla="*/ 83990 w 444"/>
              <a:gd name="T3" fmla="*/ 478860 h 445"/>
              <a:gd name="T4" fmla="*/ 148782 w 444"/>
              <a:gd name="T5" fmla="*/ 531535 h 445"/>
              <a:gd name="T6" fmla="*/ 201576 w 444"/>
              <a:gd name="T7" fmla="*/ 478860 h 445"/>
              <a:gd name="T8" fmla="*/ 148782 w 444"/>
              <a:gd name="T9" fmla="*/ 414214 h 445"/>
              <a:gd name="T10" fmla="*/ 83990 w 444"/>
              <a:gd name="T11" fmla="*/ 478860 h 445"/>
              <a:gd name="T12" fmla="*/ 382754 w 444"/>
              <a:gd name="T13" fmla="*/ 478860 h 445"/>
              <a:gd name="T14" fmla="*/ 382754 w 444"/>
              <a:gd name="T15" fmla="*/ 478860 h 445"/>
              <a:gd name="T16" fmla="*/ 446346 w 444"/>
              <a:gd name="T17" fmla="*/ 531535 h 445"/>
              <a:gd name="T18" fmla="*/ 500340 w 444"/>
              <a:gd name="T19" fmla="*/ 478860 h 445"/>
              <a:gd name="T20" fmla="*/ 446346 w 444"/>
              <a:gd name="T21" fmla="*/ 414214 h 445"/>
              <a:gd name="T22" fmla="*/ 382754 w 444"/>
              <a:gd name="T23" fmla="*/ 478860 h 445"/>
              <a:gd name="T24" fmla="*/ 190777 w 444"/>
              <a:gd name="T25" fmla="*/ 339991 h 445"/>
              <a:gd name="T26" fmla="*/ 190777 w 444"/>
              <a:gd name="T27" fmla="*/ 339991 h 445"/>
              <a:gd name="T28" fmla="*/ 520737 w 444"/>
              <a:gd name="T29" fmla="*/ 244219 h 445"/>
              <a:gd name="T30" fmla="*/ 531536 w 444"/>
              <a:gd name="T31" fmla="*/ 223867 h 445"/>
              <a:gd name="T32" fmla="*/ 531536 w 444"/>
              <a:gd name="T33" fmla="*/ 64646 h 445"/>
              <a:gd name="T34" fmla="*/ 117586 w 444"/>
              <a:gd name="T35" fmla="*/ 64646 h 445"/>
              <a:gd name="T36" fmla="*/ 117586 w 444"/>
              <a:gd name="T37" fmla="*/ 11972 h 445"/>
              <a:gd name="T38" fmla="*/ 106787 w 444"/>
              <a:gd name="T39" fmla="*/ 0 h 445"/>
              <a:gd name="T40" fmla="*/ 10799 w 444"/>
              <a:gd name="T41" fmla="*/ 0 h 445"/>
              <a:gd name="T42" fmla="*/ 0 w 444"/>
              <a:gd name="T43" fmla="*/ 11972 h 445"/>
              <a:gd name="T44" fmla="*/ 0 w 444"/>
              <a:gd name="T45" fmla="*/ 64646 h 445"/>
              <a:gd name="T46" fmla="*/ 53994 w 444"/>
              <a:gd name="T47" fmla="*/ 64646 h 445"/>
              <a:gd name="T48" fmla="*/ 117586 w 444"/>
              <a:gd name="T49" fmla="*/ 329216 h 445"/>
              <a:gd name="T50" fmla="*/ 117586 w 444"/>
              <a:gd name="T51" fmla="*/ 361539 h 445"/>
              <a:gd name="T52" fmla="*/ 117586 w 444"/>
              <a:gd name="T53" fmla="*/ 404637 h 445"/>
              <a:gd name="T54" fmla="*/ 127185 w 444"/>
              <a:gd name="T55" fmla="*/ 414214 h 445"/>
              <a:gd name="T56" fmla="*/ 148782 w 444"/>
              <a:gd name="T57" fmla="*/ 414214 h 445"/>
              <a:gd name="T58" fmla="*/ 446346 w 444"/>
              <a:gd name="T59" fmla="*/ 414214 h 445"/>
              <a:gd name="T60" fmla="*/ 520737 w 444"/>
              <a:gd name="T61" fmla="*/ 414214 h 445"/>
              <a:gd name="T62" fmla="*/ 531536 w 444"/>
              <a:gd name="T63" fmla="*/ 404637 h 445"/>
              <a:gd name="T64" fmla="*/ 531536 w 444"/>
              <a:gd name="T65" fmla="*/ 361539 h 445"/>
              <a:gd name="T66" fmla="*/ 201576 w 444"/>
              <a:gd name="T67" fmla="*/ 361539 h 445"/>
              <a:gd name="T68" fmla="*/ 190777 w 444"/>
              <a:gd name="T69" fmla="*/ 339991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20782" y="1993649"/>
            <a:ext cx="1341153" cy="1341152"/>
            <a:chOff x="5971600" y="2254642"/>
            <a:chExt cx="1341153" cy="1341152"/>
          </a:xfrm>
        </p:grpSpPr>
        <p:sp>
          <p:nvSpPr>
            <p:cNvPr id="4" name="Oval 1"/>
            <p:cNvSpPr/>
            <p:nvPr/>
          </p:nvSpPr>
          <p:spPr bwMode="auto">
            <a:xfrm>
              <a:off x="5971600" y="2254642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91487" y="2862366"/>
              <a:ext cx="386965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03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6095828" y="2389640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17" name="Freeform 119"/>
            <p:cNvSpPr>
              <a:spLocks noChangeArrowheads="1"/>
            </p:cNvSpPr>
            <p:nvPr/>
          </p:nvSpPr>
          <p:spPr bwMode="auto">
            <a:xfrm>
              <a:off x="6579009" y="2761753"/>
              <a:ext cx="428419" cy="382621"/>
            </a:xfrm>
            <a:custGeom>
              <a:avLst/>
              <a:gdLst>
                <a:gd name="T0" fmla="*/ 531268 w 497"/>
                <a:gd name="T1" fmla="*/ 83989 h 444"/>
                <a:gd name="T2" fmla="*/ 531268 w 497"/>
                <a:gd name="T3" fmla="*/ 83989 h 444"/>
                <a:gd name="T4" fmla="*/ 510880 w 497"/>
                <a:gd name="T5" fmla="*/ 83989 h 444"/>
                <a:gd name="T6" fmla="*/ 510880 w 497"/>
                <a:gd name="T7" fmla="*/ 531532 h 444"/>
                <a:gd name="T8" fmla="*/ 531268 w 497"/>
                <a:gd name="T9" fmla="*/ 531532 h 444"/>
                <a:gd name="T10" fmla="*/ 594828 w 497"/>
                <a:gd name="T11" fmla="*/ 477539 h 444"/>
                <a:gd name="T12" fmla="*/ 594828 w 497"/>
                <a:gd name="T13" fmla="*/ 148781 h 444"/>
                <a:gd name="T14" fmla="*/ 531268 w 497"/>
                <a:gd name="T15" fmla="*/ 83989 h 444"/>
                <a:gd name="T16" fmla="*/ 0 w 497"/>
                <a:gd name="T17" fmla="*/ 148781 h 444"/>
                <a:gd name="T18" fmla="*/ 0 w 497"/>
                <a:gd name="T19" fmla="*/ 148781 h 444"/>
                <a:gd name="T20" fmla="*/ 0 w 497"/>
                <a:gd name="T21" fmla="*/ 477539 h 444"/>
                <a:gd name="T22" fmla="*/ 63560 w 497"/>
                <a:gd name="T23" fmla="*/ 531532 h 444"/>
                <a:gd name="T24" fmla="*/ 85147 w 497"/>
                <a:gd name="T25" fmla="*/ 531532 h 444"/>
                <a:gd name="T26" fmla="*/ 85147 w 497"/>
                <a:gd name="T27" fmla="*/ 83989 h 444"/>
                <a:gd name="T28" fmla="*/ 63560 w 497"/>
                <a:gd name="T29" fmla="*/ 83989 h 444"/>
                <a:gd name="T30" fmla="*/ 0 w 497"/>
                <a:gd name="T31" fmla="*/ 148781 h 444"/>
                <a:gd name="T32" fmla="*/ 404147 w 497"/>
                <a:gd name="T33" fmla="*/ 31196 h 444"/>
                <a:gd name="T34" fmla="*/ 404147 w 497"/>
                <a:gd name="T35" fmla="*/ 31196 h 444"/>
                <a:gd name="T36" fmla="*/ 297414 w 497"/>
                <a:gd name="T37" fmla="*/ 0 h 444"/>
                <a:gd name="T38" fmla="*/ 191880 w 497"/>
                <a:gd name="T39" fmla="*/ 31196 h 444"/>
                <a:gd name="T40" fmla="*/ 191880 w 497"/>
                <a:gd name="T41" fmla="*/ 83989 h 444"/>
                <a:gd name="T42" fmla="*/ 128320 w 497"/>
                <a:gd name="T43" fmla="*/ 83989 h 444"/>
                <a:gd name="T44" fmla="*/ 128320 w 497"/>
                <a:gd name="T45" fmla="*/ 531532 h 444"/>
                <a:gd name="T46" fmla="*/ 467707 w 497"/>
                <a:gd name="T47" fmla="*/ 531532 h 444"/>
                <a:gd name="T48" fmla="*/ 467707 w 497"/>
                <a:gd name="T49" fmla="*/ 83989 h 444"/>
                <a:gd name="T50" fmla="*/ 404147 w 497"/>
                <a:gd name="T51" fmla="*/ 83989 h 444"/>
                <a:gd name="T52" fmla="*/ 404147 w 497"/>
                <a:gd name="T53" fmla="*/ 31196 h 444"/>
                <a:gd name="T54" fmla="*/ 360974 w 497"/>
                <a:gd name="T55" fmla="*/ 83989 h 444"/>
                <a:gd name="T56" fmla="*/ 360974 w 497"/>
                <a:gd name="T57" fmla="*/ 83989 h 444"/>
                <a:gd name="T58" fmla="*/ 233854 w 497"/>
                <a:gd name="T59" fmla="*/ 83989 h 444"/>
                <a:gd name="T60" fmla="*/ 233854 w 497"/>
                <a:gd name="T61" fmla="*/ 52793 h 444"/>
                <a:gd name="T62" fmla="*/ 297414 w 497"/>
                <a:gd name="T63" fmla="*/ 31196 h 444"/>
                <a:gd name="T64" fmla="*/ 360974 w 497"/>
                <a:gd name="T65" fmla="*/ 52793 h 444"/>
                <a:gd name="T66" fmla="*/ 360974 w 497"/>
                <a:gd name="T67" fmla="*/ 83989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60169" y="1048488"/>
            <a:ext cx="1341153" cy="1341152"/>
            <a:chOff x="7588365" y="1611912"/>
            <a:chExt cx="1341153" cy="1341152"/>
          </a:xfrm>
        </p:grpSpPr>
        <p:sp>
          <p:nvSpPr>
            <p:cNvPr id="5" name="Oval 1"/>
            <p:cNvSpPr/>
            <p:nvPr/>
          </p:nvSpPr>
          <p:spPr bwMode="auto">
            <a:xfrm>
              <a:off x="7588365" y="1611912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>
              <a:off x="7712593" y="1753286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795800" y="2164658"/>
              <a:ext cx="385362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04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01"/>
            <p:cNvSpPr>
              <a:spLocks noEditPoints="1"/>
            </p:cNvSpPr>
            <p:nvPr/>
          </p:nvSpPr>
          <p:spPr bwMode="auto">
            <a:xfrm>
              <a:off x="8127775" y="2106097"/>
              <a:ext cx="551621" cy="365532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íślîďe"/>
          <p:cNvSpPr/>
          <p:nvPr/>
        </p:nvSpPr>
        <p:spPr bwMode="auto">
          <a:xfrm>
            <a:off x="1897232" y="271095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íṣḻíde"/>
          <p:cNvSpPr txBox="1"/>
          <p:nvPr/>
        </p:nvSpPr>
        <p:spPr bwMode="auto">
          <a:xfrm>
            <a:off x="1897230" y="226728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íślîďe"/>
          <p:cNvSpPr/>
          <p:nvPr/>
        </p:nvSpPr>
        <p:spPr bwMode="auto">
          <a:xfrm>
            <a:off x="4943550" y="4873213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5" name="íṣḻíde"/>
          <p:cNvSpPr txBox="1"/>
          <p:nvPr/>
        </p:nvSpPr>
        <p:spPr bwMode="auto">
          <a:xfrm>
            <a:off x="4943548" y="4429543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6" name="íślîďe"/>
          <p:cNvSpPr/>
          <p:nvPr/>
        </p:nvSpPr>
        <p:spPr bwMode="auto">
          <a:xfrm>
            <a:off x="6937705" y="387908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7" name="íṣḻíde"/>
          <p:cNvSpPr txBox="1"/>
          <p:nvPr/>
        </p:nvSpPr>
        <p:spPr bwMode="auto">
          <a:xfrm>
            <a:off x="6937703" y="343541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8" name="íślîďe"/>
          <p:cNvSpPr/>
          <p:nvPr/>
        </p:nvSpPr>
        <p:spPr bwMode="auto">
          <a:xfrm>
            <a:off x="9440215" y="277206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9" name="íṣḻíde"/>
          <p:cNvSpPr txBox="1"/>
          <p:nvPr/>
        </p:nvSpPr>
        <p:spPr bwMode="auto">
          <a:xfrm>
            <a:off x="9440213" y="232839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1"/>
          <p:cNvSpPr/>
          <p:nvPr/>
        </p:nvSpPr>
        <p:spPr bwMode="auto">
          <a:xfrm>
            <a:off x="4800368" y="3177243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4" name="Oval 1"/>
          <p:cNvSpPr/>
          <p:nvPr/>
        </p:nvSpPr>
        <p:spPr bwMode="auto">
          <a:xfrm>
            <a:off x="5758508" y="3747828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2" name="Oval 1"/>
          <p:cNvSpPr/>
          <p:nvPr/>
        </p:nvSpPr>
        <p:spPr bwMode="auto">
          <a:xfrm>
            <a:off x="6699119" y="3198883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0" name="Oval 1"/>
          <p:cNvSpPr/>
          <p:nvPr/>
        </p:nvSpPr>
        <p:spPr bwMode="auto">
          <a:xfrm>
            <a:off x="6706836" y="2064520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8" name="Oval 1"/>
          <p:cNvSpPr/>
          <p:nvPr/>
        </p:nvSpPr>
        <p:spPr bwMode="auto">
          <a:xfrm>
            <a:off x="5757311" y="1589757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6" name="Oval 1"/>
          <p:cNvSpPr/>
          <p:nvPr/>
        </p:nvSpPr>
        <p:spPr bwMode="auto">
          <a:xfrm>
            <a:off x="4689096" y="2042265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71610" y="2261960"/>
            <a:ext cx="922276" cy="855733"/>
            <a:chOff x="4441372" y="2612571"/>
            <a:chExt cx="1098400" cy="1019149"/>
          </a:xfrm>
        </p:grpSpPr>
        <p:sp>
          <p:nvSpPr>
            <p:cNvPr id="63" name="弧形 62"/>
            <p:cNvSpPr/>
            <p:nvPr/>
          </p:nvSpPr>
          <p:spPr>
            <a:xfrm>
              <a:off x="4441372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600000">
            <a:off x="5949744" y="1818265"/>
            <a:ext cx="922277" cy="855733"/>
            <a:chOff x="4441371" y="2612571"/>
            <a:chExt cx="1098401" cy="1019149"/>
          </a:xfrm>
        </p:grpSpPr>
        <p:sp>
          <p:nvSpPr>
            <p:cNvPr id="60" name="弧形 59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7200000">
            <a:off x="6883574" y="2313769"/>
            <a:ext cx="922277" cy="855733"/>
            <a:chOff x="4441371" y="2612571"/>
            <a:chExt cx="1098401" cy="1019149"/>
          </a:xfrm>
        </p:grpSpPr>
        <p:sp>
          <p:nvSpPr>
            <p:cNvPr id="57" name="弧形 56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0800000">
            <a:off x="6850820" y="3441263"/>
            <a:ext cx="922277" cy="855733"/>
            <a:chOff x="4441371" y="2612571"/>
            <a:chExt cx="1098401" cy="1019149"/>
          </a:xfrm>
        </p:grpSpPr>
        <p:sp>
          <p:nvSpPr>
            <p:cNvPr id="54" name="弧形 53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4400000">
            <a:off x="5874116" y="3969495"/>
            <a:ext cx="922277" cy="855733"/>
            <a:chOff x="4441371" y="2612571"/>
            <a:chExt cx="1098401" cy="1019149"/>
          </a:xfrm>
        </p:grpSpPr>
        <p:sp>
          <p:nvSpPr>
            <p:cNvPr id="51" name="弧形 50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18000000">
            <a:off x="4981415" y="3420436"/>
            <a:ext cx="922277" cy="855733"/>
            <a:chOff x="4441371" y="2612571"/>
            <a:chExt cx="1098401" cy="1019149"/>
          </a:xfrm>
        </p:grpSpPr>
        <p:sp>
          <p:nvSpPr>
            <p:cNvPr id="48" name="弧形 47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137266" y="2596293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01</a:t>
            </a:r>
          </a:p>
        </p:txBody>
      </p:sp>
      <p:sp>
        <p:nvSpPr>
          <p:cNvPr id="16" name="矩形 15"/>
          <p:cNvSpPr/>
          <p:nvPr/>
        </p:nvSpPr>
        <p:spPr>
          <a:xfrm>
            <a:off x="6022679" y="2369442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</a:p>
        </p:txBody>
      </p:sp>
      <p:sp>
        <p:nvSpPr>
          <p:cNvPr id="17" name="矩形 16"/>
          <p:cNvSpPr/>
          <p:nvPr/>
        </p:nvSpPr>
        <p:spPr>
          <a:xfrm>
            <a:off x="6752429" y="2701596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03</a:t>
            </a:r>
          </a:p>
        </p:txBody>
      </p:sp>
      <p:sp>
        <p:nvSpPr>
          <p:cNvPr id="18" name="矩形 17"/>
          <p:cNvSpPr/>
          <p:nvPr/>
        </p:nvSpPr>
        <p:spPr>
          <a:xfrm>
            <a:off x="6725084" y="3582493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04</a:t>
            </a:r>
          </a:p>
        </p:txBody>
      </p:sp>
      <p:sp>
        <p:nvSpPr>
          <p:cNvPr id="19" name="矩形 18"/>
          <p:cNvSpPr/>
          <p:nvPr/>
        </p:nvSpPr>
        <p:spPr>
          <a:xfrm>
            <a:off x="5881970" y="4040618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05</a:t>
            </a:r>
          </a:p>
        </p:txBody>
      </p:sp>
      <p:sp>
        <p:nvSpPr>
          <p:cNvPr id="20" name="矩形 19"/>
          <p:cNvSpPr/>
          <p:nvPr/>
        </p:nvSpPr>
        <p:spPr>
          <a:xfrm>
            <a:off x="5221002" y="3554201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06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146777" y="2967886"/>
            <a:ext cx="552360" cy="531197"/>
            <a:chOff x="6042547" y="4572281"/>
            <a:chExt cx="652119" cy="627134"/>
          </a:xfrm>
          <a:solidFill>
            <a:srgbClr val="A1A1A1">
              <a:lumMod val="75000"/>
              <a:lumOff val="25000"/>
            </a:srgbClr>
          </a:solidFill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6221880" y="4572281"/>
              <a:ext cx="293454" cy="297208"/>
            </a:xfrm>
            <a:prstGeom prst="ellipse">
              <a:avLst/>
            </a:prstGeom>
            <a:solidFill>
              <a:srgbClr val="1C50A2"/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47" name="Freeform 134"/>
            <p:cNvSpPr/>
            <p:nvPr/>
          </p:nvSpPr>
          <p:spPr bwMode="auto">
            <a:xfrm>
              <a:off x="6042547" y="4915841"/>
              <a:ext cx="652119" cy="283574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1C50A2"/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7604" y="2612540"/>
            <a:ext cx="190798" cy="244007"/>
            <a:chOff x="1605187" y="572440"/>
            <a:chExt cx="563561" cy="720725"/>
          </a:xfrm>
          <a:solidFill>
            <a:schemeClr val="bg1"/>
          </a:solidFill>
        </p:grpSpPr>
        <p:sp>
          <p:nvSpPr>
            <p:cNvPr id="43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605187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Freeform 223"/>
          <p:cNvSpPr/>
          <p:nvPr/>
        </p:nvSpPr>
        <p:spPr bwMode="auto">
          <a:xfrm>
            <a:off x="7322078" y="3927460"/>
            <a:ext cx="217950" cy="17676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68033" y="4441561"/>
            <a:ext cx="223582" cy="222507"/>
            <a:chOff x="-136302" y="1682102"/>
            <a:chExt cx="660400" cy="657225"/>
          </a:xfrm>
          <a:solidFill>
            <a:schemeClr val="bg1"/>
          </a:solidFill>
        </p:grpSpPr>
        <p:sp>
          <p:nvSpPr>
            <p:cNvPr id="41" name="Freeform 36"/>
            <p:cNvSpPr/>
            <p:nvPr/>
          </p:nvSpPr>
          <p:spPr bwMode="auto">
            <a:xfrm>
              <a:off x="214536" y="1682102"/>
              <a:ext cx="309562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-136302" y="1682102"/>
              <a:ext cx="660399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37929" y="2488669"/>
            <a:ext cx="223297" cy="214744"/>
            <a:chOff x="9791183" y="5224427"/>
            <a:chExt cx="645684" cy="620952"/>
          </a:xfrm>
          <a:solidFill>
            <a:schemeClr val="bg1"/>
          </a:soli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9968745" y="5224427"/>
              <a:ext cx="290558" cy="294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84758" y="1908578"/>
            <a:ext cx="179298" cy="265680"/>
            <a:chOff x="1788812" y="2276750"/>
            <a:chExt cx="392114" cy="581025"/>
          </a:xfrm>
          <a:solidFill>
            <a:schemeClr val="bg1"/>
          </a:solidFill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1788812" y="2276750"/>
              <a:ext cx="392114" cy="430215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1884062" y="2729186"/>
              <a:ext cx="195263" cy="128589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1872946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42052" y="3807673"/>
            <a:ext cx="278421" cy="291875"/>
            <a:chOff x="7002627" y="828237"/>
            <a:chExt cx="444697" cy="466185"/>
          </a:xfrm>
          <a:solidFill>
            <a:schemeClr val="bg1"/>
          </a:solidFill>
        </p:grpSpPr>
        <p:sp>
          <p:nvSpPr>
            <p:cNvPr id="28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8" name="íślîďe"/>
          <p:cNvSpPr/>
          <p:nvPr/>
        </p:nvSpPr>
        <p:spPr bwMode="auto">
          <a:xfrm>
            <a:off x="8071186" y="239743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9" name="íṣḻíde"/>
          <p:cNvSpPr txBox="1"/>
          <p:nvPr/>
        </p:nvSpPr>
        <p:spPr bwMode="auto">
          <a:xfrm>
            <a:off x="8071184" y="195376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0" name="íślîďe"/>
          <p:cNvSpPr/>
          <p:nvPr/>
        </p:nvSpPr>
        <p:spPr bwMode="auto">
          <a:xfrm>
            <a:off x="8071186" y="37755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1" name="íṣḻíde"/>
          <p:cNvSpPr txBox="1"/>
          <p:nvPr/>
        </p:nvSpPr>
        <p:spPr bwMode="auto">
          <a:xfrm>
            <a:off x="8071184" y="33318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2" name="íślîďe"/>
          <p:cNvSpPr/>
          <p:nvPr/>
        </p:nvSpPr>
        <p:spPr bwMode="auto">
          <a:xfrm>
            <a:off x="5823109" y="5533867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3" name="íṣḻíde"/>
          <p:cNvSpPr txBox="1"/>
          <p:nvPr/>
        </p:nvSpPr>
        <p:spPr bwMode="auto">
          <a:xfrm>
            <a:off x="5823107" y="5090197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4" name="íślîďe"/>
          <p:cNvSpPr/>
          <p:nvPr/>
        </p:nvSpPr>
        <p:spPr bwMode="auto">
          <a:xfrm>
            <a:off x="5823109" y="735502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5" name="íṣḻíde"/>
          <p:cNvSpPr txBox="1"/>
          <p:nvPr/>
        </p:nvSpPr>
        <p:spPr bwMode="auto">
          <a:xfrm>
            <a:off x="5823107" y="291832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6" name="íślîďe"/>
          <p:cNvSpPr/>
          <p:nvPr/>
        </p:nvSpPr>
        <p:spPr bwMode="auto">
          <a:xfrm>
            <a:off x="2033020" y="239743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7" name="íṣḻíde"/>
          <p:cNvSpPr txBox="1"/>
          <p:nvPr/>
        </p:nvSpPr>
        <p:spPr bwMode="auto">
          <a:xfrm>
            <a:off x="2033018" y="195376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8" name="íślîďe"/>
          <p:cNvSpPr/>
          <p:nvPr/>
        </p:nvSpPr>
        <p:spPr bwMode="auto">
          <a:xfrm>
            <a:off x="2033020" y="40953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9" name="íṣḻíde"/>
          <p:cNvSpPr txBox="1"/>
          <p:nvPr/>
        </p:nvSpPr>
        <p:spPr bwMode="auto">
          <a:xfrm>
            <a:off x="2033018" y="36516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207811" y="1410380"/>
            <a:ext cx="1752826" cy="3902551"/>
            <a:chOff x="5748986" y="1708961"/>
            <a:chExt cx="1534374" cy="3416182"/>
          </a:xfrm>
        </p:grpSpPr>
        <p:grpSp>
          <p:nvGrpSpPr>
            <p:cNvPr id="3" name="组合 2"/>
            <p:cNvGrpSpPr/>
            <p:nvPr/>
          </p:nvGrpSpPr>
          <p:grpSpPr>
            <a:xfrm>
              <a:off x="6180562" y="1966296"/>
              <a:ext cx="757258" cy="238527"/>
              <a:chOff x="4042111" y="1330701"/>
              <a:chExt cx="757258" cy="238527"/>
            </a:xfrm>
          </p:grpSpPr>
          <p:sp>
            <p:nvSpPr>
              <p:cNvPr id="38" name="Freeform 37"/>
              <p:cNvSpPr/>
              <p:nvPr/>
            </p:nvSpPr>
            <p:spPr bwMode="auto">
              <a:xfrm>
                <a:off x="4065711" y="1333596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5 h 157"/>
                  <a:gd name="T4" fmla="*/ 77 w 498"/>
                  <a:gd name="T5" fmla="*/ 157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3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20"/>
                      <a:pt x="464" y="154"/>
                      <a:pt x="422" y="155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35" y="157"/>
                      <a:pt x="0" y="123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8"/>
                      <a:pt x="34" y="3"/>
                      <a:pt x="76" y="3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文本框 30"/>
              <p:cNvSpPr txBox="1"/>
              <p:nvPr/>
            </p:nvSpPr>
            <p:spPr>
              <a:xfrm>
                <a:off x="4042111" y="1330701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01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109791" y="2678152"/>
              <a:ext cx="772962" cy="240688"/>
              <a:chOff x="3968280" y="2006846"/>
              <a:chExt cx="772962" cy="240688"/>
            </a:xfrm>
          </p:grpSpPr>
          <p:sp>
            <p:nvSpPr>
              <p:cNvPr id="36" name="Freeform 33"/>
              <p:cNvSpPr/>
              <p:nvPr/>
            </p:nvSpPr>
            <p:spPr bwMode="auto">
              <a:xfrm>
                <a:off x="3968280" y="2006846"/>
                <a:ext cx="735606" cy="229938"/>
              </a:xfrm>
              <a:custGeom>
                <a:avLst/>
                <a:gdLst>
                  <a:gd name="T0" fmla="*/ 499 w 499"/>
                  <a:gd name="T1" fmla="*/ 77 h 156"/>
                  <a:gd name="T2" fmla="*/ 422 w 499"/>
                  <a:gd name="T3" fmla="*/ 154 h 156"/>
                  <a:gd name="T4" fmla="*/ 78 w 499"/>
                  <a:gd name="T5" fmla="*/ 156 h 156"/>
                  <a:gd name="T6" fmla="*/ 1 w 499"/>
                  <a:gd name="T7" fmla="*/ 80 h 156"/>
                  <a:gd name="T8" fmla="*/ 1 w 499"/>
                  <a:gd name="T9" fmla="*/ 80 h 156"/>
                  <a:gd name="T10" fmla="*/ 77 w 499"/>
                  <a:gd name="T11" fmla="*/ 2 h 156"/>
                  <a:gd name="T12" fmla="*/ 421 w 499"/>
                  <a:gd name="T13" fmla="*/ 0 h 156"/>
                  <a:gd name="T14" fmla="*/ 499 w 499"/>
                  <a:gd name="T15" fmla="*/ 7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6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6" y="156"/>
                      <a:pt x="1" y="122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7"/>
                      <a:pt x="35" y="2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9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文本框 91"/>
              <p:cNvSpPr txBox="1"/>
              <p:nvPr/>
            </p:nvSpPr>
            <p:spPr>
              <a:xfrm>
                <a:off x="4445648" y="200900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02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33257" y="3278746"/>
              <a:ext cx="765333" cy="238527"/>
              <a:chOff x="4034036" y="2655340"/>
              <a:chExt cx="765333" cy="238527"/>
            </a:xfrm>
          </p:grpSpPr>
          <p:sp>
            <p:nvSpPr>
              <p:cNvPr id="34" name="Freeform 36"/>
              <p:cNvSpPr/>
              <p:nvPr/>
            </p:nvSpPr>
            <p:spPr bwMode="auto">
              <a:xfrm>
                <a:off x="4065711" y="2660610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4 h 157"/>
                  <a:gd name="T4" fmla="*/ 77 w 498"/>
                  <a:gd name="T5" fmla="*/ 156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2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19"/>
                      <a:pt x="464" y="154"/>
                      <a:pt x="422" y="154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35" y="157"/>
                      <a:pt x="0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2"/>
                      <a:pt x="76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文本框 92"/>
              <p:cNvSpPr txBox="1"/>
              <p:nvPr/>
            </p:nvSpPr>
            <p:spPr>
              <a:xfrm>
                <a:off x="4034036" y="2655340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03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134635" y="3992746"/>
              <a:ext cx="770244" cy="243925"/>
              <a:chOff x="3968280" y="3320219"/>
              <a:chExt cx="770244" cy="243925"/>
            </a:xfrm>
          </p:grpSpPr>
          <p:sp>
            <p:nvSpPr>
              <p:cNvPr id="32" name="Freeform 35"/>
              <p:cNvSpPr/>
              <p:nvPr/>
            </p:nvSpPr>
            <p:spPr bwMode="auto">
              <a:xfrm>
                <a:off x="3968280" y="3320219"/>
                <a:ext cx="735606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5 h 157"/>
                  <a:gd name="T4" fmla="*/ 78 w 499"/>
                  <a:gd name="T5" fmla="*/ 157 h 157"/>
                  <a:gd name="T6" fmla="*/ 1 w 499"/>
                  <a:gd name="T7" fmla="*/ 80 h 157"/>
                  <a:gd name="T8" fmla="*/ 1 w 499"/>
                  <a:gd name="T9" fmla="*/ 80 h 157"/>
                  <a:gd name="T10" fmla="*/ 77 w 499"/>
                  <a:gd name="T11" fmla="*/ 3 h 157"/>
                  <a:gd name="T12" fmla="*/ 421 w 499"/>
                  <a:gd name="T13" fmla="*/ 1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20"/>
                      <a:pt x="465" y="155"/>
                      <a:pt x="422" y="155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6" y="157"/>
                      <a:pt x="1" y="123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8"/>
                      <a:pt x="35" y="3"/>
                      <a:pt x="77" y="3"/>
                    </a:cubicBezTo>
                    <a:cubicBezTo>
                      <a:pt x="421" y="1"/>
                      <a:pt x="421" y="1"/>
                      <a:pt x="421" y="1"/>
                    </a:cubicBezTo>
                    <a:cubicBezTo>
                      <a:pt x="464" y="0"/>
                      <a:pt x="499" y="35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文本框 93"/>
              <p:cNvSpPr txBox="1"/>
              <p:nvPr/>
            </p:nvSpPr>
            <p:spPr>
              <a:xfrm>
                <a:off x="4442930" y="332561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04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48327" y="4686679"/>
              <a:ext cx="766867" cy="250827"/>
              <a:chOff x="4020810" y="3997366"/>
              <a:chExt cx="766867" cy="250827"/>
            </a:xfrm>
          </p:grpSpPr>
          <p:sp>
            <p:nvSpPr>
              <p:cNvPr id="30" name="Freeform 34"/>
              <p:cNvSpPr/>
              <p:nvPr/>
            </p:nvSpPr>
            <p:spPr bwMode="auto">
              <a:xfrm>
                <a:off x="4053045" y="3997366"/>
                <a:ext cx="734632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4 h 157"/>
                  <a:gd name="T4" fmla="*/ 78 w 499"/>
                  <a:gd name="T5" fmla="*/ 156 h 157"/>
                  <a:gd name="T6" fmla="*/ 0 w 499"/>
                  <a:gd name="T7" fmla="*/ 80 h 157"/>
                  <a:gd name="T8" fmla="*/ 0 w 499"/>
                  <a:gd name="T9" fmla="*/ 80 h 157"/>
                  <a:gd name="T10" fmla="*/ 77 w 499"/>
                  <a:gd name="T11" fmla="*/ 2 h 157"/>
                  <a:gd name="T12" fmla="*/ 421 w 499"/>
                  <a:gd name="T13" fmla="*/ 0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5" y="157"/>
                      <a:pt x="1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3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8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文本框 94"/>
              <p:cNvSpPr txBox="1"/>
              <p:nvPr/>
            </p:nvSpPr>
            <p:spPr>
              <a:xfrm>
                <a:off x="4020810" y="4009666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05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8" name="Oval 1"/>
            <p:cNvSpPr/>
            <p:nvPr/>
          </p:nvSpPr>
          <p:spPr bwMode="auto">
            <a:xfrm>
              <a:off x="6411595" y="170896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6" name="Oval 1"/>
            <p:cNvSpPr/>
            <p:nvPr/>
          </p:nvSpPr>
          <p:spPr bwMode="auto">
            <a:xfrm>
              <a:off x="5762238" y="2331813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4" name="Oval 1"/>
            <p:cNvSpPr/>
            <p:nvPr/>
          </p:nvSpPr>
          <p:spPr bwMode="auto">
            <a:xfrm>
              <a:off x="6387541" y="298002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2" name="Oval 1"/>
            <p:cNvSpPr/>
            <p:nvPr/>
          </p:nvSpPr>
          <p:spPr bwMode="auto">
            <a:xfrm>
              <a:off x="5748986" y="3650405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" name="Oval 1"/>
            <p:cNvSpPr/>
            <p:nvPr/>
          </p:nvSpPr>
          <p:spPr bwMode="auto">
            <a:xfrm>
              <a:off x="6404969" y="4253379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3" name="Freeform 63"/>
            <p:cNvSpPr>
              <a:spLocks noChangeAspect="1" noEditPoints="1"/>
            </p:cNvSpPr>
            <p:nvPr/>
          </p:nvSpPr>
          <p:spPr bwMode="auto">
            <a:xfrm>
              <a:off x="6594551" y="1857564"/>
              <a:ext cx="505854" cy="574558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10"/>
            <p:cNvSpPr/>
            <p:nvPr/>
          </p:nvSpPr>
          <p:spPr bwMode="auto">
            <a:xfrm>
              <a:off x="5932519" y="2525165"/>
              <a:ext cx="541896" cy="546793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307"/>
            <p:cNvSpPr>
              <a:spLocks noChangeAspect="1" noEditPoints="1"/>
            </p:cNvSpPr>
            <p:nvPr/>
          </p:nvSpPr>
          <p:spPr bwMode="auto">
            <a:xfrm>
              <a:off x="6620099" y="3190517"/>
              <a:ext cx="380160" cy="555376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6"/>
            <p:cNvSpPr>
              <a:spLocks noChangeAspect="1" noEditPoints="1"/>
            </p:cNvSpPr>
            <p:nvPr/>
          </p:nvSpPr>
          <p:spPr bwMode="auto">
            <a:xfrm>
              <a:off x="5949142" y="3838915"/>
              <a:ext cx="506559" cy="554999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6579640" y="4458356"/>
              <a:ext cx="487568" cy="417445"/>
              <a:chOff x="2162176" y="-104775"/>
              <a:chExt cx="1655763" cy="1417638"/>
            </a:xfrm>
            <a:solidFill>
              <a:srgbClr val="A1A1A1">
                <a:lumMod val="65000"/>
                <a:lumOff val="35000"/>
              </a:srgbClr>
            </a:solidFill>
          </p:grpSpPr>
          <p:sp>
            <p:nvSpPr>
              <p:cNvPr id="18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1" name="íślîďe"/>
          <p:cNvSpPr/>
          <p:nvPr/>
        </p:nvSpPr>
        <p:spPr bwMode="auto">
          <a:xfrm>
            <a:off x="7197605" y="1651432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2" name="íṣḻíde"/>
          <p:cNvSpPr txBox="1"/>
          <p:nvPr/>
        </p:nvSpPr>
        <p:spPr bwMode="auto">
          <a:xfrm>
            <a:off x="7197603" y="1207762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3" name="íślîďe"/>
          <p:cNvSpPr/>
          <p:nvPr/>
        </p:nvSpPr>
        <p:spPr bwMode="auto">
          <a:xfrm>
            <a:off x="2460500" y="243327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4" name="íṣḻíde"/>
          <p:cNvSpPr txBox="1"/>
          <p:nvPr/>
        </p:nvSpPr>
        <p:spPr bwMode="auto">
          <a:xfrm>
            <a:off x="2460498" y="198960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5" name="íślîďe"/>
          <p:cNvSpPr/>
          <p:nvPr/>
        </p:nvSpPr>
        <p:spPr bwMode="auto">
          <a:xfrm>
            <a:off x="2460500" y="418098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6" name="íṣḻíde"/>
          <p:cNvSpPr txBox="1"/>
          <p:nvPr/>
        </p:nvSpPr>
        <p:spPr bwMode="auto">
          <a:xfrm>
            <a:off x="2460498" y="373731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7" name="íślîďe"/>
          <p:cNvSpPr/>
          <p:nvPr/>
        </p:nvSpPr>
        <p:spPr bwMode="auto">
          <a:xfrm>
            <a:off x="7264363" y="3277617"/>
            <a:ext cx="2527018" cy="8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8" name="íṣḻíde"/>
          <p:cNvSpPr txBox="1"/>
          <p:nvPr/>
        </p:nvSpPr>
        <p:spPr bwMode="auto">
          <a:xfrm>
            <a:off x="7264361" y="2862403"/>
            <a:ext cx="1716921" cy="4349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9" name="íślîďe"/>
          <p:cNvSpPr/>
          <p:nvPr/>
        </p:nvSpPr>
        <p:spPr bwMode="auto">
          <a:xfrm>
            <a:off x="7264363" y="4890714"/>
            <a:ext cx="2527018" cy="8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0" name="íṣḻíde"/>
          <p:cNvSpPr txBox="1"/>
          <p:nvPr/>
        </p:nvSpPr>
        <p:spPr bwMode="auto">
          <a:xfrm>
            <a:off x="7264361" y="4475500"/>
            <a:ext cx="1716921" cy="4349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</a:t>
            </a:r>
            <a:r>
              <a:rPr lang="zh-CN" altLang="en-US" sz="4800" b="1" spc="600" dirty="0" smtClean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概述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723299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4" y="3024215"/>
              <a:ext cx="3155894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ONE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271" y="1435300"/>
            <a:ext cx="4945978" cy="3786024"/>
            <a:chOff x="1608138" y="-12700"/>
            <a:chExt cx="8975726" cy="6870701"/>
          </a:xfrm>
        </p:grpSpPr>
        <p:sp>
          <p:nvSpPr>
            <p:cNvPr id="5" name="Freeform 5"/>
            <p:cNvSpPr/>
            <p:nvPr/>
          </p:nvSpPr>
          <p:spPr bwMode="auto">
            <a:xfrm>
              <a:off x="1608138" y="6611938"/>
              <a:ext cx="8763000" cy="242888"/>
            </a:xfrm>
            <a:custGeom>
              <a:avLst/>
              <a:gdLst>
                <a:gd name="T0" fmla="*/ 2801 w 2841"/>
                <a:gd name="T1" fmla="*/ 79 h 79"/>
                <a:gd name="T2" fmla="*/ 39 w 2841"/>
                <a:gd name="T3" fmla="*/ 79 h 79"/>
                <a:gd name="T4" fmla="*/ 0 w 2841"/>
                <a:gd name="T5" fmla="*/ 40 h 79"/>
                <a:gd name="T6" fmla="*/ 39 w 2841"/>
                <a:gd name="T7" fmla="*/ 0 h 79"/>
                <a:gd name="T8" fmla="*/ 2801 w 2841"/>
                <a:gd name="T9" fmla="*/ 0 h 79"/>
                <a:gd name="T10" fmla="*/ 2841 w 2841"/>
                <a:gd name="T11" fmla="*/ 40 h 79"/>
                <a:gd name="T12" fmla="*/ 2801 w 284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1" h="79">
                  <a:moveTo>
                    <a:pt x="2801" y="79"/>
                  </a:moveTo>
                  <a:cubicBezTo>
                    <a:pt x="39" y="79"/>
                    <a:pt x="39" y="79"/>
                    <a:pt x="39" y="79"/>
                  </a:cubicBezTo>
                  <a:cubicBezTo>
                    <a:pt x="18" y="79"/>
                    <a:pt x="0" y="61"/>
                    <a:pt x="0" y="40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801" y="0"/>
                    <a:pt x="2801" y="0"/>
                    <a:pt x="2801" y="0"/>
                  </a:cubicBezTo>
                  <a:cubicBezTo>
                    <a:pt x="2823" y="0"/>
                    <a:pt x="2841" y="18"/>
                    <a:pt x="2841" y="40"/>
                  </a:cubicBezTo>
                  <a:cubicBezTo>
                    <a:pt x="2841" y="61"/>
                    <a:pt x="2823" y="79"/>
                    <a:pt x="2801" y="79"/>
                  </a:cubicBez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91513" y="1490663"/>
              <a:ext cx="371475" cy="354013"/>
            </a:xfrm>
            <a:custGeom>
              <a:avLst/>
              <a:gdLst>
                <a:gd name="T0" fmla="*/ 19 w 120"/>
                <a:gd name="T1" fmla="*/ 93 h 115"/>
                <a:gd name="T2" fmla="*/ 19 w 120"/>
                <a:gd name="T3" fmla="*/ 93 h 115"/>
                <a:gd name="T4" fmla="*/ 23 w 120"/>
                <a:gd name="T5" fmla="*/ 21 h 115"/>
                <a:gd name="T6" fmla="*/ 25 w 120"/>
                <a:gd name="T7" fmla="*/ 18 h 115"/>
                <a:gd name="T8" fmla="*/ 100 w 120"/>
                <a:gd name="T9" fmla="*/ 22 h 115"/>
                <a:gd name="T10" fmla="*/ 96 w 120"/>
                <a:gd name="T11" fmla="*/ 94 h 115"/>
                <a:gd name="T12" fmla="*/ 94 w 120"/>
                <a:gd name="T13" fmla="*/ 96 h 115"/>
                <a:gd name="T14" fmla="*/ 19 w 120"/>
                <a:gd name="T15" fmla="*/ 9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5"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0" y="72"/>
                    <a:pt x="1" y="39"/>
                    <a:pt x="23" y="2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7" y="0"/>
                    <a:pt x="81" y="1"/>
                    <a:pt x="100" y="22"/>
                  </a:cubicBezTo>
                  <a:cubicBezTo>
                    <a:pt x="120" y="43"/>
                    <a:pt x="118" y="75"/>
                    <a:pt x="96" y="94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72" y="115"/>
                    <a:pt x="39" y="114"/>
                    <a:pt x="19" y="93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869238" y="1498600"/>
              <a:ext cx="725488" cy="728663"/>
            </a:xfrm>
            <a:custGeom>
              <a:avLst/>
              <a:gdLst>
                <a:gd name="T0" fmla="*/ 198 w 235"/>
                <a:gd name="T1" fmla="*/ 191 h 236"/>
                <a:gd name="T2" fmla="*/ 146 w 235"/>
                <a:gd name="T3" fmla="*/ 236 h 236"/>
                <a:gd name="T4" fmla="*/ 0 w 235"/>
                <a:gd name="T5" fmla="*/ 80 h 236"/>
                <a:gd name="T6" fmla="*/ 51 w 235"/>
                <a:gd name="T7" fmla="*/ 35 h 236"/>
                <a:gd name="T8" fmla="*/ 178 w 235"/>
                <a:gd name="T9" fmla="*/ 21 h 236"/>
                <a:gd name="T10" fmla="*/ 206 w 235"/>
                <a:gd name="T11" fmla="*/ 42 h 236"/>
                <a:gd name="T12" fmla="*/ 234 w 235"/>
                <a:gd name="T13" fmla="*/ 118 h 236"/>
                <a:gd name="T14" fmla="*/ 198 w 235"/>
                <a:gd name="T15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36">
                  <a:moveTo>
                    <a:pt x="198" y="191"/>
                  </a:moveTo>
                  <a:cubicBezTo>
                    <a:pt x="146" y="236"/>
                    <a:pt x="146" y="236"/>
                    <a:pt x="146" y="2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8" y="27"/>
                    <a:pt x="197" y="34"/>
                    <a:pt x="206" y="42"/>
                  </a:cubicBezTo>
                  <a:cubicBezTo>
                    <a:pt x="226" y="64"/>
                    <a:pt x="235" y="91"/>
                    <a:pt x="234" y="118"/>
                  </a:cubicBezTo>
                  <a:cubicBezTo>
                    <a:pt x="232" y="145"/>
                    <a:pt x="220" y="172"/>
                    <a:pt x="198" y="191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869238" y="1498600"/>
              <a:ext cx="581025" cy="574675"/>
            </a:xfrm>
            <a:custGeom>
              <a:avLst/>
              <a:gdLst>
                <a:gd name="T0" fmla="*/ 151 w 188"/>
                <a:gd name="T1" fmla="*/ 141 h 186"/>
                <a:gd name="T2" fmla="*/ 100 w 188"/>
                <a:gd name="T3" fmla="*/ 186 h 186"/>
                <a:gd name="T4" fmla="*/ 0 w 188"/>
                <a:gd name="T5" fmla="*/ 80 h 186"/>
                <a:gd name="T6" fmla="*/ 51 w 188"/>
                <a:gd name="T7" fmla="*/ 35 h 186"/>
                <a:gd name="T8" fmla="*/ 178 w 188"/>
                <a:gd name="T9" fmla="*/ 21 h 186"/>
                <a:gd name="T10" fmla="*/ 187 w 188"/>
                <a:gd name="T11" fmla="*/ 69 h 186"/>
                <a:gd name="T12" fmla="*/ 151 w 188"/>
                <a:gd name="T13" fmla="*/ 14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6">
                  <a:moveTo>
                    <a:pt x="151" y="141"/>
                  </a:moveTo>
                  <a:cubicBezTo>
                    <a:pt x="100" y="186"/>
                    <a:pt x="100" y="186"/>
                    <a:pt x="100" y="1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5" y="36"/>
                    <a:pt x="188" y="53"/>
                    <a:pt x="187" y="69"/>
                  </a:cubicBezTo>
                  <a:cubicBezTo>
                    <a:pt x="186" y="96"/>
                    <a:pt x="174" y="122"/>
                    <a:pt x="151" y="141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820026" y="1716088"/>
              <a:ext cx="546100" cy="550863"/>
            </a:xfrm>
            <a:custGeom>
              <a:avLst/>
              <a:gdLst>
                <a:gd name="T0" fmla="*/ 165 w 177"/>
                <a:gd name="T1" fmla="*/ 165 h 179"/>
                <a:gd name="T2" fmla="*/ 62 w 177"/>
                <a:gd name="T3" fmla="*/ 114 h 179"/>
                <a:gd name="T4" fmla="*/ 16 w 177"/>
                <a:gd name="T5" fmla="*/ 11 h 179"/>
                <a:gd name="T6" fmla="*/ 92 w 177"/>
                <a:gd name="T7" fmla="*/ 39 h 179"/>
                <a:gd name="T8" fmla="*/ 118 w 177"/>
                <a:gd name="T9" fmla="*/ 63 h 179"/>
                <a:gd name="T10" fmla="*/ 145 w 177"/>
                <a:gd name="T11" fmla="*/ 94 h 179"/>
                <a:gd name="T12" fmla="*/ 165 w 177"/>
                <a:gd name="T13" fmla="*/ 16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79">
                  <a:moveTo>
                    <a:pt x="165" y="165"/>
                  </a:moveTo>
                  <a:cubicBezTo>
                    <a:pt x="149" y="179"/>
                    <a:pt x="103" y="156"/>
                    <a:pt x="62" y="114"/>
                  </a:cubicBezTo>
                  <a:cubicBezTo>
                    <a:pt x="21" y="71"/>
                    <a:pt x="0" y="25"/>
                    <a:pt x="16" y="11"/>
                  </a:cubicBezTo>
                  <a:cubicBezTo>
                    <a:pt x="28" y="0"/>
                    <a:pt x="59" y="12"/>
                    <a:pt x="92" y="39"/>
                  </a:cubicBezTo>
                  <a:cubicBezTo>
                    <a:pt x="101" y="46"/>
                    <a:pt x="110" y="54"/>
                    <a:pt x="118" y="63"/>
                  </a:cubicBezTo>
                  <a:cubicBezTo>
                    <a:pt x="128" y="73"/>
                    <a:pt x="137" y="84"/>
                    <a:pt x="145" y="94"/>
                  </a:cubicBezTo>
                  <a:cubicBezTo>
                    <a:pt x="168" y="126"/>
                    <a:pt x="177" y="155"/>
                    <a:pt x="165" y="165"/>
                  </a:cubicBez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039101" y="1835150"/>
              <a:ext cx="228600" cy="222250"/>
            </a:xfrm>
            <a:custGeom>
              <a:avLst/>
              <a:gdLst>
                <a:gd name="T0" fmla="*/ 74 w 74"/>
                <a:gd name="T1" fmla="*/ 55 h 72"/>
                <a:gd name="T2" fmla="*/ 25 w 74"/>
                <a:gd name="T3" fmla="*/ 63 h 72"/>
                <a:gd name="T4" fmla="*/ 10 w 74"/>
                <a:gd name="T5" fmla="*/ 12 h 72"/>
                <a:gd name="T6" fmla="*/ 21 w 74"/>
                <a:gd name="T7" fmla="*/ 0 h 72"/>
                <a:gd name="T8" fmla="*/ 47 w 74"/>
                <a:gd name="T9" fmla="*/ 24 h 72"/>
                <a:gd name="T10" fmla="*/ 74 w 74"/>
                <a:gd name="T11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2">
                  <a:moveTo>
                    <a:pt x="74" y="55"/>
                  </a:moveTo>
                  <a:cubicBezTo>
                    <a:pt x="62" y="68"/>
                    <a:pt x="42" y="72"/>
                    <a:pt x="25" y="63"/>
                  </a:cubicBezTo>
                  <a:cubicBezTo>
                    <a:pt x="6" y="53"/>
                    <a:pt x="0" y="30"/>
                    <a:pt x="10" y="12"/>
                  </a:cubicBezTo>
                  <a:cubicBezTo>
                    <a:pt x="13" y="7"/>
                    <a:pt x="17" y="3"/>
                    <a:pt x="21" y="0"/>
                  </a:cubicBezTo>
                  <a:cubicBezTo>
                    <a:pt x="30" y="7"/>
                    <a:pt x="39" y="15"/>
                    <a:pt x="47" y="24"/>
                  </a:cubicBezTo>
                  <a:cubicBezTo>
                    <a:pt x="57" y="34"/>
                    <a:pt x="66" y="45"/>
                    <a:pt x="7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558213" y="1446213"/>
              <a:ext cx="1008063" cy="1889125"/>
            </a:xfrm>
            <a:custGeom>
              <a:avLst/>
              <a:gdLst>
                <a:gd name="T0" fmla="*/ 376 w 635"/>
                <a:gd name="T1" fmla="*/ 1190 h 1190"/>
                <a:gd name="T2" fmla="*/ 635 w 635"/>
                <a:gd name="T3" fmla="*/ 350 h 1190"/>
                <a:gd name="T4" fmla="*/ 110 w 635"/>
                <a:gd name="T5" fmla="*/ 0 h 1190"/>
                <a:gd name="T6" fmla="*/ 0 w 635"/>
                <a:gd name="T7" fmla="*/ 9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1190">
                  <a:moveTo>
                    <a:pt x="376" y="1190"/>
                  </a:moveTo>
                  <a:lnTo>
                    <a:pt x="635" y="350"/>
                  </a:lnTo>
                  <a:lnTo>
                    <a:pt x="110" y="0"/>
                  </a:lnTo>
                  <a:lnTo>
                    <a:pt x="0" y="94"/>
                  </a:lnTo>
                </a:path>
              </a:pathLst>
            </a:custGeom>
            <a:noFill/>
            <a:ln w="65088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8618538" y="1354138"/>
              <a:ext cx="204788" cy="198438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67751" y="1403350"/>
              <a:ext cx="106363" cy="98425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8507413" y="3292475"/>
              <a:ext cx="1062038" cy="212725"/>
            </a:xfrm>
            <a:custGeom>
              <a:avLst/>
              <a:gdLst>
                <a:gd name="T0" fmla="*/ 344 w 344"/>
                <a:gd name="T1" fmla="*/ 69 h 69"/>
                <a:gd name="T2" fmla="*/ 0 w 344"/>
                <a:gd name="T3" fmla="*/ 69 h 69"/>
                <a:gd name="T4" fmla="*/ 68 w 344"/>
                <a:gd name="T5" fmla="*/ 0 h 69"/>
                <a:gd name="T6" fmla="*/ 276 w 344"/>
                <a:gd name="T7" fmla="*/ 0 h 69"/>
                <a:gd name="T8" fmla="*/ 344 w 34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69">
                  <a:moveTo>
                    <a:pt x="34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14" y="0"/>
                    <a:pt x="344" y="31"/>
                    <a:pt x="344" y="69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726488" y="3240088"/>
              <a:ext cx="192088" cy="5715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9415463" y="1879600"/>
              <a:ext cx="285750" cy="27622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485313" y="1946275"/>
              <a:ext cx="146050" cy="139700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199563" y="2857500"/>
              <a:ext cx="1047750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843963" y="2857500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8843963" y="2890838"/>
              <a:ext cx="990600" cy="255588"/>
            </a:xfrm>
            <a:custGeom>
              <a:avLst/>
              <a:gdLst>
                <a:gd name="T0" fmla="*/ 300 w 321"/>
                <a:gd name="T1" fmla="*/ 83 h 83"/>
                <a:gd name="T2" fmla="*/ 0 w 321"/>
                <a:gd name="T3" fmla="*/ 83 h 83"/>
                <a:gd name="T4" fmla="*/ 0 w 321"/>
                <a:gd name="T5" fmla="*/ 0 h 83"/>
                <a:gd name="T6" fmla="*/ 300 w 321"/>
                <a:gd name="T7" fmla="*/ 0 h 83"/>
                <a:gd name="T8" fmla="*/ 321 w 321"/>
                <a:gd name="T9" fmla="*/ 21 h 83"/>
                <a:gd name="T10" fmla="*/ 321 w 321"/>
                <a:gd name="T11" fmla="*/ 63 h 83"/>
                <a:gd name="T12" fmla="*/ 300 w 321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83">
                  <a:moveTo>
                    <a:pt x="300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1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74"/>
                    <a:pt x="312" y="83"/>
                    <a:pt x="300" y="83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9966326" y="2989263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66326" y="3041650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9356726" y="2260600"/>
              <a:ext cx="1047750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0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30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001126" y="2260600"/>
              <a:ext cx="1049338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9001126" y="2295525"/>
              <a:ext cx="1003300" cy="268288"/>
            </a:xfrm>
            <a:custGeom>
              <a:avLst/>
              <a:gdLst>
                <a:gd name="T0" fmla="*/ 304 w 325"/>
                <a:gd name="T1" fmla="*/ 87 h 87"/>
                <a:gd name="T2" fmla="*/ 0 w 325"/>
                <a:gd name="T3" fmla="*/ 87 h 87"/>
                <a:gd name="T4" fmla="*/ 0 w 325"/>
                <a:gd name="T5" fmla="*/ 0 h 87"/>
                <a:gd name="T6" fmla="*/ 304 w 325"/>
                <a:gd name="T7" fmla="*/ 0 h 87"/>
                <a:gd name="T8" fmla="*/ 325 w 325"/>
                <a:gd name="T9" fmla="*/ 20 h 87"/>
                <a:gd name="T10" fmla="*/ 325 w 325"/>
                <a:gd name="T11" fmla="*/ 66 h 87"/>
                <a:gd name="T12" fmla="*/ 304 w 325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87">
                  <a:moveTo>
                    <a:pt x="304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16" y="0"/>
                    <a:pt x="325" y="9"/>
                    <a:pt x="325" y="20"/>
                  </a:cubicBezTo>
                  <a:cubicBezTo>
                    <a:pt x="325" y="66"/>
                    <a:pt x="325" y="66"/>
                    <a:pt x="325" y="66"/>
                  </a:cubicBezTo>
                  <a:cubicBezTo>
                    <a:pt x="325" y="78"/>
                    <a:pt x="316" y="87"/>
                    <a:pt x="304" y="87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096501" y="2366963"/>
              <a:ext cx="271463" cy="11906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125076" y="2393950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125076" y="2433638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269413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8915401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8915401" y="3224213"/>
              <a:ext cx="990600" cy="242888"/>
            </a:xfrm>
            <a:custGeom>
              <a:avLst/>
              <a:gdLst>
                <a:gd name="T0" fmla="*/ 300 w 321"/>
                <a:gd name="T1" fmla="*/ 79 h 79"/>
                <a:gd name="T2" fmla="*/ 0 w 321"/>
                <a:gd name="T3" fmla="*/ 79 h 79"/>
                <a:gd name="T4" fmla="*/ 0 w 321"/>
                <a:gd name="T5" fmla="*/ 0 h 79"/>
                <a:gd name="T6" fmla="*/ 300 w 321"/>
                <a:gd name="T7" fmla="*/ 0 h 79"/>
                <a:gd name="T8" fmla="*/ 321 w 321"/>
                <a:gd name="T9" fmla="*/ 20 h 79"/>
                <a:gd name="T10" fmla="*/ 321 w 321"/>
                <a:gd name="T11" fmla="*/ 58 h 79"/>
                <a:gd name="T12" fmla="*/ 300 w 32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79">
                  <a:moveTo>
                    <a:pt x="300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58"/>
                    <a:pt x="321" y="58"/>
                    <a:pt x="321" y="58"/>
                  </a:cubicBezTo>
                  <a:cubicBezTo>
                    <a:pt x="321" y="70"/>
                    <a:pt x="312" y="79"/>
                    <a:pt x="300" y="79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010776" y="3282950"/>
              <a:ext cx="271463" cy="12065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037763" y="3309938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037763" y="3349625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9072563" y="2593975"/>
              <a:ext cx="1249363" cy="263525"/>
            </a:xfrm>
            <a:custGeom>
              <a:avLst/>
              <a:gdLst>
                <a:gd name="T0" fmla="*/ 0 w 405"/>
                <a:gd name="T1" fmla="*/ 0 h 85"/>
                <a:gd name="T2" fmla="*/ 0 w 405"/>
                <a:gd name="T3" fmla="*/ 85 h 85"/>
                <a:gd name="T4" fmla="*/ 363 w 405"/>
                <a:gd name="T5" fmla="*/ 85 h 85"/>
                <a:gd name="T6" fmla="*/ 405 w 405"/>
                <a:gd name="T7" fmla="*/ 43 h 85"/>
                <a:gd name="T8" fmla="*/ 393 w 405"/>
                <a:gd name="T9" fmla="*/ 13 h 85"/>
                <a:gd name="T10" fmla="*/ 363 w 405"/>
                <a:gd name="T11" fmla="*/ 0 h 85"/>
                <a:gd name="T12" fmla="*/ 0 w 405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63" y="85"/>
                    <a:pt x="363" y="85"/>
                    <a:pt x="363" y="85"/>
                  </a:cubicBezTo>
                  <a:cubicBezTo>
                    <a:pt x="386" y="85"/>
                    <a:pt x="405" y="66"/>
                    <a:pt x="405" y="43"/>
                  </a:cubicBezTo>
                  <a:cubicBezTo>
                    <a:pt x="405" y="31"/>
                    <a:pt x="401" y="20"/>
                    <a:pt x="393" y="13"/>
                  </a:cubicBezTo>
                  <a:cubicBezTo>
                    <a:pt x="385" y="5"/>
                    <a:pt x="375" y="0"/>
                    <a:pt x="3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8942388" y="2593975"/>
              <a:ext cx="1074738" cy="263525"/>
            </a:xfrm>
            <a:custGeom>
              <a:avLst/>
              <a:gdLst>
                <a:gd name="T0" fmla="*/ 0 w 348"/>
                <a:gd name="T1" fmla="*/ 0 h 85"/>
                <a:gd name="T2" fmla="*/ 0 w 348"/>
                <a:gd name="T3" fmla="*/ 85 h 85"/>
                <a:gd name="T4" fmla="*/ 305 w 348"/>
                <a:gd name="T5" fmla="*/ 85 h 85"/>
                <a:gd name="T6" fmla="*/ 348 w 348"/>
                <a:gd name="T7" fmla="*/ 43 h 85"/>
                <a:gd name="T8" fmla="*/ 335 w 348"/>
                <a:gd name="T9" fmla="*/ 13 h 85"/>
                <a:gd name="T10" fmla="*/ 305 w 348"/>
                <a:gd name="T11" fmla="*/ 0 h 85"/>
                <a:gd name="T12" fmla="*/ 0 w 3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29" y="85"/>
                    <a:pt x="348" y="66"/>
                    <a:pt x="348" y="43"/>
                  </a:cubicBezTo>
                  <a:cubicBezTo>
                    <a:pt x="348" y="31"/>
                    <a:pt x="343" y="20"/>
                    <a:pt x="335" y="13"/>
                  </a:cubicBezTo>
                  <a:cubicBezTo>
                    <a:pt x="327" y="5"/>
                    <a:pt x="317" y="0"/>
                    <a:pt x="3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8942388" y="2641600"/>
              <a:ext cx="990600" cy="165100"/>
            </a:xfrm>
            <a:custGeom>
              <a:avLst/>
              <a:gdLst>
                <a:gd name="T0" fmla="*/ 0 w 321"/>
                <a:gd name="T1" fmla="*/ 0 h 54"/>
                <a:gd name="T2" fmla="*/ 0 w 321"/>
                <a:gd name="T3" fmla="*/ 54 h 54"/>
                <a:gd name="T4" fmla="*/ 294 w 321"/>
                <a:gd name="T5" fmla="*/ 54 h 54"/>
                <a:gd name="T6" fmla="*/ 321 w 321"/>
                <a:gd name="T7" fmla="*/ 27 h 54"/>
                <a:gd name="T8" fmla="*/ 313 w 321"/>
                <a:gd name="T9" fmla="*/ 8 h 54"/>
                <a:gd name="T10" fmla="*/ 294 w 321"/>
                <a:gd name="T11" fmla="*/ 0 h 54"/>
                <a:gd name="T12" fmla="*/ 0 w 32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94" y="54"/>
                    <a:pt x="294" y="54"/>
                    <a:pt x="294" y="54"/>
                  </a:cubicBezTo>
                  <a:cubicBezTo>
                    <a:pt x="309" y="54"/>
                    <a:pt x="321" y="42"/>
                    <a:pt x="321" y="27"/>
                  </a:cubicBezTo>
                  <a:cubicBezTo>
                    <a:pt x="321" y="19"/>
                    <a:pt x="318" y="13"/>
                    <a:pt x="313" y="8"/>
                  </a:cubicBezTo>
                  <a:cubicBezTo>
                    <a:pt x="308" y="3"/>
                    <a:pt x="301" y="0"/>
                    <a:pt x="2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9001126" y="23320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9001126" y="2390775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9001126" y="24463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9001126" y="2501900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8843963" y="2940050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>
              <a:off x="8843963" y="29956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8843963" y="305117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8843963" y="31099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3424238" y="3783013"/>
              <a:ext cx="284163" cy="3074988"/>
            </a:xfrm>
            <a:prstGeom prst="rect">
              <a:avLst/>
            </a:pr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217988" y="2409825"/>
              <a:ext cx="2165350" cy="2393950"/>
            </a:xfrm>
            <a:custGeom>
              <a:avLst/>
              <a:gdLst>
                <a:gd name="T0" fmla="*/ 702 w 702"/>
                <a:gd name="T1" fmla="*/ 735 h 776"/>
                <a:gd name="T2" fmla="*/ 153 w 702"/>
                <a:gd name="T3" fmla="*/ 776 h 776"/>
                <a:gd name="T4" fmla="*/ 0 w 702"/>
                <a:gd name="T5" fmla="*/ 2 h 776"/>
                <a:gd name="T6" fmla="*/ 369 w 702"/>
                <a:gd name="T7" fmla="*/ 1 h 776"/>
                <a:gd name="T8" fmla="*/ 583 w 702"/>
                <a:gd name="T9" fmla="*/ 174 h 776"/>
                <a:gd name="T10" fmla="*/ 702 w 702"/>
                <a:gd name="T11" fmla="*/ 73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776">
                  <a:moveTo>
                    <a:pt x="702" y="735"/>
                  </a:moveTo>
                  <a:cubicBezTo>
                    <a:pt x="153" y="776"/>
                    <a:pt x="153" y="776"/>
                    <a:pt x="153" y="77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69" y="1"/>
                    <a:pt x="369" y="1"/>
                    <a:pt x="369" y="1"/>
                  </a:cubicBezTo>
                  <a:cubicBezTo>
                    <a:pt x="472" y="0"/>
                    <a:pt x="562" y="73"/>
                    <a:pt x="583" y="174"/>
                  </a:cubicBezTo>
                  <a:lnTo>
                    <a:pt x="702" y="735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048126" y="2397125"/>
              <a:ext cx="647700" cy="2452688"/>
            </a:xfrm>
            <a:custGeom>
              <a:avLst/>
              <a:gdLst>
                <a:gd name="T0" fmla="*/ 96 w 210"/>
                <a:gd name="T1" fmla="*/ 744 h 795"/>
                <a:gd name="T2" fmla="*/ 4 w 210"/>
                <a:gd name="T3" fmla="*/ 67 h 795"/>
                <a:gd name="T4" fmla="*/ 52 w 210"/>
                <a:gd name="T5" fmla="*/ 4 h 795"/>
                <a:gd name="T6" fmla="*/ 114 w 210"/>
                <a:gd name="T7" fmla="*/ 52 h 795"/>
                <a:gd name="T8" fmla="*/ 205 w 210"/>
                <a:gd name="T9" fmla="*/ 729 h 795"/>
                <a:gd name="T10" fmla="*/ 158 w 210"/>
                <a:gd name="T11" fmla="*/ 791 h 795"/>
                <a:gd name="T12" fmla="*/ 96 w 210"/>
                <a:gd name="T13" fmla="*/ 744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795">
                  <a:moveTo>
                    <a:pt x="96" y="744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0" y="36"/>
                    <a:pt x="22" y="8"/>
                    <a:pt x="52" y="4"/>
                  </a:cubicBezTo>
                  <a:cubicBezTo>
                    <a:pt x="82" y="0"/>
                    <a:pt x="110" y="22"/>
                    <a:pt x="114" y="52"/>
                  </a:cubicBezTo>
                  <a:cubicBezTo>
                    <a:pt x="205" y="729"/>
                    <a:pt x="205" y="729"/>
                    <a:pt x="205" y="729"/>
                  </a:cubicBezTo>
                  <a:cubicBezTo>
                    <a:pt x="210" y="759"/>
                    <a:pt x="188" y="787"/>
                    <a:pt x="158" y="791"/>
                  </a:cubicBezTo>
                  <a:cubicBezTo>
                    <a:pt x="128" y="795"/>
                    <a:pt x="100" y="774"/>
                    <a:pt x="96" y="744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5310188" y="4976813"/>
              <a:ext cx="196850" cy="1171575"/>
            </a:xfrm>
            <a:prstGeom prst="rect">
              <a:avLst/>
            </a:prstGeom>
            <a:solidFill>
              <a:srgbClr val="4E5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310188" y="5043488"/>
              <a:ext cx="196850" cy="266700"/>
            </a:xfrm>
            <a:custGeom>
              <a:avLst/>
              <a:gdLst>
                <a:gd name="T0" fmla="*/ 64 w 64"/>
                <a:gd name="T1" fmla="*/ 0 h 86"/>
                <a:gd name="T2" fmla="*/ 64 w 64"/>
                <a:gd name="T3" fmla="*/ 86 h 86"/>
                <a:gd name="T4" fmla="*/ 0 w 64"/>
                <a:gd name="T5" fmla="*/ 61 h 86"/>
                <a:gd name="T6" fmla="*/ 0 w 64"/>
                <a:gd name="T7" fmla="*/ 3 h 86"/>
                <a:gd name="T8" fmla="*/ 64 w 6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6">
                  <a:moveTo>
                    <a:pt x="64" y="0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47" y="1"/>
                    <a:pt x="64" y="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4892676" y="4895850"/>
              <a:ext cx="1065213" cy="176213"/>
            </a:xfrm>
            <a:custGeom>
              <a:avLst/>
              <a:gdLst>
                <a:gd name="T0" fmla="*/ 316 w 345"/>
                <a:gd name="T1" fmla="*/ 57 h 57"/>
                <a:gd name="T2" fmla="*/ 28 w 345"/>
                <a:gd name="T3" fmla="*/ 57 h 57"/>
                <a:gd name="T4" fmla="*/ 0 w 345"/>
                <a:gd name="T5" fmla="*/ 28 h 57"/>
                <a:gd name="T6" fmla="*/ 28 w 345"/>
                <a:gd name="T7" fmla="*/ 0 h 57"/>
                <a:gd name="T8" fmla="*/ 316 w 345"/>
                <a:gd name="T9" fmla="*/ 0 h 57"/>
                <a:gd name="T10" fmla="*/ 345 w 345"/>
                <a:gd name="T11" fmla="*/ 28 h 57"/>
                <a:gd name="T12" fmla="*/ 316 w 34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57">
                  <a:moveTo>
                    <a:pt x="316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2" y="0"/>
                    <a:pt x="345" y="12"/>
                    <a:pt x="345" y="28"/>
                  </a:cubicBezTo>
                  <a:cubicBezTo>
                    <a:pt x="345" y="44"/>
                    <a:pt x="332" y="57"/>
                    <a:pt x="316" y="57"/>
                  </a:cubicBezTo>
                  <a:close/>
                </a:path>
              </a:pathLst>
            </a:custGeom>
            <a:solidFill>
              <a:srgbClr val="283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5059363" y="4522788"/>
              <a:ext cx="1465263" cy="444500"/>
            </a:xfrm>
            <a:custGeom>
              <a:avLst/>
              <a:gdLst>
                <a:gd name="T0" fmla="*/ 403 w 475"/>
                <a:gd name="T1" fmla="*/ 144 h 144"/>
                <a:gd name="T2" fmla="*/ 72 w 475"/>
                <a:gd name="T3" fmla="*/ 144 h 144"/>
                <a:gd name="T4" fmla="*/ 0 w 475"/>
                <a:gd name="T5" fmla="*/ 72 h 144"/>
                <a:gd name="T6" fmla="*/ 72 w 475"/>
                <a:gd name="T7" fmla="*/ 0 h 144"/>
                <a:gd name="T8" fmla="*/ 403 w 475"/>
                <a:gd name="T9" fmla="*/ 0 h 144"/>
                <a:gd name="T10" fmla="*/ 475 w 475"/>
                <a:gd name="T11" fmla="*/ 72 h 144"/>
                <a:gd name="T12" fmla="*/ 403 w 475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144">
                  <a:moveTo>
                    <a:pt x="403" y="144"/>
                  </a:moveTo>
                  <a:cubicBezTo>
                    <a:pt x="72" y="144"/>
                    <a:pt x="72" y="144"/>
                    <a:pt x="72" y="144"/>
                  </a:cubicBez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42" y="0"/>
                    <a:pt x="475" y="32"/>
                    <a:pt x="475" y="72"/>
                  </a:cubicBezTo>
                  <a:cubicBezTo>
                    <a:pt x="475" y="111"/>
                    <a:pt x="442" y="144"/>
                    <a:pt x="403" y="144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368801" y="4529138"/>
              <a:ext cx="1258888" cy="441325"/>
            </a:xfrm>
            <a:custGeom>
              <a:avLst/>
              <a:gdLst>
                <a:gd name="T0" fmla="*/ 336 w 408"/>
                <a:gd name="T1" fmla="*/ 143 h 143"/>
                <a:gd name="T2" fmla="*/ 72 w 408"/>
                <a:gd name="T3" fmla="*/ 143 h 143"/>
                <a:gd name="T4" fmla="*/ 0 w 408"/>
                <a:gd name="T5" fmla="*/ 72 h 143"/>
                <a:gd name="T6" fmla="*/ 0 w 408"/>
                <a:gd name="T7" fmla="*/ 72 h 143"/>
                <a:gd name="T8" fmla="*/ 72 w 408"/>
                <a:gd name="T9" fmla="*/ 0 h 143"/>
                <a:gd name="T10" fmla="*/ 336 w 408"/>
                <a:gd name="T11" fmla="*/ 0 h 143"/>
                <a:gd name="T12" fmla="*/ 408 w 408"/>
                <a:gd name="T13" fmla="*/ 72 h 143"/>
                <a:gd name="T14" fmla="*/ 408 w 408"/>
                <a:gd name="T15" fmla="*/ 72 h 143"/>
                <a:gd name="T16" fmla="*/ 336 w 408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3">
                  <a:moveTo>
                    <a:pt x="336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32" y="143"/>
                    <a:pt x="0" y="11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76" y="0"/>
                    <a:pt x="408" y="32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8" y="111"/>
                    <a:pt x="376" y="143"/>
                    <a:pt x="336" y="143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556126" y="6145213"/>
              <a:ext cx="1693863" cy="395288"/>
            </a:xfrm>
            <a:custGeom>
              <a:avLst/>
              <a:gdLst>
                <a:gd name="T0" fmla="*/ 549 w 549"/>
                <a:gd name="T1" fmla="*/ 128 h 128"/>
                <a:gd name="T2" fmla="*/ 509 w 549"/>
                <a:gd name="T3" fmla="*/ 128 h 128"/>
                <a:gd name="T4" fmla="*/ 421 w 549"/>
                <a:gd name="T5" fmla="*/ 40 h 128"/>
                <a:gd name="T6" fmla="*/ 128 w 549"/>
                <a:gd name="T7" fmla="*/ 40 h 128"/>
                <a:gd name="T8" fmla="*/ 41 w 549"/>
                <a:gd name="T9" fmla="*/ 128 h 128"/>
                <a:gd name="T10" fmla="*/ 0 w 549"/>
                <a:gd name="T11" fmla="*/ 128 h 128"/>
                <a:gd name="T12" fmla="*/ 128 w 549"/>
                <a:gd name="T13" fmla="*/ 0 h 128"/>
                <a:gd name="T14" fmla="*/ 421 w 549"/>
                <a:gd name="T15" fmla="*/ 0 h 128"/>
                <a:gd name="T16" fmla="*/ 549 w 549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128">
                  <a:moveTo>
                    <a:pt x="549" y="128"/>
                  </a:moveTo>
                  <a:cubicBezTo>
                    <a:pt x="509" y="128"/>
                    <a:pt x="509" y="128"/>
                    <a:pt x="509" y="128"/>
                  </a:cubicBezTo>
                  <a:cubicBezTo>
                    <a:pt x="509" y="80"/>
                    <a:pt x="469" y="40"/>
                    <a:pt x="421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80" y="40"/>
                    <a:pt x="41" y="80"/>
                    <a:pt x="4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7"/>
                    <a:pt x="58" y="0"/>
                    <a:pt x="128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92" y="0"/>
                    <a:pt x="549" y="57"/>
                    <a:pt x="549" y="12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5262563" y="5961063"/>
              <a:ext cx="287338" cy="18732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4510088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483101" y="6481763"/>
              <a:ext cx="280988" cy="169863"/>
            </a:xfrm>
            <a:custGeom>
              <a:avLst/>
              <a:gdLst>
                <a:gd name="T0" fmla="*/ 91 w 91"/>
                <a:gd name="T1" fmla="*/ 55 h 55"/>
                <a:gd name="T2" fmla="*/ 0 w 91"/>
                <a:gd name="T3" fmla="*/ 55 h 55"/>
                <a:gd name="T4" fmla="*/ 0 w 91"/>
                <a:gd name="T5" fmla="*/ 44 h 55"/>
                <a:gd name="T6" fmla="*/ 44 w 91"/>
                <a:gd name="T7" fmla="*/ 0 h 55"/>
                <a:gd name="T8" fmla="*/ 47 w 91"/>
                <a:gd name="T9" fmla="*/ 0 h 55"/>
                <a:gd name="T10" fmla="*/ 91 w 91"/>
                <a:gd name="T11" fmla="*/ 44 h 55"/>
                <a:gd name="T12" fmla="*/ 91 w 9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55">
                  <a:moveTo>
                    <a:pt x="9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1" y="0"/>
                    <a:pt x="91" y="20"/>
                    <a:pt x="91" y="44"/>
                  </a:cubicBezTo>
                  <a:lnTo>
                    <a:pt x="91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6089651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059488" y="6481763"/>
              <a:ext cx="282575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5330826" y="6184900"/>
              <a:ext cx="163513" cy="37147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311776" y="6556375"/>
              <a:ext cx="207963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281613" y="6481763"/>
              <a:ext cx="284163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7475538" y="2986088"/>
              <a:ext cx="366713" cy="166688"/>
            </a:xfrm>
            <a:custGeom>
              <a:avLst/>
              <a:gdLst>
                <a:gd name="T0" fmla="*/ 10 w 119"/>
                <a:gd name="T1" fmla="*/ 26 h 54"/>
                <a:gd name="T2" fmla="*/ 101 w 119"/>
                <a:gd name="T3" fmla="*/ 52 h 54"/>
                <a:gd name="T4" fmla="*/ 117 w 119"/>
                <a:gd name="T5" fmla="*/ 44 h 54"/>
                <a:gd name="T6" fmla="*/ 108 w 119"/>
                <a:gd name="T7" fmla="*/ 28 h 54"/>
                <a:gd name="T8" fmla="*/ 17 w 119"/>
                <a:gd name="T9" fmla="*/ 2 h 54"/>
                <a:gd name="T10" fmla="*/ 1 w 119"/>
                <a:gd name="T11" fmla="*/ 11 h 54"/>
                <a:gd name="T12" fmla="*/ 10 w 119"/>
                <a:gd name="T13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54">
                  <a:moveTo>
                    <a:pt x="10" y="26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8" y="54"/>
                    <a:pt x="115" y="50"/>
                    <a:pt x="117" y="44"/>
                  </a:cubicBezTo>
                  <a:cubicBezTo>
                    <a:pt x="119" y="37"/>
                    <a:pt x="115" y="30"/>
                    <a:pt x="108" y="28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7"/>
                    <a:pt x="3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7551738" y="3078163"/>
              <a:ext cx="311150" cy="152400"/>
            </a:xfrm>
            <a:custGeom>
              <a:avLst/>
              <a:gdLst>
                <a:gd name="T0" fmla="*/ 10 w 101"/>
                <a:gd name="T1" fmla="*/ 26 h 49"/>
                <a:gd name="T2" fmla="*/ 84 w 101"/>
                <a:gd name="T3" fmla="*/ 47 h 49"/>
                <a:gd name="T4" fmla="*/ 99 w 101"/>
                <a:gd name="T5" fmla="*/ 39 h 49"/>
                <a:gd name="T6" fmla="*/ 91 w 101"/>
                <a:gd name="T7" fmla="*/ 23 h 49"/>
                <a:gd name="T8" fmla="*/ 17 w 101"/>
                <a:gd name="T9" fmla="*/ 2 h 49"/>
                <a:gd name="T10" fmla="*/ 2 w 101"/>
                <a:gd name="T11" fmla="*/ 11 h 49"/>
                <a:gd name="T12" fmla="*/ 2 w 101"/>
                <a:gd name="T13" fmla="*/ 11 h 49"/>
                <a:gd name="T14" fmla="*/ 10 w 101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9">
                  <a:moveTo>
                    <a:pt x="10" y="26"/>
                  </a:moveTo>
                  <a:cubicBezTo>
                    <a:pt x="84" y="47"/>
                    <a:pt x="84" y="47"/>
                    <a:pt x="84" y="47"/>
                  </a:cubicBezTo>
                  <a:cubicBezTo>
                    <a:pt x="90" y="49"/>
                    <a:pt x="97" y="45"/>
                    <a:pt x="99" y="39"/>
                  </a:cubicBezTo>
                  <a:cubicBezTo>
                    <a:pt x="101" y="32"/>
                    <a:pt x="97" y="25"/>
                    <a:pt x="91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486651" y="3132138"/>
              <a:ext cx="355600" cy="163513"/>
            </a:xfrm>
            <a:custGeom>
              <a:avLst/>
              <a:gdLst>
                <a:gd name="T0" fmla="*/ 10 w 115"/>
                <a:gd name="T1" fmla="*/ 26 h 53"/>
                <a:gd name="T2" fmla="*/ 97 w 115"/>
                <a:gd name="T3" fmla="*/ 51 h 53"/>
                <a:gd name="T4" fmla="*/ 113 w 115"/>
                <a:gd name="T5" fmla="*/ 43 h 53"/>
                <a:gd name="T6" fmla="*/ 104 w 115"/>
                <a:gd name="T7" fmla="*/ 27 h 53"/>
                <a:gd name="T8" fmla="*/ 17 w 115"/>
                <a:gd name="T9" fmla="*/ 2 h 53"/>
                <a:gd name="T10" fmla="*/ 2 w 115"/>
                <a:gd name="T11" fmla="*/ 11 h 53"/>
                <a:gd name="T12" fmla="*/ 10 w 115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53">
                  <a:moveTo>
                    <a:pt x="10" y="26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104" y="53"/>
                    <a:pt x="111" y="49"/>
                    <a:pt x="113" y="43"/>
                  </a:cubicBezTo>
                  <a:cubicBezTo>
                    <a:pt x="115" y="36"/>
                    <a:pt x="111" y="29"/>
                    <a:pt x="104" y="2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7261226" y="3152775"/>
              <a:ext cx="371475" cy="142875"/>
            </a:xfrm>
            <a:custGeom>
              <a:avLst/>
              <a:gdLst>
                <a:gd name="T0" fmla="*/ 11 w 120"/>
                <a:gd name="T1" fmla="*/ 26 h 46"/>
                <a:gd name="T2" fmla="*/ 104 w 120"/>
                <a:gd name="T3" fmla="*/ 44 h 46"/>
                <a:gd name="T4" fmla="*/ 119 w 120"/>
                <a:gd name="T5" fmla="*/ 34 h 46"/>
                <a:gd name="T6" fmla="*/ 109 w 120"/>
                <a:gd name="T7" fmla="*/ 20 h 46"/>
                <a:gd name="T8" fmla="*/ 16 w 120"/>
                <a:gd name="T9" fmla="*/ 1 h 46"/>
                <a:gd name="T10" fmla="*/ 1 w 120"/>
                <a:gd name="T11" fmla="*/ 11 h 46"/>
                <a:gd name="T12" fmla="*/ 11 w 120"/>
                <a:gd name="T13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11" y="26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11" y="46"/>
                    <a:pt x="118" y="41"/>
                    <a:pt x="119" y="34"/>
                  </a:cubicBezTo>
                  <a:cubicBezTo>
                    <a:pt x="120" y="28"/>
                    <a:pt x="116" y="21"/>
                    <a:pt x="109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0"/>
                    <a:pt x="3" y="4"/>
                    <a:pt x="1" y="11"/>
                  </a:cubicBezTo>
                  <a:cubicBezTo>
                    <a:pt x="0" y="18"/>
                    <a:pt x="4" y="24"/>
                    <a:pt x="11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308851" y="3060700"/>
              <a:ext cx="412750" cy="258763"/>
            </a:xfrm>
            <a:custGeom>
              <a:avLst/>
              <a:gdLst>
                <a:gd name="T0" fmla="*/ 134 w 134"/>
                <a:gd name="T1" fmla="*/ 25 h 84"/>
                <a:gd name="T2" fmla="*/ 111 w 134"/>
                <a:gd name="T3" fmla="*/ 14 h 84"/>
                <a:gd name="T4" fmla="*/ 49 w 134"/>
                <a:gd name="T5" fmla="*/ 0 h 84"/>
                <a:gd name="T6" fmla="*/ 8 w 134"/>
                <a:gd name="T7" fmla="*/ 1 h 84"/>
                <a:gd name="T8" fmla="*/ 3 w 134"/>
                <a:gd name="T9" fmla="*/ 69 h 84"/>
                <a:gd name="T10" fmla="*/ 93 w 134"/>
                <a:gd name="T11" fmla="*/ 84 h 84"/>
                <a:gd name="T12" fmla="*/ 134 w 134"/>
                <a:gd name="T1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84">
                  <a:moveTo>
                    <a:pt x="134" y="25"/>
                  </a:moveTo>
                  <a:cubicBezTo>
                    <a:pt x="133" y="24"/>
                    <a:pt x="122" y="19"/>
                    <a:pt x="111" y="14"/>
                  </a:cubicBezTo>
                  <a:cubicBezTo>
                    <a:pt x="92" y="4"/>
                    <a:pt x="70" y="0"/>
                    <a:pt x="4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0" y="69"/>
                    <a:pt x="3" y="69"/>
                  </a:cubicBezTo>
                  <a:cubicBezTo>
                    <a:pt x="6" y="68"/>
                    <a:pt x="93" y="84"/>
                    <a:pt x="93" y="84"/>
                  </a:cubicBezTo>
                  <a:lnTo>
                    <a:pt x="134" y="25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7256463" y="3041650"/>
              <a:ext cx="119063" cy="327025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629401" y="6240463"/>
              <a:ext cx="827088" cy="300038"/>
            </a:xfrm>
            <a:custGeom>
              <a:avLst/>
              <a:gdLst>
                <a:gd name="T0" fmla="*/ 3 w 268"/>
                <a:gd name="T1" fmla="*/ 97 h 97"/>
                <a:gd name="T2" fmla="*/ 243 w 268"/>
                <a:gd name="T3" fmla="*/ 88 h 97"/>
                <a:gd name="T4" fmla="*/ 268 w 268"/>
                <a:gd name="T5" fmla="*/ 61 h 97"/>
                <a:gd name="T6" fmla="*/ 249 w 268"/>
                <a:gd name="T7" fmla="*/ 37 h 97"/>
                <a:gd name="T8" fmla="*/ 129 w 268"/>
                <a:gd name="T9" fmla="*/ 0 h 97"/>
                <a:gd name="T10" fmla="*/ 0 w 268"/>
                <a:gd name="T11" fmla="*/ 8 h 97"/>
                <a:gd name="T12" fmla="*/ 3 w 26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97">
                  <a:moveTo>
                    <a:pt x="3" y="97"/>
                  </a:moveTo>
                  <a:cubicBezTo>
                    <a:pt x="243" y="88"/>
                    <a:pt x="243" y="88"/>
                    <a:pt x="243" y="88"/>
                  </a:cubicBezTo>
                  <a:cubicBezTo>
                    <a:pt x="257" y="87"/>
                    <a:pt x="268" y="75"/>
                    <a:pt x="268" y="61"/>
                  </a:cubicBezTo>
                  <a:cubicBezTo>
                    <a:pt x="267" y="50"/>
                    <a:pt x="260" y="41"/>
                    <a:pt x="249" y="3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3" y="97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645276" y="6475413"/>
              <a:ext cx="801688" cy="88900"/>
            </a:xfrm>
            <a:custGeom>
              <a:avLst/>
              <a:gdLst>
                <a:gd name="T0" fmla="*/ 243 w 260"/>
                <a:gd name="T1" fmla="*/ 18 h 29"/>
                <a:gd name="T2" fmla="*/ 0 w 260"/>
                <a:gd name="T3" fmla="*/ 29 h 29"/>
                <a:gd name="T4" fmla="*/ 0 w 260"/>
                <a:gd name="T5" fmla="*/ 12 h 29"/>
                <a:gd name="T6" fmla="*/ 259 w 260"/>
                <a:gd name="T7" fmla="*/ 0 h 29"/>
                <a:gd name="T8" fmla="*/ 243 w 260"/>
                <a:gd name="T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">
                  <a:moveTo>
                    <a:pt x="243" y="1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0" y="10"/>
                    <a:pt x="252" y="18"/>
                    <a:pt x="243" y="1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7024688" y="6253163"/>
              <a:ext cx="82550" cy="98425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V="1">
              <a:off x="7089776" y="6278563"/>
              <a:ext cx="82550" cy="952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V="1">
              <a:off x="7151688" y="6299200"/>
              <a:ext cx="92075" cy="1079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830888" y="3884613"/>
              <a:ext cx="1270000" cy="2393950"/>
            </a:xfrm>
            <a:custGeom>
              <a:avLst/>
              <a:gdLst>
                <a:gd name="T0" fmla="*/ 249 w 412"/>
                <a:gd name="T1" fmla="*/ 776 h 776"/>
                <a:gd name="T2" fmla="*/ 241 w 412"/>
                <a:gd name="T3" fmla="*/ 282 h 776"/>
                <a:gd name="T4" fmla="*/ 0 w 412"/>
                <a:gd name="T5" fmla="*/ 139 h 776"/>
                <a:gd name="T6" fmla="*/ 62 w 412"/>
                <a:gd name="T7" fmla="*/ 0 h 776"/>
                <a:gd name="T8" fmla="*/ 373 w 412"/>
                <a:gd name="T9" fmla="*/ 207 h 776"/>
                <a:gd name="T10" fmla="*/ 403 w 412"/>
                <a:gd name="T11" fmla="*/ 547 h 776"/>
                <a:gd name="T12" fmla="*/ 392 w 412"/>
                <a:gd name="T13" fmla="*/ 770 h 776"/>
                <a:gd name="T14" fmla="*/ 249 w 412"/>
                <a:gd name="T15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776">
                  <a:moveTo>
                    <a:pt x="249" y="776"/>
                  </a:moveTo>
                  <a:cubicBezTo>
                    <a:pt x="263" y="542"/>
                    <a:pt x="260" y="326"/>
                    <a:pt x="241" y="282"/>
                  </a:cubicBezTo>
                  <a:cubicBezTo>
                    <a:pt x="223" y="255"/>
                    <a:pt x="111" y="188"/>
                    <a:pt x="0" y="13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0" y="35"/>
                    <a:pt x="325" y="125"/>
                    <a:pt x="373" y="207"/>
                  </a:cubicBezTo>
                  <a:cubicBezTo>
                    <a:pt x="393" y="241"/>
                    <a:pt x="412" y="309"/>
                    <a:pt x="403" y="547"/>
                  </a:cubicBezTo>
                  <a:cubicBezTo>
                    <a:pt x="398" y="672"/>
                    <a:pt x="392" y="770"/>
                    <a:pt x="392" y="770"/>
                  </a:cubicBezTo>
                  <a:lnTo>
                    <a:pt x="249" y="776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549901" y="4025900"/>
              <a:ext cx="1289050" cy="2259013"/>
            </a:xfrm>
            <a:custGeom>
              <a:avLst/>
              <a:gdLst>
                <a:gd name="T0" fmla="*/ 70 w 418"/>
                <a:gd name="T1" fmla="*/ 15 h 732"/>
                <a:gd name="T2" fmla="*/ 385 w 418"/>
                <a:gd name="T3" fmla="*/ 197 h 732"/>
                <a:gd name="T4" fmla="*/ 406 w 418"/>
                <a:gd name="T5" fmla="*/ 728 h 732"/>
                <a:gd name="T6" fmla="*/ 312 w 418"/>
                <a:gd name="T7" fmla="*/ 732 h 732"/>
                <a:gd name="T8" fmla="*/ 0 w 418"/>
                <a:gd name="T9" fmla="*/ 0 h 732"/>
                <a:gd name="T10" fmla="*/ 70 w 418"/>
                <a:gd name="T11" fmla="*/ 1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732">
                  <a:moveTo>
                    <a:pt x="70" y="15"/>
                  </a:moveTo>
                  <a:cubicBezTo>
                    <a:pt x="70" y="15"/>
                    <a:pt x="352" y="117"/>
                    <a:pt x="385" y="197"/>
                  </a:cubicBezTo>
                  <a:cubicBezTo>
                    <a:pt x="418" y="278"/>
                    <a:pt x="406" y="728"/>
                    <a:pt x="406" y="728"/>
                  </a:cubicBezTo>
                  <a:cubicBezTo>
                    <a:pt x="312" y="732"/>
                    <a:pt x="312" y="732"/>
                    <a:pt x="312" y="7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15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929313" y="2027238"/>
              <a:ext cx="1376363" cy="1184275"/>
            </a:xfrm>
            <a:custGeom>
              <a:avLst/>
              <a:gdLst>
                <a:gd name="T0" fmla="*/ 0 w 446"/>
                <a:gd name="T1" fmla="*/ 0 h 384"/>
                <a:gd name="T2" fmla="*/ 121 w 446"/>
                <a:gd name="T3" fmla="*/ 309 h 384"/>
                <a:gd name="T4" fmla="*/ 239 w 446"/>
                <a:gd name="T5" fmla="*/ 383 h 384"/>
                <a:gd name="T6" fmla="*/ 446 w 446"/>
                <a:gd name="T7" fmla="*/ 38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384">
                  <a:moveTo>
                    <a:pt x="0" y="0"/>
                  </a:moveTo>
                  <a:cubicBezTo>
                    <a:pt x="121" y="309"/>
                    <a:pt x="121" y="309"/>
                    <a:pt x="121" y="309"/>
                  </a:cubicBezTo>
                  <a:cubicBezTo>
                    <a:pt x="142" y="355"/>
                    <a:pt x="188" y="384"/>
                    <a:pt x="239" y="383"/>
                  </a:cubicBezTo>
                  <a:cubicBezTo>
                    <a:pt x="446" y="381"/>
                    <a:pt x="446" y="381"/>
                    <a:pt x="446" y="381"/>
                  </a:cubicBezTo>
                </a:path>
              </a:pathLst>
            </a:custGeom>
            <a:noFill/>
            <a:ln w="392113" cap="flat">
              <a:solidFill>
                <a:srgbClr val="0C203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353051" y="1039813"/>
              <a:ext cx="382588" cy="709613"/>
            </a:xfrm>
            <a:custGeom>
              <a:avLst/>
              <a:gdLst>
                <a:gd name="T0" fmla="*/ 76 w 124"/>
                <a:gd name="T1" fmla="*/ 230 h 230"/>
                <a:gd name="T2" fmla="*/ 48 w 124"/>
                <a:gd name="T3" fmla="*/ 230 h 230"/>
                <a:gd name="T4" fmla="*/ 0 w 124"/>
                <a:gd name="T5" fmla="*/ 182 h 230"/>
                <a:gd name="T6" fmla="*/ 0 w 124"/>
                <a:gd name="T7" fmla="*/ 48 h 230"/>
                <a:gd name="T8" fmla="*/ 48 w 124"/>
                <a:gd name="T9" fmla="*/ 0 h 230"/>
                <a:gd name="T10" fmla="*/ 76 w 124"/>
                <a:gd name="T11" fmla="*/ 0 h 230"/>
                <a:gd name="T12" fmla="*/ 124 w 124"/>
                <a:gd name="T13" fmla="*/ 48 h 230"/>
                <a:gd name="T14" fmla="*/ 124 w 124"/>
                <a:gd name="T15" fmla="*/ 182 h 230"/>
                <a:gd name="T16" fmla="*/ 76 w 124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30">
                  <a:moveTo>
                    <a:pt x="76" y="230"/>
                  </a:moveTo>
                  <a:cubicBezTo>
                    <a:pt x="48" y="230"/>
                    <a:pt x="48" y="230"/>
                    <a:pt x="48" y="230"/>
                  </a:cubicBezTo>
                  <a:cubicBezTo>
                    <a:pt x="21" y="230"/>
                    <a:pt x="0" y="209"/>
                    <a:pt x="0" y="18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02" y="0"/>
                    <a:pt x="124" y="21"/>
                    <a:pt x="124" y="48"/>
                  </a:cubicBezTo>
                  <a:cubicBezTo>
                    <a:pt x="124" y="182"/>
                    <a:pt x="124" y="182"/>
                    <a:pt x="124" y="182"/>
                  </a:cubicBezTo>
                  <a:cubicBezTo>
                    <a:pt x="124" y="209"/>
                    <a:pt x="102" y="230"/>
                    <a:pt x="76" y="23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072063" y="-12700"/>
              <a:ext cx="1270000" cy="1284288"/>
            </a:xfrm>
            <a:custGeom>
              <a:avLst/>
              <a:gdLst>
                <a:gd name="T0" fmla="*/ 410 w 412"/>
                <a:gd name="T1" fmla="*/ 221 h 416"/>
                <a:gd name="T2" fmla="*/ 409 w 412"/>
                <a:gd name="T3" fmla="*/ 230 h 416"/>
                <a:gd name="T4" fmla="*/ 400 w 412"/>
                <a:gd name="T5" fmla="*/ 272 h 416"/>
                <a:gd name="T6" fmla="*/ 281 w 412"/>
                <a:gd name="T7" fmla="*/ 397 h 416"/>
                <a:gd name="T8" fmla="*/ 192 w 412"/>
                <a:gd name="T9" fmla="*/ 410 h 416"/>
                <a:gd name="T10" fmla="*/ 147 w 412"/>
                <a:gd name="T11" fmla="*/ 411 h 416"/>
                <a:gd name="T12" fmla="*/ 64 w 412"/>
                <a:gd name="T13" fmla="*/ 393 h 416"/>
                <a:gd name="T14" fmla="*/ 35 w 412"/>
                <a:gd name="T15" fmla="*/ 358 h 416"/>
                <a:gd name="T16" fmla="*/ 26 w 412"/>
                <a:gd name="T17" fmla="*/ 342 h 416"/>
                <a:gd name="T18" fmla="*/ 3 w 412"/>
                <a:gd name="T19" fmla="*/ 192 h 416"/>
                <a:gd name="T20" fmla="*/ 211 w 412"/>
                <a:gd name="T21" fmla="*/ 3 h 416"/>
                <a:gd name="T22" fmla="*/ 221 w 412"/>
                <a:gd name="T23" fmla="*/ 3 h 416"/>
                <a:gd name="T24" fmla="*/ 381 w 412"/>
                <a:gd name="T25" fmla="*/ 101 h 416"/>
                <a:gd name="T26" fmla="*/ 381 w 412"/>
                <a:gd name="T27" fmla="*/ 101 h 416"/>
                <a:gd name="T28" fmla="*/ 403 w 412"/>
                <a:gd name="T29" fmla="*/ 153 h 416"/>
                <a:gd name="T30" fmla="*/ 410 w 412"/>
                <a:gd name="T31" fmla="*/ 22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2" h="416">
                  <a:moveTo>
                    <a:pt x="410" y="221"/>
                  </a:moveTo>
                  <a:cubicBezTo>
                    <a:pt x="410" y="224"/>
                    <a:pt x="409" y="227"/>
                    <a:pt x="409" y="230"/>
                  </a:cubicBezTo>
                  <a:cubicBezTo>
                    <a:pt x="407" y="245"/>
                    <a:pt x="404" y="259"/>
                    <a:pt x="400" y="272"/>
                  </a:cubicBezTo>
                  <a:cubicBezTo>
                    <a:pt x="380" y="330"/>
                    <a:pt x="336" y="375"/>
                    <a:pt x="281" y="397"/>
                  </a:cubicBezTo>
                  <a:cubicBezTo>
                    <a:pt x="254" y="408"/>
                    <a:pt x="223" y="413"/>
                    <a:pt x="192" y="410"/>
                  </a:cubicBezTo>
                  <a:cubicBezTo>
                    <a:pt x="176" y="409"/>
                    <a:pt x="162" y="410"/>
                    <a:pt x="147" y="411"/>
                  </a:cubicBezTo>
                  <a:cubicBezTo>
                    <a:pt x="115" y="414"/>
                    <a:pt x="87" y="416"/>
                    <a:pt x="64" y="393"/>
                  </a:cubicBezTo>
                  <a:cubicBezTo>
                    <a:pt x="53" y="383"/>
                    <a:pt x="43" y="371"/>
                    <a:pt x="35" y="358"/>
                  </a:cubicBezTo>
                  <a:cubicBezTo>
                    <a:pt x="32" y="353"/>
                    <a:pt x="29" y="348"/>
                    <a:pt x="26" y="342"/>
                  </a:cubicBezTo>
                  <a:cubicBezTo>
                    <a:pt x="10" y="310"/>
                    <a:pt x="0" y="231"/>
                    <a:pt x="3" y="192"/>
                  </a:cubicBezTo>
                  <a:cubicBezTo>
                    <a:pt x="10" y="83"/>
                    <a:pt x="103" y="0"/>
                    <a:pt x="211" y="3"/>
                  </a:cubicBezTo>
                  <a:cubicBezTo>
                    <a:pt x="214" y="3"/>
                    <a:pt x="218" y="3"/>
                    <a:pt x="221" y="3"/>
                  </a:cubicBezTo>
                  <a:cubicBezTo>
                    <a:pt x="289" y="8"/>
                    <a:pt x="347" y="46"/>
                    <a:pt x="381" y="101"/>
                  </a:cubicBezTo>
                  <a:cubicBezTo>
                    <a:pt x="381" y="101"/>
                    <a:pt x="381" y="101"/>
                    <a:pt x="381" y="101"/>
                  </a:cubicBezTo>
                  <a:cubicBezTo>
                    <a:pt x="390" y="117"/>
                    <a:pt x="398" y="134"/>
                    <a:pt x="403" y="153"/>
                  </a:cubicBezTo>
                  <a:cubicBezTo>
                    <a:pt x="409" y="174"/>
                    <a:pt x="412" y="197"/>
                    <a:pt x="410" y="221"/>
                  </a:cubicBezTo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278438" y="676275"/>
              <a:ext cx="228600" cy="223838"/>
            </a:xfrm>
            <a:custGeom>
              <a:avLst/>
              <a:gdLst>
                <a:gd name="T0" fmla="*/ 74 w 74"/>
                <a:gd name="T1" fmla="*/ 38 h 73"/>
                <a:gd name="T2" fmla="*/ 71 w 74"/>
                <a:gd name="T3" fmla="*/ 50 h 73"/>
                <a:gd name="T4" fmla="*/ 62 w 74"/>
                <a:gd name="T5" fmla="*/ 62 h 73"/>
                <a:gd name="T6" fmla="*/ 37 w 74"/>
                <a:gd name="T7" fmla="*/ 72 h 73"/>
                <a:gd name="T8" fmla="*/ 16 w 74"/>
                <a:gd name="T9" fmla="*/ 71 h 73"/>
                <a:gd name="T10" fmla="*/ 0 w 74"/>
                <a:gd name="T11" fmla="*/ 70 h 73"/>
                <a:gd name="T12" fmla="*/ 3 w 74"/>
                <a:gd name="T13" fmla="*/ 23 h 73"/>
                <a:gd name="T14" fmla="*/ 3 w 74"/>
                <a:gd name="T15" fmla="*/ 23 h 73"/>
                <a:gd name="T16" fmla="*/ 3 w 74"/>
                <a:gd name="T17" fmla="*/ 14 h 73"/>
                <a:gd name="T18" fmla="*/ 3 w 74"/>
                <a:gd name="T19" fmla="*/ 7 h 73"/>
                <a:gd name="T20" fmla="*/ 4 w 74"/>
                <a:gd name="T21" fmla="*/ 1 h 73"/>
                <a:gd name="T22" fmla="*/ 4 w 74"/>
                <a:gd name="T23" fmla="*/ 0 h 73"/>
                <a:gd name="T24" fmla="*/ 4 w 74"/>
                <a:gd name="T25" fmla="*/ 0 h 73"/>
                <a:gd name="T26" fmla="*/ 41 w 74"/>
                <a:gd name="T27" fmla="*/ 2 h 73"/>
                <a:gd name="T28" fmla="*/ 64 w 74"/>
                <a:gd name="T29" fmla="*/ 12 h 73"/>
                <a:gd name="T30" fmla="*/ 72 w 74"/>
                <a:gd name="T31" fmla="*/ 26 h 73"/>
                <a:gd name="T32" fmla="*/ 74 w 74"/>
                <a:gd name="T33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73">
                  <a:moveTo>
                    <a:pt x="74" y="38"/>
                  </a:moveTo>
                  <a:cubicBezTo>
                    <a:pt x="74" y="42"/>
                    <a:pt x="73" y="46"/>
                    <a:pt x="71" y="50"/>
                  </a:cubicBezTo>
                  <a:cubicBezTo>
                    <a:pt x="69" y="54"/>
                    <a:pt x="66" y="59"/>
                    <a:pt x="62" y="62"/>
                  </a:cubicBezTo>
                  <a:cubicBezTo>
                    <a:pt x="56" y="68"/>
                    <a:pt x="47" y="73"/>
                    <a:pt x="37" y="7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50" y="2"/>
                    <a:pt x="58" y="6"/>
                    <a:pt x="64" y="12"/>
                  </a:cubicBezTo>
                  <a:cubicBezTo>
                    <a:pt x="68" y="16"/>
                    <a:pt x="70" y="20"/>
                    <a:pt x="72" y="26"/>
                  </a:cubicBezTo>
                  <a:cubicBezTo>
                    <a:pt x="73" y="29"/>
                    <a:pt x="74" y="33"/>
                    <a:pt x="74" y="38"/>
                  </a:cubicBez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275263" y="206375"/>
              <a:ext cx="1011238" cy="1262063"/>
            </a:xfrm>
            <a:custGeom>
              <a:avLst/>
              <a:gdLst>
                <a:gd name="T0" fmla="*/ 327 w 328"/>
                <a:gd name="T1" fmla="*/ 170 h 409"/>
                <a:gd name="T2" fmla="*/ 323 w 328"/>
                <a:gd name="T3" fmla="*/ 246 h 409"/>
                <a:gd name="T4" fmla="*/ 323 w 328"/>
                <a:gd name="T5" fmla="*/ 258 h 409"/>
                <a:gd name="T6" fmla="*/ 320 w 328"/>
                <a:gd name="T7" fmla="*/ 280 h 409"/>
                <a:gd name="T8" fmla="*/ 182 w 328"/>
                <a:gd name="T9" fmla="*/ 408 h 409"/>
                <a:gd name="T10" fmla="*/ 176 w 328"/>
                <a:gd name="T11" fmla="*/ 408 h 409"/>
                <a:gd name="T12" fmla="*/ 153 w 328"/>
                <a:gd name="T13" fmla="*/ 409 h 409"/>
                <a:gd name="T14" fmla="*/ 132 w 328"/>
                <a:gd name="T15" fmla="*/ 406 h 409"/>
                <a:gd name="T16" fmla="*/ 93 w 328"/>
                <a:gd name="T17" fmla="*/ 394 h 409"/>
                <a:gd name="T18" fmla="*/ 92 w 328"/>
                <a:gd name="T19" fmla="*/ 394 h 409"/>
                <a:gd name="T20" fmla="*/ 0 w 328"/>
                <a:gd name="T21" fmla="*/ 254 h 409"/>
                <a:gd name="T22" fmla="*/ 0 w 328"/>
                <a:gd name="T23" fmla="*/ 249 h 409"/>
                <a:gd name="T24" fmla="*/ 0 w 328"/>
                <a:gd name="T25" fmla="*/ 242 h 409"/>
                <a:gd name="T26" fmla="*/ 0 w 328"/>
                <a:gd name="T27" fmla="*/ 241 h 409"/>
                <a:gd name="T28" fmla="*/ 1 w 328"/>
                <a:gd name="T29" fmla="*/ 236 h 409"/>
                <a:gd name="T30" fmla="*/ 1 w 328"/>
                <a:gd name="T31" fmla="*/ 222 h 409"/>
                <a:gd name="T32" fmla="*/ 4 w 328"/>
                <a:gd name="T33" fmla="*/ 175 h 409"/>
                <a:gd name="T34" fmla="*/ 4 w 328"/>
                <a:gd name="T35" fmla="*/ 175 h 409"/>
                <a:gd name="T36" fmla="*/ 4 w 328"/>
                <a:gd name="T37" fmla="*/ 175 h 409"/>
                <a:gd name="T38" fmla="*/ 4 w 328"/>
                <a:gd name="T39" fmla="*/ 166 h 409"/>
                <a:gd name="T40" fmla="*/ 4 w 328"/>
                <a:gd name="T41" fmla="*/ 159 h 409"/>
                <a:gd name="T42" fmla="*/ 5 w 328"/>
                <a:gd name="T43" fmla="*/ 153 h 409"/>
                <a:gd name="T44" fmla="*/ 5 w 328"/>
                <a:gd name="T45" fmla="*/ 152 h 409"/>
                <a:gd name="T46" fmla="*/ 11 w 328"/>
                <a:gd name="T47" fmla="*/ 120 h 409"/>
                <a:gd name="T48" fmla="*/ 19 w 328"/>
                <a:gd name="T49" fmla="*/ 100 h 409"/>
                <a:gd name="T50" fmla="*/ 20 w 328"/>
                <a:gd name="T51" fmla="*/ 97 h 409"/>
                <a:gd name="T52" fmla="*/ 28 w 328"/>
                <a:gd name="T53" fmla="*/ 81 h 409"/>
                <a:gd name="T54" fmla="*/ 28 w 328"/>
                <a:gd name="T55" fmla="*/ 81 h 409"/>
                <a:gd name="T56" fmla="*/ 74 w 328"/>
                <a:gd name="T57" fmla="*/ 32 h 409"/>
                <a:gd name="T58" fmla="*/ 85 w 328"/>
                <a:gd name="T59" fmla="*/ 25 h 409"/>
                <a:gd name="T60" fmla="*/ 177 w 328"/>
                <a:gd name="T61" fmla="*/ 2 h 409"/>
                <a:gd name="T62" fmla="*/ 289 w 328"/>
                <a:gd name="T63" fmla="*/ 55 h 409"/>
                <a:gd name="T64" fmla="*/ 321 w 328"/>
                <a:gd name="T65" fmla="*/ 111 h 409"/>
                <a:gd name="T66" fmla="*/ 326 w 328"/>
                <a:gd name="T67" fmla="*/ 136 h 409"/>
                <a:gd name="T68" fmla="*/ 327 w 328"/>
                <a:gd name="T69" fmla="*/ 1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409">
                  <a:moveTo>
                    <a:pt x="327" y="170"/>
                  </a:moveTo>
                  <a:cubicBezTo>
                    <a:pt x="323" y="246"/>
                    <a:pt x="323" y="246"/>
                    <a:pt x="323" y="246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2" y="265"/>
                    <a:pt x="321" y="273"/>
                    <a:pt x="320" y="280"/>
                  </a:cubicBezTo>
                  <a:cubicBezTo>
                    <a:pt x="307" y="347"/>
                    <a:pt x="251" y="399"/>
                    <a:pt x="182" y="408"/>
                  </a:cubicBezTo>
                  <a:cubicBezTo>
                    <a:pt x="180" y="408"/>
                    <a:pt x="178" y="408"/>
                    <a:pt x="176" y="408"/>
                  </a:cubicBezTo>
                  <a:cubicBezTo>
                    <a:pt x="168" y="409"/>
                    <a:pt x="161" y="409"/>
                    <a:pt x="153" y="409"/>
                  </a:cubicBezTo>
                  <a:cubicBezTo>
                    <a:pt x="146" y="408"/>
                    <a:pt x="139" y="408"/>
                    <a:pt x="132" y="406"/>
                  </a:cubicBezTo>
                  <a:cubicBezTo>
                    <a:pt x="118" y="404"/>
                    <a:pt x="105" y="399"/>
                    <a:pt x="93" y="394"/>
                  </a:cubicBezTo>
                  <a:cubicBezTo>
                    <a:pt x="92" y="394"/>
                    <a:pt x="92" y="394"/>
                    <a:pt x="92" y="394"/>
                  </a:cubicBezTo>
                  <a:cubicBezTo>
                    <a:pt x="39" y="368"/>
                    <a:pt x="2" y="315"/>
                    <a:pt x="0" y="254"/>
                  </a:cubicBezTo>
                  <a:cubicBezTo>
                    <a:pt x="0" y="252"/>
                    <a:pt x="0" y="251"/>
                    <a:pt x="0" y="249"/>
                  </a:cubicBezTo>
                  <a:cubicBezTo>
                    <a:pt x="0" y="247"/>
                    <a:pt x="0" y="244"/>
                    <a:pt x="0" y="24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6" y="141"/>
                    <a:pt x="8" y="130"/>
                    <a:pt x="11" y="120"/>
                  </a:cubicBezTo>
                  <a:cubicBezTo>
                    <a:pt x="13" y="113"/>
                    <a:pt x="16" y="106"/>
                    <a:pt x="19" y="100"/>
                  </a:cubicBezTo>
                  <a:cubicBezTo>
                    <a:pt x="19" y="99"/>
                    <a:pt x="19" y="98"/>
                    <a:pt x="20" y="97"/>
                  </a:cubicBezTo>
                  <a:cubicBezTo>
                    <a:pt x="22" y="91"/>
                    <a:pt x="25" y="86"/>
                    <a:pt x="28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40" y="62"/>
                    <a:pt x="55" y="45"/>
                    <a:pt x="74" y="32"/>
                  </a:cubicBezTo>
                  <a:cubicBezTo>
                    <a:pt x="77" y="29"/>
                    <a:pt x="81" y="27"/>
                    <a:pt x="85" y="25"/>
                  </a:cubicBezTo>
                  <a:cubicBezTo>
                    <a:pt x="112" y="9"/>
                    <a:pt x="144" y="0"/>
                    <a:pt x="177" y="2"/>
                  </a:cubicBezTo>
                  <a:cubicBezTo>
                    <a:pt x="221" y="4"/>
                    <a:pt x="261" y="24"/>
                    <a:pt x="289" y="55"/>
                  </a:cubicBezTo>
                  <a:cubicBezTo>
                    <a:pt x="304" y="71"/>
                    <a:pt x="314" y="90"/>
                    <a:pt x="321" y="111"/>
                  </a:cubicBezTo>
                  <a:cubicBezTo>
                    <a:pt x="323" y="119"/>
                    <a:pt x="325" y="128"/>
                    <a:pt x="326" y="136"/>
                  </a:cubicBezTo>
                  <a:cubicBezTo>
                    <a:pt x="328" y="147"/>
                    <a:pt x="328" y="158"/>
                    <a:pt x="327" y="170"/>
                  </a:cubicBezTo>
                </a:path>
              </a:pathLst>
            </a:custGeom>
            <a:solidFill>
              <a:srgbClr val="FF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160963" y="746125"/>
              <a:ext cx="176213" cy="247650"/>
            </a:xfrm>
            <a:custGeom>
              <a:avLst/>
              <a:gdLst>
                <a:gd name="T0" fmla="*/ 57 w 57"/>
                <a:gd name="T1" fmla="*/ 1 h 80"/>
                <a:gd name="T2" fmla="*/ 54 w 57"/>
                <a:gd name="T3" fmla="*/ 48 h 80"/>
                <a:gd name="T4" fmla="*/ 53 w 57"/>
                <a:gd name="T5" fmla="*/ 80 h 80"/>
                <a:gd name="T6" fmla="*/ 40 w 57"/>
                <a:gd name="T7" fmla="*/ 79 h 80"/>
                <a:gd name="T8" fmla="*/ 37 w 57"/>
                <a:gd name="T9" fmla="*/ 79 h 80"/>
                <a:gd name="T10" fmla="*/ 2 w 57"/>
                <a:gd name="T11" fmla="*/ 36 h 80"/>
                <a:gd name="T12" fmla="*/ 15 w 57"/>
                <a:gd name="T13" fmla="*/ 10 h 80"/>
                <a:gd name="T14" fmla="*/ 41 w 57"/>
                <a:gd name="T15" fmla="*/ 0 h 80"/>
                <a:gd name="T16" fmla="*/ 41 w 57"/>
                <a:gd name="T17" fmla="*/ 0 h 80"/>
                <a:gd name="T18" fmla="*/ 44 w 57"/>
                <a:gd name="T19" fmla="*/ 0 h 80"/>
                <a:gd name="T20" fmla="*/ 57 w 57"/>
                <a:gd name="T2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0">
                  <a:moveTo>
                    <a:pt x="57" y="1"/>
                  </a:moveTo>
                  <a:cubicBezTo>
                    <a:pt x="54" y="48"/>
                    <a:pt x="54" y="48"/>
                    <a:pt x="54" y="48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9" y="79"/>
                    <a:pt x="38" y="79"/>
                    <a:pt x="37" y="79"/>
                  </a:cubicBezTo>
                  <a:cubicBezTo>
                    <a:pt x="16" y="77"/>
                    <a:pt x="0" y="57"/>
                    <a:pt x="2" y="36"/>
                  </a:cubicBezTo>
                  <a:cubicBezTo>
                    <a:pt x="2" y="26"/>
                    <a:pt x="7" y="16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330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7 w 14"/>
                <a:gd name="T3" fmla="*/ 38 h 38"/>
                <a:gd name="T4" fmla="*/ 0 w 14"/>
                <a:gd name="T5" fmla="*/ 31 h 38"/>
                <a:gd name="T6" fmla="*/ 0 w 14"/>
                <a:gd name="T7" fmla="*/ 8 h 38"/>
                <a:gd name="T8" fmla="*/ 7 w 14"/>
                <a:gd name="T9" fmla="*/ 0 h 38"/>
                <a:gd name="T10" fmla="*/ 14 w 14"/>
                <a:gd name="T11" fmla="*/ 8 h 38"/>
                <a:gd name="T12" fmla="*/ 14 w 14"/>
                <a:gd name="T13" fmla="*/ 31 h 38"/>
                <a:gd name="T14" fmla="*/ 7 w 1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575945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0 w 14"/>
                <a:gd name="T3" fmla="*/ 31 h 38"/>
                <a:gd name="T4" fmla="*/ 0 w 14"/>
                <a:gd name="T5" fmla="*/ 8 h 38"/>
                <a:gd name="T6" fmla="*/ 7 w 14"/>
                <a:gd name="T7" fmla="*/ 0 h 38"/>
                <a:gd name="T8" fmla="*/ 14 w 14"/>
                <a:gd name="T9" fmla="*/ 8 h 38"/>
                <a:gd name="T10" fmla="*/ 14 w 14"/>
                <a:gd name="T11" fmla="*/ 31 h 38"/>
                <a:gd name="T12" fmla="*/ 7 w 1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5160963" y="533400"/>
              <a:ext cx="574675" cy="938213"/>
            </a:xfrm>
            <a:custGeom>
              <a:avLst/>
              <a:gdLst>
                <a:gd name="T0" fmla="*/ 186 w 186"/>
                <a:gd name="T1" fmla="*/ 302 h 304"/>
                <a:gd name="T2" fmla="*/ 130 w 186"/>
                <a:gd name="T3" fmla="*/ 288 h 304"/>
                <a:gd name="T4" fmla="*/ 129 w 186"/>
                <a:gd name="T5" fmla="*/ 288 h 304"/>
                <a:gd name="T6" fmla="*/ 37 w 186"/>
                <a:gd name="T7" fmla="*/ 148 h 304"/>
                <a:gd name="T8" fmla="*/ 2 w 186"/>
                <a:gd name="T9" fmla="*/ 105 h 304"/>
                <a:gd name="T10" fmla="*/ 15 w 186"/>
                <a:gd name="T11" fmla="*/ 79 h 304"/>
                <a:gd name="T12" fmla="*/ 41 w 186"/>
                <a:gd name="T13" fmla="*/ 69 h 304"/>
                <a:gd name="T14" fmla="*/ 41 w 186"/>
                <a:gd name="T15" fmla="*/ 69 h 304"/>
                <a:gd name="T16" fmla="*/ 41 w 186"/>
                <a:gd name="T17" fmla="*/ 60 h 304"/>
                <a:gd name="T18" fmla="*/ 41 w 186"/>
                <a:gd name="T19" fmla="*/ 53 h 304"/>
                <a:gd name="T20" fmla="*/ 42 w 186"/>
                <a:gd name="T21" fmla="*/ 47 h 304"/>
                <a:gd name="T22" fmla="*/ 42 w 186"/>
                <a:gd name="T23" fmla="*/ 46 h 304"/>
                <a:gd name="T24" fmla="*/ 42 w 186"/>
                <a:gd name="T25" fmla="*/ 46 h 304"/>
                <a:gd name="T26" fmla="*/ 48 w 186"/>
                <a:gd name="T27" fmla="*/ 14 h 304"/>
                <a:gd name="T28" fmla="*/ 104 w 186"/>
                <a:gd name="T29" fmla="*/ 27 h 304"/>
                <a:gd name="T30" fmla="*/ 102 w 186"/>
                <a:gd name="T31" fmla="*/ 58 h 304"/>
                <a:gd name="T32" fmla="*/ 100 w 186"/>
                <a:gd name="T33" fmla="*/ 108 h 304"/>
                <a:gd name="T34" fmla="*/ 112 w 186"/>
                <a:gd name="T35" fmla="*/ 216 h 304"/>
                <a:gd name="T36" fmla="*/ 186 w 186"/>
                <a:gd name="T37" fmla="*/ 30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304">
                  <a:moveTo>
                    <a:pt x="186" y="302"/>
                  </a:moveTo>
                  <a:cubicBezTo>
                    <a:pt x="186" y="302"/>
                    <a:pt x="157" y="304"/>
                    <a:pt x="130" y="288"/>
                  </a:cubicBezTo>
                  <a:cubicBezTo>
                    <a:pt x="129" y="288"/>
                    <a:pt x="129" y="288"/>
                    <a:pt x="129" y="288"/>
                  </a:cubicBezTo>
                  <a:cubicBezTo>
                    <a:pt x="76" y="262"/>
                    <a:pt x="39" y="209"/>
                    <a:pt x="37" y="148"/>
                  </a:cubicBezTo>
                  <a:cubicBezTo>
                    <a:pt x="16" y="146"/>
                    <a:pt x="0" y="126"/>
                    <a:pt x="2" y="105"/>
                  </a:cubicBezTo>
                  <a:cubicBezTo>
                    <a:pt x="2" y="95"/>
                    <a:pt x="7" y="85"/>
                    <a:pt x="15" y="79"/>
                  </a:cubicBezTo>
                  <a:cubicBezTo>
                    <a:pt x="22" y="72"/>
                    <a:pt x="3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35"/>
                    <a:pt x="45" y="24"/>
                    <a:pt x="48" y="14"/>
                  </a:cubicBezTo>
                  <a:cubicBezTo>
                    <a:pt x="70" y="2"/>
                    <a:pt x="92" y="0"/>
                    <a:pt x="104" y="27"/>
                  </a:cubicBezTo>
                  <a:cubicBezTo>
                    <a:pt x="104" y="27"/>
                    <a:pt x="103" y="39"/>
                    <a:pt x="102" y="58"/>
                  </a:cubicBezTo>
                  <a:cubicBezTo>
                    <a:pt x="101" y="72"/>
                    <a:pt x="100" y="90"/>
                    <a:pt x="100" y="108"/>
                  </a:cubicBezTo>
                  <a:cubicBezTo>
                    <a:pt x="100" y="147"/>
                    <a:pt x="102" y="190"/>
                    <a:pt x="112" y="216"/>
                  </a:cubicBezTo>
                  <a:cubicBezTo>
                    <a:pt x="133" y="272"/>
                    <a:pt x="186" y="302"/>
                    <a:pt x="186" y="302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5408613" y="196850"/>
              <a:ext cx="989013" cy="192088"/>
            </a:xfrm>
            <a:custGeom>
              <a:avLst/>
              <a:gdLst>
                <a:gd name="T0" fmla="*/ 290 w 321"/>
                <a:gd name="T1" fmla="*/ 62 h 62"/>
                <a:gd name="T2" fmla="*/ 31 w 321"/>
                <a:gd name="T3" fmla="*/ 62 h 62"/>
                <a:gd name="T4" fmla="*/ 0 w 321"/>
                <a:gd name="T5" fmla="*/ 31 h 62"/>
                <a:gd name="T6" fmla="*/ 31 w 321"/>
                <a:gd name="T7" fmla="*/ 0 h 62"/>
                <a:gd name="T8" fmla="*/ 290 w 321"/>
                <a:gd name="T9" fmla="*/ 0 h 62"/>
                <a:gd name="T10" fmla="*/ 321 w 321"/>
                <a:gd name="T11" fmla="*/ 31 h 62"/>
                <a:gd name="T12" fmla="*/ 290 w 321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62">
                  <a:moveTo>
                    <a:pt x="290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7" y="0"/>
                    <a:pt x="321" y="14"/>
                    <a:pt x="321" y="31"/>
                  </a:cubicBezTo>
                  <a:cubicBezTo>
                    <a:pt x="321" y="48"/>
                    <a:pt x="307" y="62"/>
                    <a:pt x="290" y="62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257801" y="363538"/>
              <a:ext cx="1227138" cy="630238"/>
            </a:xfrm>
            <a:custGeom>
              <a:avLst/>
              <a:gdLst>
                <a:gd name="T0" fmla="*/ 396 w 398"/>
                <a:gd name="T1" fmla="*/ 33 h 204"/>
                <a:gd name="T2" fmla="*/ 385 w 398"/>
                <a:gd name="T3" fmla="*/ 69 h 204"/>
                <a:gd name="T4" fmla="*/ 356 w 398"/>
                <a:gd name="T5" fmla="*/ 81 h 204"/>
                <a:gd name="T6" fmla="*/ 119 w 398"/>
                <a:gd name="T7" fmla="*/ 81 h 204"/>
                <a:gd name="T8" fmla="*/ 58 w 398"/>
                <a:gd name="T9" fmla="*/ 143 h 204"/>
                <a:gd name="T10" fmla="*/ 58 w 398"/>
                <a:gd name="T11" fmla="*/ 181 h 204"/>
                <a:gd name="T12" fmla="*/ 35 w 398"/>
                <a:gd name="T13" fmla="*/ 204 h 204"/>
                <a:gd name="T14" fmla="*/ 29 w 398"/>
                <a:gd name="T15" fmla="*/ 204 h 204"/>
                <a:gd name="T16" fmla="*/ 6 w 398"/>
                <a:gd name="T17" fmla="*/ 181 h 204"/>
                <a:gd name="T18" fmla="*/ 6 w 398"/>
                <a:gd name="T19" fmla="*/ 66 h 204"/>
                <a:gd name="T20" fmla="*/ 7 w 398"/>
                <a:gd name="T21" fmla="*/ 63 h 204"/>
                <a:gd name="T22" fmla="*/ 0 w 398"/>
                <a:gd name="T23" fmla="*/ 40 h 204"/>
                <a:gd name="T24" fmla="*/ 12 w 398"/>
                <a:gd name="T25" fmla="*/ 12 h 204"/>
                <a:gd name="T26" fmla="*/ 40 w 398"/>
                <a:gd name="T27" fmla="*/ 0 h 204"/>
                <a:gd name="T28" fmla="*/ 354 w 398"/>
                <a:gd name="T29" fmla="*/ 0 h 204"/>
                <a:gd name="T30" fmla="*/ 396 w 398"/>
                <a:gd name="T31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8" h="204">
                  <a:moveTo>
                    <a:pt x="396" y="33"/>
                  </a:moveTo>
                  <a:cubicBezTo>
                    <a:pt x="398" y="47"/>
                    <a:pt x="394" y="60"/>
                    <a:pt x="385" y="69"/>
                  </a:cubicBezTo>
                  <a:cubicBezTo>
                    <a:pt x="377" y="77"/>
                    <a:pt x="367" y="81"/>
                    <a:pt x="356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85" y="81"/>
                    <a:pt x="58" y="109"/>
                    <a:pt x="58" y="143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8" y="193"/>
                    <a:pt x="48" y="204"/>
                    <a:pt x="35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17" y="204"/>
                    <a:pt x="6" y="193"/>
                    <a:pt x="6" y="181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6" y="64"/>
                    <a:pt x="7" y="63"/>
                  </a:cubicBezTo>
                  <a:cubicBezTo>
                    <a:pt x="2" y="56"/>
                    <a:pt x="0" y="49"/>
                    <a:pt x="0" y="40"/>
                  </a:cubicBezTo>
                  <a:cubicBezTo>
                    <a:pt x="0" y="29"/>
                    <a:pt x="4" y="19"/>
                    <a:pt x="12" y="12"/>
                  </a:cubicBezTo>
                  <a:cubicBezTo>
                    <a:pt x="19" y="4"/>
                    <a:pt x="29" y="0"/>
                    <a:pt x="4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2" y="13"/>
                    <a:pt x="396" y="33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046788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5664201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030913" y="795338"/>
              <a:ext cx="234950" cy="160338"/>
            </a:xfrm>
            <a:custGeom>
              <a:avLst/>
              <a:gdLst>
                <a:gd name="T0" fmla="*/ 65 w 76"/>
                <a:gd name="T1" fmla="*/ 52 h 52"/>
                <a:gd name="T2" fmla="*/ 11 w 76"/>
                <a:gd name="T3" fmla="*/ 52 h 52"/>
                <a:gd name="T4" fmla="*/ 0 w 76"/>
                <a:gd name="T5" fmla="*/ 41 h 52"/>
                <a:gd name="T6" fmla="*/ 0 w 76"/>
                <a:gd name="T7" fmla="*/ 11 h 52"/>
                <a:gd name="T8" fmla="*/ 11 w 76"/>
                <a:gd name="T9" fmla="*/ 0 h 52"/>
                <a:gd name="T10" fmla="*/ 65 w 76"/>
                <a:gd name="T11" fmla="*/ 0 h 52"/>
                <a:gd name="T12" fmla="*/ 76 w 76"/>
                <a:gd name="T13" fmla="*/ 11 h 52"/>
                <a:gd name="T14" fmla="*/ 76 w 76"/>
                <a:gd name="T15" fmla="*/ 41 h 52"/>
                <a:gd name="T16" fmla="*/ 65 w 7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2">
                  <a:moveTo>
                    <a:pt x="65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6" y="5"/>
                    <a:pt x="76" y="1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7"/>
                    <a:pt x="71" y="52"/>
                    <a:pt x="65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689601" y="795338"/>
              <a:ext cx="252413" cy="160338"/>
            </a:xfrm>
            <a:custGeom>
              <a:avLst/>
              <a:gdLst>
                <a:gd name="T0" fmla="*/ 71 w 82"/>
                <a:gd name="T1" fmla="*/ 52 h 52"/>
                <a:gd name="T2" fmla="*/ 11 w 82"/>
                <a:gd name="T3" fmla="*/ 52 h 52"/>
                <a:gd name="T4" fmla="*/ 0 w 82"/>
                <a:gd name="T5" fmla="*/ 41 h 52"/>
                <a:gd name="T6" fmla="*/ 0 w 82"/>
                <a:gd name="T7" fmla="*/ 12 h 52"/>
                <a:gd name="T8" fmla="*/ 11 w 82"/>
                <a:gd name="T9" fmla="*/ 0 h 52"/>
                <a:gd name="T10" fmla="*/ 71 w 82"/>
                <a:gd name="T11" fmla="*/ 0 h 52"/>
                <a:gd name="T12" fmla="*/ 82 w 82"/>
                <a:gd name="T13" fmla="*/ 12 h 52"/>
                <a:gd name="T14" fmla="*/ 82 w 82"/>
                <a:gd name="T15" fmla="*/ 41 h 52"/>
                <a:gd name="T16" fmla="*/ 71 w 8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2">
                  <a:moveTo>
                    <a:pt x="7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7"/>
                    <a:pt x="77" y="52"/>
                    <a:pt x="71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827713" y="1147763"/>
              <a:ext cx="206375" cy="42863"/>
            </a:xfrm>
            <a:custGeom>
              <a:avLst/>
              <a:gdLst>
                <a:gd name="T0" fmla="*/ 67 w 67"/>
                <a:gd name="T1" fmla="*/ 0 h 14"/>
                <a:gd name="T2" fmla="*/ 31 w 67"/>
                <a:gd name="T3" fmla="*/ 13 h 14"/>
                <a:gd name="T4" fmla="*/ 0 w 67"/>
                <a:gd name="T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4">
                  <a:moveTo>
                    <a:pt x="67" y="0"/>
                  </a:moveTo>
                  <a:cubicBezTo>
                    <a:pt x="59" y="9"/>
                    <a:pt x="46" y="14"/>
                    <a:pt x="31" y="13"/>
                  </a:cubicBezTo>
                  <a:cubicBezTo>
                    <a:pt x="19" y="13"/>
                    <a:pt x="8" y="8"/>
                    <a:pt x="0" y="1"/>
                  </a:cubicBezTo>
                </a:path>
              </a:pathLst>
            </a:custGeom>
            <a:noFill/>
            <a:ln w="19050" cap="flat">
              <a:solidFill>
                <a:srgbClr val="FA7C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961063" y="863600"/>
              <a:ext cx="85725" cy="200025"/>
            </a:xfrm>
            <a:custGeom>
              <a:avLst/>
              <a:gdLst>
                <a:gd name="T0" fmla="*/ 28 w 28"/>
                <a:gd name="T1" fmla="*/ 50 h 65"/>
                <a:gd name="T2" fmla="*/ 27 w 28"/>
                <a:gd name="T3" fmla="*/ 50 h 65"/>
                <a:gd name="T4" fmla="*/ 2 w 28"/>
                <a:gd name="T5" fmla="*/ 65 h 65"/>
                <a:gd name="T6" fmla="*/ 0 w 28"/>
                <a:gd name="T7" fmla="*/ 0 h 65"/>
                <a:gd name="T8" fmla="*/ 28 w 28"/>
                <a:gd name="T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5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9"/>
                    <a:pt x="20" y="65"/>
                    <a:pt x="2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4"/>
                    <a:pt x="27" y="37"/>
                    <a:pt x="28" y="5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5945188" y="876300"/>
              <a:ext cx="95250" cy="3175"/>
            </a:xfrm>
            <a:prstGeom prst="line">
              <a:avLst/>
            </a:pr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800601" y="1635125"/>
              <a:ext cx="1370013" cy="2520950"/>
            </a:xfrm>
            <a:custGeom>
              <a:avLst/>
              <a:gdLst>
                <a:gd name="T0" fmla="*/ 444 w 444"/>
                <a:gd name="T1" fmla="*/ 190 h 817"/>
                <a:gd name="T2" fmla="*/ 444 w 444"/>
                <a:gd name="T3" fmla="*/ 771 h 817"/>
                <a:gd name="T4" fmla="*/ 21 w 444"/>
                <a:gd name="T5" fmla="*/ 817 h 817"/>
                <a:gd name="T6" fmla="*/ 0 w 444"/>
                <a:gd name="T7" fmla="*/ 190 h 817"/>
                <a:gd name="T8" fmla="*/ 157 w 444"/>
                <a:gd name="T9" fmla="*/ 3 h 817"/>
                <a:gd name="T10" fmla="*/ 190 w 444"/>
                <a:gd name="T11" fmla="*/ 0 h 817"/>
                <a:gd name="T12" fmla="*/ 254 w 444"/>
                <a:gd name="T13" fmla="*/ 0 h 817"/>
                <a:gd name="T14" fmla="*/ 444 w 444"/>
                <a:gd name="T15" fmla="*/ 19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817">
                  <a:moveTo>
                    <a:pt x="444" y="190"/>
                  </a:moveTo>
                  <a:cubicBezTo>
                    <a:pt x="444" y="771"/>
                    <a:pt x="444" y="771"/>
                    <a:pt x="444" y="771"/>
                  </a:cubicBezTo>
                  <a:cubicBezTo>
                    <a:pt x="21" y="817"/>
                    <a:pt x="21" y="817"/>
                    <a:pt x="21" y="81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96"/>
                    <a:pt x="68" y="18"/>
                    <a:pt x="157" y="3"/>
                  </a:cubicBezTo>
                  <a:cubicBezTo>
                    <a:pt x="168" y="1"/>
                    <a:pt x="179" y="0"/>
                    <a:pt x="190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359" y="0"/>
                    <a:pt x="444" y="85"/>
                    <a:pt x="444" y="19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837113" y="3983038"/>
              <a:ext cx="1228725" cy="520700"/>
            </a:xfrm>
            <a:custGeom>
              <a:avLst/>
              <a:gdLst>
                <a:gd name="T0" fmla="*/ 398 w 398"/>
                <a:gd name="T1" fmla="*/ 61 h 169"/>
                <a:gd name="T2" fmla="*/ 373 w 398"/>
                <a:gd name="T3" fmla="*/ 130 h 169"/>
                <a:gd name="T4" fmla="*/ 290 w 398"/>
                <a:gd name="T5" fmla="*/ 169 h 169"/>
                <a:gd name="T6" fmla="*/ 108 w 398"/>
                <a:gd name="T7" fmla="*/ 169 h 169"/>
                <a:gd name="T8" fmla="*/ 92 w 398"/>
                <a:gd name="T9" fmla="*/ 168 h 169"/>
                <a:gd name="T10" fmla="*/ 55 w 398"/>
                <a:gd name="T11" fmla="*/ 155 h 169"/>
                <a:gd name="T12" fmla="*/ 49 w 398"/>
                <a:gd name="T13" fmla="*/ 151 h 169"/>
                <a:gd name="T14" fmla="*/ 0 w 398"/>
                <a:gd name="T15" fmla="*/ 61 h 169"/>
                <a:gd name="T16" fmla="*/ 3 w 398"/>
                <a:gd name="T17" fmla="*/ 3 h 169"/>
                <a:gd name="T18" fmla="*/ 395 w 398"/>
                <a:gd name="T19" fmla="*/ 0 h 169"/>
                <a:gd name="T20" fmla="*/ 398 w 398"/>
                <a:gd name="T21" fmla="*/ 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169">
                  <a:moveTo>
                    <a:pt x="398" y="61"/>
                  </a:moveTo>
                  <a:cubicBezTo>
                    <a:pt x="398" y="87"/>
                    <a:pt x="389" y="111"/>
                    <a:pt x="373" y="130"/>
                  </a:cubicBezTo>
                  <a:cubicBezTo>
                    <a:pt x="353" y="154"/>
                    <a:pt x="323" y="169"/>
                    <a:pt x="290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3" y="169"/>
                    <a:pt x="97" y="169"/>
                    <a:pt x="92" y="168"/>
                  </a:cubicBezTo>
                  <a:cubicBezTo>
                    <a:pt x="79" y="166"/>
                    <a:pt x="66" y="161"/>
                    <a:pt x="55" y="155"/>
                  </a:cubicBezTo>
                  <a:cubicBezTo>
                    <a:pt x="53" y="154"/>
                    <a:pt x="51" y="153"/>
                    <a:pt x="49" y="151"/>
                  </a:cubicBezTo>
                  <a:cubicBezTo>
                    <a:pt x="19" y="132"/>
                    <a:pt x="0" y="99"/>
                    <a:pt x="0" y="6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95" y="0"/>
                    <a:pt x="395" y="0"/>
                    <a:pt x="395" y="0"/>
                  </a:cubicBezTo>
                  <a:lnTo>
                    <a:pt x="398" y="61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365751" y="1598613"/>
              <a:ext cx="449263" cy="2103438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473701" y="1616075"/>
              <a:ext cx="261938" cy="260350"/>
            </a:xfrm>
            <a:custGeom>
              <a:avLst/>
              <a:gdLst>
                <a:gd name="T0" fmla="*/ 83 w 165"/>
                <a:gd name="T1" fmla="*/ 164 h 164"/>
                <a:gd name="T2" fmla="*/ 0 w 165"/>
                <a:gd name="T3" fmla="*/ 45 h 164"/>
                <a:gd name="T4" fmla="*/ 75 w 165"/>
                <a:gd name="T5" fmla="*/ 0 h 164"/>
                <a:gd name="T6" fmla="*/ 165 w 165"/>
                <a:gd name="T7" fmla="*/ 45 h 164"/>
                <a:gd name="T8" fmla="*/ 83 w 165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83" y="164"/>
                  </a:moveTo>
                  <a:lnTo>
                    <a:pt x="0" y="45"/>
                  </a:lnTo>
                  <a:lnTo>
                    <a:pt x="75" y="0"/>
                  </a:lnTo>
                  <a:lnTo>
                    <a:pt x="165" y="45"/>
                  </a:lnTo>
                  <a:lnTo>
                    <a:pt x="83" y="164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03863" y="1785938"/>
              <a:ext cx="284163" cy="1968500"/>
            </a:xfrm>
            <a:custGeom>
              <a:avLst/>
              <a:gdLst>
                <a:gd name="T0" fmla="*/ 93 w 179"/>
                <a:gd name="T1" fmla="*/ 1240 h 1240"/>
                <a:gd name="T2" fmla="*/ 0 w 179"/>
                <a:gd name="T3" fmla="*/ 1114 h 1240"/>
                <a:gd name="T4" fmla="*/ 37 w 179"/>
                <a:gd name="T5" fmla="*/ 0 h 1240"/>
                <a:gd name="T6" fmla="*/ 95 w 179"/>
                <a:gd name="T7" fmla="*/ 6 h 1240"/>
                <a:gd name="T8" fmla="*/ 179 w 179"/>
                <a:gd name="T9" fmla="*/ 1110 h 1240"/>
                <a:gd name="T10" fmla="*/ 93 w 179"/>
                <a:gd name="T11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240">
                  <a:moveTo>
                    <a:pt x="93" y="1240"/>
                  </a:moveTo>
                  <a:lnTo>
                    <a:pt x="0" y="1114"/>
                  </a:lnTo>
                  <a:lnTo>
                    <a:pt x="37" y="0"/>
                  </a:lnTo>
                  <a:lnTo>
                    <a:pt x="95" y="6"/>
                  </a:lnTo>
                  <a:lnTo>
                    <a:pt x="179" y="1110"/>
                  </a:lnTo>
                  <a:lnTo>
                    <a:pt x="93" y="124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346701" y="1595438"/>
              <a:ext cx="474663" cy="177800"/>
            </a:xfrm>
            <a:custGeom>
              <a:avLst/>
              <a:gdLst>
                <a:gd name="T0" fmla="*/ 299 w 299"/>
                <a:gd name="T1" fmla="*/ 112 h 112"/>
                <a:gd name="T2" fmla="*/ 167 w 299"/>
                <a:gd name="T3" fmla="*/ 21 h 112"/>
                <a:gd name="T4" fmla="*/ 12 w 299"/>
                <a:gd name="T5" fmla="*/ 112 h 112"/>
                <a:gd name="T6" fmla="*/ 0 w 299"/>
                <a:gd name="T7" fmla="*/ 0 h 112"/>
                <a:gd name="T8" fmla="*/ 299 w 299"/>
                <a:gd name="T9" fmla="*/ 0 h 112"/>
                <a:gd name="T10" fmla="*/ 299 w 299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112">
                  <a:moveTo>
                    <a:pt x="299" y="112"/>
                  </a:moveTo>
                  <a:lnTo>
                    <a:pt x="167" y="21"/>
                  </a:lnTo>
                  <a:lnTo>
                    <a:pt x="12" y="112"/>
                  </a:lnTo>
                  <a:lnTo>
                    <a:pt x="0" y="0"/>
                  </a:lnTo>
                  <a:lnTo>
                    <a:pt x="299" y="0"/>
                  </a:lnTo>
                  <a:lnTo>
                    <a:pt x="29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716588" y="6157913"/>
              <a:ext cx="804863" cy="533400"/>
            </a:xfrm>
            <a:custGeom>
              <a:avLst/>
              <a:gdLst>
                <a:gd name="T0" fmla="*/ 0 w 261"/>
                <a:gd name="T1" fmla="*/ 83 h 173"/>
                <a:gd name="T2" fmla="*/ 224 w 261"/>
                <a:gd name="T3" fmla="*/ 168 h 173"/>
                <a:gd name="T4" fmla="*/ 257 w 261"/>
                <a:gd name="T5" fmla="*/ 153 h 173"/>
                <a:gd name="T6" fmla="*/ 250 w 261"/>
                <a:gd name="T7" fmla="*/ 124 h 173"/>
                <a:gd name="T8" fmla="*/ 154 w 261"/>
                <a:gd name="T9" fmla="*/ 43 h 173"/>
                <a:gd name="T10" fmla="*/ 31 w 261"/>
                <a:gd name="T11" fmla="*/ 0 h 173"/>
                <a:gd name="T12" fmla="*/ 0 w 261"/>
                <a:gd name="T13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73">
                  <a:moveTo>
                    <a:pt x="0" y="83"/>
                  </a:moveTo>
                  <a:cubicBezTo>
                    <a:pt x="224" y="168"/>
                    <a:pt x="224" y="168"/>
                    <a:pt x="224" y="168"/>
                  </a:cubicBezTo>
                  <a:cubicBezTo>
                    <a:pt x="237" y="173"/>
                    <a:pt x="252" y="166"/>
                    <a:pt x="257" y="153"/>
                  </a:cubicBezTo>
                  <a:cubicBezTo>
                    <a:pt x="261" y="142"/>
                    <a:pt x="258" y="131"/>
                    <a:pt x="250" y="124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5713413" y="6389688"/>
              <a:ext cx="771525" cy="320675"/>
            </a:xfrm>
            <a:custGeom>
              <a:avLst/>
              <a:gdLst>
                <a:gd name="T0" fmla="*/ 227 w 250"/>
                <a:gd name="T1" fmla="*/ 101 h 104"/>
                <a:gd name="T2" fmla="*/ 0 w 250"/>
                <a:gd name="T3" fmla="*/ 16 h 104"/>
                <a:gd name="T4" fmla="*/ 6 w 250"/>
                <a:gd name="T5" fmla="*/ 0 h 104"/>
                <a:gd name="T6" fmla="*/ 250 w 250"/>
                <a:gd name="T7" fmla="*/ 90 h 104"/>
                <a:gd name="T8" fmla="*/ 227 w 250"/>
                <a:gd name="T9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04">
                  <a:moveTo>
                    <a:pt x="227" y="10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50" y="90"/>
                    <a:pt x="250" y="90"/>
                    <a:pt x="250" y="90"/>
                  </a:cubicBezTo>
                  <a:cubicBezTo>
                    <a:pt x="246" y="99"/>
                    <a:pt x="236" y="104"/>
                    <a:pt x="227" y="101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4987926" y="4048125"/>
              <a:ext cx="1317625" cy="2244725"/>
            </a:xfrm>
            <a:custGeom>
              <a:avLst/>
              <a:gdLst>
                <a:gd name="T0" fmla="*/ 421 w 427"/>
                <a:gd name="T1" fmla="*/ 486 h 728"/>
                <a:gd name="T2" fmla="*/ 406 w 427"/>
                <a:gd name="T3" fmla="*/ 728 h 728"/>
                <a:gd name="T4" fmla="*/ 326 w 427"/>
                <a:gd name="T5" fmla="*/ 720 h 728"/>
                <a:gd name="T6" fmla="*/ 255 w 427"/>
                <a:gd name="T7" fmla="*/ 713 h 728"/>
                <a:gd name="T8" fmla="*/ 253 w 427"/>
                <a:gd name="T9" fmla="*/ 245 h 728"/>
                <a:gd name="T10" fmla="*/ 43 w 427"/>
                <a:gd name="T11" fmla="*/ 147 h 728"/>
                <a:gd name="T12" fmla="*/ 6 w 427"/>
                <a:gd name="T13" fmla="*/ 134 h 728"/>
                <a:gd name="T14" fmla="*/ 0 w 427"/>
                <a:gd name="T15" fmla="*/ 132 h 728"/>
                <a:gd name="T16" fmla="*/ 0 w 427"/>
                <a:gd name="T17" fmla="*/ 130 h 728"/>
                <a:gd name="T18" fmla="*/ 230 w 427"/>
                <a:gd name="T19" fmla="*/ 45 h 728"/>
                <a:gd name="T20" fmla="*/ 324 w 427"/>
                <a:gd name="T21" fmla="*/ 109 h 728"/>
                <a:gd name="T22" fmla="*/ 368 w 427"/>
                <a:gd name="T23" fmla="*/ 145 h 728"/>
                <a:gd name="T24" fmla="*/ 421 w 427"/>
                <a:gd name="T25" fmla="*/ 4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728">
                  <a:moveTo>
                    <a:pt x="421" y="486"/>
                  </a:moveTo>
                  <a:cubicBezTo>
                    <a:pt x="417" y="610"/>
                    <a:pt x="407" y="723"/>
                    <a:pt x="406" y="728"/>
                  </a:cubicBezTo>
                  <a:cubicBezTo>
                    <a:pt x="326" y="720"/>
                    <a:pt x="326" y="720"/>
                    <a:pt x="326" y="720"/>
                  </a:cubicBezTo>
                  <a:cubicBezTo>
                    <a:pt x="255" y="713"/>
                    <a:pt x="255" y="713"/>
                    <a:pt x="255" y="713"/>
                  </a:cubicBezTo>
                  <a:cubicBezTo>
                    <a:pt x="276" y="502"/>
                    <a:pt x="275" y="290"/>
                    <a:pt x="253" y="245"/>
                  </a:cubicBezTo>
                  <a:cubicBezTo>
                    <a:pt x="229" y="221"/>
                    <a:pt x="132" y="179"/>
                    <a:pt x="43" y="147"/>
                  </a:cubicBezTo>
                  <a:cubicBezTo>
                    <a:pt x="30" y="142"/>
                    <a:pt x="18" y="138"/>
                    <a:pt x="6" y="134"/>
                  </a:cubicBezTo>
                  <a:cubicBezTo>
                    <a:pt x="4" y="133"/>
                    <a:pt x="2" y="133"/>
                    <a:pt x="0" y="13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4" y="0"/>
                    <a:pt x="230" y="45"/>
                  </a:cubicBezTo>
                  <a:cubicBezTo>
                    <a:pt x="263" y="55"/>
                    <a:pt x="290" y="86"/>
                    <a:pt x="324" y="109"/>
                  </a:cubicBezTo>
                  <a:cubicBezTo>
                    <a:pt x="342" y="120"/>
                    <a:pt x="357" y="133"/>
                    <a:pt x="368" y="145"/>
                  </a:cubicBezTo>
                  <a:cubicBezTo>
                    <a:pt x="399" y="179"/>
                    <a:pt x="427" y="244"/>
                    <a:pt x="421" y="486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 flipV="1">
              <a:off x="6121401" y="6311900"/>
              <a:ext cx="112713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 flipV="1">
              <a:off x="6170613" y="6361113"/>
              <a:ext cx="114300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 flipV="1">
              <a:off x="6213476" y="6407150"/>
              <a:ext cx="128588" cy="61913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4800601" y="1644650"/>
              <a:ext cx="506413" cy="801688"/>
            </a:xfrm>
            <a:custGeom>
              <a:avLst/>
              <a:gdLst>
                <a:gd name="T0" fmla="*/ 164 w 164"/>
                <a:gd name="T1" fmla="*/ 260 h 260"/>
                <a:gd name="T2" fmla="*/ 0 w 164"/>
                <a:gd name="T3" fmla="*/ 193 h 260"/>
                <a:gd name="T4" fmla="*/ 0 w 164"/>
                <a:gd name="T5" fmla="*/ 187 h 260"/>
                <a:gd name="T6" fmla="*/ 157 w 164"/>
                <a:gd name="T7" fmla="*/ 0 h 260"/>
                <a:gd name="T8" fmla="*/ 158 w 164"/>
                <a:gd name="T9" fmla="*/ 1 h 260"/>
                <a:gd name="T10" fmla="*/ 164 w 164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60">
                  <a:moveTo>
                    <a:pt x="164" y="260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93"/>
                    <a:pt x="68" y="15"/>
                    <a:pt x="157" y="0"/>
                  </a:cubicBezTo>
                  <a:cubicBezTo>
                    <a:pt x="157" y="0"/>
                    <a:pt x="158" y="0"/>
                    <a:pt x="158" y="1"/>
                  </a:cubicBezTo>
                  <a:lnTo>
                    <a:pt x="164" y="260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4837113" y="3992563"/>
              <a:ext cx="1228725" cy="2276475"/>
            </a:xfrm>
            <a:custGeom>
              <a:avLst/>
              <a:gdLst>
                <a:gd name="T0" fmla="*/ 375 w 398"/>
                <a:gd name="T1" fmla="*/ 738 h 738"/>
                <a:gd name="T2" fmla="*/ 304 w 398"/>
                <a:gd name="T3" fmla="*/ 731 h 738"/>
                <a:gd name="T4" fmla="*/ 302 w 398"/>
                <a:gd name="T5" fmla="*/ 263 h 738"/>
                <a:gd name="T6" fmla="*/ 92 w 398"/>
                <a:gd name="T7" fmla="*/ 165 h 738"/>
                <a:gd name="T8" fmla="*/ 55 w 398"/>
                <a:gd name="T9" fmla="*/ 152 h 738"/>
                <a:gd name="T10" fmla="*/ 49 w 398"/>
                <a:gd name="T11" fmla="*/ 150 h 738"/>
                <a:gd name="T12" fmla="*/ 49 w 398"/>
                <a:gd name="T13" fmla="*/ 148 h 738"/>
                <a:gd name="T14" fmla="*/ 0 w 398"/>
                <a:gd name="T15" fmla="*/ 58 h 738"/>
                <a:gd name="T16" fmla="*/ 3 w 398"/>
                <a:gd name="T17" fmla="*/ 0 h 738"/>
                <a:gd name="T18" fmla="*/ 66 w 398"/>
                <a:gd name="T19" fmla="*/ 9 h 738"/>
                <a:gd name="T20" fmla="*/ 71 w 398"/>
                <a:gd name="T21" fmla="*/ 84 h 738"/>
                <a:gd name="T22" fmla="*/ 91 w 398"/>
                <a:gd name="T23" fmla="*/ 101 h 738"/>
                <a:gd name="T24" fmla="*/ 282 w 398"/>
                <a:gd name="T25" fmla="*/ 166 h 738"/>
                <a:gd name="T26" fmla="*/ 378 w 398"/>
                <a:gd name="T27" fmla="*/ 243 h 738"/>
                <a:gd name="T28" fmla="*/ 375 w 398"/>
                <a:gd name="T2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738">
                  <a:moveTo>
                    <a:pt x="375" y="738"/>
                  </a:moveTo>
                  <a:cubicBezTo>
                    <a:pt x="304" y="731"/>
                    <a:pt x="304" y="731"/>
                    <a:pt x="304" y="731"/>
                  </a:cubicBezTo>
                  <a:cubicBezTo>
                    <a:pt x="325" y="520"/>
                    <a:pt x="324" y="308"/>
                    <a:pt x="302" y="263"/>
                  </a:cubicBezTo>
                  <a:cubicBezTo>
                    <a:pt x="278" y="239"/>
                    <a:pt x="181" y="197"/>
                    <a:pt x="92" y="165"/>
                  </a:cubicBezTo>
                  <a:cubicBezTo>
                    <a:pt x="79" y="163"/>
                    <a:pt x="66" y="158"/>
                    <a:pt x="55" y="152"/>
                  </a:cubicBezTo>
                  <a:cubicBezTo>
                    <a:pt x="53" y="151"/>
                    <a:pt x="51" y="151"/>
                    <a:pt x="49" y="15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19" y="129"/>
                    <a:pt x="0" y="96"/>
                    <a:pt x="0" y="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13"/>
                    <a:pt x="56" y="57"/>
                    <a:pt x="71" y="84"/>
                  </a:cubicBezTo>
                  <a:cubicBezTo>
                    <a:pt x="75" y="91"/>
                    <a:pt x="82" y="97"/>
                    <a:pt x="91" y="101"/>
                  </a:cubicBezTo>
                  <a:cubicBezTo>
                    <a:pt x="115" y="110"/>
                    <a:pt x="208" y="133"/>
                    <a:pt x="282" y="166"/>
                  </a:cubicBezTo>
                  <a:cubicBezTo>
                    <a:pt x="330" y="187"/>
                    <a:pt x="370" y="213"/>
                    <a:pt x="378" y="243"/>
                  </a:cubicBezTo>
                  <a:cubicBezTo>
                    <a:pt x="398" y="312"/>
                    <a:pt x="378" y="681"/>
                    <a:pt x="375" y="7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7250113" y="2351088"/>
              <a:ext cx="1793875" cy="1138238"/>
            </a:xfrm>
            <a:custGeom>
              <a:avLst/>
              <a:gdLst>
                <a:gd name="T0" fmla="*/ 418 w 582"/>
                <a:gd name="T1" fmla="*/ 369 h 369"/>
                <a:gd name="T2" fmla="*/ 41 w 582"/>
                <a:gd name="T3" fmla="*/ 369 h 369"/>
                <a:gd name="T4" fmla="*/ 11 w 582"/>
                <a:gd name="T5" fmla="*/ 321 h 369"/>
                <a:gd name="T6" fmla="*/ 142 w 582"/>
                <a:gd name="T7" fmla="*/ 40 h 369"/>
                <a:gd name="T8" fmla="*/ 205 w 582"/>
                <a:gd name="T9" fmla="*/ 0 h 369"/>
                <a:gd name="T10" fmla="*/ 552 w 582"/>
                <a:gd name="T11" fmla="*/ 0 h 369"/>
                <a:gd name="T12" fmla="*/ 574 w 582"/>
                <a:gd name="T13" fmla="*/ 35 h 369"/>
                <a:gd name="T14" fmla="*/ 418 w 582"/>
                <a:gd name="T15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2" h="369">
                  <a:moveTo>
                    <a:pt x="418" y="369"/>
                  </a:moveTo>
                  <a:cubicBezTo>
                    <a:pt x="41" y="369"/>
                    <a:pt x="41" y="369"/>
                    <a:pt x="41" y="369"/>
                  </a:cubicBezTo>
                  <a:cubicBezTo>
                    <a:pt x="17" y="369"/>
                    <a:pt x="0" y="343"/>
                    <a:pt x="11" y="321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4" y="16"/>
                    <a:pt x="178" y="0"/>
                    <a:pt x="205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70" y="0"/>
                    <a:pt x="582" y="19"/>
                    <a:pt x="574" y="35"/>
                  </a:cubicBezTo>
                  <a:lnTo>
                    <a:pt x="418" y="369"/>
                  </a:ln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491288" y="3368675"/>
              <a:ext cx="949325" cy="123825"/>
            </a:xfrm>
            <a:custGeom>
              <a:avLst/>
              <a:gdLst>
                <a:gd name="T0" fmla="*/ 289 w 308"/>
                <a:gd name="T1" fmla="*/ 40 h 40"/>
                <a:gd name="T2" fmla="*/ 20 w 308"/>
                <a:gd name="T3" fmla="*/ 40 h 40"/>
                <a:gd name="T4" fmla="*/ 0 w 308"/>
                <a:gd name="T5" fmla="*/ 20 h 40"/>
                <a:gd name="T6" fmla="*/ 20 w 308"/>
                <a:gd name="T7" fmla="*/ 0 h 40"/>
                <a:gd name="T8" fmla="*/ 289 w 308"/>
                <a:gd name="T9" fmla="*/ 0 h 40"/>
                <a:gd name="T10" fmla="*/ 308 w 308"/>
                <a:gd name="T11" fmla="*/ 20 h 40"/>
                <a:gd name="T12" fmla="*/ 289 w 30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0">
                  <a:moveTo>
                    <a:pt x="2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300" y="0"/>
                    <a:pt x="308" y="9"/>
                    <a:pt x="308" y="20"/>
                  </a:cubicBezTo>
                  <a:cubicBezTo>
                    <a:pt x="308" y="31"/>
                    <a:pt x="300" y="40"/>
                    <a:pt x="289" y="40"/>
                  </a:cubicBez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6965951" y="3408363"/>
              <a:ext cx="117475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6845301" y="3408363"/>
              <a:ext cx="84138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7286626" y="2351088"/>
              <a:ext cx="1811338" cy="1138238"/>
            </a:xfrm>
            <a:custGeom>
              <a:avLst/>
              <a:gdLst>
                <a:gd name="T0" fmla="*/ 400 w 587"/>
                <a:gd name="T1" fmla="*/ 369 h 369"/>
                <a:gd name="T2" fmla="*/ 23 w 587"/>
                <a:gd name="T3" fmla="*/ 369 h 369"/>
                <a:gd name="T4" fmla="*/ 6 w 587"/>
                <a:gd name="T5" fmla="*/ 342 h 369"/>
                <a:gd name="T6" fmla="*/ 147 w 587"/>
                <a:gd name="T7" fmla="*/ 40 h 369"/>
                <a:gd name="T8" fmla="*/ 210 w 587"/>
                <a:gd name="T9" fmla="*/ 0 h 369"/>
                <a:gd name="T10" fmla="*/ 557 w 587"/>
                <a:gd name="T11" fmla="*/ 0 h 369"/>
                <a:gd name="T12" fmla="*/ 579 w 587"/>
                <a:gd name="T13" fmla="*/ 35 h 369"/>
                <a:gd name="T14" fmla="*/ 433 w 587"/>
                <a:gd name="T15" fmla="*/ 348 h 369"/>
                <a:gd name="T16" fmla="*/ 400 w 587"/>
                <a:gd name="T17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69">
                  <a:moveTo>
                    <a:pt x="400" y="369"/>
                  </a:moveTo>
                  <a:cubicBezTo>
                    <a:pt x="23" y="369"/>
                    <a:pt x="23" y="369"/>
                    <a:pt x="23" y="369"/>
                  </a:cubicBezTo>
                  <a:cubicBezTo>
                    <a:pt x="9" y="369"/>
                    <a:pt x="0" y="355"/>
                    <a:pt x="6" y="342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59" y="16"/>
                    <a:pt x="183" y="0"/>
                    <a:pt x="21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75" y="0"/>
                    <a:pt x="587" y="19"/>
                    <a:pt x="579" y="35"/>
                  </a:cubicBezTo>
                  <a:cubicBezTo>
                    <a:pt x="433" y="348"/>
                    <a:pt x="433" y="348"/>
                    <a:pt x="433" y="348"/>
                  </a:cubicBezTo>
                  <a:cubicBezTo>
                    <a:pt x="427" y="361"/>
                    <a:pt x="414" y="369"/>
                    <a:pt x="400" y="369"/>
                  </a:cubicBezTo>
                  <a:close/>
                </a:path>
              </a:pathLst>
            </a:cu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8107363" y="2825750"/>
              <a:ext cx="187325" cy="265113"/>
            </a:xfrm>
            <a:custGeom>
              <a:avLst/>
              <a:gdLst>
                <a:gd name="T0" fmla="*/ 52 w 61"/>
                <a:gd name="T1" fmla="*/ 52 h 86"/>
                <a:gd name="T2" fmla="*/ 14 w 61"/>
                <a:gd name="T3" fmla="*/ 81 h 86"/>
                <a:gd name="T4" fmla="*/ 9 w 61"/>
                <a:gd name="T5" fmla="*/ 34 h 86"/>
                <a:gd name="T6" fmla="*/ 47 w 61"/>
                <a:gd name="T7" fmla="*/ 5 h 86"/>
                <a:gd name="T8" fmla="*/ 52 w 61"/>
                <a:gd name="T9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6">
                  <a:moveTo>
                    <a:pt x="52" y="52"/>
                  </a:moveTo>
                  <a:cubicBezTo>
                    <a:pt x="43" y="73"/>
                    <a:pt x="26" y="86"/>
                    <a:pt x="14" y="81"/>
                  </a:cubicBezTo>
                  <a:cubicBezTo>
                    <a:pt x="3" y="76"/>
                    <a:pt x="0" y="55"/>
                    <a:pt x="9" y="34"/>
                  </a:cubicBezTo>
                  <a:cubicBezTo>
                    <a:pt x="18" y="13"/>
                    <a:pt x="35" y="0"/>
                    <a:pt x="47" y="5"/>
                  </a:cubicBezTo>
                  <a:cubicBezTo>
                    <a:pt x="58" y="10"/>
                    <a:pt x="61" y="31"/>
                    <a:pt x="5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400801" y="3094038"/>
              <a:ext cx="373063" cy="130175"/>
            </a:xfrm>
            <a:custGeom>
              <a:avLst/>
              <a:gdLst>
                <a:gd name="T0" fmla="*/ 16 w 121"/>
                <a:gd name="T1" fmla="*/ 41 h 42"/>
                <a:gd name="T2" fmla="*/ 110 w 121"/>
                <a:gd name="T3" fmla="*/ 26 h 42"/>
                <a:gd name="T4" fmla="*/ 120 w 121"/>
                <a:gd name="T5" fmla="*/ 11 h 42"/>
                <a:gd name="T6" fmla="*/ 106 w 121"/>
                <a:gd name="T7" fmla="*/ 1 h 42"/>
                <a:gd name="T8" fmla="*/ 12 w 121"/>
                <a:gd name="T9" fmla="*/ 16 h 42"/>
                <a:gd name="T10" fmla="*/ 2 w 121"/>
                <a:gd name="T11" fmla="*/ 30 h 42"/>
                <a:gd name="T12" fmla="*/ 16 w 121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2">
                  <a:moveTo>
                    <a:pt x="16" y="41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117" y="25"/>
                    <a:pt x="121" y="18"/>
                    <a:pt x="120" y="11"/>
                  </a:cubicBezTo>
                  <a:cubicBezTo>
                    <a:pt x="119" y="4"/>
                    <a:pt x="113" y="0"/>
                    <a:pt x="106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5" y="17"/>
                    <a:pt x="0" y="23"/>
                    <a:pt x="2" y="30"/>
                  </a:cubicBezTo>
                  <a:cubicBezTo>
                    <a:pt x="3" y="37"/>
                    <a:pt x="9" y="42"/>
                    <a:pt x="16" y="41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6494463" y="3181350"/>
              <a:ext cx="317500" cy="119063"/>
            </a:xfrm>
            <a:custGeom>
              <a:avLst/>
              <a:gdLst>
                <a:gd name="T0" fmla="*/ 16 w 103"/>
                <a:gd name="T1" fmla="*/ 38 h 39"/>
                <a:gd name="T2" fmla="*/ 91 w 103"/>
                <a:gd name="T3" fmla="*/ 26 h 39"/>
                <a:gd name="T4" fmla="*/ 102 w 103"/>
                <a:gd name="T5" fmla="*/ 12 h 39"/>
                <a:gd name="T6" fmla="*/ 87 w 103"/>
                <a:gd name="T7" fmla="*/ 1 h 39"/>
                <a:gd name="T8" fmla="*/ 12 w 103"/>
                <a:gd name="T9" fmla="*/ 13 h 39"/>
                <a:gd name="T10" fmla="*/ 1 w 103"/>
                <a:gd name="T11" fmla="*/ 28 h 39"/>
                <a:gd name="T12" fmla="*/ 16 w 103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9">
                  <a:moveTo>
                    <a:pt x="16" y="38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8" y="25"/>
                    <a:pt x="103" y="18"/>
                    <a:pt x="102" y="12"/>
                  </a:cubicBezTo>
                  <a:cubicBezTo>
                    <a:pt x="100" y="5"/>
                    <a:pt x="94" y="0"/>
                    <a:pt x="87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4"/>
                    <a:pt x="0" y="21"/>
                    <a:pt x="1" y="28"/>
                  </a:cubicBezTo>
                  <a:cubicBezTo>
                    <a:pt x="2" y="34"/>
                    <a:pt x="9" y="39"/>
                    <a:pt x="16" y="38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6442076" y="3276600"/>
              <a:ext cx="357188" cy="127000"/>
            </a:xfrm>
            <a:custGeom>
              <a:avLst/>
              <a:gdLst>
                <a:gd name="T0" fmla="*/ 15 w 116"/>
                <a:gd name="T1" fmla="*/ 40 h 41"/>
                <a:gd name="T2" fmla="*/ 104 w 116"/>
                <a:gd name="T3" fmla="*/ 26 h 41"/>
                <a:gd name="T4" fmla="*/ 115 w 116"/>
                <a:gd name="T5" fmla="*/ 11 h 41"/>
                <a:gd name="T6" fmla="*/ 100 w 116"/>
                <a:gd name="T7" fmla="*/ 1 h 41"/>
                <a:gd name="T8" fmla="*/ 11 w 116"/>
                <a:gd name="T9" fmla="*/ 15 h 41"/>
                <a:gd name="T10" fmla="*/ 1 w 116"/>
                <a:gd name="T11" fmla="*/ 29 h 41"/>
                <a:gd name="T12" fmla="*/ 15 w 116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1">
                  <a:moveTo>
                    <a:pt x="15" y="40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11" y="25"/>
                    <a:pt x="116" y="18"/>
                    <a:pt x="115" y="11"/>
                  </a:cubicBezTo>
                  <a:cubicBezTo>
                    <a:pt x="114" y="4"/>
                    <a:pt x="107" y="0"/>
                    <a:pt x="100" y="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6"/>
                    <a:pt x="0" y="23"/>
                    <a:pt x="1" y="29"/>
                  </a:cubicBezTo>
                  <a:cubicBezTo>
                    <a:pt x="2" y="36"/>
                    <a:pt x="9" y="41"/>
                    <a:pt x="15" y="4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6191251" y="3143250"/>
              <a:ext cx="382588" cy="333375"/>
            </a:xfrm>
            <a:custGeom>
              <a:avLst/>
              <a:gdLst>
                <a:gd name="T0" fmla="*/ 124 w 124"/>
                <a:gd name="T1" fmla="*/ 0 h 108"/>
                <a:gd name="T2" fmla="*/ 99 w 124"/>
                <a:gd name="T3" fmla="*/ 0 h 108"/>
                <a:gd name="T4" fmla="*/ 37 w 124"/>
                <a:gd name="T5" fmla="*/ 14 h 108"/>
                <a:gd name="T6" fmla="*/ 0 w 124"/>
                <a:gd name="T7" fmla="*/ 32 h 108"/>
                <a:gd name="T8" fmla="*/ 24 w 124"/>
                <a:gd name="T9" fmla="*/ 96 h 108"/>
                <a:gd name="T10" fmla="*/ 120 w 124"/>
                <a:gd name="T11" fmla="*/ 76 h 108"/>
                <a:gd name="T12" fmla="*/ 124 w 124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124" y="0"/>
                  </a:moveTo>
                  <a:cubicBezTo>
                    <a:pt x="123" y="1"/>
                    <a:pt x="112" y="0"/>
                    <a:pt x="99" y="0"/>
                  </a:cubicBezTo>
                  <a:cubicBezTo>
                    <a:pt x="78" y="0"/>
                    <a:pt x="57" y="5"/>
                    <a:pt x="37" y="1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95"/>
                    <a:pt x="24" y="96"/>
                  </a:cubicBezTo>
                  <a:cubicBezTo>
                    <a:pt x="96" y="108"/>
                    <a:pt x="120" y="76"/>
                    <a:pt x="120" y="76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6308726" y="3143250"/>
              <a:ext cx="95250" cy="31750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4824413" y="2100263"/>
              <a:ext cx="1490663" cy="1395413"/>
            </a:xfrm>
            <a:custGeom>
              <a:avLst/>
              <a:gdLst>
                <a:gd name="T0" fmla="*/ 273 w 483"/>
                <a:gd name="T1" fmla="*/ 452 h 452"/>
                <a:gd name="T2" fmla="*/ 99 w 483"/>
                <a:gd name="T3" fmla="*/ 341 h 452"/>
                <a:gd name="T4" fmla="*/ 98 w 483"/>
                <a:gd name="T5" fmla="*/ 337 h 452"/>
                <a:gd name="T6" fmla="*/ 0 w 483"/>
                <a:gd name="T7" fmla="*/ 39 h 452"/>
                <a:gd name="T8" fmla="*/ 120 w 483"/>
                <a:gd name="T9" fmla="*/ 0 h 452"/>
                <a:gd name="T10" fmla="*/ 215 w 483"/>
                <a:gd name="T11" fmla="*/ 290 h 452"/>
                <a:gd name="T12" fmla="*/ 274 w 483"/>
                <a:gd name="T13" fmla="*/ 326 h 452"/>
                <a:gd name="T14" fmla="*/ 481 w 483"/>
                <a:gd name="T15" fmla="*/ 324 h 452"/>
                <a:gd name="T16" fmla="*/ 483 w 483"/>
                <a:gd name="T17" fmla="*/ 450 h 452"/>
                <a:gd name="T18" fmla="*/ 275 w 483"/>
                <a:gd name="T19" fmla="*/ 452 h 452"/>
                <a:gd name="T20" fmla="*/ 273 w 483"/>
                <a:gd name="T21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3" h="452">
                  <a:moveTo>
                    <a:pt x="273" y="452"/>
                  </a:moveTo>
                  <a:cubicBezTo>
                    <a:pt x="199" y="452"/>
                    <a:pt x="130" y="409"/>
                    <a:pt x="99" y="341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27" y="312"/>
                    <a:pt x="249" y="326"/>
                    <a:pt x="274" y="326"/>
                  </a:cubicBezTo>
                  <a:cubicBezTo>
                    <a:pt x="481" y="324"/>
                    <a:pt x="481" y="324"/>
                    <a:pt x="481" y="324"/>
                  </a:cubicBezTo>
                  <a:cubicBezTo>
                    <a:pt x="483" y="450"/>
                    <a:pt x="483" y="450"/>
                    <a:pt x="483" y="450"/>
                  </a:cubicBezTo>
                  <a:cubicBezTo>
                    <a:pt x="275" y="452"/>
                    <a:pt x="275" y="452"/>
                    <a:pt x="275" y="452"/>
                  </a:cubicBezTo>
                  <a:cubicBezTo>
                    <a:pt x="274" y="452"/>
                    <a:pt x="274" y="452"/>
                    <a:pt x="273" y="452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5454651" y="3884613"/>
              <a:ext cx="327025" cy="1111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4810126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8440738" y="3783013"/>
              <a:ext cx="282575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9825038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8440738" y="3783013"/>
              <a:ext cx="282575" cy="1155700"/>
            </a:xfrm>
            <a:custGeom>
              <a:avLst/>
              <a:gdLst>
                <a:gd name="T0" fmla="*/ 0 w 178"/>
                <a:gd name="T1" fmla="*/ 0 h 728"/>
                <a:gd name="T2" fmla="*/ 178 w 178"/>
                <a:gd name="T3" fmla="*/ 0 h 728"/>
                <a:gd name="T4" fmla="*/ 178 w 178"/>
                <a:gd name="T5" fmla="*/ 639 h 728"/>
                <a:gd name="T6" fmla="*/ 0 w 178"/>
                <a:gd name="T7" fmla="*/ 728 h 728"/>
                <a:gd name="T8" fmla="*/ 0 w 178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28">
                  <a:moveTo>
                    <a:pt x="0" y="0"/>
                  </a:moveTo>
                  <a:lnTo>
                    <a:pt x="178" y="0"/>
                  </a:lnTo>
                  <a:lnTo>
                    <a:pt x="178" y="639"/>
                  </a:ln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9825038" y="3783013"/>
              <a:ext cx="284163" cy="468313"/>
            </a:xfrm>
            <a:custGeom>
              <a:avLst/>
              <a:gdLst>
                <a:gd name="T0" fmla="*/ 179 w 179"/>
                <a:gd name="T1" fmla="*/ 0 h 295"/>
                <a:gd name="T2" fmla="*/ 179 w 179"/>
                <a:gd name="T3" fmla="*/ 206 h 295"/>
                <a:gd name="T4" fmla="*/ 0 w 179"/>
                <a:gd name="T5" fmla="*/ 295 h 295"/>
                <a:gd name="T6" fmla="*/ 0 w 179"/>
                <a:gd name="T7" fmla="*/ 0 h 295"/>
                <a:gd name="T8" fmla="*/ 179 w 179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95">
                  <a:moveTo>
                    <a:pt x="179" y="0"/>
                  </a:moveTo>
                  <a:lnTo>
                    <a:pt x="179" y="206"/>
                  </a:lnTo>
                  <a:lnTo>
                    <a:pt x="0" y="295"/>
                  </a:lnTo>
                  <a:lnTo>
                    <a:pt x="0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4806951" y="3776663"/>
              <a:ext cx="288925" cy="474663"/>
            </a:xfrm>
            <a:custGeom>
              <a:avLst/>
              <a:gdLst>
                <a:gd name="T0" fmla="*/ 182 w 182"/>
                <a:gd name="T1" fmla="*/ 0 h 299"/>
                <a:gd name="T2" fmla="*/ 182 w 182"/>
                <a:gd name="T3" fmla="*/ 210 h 299"/>
                <a:gd name="T4" fmla="*/ 0 w 182"/>
                <a:gd name="T5" fmla="*/ 299 h 299"/>
                <a:gd name="T6" fmla="*/ 0 w 182"/>
                <a:gd name="T7" fmla="*/ 0 h 299"/>
                <a:gd name="T8" fmla="*/ 182 w 182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99">
                  <a:moveTo>
                    <a:pt x="182" y="0"/>
                  </a:moveTo>
                  <a:lnTo>
                    <a:pt x="182" y="210"/>
                  </a:lnTo>
                  <a:lnTo>
                    <a:pt x="0" y="299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3159126" y="3489325"/>
              <a:ext cx="6372225" cy="385763"/>
            </a:xfrm>
            <a:custGeom>
              <a:avLst/>
              <a:gdLst>
                <a:gd name="T0" fmla="*/ 0 w 2066"/>
                <a:gd name="T1" fmla="*/ 125 h 125"/>
                <a:gd name="T2" fmla="*/ 2066 w 2066"/>
                <a:gd name="T3" fmla="*/ 125 h 125"/>
                <a:gd name="T4" fmla="*/ 2066 w 2066"/>
                <a:gd name="T5" fmla="*/ 41 h 125"/>
                <a:gd name="T6" fmla="*/ 2025 w 2066"/>
                <a:gd name="T7" fmla="*/ 0 h 125"/>
                <a:gd name="T8" fmla="*/ 40 w 2066"/>
                <a:gd name="T9" fmla="*/ 0 h 125"/>
                <a:gd name="T10" fmla="*/ 0 w 2066"/>
                <a:gd name="T11" fmla="*/ 41 h 125"/>
                <a:gd name="T12" fmla="*/ 0 w 2066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6" h="125">
                  <a:moveTo>
                    <a:pt x="0" y="125"/>
                  </a:moveTo>
                  <a:cubicBezTo>
                    <a:pt x="2066" y="125"/>
                    <a:pt x="2066" y="125"/>
                    <a:pt x="2066" y="125"/>
                  </a:cubicBezTo>
                  <a:cubicBezTo>
                    <a:pt x="2066" y="41"/>
                    <a:pt x="2066" y="41"/>
                    <a:pt x="2066" y="41"/>
                  </a:cubicBezTo>
                  <a:cubicBezTo>
                    <a:pt x="2066" y="19"/>
                    <a:pt x="2048" y="0"/>
                    <a:pt x="202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4090988" y="3205163"/>
              <a:ext cx="1390650" cy="296863"/>
            </a:xfrm>
            <a:prstGeom prst="rect">
              <a:avLst/>
            </a:prstGeom>
            <a:solidFill>
              <a:srgbClr val="C4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137"/>
            <p:cNvSpPr>
              <a:spLocks noChangeArrowheads="1"/>
            </p:cNvSpPr>
            <p:nvPr/>
          </p:nvSpPr>
          <p:spPr bwMode="auto">
            <a:xfrm>
              <a:off x="4843463" y="3201988"/>
              <a:ext cx="641350" cy="30321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>
              <a:off x="4090988" y="326072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>
              <a:off x="4090988" y="331946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4090988" y="338137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4090988" y="344011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142"/>
            <p:cNvSpPr>
              <a:spLocks noChangeArrowheads="1"/>
            </p:cNvSpPr>
            <p:nvPr/>
          </p:nvSpPr>
          <p:spPr bwMode="auto">
            <a:xfrm>
              <a:off x="1787526" y="4352925"/>
              <a:ext cx="1952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143"/>
            <p:cNvSpPr>
              <a:spLocks noChangeArrowheads="1"/>
            </p:cNvSpPr>
            <p:nvPr/>
          </p:nvSpPr>
          <p:spPr bwMode="auto">
            <a:xfrm>
              <a:off x="2511426" y="4352925"/>
              <a:ext cx="2079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144"/>
            <p:cNvSpPr>
              <a:spLocks noChangeArrowheads="1"/>
            </p:cNvSpPr>
            <p:nvPr/>
          </p:nvSpPr>
          <p:spPr bwMode="auto">
            <a:xfrm>
              <a:off x="2644776" y="4538663"/>
              <a:ext cx="1822450" cy="661988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2644776" y="5314950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2644776" y="6092825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3384551" y="4833938"/>
              <a:ext cx="523875" cy="71438"/>
            </a:xfrm>
            <a:custGeom>
              <a:avLst/>
              <a:gdLst>
                <a:gd name="T0" fmla="*/ 159 w 170"/>
                <a:gd name="T1" fmla="*/ 23 h 23"/>
                <a:gd name="T2" fmla="*/ 11 w 170"/>
                <a:gd name="T3" fmla="*/ 23 h 23"/>
                <a:gd name="T4" fmla="*/ 0 w 170"/>
                <a:gd name="T5" fmla="*/ 11 h 23"/>
                <a:gd name="T6" fmla="*/ 11 w 170"/>
                <a:gd name="T7" fmla="*/ 0 h 23"/>
                <a:gd name="T8" fmla="*/ 159 w 170"/>
                <a:gd name="T9" fmla="*/ 0 h 23"/>
                <a:gd name="T10" fmla="*/ 170 w 170"/>
                <a:gd name="T11" fmla="*/ 11 h 23"/>
                <a:gd name="T12" fmla="*/ 159 w 17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3">
                  <a:moveTo>
                    <a:pt x="159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0"/>
                    <a:pt x="170" y="5"/>
                    <a:pt x="170" y="11"/>
                  </a:cubicBezTo>
                  <a:cubicBezTo>
                    <a:pt x="170" y="18"/>
                    <a:pt x="165" y="23"/>
                    <a:pt x="159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3400426" y="5605463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1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1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1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3400426" y="6376988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2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2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2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873751" y="3044825"/>
              <a:ext cx="363538" cy="471488"/>
            </a:xfrm>
            <a:custGeom>
              <a:avLst/>
              <a:gdLst>
                <a:gd name="T0" fmla="*/ 118 w 118"/>
                <a:gd name="T1" fmla="*/ 12 h 153"/>
                <a:gd name="T2" fmla="*/ 118 w 118"/>
                <a:gd name="T3" fmla="*/ 153 h 153"/>
                <a:gd name="T4" fmla="*/ 0 w 118"/>
                <a:gd name="T5" fmla="*/ 153 h 153"/>
                <a:gd name="T6" fmla="*/ 0 w 118"/>
                <a:gd name="T7" fmla="*/ 12 h 153"/>
                <a:gd name="T8" fmla="*/ 11 w 118"/>
                <a:gd name="T9" fmla="*/ 0 h 153"/>
                <a:gd name="T10" fmla="*/ 107 w 118"/>
                <a:gd name="T11" fmla="*/ 0 h 153"/>
                <a:gd name="T12" fmla="*/ 118 w 118"/>
                <a:gd name="T13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3">
                  <a:moveTo>
                    <a:pt x="118" y="12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5"/>
                    <a:pt x="118" y="12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746751" y="3132138"/>
              <a:ext cx="158750" cy="311150"/>
            </a:xfrm>
            <a:custGeom>
              <a:avLst/>
              <a:gdLst>
                <a:gd name="T0" fmla="*/ 42 w 51"/>
                <a:gd name="T1" fmla="*/ 101 h 101"/>
                <a:gd name="T2" fmla="*/ 1 w 51"/>
                <a:gd name="T3" fmla="*/ 41 h 101"/>
                <a:gd name="T4" fmla="*/ 10 w 51"/>
                <a:gd name="T5" fmla="*/ 14 h 101"/>
                <a:gd name="T6" fmla="*/ 47 w 51"/>
                <a:gd name="T7" fmla="*/ 1 h 101"/>
                <a:gd name="T8" fmla="*/ 46 w 51"/>
                <a:gd name="T9" fmla="*/ 18 h 101"/>
                <a:gd name="T10" fmla="*/ 23 w 51"/>
                <a:gd name="T11" fmla="*/ 26 h 101"/>
                <a:gd name="T12" fmla="*/ 19 w 51"/>
                <a:gd name="T13" fmla="*/ 40 h 101"/>
                <a:gd name="T14" fmla="*/ 51 w 51"/>
                <a:gd name="T15" fmla="*/ 86 h 101"/>
                <a:gd name="T16" fmla="*/ 42 w 51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01">
                  <a:moveTo>
                    <a:pt x="42" y="101"/>
                  </a:moveTo>
                  <a:cubicBezTo>
                    <a:pt x="41" y="100"/>
                    <a:pt x="5" y="78"/>
                    <a:pt x="1" y="41"/>
                  </a:cubicBezTo>
                  <a:cubicBezTo>
                    <a:pt x="0" y="27"/>
                    <a:pt x="6" y="18"/>
                    <a:pt x="10" y="14"/>
                  </a:cubicBezTo>
                  <a:cubicBezTo>
                    <a:pt x="23" y="0"/>
                    <a:pt x="45" y="1"/>
                    <a:pt x="47" y="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2" y="18"/>
                    <a:pt x="29" y="19"/>
                    <a:pt x="23" y="26"/>
                  </a:cubicBezTo>
                  <a:cubicBezTo>
                    <a:pt x="19" y="29"/>
                    <a:pt x="18" y="34"/>
                    <a:pt x="19" y="40"/>
                  </a:cubicBezTo>
                  <a:cubicBezTo>
                    <a:pt x="21" y="68"/>
                    <a:pt x="51" y="85"/>
                    <a:pt x="51" y="86"/>
                  </a:cubicBezTo>
                  <a:lnTo>
                    <a:pt x="42" y="101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5978526" y="3192463"/>
              <a:ext cx="234950" cy="130175"/>
            </a:xfrm>
            <a:custGeom>
              <a:avLst/>
              <a:gdLst>
                <a:gd name="T0" fmla="*/ 55 w 76"/>
                <a:gd name="T1" fmla="*/ 42 h 42"/>
                <a:gd name="T2" fmla="*/ 21 w 76"/>
                <a:gd name="T3" fmla="*/ 42 h 42"/>
                <a:gd name="T4" fmla="*/ 0 w 76"/>
                <a:gd name="T5" fmla="*/ 21 h 42"/>
                <a:gd name="T6" fmla="*/ 21 w 76"/>
                <a:gd name="T7" fmla="*/ 0 h 42"/>
                <a:gd name="T8" fmla="*/ 55 w 76"/>
                <a:gd name="T9" fmla="*/ 0 h 42"/>
                <a:gd name="T10" fmla="*/ 76 w 76"/>
                <a:gd name="T11" fmla="*/ 21 h 42"/>
                <a:gd name="T12" fmla="*/ 55 w 7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55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0"/>
                    <a:pt x="76" y="9"/>
                    <a:pt x="76" y="21"/>
                  </a:cubicBezTo>
                  <a:cubicBezTo>
                    <a:pt x="76" y="33"/>
                    <a:pt x="67" y="42"/>
                    <a:pt x="55" y="42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873751" y="3044825"/>
              <a:ext cx="195263" cy="471488"/>
            </a:xfrm>
            <a:custGeom>
              <a:avLst/>
              <a:gdLst>
                <a:gd name="T0" fmla="*/ 63 w 63"/>
                <a:gd name="T1" fmla="*/ 153 h 153"/>
                <a:gd name="T2" fmla="*/ 0 w 63"/>
                <a:gd name="T3" fmla="*/ 153 h 153"/>
                <a:gd name="T4" fmla="*/ 0 w 63"/>
                <a:gd name="T5" fmla="*/ 12 h 153"/>
                <a:gd name="T6" fmla="*/ 11 w 63"/>
                <a:gd name="T7" fmla="*/ 0 h 153"/>
                <a:gd name="T8" fmla="*/ 15 w 63"/>
                <a:gd name="T9" fmla="*/ 0 h 153"/>
                <a:gd name="T10" fmla="*/ 33 w 63"/>
                <a:gd name="T11" fmla="*/ 105 h 153"/>
                <a:gd name="T12" fmla="*/ 63 w 63"/>
                <a:gd name="T1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3">
                  <a:moveTo>
                    <a:pt x="63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8"/>
                    <a:pt x="17" y="64"/>
                    <a:pt x="33" y="105"/>
                  </a:cubicBezTo>
                  <a:cubicBezTo>
                    <a:pt x="47" y="140"/>
                    <a:pt x="59" y="150"/>
                    <a:pt x="63" y="153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4705351" y="2708275"/>
              <a:ext cx="465138" cy="503238"/>
            </a:xfrm>
            <a:custGeom>
              <a:avLst/>
              <a:gdLst>
                <a:gd name="T0" fmla="*/ 0 w 293"/>
                <a:gd name="T1" fmla="*/ 317 h 317"/>
                <a:gd name="T2" fmla="*/ 147 w 293"/>
                <a:gd name="T3" fmla="*/ 0 h 317"/>
                <a:gd name="T4" fmla="*/ 293 w 293"/>
                <a:gd name="T5" fmla="*/ 313 h 317"/>
                <a:gd name="T6" fmla="*/ 0 w 293"/>
                <a:gd name="T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17">
                  <a:moveTo>
                    <a:pt x="0" y="317"/>
                  </a:moveTo>
                  <a:lnTo>
                    <a:pt x="147" y="0"/>
                  </a:lnTo>
                  <a:lnTo>
                    <a:pt x="293" y="313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4519613" y="2711450"/>
              <a:ext cx="419100" cy="484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4303713" y="2714625"/>
              <a:ext cx="444500" cy="496888"/>
            </a:xfrm>
            <a:custGeom>
              <a:avLst/>
              <a:gdLst>
                <a:gd name="T0" fmla="*/ 0 w 280"/>
                <a:gd name="T1" fmla="*/ 313 h 313"/>
                <a:gd name="T2" fmla="*/ 134 w 280"/>
                <a:gd name="T3" fmla="*/ 0 h 313"/>
                <a:gd name="T4" fmla="*/ 280 w 280"/>
                <a:gd name="T5" fmla="*/ 313 h 313"/>
                <a:gd name="T6" fmla="*/ 0 w 280"/>
                <a:gd name="T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13">
                  <a:moveTo>
                    <a:pt x="0" y="313"/>
                  </a:moveTo>
                  <a:lnTo>
                    <a:pt x="134" y="0"/>
                  </a:lnTo>
                  <a:lnTo>
                    <a:pt x="28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4689476" y="2773363"/>
              <a:ext cx="212725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4708526" y="2813050"/>
              <a:ext cx="209550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4711701" y="2884488"/>
              <a:ext cx="366713" cy="265113"/>
            </a:xfrm>
            <a:custGeom>
              <a:avLst/>
              <a:gdLst>
                <a:gd name="T0" fmla="*/ 71 w 231"/>
                <a:gd name="T1" fmla="*/ 167 h 167"/>
                <a:gd name="T2" fmla="*/ 0 w 231"/>
                <a:gd name="T3" fmla="*/ 0 h 167"/>
                <a:gd name="T4" fmla="*/ 155 w 231"/>
                <a:gd name="T5" fmla="*/ 0 h 167"/>
                <a:gd name="T6" fmla="*/ 231 w 231"/>
                <a:gd name="T7" fmla="*/ 163 h 167"/>
                <a:gd name="T8" fmla="*/ 71 w 231"/>
                <a:gd name="T9" fmla="*/ 167 h 167"/>
                <a:gd name="T10" fmla="*/ 17 w 231"/>
                <a:gd name="T11" fmla="*/ 12 h 167"/>
                <a:gd name="T12" fmla="*/ 79 w 231"/>
                <a:gd name="T13" fmla="*/ 156 h 167"/>
                <a:gd name="T14" fmla="*/ 213 w 231"/>
                <a:gd name="T15" fmla="*/ 152 h 167"/>
                <a:gd name="T16" fmla="*/ 147 w 231"/>
                <a:gd name="T17" fmla="*/ 12 h 167"/>
                <a:gd name="T18" fmla="*/ 17 w 231"/>
                <a:gd name="T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71" y="167"/>
                  </a:moveTo>
                  <a:lnTo>
                    <a:pt x="0" y="0"/>
                  </a:lnTo>
                  <a:lnTo>
                    <a:pt x="155" y="0"/>
                  </a:lnTo>
                  <a:lnTo>
                    <a:pt x="231" y="163"/>
                  </a:lnTo>
                  <a:lnTo>
                    <a:pt x="71" y="167"/>
                  </a:lnTo>
                  <a:close/>
                  <a:moveTo>
                    <a:pt x="17" y="12"/>
                  </a:moveTo>
                  <a:lnTo>
                    <a:pt x="79" y="156"/>
                  </a:lnTo>
                  <a:lnTo>
                    <a:pt x="213" y="152"/>
                  </a:lnTo>
                  <a:lnTo>
                    <a:pt x="14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Line 164"/>
            <p:cNvSpPr>
              <a:spLocks noChangeShapeType="1"/>
            </p:cNvSpPr>
            <p:nvPr/>
          </p:nvSpPr>
          <p:spPr bwMode="auto">
            <a:xfrm>
              <a:off x="4751388" y="294005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Line 165"/>
            <p:cNvSpPr>
              <a:spLocks noChangeShapeType="1"/>
            </p:cNvSpPr>
            <p:nvPr/>
          </p:nvSpPr>
          <p:spPr bwMode="auto">
            <a:xfrm>
              <a:off x="4772026" y="2989263"/>
              <a:ext cx="2222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66"/>
            <p:cNvSpPr>
              <a:spLocks noChangeShapeType="1"/>
            </p:cNvSpPr>
            <p:nvPr/>
          </p:nvSpPr>
          <p:spPr bwMode="auto">
            <a:xfrm>
              <a:off x="4787901" y="303530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67"/>
            <p:cNvSpPr>
              <a:spLocks noChangeShapeType="1"/>
            </p:cNvSpPr>
            <p:nvPr/>
          </p:nvSpPr>
          <p:spPr bwMode="auto">
            <a:xfrm>
              <a:off x="4813301" y="3084513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68"/>
            <p:cNvSpPr>
              <a:spLocks noChangeShapeType="1"/>
            </p:cNvSpPr>
            <p:nvPr/>
          </p:nvSpPr>
          <p:spPr bwMode="auto">
            <a:xfrm>
              <a:off x="4908551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69"/>
            <p:cNvSpPr>
              <a:spLocks noChangeShapeType="1"/>
            </p:cNvSpPr>
            <p:nvPr/>
          </p:nvSpPr>
          <p:spPr bwMode="auto">
            <a:xfrm>
              <a:off x="4846638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>
              <a:off x="4787901" y="2897188"/>
              <a:ext cx="101600" cy="239713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9850438" y="2347913"/>
              <a:ext cx="200025" cy="814388"/>
            </a:xfrm>
            <a:custGeom>
              <a:avLst/>
              <a:gdLst>
                <a:gd name="T0" fmla="*/ 37 w 126"/>
                <a:gd name="T1" fmla="*/ 513 h 513"/>
                <a:gd name="T2" fmla="*/ 0 w 126"/>
                <a:gd name="T3" fmla="*/ 507 h 513"/>
                <a:gd name="T4" fmla="*/ 89 w 126"/>
                <a:gd name="T5" fmla="*/ 0 h 513"/>
                <a:gd name="T6" fmla="*/ 126 w 126"/>
                <a:gd name="T7" fmla="*/ 6 h 513"/>
                <a:gd name="T8" fmla="*/ 37 w 126"/>
                <a:gd name="T9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13">
                  <a:moveTo>
                    <a:pt x="37" y="513"/>
                  </a:moveTo>
                  <a:lnTo>
                    <a:pt x="0" y="507"/>
                  </a:lnTo>
                  <a:lnTo>
                    <a:pt x="89" y="0"/>
                  </a:lnTo>
                  <a:lnTo>
                    <a:pt x="126" y="6"/>
                  </a:lnTo>
                  <a:lnTo>
                    <a:pt x="37" y="513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9939338" y="2325688"/>
              <a:ext cx="133350" cy="257175"/>
            </a:xfrm>
            <a:custGeom>
              <a:avLst/>
              <a:gdLst>
                <a:gd name="T0" fmla="*/ 56 w 84"/>
                <a:gd name="T1" fmla="*/ 162 h 162"/>
                <a:gd name="T2" fmla="*/ 0 w 84"/>
                <a:gd name="T3" fmla="*/ 152 h 162"/>
                <a:gd name="T4" fmla="*/ 27 w 84"/>
                <a:gd name="T5" fmla="*/ 0 h 162"/>
                <a:gd name="T6" fmla="*/ 84 w 84"/>
                <a:gd name="T7" fmla="*/ 10 h 162"/>
                <a:gd name="T8" fmla="*/ 56 w 8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62">
                  <a:moveTo>
                    <a:pt x="56" y="162"/>
                  </a:moveTo>
                  <a:lnTo>
                    <a:pt x="0" y="152"/>
                  </a:lnTo>
                  <a:lnTo>
                    <a:pt x="27" y="0"/>
                  </a:lnTo>
                  <a:lnTo>
                    <a:pt x="84" y="10"/>
                  </a:lnTo>
                  <a:lnTo>
                    <a:pt x="56" y="162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9750426" y="2393950"/>
              <a:ext cx="130175" cy="869950"/>
            </a:xfrm>
            <a:custGeom>
              <a:avLst/>
              <a:gdLst>
                <a:gd name="T0" fmla="*/ 39 w 82"/>
                <a:gd name="T1" fmla="*/ 548 h 548"/>
                <a:gd name="T2" fmla="*/ 0 w 82"/>
                <a:gd name="T3" fmla="*/ 546 h 548"/>
                <a:gd name="T4" fmla="*/ 45 w 82"/>
                <a:gd name="T5" fmla="*/ 33 h 548"/>
                <a:gd name="T6" fmla="*/ 67 w 82"/>
                <a:gd name="T7" fmla="*/ 0 h 548"/>
                <a:gd name="T8" fmla="*/ 82 w 82"/>
                <a:gd name="T9" fmla="*/ 35 h 548"/>
                <a:gd name="T10" fmla="*/ 39 w 82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48">
                  <a:moveTo>
                    <a:pt x="39" y="548"/>
                  </a:moveTo>
                  <a:lnTo>
                    <a:pt x="0" y="546"/>
                  </a:lnTo>
                  <a:lnTo>
                    <a:pt x="45" y="33"/>
                  </a:lnTo>
                  <a:lnTo>
                    <a:pt x="67" y="0"/>
                  </a:lnTo>
                  <a:lnTo>
                    <a:pt x="82" y="35"/>
                  </a:lnTo>
                  <a:lnTo>
                    <a:pt x="39" y="548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9517063" y="2455863"/>
              <a:ext cx="212725" cy="860425"/>
            </a:xfrm>
            <a:custGeom>
              <a:avLst/>
              <a:gdLst>
                <a:gd name="T0" fmla="*/ 134 w 134"/>
                <a:gd name="T1" fmla="*/ 536 h 542"/>
                <a:gd name="T2" fmla="*/ 97 w 134"/>
                <a:gd name="T3" fmla="*/ 542 h 542"/>
                <a:gd name="T4" fmla="*/ 0 w 134"/>
                <a:gd name="T5" fmla="*/ 39 h 542"/>
                <a:gd name="T6" fmla="*/ 11 w 134"/>
                <a:gd name="T7" fmla="*/ 0 h 542"/>
                <a:gd name="T8" fmla="*/ 35 w 134"/>
                <a:gd name="T9" fmla="*/ 31 h 542"/>
                <a:gd name="T10" fmla="*/ 134 w 134"/>
                <a:gd name="T11" fmla="*/ 53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42">
                  <a:moveTo>
                    <a:pt x="134" y="536"/>
                  </a:moveTo>
                  <a:lnTo>
                    <a:pt x="97" y="542"/>
                  </a:lnTo>
                  <a:lnTo>
                    <a:pt x="0" y="39"/>
                  </a:lnTo>
                  <a:lnTo>
                    <a:pt x="11" y="0"/>
                  </a:lnTo>
                  <a:lnTo>
                    <a:pt x="35" y="31"/>
                  </a:lnTo>
                  <a:lnTo>
                    <a:pt x="134" y="536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9523413" y="2822575"/>
              <a:ext cx="419100" cy="669925"/>
            </a:xfrm>
            <a:custGeom>
              <a:avLst/>
              <a:gdLst>
                <a:gd name="T0" fmla="*/ 211 w 264"/>
                <a:gd name="T1" fmla="*/ 422 h 422"/>
                <a:gd name="T2" fmla="*/ 52 w 264"/>
                <a:gd name="T3" fmla="*/ 422 h 422"/>
                <a:gd name="T4" fmla="*/ 0 w 264"/>
                <a:gd name="T5" fmla="*/ 0 h 422"/>
                <a:gd name="T6" fmla="*/ 264 w 264"/>
                <a:gd name="T7" fmla="*/ 0 h 422"/>
                <a:gd name="T8" fmla="*/ 211 w 26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22">
                  <a:moveTo>
                    <a:pt x="211" y="422"/>
                  </a:moveTo>
                  <a:lnTo>
                    <a:pt x="52" y="422"/>
                  </a:lnTo>
                  <a:lnTo>
                    <a:pt x="0" y="0"/>
                  </a:lnTo>
                  <a:lnTo>
                    <a:pt x="264" y="0"/>
                  </a:lnTo>
                  <a:lnTo>
                    <a:pt x="211" y="422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9664701" y="2822575"/>
              <a:ext cx="373063" cy="669925"/>
            </a:xfrm>
            <a:custGeom>
              <a:avLst/>
              <a:gdLst>
                <a:gd name="T0" fmla="*/ 183 w 235"/>
                <a:gd name="T1" fmla="*/ 422 h 422"/>
                <a:gd name="T2" fmla="*/ 23 w 235"/>
                <a:gd name="T3" fmla="*/ 422 h 422"/>
                <a:gd name="T4" fmla="*/ 0 w 235"/>
                <a:gd name="T5" fmla="*/ 0 h 422"/>
                <a:gd name="T6" fmla="*/ 235 w 235"/>
                <a:gd name="T7" fmla="*/ 0 h 422"/>
                <a:gd name="T8" fmla="*/ 183 w 2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422">
                  <a:moveTo>
                    <a:pt x="183" y="422"/>
                  </a:moveTo>
                  <a:lnTo>
                    <a:pt x="23" y="422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183" y="422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255270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3 w 386"/>
                <a:gd name="T7" fmla="*/ 71 h 107"/>
                <a:gd name="T8" fmla="*/ 0 w 386"/>
                <a:gd name="T9" fmla="*/ 53 h 107"/>
                <a:gd name="T10" fmla="*/ 16 w 386"/>
                <a:gd name="T11" fmla="*/ 15 h 107"/>
                <a:gd name="T12" fmla="*/ 54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0" y="107"/>
                    <a:pt x="10" y="92"/>
                    <a:pt x="3" y="71"/>
                  </a:cubicBezTo>
                  <a:cubicBezTo>
                    <a:pt x="1" y="66"/>
                    <a:pt x="0" y="60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2560638" y="4244975"/>
              <a:ext cx="796925" cy="111125"/>
            </a:xfrm>
            <a:custGeom>
              <a:avLst/>
              <a:gdLst>
                <a:gd name="T0" fmla="*/ 258 w 258"/>
                <a:gd name="T1" fmla="*/ 0 h 36"/>
                <a:gd name="T2" fmla="*/ 258 w 258"/>
                <a:gd name="T3" fmla="*/ 36 h 36"/>
                <a:gd name="T4" fmla="*/ 51 w 258"/>
                <a:gd name="T5" fmla="*/ 36 h 36"/>
                <a:gd name="T6" fmla="*/ 0 w 258"/>
                <a:gd name="T7" fmla="*/ 0 h 36"/>
                <a:gd name="T8" fmla="*/ 258 w 25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6">
                  <a:moveTo>
                    <a:pt x="258" y="0"/>
                  </a:moveTo>
                  <a:cubicBezTo>
                    <a:pt x="258" y="36"/>
                    <a:pt x="258" y="36"/>
                    <a:pt x="258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27" y="36"/>
                    <a:pt x="7" y="21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314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79"/>
            <p:cNvSpPr/>
            <p:nvPr/>
          </p:nvSpPr>
          <p:spPr bwMode="auto">
            <a:xfrm>
              <a:off x="294005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80"/>
            <p:cNvSpPr/>
            <p:nvPr/>
          </p:nvSpPr>
          <p:spPr bwMode="auto">
            <a:xfrm>
              <a:off x="3041651" y="4081463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5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4"/>
                    <a:pt x="0" y="35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181"/>
            <p:cNvSpPr/>
            <p:nvPr/>
          </p:nvSpPr>
          <p:spPr bwMode="auto">
            <a:xfrm>
              <a:off x="2573338" y="3368675"/>
              <a:ext cx="1193800" cy="330200"/>
            </a:xfrm>
            <a:custGeom>
              <a:avLst/>
              <a:gdLst>
                <a:gd name="T0" fmla="*/ 387 w 387"/>
                <a:gd name="T1" fmla="*/ 0 h 107"/>
                <a:gd name="T2" fmla="*/ 387 w 387"/>
                <a:gd name="T3" fmla="*/ 107 h 107"/>
                <a:gd name="T4" fmla="*/ 54 w 387"/>
                <a:gd name="T5" fmla="*/ 107 h 107"/>
                <a:gd name="T6" fmla="*/ 0 w 387"/>
                <a:gd name="T7" fmla="*/ 53 h 107"/>
                <a:gd name="T8" fmla="*/ 16 w 387"/>
                <a:gd name="T9" fmla="*/ 15 h 107"/>
                <a:gd name="T10" fmla="*/ 54 w 387"/>
                <a:gd name="T11" fmla="*/ 0 h 107"/>
                <a:gd name="T12" fmla="*/ 387 w 387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07">
                  <a:moveTo>
                    <a:pt x="387" y="0"/>
                  </a:moveTo>
                  <a:cubicBezTo>
                    <a:pt x="387" y="107"/>
                    <a:pt x="387" y="107"/>
                    <a:pt x="387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6" y="6"/>
                    <a:pt x="39" y="0"/>
                    <a:pt x="54" y="0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82"/>
            <p:cNvSpPr/>
            <p:nvPr/>
          </p:nvSpPr>
          <p:spPr bwMode="auto">
            <a:xfrm>
              <a:off x="2579688" y="3368675"/>
              <a:ext cx="795338" cy="107950"/>
            </a:xfrm>
            <a:custGeom>
              <a:avLst/>
              <a:gdLst>
                <a:gd name="T0" fmla="*/ 258 w 258"/>
                <a:gd name="T1" fmla="*/ 35 h 35"/>
                <a:gd name="T2" fmla="*/ 258 w 258"/>
                <a:gd name="T3" fmla="*/ 0 h 35"/>
                <a:gd name="T4" fmla="*/ 51 w 258"/>
                <a:gd name="T5" fmla="*/ 0 h 35"/>
                <a:gd name="T6" fmla="*/ 0 w 258"/>
                <a:gd name="T7" fmla="*/ 35 h 35"/>
                <a:gd name="T8" fmla="*/ 258 w 2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">
                  <a:moveTo>
                    <a:pt x="258" y="35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8" y="0"/>
                    <a:pt x="8" y="15"/>
                    <a:pt x="0" y="35"/>
                  </a:cubicBezTo>
                  <a:lnTo>
                    <a:pt x="258" y="35"/>
                  </a:lnTo>
                  <a:close/>
                </a:path>
              </a:pathLst>
            </a:custGeom>
            <a:solidFill>
              <a:srgbClr val="FFD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183"/>
            <p:cNvSpPr/>
            <p:nvPr/>
          </p:nvSpPr>
          <p:spPr bwMode="auto">
            <a:xfrm>
              <a:off x="2940051" y="3368675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184"/>
            <p:cNvSpPr/>
            <p:nvPr/>
          </p:nvSpPr>
          <p:spPr bwMode="auto">
            <a:xfrm>
              <a:off x="3041651" y="3424238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4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2635251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6 w 386"/>
                <a:gd name="T9" fmla="*/ 28 h 107"/>
                <a:gd name="T10" fmla="*/ 15 w 386"/>
                <a:gd name="T11" fmla="*/ 15 h 107"/>
                <a:gd name="T12" fmla="*/ 53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44"/>
                    <a:pt x="2" y="35"/>
                    <a:pt x="6" y="28"/>
                  </a:cubicBezTo>
                  <a:cubicBezTo>
                    <a:pt x="8" y="23"/>
                    <a:pt x="12" y="19"/>
                    <a:pt x="15" y="15"/>
                  </a:cubicBezTo>
                  <a:cubicBezTo>
                    <a:pt x="25" y="6"/>
                    <a:pt x="38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A1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2654301" y="3702050"/>
              <a:ext cx="1011238" cy="85725"/>
            </a:xfrm>
            <a:custGeom>
              <a:avLst/>
              <a:gdLst>
                <a:gd name="T0" fmla="*/ 328 w 328"/>
                <a:gd name="T1" fmla="*/ 0 h 28"/>
                <a:gd name="T2" fmla="*/ 328 w 328"/>
                <a:gd name="T3" fmla="*/ 28 h 28"/>
                <a:gd name="T4" fmla="*/ 0 w 328"/>
                <a:gd name="T5" fmla="*/ 28 h 28"/>
                <a:gd name="T6" fmla="*/ 9 w 328"/>
                <a:gd name="T7" fmla="*/ 15 h 28"/>
                <a:gd name="T8" fmla="*/ 47 w 328"/>
                <a:gd name="T9" fmla="*/ 0 h 28"/>
                <a:gd name="T10" fmla="*/ 328 w 32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8">
                  <a:moveTo>
                    <a:pt x="328" y="0"/>
                  </a:moveTo>
                  <a:cubicBezTo>
                    <a:pt x="328" y="28"/>
                    <a:pt x="328" y="28"/>
                    <a:pt x="32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3"/>
                    <a:pt x="6" y="19"/>
                    <a:pt x="9" y="15"/>
                  </a:cubicBezTo>
                  <a:cubicBezTo>
                    <a:pt x="19" y="6"/>
                    <a:pt x="32" y="0"/>
                    <a:pt x="47" y="0"/>
                  </a:cubicBezTo>
                  <a:lnTo>
                    <a:pt x="328" y="0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654301" y="3943350"/>
              <a:ext cx="1011238" cy="88900"/>
            </a:xfrm>
            <a:custGeom>
              <a:avLst/>
              <a:gdLst>
                <a:gd name="T0" fmla="*/ 328 w 328"/>
                <a:gd name="T1" fmla="*/ 29 h 29"/>
                <a:gd name="T2" fmla="*/ 328 w 328"/>
                <a:gd name="T3" fmla="*/ 0 h 29"/>
                <a:gd name="T4" fmla="*/ 0 w 328"/>
                <a:gd name="T5" fmla="*/ 0 h 29"/>
                <a:gd name="T6" fmla="*/ 9 w 328"/>
                <a:gd name="T7" fmla="*/ 13 h 29"/>
                <a:gd name="T8" fmla="*/ 47 w 328"/>
                <a:gd name="T9" fmla="*/ 29 h 29"/>
                <a:gd name="T10" fmla="*/ 328 w 3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9">
                  <a:moveTo>
                    <a:pt x="328" y="29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9"/>
                    <a:pt x="9" y="13"/>
                  </a:cubicBezTo>
                  <a:cubicBezTo>
                    <a:pt x="19" y="23"/>
                    <a:pt x="32" y="29"/>
                    <a:pt x="47" y="29"/>
                  </a:cubicBezTo>
                  <a:lnTo>
                    <a:pt x="328" y="29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3141663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0 w 386"/>
                <a:gd name="T7" fmla="*/ 53 h 107"/>
                <a:gd name="T8" fmla="*/ 16 w 386"/>
                <a:gd name="T9" fmla="*/ 15 h 107"/>
                <a:gd name="T10" fmla="*/ 54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8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E8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189"/>
            <p:cNvSpPr/>
            <p:nvPr/>
          </p:nvSpPr>
          <p:spPr bwMode="auto">
            <a:xfrm>
              <a:off x="3246438" y="3757613"/>
              <a:ext cx="1085850" cy="212725"/>
            </a:xfrm>
            <a:custGeom>
              <a:avLst/>
              <a:gdLst>
                <a:gd name="T0" fmla="*/ 352 w 352"/>
                <a:gd name="T1" fmla="*/ 0 h 69"/>
                <a:gd name="T2" fmla="*/ 352 w 352"/>
                <a:gd name="T3" fmla="*/ 69 h 69"/>
                <a:gd name="T4" fmla="*/ 34 w 352"/>
                <a:gd name="T5" fmla="*/ 69 h 69"/>
                <a:gd name="T6" fmla="*/ 0 w 352"/>
                <a:gd name="T7" fmla="*/ 34 h 69"/>
                <a:gd name="T8" fmla="*/ 10 w 352"/>
                <a:gd name="T9" fmla="*/ 10 h 69"/>
                <a:gd name="T10" fmla="*/ 34 w 352"/>
                <a:gd name="T11" fmla="*/ 0 h 69"/>
                <a:gd name="T12" fmla="*/ 352 w 352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69">
                  <a:moveTo>
                    <a:pt x="352" y="0"/>
                  </a:moveTo>
                  <a:cubicBezTo>
                    <a:pt x="352" y="69"/>
                    <a:pt x="352" y="69"/>
                    <a:pt x="352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5" y="0"/>
                    <a:pt x="34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289176" y="3022600"/>
              <a:ext cx="604838" cy="679450"/>
            </a:xfrm>
            <a:custGeom>
              <a:avLst/>
              <a:gdLst>
                <a:gd name="T0" fmla="*/ 151 w 196"/>
                <a:gd name="T1" fmla="*/ 149 h 220"/>
                <a:gd name="T2" fmla="*/ 17 w 196"/>
                <a:gd name="T3" fmla="*/ 220 h 220"/>
                <a:gd name="T4" fmla="*/ 45 w 196"/>
                <a:gd name="T5" fmla="*/ 71 h 220"/>
                <a:gd name="T6" fmla="*/ 179 w 196"/>
                <a:gd name="T7" fmla="*/ 0 h 220"/>
                <a:gd name="T8" fmla="*/ 151 w 196"/>
                <a:gd name="T9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20">
                  <a:moveTo>
                    <a:pt x="151" y="149"/>
                  </a:moveTo>
                  <a:cubicBezTo>
                    <a:pt x="107" y="210"/>
                    <a:pt x="17" y="220"/>
                    <a:pt x="17" y="220"/>
                  </a:cubicBezTo>
                  <a:cubicBezTo>
                    <a:pt x="17" y="220"/>
                    <a:pt x="0" y="131"/>
                    <a:pt x="45" y="71"/>
                  </a:cubicBezTo>
                  <a:cubicBezTo>
                    <a:pt x="89" y="10"/>
                    <a:pt x="179" y="0"/>
                    <a:pt x="179" y="0"/>
                  </a:cubicBezTo>
                  <a:cubicBezTo>
                    <a:pt x="179" y="0"/>
                    <a:pt x="196" y="88"/>
                    <a:pt x="151" y="149"/>
                  </a:cubicBezTo>
                  <a:close/>
                </a:path>
              </a:pathLst>
            </a:custGeom>
            <a:solidFill>
              <a:srgbClr val="538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836738" y="3244850"/>
              <a:ext cx="468313" cy="473075"/>
            </a:xfrm>
            <a:custGeom>
              <a:avLst/>
              <a:gdLst>
                <a:gd name="T0" fmla="*/ 111 w 152"/>
                <a:gd name="T1" fmla="*/ 41 h 153"/>
                <a:gd name="T2" fmla="*/ 150 w 152"/>
                <a:gd name="T3" fmla="*/ 149 h 153"/>
                <a:gd name="T4" fmla="*/ 41 w 152"/>
                <a:gd name="T5" fmla="*/ 112 h 153"/>
                <a:gd name="T6" fmla="*/ 2 w 152"/>
                <a:gd name="T7" fmla="*/ 4 h 153"/>
                <a:gd name="T8" fmla="*/ 111 w 152"/>
                <a:gd name="T9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111" y="41"/>
                  </a:moveTo>
                  <a:cubicBezTo>
                    <a:pt x="152" y="81"/>
                    <a:pt x="150" y="149"/>
                    <a:pt x="150" y="149"/>
                  </a:cubicBezTo>
                  <a:cubicBezTo>
                    <a:pt x="150" y="149"/>
                    <a:pt x="81" y="153"/>
                    <a:pt x="41" y="112"/>
                  </a:cubicBezTo>
                  <a:cubicBezTo>
                    <a:pt x="0" y="72"/>
                    <a:pt x="2" y="4"/>
                    <a:pt x="2" y="4"/>
                  </a:cubicBezTo>
                  <a:cubicBezTo>
                    <a:pt x="2" y="4"/>
                    <a:pt x="70" y="0"/>
                    <a:pt x="111" y="41"/>
                  </a:cubicBezTo>
                  <a:close/>
                </a:path>
              </a:pathLst>
            </a:custGeom>
            <a:solidFill>
              <a:srgbClr val="3D6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2062163" y="2881313"/>
              <a:ext cx="455613" cy="836613"/>
            </a:xfrm>
            <a:custGeom>
              <a:avLst/>
              <a:gdLst>
                <a:gd name="T0" fmla="*/ 139 w 148"/>
                <a:gd name="T1" fmla="*/ 128 h 271"/>
                <a:gd name="T2" fmla="*/ 89 w 148"/>
                <a:gd name="T3" fmla="*/ 271 h 271"/>
                <a:gd name="T4" fmla="*/ 8 w 148"/>
                <a:gd name="T5" fmla="*/ 143 h 271"/>
                <a:gd name="T6" fmla="*/ 59 w 148"/>
                <a:gd name="T7" fmla="*/ 0 h 271"/>
                <a:gd name="T8" fmla="*/ 139 w 148"/>
                <a:gd name="T9" fmla="*/ 12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71">
                  <a:moveTo>
                    <a:pt x="139" y="128"/>
                  </a:moveTo>
                  <a:cubicBezTo>
                    <a:pt x="148" y="203"/>
                    <a:pt x="89" y="271"/>
                    <a:pt x="89" y="271"/>
                  </a:cubicBezTo>
                  <a:cubicBezTo>
                    <a:pt x="89" y="271"/>
                    <a:pt x="16" y="218"/>
                    <a:pt x="8" y="143"/>
                  </a:cubicBezTo>
                  <a:cubicBezTo>
                    <a:pt x="0" y="68"/>
                    <a:pt x="59" y="0"/>
                    <a:pt x="59" y="0"/>
                  </a:cubicBezTo>
                  <a:cubicBezTo>
                    <a:pt x="59" y="0"/>
                    <a:pt x="131" y="53"/>
                    <a:pt x="139" y="128"/>
                  </a:cubicBezTo>
                  <a:close/>
                </a:path>
              </a:pathLst>
            </a:custGeom>
            <a:solidFill>
              <a:srgbClr val="63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1839913" y="3656013"/>
              <a:ext cx="792163" cy="696913"/>
            </a:xfrm>
            <a:custGeom>
              <a:avLst/>
              <a:gdLst>
                <a:gd name="T0" fmla="*/ 400 w 499"/>
                <a:gd name="T1" fmla="*/ 439 h 439"/>
                <a:gd name="T2" fmla="*/ 99 w 499"/>
                <a:gd name="T3" fmla="*/ 439 h 439"/>
                <a:gd name="T4" fmla="*/ 0 w 499"/>
                <a:gd name="T5" fmla="*/ 0 h 439"/>
                <a:gd name="T6" fmla="*/ 499 w 499"/>
                <a:gd name="T7" fmla="*/ 0 h 439"/>
                <a:gd name="T8" fmla="*/ 400 w 499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39">
                  <a:moveTo>
                    <a:pt x="400" y="439"/>
                  </a:moveTo>
                  <a:lnTo>
                    <a:pt x="99" y="439"/>
                  </a:lnTo>
                  <a:lnTo>
                    <a:pt x="0" y="0"/>
                  </a:lnTo>
                  <a:lnTo>
                    <a:pt x="499" y="0"/>
                  </a:lnTo>
                  <a:lnTo>
                    <a:pt x="400" y="439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08201" y="3656013"/>
              <a:ext cx="703263" cy="696913"/>
            </a:xfrm>
            <a:custGeom>
              <a:avLst/>
              <a:gdLst>
                <a:gd name="T0" fmla="*/ 344 w 443"/>
                <a:gd name="T1" fmla="*/ 439 h 439"/>
                <a:gd name="T2" fmla="*/ 42 w 443"/>
                <a:gd name="T3" fmla="*/ 439 h 439"/>
                <a:gd name="T4" fmla="*/ 0 w 443"/>
                <a:gd name="T5" fmla="*/ 0 h 439"/>
                <a:gd name="T6" fmla="*/ 443 w 443"/>
                <a:gd name="T7" fmla="*/ 0 h 439"/>
                <a:gd name="T8" fmla="*/ 344 w 443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439">
                  <a:moveTo>
                    <a:pt x="344" y="439"/>
                  </a:moveTo>
                  <a:lnTo>
                    <a:pt x="42" y="439"/>
                  </a:lnTo>
                  <a:lnTo>
                    <a:pt x="0" y="0"/>
                  </a:lnTo>
                  <a:lnTo>
                    <a:pt x="443" y="0"/>
                  </a:lnTo>
                  <a:lnTo>
                    <a:pt x="344" y="439"/>
                  </a:lnTo>
                  <a:close/>
                </a:path>
              </a:pathLst>
            </a:custGeom>
            <a:solidFill>
              <a:srgbClr val="A0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4565651" y="3489325"/>
              <a:ext cx="6018213" cy="385763"/>
            </a:xfrm>
            <a:custGeom>
              <a:avLst/>
              <a:gdLst>
                <a:gd name="T0" fmla="*/ 0 w 1951"/>
                <a:gd name="T1" fmla="*/ 125 h 125"/>
                <a:gd name="T2" fmla="*/ 1951 w 1951"/>
                <a:gd name="T3" fmla="*/ 125 h 125"/>
                <a:gd name="T4" fmla="*/ 1951 w 1951"/>
                <a:gd name="T5" fmla="*/ 41 h 125"/>
                <a:gd name="T6" fmla="*/ 1911 w 1951"/>
                <a:gd name="T7" fmla="*/ 0 h 125"/>
                <a:gd name="T8" fmla="*/ 41 w 1951"/>
                <a:gd name="T9" fmla="*/ 0 h 125"/>
                <a:gd name="T10" fmla="*/ 0 w 1951"/>
                <a:gd name="T11" fmla="*/ 41 h 125"/>
                <a:gd name="T12" fmla="*/ 0 w 1951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1" h="125">
                  <a:moveTo>
                    <a:pt x="0" y="125"/>
                  </a:moveTo>
                  <a:cubicBezTo>
                    <a:pt x="1951" y="125"/>
                    <a:pt x="1951" y="125"/>
                    <a:pt x="1951" y="125"/>
                  </a:cubicBezTo>
                  <a:cubicBezTo>
                    <a:pt x="1951" y="41"/>
                    <a:pt x="1951" y="41"/>
                    <a:pt x="1951" y="41"/>
                  </a:cubicBezTo>
                  <a:cubicBezTo>
                    <a:pt x="1951" y="19"/>
                    <a:pt x="1933" y="0"/>
                    <a:pt x="19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4C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6" name="矩形 195"/>
          <p:cNvSpPr/>
          <p:nvPr/>
        </p:nvSpPr>
        <p:spPr>
          <a:xfrm>
            <a:off x="10097078" y="1688631"/>
            <a:ext cx="184785" cy="132334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en-US" altLang="zh-CN" sz="8000" b="1" dirty="0">
              <a:solidFill>
                <a:srgbClr val="1C50A2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197" name="标题 3"/>
          <p:cNvSpPr>
            <a:spLocks noGrp="1"/>
          </p:cNvSpPr>
          <p:nvPr/>
        </p:nvSpPr>
        <p:spPr>
          <a:xfrm>
            <a:off x="6296768" y="329838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6025016" y="4609861"/>
            <a:ext cx="2227580" cy="425450"/>
            <a:chOff x="4654427" y="4718860"/>
            <a:chExt cx="1663809" cy="317821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8042411" y="4646691"/>
            <a:ext cx="2699385" cy="388620"/>
            <a:chOff x="6395842" y="4718860"/>
            <a:chExt cx="2016134" cy="29015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8" name="圆角矩形 207"/>
          <p:cNvSpPr/>
          <p:nvPr/>
        </p:nvSpPr>
        <p:spPr>
          <a:xfrm>
            <a:off x="5918294" y="1789589"/>
            <a:ext cx="1514238" cy="543229"/>
          </a:xfrm>
          <a:prstGeom prst="roundRect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Helvetica Condensed" panose="020B0606020202030204" pitchFamily="34" charset="0"/>
              </a:rPr>
              <a:t>2 0 2 0</a:t>
            </a:r>
            <a:endParaRPr lang="en-US" altLang="zh-CN" sz="3600" b="1" dirty="0">
              <a:solidFill>
                <a:schemeClr val="bg1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5850753" y="2394930"/>
            <a:ext cx="5791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工作总结计划</a:t>
            </a:r>
            <a:r>
              <a:rPr lang="en-US" altLang="zh-CN" sz="4400" b="1" dirty="0">
                <a:solidFill>
                  <a:srgbClr val="1C50A2"/>
                </a:solidFill>
                <a:latin typeface="+mj-ea"/>
                <a:ea typeface="+mj-ea"/>
              </a:rPr>
              <a:t>PPT</a:t>
            </a:r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210" name="矩形 209"/>
          <p:cNvSpPr/>
          <p:nvPr/>
        </p:nvSpPr>
        <p:spPr>
          <a:xfrm>
            <a:off x="5918294" y="3097521"/>
            <a:ext cx="5519058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2020  </a:t>
            </a:r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  Summary  Plan Power Point </a:t>
            </a:r>
            <a:r>
              <a:rPr lang="en-US" altLang="zh-CN" dirty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Template</a:t>
            </a:r>
          </a:p>
        </p:txBody>
      </p:sp>
      <p:sp>
        <p:nvSpPr>
          <p:cNvPr id="211" name="矩形 210"/>
          <p:cNvSpPr/>
          <p:nvPr/>
        </p:nvSpPr>
        <p:spPr>
          <a:xfrm>
            <a:off x="5848493" y="3475826"/>
            <a:ext cx="54779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1C50A2"/>
                </a:solidFill>
                <a:latin typeface="+mj-ea"/>
                <a:ea typeface="+mj-ea"/>
              </a:rPr>
              <a:t>THANK YOU</a:t>
            </a:r>
            <a:endParaRPr lang="zh-CN" altLang="en-US" sz="6600" b="1" dirty="0">
              <a:solidFill>
                <a:srgbClr val="1C50A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071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2987159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99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等腰三角形 30"/>
          <p:cNvSpPr>
            <a:spLocks noChangeAspect="1" noChangeArrowheads="1"/>
          </p:cNvSpPr>
          <p:nvPr/>
        </p:nvSpPr>
        <p:spPr bwMode="auto">
          <a:xfrm rot="5400000" flipV="1">
            <a:off x="6926010" y="2319363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3" name="等腰三角形 18"/>
          <p:cNvSpPr>
            <a:spLocks noChangeAspect="1" noChangeArrowheads="1"/>
          </p:cNvSpPr>
          <p:nvPr/>
        </p:nvSpPr>
        <p:spPr bwMode="auto">
          <a:xfrm rot="5400000" flipV="1">
            <a:off x="6926010" y="3956664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623277" y="3109197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7" name="形状 36"/>
          <p:cNvSpPr/>
          <p:nvPr/>
        </p:nvSpPr>
        <p:spPr>
          <a:xfrm>
            <a:off x="4897710" y="2676096"/>
            <a:ext cx="1400989" cy="1401200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1C50A2"/>
          </a:solidFill>
          <a:ln>
            <a:noFill/>
          </a:ln>
          <a:effectLst/>
        </p:spPr>
      </p:sp>
      <p:sp>
        <p:nvSpPr>
          <p:cNvPr id="38" name="空心弧 37"/>
          <p:cNvSpPr/>
          <p:nvPr/>
        </p:nvSpPr>
        <p:spPr>
          <a:xfrm>
            <a:off x="5400398" y="3593004"/>
            <a:ext cx="1203665" cy="1204148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1C50A2"/>
          </a:solidFill>
          <a:ln>
            <a:noFill/>
          </a:ln>
          <a:effectLst/>
        </p:spPr>
      </p:sp>
      <p:grpSp>
        <p:nvGrpSpPr>
          <p:cNvPr id="39" name="组合 38"/>
          <p:cNvGrpSpPr/>
          <p:nvPr/>
        </p:nvGrpSpPr>
        <p:grpSpPr>
          <a:xfrm rot="2736489">
            <a:off x="5811641" y="2329412"/>
            <a:ext cx="433670" cy="380074"/>
            <a:chOff x="4212441" y="1835306"/>
            <a:chExt cx="645570" cy="565784"/>
          </a:xfrm>
          <a:solidFill>
            <a:srgbClr val="1C50A2"/>
          </a:solidFill>
        </p:grpSpPr>
        <p:sp>
          <p:nvSpPr>
            <p:cNvPr id="40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1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2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3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9212" y="3196270"/>
            <a:ext cx="415802" cy="331624"/>
            <a:chOff x="3009633" y="2833220"/>
            <a:chExt cx="591168" cy="471487"/>
          </a:xfrm>
          <a:solidFill>
            <a:srgbClr val="1C50A2"/>
          </a:solidFill>
        </p:grpSpPr>
        <p:sp>
          <p:nvSpPr>
            <p:cNvPr id="45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6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7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19355" y="3987176"/>
            <a:ext cx="318868" cy="415805"/>
            <a:chOff x="6889388" y="2720789"/>
            <a:chExt cx="453350" cy="591172"/>
          </a:xfrm>
          <a:solidFill>
            <a:srgbClr val="1C50A2"/>
          </a:solidFill>
        </p:grpSpPr>
        <p:sp>
          <p:nvSpPr>
            <p:cNvPr id="49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50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sp>
        <p:nvSpPr>
          <p:cNvPr id="51" name="空心弧 50"/>
          <p:cNvSpPr/>
          <p:nvPr/>
        </p:nvSpPr>
        <p:spPr>
          <a:xfrm>
            <a:off x="5400398" y="3593004"/>
            <a:ext cx="1203665" cy="1204148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1C50A2"/>
          </a:solidFill>
          <a:ln>
            <a:noFill/>
          </a:ln>
          <a:effectLst/>
        </p:spPr>
      </p:sp>
      <p:sp>
        <p:nvSpPr>
          <p:cNvPr id="52" name="任意多边形 51"/>
          <p:cNvSpPr/>
          <p:nvPr/>
        </p:nvSpPr>
        <p:spPr>
          <a:xfrm rot="17307692">
            <a:off x="5668520" y="2288392"/>
            <a:ext cx="1214450" cy="65432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17307692">
            <a:off x="5371465" y="1950032"/>
            <a:ext cx="797547" cy="558426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" name="íślîďe"/>
          <p:cNvSpPr/>
          <p:nvPr/>
        </p:nvSpPr>
        <p:spPr bwMode="auto">
          <a:xfrm>
            <a:off x="7419533" y="22321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5" name="íṣḻíde"/>
          <p:cNvSpPr txBox="1"/>
          <p:nvPr/>
        </p:nvSpPr>
        <p:spPr bwMode="auto">
          <a:xfrm>
            <a:off x="7419532" y="17903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6" name="íślîďe"/>
          <p:cNvSpPr/>
          <p:nvPr/>
        </p:nvSpPr>
        <p:spPr bwMode="auto">
          <a:xfrm>
            <a:off x="7419533" y="438611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7" name="íṣḻíde"/>
          <p:cNvSpPr txBox="1"/>
          <p:nvPr/>
        </p:nvSpPr>
        <p:spPr bwMode="auto">
          <a:xfrm>
            <a:off x="7419532" y="394431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8" name="íślîďe"/>
          <p:cNvSpPr/>
          <p:nvPr/>
        </p:nvSpPr>
        <p:spPr bwMode="auto">
          <a:xfrm>
            <a:off x="1574501" y="3417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9" name="íṣḻíde"/>
          <p:cNvSpPr txBox="1"/>
          <p:nvPr/>
        </p:nvSpPr>
        <p:spPr bwMode="auto">
          <a:xfrm>
            <a:off x="1574500" y="2975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"/>
          <p:cNvGrpSpPr/>
          <p:nvPr/>
        </p:nvGrpSpPr>
        <p:grpSpPr>
          <a:xfrm>
            <a:off x="7390255" y="2553708"/>
            <a:ext cx="1283483" cy="1283483"/>
            <a:chOff x="7555698" y="2759717"/>
            <a:chExt cx="1619915" cy="1619915"/>
          </a:xfrm>
        </p:grpSpPr>
        <p:sp>
          <p:nvSpPr>
            <p:cNvPr id="33" name="Oval 9"/>
            <p:cNvSpPr/>
            <p:nvPr/>
          </p:nvSpPr>
          <p:spPr>
            <a:xfrm>
              <a:off x="7555698" y="2759717"/>
              <a:ext cx="1619915" cy="1619915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 noEditPoints="1"/>
            </p:cNvSpPr>
            <p:nvPr/>
          </p:nvSpPr>
          <p:spPr bwMode="auto">
            <a:xfrm>
              <a:off x="8121821" y="3251556"/>
              <a:ext cx="487669" cy="51814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4"/>
          <p:cNvGrpSpPr/>
          <p:nvPr/>
        </p:nvGrpSpPr>
        <p:grpSpPr>
          <a:xfrm>
            <a:off x="6349563" y="3385210"/>
            <a:ext cx="1746167" cy="1283483"/>
            <a:chOff x="6242216" y="3809175"/>
            <a:chExt cx="2203879" cy="1619915"/>
          </a:xfrm>
        </p:grpSpPr>
        <p:sp>
          <p:nvSpPr>
            <p:cNvPr id="36" name="Freeform 8"/>
            <p:cNvSpPr/>
            <p:nvPr/>
          </p:nvSpPr>
          <p:spPr>
            <a:xfrm rot="18900000">
              <a:off x="624221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6896733" y="4595850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0"/>
          <p:cNvGrpSpPr/>
          <p:nvPr/>
        </p:nvGrpSpPr>
        <p:grpSpPr>
          <a:xfrm>
            <a:off x="5677370" y="2480853"/>
            <a:ext cx="1283483" cy="1746167"/>
            <a:chOff x="5393825" y="2667764"/>
            <a:chExt cx="1619915" cy="2203879"/>
          </a:xfrm>
        </p:grpSpPr>
        <p:sp>
          <p:nvSpPr>
            <p:cNvPr id="39" name="Freeform 7"/>
            <p:cNvSpPr/>
            <p:nvPr/>
          </p:nvSpPr>
          <p:spPr>
            <a:xfrm rot="2700000">
              <a:off x="5101843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5833681" y="3251049"/>
              <a:ext cx="368290" cy="58164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"/>
          <p:cNvGrpSpPr/>
          <p:nvPr/>
        </p:nvGrpSpPr>
        <p:grpSpPr>
          <a:xfrm>
            <a:off x="4465881" y="3385210"/>
            <a:ext cx="1746167" cy="1283483"/>
            <a:chOff x="3864776" y="3809175"/>
            <a:chExt cx="2203879" cy="1619915"/>
          </a:xfrm>
        </p:grpSpPr>
        <p:sp>
          <p:nvSpPr>
            <p:cNvPr id="57" name="Freeform 6"/>
            <p:cNvSpPr/>
            <p:nvPr/>
          </p:nvSpPr>
          <p:spPr>
            <a:xfrm rot="18900000">
              <a:off x="386477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4525308" y="4595850"/>
              <a:ext cx="459729" cy="525769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9"/>
          <p:cNvGrpSpPr/>
          <p:nvPr/>
        </p:nvGrpSpPr>
        <p:grpSpPr>
          <a:xfrm>
            <a:off x="3793689" y="2480853"/>
            <a:ext cx="1283483" cy="1746167"/>
            <a:chOff x="3016386" y="2667764"/>
            <a:chExt cx="1619915" cy="2203879"/>
          </a:xfrm>
        </p:grpSpPr>
        <p:sp>
          <p:nvSpPr>
            <p:cNvPr id="60" name="Freeform 5"/>
            <p:cNvSpPr/>
            <p:nvPr/>
          </p:nvSpPr>
          <p:spPr>
            <a:xfrm rot="2700000">
              <a:off x="2724404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3401445" y="3381220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íślîďe"/>
          <p:cNvSpPr/>
          <p:nvPr/>
        </p:nvSpPr>
        <p:spPr bwMode="auto">
          <a:xfrm>
            <a:off x="928747" y="2774609"/>
            <a:ext cx="2525101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íṣḻíde"/>
          <p:cNvSpPr txBox="1"/>
          <p:nvPr/>
        </p:nvSpPr>
        <p:spPr bwMode="auto">
          <a:xfrm>
            <a:off x="928747" y="2332805"/>
            <a:ext cx="252510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" name="íślîďe"/>
          <p:cNvSpPr/>
          <p:nvPr/>
        </p:nvSpPr>
        <p:spPr bwMode="auto">
          <a:xfrm>
            <a:off x="8857502" y="2489200"/>
            <a:ext cx="2326965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íṣḻíde"/>
          <p:cNvSpPr txBox="1"/>
          <p:nvPr/>
        </p:nvSpPr>
        <p:spPr bwMode="auto">
          <a:xfrm>
            <a:off x="8857502" y="2047396"/>
            <a:ext cx="23269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1" name="íślîďe"/>
          <p:cNvSpPr/>
          <p:nvPr/>
        </p:nvSpPr>
        <p:spPr bwMode="auto">
          <a:xfrm>
            <a:off x="4575114" y="153247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íṣḻíde"/>
          <p:cNvSpPr txBox="1"/>
          <p:nvPr/>
        </p:nvSpPr>
        <p:spPr bwMode="auto">
          <a:xfrm>
            <a:off x="4575113" y="109067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3" name="íślîďe"/>
          <p:cNvSpPr/>
          <p:nvPr/>
        </p:nvSpPr>
        <p:spPr bwMode="auto">
          <a:xfrm>
            <a:off x="2462038" y="543250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2462037" y="499070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7055038" y="543250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7055037" y="499070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3"/>
          <p:cNvGrpSpPr/>
          <p:nvPr/>
        </p:nvGrpSpPr>
        <p:grpSpPr>
          <a:xfrm>
            <a:off x="1335500" y="3177590"/>
            <a:ext cx="1540290" cy="407036"/>
            <a:chOff x="1424694" y="3437117"/>
            <a:chExt cx="1499779" cy="396331"/>
          </a:xfrm>
          <a:solidFill>
            <a:srgbClr val="2683C6"/>
          </a:solidFill>
        </p:grpSpPr>
        <p:sp>
          <p:nvSpPr>
            <p:cNvPr id="64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0"/>
          <p:cNvGrpSpPr/>
          <p:nvPr/>
        </p:nvGrpSpPr>
        <p:grpSpPr>
          <a:xfrm>
            <a:off x="2946436" y="3328181"/>
            <a:ext cx="1540290" cy="395736"/>
            <a:chOff x="2993261" y="3583747"/>
            <a:chExt cx="1499779" cy="385328"/>
          </a:xfrm>
          <a:solidFill>
            <a:srgbClr val="2683C6"/>
          </a:solidFill>
        </p:grpSpPr>
        <p:sp>
          <p:nvSpPr>
            <p:cNvPr id="67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11"/>
          <p:cNvGrpSpPr/>
          <p:nvPr/>
        </p:nvGrpSpPr>
        <p:grpSpPr>
          <a:xfrm>
            <a:off x="4557370" y="3177590"/>
            <a:ext cx="1540290" cy="407035"/>
            <a:chOff x="4561827" y="3437117"/>
            <a:chExt cx="1499779" cy="396330"/>
          </a:xfrm>
          <a:solidFill>
            <a:srgbClr val="2683C6"/>
          </a:solidFill>
        </p:grpSpPr>
        <p:sp>
          <p:nvSpPr>
            <p:cNvPr id="70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12"/>
          <p:cNvGrpSpPr/>
          <p:nvPr/>
        </p:nvGrpSpPr>
        <p:grpSpPr>
          <a:xfrm>
            <a:off x="6168306" y="3328181"/>
            <a:ext cx="1540290" cy="395736"/>
            <a:chOff x="6130393" y="3583747"/>
            <a:chExt cx="1499779" cy="385328"/>
          </a:xfrm>
          <a:solidFill>
            <a:srgbClr val="2683C6"/>
          </a:solidFill>
        </p:grpSpPr>
        <p:sp>
          <p:nvSpPr>
            <p:cNvPr id="73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4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35"/>
          <p:cNvGrpSpPr/>
          <p:nvPr/>
        </p:nvGrpSpPr>
        <p:grpSpPr>
          <a:xfrm>
            <a:off x="9390175" y="3328182"/>
            <a:ext cx="1540290" cy="395736"/>
            <a:chOff x="9267526" y="3583748"/>
            <a:chExt cx="1499779" cy="385327"/>
          </a:xfrm>
          <a:solidFill>
            <a:srgbClr val="2683C6"/>
          </a:solidFill>
        </p:grpSpPr>
        <p:sp>
          <p:nvSpPr>
            <p:cNvPr id="76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19"/>
          <p:cNvGrpSpPr/>
          <p:nvPr/>
        </p:nvGrpSpPr>
        <p:grpSpPr>
          <a:xfrm>
            <a:off x="7779241" y="3177590"/>
            <a:ext cx="1540290" cy="407036"/>
            <a:chOff x="7698960" y="3437117"/>
            <a:chExt cx="1499779" cy="396331"/>
          </a:xfrm>
          <a:solidFill>
            <a:srgbClr val="2683C6"/>
          </a:solidFill>
        </p:grpSpPr>
        <p:sp>
          <p:nvSpPr>
            <p:cNvPr id="79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20"/>
          <p:cNvGrpSpPr/>
          <p:nvPr/>
        </p:nvGrpSpPr>
        <p:grpSpPr>
          <a:xfrm>
            <a:off x="9921876" y="3811901"/>
            <a:ext cx="476888" cy="477702"/>
            <a:chOff x="9145588" y="4435475"/>
            <a:chExt cx="464344" cy="465138"/>
          </a:xfrm>
          <a:solidFill>
            <a:srgbClr val="1C50A2"/>
          </a:solidFill>
        </p:grpSpPr>
        <p:sp>
          <p:nvSpPr>
            <p:cNvPr id="82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30"/>
          <p:cNvGrpSpPr/>
          <p:nvPr/>
        </p:nvGrpSpPr>
        <p:grpSpPr>
          <a:xfrm>
            <a:off x="8381585" y="2628266"/>
            <a:ext cx="476888" cy="476888"/>
            <a:chOff x="7287419" y="2577307"/>
            <a:chExt cx="464344" cy="464344"/>
          </a:xfrm>
          <a:solidFill>
            <a:srgbClr val="1C50A2"/>
          </a:solidFill>
        </p:grpSpPr>
        <p:sp>
          <p:nvSpPr>
            <p:cNvPr id="92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5" name="AutoShape 59"/>
          <p:cNvSpPr/>
          <p:nvPr/>
        </p:nvSpPr>
        <p:spPr bwMode="auto">
          <a:xfrm>
            <a:off x="3403454" y="3802218"/>
            <a:ext cx="477702" cy="47688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C50A2"/>
          </a:solidFill>
          <a:ln>
            <a:noFill/>
          </a:ln>
          <a:effectLst/>
        </p:spPr>
        <p:txBody>
          <a:bodyPr lIns="20090" tIns="20090" rIns="20090" bIns="20090" anchor="ctr"/>
          <a:lstStyle/>
          <a:p>
            <a:pPr algn="ctr" defTabSz="24130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>
                  <a:lumMod val="50000"/>
                  <a:lumOff val="50000"/>
                </a:sysClr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6" name="Group 38"/>
          <p:cNvGrpSpPr/>
          <p:nvPr/>
        </p:nvGrpSpPr>
        <p:grpSpPr>
          <a:xfrm>
            <a:off x="5159308" y="2621662"/>
            <a:ext cx="477702" cy="401889"/>
            <a:chOff x="5368132" y="2625725"/>
            <a:chExt cx="465138" cy="391319"/>
          </a:xfrm>
          <a:solidFill>
            <a:srgbClr val="1C50A2"/>
          </a:solidFill>
        </p:grpSpPr>
        <p:sp>
          <p:nvSpPr>
            <p:cNvPr id="9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42"/>
          <p:cNvGrpSpPr/>
          <p:nvPr/>
        </p:nvGrpSpPr>
        <p:grpSpPr>
          <a:xfrm>
            <a:off x="1867202" y="2627861"/>
            <a:ext cx="476888" cy="372544"/>
            <a:chOff x="2581275" y="1710532"/>
            <a:chExt cx="464344" cy="362744"/>
          </a:xfrm>
          <a:solidFill>
            <a:srgbClr val="1C50A2"/>
          </a:solidFill>
        </p:grpSpPr>
        <p:sp>
          <p:nvSpPr>
            <p:cNvPr id="101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52"/>
          <p:cNvGrpSpPr/>
          <p:nvPr/>
        </p:nvGrpSpPr>
        <p:grpSpPr>
          <a:xfrm>
            <a:off x="6775319" y="3802218"/>
            <a:ext cx="327708" cy="477702"/>
            <a:chOff x="5441157" y="4440238"/>
            <a:chExt cx="319088" cy="465138"/>
          </a:xfrm>
          <a:solidFill>
            <a:srgbClr val="1C50A2"/>
          </a:solidFill>
        </p:grpSpPr>
        <p:sp>
          <p:nvSpPr>
            <p:cNvPr id="109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íślîďe"/>
          <p:cNvSpPr/>
          <p:nvPr/>
        </p:nvSpPr>
        <p:spPr bwMode="auto">
          <a:xfrm>
            <a:off x="2797406" y="4704946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3" name="íṣḻíde"/>
          <p:cNvSpPr txBox="1"/>
          <p:nvPr/>
        </p:nvSpPr>
        <p:spPr bwMode="auto">
          <a:xfrm>
            <a:off x="2797405" y="4489129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2" name="íślîďe"/>
          <p:cNvSpPr/>
          <p:nvPr/>
        </p:nvSpPr>
        <p:spPr bwMode="auto">
          <a:xfrm>
            <a:off x="6201567" y="4704946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12" name="íṣḻíde"/>
          <p:cNvSpPr txBox="1"/>
          <p:nvPr/>
        </p:nvSpPr>
        <p:spPr bwMode="auto">
          <a:xfrm>
            <a:off x="6201566" y="4489129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13" name="íślîďe"/>
          <p:cNvSpPr/>
          <p:nvPr/>
        </p:nvSpPr>
        <p:spPr bwMode="auto">
          <a:xfrm>
            <a:off x="9020849" y="4654601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14" name="íṣḻíde"/>
          <p:cNvSpPr txBox="1"/>
          <p:nvPr/>
        </p:nvSpPr>
        <p:spPr bwMode="auto">
          <a:xfrm>
            <a:off x="9020848" y="4438784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15" name="íślîďe"/>
          <p:cNvSpPr/>
          <p:nvPr/>
        </p:nvSpPr>
        <p:spPr bwMode="auto">
          <a:xfrm>
            <a:off x="1722140" y="1819598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16" name="íṣḻíde"/>
          <p:cNvSpPr txBox="1"/>
          <p:nvPr/>
        </p:nvSpPr>
        <p:spPr bwMode="auto">
          <a:xfrm>
            <a:off x="1722139" y="1603781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17" name="íślîďe"/>
          <p:cNvSpPr/>
          <p:nvPr/>
        </p:nvSpPr>
        <p:spPr bwMode="auto">
          <a:xfrm>
            <a:off x="5126301" y="1819598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18" name="íṣḻíde"/>
          <p:cNvSpPr txBox="1"/>
          <p:nvPr/>
        </p:nvSpPr>
        <p:spPr bwMode="auto">
          <a:xfrm>
            <a:off x="5126300" y="1603781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19" name="íślîďe"/>
          <p:cNvSpPr/>
          <p:nvPr/>
        </p:nvSpPr>
        <p:spPr bwMode="auto">
          <a:xfrm>
            <a:off x="7945583" y="1769253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20" name="íṣḻíde"/>
          <p:cNvSpPr txBox="1"/>
          <p:nvPr/>
        </p:nvSpPr>
        <p:spPr bwMode="auto">
          <a:xfrm>
            <a:off x="7945582" y="1553436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6"/>
          <p:cNvSpPr>
            <a:spLocks noEditPoints="1"/>
          </p:cNvSpPr>
          <p:nvPr/>
        </p:nvSpPr>
        <p:spPr bwMode="auto">
          <a:xfrm>
            <a:off x="6545225" y="3942084"/>
            <a:ext cx="272477" cy="274305"/>
          </a:xfrm>
          <a:custGeom>
            <a:avLst/>
            <a:gdLst>
              <a:gd name="T0" fmla="*/ 143 w 189"/>
              <a:gd name="T1" fmla="*/ 160 h 190"/>
              <a:gd name="T2" fmla="*/ 160 w 189"/>
              <a:gd name="T3" fmla="*/ 163 h 190"/>
              <a:gd name="T4" fmla="*/ 161 w 189"/>
              <a:gd name="T5" fmla="*/ 153 h 190"/>
              <a:gd name="T6" fmla="*/ 171 w 189"/>
              <a:gd name="T7" fmla="*/ 143 h 190"/>
              <a:gd name="T8" fmla="*/ 177 w 189"/>
              <a:gd name="T9" fmla="*/ 133 h 190"/>
              <a:gd name="T10" fmla="*/ 175 w 189"/>
              <a:gd name="T11" fmla="*/ 118 h 190"/>
              <a:gd name="T12" fmla="*/ 188 w 189"/>
              <a:gd name="T13" fmla="*/ 113 h 190"/>
              <a:gd name="T14" fmla="*/ 175 w 189"/>
              <a:gd name="T15" fmla="*/ 101 h 190"/>
              <a:gd name="T16" fmla="*/ 189 w 189"/>
              <a:gd name="T17" fmla="*/ 90 h 190"/>
              <a:gd name="T18" fmla="*/ 182 w 189"/>
              <a:gd name="T19" fmla="*/ 83 h 190"/>
              <a:gd name="T20" fmla="*/ 181 w 189"/>
              <a:gd name="T21" fmla="*/ 69 h 190"/>
              <a:gd name="T22" fmla="*/ 177 w 189"/>
              <a:gd name="T23" fmla="*/ 58 h 190"/>
              <a:gd name="T24" fmla="*/ 168 w 189"/>
              <a:gd name="T25" fmla="*/ 47 h 190"/>
              <a:gd name="T26" fmla="*/ 169 w 189"/>
              <a:gd name="T27" fmla="*/ 37 h 190"/>
              <a:gd name="T28" fmla="*/ 152 w 189"/>
              <a:gd name="T29" fmla="*/ 38 h 190"/>
              <a:gd name="T30" fmla="*/ 153 w 189"/>
              <a:gd name="T31" fmla="*/ 20 h 190"/>
              <a:gd name="T32" fmla="*/ 142 w 189"/>
              <a:gd name="T33" fmla="*/ 21 h 190"/>
              <a:gd name="T34" fmla="*/ 131 w 189"/>
              <a:gd name="T35" fmla="*/ 13 h 190"/>
              <a:gd name="T36" fmla="*/ 120 w 189"/>
              <a:gd name="T37" fmla="*/ 9 h 190"/>
              <a:gd name="T38" fmla="*/ 106 w 189"/>
              <a:gd name="T39" fmla="*/ 8 h 190"/>
              <a:gd name="T40" fmla="*/ 99 w 189"/>
              <a:gd name="T41" fmla="*/ 1 h 190"/>
              <a:gd name="T42" fmla="*/ 88 w 189"/>
              <a:gd name="T43" fmla="*/ 15 h 190"/>
              <a:gd name="T44" fmla="*/ 76 w 189"/>
              <a:gd name="T45" fmla="*/ 2 h 190"/>
              <a:gd name="T46" fmla="*/ 70 w 189"/>
              <a:gd name="T47" fmla="*/ 11 h 190"/>
              <a:gd name="T48" fmla="*/ 57 w 189"/>
              <a:gd name="T49" fmla="*/ 14 h 190"/>
              <a:gd name="T50" fmla="*/ 47 w 189"/>
              <a:gd name="T51" fmla="*/ 13 h 190"/>
              <a:gd name="T52" fmla="*/ 46 w 189"/>
              <a:gd name="T53" fmla="*/ 31 h 190"/>
              <a:gd name="T54" fmla="*/ 29 w 189"/>
              <a:gd name="T55" fmla="*/ 27 h 190"/>
              <a:gd name="T56" fmla="*/ 28 w 189"/>
              <a:gd name="T57" fmla="*/ 38 h 190"/>
              <a:gd name="T58" fmla="*/ 18 w 189"/>
              <a:gd name="T59" fmla="*/ 47 h 190"/>
              <a:gd name="T60" fmla="*/ 13 w 189"/>
              <a:gd name="T61" fmla="*/ 58 h 190"/>
              <a:gd name="T62" fmla="*/ 14 w 189"/>
              <a:gd name="T63" fmla="*/ 73 h 190"/>
              <a:gd name="T64" fmla="*/ 2 w 189"/>
              <a:gd name="T65" fmla="*/ 77 h 190"/>
              <a:gd name="T66" fmla="*/ 14 w 189"/>
              <a:gd name="T67" fmla="*/ 89 h 190"/>
              <a:gd name="T68" fmla="*/ 0 w 189"/>
              <a:gd name="T69" fmla="*/ 100 h 190"/>
              <a:gd name="T70" fmla="*/ 7 w 189"/>
              <a:gd name="T71" fmla="*/ 108 h 190"/>
              <a:gd name="T72" fmla="*/ 8 w 189"/>
              <a:gd name="T73" fmla="*/ 121 h 190"/>
              <a:gd name="T74" fmla="*/ 13 w 189"/>
              <a:gd name="T75" fmla="*/ 133 h 190"/>
              <a:gd name="T76" fmla="*/ 21 w 189"/>
              <a:gd name="T77" fmla="*/ 144 h 190"/>
              <a:gd name="T78" fmla="*/ 20 w 189"/>
              <a:gd name="T79" fmla="*/ 154 h 190"/>
              <a:gd name="T80" fmla="*/ 37 w 189"/>
              <a:gd name="T81" fmla="*/ 152 h 190"/>
              <a:gd name="T82" fmla="*/ 37 w 189"/>
              <a:gd name="T83" fmla="*/ 170 h 190"/>
              <a:gd name="T84" fmla="*/ 47 w 189"/>
              <a:gd name="T85" fmla="*/ 169 h 190"/>
              <a:gd name="T86" fmla="*/ 58 w 189"/>
              <a:gd name="T87" fmla="*/ 177 h 190"/>
              <a:gd name="T88" fmla="*/ 69 w 189"/>
              <a:gd name="T89" fmla="*/ 182 h 190"/>
              <a:gd name="T90" fmla="*/ 83 w 189"/>
              <a:gd name="T91" fmla="*/ 183 h 190"/>
              <a:gd name="T92" fmla="*/ 90 w 189"/>
              <a:gd name="T93" fmla="*/ 190 h 190"/>
              <a:gd name="T94" fmla="*/ 101 w 189"/>
              <a:gd name="T95" fmla="*/ 176 h 190"/>
              <a:gd name="T96" fmla="*/ 113 w 189"/>
              <a:gd name="T97" fmla="*/ 188 h 190"/>
              <a:gd name="T98" fmla="*/ 119 w 189"/>
              <a:gd name="T99" fmla="*/ 180 h 190"/>
              <a:gd name="T100" fmla="*/ 133 w 189"/>
              <a:gd name="T101" fmla="*/ 177 h 190"/>
              <a:gd name="T102" fmla="*/ 142 w 189"/>
              <a:gd name="T103" fmla="*/ 177 h 190"/>
              <a:gd name="T104" fmla="*/ 80 w 189"/>
              <a:gd name="T105" fmla="*/ 66 h 190"/>
              <a:gd name="T106" fmla="*/ 78 w 189"/>
              <a:gd name="T107" fmla="*/ 74 h 190"/>
              <a:gd name="T108" fmla="*/ 113 w 189"/>
              <a:gd name="T109" fmla="*/ 85 h 190"/>
              <a:gd name="T110" fmla="*/ 66 w 189"/>
              <a:gd name="T111" fmla="*/ 109 h 190"/>
              <a:gd name="T112" fmla="*/ 74 w 189"/>
              <a:gd name="T113" fmla="*/ 112 h 190"/>
              <a:gd name="T114" fmla="*/ 88 w 189"/>
              <a:gd name="T115" fmla="*/ 82 h 190"/>
              <a:gd name="T116" fmla="*/ 81 w 189"/>
              <a:gd name="T117" fmla="*/ 102 h 190"/>
              <a:gd name="T118" fmla="*/ 112 w 189"/>
              <a:gd name="T119" fmla="*/ 11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9" h="190">
                <a:moveTo>
                  <a:pt x="143" y="171"/>
                </a:moveTo>
                <a:cubicBezTo>
                  <a:pt x="142" y="169"/>
                  <a:pt x="142" y="169"/>
                  <a:pt x="142" y="169"/>
                </a:cubicBezTo>
                <a:cubicBezTo>
                  <a:pt x="140" y="167"/>
                  <a:pt x="140" y="163"/>
                  <a:pt x="143" y="160"/>
                </a:cubicBezTo>
                <a:cubicBezTo>
                  <a:pt x="146" y="157"/>
                  <a:pt x="150" y="158"/>
                  <a:pt x="153" y="161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6" y="165"/>
                  <a:pt x="159" y="165"/>
                  <a:pt x="160" y="163"/>
                </a:cubicBezTo>
                <a:cubicBezTo>
                  <a:pt x="161" y="162"/>
                  <a:pt x="162" y="162"/>
                  <a:pt x="163" y="161"/>
                </a:cubicBezTo>
                <a:cubicBezTo>
                  <a:pt x="165" y="159"/>
                  <a:pt x="165" y="156"/>
                  <a:pt x="163" y="154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8" y="151"/>
                  <a:pt x="157" y="147"/>
                  <a:pt x="159" y="144"/>
                </a:cubicBezTo>
                <a:cubicBezTo>
                  <a:pt x="161" y="140"/>
                  <a:pt x="166" y="140"/>
                  <a:pt x="169" y="142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73" y="145"/>
                  <a:pt x="176" y="144"/>
                  <a:pt x="177" y="142"/>
                </a:cubicBezTo>
                <a:cubicBezTo>
                  <a:pt x="178" y="141"/>
                  <a:pt x="178" y="140"/>
                  <a:pt x="179" y="139"/>
                </a:cubicBezTo>
                <a:cubicBezTo>
                  <a:pt x="180" y="136"/>
                  <a:pt x="179" y="134"/>
                  <a:pt x="177" y="133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1" y="130"/>
                  <a:pt x="169" y="127"/>
                  <a:pt x="171" y="123"/>
                </a:cubicBezTo>
                <a:cubicBezTo>
                  <a:pt x="169" y="120"/>
                  <a:pt x="172" y="116"/>
                  <a:pt x="175" y="118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3" y="121"/>
                  <a:pt x="186" y="119"/>
                  <a:pt x="187" y="117"/>
                </a:cubicBezTo>
                <a:cubicBezTo>
                  <a:pt x="187" y="116"/>
                  <a:pt x="187" y="114"/>
                  <a:pt x="188" y="113"/>
                </a:cubicBezTo>
                <a:cubicBezTo>
                  <a:pt x="188" y="111"/>
                  <a:pt x="186" y="108"/>
                  <a:pt x="184" y="108"/>
                </a:cubicBezTo>
                <a:cubicBezTo>
                  <a:pt x="181" y="108"/>
                  <a:pt x="181" y="108"/>
                  <a:pt x="181" y="108"/>
                </a:cubicBezTo>
                <a:cubicBezTo>
                  <a:pt x="178" y="108"/>
                  <a:pt x="175" y="104"/>
                  <a:pt x="175" y="101"/>
                </a:cubicBezTo>
                <a:cubicBezTo>
                  <a:pt x="176" y="97"/>
                  <a:pt x="179" y="94"/>
                  <a:pt x="183" y="94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7" y="95"/>
                  <a:pt x="189" y="93"/>
                  <a:pt x="189" y="90"/>
                </a:cubicBezTo>
                <a:cubicBezTo>
                  <a:pt x="189" y="89"/>
                  <a:pt x="189" y="87"/>
                  <a:pt x="189" y="86"/>
                </a:cubicBezTo>
                <a:cubicBezTo>
                  <a:pt x="189" y="84"/>
                  <a:pt x="186" y="82"/>
                  <a:pt x="184" y="82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78" y="84"/>
                  <a:pt x="174" y="81"/>
                  <a:pt x="173" y="78"/>
                </a:cubicBezTo>
                <a:cubicBezTo>
                  <a:pt x="173" y="74"/>
                  <a:pt x="175" y="70"/>
                  <a:pt x="179" y="70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3" y="69"/>
                  <a:pt x="185" y="66"/>
                  <a:pt x="184" y="64"/>
                </a:cubicBezTo>
                <a:cubicBezTo>
                  <a:pt x="183" y="62"/>
                  <a:pt x="183" y="61"/>
                  <a:pt x="182" y="60"/>
                </a:cubicBezTo>
                <a:cubicBezTo>
                  <a:pt x="182" y="58"/>
                  <a:pt x="179" y="57"/>
                  <a:pt x="177" y="58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1" y="61"/>
                  <a:pt x="167" y="59"/>
                  <a:pt x="165" y="56"/>
                </a:cubicBezTo>
                <a:cubicBezTo>
                  <a:pt x="164" y="53"/>
                  <a:pt x="165" y="49"/>
                  <a:pt x="168" y="47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2" y="45"/>
                  <a:pt x="173" y="42"/>
                  <a:pt x="171" y="40"/>
                </a:cubicBezTo>
                <a:cubicBezTo>
                  <a:pt x="171" y="39"/>
                  <a:pt x="170" y="38"/>
                  <a:pt x="169" y="37"/>
                </a:cubicBezTo>
                <a:cubicBezTo>
                  <a:pt x="167" y="35"/>
                  <a:pt x="165" y="34"/>
                  <a:pt x="163" y="36"/>
                </a:cubicBezTo>
                <a:cubicBezTo>
                  <a:pt x="161" y="38"/>
                  <a:pt x="161" y="38"/>
                  <a:pt x="161" y="38"/>
                </a:cubicBezTo>
                <a:cubicBezTo>
                  <a:pt x="159" y="40"/>
                  <a:pt x="155" y="40"/>
                  <a:pt x="152" y="38"/>
                </a:cubicBezTo>
                <a:cubicBezTo>
                  <a:pt x="149" y="36"/>
                  <a:pt x="149" y="31"/>
                  <a:pt x="152" y="2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5" y="25"/>
                  <a:pt x="155" y="22"/>
                  <a:pt x="153" y="20"/>
                </a:cubicBezTo>
                <a:cubicBezTo>
                  <a:pt x="152" y="20"/>
                  <a:pt x="151" y="19"/>
                  <a:pt x="150" y="18"/>
                </a:cubicBezTo>
                <a:cubicBezTo>
                  <a:pt x="147" y="17"/>
                  <a:pt x="145" y="17"/>
                  <a:pt x="143" y="19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25"/>
                  <a:pt x="136" y="26"/>
                  <a:pt x="133" y="24"/>
                </a:cubicBezTo>
                <a:cubicBezTo>
                  <a:pt x="130" y="22"/>
                  <a:pt x="128" y="18"/>
                  <a:pt x="130" y="15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3" y="11"/>
                  <a:pt x="132" y="8"/>
                  <a:pt x="129" y="7"/>
                </a:cubicBezTo>
                <a:cubicBezTo>
                  <a:pt x="128" y="7"/>
                  <a:pt x="127" y="6"/>
                  <a:pt x="126" y="6"/>
                </a:cubicBezTo>
                <a:cubicBezTo>
                  <a:pt x="123" y="5"/>
                  <a:pt x="121" y="6"/>
                  <a:pt x="120" y="9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9" y="15"/>
                  <a:pt x="115" y="17"/>
                  <a:pt x="111" y="16"/>
                </a:cubicBezTo>
                <a:cubicBezTo>
                  <a:pt x="108" y="15"/>
                  <a:pt x="105" y="12"/>
                  <a:pt x="106" y="8"/>
                </a:cubicBezTo>
                <a:cubicBezTo>
                  <a:pt x="107" y="6"/>
                  <a:pt x="107" y="6"/>
                  <a:pt x="107" y="6"/>
                </a:cubicBezTo>
                <a:cubicBezTo>
                  <a:pt x="107" y="4"/>
                  <a:pt x="105" y="1"/>
                  <a:pt x="103" y="1"/>
                </a:cubicBezTo>
                <a:cubicBezTo>
                  <a:pt x="102" y="1"/>
                  <a:pt x="100" y="1"/>
                  <a:pt x="99" y="1"/>
                </a:cubicBezTo>
                <a:cubicBezTo>
                  <a:pt x="97" y="0"/>
                  <a:pt x="94" y="3"/>
                  <a:pt x="95" y="5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11"/>
                  <a:pt x="92" y="14"/>
                  <a:pt x="88" y="15"/>
                </a:cubicBezTo>
                <a:cubicBezTo>
                  <a:pt x="85" y="15"/>
                  <a:pt x="81" y="12"/>
                  <a:pt x="81" y="8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4"/>
                  <a:pt x="78" y="2"/>
                  <a:pt x="76" y="2"/>
                </a:cubicBezTo>
                <a:cubicBezTo>
                  <a:pt x="75" y="3"/>
                  <a:pt x="73" y="3"/>
                  <a:pt x="72" y="3"/>
                </a:cubicBezTo>
                <a:cubicBezTo>
                  <a:pt x="70" y="4"/>
                  <a:pt x="68" y="6"/>
                  <a:pt x="69" y="9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4"/>
                  <a:pt x="69" y="18"/>
                  <a:pt x="66" y="20"/>
                </a:cubicBezTo>
                <a:cubicBezTo>
                  <a:pt x="62" y="21"/>
                  <a:pt x="58" y="19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6" y="11"/>
                  <a:pt x="53" y="10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49" y="12"/>
                  <a:pt x="48" y="13"/>
                  <a:pt x="47" y="13"/>
                </a:cubicBezTo>
                <a:cubicBezTo>
                  <a:pt x="45" y="14"/>
                  <a:pt x="44" y="17"/>
                  <a:pt x="46" y="19"/>
                </a:cubicBezTo>
                <a:cubicBezTo>
                  <a:pt x="47" y="21"/>
                  <a:pt x="47" y="21"/>
                  <a:pt x="47" y="21"/>
                </a:cubicBezTo>
                <a:cubicBezTo>
                  <a:pt x="49" y="24"/>
                  <a:pt x="49" y="29"/>
                  <a:pt x="46" y="31"/>
                </a:cubicBezTo>
                <a:cubicBezTo>
                  <a:pt x="43" y="33"/>
                  <a:pt x="38" y="32"/>
                  <a:pt x="36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6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4" y="32"/>
                  <a:pt x="24" y="35"/>
                  <a:pt x="26" y="36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40"/>
                  <a:pt x="32" y="44"/>
                  <a:pt x="29" y="47"/>
                </a:cubicBezTo>
                <a:cubicBezTo>
                  <a:pt x="27" y="50"/>
                  <a:pt x="23" y="51"/>
                  <a:pt x="20" y="48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6"/>
                  <a:pt x="13" y="46"/>
                  <a:pt x="12" y="48"/>
                </a:cubicBezTo>
                <a:cubicBezTo>
                  <a:pt x="12" y="50"/>
                  <a:pt x="11" y="51"/>
                  <a:pt x="10" y="52"/>
                </a:cubicBezTo>
                <a:cubicBezTo>
                  <a:pt x="9" y="54"/>
                  <a:pt x="10" y="57"/>
                  <a:pt x="13" y="58"/>
                </a:cubicBezTo>
                <a:cubicBezTo>
                  <a:pt x="15" y="59"/>
                  <a:pt x="15" y="59"/>
                  <a:pt x="15" y="59"/>
                </a:cubicBezTo>
                <a:cubicBezTo>
                  <a:pt x="18" y="60"/>
                  <a:pt x="20" y="64"/>
                  <a:pt x="19" y="67"/>
                </a:cubicBezTo>
                <a:cubicBezTo>
                  <a:pt x="20" y="71"/>
                  <a:pt x="17" y="74"/>
                  <a:pt x="14" y="73"/>
                </a:cubicBezTo>
                <a:cubicBezTo>
                  <a:pt x="8" y="71"/>
                  <a:pt x="8" y="71"/>
                  <a:pt x="8" y="71"/>
                </a:cubicBezTo>
                <a:cubicBezTo>
                  <a:pt x="6" y="70"/>
                  <a:pt x="3" y="71"/>
                  <a:pt x="2" y="74"/>
                </a:cubicBezTo>
                <a:cubicBezTo>
                  <a:pt x="2" y="75"/>
                  <a:pt x="2" y="76"/>
                  <a:pt x="2" y="77"/>
                </a:cubicBezTo>
                <a:cubicBezTo>
                  <a:pt x="1" y="80"/>
                  <a:pt x="3" y="82"/>
                  <a:pt x="5" y="82"/>
                </a:cubicBezTo>
                <a:cubicBezTo>
                  <a:pt x="7" y="83"/>
                  <a:pt x="7" y="83"/>
                  <a:pt x="7" y="83"/>
                </a:cubicBezTo>
                <a:cubicBezTo>
                  <a:pt x="11" y="83"/>
                  <a:pt x="14" y="85"/>
                  <a:pt x="14" y="89"/>
                </a:cubicBezTo>
                <a:cubicBezTo>
                  <a:pt x="14" y="93"/>
                  <a:pt x="11" y="96"/>
                  <a:pt x="6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0" y="103"/>
                  <a:pt x="0" y="104"/>
                </a:cubicBezTo>
                <a:cubicBezTo>
                  <a:pt x="0" y="107"/>
                  <a:pt x="3" y="108"/>
                  <a:pt x="5" y="108"/>
                </a:cubicBezTo>
                <a:cubicBezTo>
                  <a:pt x="7" y="108"/>
                  <a:pt x="7" y="108"/>
                  <a:pt x="7" y="108"/>
                </a:cubicBezTo>
                <a:cubicBezTo>
                  <a:pt x="11" y="107"/>
                  <a:pt x="14" y="109"/>
                  <a:pt x="15" y="112"/>
                </a:cubicBezTo>
                <a:cubicBezTo>
                  <a:pt x="17" y="116"/>
                  <a:pt x="14" y="120"/>
                  <a:pt x="10" y="121"/>
                </a:cubicBezTo>
                <a:cubicBezTo>
                  <a:pt x="8" y="121"/>
                  <a:pt x="8" y="121"/>
                  <a:pt x="8" y="121"/>
                </a:cubicBezTo>
                <a:cubicBezTo>
                  <a:pt x="6" y="122"/>
                  <a:pt x="4" y="124"/>
                  <a:pt x="5" y="127"/>
                </a:cubicBezTo>
                <a:cubicBezTo>
                  <a:pt x="6" y="128"/>
                  <a:pt x="6" y="129"/>
                  <a:pt x="7" y="130"/>
                </a:cubicBezTo>
                <a:cubicBezTo>
                  <a:pt x="8" y="133"/>
                  <a:pt x="10" y="134"/>
                  <a:pt x="13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8" y="130"/>
                  <a:pt x="22" y="131"/>
                  <a:pt x="24" y="134"/>
                </a:cubicBezTo>
                <a:cubicBezTo>
                  <a:pt x="26" y="138"/>
                  <a:pt x="24" y="142"/>
                  <a:pt x="21" y="144"/>
                </a:cubicBezTo>
                <a:cubicBezTo>
                  <a:pt x="19" y="144"/>
                  <a:pt x="19" y="144"/>
                  <a:pt x="19" y="144"/>
                </a:cubicBezTo>
                <a:cubicBezTo>
                  <a:pt x="17" y="146"/>
                  <a:pt x="16" y="149"/>
                  <a:pt x="18" y="151"/>
                </a:cubicBezTo>
                <a:cubicBezTo>
                  <a:pt x="19" y="152"/>
                  <a:pt x="19" y="153"/>
                  <a:pt x="20" y="154"/>
                </a:cubicBezTo>
                <a:cubicBezTo>
                  <a:pt x="22" y="156"/>
                  <a:pt x="25" y="156"/>
                  <a:pt x="26" y="154"/>
                </a:cubicBezTo>
                <a:cubicBezTo>
                  <a:pt x="28" y="153"/>
                  <a:pt x="28" y="153"/>
                  <a:pt x="28" y="153"/>
                </a:cubicBezTo>
                <a:cubicBezTo>
                  <a:pt x="30" y="150"/>
                  <a:pt x="34" y="150"/>
                  <a:pt x="37" y="152"/>
                </a:cubicBezTo>
                <a:cubicBezTo>
                  <a:pt x="40" y="155"/>
                  <a:pt x="40" y="159"/>
                  <a:pt x="38" y="162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4" y="165"/>
                  <a:pt x="34" y="169"/>
                  <a:pt x="37" y="170"/>
                </a:cubicBezTo>
                <a:cubicBezTo>
                  <a:pt x="38" y="171"/>
                  <a:pt x="39" y="172"/>
                  <a:pt x="40" y="172"/>
                </a:cubicBezTo>
                <a:cubicBezTo>
                  <a:pt x="42" y="174"/>
                  <a:pt x="45" y="173"/>
                  <a:pt x="46" y="171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8" y="166"/>
                  <a:pt x="52" y="165"/>
                  <a:pt x="55" y="166"/>
                </a:cubicBezTo>
                <a:cubicBezTo>
                  <a:pt x="59" y="167"/>
                  <a:pt x="61" y="172"/>
                  <a:pt x="59" y="176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7" y="180"/>
                  <a:pt x="58" y="182"/>
                  <a:pt x="60" y="183"/>
                </a:cubicBezTo>
                <a:cubicBezTo>
                  <a:pt x="61" y="184"/>
                  <a:pt x="62" y="184"/>
                  <a:pt x="64" y="185"/>
                </a:cubicBezTo>
                <a:cubicBezTo>
                  <a:pt x="66" y="186"/>
                  <a:pt x="69" y="184"/>
                  <a:pt x="69" y="182"/>
                </a:cubicBezTo>
                <a:cubicBezTo>
                  <a:pt x="70" y="180"/>
                  <a:pt x="70" y="180"/>
                  <a:pt x="70" y="180"/>
                </a:cubicBezTo>
                <a:cubicBezTo>
                  <a:pt x="70" y="176"/>
                  <a:pt x="73" y="174"/>
                  <a:pt x="77" y="174"/>
                </a:cubicBezTo>
                <a:cubicBezTo>
                  <a:pt x="81" y="174"/>
                  <a:pt x="84" y="179"/>
                  <a:pt x="83" y="183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82" y="187"/>
                  <a:pt x="84" y="189"/>
                  <a:pt x="86" y="190"/>
                </a:cubicBezTo>
                <a:cubicBezTo>
                  <a:pt x="87" y="190"/>
                  <a:pt x="89" y="190"/>
                  <a:pt x="90" y="190"/>
                </a:cubicBezTo>
                <a:cubicBezTo>
                  <a:pt x="93" y="190"/>
                  <a:pt x="95" y="188"/>
                  <a:pt x="94" y="18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4" y="179"/>
                  <a:pt x="97" y="176"/>
                  <a:pt x="101" y="176"/>
                </a:cubicBezTo>
                <a:cubicBezTo>
                  <a:pt x="104" y="174"/>
                  <a:pt x="108" y="176"/>
                  <a:pt x="108" y="180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08" y="187"/>
                  <a:pt x="111" y="189"/>
                  <a:pt x="113" y="188"/>
                </a:cubicBezTo>
                <a:cubicBezTo>
                  <a:pt x="114" y="188"/>
                  <a:pt x="116" y="188"/>
                  <a:pt x="117" y="187"/>
                </a:cubicBezTo>
                <a:cubicBezTo>
                  <a:pt x="119" y="187"/>
                  <a:pt x="121" y="184"/>
                  <a:pt x="120" y="182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18" y="176"/>
                  <a:pt x="120" y="171"/>
                  <a:pt x="124" y="171"/>
                </a:cubicBezTo>
                <a:cubicBezTo>
                  <a:pt x="128" y="170"/>
                  <a:pt x="131" y="172"/>
                  <a:pt x="132" y="175"/>
                </a:cubicBezTo>
                <a:cubicBezTo>
                  <a:pt x="133" y="177"/>
                  <a:pt x="133" y="177"/>
                  <a:pt x="133" y="177"/>
                </a:cubicBezTo>
                <a:cubicBezTo>
                  <a:pt x="133" y="179"/>
                  <a:pt x="136" y="180"/>
                  <a:pt x="139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40" y="178"/>
                  <a:pt x="141" y="178"/>
                  <a:pt x="142" y="177"/>
                </a:cubicBezTo>
                <a:cubicBezTo>
                  <a:pt x="144" y="176"/>
                  <a:pt x="145" y="173"/>
                  <a:pt x="143" y="171"/>
                </a:cubicBezTo>
                <a:moveTo>
                  <a:pt x="78" y="74"/>
                </a:moveTo>
                <a:cubicBezTo>
                  <a:pt x="76" y="71"/>
                  <a:pt x="77" y="68"/>
                  <a:pt x="80" y="66"/>
                </a:cubicBezTo>
                <a:cubicBezTo>
                  <a:pt x="83" y="65"/>
                  <a:pt x="87" y="66"/>
                  <a:pt x="88" y="69"/>
                </a:cubicBezTo>
                <a:cubicBezTo>
                  <a:pt x="89" y="72"/>
                  <a:pt x="88" y="75"/>
                  <a:pt x="86" y="77"/>
                </a:cubicBezTo>
                <a:cubicBezTo>
                  <a:pt x="83" y="78"/>
                  <a:pt x="79" y="77"/>
                  <a:pt x="78" y="74"/>
                </a:cubicBezTo>
                <a:moveTo>
                  <a:pt x="123" y="80"/>
                </a:moveTo>
                <a:cubicBezTo>
                  <a:pt x="125" y="83"/>
                  <a:pt x="124" y="86"/>
                  <a:pt x="121" y="88"/>
                </a:cubicBezTo>
                <a:cubicBezTo>
                  <a:pt x="118" y="89"/>
                  <a:pt x="115" y="88"/>
                  <a:pt x="113" y="85"/>
                </a:cubicBezTo>
                <a:cubicBezTo>
                  <a:pt x="112" y="83"/>
                  <a:pt x="113" y="79"/>
                  <a:pt x="116" y="78"/>
                </a:cubicBezTo>
                <a:cubicBezTo>
                  <a:pt x="118" y="76"/>
                  <a:pt x="122" y="77"/>
                  <a:pt x="123" y="80"/>
                </a:cubicBezTo>
                <a:moveTo>
                  <a:pt x="66" y="109"/>
                </a:moveTo>
                <a:cubicBezTo>
                  <a:pt x="65" y="107"/>
                  <a:pt x="66" y="103"/>
                  <a:pt x="69" y="102"/>
                </a:cubicBezTo>
                <a:cubicBezTo>
                  <a:pt x="72" y="100"/>
                  <a:pt x="75" y="101"/>
                  <a:pt x="77" y="104"/>
                </a:cubicBezTo>
                <a:cubicBezTo>
                  <a:pt x="78" y="107"/>
                  <a:pt x="77" y="110"/>
                  <a:pt x="74" y="112"/>
                </a:cubicBezTo>
                <a:cubicBezTo>
                  <a:pt x="71" y="113"/>
                  <a:pt x="68" y="112"/>
                  <a:pt x="66" y="109"/>
                </a:cubicBezTo>
                <a:moveTo>
                  <a:pt x="81" y="102"/>
                </a:moveTo>
                <a:cubicBezTo>
                  <a:pt x="77" y="95"/>
                  <a:pt x="80" y="86"/>
                  <a:pt x="88" y="82"/>
                </a:cubicBezTo>
                <a:cubicBezTo>
                  <a:pt x="95" y="78"/>
                  <a:pt x="104" y="81"/>
                  <a:pt x="108" y="88"/>
                </a:cubicBezTo>
                <a:cubicBezTo>
                  <a:pt x="112" y="96"/>
                  <a:pt x="109" y="105"/>
                  <a:pt x="101" y="108"/>
                </a:cubicBezTo>
                <a:cubicBezTo>
                  <a:pt x="94" y="112"/>
                  <a:pt x="85" y="110"/>
                  <a:pt x="81" y="102"/>
                </a:cubicBezTo>
                <a:moveTo>
                  <a:pt x="102" y="121"/>
                </a:moveTo>
                <a:cubicBezTo>
                  <a:pt x="100" y="118"/>
                  <a:pt x="101" y="115"/>
                  <a:pt x="104" y="113"/>
                </a:cubicBezTo>
                <a:cubicBezTo>
                  <a:pt x="107" y="112"/>
                  <a:pt x="111" y="113"/>
                  <a:pt x="112" y="115"/>
                </a:cubicBezTo>
                <a:cubicBezTo>
                  <a:pt x="113" y="118"/>
                  <a:pt x="112" y="122"/>
                  <a:pt x="110" y="123"/>
                </a:cubicBezTo>
                <a:cubicBezTo>
                  <a:pt x="107" y="125"/>
                  <a:pt x="103" y="124"/>
                  <a:pt x="102" y="121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7"/>
          <p:cNvSpPr>
            <a:spLocks noEditPoints="1"/>
          </p:cNvSpPr>
          <p:nvPr/>
        </p:nvSpPr>
        <p:spPr bwMode="auto">
          <a:xfrm>
            <a:off x="7551621" y="3189878"/>
            <a:ext cx="230417" cy="227369"/>
          </a:xfrm>
          <a:custGeom>
            <a:avLst/>
            <a:gdLst>
              <a:gd name="T0" fmla="*/ 61 w 160"/>
              <a:gd name="T1" fmla="*/ 100 h 158"/>
              <a:gd name="T2" fmla="*/ 79 w 160"/>
              <a:gd name="T3" fmla="*/ 51 h 158"/>
              <a:gd name="T4" fmla="*/ 101 w 160"/>
              <a:gd name="T5" fmla="*/ 98 h 158"/>
              <a:gd name="T6" fmla="*/ 82 w 160"/>
              <a:gd name="T7" fmla="*/ 0 h 158"/>
              <a:gd name="T8" fmla="*/ 67 w 160"/>
              <a:gd name="T9" fmla="*/ 0 h 158"/>
              <a:gd name="T10" fmla="*/ 56 w 160"/>
              <a:gd name="T11" fmla="*/ 19 h 158"/>
              <a:gd name="T12" fmla="*/ 49 w 160"/>
              <a:gd name="T13" fmla="*/ 25 h 158"/>
              <a:gd name="T14" fmla="*/ 38 w 160"/>
              <a:gd name="T15" fmla="*/ 21 h 158"/>
              <a:gd name="T16" fmla="*/ 28 w 160"/>
              <a:gd name="T17" fmla="*/ 18 h 158"/>
              <a:gd name="T18" fmla="*/ 15 w 160"/>
              <a:gd name="T19" fmla="*/ 31 h 158"/>
              <a:gd name="T20" fmla="*/ 22 w 160"/>
              <a:gd name="T21" fmla="*/ 54 h 158"/>
              <a:gd name="T22" fmla="*/ 18 w 160"/>
              <a:gd name="T23" fmla="*/ 63 h 158"/>
              <a:gd name="T24" fmla="*/ 0 w 160"/>
              <a:gd name="T25" fmla="*/ 76 h 158"/>
              <a:gd name="T26" fmla="*/ 5 w 160"/>
              <a:gd name="T27" fmla="*/ 96 h 158"/>
              <a:gd name="T28" fmla="*/ 24 w 160"/>
              <a:gd name="T29" fmla="*/ 103 h 158"/>
              <a:gd name="T30" fmla="*/ 20 w 160"/>
              <a:gd name="T31" fmla="*/ 127 h 158"/>
              <a:gd name="T32" fmla="*/ 33 w 160"/>
              <a:gd name="T33" fmla="*/ 143 h 158"/>
              <a:gd name="T34" fmla="*/ 40 w 160"/>
              <a:gd name="T35" fmla="*/ 144 h 158"/>
              <a:gd name="T36" fmla="*/ 58 w 160"/>
              <a:gd name="T37" fmla="*/ 136 h 158"/>
              <a:gd name="T38" fmla="*/ 64 w 160"/>
              <a:gd name="T39" fmla="*/ 139 h 158"/>
              <a:gd name="T40" fmla="*/ 74 w 160"/>
              <a:gd name="T41" fmla="*/ 157 h 158"/>
              <a:gd name="T42" fmla="*/ 78 w 160"/>
              <a:gd name="T43" fmla="*/ 158 h 158"/>
              <a:gd name="T44" fmla="*/ 98 w 160"/>
              <a:gd name="T45" fmla="*/ 154 h 158"/>
              <a:gd name="T46" fmla="*/ 108 w 160"/>
              <a:gd name="T47" fmla="*/ 133 h 158"/>
              <a:gd name="T48" fmla="*/ 111 w 160"/>
              <a:gd name="T49" fmla="*/ 133 h 158"/>
              <a:gd name="T50" fmla="*/ 130 w 160"/>
              <a:gd name="T51" fmla="*/ 139 h 158"/>
              <a:gd name="T52" fmla="*/ 135 w 160"/>
              <a:gd name="T53" fmla="*/ 138 h 158"/>
              <a:gd name="T54" fmla="*/ 146 w 160"/>
              <a:gd name="T55" fmla="*/ 120 h 158"/>
              <a:gd name="T56" fmla="*/ 138 w 160"/>
              <a:gd name="T57" fmla="*/ 99 h 158"/>
              <a:gd name="T58" fmla="*/ 157 w 160"/>
              <a:gd name="T59" fmla="*/ 88 h 158"/>
              <a:gd name="T60" fmla="*/ 158 w 160"/>
              <a:gd name="T61" fmla="*/ 67 h 158"/>
              <a:gd name="T62" fmla="*/ 138 w 160"/>
              <a:gd name="T63" fmla="*/ 56 h 158"/>
              <a:gd name="T64" fmla="*/ 134 w 160"/>
              <a:gd name="T65" fmla="*/ 46 h 158"/>
              <a:gd name="T66" fmla="*/ 139 w 160"/>
              <a:gd name="T67" fmla="*/ 31 h 158"/>
              <a:gd name="T68" fmla="*/ 127 w 160"/>
              <a:gd name="T69" fmla="*/ 15 h 158"/>
              <a:gd name="T70" fmla="*/ 119 w 160"/>
              <a:gd name="T71" fmla="*/ 14 h 158"/>
              <a:gd name="T72" fmla="*/ 101 w 160"/>
              <a:gd name="T73" fmla="*/ 22 h 158"/>
              <a:gd name="T74" fmla="*/ 95 w 160"/>
              <a:gd name="T75" fmla="*/ 19 h 158"/>
              <a:gd name="T76" fmla="*/ 82 w 160"/>
              <a:gd name="T7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58">
                <a:moveTo>
                  <a:pt x="80" y="107"/>
                </a:moveTo>
                <a:cubicBezTo>
                  <a:pt x="73" y="107"/>
                  <a:pt x="67" y="105"/>
                  <a:pt x="61" y="100"/>
                </a:cubicBezTo>
                <a:cubicBezTo>
                  <a:pt x="49" y="89"/>
                  <a:pt x="48" y="71"/>
                  <a:pt x="58" y="60"/>
                </a:cubicBezTo>
                <a:cubicBezTo>
                  <a:pt x="64" y="54"/>
                  <a:pt x="71" y="51"/>
                  <a:pt x="79" y="51"/>
                </a:cubicBezTo>
                <a:cubicBezTo>
                  <a:pt x="86" y="51"/>
                  <a:pt x="93" y="53"/>
                  <a:pt x="98" y="58"/>
                </a:cubicBezTo>
                <a:cubicBezTo>
                  <a:pt x="110" y="68"/>
                  <a:pt x="111" y="87"/>
                  <a:pt x="101" y="98"/>
                </a:cubicBezTo>
                <a:cubicBezTo>
                  <a:pt x="96" y="104"/>
                  <a:pt x="88" y="107"/>
                  <a:pt x="80" y="107"/>
                </a:cubicBezTo>
                <a:moveTo>
                  <a:pt x="82" y="0"/>
                </a:moveTo>
                <a:cubicBezTo>
                  <a:pt x="81" y="0"/>
                  <a:pt x="81" y="0"/>
                  <a:pt x="81" y="0"/>
                </a:cubicBezTo>
                <a:cubicBezTo>
                  <a:pt x="76" y="0"/>
                  <a:pt x="72" y="0"/>
                  <a:pt x="67" y="0"/>
                </a:cubicBezTo>
                <a:cubicBezTo>
                  <a:pt x="64" y="0"/>
                  <a:pt x="62" y="2"/>
                  <a:pt x="61" y="4"/>
                </a:cubicBezTo>
                <a:cubicBezTo>
                  <a:pt x="60" y="9"/>
                  <a:pt x="58" y="14"/>
                  <a:pt x="56" y="19"/>
                </a:cubicBezTo>
                <a:cubicBezTo>
                  <a:pt x="56" y="22"/>
                  <a:pt x="54" y="23"/>
                  <a:pt x="51" y="24"/>
                </a:cubicBezTo>
                <a:cubicBezTo>
                  <a:pt x="51" y="25"/>
                  <a:pt x="50" y="25"/>
                  <a:pt x="49" y="25"/>
                </a:cubicBezTo>
                <a:cubicBezTo>
                  <a:pt x="49" y="25"/>
                  <a:pt x="49" y="25"/>
                  <a:pt x="48" y="25"/>
                </a:cubicBezTo>
                <a:cubicBezTo>
                  <a:pt x="45" y="23"/>
                  <a:pt x="41" y="22"/>
                  <a:pt x="38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9" y="18"/>
                  <a:pt x="29" y="18"/>
                  <a:pt x="28" y="18"/>
                </a:cubicBezTo>
                <a:cubicBezTo>
                  <a:pt x="27" y="18"/>
                  <a:pt x="26" y="19"/>
                  <a:pt x="25" y="20"/>
                </a:cubicBezTo>
                <a:cubicBezTo>
                  <a:pt x="22" y="24"/>
                  <a:pt x="19" y="28"/>
                  <a:pt x="15" y="31"/>
                </a:cubicBezTo>
                <a:cubicBezTo>
                  <a:pt x="13" y="33"/>
                  <a:pt x="13" y="36"/>
                  <a:pt x="14" y="39"/>
                </a:cubicBezTo>
                <a:cubicBezTo>
                  <a:pt x="17" y="44"/>
                  <a:pt x="19" y="49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22" y="58"/>
                  <a:pt x="21" y="61"/>
                  <a:pt x="18" y="63"/>
                </a:cubicBezTo>
                <a:cubicBezTo>
                  <a:pt x="13" y="65"/>
                  <a:pt x="8" y="68"/>
                  <a:pt x="3" y="70"/>
                </a:cubicBezTo>
                <a:cubicBezTo>
                  <a:pt x="1" y="71"/>
                  <a:pt x="0" y="73"/>
                  <a:pt x="0" y="76"/>
                </a:cubicBezTo>
                <a:cubicBezTo>
                  <a:pt x="1" y="81"/>
                  <a:pt x="1" y="86"/>
                  <a:pt x="1" y="90"/>
                </a:cubicBezTo>
                <a:cubicBezTo>
                  <a:pt x="1" y="93"/>
                  <a:pt x="2" y="95"/>
                  <a:pt x="5" y="96"/>
                </a:cubicBezTo>
                <a:cubicBezTo>
                  <a:pt x="11" y="98"/>
                  <a:pt x="16" y="100"/>
                  <a:pt x="22" y="102"/>
                </a:cubicBezTo>
                <a:cubicBezTo>
                  <a:pt x="23" y="102"/>
                  <a:pt x="23" y="102"/>
                  <a:pt x="24" y="103"/>
                </a:cubicBezTo>
                <a:cubicBezTo>
                  <a:pt x="25" y="105"/>
                  <a:pt x="27" y="108"/>
                  <a:pt x="25" y="111"/>
                </a:cubicBezTo>
                <a:cubicBezTo>
                  <a:pt x="23" y="116"/>
                  <a:pt x="22" y="122"/>
                  <a:pt x="20" y="127"/>
                </a:cubicBezTo>
                <a:cubicBezTo>
                  <a:pt x="20" y="129"/>
                  <a:pt x="20" y="131"/>
                  <a:pt x="22" y="133"/>
                </a:cubicBezTo>
                <a:cubicBezTo>
                  <a:pt x="26" y="136"/>
                  <a:pt x="30" y="139"/>
                  <a:pt x="33" y="143"/>
                </a:cubicBezTo>
                <a:cubicBezTo>
                  <a:pt x="35" y="144"/>
                  <a:pt x="36" y="145"/>
                  <a:pt x="37" y="145"/>
                </a:cubicBezTo>
                <a:cubicBezTo>
                  <a:pt x="38" y="145"/>
                  <a:pt x="39" y="144"/>
                  <a:pt x="40" y="144"/>
                </a:cubicBezTo>
                <a:cubicBezTo>
                  <a:pt x="45" y="142"/>
                  <a:pt x="49" y="140"/>
                  <a:pt x="53" y="137"/>
                </a:cubicBezTo>
                <a:cubicBezTo>
                  <a:pt x="55" y="137"/>
                  <a:pt x="57" y="136"/>
                  <a:pt x="58" y="136"/>
                </a:cubicBezTo>
                <a:cubicBezTo>
                  <a:pt x="59" y="136"/>
                  <a:pt x="61" y="136"/>
                  <a:pt x="62" y="137"/>
                </a:cubicBezTo>
                <a:cubicBezTo>
                  <a:pt x="63" y="137"/>
                  <a:pt x="64" y="138"/>
                  <a:pt x="64" y="139"/>
                </a:cubicBezTo>
                <a:cubicBezTo>
                  <a:pt x="66" y="144"/>
                  <a:pt x="69" y="148"/>
                  <a:pt x="71" y="153"/>
                </a:cubicBezTo>
                <a:cubicBezTo>
                  <a:pt x="72" y="154"/>
                  <a:pt x="73" y="156"/>
                  <a:pt x="74" y="157"/>
                </a:cubicBezTo>
                <a:cubicBezTo>
                  <a:pt x="75" y="158"/>
                  <a:pt x="77" y="158"/>
                  <a:pt x="78" y="158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83" y="158"/>
                  <a:pt x="88" y="158"/>
                  <a:pt x="93" y="158"/>
                </a:cubicBezTo>
                <a:cubicBezTo>
                  <a:pt x="96" y="158"/>
                  <a:pt x="97" y="156"/>
                  <a:pt x="98" y="154"/>
                </a:cubicBezTo>
                <a:cubicBezTo>
                  <a:pt x="100" y="149"/>
                  <a:pt x="102" y="144"/>
                  <a:pt x="103" y="139"/>
                </a:cubicBezTo>
                <a:cubicBezTo>
                  <a:pt x="104" y="136"/>
                  <a:pt x="105" y="134"/>
                  <a:pt x="108" y="133"/>
                </a:cubicBezTo>
                <a:cubicBezTo>
                  <a:pt x="109" y="133"/>
                  <a:pt x="110" y="133"/>
                  <a:pt x="110" y="133"/>
                </a:cubicBezTo>
                <a:cubicBezTo>
                  <a:pt x="111" y="133"/>
                  <a:pt x="111" y="133"/>
                  <a:pt x="111" y="133"/>
                </a:cubicBezTo>
                <a:cubicBezTo>
                  <a:pt x="115" y="135"/>
                  <a:pt x="118" y="136"/>
                  <a:pt x="122" y="137"/>
                </a:cubicBezTo>
                <a:cubicBezTo>
                  <a:pt x="125" y="138"/>
                  <a:pt x="127" y="139"/>
                  <a:pt x="130" y="139"/>
                </a:cubicBezTo>
                <a:cubicBezTo>
                  <a:pt x="131" y="139"/>
                  <a:pt x="131" y="140"/>
                  <a:pt x="131" y="140"/>
                </a:cubicBezTo>
                <a:cubicBezTo>
                  <a:pt x="133" y="140"/>
                  <a:pt x="134" y="139"/>
                  <a:pt x="135" y="138"/>
                </a:cubicBezTo>
                <a:cubicBezTo>
                  <a:pt x="138" y="134"/>
                  <a:pt x="141" y="130"/>
                  <a:pt x="144" y="127"/>
                </a:cubicBezTo>
                <a:cubicBezTo>
                  <a:pt x="147" y="125"/>
                  <a:pt x="147" y="122"/>
                  <a:pt x="146" y="120"/>
                </a:cubicBezTo>
                <a:cubicBezTo>
                  <a:pt x="143" y="115"/>
                  <a:pt x="141" y="110"/>
                  <a:pt x="138" y="105"/>
                </a:cubicBezTo>
                <a:cubicBezTo>
                  <a:pt x="137" y="103"/>
                  <a:pt x="137" y="101"/>
                  <a:pt x="138" y="99"/>
                </a:cubicBezTo>
                <a:cubicBezTo>
                  <a:pt x="138" y="97"/>
                  <a:pt x="139" y="96"/>
                  <a:pt x="141" y="95"/>
                </a:cubicBezTo>
                <a:cubicBezTo>
                  <a:pt x="146" y="93"/>
                  <a:pt x="151" y="90"/>
                  <a:pt x="157" y="88"/>
                </a:cubicBezTo>
                <a:cubicBezTo>
                  <a:pt x="159" y="86"/>
                  <a:pt x="160" y="85"/>
                  <a:pt x="159" y="82"/>
                </a:cubicBezTo>
                <a:cubicBezTo>
                  <a:pt x="159" y="77"/>
                  <a:pt x="159" y="72"/>
                  <a:pt x="158" y="67"/>
                </a:cubicBezTo>
                <a:cubicBezTo>
                  <a:pt x="158" y="65"/>
                  <a:pt x="157" y="63"/>
                  <a:pt x="155" y="62"/>
                </a:cubicBezTo>
                <a:cubicBezTo>
                  <a:pt x="149" y="60"/>
                  <a:pt x="144" y="58"/>
                  <a:pt x="138" y="56"/>
                </a:cubicBezTo>
                <a:cubicBezTo>
                  <a:pt x="136" y="56"/>
                  <a:pt x="136" y="55"/>
                  <a:pt x="135" y="54"/>
                </a:cubicBezTo>
                <a:cubicBezTo>
                  <a:pt x="133" y="51"/>
                  <a:pt x="133" y="49"/>
                  <a:pt x="134" y="46"/>
                </a:cubicBezTo>
                <a:cubicBezTo>
                  <a:pt x="135" y="45"/>
                  <a:pt x="135" y="44"/>
                  <a:pt x="136" y="43"/>
                </a:cubicBezTo>
                <a:cubicBezTo>
                  <a:pt x="137" y="39"/>
                  <a:pt x="138" y="35"/>
                  <a:pt x="139" y="31"/>
                </a:cubicBezTo>
                <a:cubicBezTo>
                  <a:pt x="140" y="29"/>
                  <a:pt x="139" y="27"/>
                  <a:pt x="137" y="25"/>
                </a:cubicBezTo>
                <a:cubicBezTo>
                  <a:pt x="133" y="22"/>
                  <a:pt x="130" y="19"/>
                  <a:pt x="127" y="15"/>
                </a:cubicBezTo>
                <a:cubicBezTo>
                  <a:pt x="125" y="14"/>
                  <a:pt x="124" y="13"/>
                  <a:pt x="122" y="13"/>
                </a:cubicBezTo>
                <a:cubicBezTo>
                  <a:pt x="121" y="13"/>
                  <a:pt x="120" y="14"/>
                  <a:pt x="119" y="14"/>
                </a:cubicBezTo>
                <a:cubicBezTo>
                  <a:pt x="115" y="16"/>
                  <a:pt x="110" y="18"/>
                  <a:pt x="106" y="21"/>
                </a:cubicBezTo>
                <a:cubicBezTo>
                  <a:pt x="104" y="21"/>
                  <a:pt x="103" y="22"/>
                  <a:pt x="101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7" y="21"/>
                  <a:pt x="96" y="20"/>
                  <a:pt x="95" y="19"/>
                </a:cubicBezTo>
                <a:cubicBezTo>
                  <a:pt x="93" y="13"/>
                  <a:pt x="90" y="8"/>
                  <a:pt x="87" y="3"/>
                </a:cubicBezTo>
                <a:cubicBezTo>
                  <a:pt x="86" y="0"/>
                  <a:pt x="84" y="0"/>
                  <a:pt x="8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8"/>
          <p:cNvSpPr>
            <a:spLocks noEditPoints="1"/>
          </p:cNvSpPr>
          <p:nvPr/>
        </p:nvSpPr>
        <p:spPr bwMode="auto">
          <a:xfrm>
            <a:off x="7791182" y="3276437"/>
            <a:ext cx="104845" cy="104845"/>
          </a:xfrm>
          <a:custGeom>
            <a:avLst/>
            <a:gdLst>
              <a:gd name="T0" fmla="*/ 28 w 73"/>
              <a:gd name="T1" fmla="*/ 46 h 73"/>
              <a:gd name="T2" fmla="*/ 37 w 73"/>
              <a:gd name="T3" fmla="*/ 24 h 73"/>
              <a:gd name="T4" fmla="*/ 47 w 73"/>
              <a:gd name="T5" fmla="*/ 45 h 73"/>
              <a:gd name="T6" fmla="*/ 38 w 73"/>
              <a:gd name="T7" fmla="*/ 0 h 73"/>
              <a:gd name="T8" fmla="*/ 31 w 73"/>
              <a:gd name="T9" fmla="*/ 1 h 73"/>
              <a:gd name="T10" fmla="*/ 26 w 73"/>
              <a:gd name="T11" fmla="*/ 9 h 73"/>
              <a:gd name="T12" fmla="*/ 23 w 73"/>
              <a:gd name="T13" fmla="*/ 12 h 73"/>
              <a:gd name="T14" fmla="*/ 18 w 73"/>
              <a:gd name="T15" fmla="*/ 10 h 73"/>
              <a:gd name="T16" fmla="*/ 13 w 73"/>
              <a:gd name="T17" fmla="*/ 9 h 73"/>
              <a:gd name="T18" fmla="*/ 7 w 73"/>
              <a:gd name="T19" fmla="*/ 15 h 73"/>
              <a:gd name="T20" fmla="*/ 10 w 73"/>
              <a:gd name="T21" fmla="*/ 25 h 73"/>
              <a:gd name="T22" fmla="*/ 9 w 73"/>
              <a:gd name="T23" fmla="*/ 29 h 73"/>
              <a:gd name="T24" fmla="*/ 1 w 73"/>
              <a:gd name="T25" fmla="*/ 35 h 73"/>
              <a:gd name="T26" fmla="*/ 3 w 73"/>
              <a:gd name="T27" fmla="*/ 44 h 73"/>
              <a:gd name="T28" fmla="*/ 11 w 73"/>
              <a:gd name="T29" fmla="*/ 48 h 73"/>
              <a:gd name="T30" fmla="*/ 10 w 73"/>
              <a:gd name="T31" fmla="*/ 59 h 73"/>
              <a:gd name="T32" fmla="*/ 16 w 73"/>
              <a:gd name="T33" fmla="*/ 66 h 73"/>
              <a:gd name="T34" fmla="*/ 19 w 73"/>
              <a:gd name="T35" fmla="*/ 66 h 73"/>
              <a:gd name="T36" fmla="*/ 27 w 73"/>
              <a:gd name="T37" fmla="*/ 63 h 73"/>
              <a:gd name="T38" fmla="*/ 30 w 73"/>
              <a:gd name="T39" fmla="*/ 64 h 73"/>
              <a:gd name="T40" fmla="*/ 34 w 73"/>
              <a:gd name="T41" fmla="*/ 73 h 73"/>
              <a:gd name="T42" fmla="*/ 36 w 73"/>
              <a:gd name="T43" fmla="*/ 73 h 73"/>
              <a:gd name="T44" fmla="*/ 45 w 73"/>
              <a:gd name="T45" fmla="*/ 71 h 73"/>
              <a:gd name="T46" fmla="*/ 50 w 73"/>
              <a:gd name="T47" fmla="*/ 62 h 73"/>
              <a:gd name="T48" fmla="*/ 51 w 73"/>
              <a:gd name="T49" fmla="*/ 61 h 73"/>
              <a:gd name="T50" fmla="*/ 60 w 73"/>
              <a:gd name="T51" fmla="*/ 64 h 73"/>
              <a:gd name="T52" fmla="*/ 62 w 73"/>
              <a:gd name="T53" fmla="*/ 64 h 73"/>
              <a:gd name="T54" fmla="*/ 67 w 73"/>
              <a:gd name="T55" fmla="*/ 55 h 73"/>
              <a:gd name="T56" fmla="*/ 63 w 73"/>
              <a:gd name="T57" fmla="*/ 46 h 73"/>
              <a:gd name="T58" fmla="*/ 72 w 73"/>
              <a:gd name="T59" fmla="*/ 41 h 73"/>
              <a:gd name="T60" fmla="*/ 73 w 73"/>
              <a:gd name="T61" fmla="*/ 31 h 73"/>
              <a:gd name="T62" fmla="*/ 63 w 73"/>
              <a:gd name="T63" fmla="*/ 26 h 73"/>
              <a:gd name="T64" fmla="*/ 62 w 73"/>
              <a:gd name="T65" fmla="*/ 22 h 73"/>
              <a:gd name="T66" fmla="*/ 64 w 73"/>
              <a:gd name="T67" fmla="*/ 15 h 73"/>
              <a:gd name="T68" fmla="*/ 58 w 73"/>
              <a:gd name="T69" fmla="*/ 8 h 73"/>
              <a:gd name="T70" fmla="*/ 55 w 73"/>
              <a:gd name="T71" fmla="*/ 7 h 73"/>
              <a:gd name="T72" fmla="*/ 47 w 73"/>
              <a:gd name="T73" fmla="*/ 11 h 73"/>
              <a:gd name="T74" fmla="*/ 44 w 73"/>
              <a:gd name="T75" fmla="*/ 9 h 73"/>
              <a:gd name="T76" fmla="*/ 38 w 73"/>
              <a:gd name="T7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" h="73">
                <a:moveTo>
                  <a:pt x="37" y="50"/>
                </a:moveTo>
                <a:cubicBezTo>
                  <a:pt x="34" y="50"/>
                  <a:pt x="31" y="49"/>
                  <a:pt x="28" y="46"/>
                </a:cubicBezTo>
                <a:cubicBezTo>
                  <a:pt x="23" y="41"/>
                  <a:pt x="22" y="33"/>
                  <a:pt x="27" y="28"/>
                </a:cubicBezTo>
                <a:cubicBezTo>
                  <a:pt x="30" y="25"/>
                  <a:pt x="33" y="24"/>
                  <a:pt x="37" y="24"/>
                </a:cubicBezTo>
                <a:cubicBezTo>
                  <a:pt x="40" y="24"/>
                  <a:pt x="43" y="25"/>
                  <a:pt x="45" y="27"/>
                </a:cubicBezTo>
                <a:cubicBezTo>
                  <a:pt x="51" y="32"/>
                  <a:pt x="51" y="40"/>
                  <a:pt x="47" y="45"/>
                </a:cubicBezTo>
                <a:cubicBezTo>
                  <a:pt x="44" y="48"/>
                  <a:pt x="41" y="50"/>
                  <a:pt x="37" y="50"/>
                </a:cubicBezTo>
                <a:moveTo>
                  <a:pt x="38" y="0"/>
                </a:moveTo>
                <a:cubicBezTo>
                  <a:pt x="38" y="0"/>
                  <a:pt x="37" y="0"/>
                  <a:pt x="37" y="0"/>
                </a:cubicBezTo>
                <a:cubicBezTo>
                  <a:pt x="35" y="1"/>
                  <a:pt x="33" y="1"/>
                  <a:pt x="31" y="1"/>
                </a:cubicBezTo>
                <a:cubicBezTo>
                  <a:pt x="30" y="1"/>
                  <a:pt x="29" y="1"/>
                  <a:pt x="28" y="3"/>
                </a:cubicBezTo>
                <a:cubicBezTo>
                  <a:pt x="28" y="5"/>
                  <a:pt x="27" y="7"/>
                  <a:pt x="26" y="9"/>
                </a:cubicBezTo>
                <a:cubicBezTo>
                  <a:pt x="26" y="10"/>
                  <a:pt x="25" y="11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1" y="11"/>
                  <a:pt x="19" y="11"/>
                  <a:pt x="18" y="10"/>
                </a:cubicBezTo>
                <a:cubicBezTo>
                  <a:pt x="16" y="10"/>
                  <a:pt x="15" y="9"/>
                  <a:pt x="14" y="9"/>
                </a:cubicBezTo>
                <a:cubicBezTo>
                  <a:pt x="14" y="9"/>
                  <a:pt x="14" y="9"/>
                  <a:pt x="13" y="9"/>
                </a:cubicBezTo>
                <a:cubicBezTo>
                  <a:pt x="13" y="9"/>
                  <a:pt x="12" y="9"/>
                  <a:pt x="12" y="10"/>
                </a:cubicBezTo>
                <a:cubicBezTo>
                  <a:pt x="10" y="12"/>
                  <a:pt x="9" y="13"/>
                  <a:pt x="7" y="15"/>
                </a:cubicBezTo>
                <a:cubicBezTo>
                  <a:pt x="6" y="16"/>
                  <a:pt x="6" y="17"/>
                  <a:pt x="7" y="18"/>
                </a:cubicBezTo>
                <a:cubicBezTo>
                  <a:pt x="8" y="21"/>
                  <a:pt x="9" y="23"/>
                  <a:pt x="10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7"/>
                  <a:pt x="10" y="29"/>
                  <a:pt x="9" y="29"/>
                </a:cubicBezTo>
                <a:cubicBezTo>
                  <a:pt x="6" y="30"/>
                  <a:pt x="4" y="31"/>
                  <a:pt x="2" y="33"/>
                </a:cubicBezTo>
                <a:cubicBezTo>
                  <a:pt x="1" y="33"/>
                  <a:pt x="0" y="34"/>
                  <a:pt x="1" y="35"/>
                </a:cubicBezTo>
                <a:cubicBezTo>
                  <a:pt x="1" y="38"/>
                  <a:pt x="1" y="40"/>
                  <a:pt x="1" y="42"/>
                </a:cubicBezTo>
                <a:cubicBezTo>
                  <a:pt x="1" y="43"/>
                  <a:pt x="2" y="44"/>
                  <a:pt x="3" y="44"/>
                </a:cubicBezTo>
                <a:cubicBezTo>
                  <a:pt x="5" y="45"/>
                  <a:pt x="8" y="46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2" y="49"/>
                  <a:pt x="13" y="50"/>
                  <a:pt x="12" y="51"/>
                </a:cubicBezTo>
                <a:cubicBezTo>
                  <a:pt x="11" y="54"/>
                  <a:pt x="11" y="56"/>
                  <a:pt x="10" y="59"/>
                </a:cubicBezTo>
                <a:cubicBezTo>
                  <a:pt x="9" y="60"/>
                  <a:pt x="10" y="61"/>
                  <a:pt x="11" y="61"/>
                </a:cubicBezTo>
                <a:cubicBezTo>
                  <a:pt x="12" y="63"/>
                  <a:pt x="14" y="64"/>
                  <a:pt x="16" y="66"/>
                </a:cubicBezTo>
                <a:cubicBezTo>
                  <a:pt x="16" y="66"/>
                  <a:pt x="17" y="67"/>
                  <a:pt x="18" y="67"/>
                </a:cubicBezTo>
                <a:cubicBezTo>
                  <a:pt x="18" y="67"/>
                  <a:pt x="18" y="67"/>
                  <a:pt x="19" y="66"/>
                </a:cubicBezTo>
                <a:cubicBezTo>
                  <a:pt x="21" y="65"/>
                  <a:pt x="23" y="64"/>
                  <a:pt x="25" y="63"/>
                </a:cubicBezTo>
                <a:cubicBezTo>
                  <a:pt x="26" y="63"/>
                  <a:pt x="26" y="63"/>
                  <a:pt x="27" y="63"/>
                </a:cubicBezTo>
                <a:cubicBezTo>
                  <a:pt x="28" y="63"/>
                  <a:pt x="28" y="63"/>
                  <a:pt x="29" y="63"/>
                </a:cubicBezTo>
                <a:cubicBezTo>
                  <a:pt x="29" y="63"/>
                  <a:pt x="29" y="64"/>
                  <a:pt x="30" y="64"/>
                </a:cubicBezTo>
                <a:cubicBezTo>
                  <a:pt x="31" y="66"/>
                  <a:pt x="32" y="68"/>
                  <a:pt x="33" y="70"/>
                </a:cubicBezTo>
                <a:cubicBezTo>
                  <a:pt x="33" y="71"/>
                  <a:pt x="34" y="72"/>
                  <a:pt x="34" y="73"/>
                </a:cubicBezTo>
                <a:cubicBezTo>
                  <a:pt x="35" y="73"/>
                  <a:pt x="35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3"/>
                  <a:pt x="40" y="73"/>
                  <a:pt x="43" y="73"/>
                </a:cubicBezTo>
                <a:cubicBezTo>
                  <a:pt x="44" y="73"/>
                  <a:pt x="45" y="72"/>
                  <a:pt x="45" y="71"/>
                </a:cubicBezTo>
                <a:cubicBezTo>
                  <a:pt x="46" y="69"/>
                  <a:pt x="47" y="66"/>
                  <a:pt x="48" y="64"/>
                </a:cubicBezTo>
                <a:cubicBezTo>
                  <a:pt x="48" y="63"/>
                  <a:pt x="49" y="62"/>
                  <a:pt x="50" y="62"/>
                </a:cubicBezTo>
                <a:cubicBezTo>
                  <a:pt x="50" y="61"/>
                  <a:pt x="50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3" y="62"/>
                  <a:pt x="54" y="63"/>
                  <a:pt x="56" y="63"/>
                </a:cubicBezTo>
                <a:cubicBezTo>
                  <a:pt x="57" y="64"/>
                  <a:pt x="59" y="64"/>
                  <a:pt x="60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61" y="64"/>
                  <a:pt x="61" y="64"/>
                  <a:pt x="62" y="64"/>
                </a:cubicBezTo>
                <a:cubicBezTo>
                  <a:pt x="63" y="62"/>
                  <a:pt x="65" y="60"/>
                  <a:pt x="66" y="58"/>
                </a:cubicBezTo>
                <a:cubicBezTo>
                  <a:pt x="67" y="57"/>
                  <a:pt x="68" y="56"/>
                  <a:pt x="67" y="55"/>
                </a:cubicBezTo>
                <a:cubicBezTo>
                  <a:pt x="66" y="53"/>
                  <a:pt x="65" y="51"/>
                  <a:pt x="64" y="49"/>
                </a:cubicBezTo>
                <a:cubicBezTo>
                  <a:pt x="63" y="48"/>
                  <a:pt x="63" y="47"/>
                  <a:pt x="63" y="46"/>
                </a:cubicBezTo>
                <a:cubicBezTo>
                  <a:pt x="64" y="45"/>
                  <a:pt x="64" y="45"/>
                  <a:pt x="65" y="44"/>
                </a:cubicBezTo>
                <a:cubicBezTo>
                  <a:pt x="67" y="43"/>
                  <a:pt x="70" y="42"/>
                  <a:pt x="72" y="41"/>
                </a:cubicBezTo>
                <a:cubicBezTo>
                  <a:pt x="73" y="40"/>
                  <a:pt x="73" y="39"/>
                  <a:pt x="73" y="38"/>
                </a:cubicBezTo>
                <a:cubicBezTo>
                  <a:pt x="73" y="36"/>
                  <a:pt x="73" y="34"/>
                  <a:pt x="73" y="31"/>
                </a:cubicBezTo>
                <a:cubicBezTo>
                  <a:pt x="73" y="30"/>
                  <a:pt x="72" y="29"/>
                  <a:pt x="71" y="29"/>
                </a:cubicBezTo>
                <a:cubicBezTo>
                  <a:pt x="69" y="28"/>
                  <a:pt x="66" y="27"/>
                  <a:pt x="63" y="26"/>
                </a:cubicBezTo>
                <a:cubicBezTo>
                  <a:pt x="63" y="26"/>
                  <a:pt x="62" y="26"/>
                  <a:pt x="62" y="25"/>
                </a:cubicBezTo>
                <a:cubicBezTo>
                  <a:pt x="61" y="24"/>
                  <a:pt x="61" y="23"/>
                  <a:pt x="62" y="22"/>
                </a:cubicBezTo>
                <a:cubicBezTo>
                  <a:pt x="62" y="21"/>
                  <a:pt x="62" y="21"/>
                  <a:pt x="62" y="20"/>
                </a:cubicBezTo>
                <a:cubicBezTo>
                  <a:pt x="63" y="18"/>
                  <a:pt x="63" y="17"/>
                  <a:pt x="64" y="15"/>
                </a:cubicBezTo>
                <a:cubicBezTo>
                  <a:pt x="64" y="14"/>
                  <a:pt x="64" y="13"/>
                  <a:pt x="63" y="12"/>
                </a:cubicBezTo>
                <a:cubicBezTo>
                  <a:pt x="61" y="11"/>
                  <a:pt x="60" y="9"/>
                  <a:pt x="58" y="8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3" y="8"/>
                  <a:pt x="51" y="9"/>
                  <a:pt x="49" y="10"/>
                </a:cubicBezTo>
                <a:cubicBezTo>
                  <a:pt x="48" y="10"/>
                  <a:pt x="47" y="11"/>
                  <a:pt x="47" y="11"/>
                </a:cubicBezTo>
                <a:cubicBezTo>
                  <a:pt x="46" y="11"/>
                  <a:pt x="46" y="11"/>
                  <a:pt x="45" y="10"/>
                </a:cubicBezTo>
                <a:cubicBezTo>
                  <a:pt x="45" y="10"/>
                  <a:pt x="44" y="10"/>
                  <a:pt x="44" y="9"/>
                </a:cubicBezTo>
                <a:cubicBezTo>
                  <a:pt x="43" y="7"/>
                  <a:pt x="41" y="4"/>
                  <a:pt x="40" y="2"/>
                </a:cubicBezTo>
                <a:cubicBezTo>
                  <a:pt x="40" y="1"/>
                  <a:pt x="39" y="0"/>
                  <a:pt x="38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9"/>
          <p:cNvSpPr>
            <a:spLocks noEditPoints="1"/>
          </p:cNvSpPr>
          <p:nvPr/>
        </p:nvSpPr>
        <p:spPr bwMode="auto">
          <a:xfrm>
            <a:off x="5221852" y="4299900"/>
            <a:ext cx="232245" cy="227369"/>
          </a:xfrm>
          <a:custGeom>
            <a:avLst/>
            <a:gdLst>
              <a:gd name="T0" fmla="*/ 52 w 161"/>
              <a:gd name="T1" fmla="*/ 80 h 158"/>
              <a:gd name="T2" fmla="*/ 80 w 161"/>
              <a:gd name="T3" fmla="*/ 51 h 158"/>
              <a:gd name="T4" fmla="*/ 82 w 161"/>
              <a:gd name="T5" fmla="*/ 107 h 158"/>
              <a:gd name="T6" fmla="*/ 83 w 161"/>
              <a:gd name="T7" fmla="*/ 0 h 158"/>
              <a:gd name="T8" fmla="*/ 68 w 161"/>
              <a:gd name="T9" fmla="*/ 1 h 158"/>
              <a:gd name="T10" fmla="*/ 58 w 161"/>
              <a:gd name="T11" fmla="*/ 19 h 158"/>
              <a:gd name="T12" fmla="*/ 50 w 161"/>
              <a:gd name="T13" fmla="*/ 25 h 158"/>
              <a:gd name="T14" fmla="*/ 34 w 161"/>
              <a:gd name="T15" fmla="*/ 20 h 158"/>
              <a:gd name="T16" fmla="*/ 25 w 161"/>
              <a:gd name="T17" fmla="*/ 21 h 158"/>
              <a:gd name="T18" fmla="*/ 14 w 161"/>
              <a:gd name="T19" fmla="*/ 39 h 158"/>
              <a:gd name="T20" fmla="*/ 22 w 161"/>
              <a:gd name="T21" fmla="*/ 60 h 158"/>
              <a:gd name="T22" fmla="*/ 9 w 161"/>
              <a:gd name="T23" fmla="*/ 67 h 158"/>
              <a:gd name="T24" fmla="*/ 0 w 161"/>
              <a:gd name="T25" fmla="*/ 76 h 158"/>
              <a:gd name="T26" fmla="*/ 5 w 161"/>
              <a:gd name="T27" fmla="*/ 96 h 158"/>
              <a:gd name="T28" fmla="*/ 25 w 161"/>
              <a:gd name="T29" fmla="*/ 105 h 158"/>
              <a:gd name="T30" fmla="*/ 20 w 161"/>
              <a:gd name="T31" fmla="*/ 127 h 158"/>
              <a:gd name="T32" fmla="*/ 33 w 161"/>
              <a:gd name="T33" fmla="*/ 143 h 158"/>
              <a:gd name="T34" fmla="*/ 39 w 161"/>
              <a:gd name="T35" fmla="*/ 144 h 158"/>
              <a:gd name="T36" fmla="*/ 58 w 161"/>
              <a:gd name="T37" fmla="*/ 135 h 158"/>
              <a:gd name="T38" fmla="*/ 65 w 161"/>
              <a:gd name="T39" fmla="*/ 141 h 158"/>
              <a:gd name="T40" fmla="*/ 72 w 161"/>
              <a:gd name="T41" fmla="*/ 154 h 158"/>
              <a:gd name="T42" fmla="*/ 78 w 161"/>
              <a:gd name="T43" fmla="*/ 157 h 158"/>
              <a:gd name="T44" fmla="*/ 98 w 161"/>
              <a:gd name="T45" fmla="*/ 153 h 158"/>
              <a:gd name="T46" fmla="*/ 108 w 161"/>
              <a:gd name="T47" fmla="*/ 132 h 158"/>
              <a:gd name="T48" fmla="*/ 112 w 161"/>
              <a:gd name="T49" fmla="*/ 132 h 158"/>
              <a:gd name="T50" fmla="*/ 131 w 161"/>
              <a:gd name="T51" fmla="*/ 138 h 158"/>
              <a:gd name="T52" fmla="*/ 145 w 161"/>
              <a:gd name="T53" fmla="*/ 125 h 158"/>
              <a:gd name="T54" fmla="*/ 140 w 161"/>
              <a:gd name="T55" fmla="*/ 105 h 158"/>
              <a:gd name="T56" fmla="*/ 141 w 161"/>
              <a:gd name="T57" fmla="*/ 95 h 158"/>
              <a:gd name="T58" fmla="*/ 158 w 161"/>
              <a:gd name="T59" fmla="*/ 86 h 158"/>
              <a:gd name="T60" fmla="*/ 160 w 161"/>
              <a:gd name="T61" fmla="*/ 67 h 158"/>
              <a:gd name="T62" fmla="*/ 139 w 161"/>
              <a:gd name="T63" fmla="*/ 55 h 158"/>
              <a:gd name="T64" fmla="*/ 135 w 161"/>
              <a:gd name="T65" fmla="*/ 47 h 158"/>
              <a:gd name="T66" fmla="*/ 138 w 161"/>
              <a:gd name="T67" fmla="*/ 24 h 158"/>
              <a:gd name="T68" fmla="*/ 124 w 161"/>
              <a:gd name="T69" fmla="*/ 13 h 158"/>
              <a:gd name="T70" fmla="*/ 105 w 161"/>
              <a:gd name="T71" fmla="*/ 22 h 158"/>
              <a:gd name="T72" fmla="*/ 103 w 161"/>
              <a:gd name="T73" fmla="*/ 22 h 158"/>
              <a:gd name="T74" fmla="*/ 88 w 161"/>
              <a:gd name="T75" fmla="*/ 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1" h="158">
                <a:moveTo>
                  <a:pt x="80" y="107"/>
                </a:moveTo>
                <a:cubicBezTo>
                  <a:pt x="65" y="107"/>
                  <a:pt x="53" y="95"/>
                  <a:pt x="52" y="80"/>
                </a:cubicBezTo>
                <a:cubicBezTo>
                  <a:pt x="51" y="65"/>
                  <a:pt x="63" y="52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95" y="51"/>
                  <a:pt x="108" y="62"/>
                  <a:pt x="109" y="77"/>
                </a:cubicBezTo>
                <a:cubicBezTo>
                  <a:pt x="110" y="92"/>
                  <a:pt x="98" y="106"/>
                  <a:pt x="82" y="107"/>
                </a:cubicBezTo>
                <a:cubicBezTo>
                  <a:pt x="81" y="107"/>
                  <a:pt x="81" y="107"/>
                  <a:pt x="80" y="107"/>
                </a:cubicBezTo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78" y="0"/>
                  <a:pt x="73" y="1"/>
                  <a:pt x="68" y="1"/>
                </a:cubicBezTo>
                <a:cubicBezTo>
                  <a:pt x="65" y="1"/>
                  <a:pt x="63" y="2"/>
                  <a:pt x="62" y="5"/>
                </a:cubicBezTo>
                <a:cubicBezTo>
                  <a:pt x="61" y="9"/>
                  <a:pt x="59" y="14"/>
                  <a:pt x="58" y="19"/>
                </a:cubicBezTo>
                <a:cubicBezTo>
                  <a:pt x="57" y="22"/>
                  <a:pt x="55" y="24"/>
                  <a:pt x="52" y="25"/>
                </a:cubicBezTo>
                <a:cubicBezTo>
                  <a:pt x="51" y="25"/>
                  <a:pt x="51" y="25"/>
                  <a:pt x="50" y="25"/>
                </a:cubicBezTo>
                <a:cubicBezTo>
                  <a:pt x="50" y="25"/>
                  <a:pt x="49" y="25"/>
                  <a:pt x="49" y="25"/>
                </a:cubicBezTo>
                <a:cubicBezTo>
                  <a:pt x="44" y="23"/>
                  <a:pt x="39" y="22"/>
                  <a:pt x="34" y="20"/>
                </a:cubicBezTo>
                <a:cubicBezTo>
                  <a:pt x="32" y="20"/>
                  <a:pt x="31" y="20"/>
                  <a:pt x="29" y="19"/>
                </a:cubicBezTo>
                <a:cubicBezTo>
                  <a:pt x="28" y="20"/>
                  <a:pt x="26" y="20"/>
                  <a:pt x="25" y="21"/>
                </a:cubicBezTo>
                <a:cubicBezTo>
                  <a:pt x="22" y="25"/>
                  <a:pt x="19" y="29"/>
                  <a:pt x="16" y="32"/>
                </a:cubicBezTo>
                <a:cubicBezTo>
                  <a:pt x="13" y="34"/>
                  <a:pt x="13" y="36"/>
                  <a:pt x="14" y="39"/>
                </a:cubicBezTo>
                <a:cubicBezTo>
                  <a:pt x="16" y="44"/>
                  <a:pt x="19" y="48"/>
                  <a:pt x="21" y="52"/>
                </a:cubicBezTo>
                <a:cubicBezTo>
                  <a:pt x="23" y="55"/>
                  <a:pt x="23" y="58"/>
                  <a:pt x="22" y="60"/>
                </a:cubicBezTo>
                <a:cubicBezTo>
                  <a:pt x="21" y="61"/>
                  <a:pt x="21" y="62"/>
                  <a:pt x="19" y="63"/>
                </a:cubicBezTo>
                <a:cubicBezTo>
                  <a:pt x="16" y="64"/>
                  <a:pt x="13" y="66"/>
                  <a:pt x="9" y="67"/>
                </a:cubicBezTo>
                <a:cubicBezTo>
                  <a:pt x="7" y="69"/>
                  <a:pt x="4" y="70"/>
                  <a:pt x="2" y="72"/>
                </a:cubicBezTo>
                <a:cubicBezTo>
                  <a:pt x="0" y="73"/>
                  <a:pt x="0" y="74"/>
                  <a:pt x="0" y="76"/>
                </a:cubicBezTo>
                <a:cubicBezTo>
                  <a:pt x="0" y="81"/>
                  <a:pt x="1" y="86"/>
                  <a:pt x="1" y="91"/>
                </a:cubicBezTo>
                <a:cubicBezTo>
                  <a:pt x="1" y="94"/>
                  <a:pt x="2" y="96"/>
                  <a:pt x="5" y="96"/>
                </a:cubicBezTo>
                <a:cubicBezTo>
                  <a:pt x="10" y="98"/>
                  <a:pt x="15" y="100"/>
                  <a:pt x="21" y="102"/>
                </a:cubicBezTo>
                <a:cubicBezTo>
                  <a:pt x="23" y="102"/>
                  <a:pt x="24" y="103"/>
                  <a:pt x="25" y="105"/>
                </a:cubicBezTo>
                <a:cubicBezTo>
                  <a:pt x="26" y="107"/>
                  <a:pt x="26" y="109"/>
                  <a:pt x="25" y="111"/>
                </a:cubicBezTo>
                <a:cubicBezTo>
                  <a:pt x="23" y="116"/>
                  <a:pt x="22" y="121"/>
                  <a:pt x="20" y="127"/>
                </a:cubicBezTo>
                <a:cubicBezTo>
                  <a:pt x="19" y="129"/>
                  <a:pt x="20" y="131"/>
                  <a:pt x="22" y="133"/>
                </a:cubicBezTo>
                <a:cubicBezTo>
                  <a:pt x="26" y="136"/>
                  <a:pt x="29" y="139"/>
                  <a:pt x="33" y="143"/>
                </a:cubicBezTo>
                <a:cubicBezTo>
                  <a:pt x="34" y="144"/>
                  <a:pt x="35" y="144"/>
                  <a:pt x="37" y="144"/>
                </a:cubicBezTo>
                <a:cubicBezTo>
                  <a:pt x="37" y="144"/>
                  <a:pt x="38" y="144"/>
                  <a:pt x="39" y="144"/>
                </a:cubicBezTo>
                <a:cubicBezTo>
                  <a:pt x="44" y="141"/>
                  <a:pt x="50" y="139"/>
                  <a:pt x="55" y="136"/>
                </a:cubicBezTo>
                <a:cubicBezTo>
                  <a:pt x="56" y="136"/>
                  <a:pt x="57" y="135"/>
                  <a:pt x="58" y="135"/>
                </a:cubicBezTo>
                <a:cubicBezTo>
                  <a:pt x="58" y="135"/>
                  <a:pt x="59" y="135"/>
                  <a:pt x="59" y="136"/>
                </a:cubicBezTo>
                <a:cubicBezTo>
                  <a:pt x="62" y="136"/>
                  <a:pt x="64" y="138"/>
                  <a:pt x="65" y="141"/>
                </a:cubicBezTo>
                <a:cubicBezTo>
                  <a:pt x="65" y="142"/>
                  <a:pt x="66" y="143"/>
                  <a:pt x="66" y="144"/>
                </a:cubicBezTo>
                <a:cubicBezTo>
                  <a:pt x="68" y="147"/>
                  <a:pt x="70" y="151"/>
                  <a:pt x="72" y="154"/>
                </a:cubicBezTo>
                <a:cubicBezTo>
                  <a:pt x="73" y="156"/>
                  <a:pt x="75" y="158"/>
                  <a:pt x="77" y="158"/>
                </a:cubicBezTo>
                <a:cubicBezTo>
                  <a:pt x="78" y="158"/>
                  <a:pt x="78" y="158"/>
                  <a:pt x="78" y="157"/>
                </a:cubicBezTo>
                <a:cubicBezTo>
                  <a:pt x="83" y="157"/>
                  <a:pt x="87" y="157"/>
                  <a:pt x="92" y="157"/>
                </a:cubicBezTo>
                <a:cubicBezTo>
                  <a:pt x="95" y="157"/>
                  <a:pt x="97" y="155"/>
                  <a:pt x="98" y="153"/>
                </a:cubicBezTo>
                <a:cubicBezTo>
                  <a:pt x="100" y="148"/>
                  <a:pt x="102" y="143"/>
                  <a:pt x="103" y="139"/>
                </a:cubicBezTo>
                <a:cubicBezTo>
                  <a:pt x="104" y="135"/>
                  <a:pt x="105" y="133"/>
                  <a:pt x="108" y="132"/>
                </a:cubicBezTo>
                <a:cubicBezTo>
                  <a:pt x="109" y="132"/>
                  <a:pt x="110" y="132"/>
                  <a:pt x="110" y="132"/>
                </a:cubicBezTo>
                <a:cubicBezTo>
                  <a:pt x="111" y="132"/>
                  <a:pt x="111" y="132"/>
                  <a:pt x="112" y="132"/>
                </a:cubicBezTo>
                <a:cubicBezTo>
                  <a:pt x="118" y="134"/>
                  <a:pt x="123" y="136"/>
                  <a:pt x="129" y="138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3" y="138"/>
                  <a:pt x="134" y="137"/>
                  <a:pt x="136" y="136"/>
                </a:cubicBezTo>
                <a:cubicBezTo>
                  <a:pt x="139" y="132"/>
                  <a:pt x="142" y="129"/>
                  <a:pt x="145" y="125"/>
                </a:cubicBezTo>
                <a:cubicBezTo>
                  <a:pt x="147" y="123"/>
                  <a:pt x="148" y="121"/>
                  <a:pt x="146" y="118"/>
                </a:cubicBezTo>
                <a:cubicBezTo>
                  <a:pt x="144" y="114"/>
                  <a:pt x="142" y="109"/>
                  <a:pt x="140" y="105"/>
                </a:cubicBezTo>
                <a:cubicBezTo>
                  <a:pt x="138" y="102"/>
                  <a:pt x="138" y="100"/>
                  <a:pt x="139" y="97"/>
                </a:cubicBezTo>
                <a:cubicBezTo>
                  <a:pt x="140" y="96"/>
                  <a:pt x="140" y="95"/>
                  <a:pt x="141" y="95"/>
                </a:cubicBezTo>
                <a:cubicBezTo>
                  <a:pt x="144" y="93"/>
                  <a:pt x="148" y="92"/>
                  <a:pt x="151" y="90"/>
                </a:cubicBezTo>
                <a:cubicBezTo>
                  <a:pt x="154" y="89"/>
                  <a:pt x="156" y="87"/>
                  <a:pt x="158" y="86"/>
                </a:cubicBezTo>
                <a:cubicBezTo>
                  <a:pt x="160" y="85"/>
                  <a:pt x="161" y="83"/>
                  <a:pt x="161" y="81"/>
                </a:cubicBezTo>
                <a:cubicBezTo>
                  <a:pt x="160" y="77"/>
                  <a:pt x="160" y="72"/>
                  <a:pt x="160" y="67"/>
                </a:cubicBezTo>
                <a:cubicBezTo>
                  <a:pt x="160" y="64"/>
                  <a:pt x="158" y="62"/>
                  <a:pt x="155" y="61"/>
                </a:cubicBezTo>
                <a:cubicBezTo>
                  <a:pt x="150" y="59"/>
                  <a:pt x="144" y="57"/>
                  <a:pt x="139" y="55"/>
                </a:cubicBezTo>
                <a:cubicBezTo>
                  <a:pt x="138" y="55"/>
                  <a:pt x="137" y="55"/>
                  <a:pt x="137" y="55"/>
                </a:cubicBezTo>
                <a:cubicBezTo>
                  <a:pt x="136" y="52"/>
                  <a:pt x="134" y="50"/>
                  <a:pt x="135" y="47"/>
                </a:cubicBezTo>
                <a:cubicBezTo>
                  <a:pt x="138" y="42"/>
                  <a:pt x="139" y="36"/>
                  <a:pt x="141" y="31"/>
                </a:cubicBezTo>
                <a:cubicBezTo>
                  <a:pt x="142" y="28"/>
                  <a:pt x="141" y="26"/>
                  <a:pt x="138" y="24"/>
                </a:cubicBezTo>
                <a:cubicBezTo>
                  <a:pt x="135" y="21"/>
                  <a:pt x="131" y="18"/>
                  <a:pt x="128" y="15"/>
                </a:cubicBezTo>
                <a:cubicBezTo>
                  <a:pt x="127" y="14"/>
                  <a:pt x="125" y="13"/>
                  <a:pt x="124" y="13"/>
                </a:cubicBezTo>
                <a:cubicBezTo>
                  <a:pt x="123" y="13"/>
                  <a:pt x="122" y="13"/>
                  <a:pt x="121" y="14"/>
                </a:cubicBezTo>
                <a:cubicBezTo>
                  <a:pt x="116" y="16"/>
                  <a:pt x="110" y="19"/>
                  <a:pt x="105" y="22"/>
                </a:cubicBezTo>
                <a:cubicBezTo>
                  <a:pt x="104" y="22"/>
                  <a:pt x="104" y="22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0" y="21"/>
                  <a:pt x="97" y="21"/>
                  <a:pt x="96" y="18"/>
                </a:cubicBezTo>
                <a:cubicBezTo>
                  <a:pt x="94" y="12"/>
                  <a:pt x="91" y="8"/>
                  <a:pt x="88" y="3"/>
                </a:cubicBezTo>
                <a:cubicBezTo>
                  <a:pt x="87" y="1"/>
                  <a:pt x="86" y="0"/>
                  <a:pt x="83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10"/>
          <p:cNvSpPr>
            <a:spLocks noEditPoints="1"/>
          </p:cNvSpPr>
          <p:nvPr/>
        </p:nvSpPr>
        <p:spPr bwMode="auto">
          <a:xfrm>
            <a:off x="5140779" y="4468141"/>
            <a:ext cx="105455" cy="104236"/>
          </a:xfrm>
          <a:custGeom>
            <a:avLst/>
            <a:gdLst>
              <a:gd name="T0" fmla="*/ 24 w 73"/>
              <a:gd name="T1" fmla="*/ 37 h 72"/>
              <a:gd name="T2" fmla="*/ 37 w 73"/>
              <a:gd name="T3" fmla="*/ 23 h 72"/>
              <a:gd name="T4" fmla="*/ 37 w 73"/>
              <a:gd name="T5" fmla="*/ 49 h 72"/>
              <a:gd name="T6" fmla="*/ 38 w 73"/>
              <a:gd name="T7" fmla="*/ 0 h 72"/>
              <a:gd name="T8" fmla="*/ 31 w 73"/>
              <a:gd name="T9" fmla="*/ 1 h 72"/>
              <a:gd name="T10" fmla="*/ 26 w 73"/>
              <a:gd name="T11" fmla="*/ 9 h 72"/>
              <a:gd name="T12" fmla="*/ 23 w 73"/>
              <a:gd name="T13" fmla="*/ 12 h 72"/>
              <a:gd name="T14" fmla="*/ 16 w 73"/>
              <a:gd name="T15" fmla="*/ 10 h 72"/>
              <a:gd name="T16" fmla="*/ 12 w 73"/>
              <a:gd name="T17" fmla="*/ 10 h 72"/>
              <a:gd name="T18" fmla="*/ 7 w 73"/>
              <a:gd name="T19" fmla="*/ 18 h 72"/>
              <a:gd name="T20" fmla="*/ 10 w 73"/>
              <a:gd name="T21" fmla="*/ 28 h 72"/>
              <a:gd name="T22" fmla="*/ 4 w 73"/>
              <a:gd name="T23" fmla="*/ 31 h 72"/>
              <a:gd name="T24" fmla="*/ 0 w 73"/>
              <a:gd name="T25" fmla="*/ 35 h 72"/>
              <a:gd name="T26" fmla="*/ 2 w 73"/>
              <a:gd name="T27" fmla="*/ 44 h 72"/>
              <a:gd name="T28" fmla="*/ 11 w 73"/>
              <a:gd name="T29" fmla="*/ 48 h 72"/>
              <a:gd name="T30" fmla="*/ 9 w 73"/>
              <a:gd name="T31" fmla="*/ 58 h 72"/>
              <a:gd name="T32" fmla="*/ 15 w 73"/>
              <a:gd name="T33" fmla="*/ 65 h 72"/>
              <a:gd name="T34" fmla="*/ 18 w 73"/>
              <a:gd name="T35" fmla="*/ 66 h 72"/>
              <a:gd name="T36" fmla="*/ 26 w 73"/>
              <a:gd name="T37" fmla="*/ 62 h 72"/>
              <a:gd name="T38" fmla="*/ 30 w 73"/>
              <a:gd name="T39" fmla="*/ 64 h 72"/>
              <a:gd name="T40" fmla="*/ 33 w 73"/>
              <a:gd name="T41" fmla="*/ 71 h 72"/>
              <a:gd name="T42" fmla="*/ 36 w 73"/>
              <a:gd name="T43" fmla="*/ 72 h 72"/>
              <a:gd name="T44" fmla="*/ 45 w 73"/>
              <a:gd name="T45" fmla="*/ 70 h 72"/>
              <a:gd name="T46" fmla="*/ 50 w 73"/>
              <a:gd name="T47" fmla="*/ 61 h 72"/>
              <a:gd name="T48" fmla="*/ 51 w 73"/>
              <a:gd name="T49" fmla="*/ 61 h 72"/>
              <a:gd name="T50" fmla="*/ 60 w 73"/>
              <a:gd name="T51" fmla="*/ 63 h 72"/>
              <a:gd name="T52" fmla="*/ 66 w 73"/>
              <a:gd name="T53" fmla="*/ 58 h 72"/>
              <a:gd name="T54" fmla="*/ 64 w 73"/>
              <a:gd name="T55" fmla="*/ 48 h 72"/>
              <a:gd name="T56" fmla="*/ 65 w 73"/>
              <a:gd name="T57" fmla="*/ 44 h 72"/>
              <a:gd name="T58" fmla="*/ 72 w 73"/>
              <a:gd name="T59" fmla="*/ 40 h 72"/>
              <a:gd name="T60" fmla="*/ 73 w 73"/>
              <a:gd name="T61" fmla="*/ 31 h 72"/>
              <a:gd name="T62" fmla="*/ 63 w 73"/>
              <a:gd name="T63" fmla="*/ 25 h 72"/>
              <a:gd name="T64" fmla="*/ 62 w 73"/>
              <a:gd name="T65" fmla="*/ 22 h 72"/>
              <a:gd name="T66" fmla="*/ 63 w 73"/>
              <a:gd name="T67" fmla="*/ 11 h 72"/>
              <a:gd name="T68" fmla="*/ 57 w 73"/>
              <a:gd name="T69" fmla="*/ 6 h 72"/>
              <a:gd name="T70" fmla="*/ 48 w 73"/>
              <a:gd name="T71" fmla="*/ 10 h 72"/>
              <a:gd name="T72" fmla="*/ 44 w 73"/>
              <a:gd name="T73" fmla="*/ 8 h 72"/>
              <a:gd name="T74" fmla="*/ 38 w 73"/>
              <a:gd name="T7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72">
                <a:moveTo>
                  <a:pt x="37" y="49"/>
                </a:moveTo>
                <a:cubicBezTo>
                  <a:pt x="30" y="49"/>
                  <a:pt x="24" y="44"/>
                  <a:pt x="24" y="37"/>
                </a:cubicBezTo>
                <a:cubicBezTo>
                  <a:pt x="23" y="30"/>
                  <a:pt x="29" y="24"/>
                  <a:pt x="36" y="23"/>
                </a:cubicBezTo>
                <a:cubicBezTo>
                  <a:pt x="36" y="23"/>
                  <a:pt x="37" y="23"/>
                  <a:pt x="37" y="23"/>
                </a:cubicBezTo>
                <a:cubicBezTo>
                  <a:pt x="44" y="23"/>
                  <a:pt x="49" y="29"/>
                  <a:pt x="50" y="35"/>
                </a:cubicBezTo>
                <a:cubicBezTo>
                  <a:pt x="50" y="42"/>
                  <a:pt x="45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moveTo>
                  <a:pt x="38" y="0"/>
                </a:move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3" y="1"/>
                  <a:pt x="31" y="1"/>
                </a:cubicBezTo>
                <a:cubicBezTo>
                  <a:pt x="30" y="1"/>
                  <a:pt x="29" y="1"/>
                  <a:pt x="29" y="2"/>
                </a:cubicBezTo>
                <a:cubicBezTo>
                  <a:pt x="28" y="5"/>
                  <a:pt x="27" y="7"/>
                  <a:pt x="26" y="9"/>
                </a:cubicBezTo>
                <a:cubicBezTo>
                  <a:pt x="26" y="10"/>
                  <a:pt x="25" y="11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0" y="11"/>
                  <a:pt x="18" y="10"/>
                  <a:pt x="16" y="10"/>
                </a:cubicBezTo>
                <a:cubicBezTo>
                  <a:pt x="15" y="9"/>
                  <a:pt x="14" y="9"/>
                  <a:pt x="13" y="9"/>
                </a:cubicBezTo>
                <a:cubicBezTo>
                  <a:pt x="13" y="9"/>
                  <a:pt x="12" y="10"/>
                  <a:pt x="12" y="10"/>
                </a:cubicBezTo>
                <a:cubicBezTo>
                  <a:pt x="10" y="12"/>
                  <a:pt x="9" y="13"/>
                  <a:pt x="7" y="15"/>
                </a:cubicBezTo>
                <a:cubicBezTo>
                  <a:pt x="6" y="16"/>
                  <a:pt x="6" y="17"/>
                  <a:pt x="7" y="18"/>
                </a:cubicBezTo>
                <a:cubicBezTo>
                  <a:pt x="8" y="20"/>
                  <a:pt x="9" y="22"/>
                  <a:pt x="10" y="24"/>
                </a:cubicBezTo>
                <a:cubicBezTo>
                  <a:pt x="10" y="25"/>
                  <a:pt x="11" y="27"/>
                  <a:pt x="10" y="28"/>
                </a:cubicBezTo>
                <a:cubicBezTo>
                  <a:pt x="10" y="28"/>
                  <a:pt x="9" y="29"/>
                  <a:pt x="9" y="29"/>
                </a:cubicBezTo>
                <a:cubicBezTo>
                  <a:pt x="7" y="30"/>
                  <a:pt x="6" y="30"/>
                  <a:pt x="4" y="31"/>
                </a:cubicBezTo>
                <a:cubicBezTo>
                  <a:pt x="3" y="32"/>
                  <a:pt x="2" y="32"/>
                  <a:pt x="1" y="33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37"/>
                  <a:pt x="0" y="39"/>
                  <a:pt x="0" y="42"/>
                </a:cubicBezTo>
                <a:cubicBezTo>
                  <a:pt x="0" y="43"/>
                  <a:pt x="1" y="44"/>
                  <a:pt x="2" y="44"/>
                </a:cubicBezTo>
                <a:cubicBezTo>
                  <a:pt x="5" y="45"/>
                  <a:pt x="7" y="46"/>
                  <a:pt x="9" y="47"/>
                </a:cubicBezTo>
                <a:cubicBezTo>
                  <a:pt x="10" y="47"/>
                  <a:pt x="11" y="47"/>
                  <a:pt x="11" y="48"/>
                </a:cubicBezTo>
                <a:cubicBezTo>
                  <a:pt x="12" y="49"/>
                  <a:pt x="12" y="50"/>
                  <a:pt x="12" y="51"/>
                </a:cubicBezTo>
                <a:cubicBezTo>
                  <a:pt x="11" y="53"/>
                  <a:pt x="10" y="56"/>
                  <a:pt x="9" y="58"/>
                </a:cubicBezTo>
                <a:cubicBezTo>
                  <a:pt x="9" y="59"/>
                  <a:pt x="9" y="60"/>
                  <a:pt x="10" y="61"/>
                </a:cubicBezTo>
                <a:cubicBezTo>
                  <a:pt x="12" y="62"/>
                  <a:pt x="13" y="64"/>
                  <a:pt x="15" y="65"/>
                </a:cubicBezTo>
                <a:cubicBezTo>
                  <a:pt x="16" y="66"/>
                  <a:pt x="16" y="66"/>
                  <a:pt x="17" y="66"/>
                </a:cubicBezTo>
                <a:cubicBezTo>
                  <a:pt x="17" y="66"/>
                  <a:pt x="18" y="66"/>
                  <a:pt x="18" y="66"/>
                </a:cubicBezTo>
                <a:cubicBezTo>
                  <a:pt x="20" y="65"/>
                  <a:pt x="23" y="64"/>
                  <a:pt x="25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9" y="63"/>
                  <a:pt x="30" y="64"/>
                </a:cubicBezTo>
                <a:cubicBezTo>
                  <a:pt x="30" y="65"/>
                  <a:pt x="30" y="65"/>
                  <a:pt x="30" y="66"/>
                </a:cubicBezTo>
                <a:cubicBezTo>
                  <a:pt x="31" y="68"/>
                  <a:pt x="32" y="69"/>
                  <a:pt x="33" y="71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6" y="72"/>
                  <a:pt x="36" y="72"/>
                </a:cubicBezTo>
                <a:cubicBezTo>
                  <a:pt x="38" y="72"/>
                  <a:pt x="40" y="72"/>
                  <a:pt x="42" y="72"/>
                </a:cubicBezTo>
                <a:cubicBezTo>
                  <a:pt x="44" y="72"/>
                  <a:pt x="44" y="71"/>
                  <a:pt x="45" y="70"/>
                </a:cubicBezTo>
                <a:cubicBezTo>
                  <a:pt x="46" y="68"/>
                  <a:pt x="47" y="66"/>
                  <a:pt x="47" y="64"/>
                </a:cubicBezTo>
                <a:cubicBezTo>
                  <a:pt x="48" y="62"/>
                  <a:pt x="48" y="61"/>
                  <a:pt x="50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4" y="62"/>
                  <a:pt x="56" y="62"/>
                  <a:pt x="59" y="63"/>
                </a:cubicBezTo>
                <a:cubicBezTo>
                  <a:pt x="59" y="63"/>
                  <a:pt x="60" y="63"/>
                  <a:pt x="60" y="63"/>
                </a:cubicBezTo>
                <a:cubicBezTo>
                  <a:pt x="61" y="63"/>
                  <a:pt x="61" y="63"/>
                  <a:pt x="62" y="62"/>
                </a:cubicBezTo>
                <a:cubicBezTo>
                  <a:pt x="63" y="61"/>
                  <a:pt x="65" y="59"/>
                  <a:pt x="66" y="58"/>
                </a:cubicBezTo>
                <a:cubicBezTo>
                  <a:pt x="67" y="57"/>
                  <a:pt x="67" y="56"/>
                  <a:pt x="67" y="54"/>
                </a:cubicBezTo>
                <a:cubicBezTo>
                  <a:pt x="66" y="52"/>
                  <a:pt x="65" y="50"/>
                  <a:pt x="64" y="48"/>
                </a:cubicBezTo>
                <a:cubicBezTo>
                  <a:pt x="63" y="47"/>
                  <a:pt x="63" y="46"/>
                  <a:pt x="64" y="45"/>
                </a:cubicBezTo>
                <a:cubicBezTo>
                  <a:pt x="64" y="44"/>
                  <a:pt x="64" y="44"/>
                  <a:pt x="65" y="44"/>
                </a:cubicBezTo>
                <a:cubicBezTo>
                  <a:pt x="66" y="43"/>
                  <a:pt x="68" y="42"/>
                  <a:pt x="69" y="41"/>
                </a:cubicBezTo>
                <a:cubicBezTo>
                  <a:pt x="70" y="41"/>
                  <a:pt x="71" y="40"/>
                  <a:pt x="72" y="40"/>
                </a:cubicBezTo>
                <a:cubicBezTo>
                  <a:pt x="73" y="39"/>
                  <a:pt x="73" y="38"/>
                  <a:pt x="73" y="37"/>
                </a:cubicBezTo>
                <a:cubicBezTo>
                  <a:pt x="73" y="35"/>
                  <a:pt x="73" y="33"/>
                  <a:pt x="73" y="31"/>
                </a:cubicBezTo>
                <a:cubicBezTo>
                  <a:pt x="73" y="29"/>
                  <a:pt x="72" y="28"/>
                  <a:pt x="71" y="28"/>
                </a:cubicBezTo>
                <a:cubicBezTo>
                  <a:pt x="68" y="27"/>
                  <a:pt x="66" y="26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2" y="24"/>
                  <a:pt x="61" y="23"/>
                  <a:pt x="62" y="22"/>
                </a:cubicBezTo>
                <a:cubicBezTo>
                  <a:pt x="63" y="19"/>
                  <a:pt x="64" y="17"/>
                  <a:pt x="64" y="14"/>
                </a:cubicBezTo>
                <a:cubicBezTo>
                  <a:pt x="65" y="13"/>
                  <a:pt x="64" y="12"/>
                  <a:pt x="63" y="11"/>
                </a:cubicBezTo>
                <a:cubicBezTo>
                  <a:pt x="62" y="10"/>
                  <a:pt x="60" y="9"/>
                  <a:pt x="58" y="7"/>
                </a:cubicBezTo>
                <a:cubicBezTo>
                  <a:pt x="58" y="7"/>
                  <a:pt x="57" y="6"/>
                  <a:pt x="57" y="6"/>
                </a:cubicBezTo>
                <a:cubicBezTo>
                  <a:pt x="56" y="6"/>
                  <a:pt x="56" y="6"/>
                  <a:pt x="56" y="7"/>
                </a:cubicBezTo>
                <a:cubicBezTo>
                  <a:pt x="53" y="8"/>
                  <a:pt x="50" y="9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4" y="8"/>
                </a:cubicBezTo>
                <a:cubicBezTo>
                  <a:pt x="43" y="6"/>
                  <a:pt x="42" y="4"/>
                  <a:pt x="40" y="2"/>
                </a:cubicBezTo>
                <a:cubicBezTo>
                  <a:pt x="40" y="1"/>
                  <a:pt x="39" y="0"/>
                  <a:pt x="38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11"/>
          <p:cNvSpPr>
            <a:spLocks noEditPoints="1"/>
          </p:cNvSpPr>
          <p:nvPr/>
        </p:nvSpPr>
        <p:spPr bwMode="auto">
          <a:xfrm>
            <a:off x="5627215" y="3704353"/>
            <a:ext cx="155440" cy="296860"/>
          </a:xfrm>
          <a:custGeom>
            <a:avLst/>
            <a:gdLst>
              <a:gd name="T0" fmla="*/ 54 w 108"/>
              <a:gd name="T1" fmla="*/ 199 h 206"/>
              <a:gd name="T2" fmla="*/ 43 w 108"/>
              <a:gd name="T3" fmla="*/ 188 h 206"/>
              <a:gd name="T4" fmla="*/ 54 w 108"/>
              <a:gd name="T5" fmla="*/ 177 h 206"/>
              <a:gd name="T6" fmla="*/ 65 w 108"/>
              <a:gd name="T7" fmla="*/ 188 h 206"/>
              <a:gd name="T8" fmla="*/ 54 w 108"/>
              <a:gd name="T9" fmla="*/ 199 h 206"/>
              <a:gd name="T10" fmla="*/ 12 w 108"/>
              <a:gd name="T11" fmla="*/ 167 h 206"/>
              <a:gd name="T12" fmla="*/ 12 w 108"/>
              <a:gd name="T13" fmla="*/ 40 h 206"/>
              <a:gd name="T14" fmla="*/ 96 w 108"/>
              <a:gd name="T15" fmla="*/ 40 h 206"/>
              <a:gd name="T16" fmla="*/ 96 w 108"/>
              <a:gd name="T17" fmla="*/ 167 h 206"/>
              <a:gd name="T18" fmla="*/ 12 w 108"/>
              <a:gd name="T19" fmla="*/ 167 h 206"/>
              <a:gd name="T20" fmla="*/ 41 w 108"/>
              <a:gd name="T21" fmla="*/ 25 h 206"/>
              <a:gd name="T22" fmla="*/ 37 w 108"/>
              <a:gd name="T23" fmla="*/ 21 h 206"/>
              <a:gd name="T24" fmla="*/ 41 w 108"/>
              <a:gd name="T25" fmla="*/ 17 h 206"/>
              <a:gd name="T26" fmla="*/ 68 w 108"/>
              <a:gd name="T27" fmla="*/ 17 h 206"/>
              <a:gd name="T28" fmla="*/ 72 w 108"/>
              <a:gd name="T29" fmla="*/ 21 h 206"/>
              <a:gd name="T30" fmla="*/ 68 w 108"/>
              <a:gd name="T31" fmla="*/ 25 h 206"/>
              <a:gd name="T32" fmla="*/ 41 w 108"/>
              <a:gd name="T33" fmla="*/ 25 h 206"/>
              <a:gd name="T34" fmla="*/ 94 w 108"/>
              <a:gd name="T35" fmla="*/ 0 h 206"/>
              <a:gd name="T36" fmla="*/ 14 w 108"/>
              <a:gd name="T37" fmla="*/ 0 h 206"/>
              <a:gd name="T38" fmla="*/ 0 w 108"/>
              <a:gd name="T39" fmla="*/ 15 h 206"/>
              <a:gd name="T40" fmla="*/ 0 w 108"/>
              <a:gd name="T41" fmla="*/ 192 h 206"/>
              <a:gd name="T42" fmla="*/ 14 w 108"/>
              <a:gd name="T43" fmla="*/ 206 h 206"/>
              <a:gd name="T44" fmla="*/ 94 w 108"/>
              <a:gd name="T45" fmla="*/ 206 h 206"/>
              <a:gd name="T46" fmla="*/ 108 w 108"/>
              <a:gd name="T47" fmla="*/ 192 h 206"/>
              <a:gd name="T48" fmla="*/ 108 w 108"/>
              <a:gd name="T49" fmla="*/ 15 h 206"/>
              <a:gd name="T50" fmla="*/ 94 w 108"/>
              <a:gd name="T5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8" h="206">
                <a:moveTo>
                  <a:pt x="54" y="199"/>
                </a:moveTo>
                <a:cubicBezTo>
                  <a:pt x="48" y="199"/>
                  <a:pt x="43" y="194"/>
                  <a:pt x="43" y="188"/>
                </a:cubicBezTo>
                <a:cubicBezTo>
                  <a:pt x="43" y="182"/>
                  <a:pt x="48" y="177"/>
                  <a:pt x="54" y="177"/>
                </a:cubicBezTo>
                <a:cubicBezTo>
                  <a:pt x="60" y="177"/>
                  <a:pt x="65" y="182"/>
                  <a:pt x="65" y="188"/>
                </a:cubicBezTo>
                <a:cubicBezTo>
                  <a:pt x="65" y="194"/>
                  <a:pt x="60" y="199"/>
                  <a:pt x="54" y="199"/>
                </a:cubicBezTo>
                <a:moveTo>
                  <a:pt x="12" y="167"/>
                </a:moveTo>
                <a:cubicBezTo>
                  <a:pt x="12" y="40"/>
                  <a:pt x="12" y="40"/>
                  <a:pt x="1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12" y="167"/>
                  <a:pt x="12" y="167"/>
                  <a:pt x="12" y="167"/>
                </a:cubicBezTo>
                <a:moveTo>
                  <a:pt x="41" y="25"/>
                </a:moveTo>
                <a:cubicBezTo>
                  <a:pt x="39" y="25"/>
                  <a:pt x="37" y="23"/>
                  <a:pt x="37" y="21"/>
                </a:cubicBezTo>
                <a:cubicBezTo>
                  <a:pt x="37" y="19"/>
                  <a:pt x="39" y="17"/>
                  <a:pt x="4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7"/>
                  <a:pt x="72" y="19"/>
                  <a:pt x="72" y="21"/>
                </a:cubicBezTo>
                <a:cubicBezTo>
                  <a:pt x="72" y="23"/>
                  <a:pt x="70" y="25"/>
                  <a:pt x="68" y="25"/>
                </a:cubicBezTo>
                <a:cubicBezTo>
                  <a:pt x="41" y="25"/>
                  <a:pt x="41" y="25"/>
                  <a:pt x="41" y="25"/>
                </a:cubicBezTo>
                <a:moveTo>
                  <a:pt x="9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0"/>
                  <a:pt x="6" y="206"/>
                  <a:pt x="14" y="206"/>
                </a:cubicBezTo>
                <a:cubicBezTo>
                  <a:pt x="94" y="206"/>
                  <a:pt x="94" y="206"/>
                  <a:pt x="94" y="206"/>
                </a:cubicBezTo>
                <a:cubicBezTo>
                  <a:pt x="102" y="206"/>
                  <a:pt x="108" y="200"/>
                  <a:pt x="108" y="192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7"/>
                  <a:pt x="102" y="0"/>
                  <a:pt x="94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12"/>
          <p:cNvSpPr>
            <a:spLocks noEditPoints="1"/>
          </p:cNvSpPr>
          <p:nvPr/>
        </p:nvSpPr>
        <p:spPr bwMode="auto">
          <a:xfrm>
            <a:off x="7068844" y="3561714"/>
            <a:ext cx="187137" cy="178603"/>
          </a:xfrm>
          <a:custGeom>
            <a:avLst/>
            <a:gdLst>
              <a:gd name="T0" fmla="*/ 86 w 130"/>
              <a:gd name="T1" fmla="*/ 74 h 124"/>
              <a:gd name="T2" fmla="*/ 55 w 130"/>
              <a:gd name="T3" fmla="*/ 44 h 124"/>
              <a:gd name="T4" fmla="*/ 86 w 130"/>
              <a:gd name="T5" fmla="*/ 13 h 124"/>
              <a:gd name="T6" fmla="*/ 116 w 130"/>
              <a:gd name="T7" fmla="*/ 44 h 124"/>
              <a:gd name="T8" fmla="*/ 86 w 130"/>
              <a:gd name="T9" fmla="*/ 74 h 124"/>
              <a:gd name="T10" fmla="*/ 86 w 130"/>
              <a:gd name="T11" fmla="*/ 0 h 124"/>
              <a:gd name="T12" fmla="*/ 42 w 130"/>
              <a:gd name="T13" fmla="*/ 44 h 124"/>
              <a:gd name="T14" fmla="*/ 46 w 130"/>
              <a:gd name="T15" fmla="*/ 62 h 124"/>
              <a:gd name="T16" fmla="*/ 3 w 130"/>
              <a:gd name="T17" fmla="*/ 104 h 124"/>
              <a:gd name="T18" fmla="*/ 3 w 130"/>
              <a:gd name="T19" fmla="*/ 116 h 124"/>
              <a:gd name="T20" fmla="*/ 8 w 130"/>
              <a:gd name="T21" fmla="*/ 121 h 124"/>
              <a:gd name="T22" fmla="*/ 14 w 130"/>
              <a:gd name="T23" fmla="*/ 124 h 124"/>
              <a:gd name="T24" fmla="*/ 20 w 130"/>
              <a:gd name="T25" fmla="*/ 121 h 124"/>
              <a:gd name="T26" fmla="*/ 61 w 130"/>
              <a:gd name="T27" fmla="*/ 80 h 124"/>
              <a:gd name="T28" fmla="*/ 86 w 130"/>
              <a:gd name="T29" fmla="*/ 88 h 124"/>
              <a:gd name="T30" fmla="*/ 130 w 130"/>
              <a:gd name="T31" fmla="*/ 44 h 124"/>
              <a:gd name="T32" fmla="*/ 86 w 130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0" h="124">
                <a:moveTo>
                  <a:pt x="86" y="74"/>
                </a:moveTo>
                <a:cubicBezTo>
                  <a:pt x="69" y="74"/>
                  <a:pt x="55" y="61"/>
                  <a:pt x="55" y="44"/>
                </a:cubicBezTo>
                <a:cubicBezTo>
                  <a:pt x="55" y="27"/>
                  <a:pt x="69" y="13"/>
                  <a:pt x="86" y="13"/>
                </a:cubicBezTo>
                <a:cubicBezTo>
                  <a:pt x="103" y="13"/>
                  <a:pt x="116" y="27"/>
                  <a:pt x="116" y="44"/>
                </a:cubicBezTo>
                <a:cubicBezTo>
                  <a:pt x="116" y="61"/>
                  <a:pt x="103" y="74"/>
                  <a:pt x="86" y="74"/>
                </a:cubicBezTo>
                <a:moveTo>
                  <a:pt x="86" y="0"/>
                </a:moveTo>
                <a:cubicBezTo>
                  <a:pt x="62" y="0"/>
                  <a:pt x="42" y="19"/>
                  <a:pt x="42" y="44"/>
                </a:cubicBezTo>
                <a:cubicBezTo>
                  <a:pt x="42" y="50"/>
                  <a:pt x="43" y="56"/>
                  <a:pt x="46" y="62"/>
                </a:cubicBezTo>
                <a:cubicBezTo>
                  <a:pt x="3" y="104"/>
                  <a:pt x="3" y="104"/>
                  <a:pt x="3" y="104"/>
                </a:cubicBezTo>
                <a:cubicBezTo>
                  <a:pt x="0" y="108"/>
                  <a:pt x="0" y="113"/>
                  <a:pt x="3" y="116"/>
                </a:cubicBezTo>
                <a:cubicBezTo>
                  <a:pt x="8" y="121"/>
                  <a:pt x="8" y="121"/>
                  <a:pt x="8" y="121"/>
                </a:cubicBezTo>
                <a:cubicBezTo>
                  <a:pt x="10" y="123"/>
                  <a:pt x="12" y="124"/>
                  <a:pt x="14" y="124"/>
                </a:cubicBezTo>
                <a:cubicBezTo>
                  <a:pt x="16" y="124"/>
                  <a:pt x="19" y="123"/>
                  <a:pt x="20" y="121"/>
                </a:cubicBezTo>
                <a:cubicBezTo>
                  <a:pt x="61" y="80"/>
                  <a:pt x="61" y="80"/>
                  <a:pt x="61" y="80"/>
                </a:cubicBezTo>
                <a:cubicBezTo>
                  <a:pt x="68" y="85"/>
                  <a:pt x="77" y="88"/>
                  <a:pt x="86" y="88"/>
                </a:cubicBezTo>
                <a:cubicBezTo>
                  <a:pt x="110" y="88"/>
                  <a:pt x="130" y="68"/>
                  <a:pt x="130" y="44"/>
                </a:cubicBezTo>
                <a:cubicBezTo>
                  <a:pt x="130" y="19"/>
                  <a:pt x="110" y="0"/>
                  <a:pt x="86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13"/>
          <p:cNvSpPr/>
          <p:nvPr/>
        </p:nvSpPr>
        <p:spPr bwMode="auto">
          <a:xfrm>
            <a:off x="5702191" y="4683319"/>
            <a:ext cx="40231" cy="44499"/>
          </a:xfrm>
          <a:custGeom>
            <a:avLst/>
            <a:gdLst>
              <a:gd name="T0" fmla="*/ 1 w 28"/>
              <a:gd name="T1" fmla="*/ 0 h 31"/>
              <a:gd name="T2" fmla="*/ 0 w 28"/>
              <a:gd name="T3" fmla="*/ 8 h 31"/>
              <a:gd name="T4" fmla="*/ 21 w 28"/>
              <a:gd name="T5" fmla="*/ 31 h 31"/>
              <a:gd name="T6" fmla="*/ 21 w 28"/>
              <a:gd name="T7" fmla="*/ 31 h 31"/>
              <a:gd name="T8" fmla="*/ 28 w 28"/>
              <a:gd name="T9" fmla="*/ 21 h 31"/>
              <a:gd name="T10" fmla="*/ 9 w 28"/>
              <a:gd name="T11" fmla="*/ 1 h 31"/>
              <a:gd name="T12" fmla="*/ 1 w 28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1">
                <a:moveTo>
                  <a:pt x="1" y="0"/>
                </a:moveTo>
                <a:cubicBezTo>
                  <a:pt x="0" y="8"/>
                  <a:pt x="0" y="8"/>
                  <a:pt x="0" y="8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26"/>
                  <a:pt x="24" y="23"/>
                  <a:pt x="28" y="21"/>
                </a:cubicBezTo>
                <a:cubicBezTo>
                  <a:pt x="9" y="1"/>
                  <a:pt x="9" y="1"/>
                  <a:pt x="9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14"/>
          <p:cNvSpPr/>
          <p:nvPr/>
        </p:nvSpPr>
        <p:spPr bwMode="auto">
          <a:xfrm>
            <a:off x="5758272" y="4701606"/>
            <a:ext cx="53033" cy="30478"/>
          </a:xfrm>
          <a:custGeom>
            <a:avLst/>
            <a:gdLst>
              <a:gd name="T0" fmla="*/ 30 w 37"/>
              <a:gd name="T1" fmla="*/ 0 h 21"/>
              <a:gd name="T2" fmla="*/ 0 w 37"/>
              <a:gd name="T3" fmla="*/ 10 h 21"/>
              <a:gd name="T4" fmla="*/ 3 w 37"/>
              <a:gd name="T5" fmla="*/ 18 h 21"/>
              <a:gd name="T6" fmla="*/ 3 w 37"/>
              <a:gd name="T7" fmla="*/ 21 h 21"/>
              <a:gd name="T8" fmla="*/ 34 w 37"/>
              <a:gd name="T9" fmla="*/ 10 h 21"/>
              <a:gd name="T10" fmla="*/ 37 w 37"/>
              <a:gd name="T11" fmla="*/ 3 h 21"/>
              <a:gd name="T12" fmla="*/ 30 w 37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30" y="0"/>
                </a:move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3" y="15"/>
                  <a:pt x="3" y="18"/>
                </a:cubicBezTo>
                <a:cubicBezTo>
                  <a:pt x="3" y="19"/>
                  <a:pt x="3" y="20"/>
                  <a:pt x="3" y="21"/>
                </a:cubicBezTo>
                <a:cubicBezTo>
                  <a:pt x="34" y="10"/>
                  <a:pt x="34" y="10"/>
                  <a:pt x="34" y="10"/>
                </a:cubicBezTo>
                <a:cubicBezTo>
                  <a:pt x="37" y="3"/>
                  <a:pt x="37" y="3"/>
                  <a:pt x="37" y="3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5"/>
          <p:cNvSpPr>
            <a:spLocks noEditPoints="1"/>
          </p:cNvSpPr>
          <p:nvPr/>
        </p:nvSpPr>
        <p:spPr bwMode="auto">
          <a:xfrm>
            <a:off x="5640016" y="4627239"/>
            <a:ext cx="214568" cy="199939"/>
          </a:xfrm>
          <a:custGeom>
            <a:avLst/>
            <a:gdLst>
              <a:gd name="T0" fmla="*/ 70 w 149"/>
              <a:gd name="T1" fmla="*/ 15 h 139"/>
              <a:gd name="T2" fmla="*/ 70 w 149"/>
              <a:gd name="T3" fmla="*/ 6 h 139"/>
              <a:gd name="T4" fmla="*/ 75 w 149"/>
              <a:gd name="T5" fmla="*/ 2 h 139"/>
              <a:gd name="T6" fmla="*/ 79 w 149"/>
              <a:gd name="T7" fmla="*/ 6 h 139"/>
              <a:gd name="T8" fmla="*/ 79 w 149"/>
              <a:gd name="T9" fmla="*/ 15 h 139"/>
              <a:gd name="T10" fmla="*/ 133 w 149"/>
              <a:gd name="T11" fmla="*/ 66 h 139"/>
              <a:gd name="T12" fmla="*/ 142 w 149"/>
              <a:gd name="T13" fmla="*/ 66 h 139"/>
              <a:gd name="T14" fmla="*/ 147 w 149"/>
              <a:gd name="T15" fmla="*/ 70 h 139"/>
              <a:gd name="T16" fmla="*/ 142 w 149"/>
              <a:gd name="T17" fmla="*/ 74 h 139"/>
              <a:gd name="T18" fmla="*/ 133 w 149"/>
              <a:gd name="T19" fmla="*/ 74 h 139"/>
              <a:gd name="T20" fmla="*/ 79 w 149"/>
              <a:gd name="T21" fmla="*/ 124 h 139"/>
              <a:gd name="T22" fmla="*/ 79 w 149"/>
              <a:gd name="T23" fmla="*/ 133 h 139"/>
              <a:gd name="T24" fmla="*/ 75 w 149"/>
              <a:gd name="T25" fmla="*/ 137 h 139"/>
              <a:gd name="T26" fmla="*/ 70 w 149"/>
              <a:gd name="T27" fmla="*/ 133 h 139"/>
              <a:gd name="T28" fmla="*/ 70 w 149"/>
              <a:gd name="T29" fmla="*/ 124 h 139"/>
              <a:gd name="T30" fmla="*/ 16 w 149"/>
              <a:gd name="T31" fmla="*/ 74 h 139"/>
              <a:gd name="T32" fmla="*/ 7 w 149"/>
              <a:gd name="T33" fmla="*/ 74 h 139"/>
              <a:gd name="T34" fmla="*/ 2 w 149"/>
              <a:gd name="T35" fmla="*/ 70 h 139"/>
              <a:gd name="T36" fmla="*/ 7 w 149"/>
              <a:gd name="T37" fmla="*/ 66 h 139"/>
              <a:gd name="T38" fmla="*/ 16 w 149"/>
              <a:gd name="T39" fmla="*/ 66 h 139"/>
              <a:gd name="T40" fmla="*/ 70 w 149"/>
              <a:gd name="T41" fmla="*/ 15 h 139"/>
              <a:gd name="T42" fmla="*/ 75 w 149"/>
              <a:gd name="T43" fmla="*/ 0 h 139"/>
              <a:gd name="T44" fmla="*/ 0 w 149"/>
              <a:gd name="T45" fmla="*/ 70 h 139"/>
              <a:gd name="T46" fmla="*/ 75 w 149"/>
              <a:gd name="T47" fmla="*/ 139 h 139"/>
              <a:gd name="T48" fmla="*/ 149 w 149"/>
              <a:gd name="T49" fmla="*/ 70 h 139"/>
              <a:gd name="T50" fmla="*/ 75 w 149"/>
              <a:gd name="T5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9" h="139">
                <a:moveTo>
                  <a:pt x="70" y="15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2" y="2"/>
                  <a:pt x="75" y="2"/>
                </a:cubicBezTo>
                <a:cubicBezTo>
                  <a:pt x="77" y="2"/>
                  <a:pt x="79" y="4"/>
                  <a:pt x="79" y="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8" y="17"/>
                  <a:pt x="131" y="39"/>
                  <a:pt x="133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5" y="66"/>
                  <a:pt x="147" y="67"/>
                  <a:pt x="147" y="70"/>
                </a:cubicBezTo>
                <a:cubicBezTo>
                  <a:pt x="147" y="72"/>
                  <a:pt x="145" y="74"/>
                  <a:pt x="142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1" y="101"/>
                  <a:pt x="108" y="122"/>
                  <a:pt x="79" y="124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79" y="135"/>
                  <a:pt x="77" y="137"/>
                  <a:pt x="75" y="137"/>
                </a:cubicBezTo>
                <a:cubicBezTo>
                  <a:pt x="72" y="137"/>
                  <a:pt x="70" y="135"/>
                  <a:pt x="70" y="133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41" y="122"/>
                  <a:pt x="18" y="101"/>
                  <a:pt x="16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4" y="74"/>
                  <a:pt x="2" y="72"/>
                  <a:pt x="2" y="70"/>
                </a:cubicBezTo>
                <a:cubicBezTo>
                  <a:pt x="2" y="67"/>
                  <a:pt x="4" y="66"/>
                  <a:pt x="7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8" y="39"/>
                  <a:pt x="41" y="17"/>
                  <a:pt x="70" y="15"/>
                </a:cubicBezTo>
                <a:moveTo>
                  <a:pt x="75" y="0"/>
                </a:moveTo>
                <a:cubicBezTo>
                  <a:pt x="34" y="0"/>
                  <a:pt x="0" y="31"/>
                  <a:pt x="0" y="70"/>
                </a:cubicBezTo>
                <a:cubicBezTo>
                  <a:pt x="0" y="108"/>
                  <a:pt x="34" y="139"/>
                  <a:pt x="75" y="139"/>
                </a:cubicBezTo>
                <a:cubicBezTo>
                  <a:pt x="116" y="139"/>
                  <a:pt x="149" y="108"/>
                  <a:pt x="149" y="70"/>
                </a:cubicBezTo>
                <a:cubicBezTo>
                  <a:pt x="149" y="31"/>
                  <a:pt x="116" y="0"/>
                  <a:pt x="7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6"/>
          <p:cNvSpPr/>
          <p:nvPr/>
        </p:nvSpPr>
        <p:spPr bwMode="auto">
          <a:xfrm>
            <a:off x="5732061" y="4713187"/>
            <a:ext cx="30478" cy="29259"/>
          </a:xfrm>
          <a:custGeom>
            <a:avLst/>
            <a:gdLst>
              <a:gd name="T0" fmla="*/ 11 w 21"/>
              <a:gd name="T1" fmla="*/ 0 h 20"/>
              <a:gd name="T2" fmla="*/ 7 w 21"/>
              <a:gd name="T3" fmla="*/ 0 h 20"/>
              <a:gd name="T4" fmla="*/ 0 w 21"/>
              <a:gd name="T5" fmla="*/ 10 h 20"/>
              <a:gd name="T6" fmla="*/ 0 w 21"/>
              <a:gd name="T7" fmla="*/ 10 h 20"/>
              <a:gd name="T8" fmla="*/ 11 w 21"/>
              <a:gd name="T9" fmla="*/ 20 h 20"/>
              <a:gd name="T10" fmla="*/ 21 w 21"/>
              <a:gd name="T11" fmla="*/ 13 h 20"/>
              <a:gd name="T12" fmla="*/ 21 w 21"/>
              <a:gd name="T13" fmla="*/ 10 h 20"/>
              <a:gd name="T14" fmla="*/ 18 w 21"/>
              <a:gd name="T15" fmla="*/ 2 h 20"/>
              <a:gd name="T16" fmla="*/ 11 w 21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0">
                <a:moveTo>
                  <a:pt x="11" y="0"/>
                </a:moveTo>
                <a:cubicBezTo>
                  <a:pt x="9" y="0"/>
                  <a:pt x="8" y="0"/>
                  <a:pt x="7" y="0"/>
                </a:cubicBezTo>
                <a:cubicBezTo>
                  <a:pt x="3" y="2"/>
                  <a:pt x="0" y="5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5"/>
                  <a:pt x="5" y="20"/>
                  <a:pt x="11" y="20"/>
                </a:cubicBezTo>
                <a:cubicBezTo>
                  <a:pt x="15" y="20"/>
                  <a:pt x="19" y="17"/>
                  <a:pt x="21" y="13"/>
                </a:cubicBezTo>
                <a:cubicBezTo>
                  <a:pt x="21" y="12"/>
                  <a:pt x="21" y="11"/>
                  <a:pt x="21" y="10"/>
                </a:cubicBezTo>
                <a:cubicBezTo>
                  <a:pt x="21" y="7"/>
                  <a:pt x="20" y="4"/>
                  <a:pt x="18" y="2"/>
                </a:cubicBezTo>
                <a:cubicBezTo>
                  <a:pt x="16" y="1"/>
                  <a:pt x="13" y="0"/>
                  <a:pt x="11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17"/>
          <p:cNvSpPr/>
          <p:nvPr/>
        </p:nvSpPr>
        <p:spPr bwMode="auto">
          <a:xfrm>
            <a:off x="5740594" y="4785726"/>
            <a:ext cx="13410" cy="38403"/>
          </a:xfrm>
          <a:custGeom>
            <a:avLst/>
            <a:gdLst>
              <a:gd name="T0" fmla="*/ 5 w 9"/>
              <a:gd name="T1" fmla="*/ 0 h 27"/>
              <a:gd name="T2" fmla="*/ 0 w 9"/>
              <a:gd name="T3" fmla="*/ 4 h 27"/>
              <a:gd name="T4" fmla="*/ 0 w 9"/>
              <a:gd name="T5" fmla="*/ 14 h 27"/>
              <a:gd name="T6" fmla="*/ 0 w 9"/>
              <a:gd name="T7" fmla="*/ 23 h 27"/>
              <a:gd name="T8" fmla="*/ 5 w 9"/>
              <a:gd name="T9" fmla="*/ 27 h 27"/>
              <a:gd name="T10" fmla="*/ 9 w 9"/>
              <a:gd name="T11" fmla="*/ 23 h 27"/>
              <a:gd name="T12" fmla="*/ 9 w 9"/>
              <a:gd name="T13" fmla="*/ 14 h 27"/>
              <a:gd name="T14" fmla="*/ 9 w 9"/>
              <a:gd name="T15" fmla="*/ 4 h 27"/>
              <a:gd name="T16" fmla="*/ 5 w 9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7">
                <a:moveTo>
                  <a:pt x="5" y="0"/>
                </a:moveTo>
                <a:cubicBezTo>
                  <a:pt x="2" y="0"/>
                  <a:pt x="0" y="1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7"/>
                  <a:pt x="5" y="27"/>
                </a:cubicBezTo>
                <a:cubicBezTo>
                  <a:pt x="7" y="27"/>
                  <a:pt x="9" y="25"/>
                  <a:pt x="9" y="23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4"/>
                  <a:pt x="9" y="4"/>
                  <a:pt x="9" y="4"/>
                </a:cubicBezTo>
                <a:cubicBezTo>
                  <a:pt x="9" y="1"/>
                  <a:pt x="7" y="0"/>
                  <a:pt x="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8"/>
          <p:cNvSpPr/>
          <p:nvPr/>
        </p:nvSpPr>
        <p:spPr bwMode="auto">
          <a:xfrm>
            <a:off x="5740594" y="4629677"/>
            <a:ext cx="13410" cy="40231"/>
          </a:xfrm>
          <a:custGeom>
            <a:avLst/>
            <a:gdLst>
              <a:gd name="T0" fmla="*/ 5 w 9"/>
              <a:gd name="T1" fmla="*/ 0 h 28"/>
              <a:gd name="T2" fmla="*/ 0 w 9"/>
              <a:gd name="T3" fmla="*/ 4 h 28"/>
              <a:gd name="T4" fmla="*/ 0 w 9"/>
              <a:gd name="T5" fmla="*/ 13 h 28"/>
              <a:gd name="T6" fmla="*/ 0 w 9"/>
              <a:gd name="T7" fmla="*/ 24 h 28"/>
              <a:gd name="T8" fmla="*/ 5 w 9"/>
              <a:gd name="T9" fmla="*/ 28 h 28"/>
              <a:gd name="T10" fmla="*/ 9 w 9"/>
              <a:gd name="T11" fmla="*/ 24 h 28"/>
              <a:gd name="T12" fmla="*/ 9 w 9"/>
              <a:gd name="T13" fmla="*/ 13 h 28"/>
              <a:gd name="T14" fmla="*/ 9 w 9"/>
              <a:gd name="T15" fmla="*/ 4 h 28"/>
              <a:gd name="T16" fmla="*/ 5 w 9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8">
                <a:moveTo>
                  <a:pt x="5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2" y="28"/>
                  <a:pt x="5" y="28"/>
                </a:cubicBezTo>
                <a:cubicBezTo>
                  <a:pt x="7" y="28"/>
                  <a:pt x="9" y="26"/>
                  <a:pt x="9" y="24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19"/>
          <p:cNvSpPr/>
          <p:nvPr/>
        </p:nvSpPr>
        <p:spPr bwMode="auto">
          <a:xfrm>
            <a:off x="5808866" y="4722331"/>
            <a:ext cx="42670" cy="11582"/>
          </a:xfrm>
          <a:custGeom>
            <a:avLst/>
            <a:gdLst>
              <a:gd name="T0" fmla="*/ 25 w 30"/>
              <a:gd name="T1" fmla="*/ 0 h 8"/>
              <a:gd name="T2" fmla="*/ 16 w 30"/>
              <a:gd name="T3" fmla="*/ 0 h 8"/>
              <a:gd name="T4" fmla="*/ 5 w 30"/>
              <a:gd name="T5" fmla="*/ 0 h 8"/>
              <a:gd name="T6" fmla="*/ 0 w 30"/>
              <a:gd name="T7" fmla="*/ 4 h 8"/>
              <a:gd name="T8" fmla="*/ 5 w 30"/>
              <a:gd name="T9" fmla="*/ 8 h 8"/>
              <a:gd name="T10" fmla="*/ 16 w 30"/>
              <a:gd name="T11" fmla="*/ 8 h 8"/>
              <a:gd name="T12" fmla="*/ 25 w 30"/>
              <a:gd name="T13" fmla="*/ 8 h 8"/>
              <a:gd name="T14" fmla="*/ 30 w 30"/>
              <a:gd name="T15" fmla="*/ 4 h 8"/>
              <a:gd name="T16" fmla="*/ 25 w 3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8">
                <a:moveTo>
                  <a:pt x="25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0" y="6"/>
                  <a:pt x="30" y="4"/>
                </a:cubicBezTo>
                <a:cubicBezTo>
                  <a:pt x="30" y="1"/>
                  <a:pt x="28" y="0"/>
                  <a:pt x="2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20"/>
          <p:cNvSpPr/>
          <p:nvPr/>
        </p:nvSpPr>
        <p:spPr bwMode="auto">
          <a:xfrm>
            <a:off x="5643063" y="4722331"/>
            <a:ext cx="42670" cy="11582"/>
          </a:xfrm>
          <a:custGeom>
            <a:avLst/>
            <a:gdLst>
              <a:gd name="T0" fmla="*/ 25 w 30"/>
              <a:gd name="T1" fmla="*/ 0 h 8"/>
              <a:gd name="T2" fmla="*/ 14 w 30"/>
              <a:gd name="T3" fmla="*/ 0 h 8"/>
              <a:gd name="T4" fmla="*/ 5 w 30"/>
              <a:gd name="T5" fmla="*/ 0 h 8"/>
              <a:gd name="T6" fmla="*/ 0 w 30"/>
              <a:gd name="T7" fmla="*/ 4 h 8"/>
              <a:gd name="T8" fmla="*/ 5 w 30"/>
              <a:gd name="T9" fmla="*/ 8 h 8"/>
              <a:gd name="T10" fmla="*/ 14 w 30"/>
              <a:gd name="T11" fmla="*/ 8 h 8"/>
              <a:gd name="T12" fmla="*/ 25 w 30"/>
              <a:gd name="T13" fmla="*/ 8 h 8"/>
              <a:gd name="T14" fmla="*/ 30 w 30"/>
              <a:gd name="T15" fmla="*/ 4 h 8"/>
              <a:gd name="T16" fmla="*/ 25 w 3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8">
                <a:moveTo>
                  <a:pt x="25" y="0"/>
                </a:moveTo>
                <a:cubicBezTo>
                  <a:pt x="14" y="0"/>
                  <a:pt x="14" y="0"/>
                  <a:pt x="1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0" y="6"/>
                  <a:pt x="30" y="4"/>
                </a:cubicBezTo>
                <a:cubicBezTo>
                  <a:pt x="30" y="1"/>
                  <a:pt x="28" y="0"/>
                  <a:pt x="2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22"/>
          <p:cNvSpPr>
            <a:spLocks noEditPoints="1"/>
          </p:cNvSpPr>
          <p:nvPr/>
        </p:nvSpPr>
        <p:spPr bwMode="auto">
          <a:xfrm>
            <a:off x="6832332" y="2118867"/>
            <a:ext cx="201767" cy="292592"/>
          </a:xfrm>
          <a:custGeom>
            <a:avLst/>
            <a:gdLst>
              <a:gd name="T0" fmla="*/ 45 w 140"/>
              <a:gd name="T1" fmla="*/ 199 h 203"/>
              <a:gd name="T2" fmla="*/ 34 w 140"/>
              <a:gd name="T3" fmla="*/ 184 h 203"/>
              <a:gd name="T4" fmla="*/ 25 w 140"/>
              <a:gd name="T5" fmla="*/ 158 h 203"/>
              <a:gd name="T6" fmla="*/ 25 w 140"/>
              <a:gd name="T7" fmla="*/ 142 h 203"/>
              <a:gd name="T8" fmla="*/ 16 w 140"/>
              <a:gd name="T9" fmla="*/ 112 h 203"/>
              <a:gd name="T10" fmla="*/ 3 w 140"/>
              <a:gd name="T11" fmla="*/ 57 h 203"/>
              <a:gd name="T12" fmla="*/ 64 w 140"/>
              <a:gd name="T13" fmla="*/ 0 h 203"/>
              <a:gd name="T14" fmla="*/ 74 w 140"/>
              <a:gd name="T15" fmla="*/ 0 h 203"/>
              <a:gd name="T16" fmla="*/ 118 w 140"/>
              <a:gd name="T17" fmla="*/ 20 h 203"/>
              <a:gd name="T18" fmla="*/ 130 w 140"/>
              <a:gd name="T19" fmla="*/ 101 h 203"/>
              <a:gd name="T20" fmla="*/ 116 w 140"/>
              <a:gd name="T21" fmla="*/ 136 h 203"/>
              <a:gd name="T22" fmla="*/ 116 w 140"/>
              <a:gd name="T23" fmla="*/ 148 h 203"/>
              <a:gd name="T24" fmla="*/ 114 w 140"/>
              <a:gd name="T25" fmla="*/ 161 h 203"/>
              <a:gd name="T26" fmla="*/ 104 w 140"/>
              <a:gd name="T27" fmla="*/ 186 h 203"/>
              <a:gd name="T28" fmla="*/ 83 w 140"/>
              <a:gd name="T29" fmla="*/ 203 h 203"/>
              <a:gd name="T30" fmla="*/ 70 w 140"/>
              <a:gd name="T31" fmla="*/ 140 h 203"/>
              <a:gd name="T32" fmla="*/ 104 w 140"/>
              <a:gd name="T33" fmla="*/ 135 h 203"/>
              <a:gd name="T34" fmla="*/ 108 w 140"/>
              <a:gd name="T35" fmla="*/ 116 h 203"/>
              <a:gd name="T36" fmla="*/ 125 w 140"/>
              <a:gd name="T37" fmla="*/ 59 h 203"/>
              <a:gd name="T38" fmla="*/ 41 w 140"/>
              <a:gd name="T39" fmla="*/ 21 h 203"/>
              <a:gd name="T40" fmla="*/ 24 w 140"/>
              <a:gd name="T41" fmla="*/ 101 h 203"/>
              <a:gd name="T42" fmla="*/ 42 w 140"/>
              <a:gd name="T43" fmla="*/ 140 h 203"/>
              <a:gd name="T44" fmla="*/ 70 w 140"/>
              <a:gd name="T45" fmla="*/ 157 h 203"/>
              <a:gd name="T46" fmla="*/ 103 w 140"/>
              <a:gd name="T47" fmla="*/ 153 h 203"/>
              <a:gd name="T48" fmla="*/ 59 w 140"/>
              <a:gd name="T49" fmla="*/ 146 h 203"/>
              <a:gd name="T50" fmla="*/ 37 w 140"/>
              <a:gd name="T51" fmla="*/ 149 h 203"/>
              <a:gd name="T52" fmla="*/ 61 w 140"/>
              <a:gd name="T53" fmla="*/ 157 h 203"/>
              <a:gd name="T54" fmla="*/ 70 w 140"/>
              <a:gd name="T55" fmla="*/ 162 h 203"/>
              <a:gd name="T56" fmla="*/ 37 w 140"/>
              <a:gd name="T57" fmla="*/ 166 h 203"/>
              <a:gd name="T58" fmla="*/ 82 w 140"/>
              <a:gd name="T59" fmla="*/ 173 h 203"/>
              <a:gd name="T60" fmla="*/ 103 w 140"/>
              <a:gd name="T61" fmla="*/ 170 h 203"/>
              <a:gd name="T62" fmla="*/ 70 w 140"/>
              <a:gd name="T63" fmla="*/ 162 h 203"/>
              <a:gd name="T64" fmla="*/ 48 w 140"/>
              <a:gd name="T65" fmla="*/ 179 h 203"/>
              <a:gd name="T66" fmla="*/ 82 w 140"/>
              <a:gd name="T67" fmla="*/ 19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203">
                <a:moveTo>
                  <a:pt x="56" y="203"/>
                </a:moveTo>
                <a:cubicBezTo>
                  <a:pt x="53" y="202"/>
                  <a:pt x="49" y="201"/>
                  <a:pt x="45" y="199"/>
                </a:cubicBezTo>
                <a:cubicBezTo>
                  <a:pt x="41" y="196"/>
                  <a:pt x="38" y="192"/>
                  <a:pt x="37" y="187"/>
                </a:cubicBezTo>
                <a:cubicBezTo>
                  <a:pt x="36" y="186"/>
                  <a:pt x="35" y="185"/>
                  <a:pt x="34" y="184"/>
                </a:cubicBezTo>
                <a:cubicBezTo>
                  <a:pt x="26" y="180"/>
                  <a:pt x="22" y="170"/>
                  <a:pt x="25" y="161"/>
                </a:cubicBezTo>
                <a:cubicBezTo>
                  <a:pt x="26" y="160"/>
                  <a:pt x="25" y="159"/>
                  <a:pt x="25" y="158"/>
                </a:cubicBezTo>
                <a:cubicBezTo>
                  <a:pt x="24" y="154"/>
                  <a:pt x="23" y="149"/>
                  <a:pt x="25" y="145"/>
                </a:cubicBezTo>
                <a:cubicBezTo>
                  <a:pt x="25" y="144"/>
                  <a:pt x="25" y="143"/>
                  <a:pt x="25" y="142"/>
                </a:cubicBezTo>
                <a:cubicBezTo>
                  <a:pt x="24" y="139"/>
                  <a:pt x="23" y="135"/>
                  <a:pt x="23" y="132"/>
                </a:cubicBezTo>
                <a:cubicBezTo>
                  <a:pt x="22" y="125"/>
                  <a:pt x="19" y="118"/>
                  <a:pt x="16" y="112"/>
                </a:cubicBezTo>
                <a:cubicBezTo>
                  <a:pt x="13" y="106"/>
                  <a:pt x="9" y="100"/>
                  <a:pt x="6" y="93"/>
                </a:cubicBezTo>
                <a:cubicBezTo>
                  <a:pt x="1" y="82"/>
                  <a:pt x="0" y="69"/>
                  <a:pt x="3" y="57"/>
                </a:cubicBezTo>
                <a:cubicBezTo>
                  <a:pt x="7" y="33"/>
                  <a:pt x="21" y="16"/>
                  <a:pt x="43" y="5"/>
                </a:cubicBezTo>
                <a:cubicBezTo>
                  <a:pt x="50" y="2"/>
                  <a:pt x="57" y="1"/>
                  <a:pt x="64" y="0"/>
                </a:cubicBezTo>
                <a:cubicBezTo>
                  <a:pt x="65" y="0"/>
                  <a:pt x="65" y="0"/>
                  <a:pt x="66" y="0"/>
                </a:cubicBezTo>
                <a:cubicBezTo>
                  <a:pt x="69" y="0"/>
                  <a:pt x="71" y="0"/>
                  <a:pt x="74" y="0"/>
                </a:cubicBezTo>
                <a:cubicBezTo>
                  <a:pt x="78" y="1"/>
                  <a:pt x="83" y="1"/>
                  <a:pt x="88" y="2"/>
                </a:cubicBezTo>
                <a:cubicBezTo>
                  <a:pt x="99" y="5"/>
                  <a:pt x="110" y="11"/>
                  <a:pt x="118" y="20"/>
                </a:cubicBezTo>
                <a:cubicBezTo>
                  <a:pt x="127" y="29"/>
                  <a:pt x="133" y="40"/>
                  <a:pt x="136" y="52"/>
                </a:cubicBezTo>
                <a:cubicBezTo>
                  <a:pt x="140" y="69"/>
                  <a:pt x="138" y="86"/>
                  <a:pt x="130" y="101"/>
                </a:cubicBezTo>
                <a:cubicBezTo>
                  <a:pt x="127" y="106"/>
                  <a:pt x="125" y="111"/>
                  <a:pt x="122" y="116"/>
                </a:cubicBezTo>
                <a:cubicBezTo>
                  <a:pt x="119" y="122"/>
                  <a:pt x="117" y="129"/>
                  <a:pt x="116" y="136"/>
                </a:cubicBezTo>
                <a:cubicBezTo>
                  <a:pt x="116" y="137"/>
                  <a:pt x="116" y="138"/>
                  <a:pt x="116" y="139"/>
                </a:cubicBezTo>
                <a:cubicBezTo>
                  <a:pt x="115" y="141"/>
                  <a:pt x="115" y="146"/>
                  <a:pt x="116" y="148"/>
                </a:cubicBezTo>
                <a:cubicBezTo>
                  <a:pt x="116" y="152"/>
                  <a:pt x="116" y="155"/>
                  <a:pt x="114" y="158"/>
                </a:cubicBezTo>
                <a:cubicBezTo>
                  <a:pt x="114" y="159"/>
                  <a:pt x="114" y="160"/>
                  <a:pt x="114" y="161"/>
                </a:cubicBezTo>
                <a:cubicBezTo>
                  <a:pt x="118" y="170"/>
                  <a:pt x="114" y="180"/>
                  <a:pt x="105" y="184"/>
                </a:cubicBezTo>
                <a:cubicBezTo>
                  <a:pt x="105" y="185"/>
                  <a:pt x="104" y="185"/>
                  <a:pt x="104" y="186"/>
                </a:cubicBezTo>
                <a:cubicBezTo>
                  <a:pt x="100" y="196"/>
                  <a:pt x="94" y="201"/>
                  <a:pt x="84" y="20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74" y="203"/>
                  <a:pt x="65" y="203"/>
                  <a:pt x="56" y="203"/>
                </a:cubicBezTo>
                <a:moveTo>
                  <a:pt x="70" y="140"/>
                </a:moveTo>
                <a:cubicBezTo>
                  <a:pt x="79" y="140"/>
                  <a:pt x="88" y="140"/>
                  <a:pt x="98" y="140"/>
                </a:cubicBezTo>
                <a:cubicBezTo>
                  <a:pt x="101" y="140"/>
                  <a:pt x="103" y="138"/>
                  <a:pt x="104" y="135"/>
                </a:cubicBezTo>
                <a:cubicBezTo>
                  <a:pt x="104" y="135"/>
                  <a:pt x="104" y="134"/>
                  <a:pt x="104" y="133"/>
                </a:cubicBezTo>
                <a:cubicBezTo>
                  <a:pt x="105" y="127"/>
                  <a:pt x="106" y="121"/>
                  <a:pt x="108" y="116"/>
                </a:cubicBezTo>
                <a:cubicBezTo>
                  <a:pt x="111" y="109"/>
                  <a:pt x="114" y="103"/>
                  <a:pt x="118" y="97"/>
                </a:cubicBezTo>
                <a:cubicBezTo>
                  <a:pt x="124" y="85"/>
                  <a:pt x="127" y="72"/>
                  <a:pt x="125" y="59"/>
                </a:cubicBezTo>
                <a:cubicBezTo>
                  <a:pt x="122" y="43"/>
                  <a:pt x="114" y="30"/>
                  <a:pt x="101" y="22"/>
                </a:cubicBezTo>
                <a:cubicBezTo>
                  <a:pt x="81" y="9"/>
                  <a:pt x="61" y="9"/>
                  <a:pt x="41" y="21"/>
                </a:cubicBezTo>
                <a:cubicBezTo>
                  <a:pt x="21" y="33"/>
                  <a:pt x="11" y="56"/>
                  <a:pt x="15" y="79"/>
                </a:cubicBezTo>
                <a:cubicBezTo>
                  <a:pt x="17" y="87"/>
                  <a:pt x="20" y="94"/>
                  <a:pt x="24" y="101"/>
                </a:cubicBezTo>
                <a:cubicBezTo>
                  <a:pt x="31" y="112"/>
                  <a:pt x="35" y="122"/>
                  <a:pt x="36" y="135"/>
                </a:cubicBezTo>
                <a:cubicBezTo>
                  <a:pt x="36" y="139"/>
                  <a:pt x="38" y="140"/>
                  <a:pt x="42" y="140"/>
                </a:cubicBezTo>
                <a:cubicBezTo>
                  <a:pt x="52" y="140"/>
                  <a:pt x="61" y="140"/>
                  <a:pt x="70" y="140"/>
                </a:cubicBezTo>
                <a:moveTo>
                  <a:pt x="70" y="157"/>
                </a:moveTo>
                <a:cubicBezTo>
                  <a:pt x="79" y="157"/>
                  <a:pt x="88" y="157"/>
                  <a:pt x="97" y="157"/>
                </a:cubicBezTo>
                <a:cubicBezTo>
                  <a:pt x="100" y="157"/>
                  <a:pt x="102" y="156"/>
                  <a:pt x="103" y="153"/>
                </a:cubicBezTo>
                <a:cubicBezTo>
                  <a:pt x="104" y="150"/>
                  <a:pt x="102" y="146"/>
                  <a:pt x="97" y="146"/>
                </a:cubicBezTo>
                <a:cubicBezTo>
                  <a:pt x="84" y="146"/>
                  <a:pt x="71" y="146"/>
                  <a:pt x="59" y="146"/>
                </a:cubicBezTo>
                <a:cubicBezTo>
                  <a:pt x="53" y="146"/>
                  <a:pt x="48" y="146"/>
                  <a:pt x="43" y="146"/>
                </a:cubicBezTo>
                <a:cubicBezTo>
                  <a:pt x="40" y="146"/>
                  <a:pt x="38" y="147"/>
                  <a:pt x="37" y="149"/>
                </a:cubicBezTo>
                <a:cubicBezTo>
                  <a:pt x="35" y="153"/>
                  <a:pt x="38" y="157"/>
                  <a:pt x="43" y="157"/>
                </a:cubicBezTo>
                <a:cubicBezTo>
                  <a:pt x="49" y="157"/>
                  <a:pt x="55" y="157"/>
                  <a:pt x="61" y="157"/>
                </a:cubicBezTo>
                <a:cubicBezTo>
                  <a:pt x="64" y="157"/>
                  <a:pt x="67" y="157"/>
                  <a:pt x="70" y="157"/>
                </a:cubicBezTo>
                <a:moveTo>
                  <a:pt x="70" y="162"/>
                </a:moveTo>
                <a:cubicBezTo>
                  <a:pt x="61" y="162"/>
                  <a:pt x="52" y="162"/>
                  <a:pt x="43" y="162"/>
                </a:cubicBezTo>
                <a:cubicBezTo>
                  <a:pt x="40" y="162"/>
                  <a:pt x="38" y="163"/>
                  <a:pt x="37" y="166"/>
                </a:cubicBezTo>
                <a:cubicBezTo>
                  <a:pt x="35" y="170"/>
                  <a:pt x="38" y="173"/>
                  <a:pt x="43" y="173"/>
                </a:cubicBezTo>
                <a:cubicBezTo>
                  <a:pt x="56" y="173"/>
                  <a:pt x="69" y="173"/>
                  <a:pt x="82" y="173"/>
                </a:cubicBezTo>
                <a:cubicBezTo>
                  <a:pt x="87" y="173"/>
                  <a:pt x="92" y="173"/>
                  <a:pt x="97" y="173"/>
                </a:cubicBezTo>
                <a:cubicBezTo>
                  <a:pt x="100" y="173"/>
                  <a:pt x="102" y="172"/>
                  <a:pt x="103" y="170"/>
                </a:cubicBezTo>
                <a:cubicBezTo>
                  <a:pt x="104" y="166"/>
                  <a:pt x="102" y="162"/>
                  <a:pt x="97" y="162"/>
                </a:cubicBezTo>
                <a:cubicBezTo>
                  <a:pt x="88" y="162"/>
                  <a:pt x="79" y="162"/>
                  <a:pt x="70" y="162"/>
                </a:cubicBezTo>
                <a:moveTo>
                  <a:pt x="92" y="179"/>
                </a:moveTo>
                <a:cubicBezTo>
                  <a:pt x="77" y="179"/>
                  <a:pt x="62" y="179"/>
                  <a:pt x="48" y="179"/>
                </a:cubicBezTo>
                <a:cubicBezTo>
                  <a:pt x="48" y="185"/>
                  <a:pt x="52" y="190"/>
                  <a:pt x="58" y="190"/>
                </a:cubicBezTo>
                <a:cubicBezTo>
                  <a:pt x="66" y="190"/>
                  <a:pt x="74" y="190"/>
                  <a:pt x="82" y="190"/>
                </a:cubicBezTo>
                <a:cubicBezTo>
                  <a:pt x="88" y="190"/>
                  <a:pt x="92" y="185"/>
                  <a:pt x="92" y="179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24"/>
          <p:cNvSpPr>
            <a:spLocks noEditPoints="1"/>
          </p:cNvSpPr>
          <p:nvPr/>
        </p:nvSpPr>
        <p:spPr bwMode="auto">
          <a:xfrm>
            <a:off x="4295309" y="4843025"/>
            <a:ext cx="202376" cy="292592"/>
          </a:xfrm>
          <a:custGeom>
            <a:avLst/>
            <a:gdLst>
              <a:gd name="T0" fmla="*/ 45 w 140"/>
              <a:gd name="T1" fmla="*/ 199 h 203"/>
              <a:gd name="T2" fmla="*/ 34 w 140"/>
              <a:gd name="T3" fmla="*/ 185 h 203"/>
              <a:gd name="T4" fmla="*/ 25 w 140"/>
              <a:gd name="T5" fmla="*/ 159 h 203"/>
              <a:gd name="T6" fmla="*/ 25 w 140"/>
              <a:gd name="T7" fmla="*/ 142 h 203"/>
              <a:gd name="T8" fmla="*/ 16 w 140"/>
              <a:gd name="T9" fmla="*/ 112 h 203"/>
              <a:gd name="T10" fmla="*/ 2 w 140"/>
              <a:gd name="T11" fmla="*/ 57 h 203"/>
              <a:gd name="T12" fmla="*/ 64 w 140"/>
              <a:gd name="T13" fmla="*/ 1 h 203"/>
              <a:gd name="T14" fmla="*/ 74 w 140"/>
              <a:gd name="T15" fmla="*/ 0 h 203"/>
              <a:gd name="T16" fmla="*/ 118 w 140"/>
              <a:gd name="T17" fmla="*/ 20 h 203"/>
              <a:gd name="T18" fmla="*/ 130 w 140"/>
              <a:gd name="T19" fmla="*/ 102 h 203"/>
              <a:gd name="T20" fmla="*/ 116 w 140"/>
              <a:gd name="T21" fmla="*/ 137 h 203"/>
              <a:gd name="T22" fmla="*/ 115 w 140"/>
              <a:gd name="T23" fmla="*/ 148 h 203"/>
              <a:gd name="T24" fmla="*/ 114 w 140"/>
              <a:gd name="T25" fmla="*/ 161 h 203"/>
              <a:gd name="T26" fmla="*/ 103 w 140"/>
              <a:gd name="T27" fmla="*/ 186 h 203"/>
              <a:gd name="T28" fmla="*/ 83 w 140"/>
              <a:gd name="T29" fmla="*/ 203 h 203"/>
              <a:gd name="T30" fmla="*/ 70 w 140"/>
              <a:gd name="T31" fmla="*/ 141 h 203"/>
              <a:gd name="T32" fmla="*/ 103 w 140"/>
              <a:gd name="T33" fmla="*/ 136 h 203"/>
              <a:gd name="T34" fmla="*/ 108 w 140"/>
              <a:gd name="T35" fmla="*/ 116 h 203"/>
              <a:gd name="T36" fmla="*/ 124 w 140"/>
              <a:gd name="T37" fmla="*/ 60 h 203"/>
              <a:gd name="T38" fmla="*/ 40 w 140"/>
              <a:gd name="T39" fmla="*/ 21 h 203"/>
              <a:gd name="T40" fmla="*/ 24 w 140"/>
              <a:gd name="T41" fmla="*/ 102 h 203"/>
              <a:gd name="T42" fmla="*/ 42 w 140"/>
              <a:gd name="T43" fmla="*/ 141 h 203"/>
              <a:gd name="T44" fmla="*/ 70 w 140"/>
              <a:gd name="T45" fmla="*/ 157 h 203"/>
              <a:gd name="T46" fmla="*/ 102 w 140"/>
              <a:gd name="T47" fmla="*/ 154 h 203"/>
              <a:gd name="T48" fmla="*/ 58 w 140"/>
              <a:gd name="T49" fmla="*/ 146 h 203"/>
              <a:gd name="T50" fmla="*/ 37 w 140"/>
              <a:gd name="T51" fmla="*/ 150 h 203"/>
              <a:gd name="T52" fmla="*/ 61 w 140"/>
              <a:gd name="T53" fmla="*/ 157 h 203"/>
              <a:gd name="T54" fmla="*/ 70 w 140"/>
              <a:gd name="T55" fmla="*/ 163 h 203"/>
              <a:gd name="T56" fmla="*/ 37 w 140"/>
              <a:gd name="T57" fmla="*/ 166 h 203"/>
              <a:gd name="T58" fmla="*/ 82 w 140"/>
              <a:gd name="T59" fmla="*/ 174 h 203"/>
              <a:gd name="T60" fmla="*/ 102 w 140"/>
              <a:gd name="T61" fmla="*/ 171 h 203"/>
              <a:gd name="T62" fmla="*/ 70 w 140"/>
              <a:gd name="T63" fmla="*/ 163 h 203"/>
              <a:gd name="T64" fmla="*/ 47 w 140"/>
              <a:gd name="T65" fmla="*/ 180 h 203"/>
              <a:gd name="T66" fmla="*/ 81 w 140"/>
              <a:gd name="T67" fmla="*/ 19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203">
                <a:moveTo>
                  <a:pt x="56" y="203"/>
                </a:moveTo>
                <a:cubicBezTo>
                  <a:pt x="52" y="202"/>
                  <a:pt x="48" y="201"/>
                  <a:pt x="45" y="199"/>
                </a:cubicBezTo>
                <a:cubicBezTo>
                  <a:pt x="41" y="196"/>
                  <a:pt x="38" y="192"/>
                  <a:pt x="36" y="188"/>
                </a:cubicBezTo>
                <a:cubicBezTo>
                  <a:pt x="36" y="186"/>
                  <a:pt x="35" y="185"/>
                  <a:pt x="34" y="185"/>
                </a:cubicBezTo>
                <a:cubicBezTo>
                  <a:pt x="25" y="181"/>
                  <a:pt x="21" y="170"/>
                  <a:pt x="25" y="162"/>
                </a:cubicBezTo>
                <a:cubicBezTo>
                  <a:pt x="25" y="161"/>
                  <a:pt x="25" y="159"/>
                  <a:pt x="25" y="159"/>
                </a:cubicBezTo>
                <a:cubicBezTo>
                  <a:pt x="23" y="154"/>
                  <a:pt x="23" y="150"/>
                  <a:pt x="25" y="146"/>
                </a:cubicBezTo>
                <a:cubicBezTo>
                  <a:pt x="25" y="144"/>
                  <a:pt x="25" y="143"/>
                  <a:pt x="25" y="142"/>
                </a:cubicBezTo>
                <a:cubicBezTo>
                  <a:pt x="24" y="139"/>
                  <a:pt x="23" y="136"/>
                  <a:pt x="23" y="133"/>
                </a:cubicBezTo>
                <a:cubicBezTo>
                  <a:pt x="22" y="125"/>
                  <a:pt x="19" y="119"/>
                  <a:pt x="16" y="112"/>
                </a:cubicBezTo>
                <a:cubicBezTo>
                  <a:pt x="12" y="106"/>
                  <a:pt x="9" y="100"/>
                  <a:pt x="6" y="94"/>
                </a:cubicBezTo>
                <a:cubicBezTo>
                  <a:pt x="1" y="82"/>
                  <a:pt x="0" y="70"/>
                  <a:pt x="2" y="57"/>
                </a:cubicBezTo>
                <a:cubicBezTo>
                  <a:pt x="7" y="33"/>
                  <a:pt x="20" y="16"/>
                  <a:pt x="43" y="6"/>
                </a:cubicBezTo>
                <a:cubicBezTo>
                  <a:pt x="49" y="3"/>
                  <a:pt x="57" y="1"/>
                  <a:pt x="64" y="1"/>
                </a:cubicBezTo>
                <a:cubicBezTo>
                  <a:pt x="64" y="1"/>
                  <a:pt x="65" y="0"/>
                  <a:pt x="66" y="0"/>
                </a:cubicBezTo>
                <a:cubicBezTo>
                  <a:pt x="68" y="0"/>
                  <a:pt x="71" y="0"/>
                  <a:pt x="74" y="0"/>
                </a:cubicBezTo>
                <a:cubicBezTo>
                  <a:pt x="78" y="1"/>
                  <a:pt x="83" y="2"/>
                  <a:pt x="87" y="3"/>
                </a:cubicBezTo>
                <a:cubicBezTo>
                  <a:pt x="99" y="6"/>
                  <a:pt x="109" y="12"/>
                  <a:pt x="118" y="20"/>
                </a:cubicBezTo>
                <a:cubicBezTo>
                  <a:pt x="127" y="29"/>
                  <a:pt x="133" y="40"/>
                  <a:pt x="136" y="52"/>
                </a:cubicBezTo>
                <a:cubicBezTo>
                  <a:pt x="140" y="70"/>
                  <a:pt x="138" y="86"/>
                  <a:pt x="130" y="102"/>
                </a:cubicBezTo>
                <a:cubicBezTo>
                  <a:pt x="127" y="107"/>
                  <a:pt x="124" y="111"/>
                  <a:pt x="122" y="116"/>
                </a:cubicBezTo>
                <a:cubicBezTo>
                  <a:pt x="118" y="123"/>
                  <a:pt x="117" y="130"/>
                  <a:pt x="116" y="137"/>
                </a:cubicBezTo>
                <a:cubicBezTo>
                  <a:pt x="116" y="138"/>
                  <a:pt x="116" y="139"/>
                  <a:pt x="116" y="140"/>
                </a:cubicBezTo>
                <a:cubicBezTo>
                  <a:pt x="115" y="142"/>
                  <a:pt x="115" y="147"/>
                  <a:pt x="115" y="148"/>
                </a:cubicBezTo>
                <a:cubicBezTo>
                  <a:pt x="116" y="152"/>
                  <a:pt x="115" y="155"/>
                  <a:pt x="114" y="159"/>
                </a:cubicBezTo>
                <a:cubicBezTo>
                  <a:pt x="114" y="160"/>
                  <a:pt x="114" y="161"/>
                  <a:pt x="114" y="161"/>
                </a:cubicBezTo>
                <a:cubicBezTo>
                  <a:pt x="118" y="171"/>
                  <a:pt x="114" y="181"/>
                  <a:pt x="105" y="185"/>
                </a:cubicBezTo>
                <a:cubicBezTo>
                  <a:pt x="104" y="185"/>
                  <a:pt x="104" y="186"/>
                  <a:pt x="103" y="186"/>
                </a:cubicBezTo>
                <a:cubicBezTo>
                  <a:pt x="100" y="196"/>
                  <a:pt x="93" y="202"/>
                  <a:pt x="83" y="20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74" y="203"/>
                  <a:pt x="65" y="203"/>
                  <a:pt x="56" y="203"/>
                </a:cubicBezTo>
                <a:moveTo>
                  <a:pt x="70" y="141"/>
                </a:moveTo>
                <a:cubicBezTo>
                  <a:pt x="79" y="141"/>
                  <a:pt x="88" y="141"/>
                  <a:pt x="97" y="141"/>
                </a:cubicBezTo>
                <a:cubicBezTo>
                  <a:pt x="101" y="141"/>
                  <a:pt x="103" y="139"/>
                  <a:pt x="103" y="136"/>
                </a:cubicBezTo>
                <a:cubicBezTo>
                  <a:pt x="104" y="135"/>
                  <a:pt x="104" y="134"/>
                  <a:pt x="104" y="134"/>
                </a:cubicBezTo>
                <a:cubicBezTo>
                  <a:pt x="104" y="128"/>
                  <a:pt x="105" y="122"/>
                  <a:pt x="108" y="116"/>
                </a:cubicBezTo>
                <a:cubicBezTo>
                  <a:pt x="111" y="110"/>
                  <a:pt x="114" y="103"/>
                  <a:pt x="118" y="97"/>
                </a:cubicBezTo>
                <a:cubicBezTo>
                  <a:pt x="124" y="85"/>
                  <a:pt x="126" y="73"/>
                  <a:pt x="124" y="60"/>
                </a:cubicBezTo>
                <a:cubicBezTo>
                  <a:pt x="122" y="44"/>
                  <a:pt x="114" y="31"/>
                  <a:pt x="100" y="22"/>
                </a:cubicBezTo>
                <a:cubicBezTo>
                  <a:pt x="81" y="10"/>
                  <a:pt x="60" y="9"/>
                  <a:pt x="40" y="21"/>
                </a:cubicBezTo>
                <a:cubicBezTo>
                  <a:pt x="20" y="33"/>
                  <a:pt x="11" y="56"/>
                  <a:pt x="15" y="80"/>
                </a:cubicBezTo>
                <a:cubicBezTo>
                  <a:pt x="16" y="88"/>
                  <a:pt x="20" y="95"/>
                  <a:pt x="24" y="102"/>
                </a:cubicBezTo>
                <a:cubicBezTo>
                  <a:pt x="30" y="112"/>
                  <a:pt x="34" y="123"/>
                  <a:pt x="36" y="135"/>
                </a:cubicBezTo>
                <a:cubicBezTo>
                  <a:pt x="36" y="139"/>
                  <a:pt x="38" y="141"/>
                  <a:pt x="42" y="141"/>
                </a:cubicBezTo>
                <a:cubicBezTo>
                  <a:pt x="51" y="141"/>
                  <a:pt x="60" y="141"/>
                  <a:pt x="70" y="141"/>
                </a:cubicBezTo>
                <a:moveTo>
                  <a:pt x="70" y="157"/>
                </a:moveTo>
                <a:cubicBezTo>
                  <a:pt x="79" y="157"/>
                  <a:pt x="88" y="157"/>
                  <a:pt x="97" y="157"/>
                </a:cubicBezTo>
                <a:cubicBezTo>
                  <a:pt x="99" y="157"/>
                  <a:pt x="101" y="156"/>
                  <a:pt x="102" y="154"/>
                </a:cubicBezTo>
                <a:cubicBezTo>
                  <a:pt x="104" y="150"/>
                  <a:pt x="101" y="146"/>
                  <a:pt x="97" y="146"/>
                </a:cubicBezTo>
                <a:cubicBezTo>
                  <a:pt x="84" y="146"/>
                  <a:pt x="71" y="146"/>
                  <a:pt x="58" y="146"/>
                </a:cubicBezTo>
                <a:cubicBezTo>
                  <a:pt x="53" y="146"/>
                  <a:pt x="48" y="146"/>
                  <a:pt x="42" y="146"/>
                </a:cubicBezTo>
                <a:cubicBezTo>
                  <a:pt x="40" y="146"/>
                  <a:pt x="38" y="147"/>
                  <a:pt x="37" y="150"/>
                </a:cubicBezTo>
                <a:cubicBezTo>
                  <a:pt x="35" y="153"/>
                  <a:pt x="38" y="157"/>
                  <a:pt x="42" y="157"/>
                </a:cubicBezTo>
                <a:cubicBezTo>
                  <a:pt x="48" y="157"/>
                  <a:pt x="55" y="157"/>
                  <a:pt x="61" y="157"/>
                </a:cubicBezTo>
                <a:cubicBezTo>
                  <a:pt x="64" y="157"/>
                  <a:pt x="67" y="157"/>
                  <a:pt x="70" y="157"/>
                </a:cubicBezTo>
                <a:moveTo>
                  <a:pt x="70" y="163"/>
                </a:moveTo>
                <a:cubicBezTo>
                  <a:pt x="61" y="163"/>
                  <a:pt x="51" y="163"/>
                  <a:pt x="42" y="163"/>
                </a:cubicBezTo>
                <a:cubicBezTo>
                  <a:pt x="40" y="163"/>
                  <a:pt x="38" y="164"/>
                  <a:pt x="37" y="166"/>
                </a:cubicBezTo>
                <a:cubicBezTo>
                  <a:pt x="35" y="170"/>
                  <a:pt x="38" y="174"/>
                  <a:pt x="42" y="174"/>
                </a:cubicBezTo>
                <a:cubicBezTo>
                  <a:pt x="56" y="174"/>
                  <a:pt x="69" y="174"/>
                  <a:pt x="82" y="174"/>
                </a:cubicBezTo>
                <a:cubicBezTo>
                  <a:pt x="87" y="174"/>
                  <a:pt x="92" y="174"/>
                  <a:pt x="97" y="174"/>
                </a:cubicBezTo>
                <a:cubicBezTo>
                  <a:pt x="100" y="174"/>
                  <a:pt x="101" y="173"/>
                  <a:pt x="102" y="171"/>
                </a:cubicBezTo>
                <a:cubicBezTo>
                  <a:pt x="104" y="167"/>
                  <a:pt x="101" y="163"/>
                  <a:pt x="97" y="163"/>
                </a:cubicBezTo>
                <a:cubicBezTo>
                  <a:pt x="88" y="163"/>
                  <a:pt x="79" y="163"/>
                  <a:pt x="70" y="163"/>
                </a:cubicBezTo>
                <a:moveTo>
                  <a:pt x="92" y="180"/>
                </a:moveTo>
                <a:cubicBezTo>
                  <a:pt x="77" y="180"/>
                  <a:pt x="62" y="180"/>
                  <a:pt x="47" y="180"/>
                </a:cubicBezTo>
                <a:cubicBezTo>
                  <a:pt x="48" y="186"/>
                  <a:pt x="52" y="190"/>
                  <a:pt x="58" y="191"/>
                </a:cubicBezTo>
                <a:cubicBezTo>
                  <a:pt x="66" y="191"/>
                  <a:pt x="74" y="191"/>
                  <a:pt x="81" y="191"/>
                </a:cubicBezTo>
                <a:cubicBezTo>
                  <a:pt x="87" y="190"/>
                  <a:pt x="92" y="186"/>
                  <a:pt x="92" y="18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26"/>
          <p:cNvSpPr/>
          <p:nvPr/>
        </p:nvSpPr>
        <p:spPr bwMode="auto">
          <a:xfrm>
            <a:off x="6239831" y="4778411"/>
            <a:ext cx="171288" cy="184699"/>
          </a:xfrm>
          <a:custGeom>
            <a:avLst/>
            <a:gdLst>
              <a:gd name="T0" fmla="*/ 115 w 119"/>
              <a:gd name="T1" fmla="*/ 5 h 128"/>
              <a:gd name="T2" fmla="*/ 117 w 119"/>
              <a:gd name="T3" fmla="*/ 11 h 128"/>
              <a:gd name="T4" fmla="*/ 110 w 119"/>
              <a:gd name="T5" fmla="*/ 64 h 128"/>
              <a:gd name="T6" fmla="*/ 28 w 119"/>
              <a:gd name="T7" fmla="*/ 127 h 128"/>
              <a:gd name="T8" fmla="*/ 11 w 119"/>
              <a:gd name="T9" fmla="*/ 128 h 128"/>
              <a:gd name="T10" fmla="*/ 1 w 119"/>
              <a:gd name="T11" fmla="*/ 118 h 128"/>
              <a:gd name="T12" fmla="*/ 8 w 119"/>
              <a:gd name="T13" fmla="*/ 107 h 128"/>
              <a:gd name="T14" fmla="*/ 14 w 119"/>
              <a:gd name="T15" fmla="*/ 106 h 128"/>
              <a:gd name="T16" fmla="*/ 41 w 119"/>
              <a:gd name="T17" fmla="*/ 102 h 128"/>
              <a:gd name="T18" fmla="*/ 81 w 119"/>
              <a:gd name="T19" fmla="*/ 72 h 128"/>
              <a:gd name="T20" fmla="*/ 94 w 119"/>
              <a:gd name="T21" fmla="*/ 40 h 128"/>
              <a:gd name="T22" fmla="*/ 96 w 119"/>
              <a:gd name="T23" fmla="*/ 20 h 128"/>
              <a:gd name="T24" fmla="*/ 96 w 119"/>
              <a:gd name="T25" fmla="*/ 11 h 128"/>
              <a:gd name="T26" fmla="*/ 102 w 119"/>
              <a:gd name="T27" fmla="*/ 2 h 128"/>
              <a:gd name="T28" fmla="*/ 115 w 119"/>
              <a:gd name="T29" fmla="*/ 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28">
                <a:moveTo>
                  <a:pt x="115" y="5"/>
                </a:moveTo>
                <a:cubicBezTo>
                  <a:pt x="116" y="6"/>
                  <a:pt x="117" y="8"/>
                  <a:pt x="117" y="11"/>
                </a:cubicBezTo>
                <a:cubicBezTo>
                  <a:pt x="119" y="30"/>
                  <a:pt x="117" y="48"/>
                  <a:pt x="110" y="64"/>
                </a:cubicBezTo>
                <a:cubicBezTo>
                  <a:pt x="94" y="100"/>
                  <a:pt x="66" y="121"/>
                  <a:pt x="28" y="127"/>
                </a:cubicBezTo>
                <a:cubicBezTo>
                  <a:pt x="22" y="128"/>
                  <a:pt x="16" y="128"/>
                  <a:pt x="11" y="128"/>
                </a:cubicBezTo>
                <a:cubicBezTo>
                  <a:pt x="5" y="128"/>
                  <a:pt x="1" y="124"/>
                  <a:pt x="1" y="118"/>
                </a:cubicBezTo>
                <a:cubicBezTo>
                  <a:pt x="0" y="113"/>
                  <a:pt x="3" y="108"/>
                  <a:pt x="8" y="107"/>
                </a:cubicBezTo>
                <a:cubicBezTo>
                  <a:pt x="10" y="106"/>
                  <a:pt x="12" y="106"/>
                  <a:pt x="14" y="106"/>
                </a:cubicBezTo>
                <a:cubicBezTo>
                  <a:pt x="23" y="106"/>
                  <a:pt x="32" y="105"/>
                  <a:pt x="41" y="102"/>
                </a:cubicBezTo>
                <a:cubicBezTo>
                  <a:pt x="57" y="96"/>
                  <a:pt x="71" y="86"/>
                  <a:pt x="81" y="72"/>
                </a:cubicBezTo>
                <a:cubicBezTo>
                  <a:pt x="87" y="62"/>
                  <a:pt x="92" y="52"/>
                  <a:pt x="94" y="40"/>
                </a:cubicBezTo>
                <a:cubicBezTo>
                  <a:pt x="96" y="34"/>
                  <a:pt x="96" y="27"/>
                  <a:pt x="96" y="20"/>
                </a:cubicBezTo>
                <a:cubicBezTo>
                  <a:pt x="96" y="17"/>
                  <a:pt x="95" y="14"/>
                  <a:pt x="96" y="11"/>
                </a:cubicBezTo>
                <a:cubicBezTo>
                  <a:pt x="96" y="7"/>
                  <a:pt x="98" y="4"/>
                  <a:pt x="102" y="2"/>
                </a:cubicBezTo>
                <a:cubicBezTo>
                  <a:pt x="106" y="0"/>
                  <a:pt x="111" y="1"/>
                  <a:pt x="11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27"/>
          <p:cNvSpPr/>
          <p:nvPr/>
        </p:nvSpPr>
        <p:spPr bwMode="auto">
          <a:xfrm>
            <a:off x="6235564" y="4781459"/>
            <a:ext cx="115209" cy="124961"/>
          </a:xfrm>
          <a:custGeom>
            <a:avLst/>
            <a:gdLst>
              <a:gd name="T0" fmla="*/ 62 w 80"/>
              <a:gd name="T1" fmla="*/ 68 h 87"/>
              <a:gd name="T2" fmla="*/ 18 w 80"/>
              <a:gd name="T3" fmla="*/ 86 h 87"/>
              <a:gd name="T4" fmla="*/ 7 w 80"/>
              <a:gd name="T5" fmla="*/ 85 h 87"/>
              <a:gd name="T6" fmla="*/ 1 w 80"/>
              <a:gd name="T7" fmla="*/ 73 h 87"/>
              <a:gd name="T8" fmla="*/ 11 w 80"/>
              <a:gd name="T9" fmla="*/ 63 h 87"/>
              <a:gd name="T10" fmla="*/ 20 w 80"/>
              <a:gd name="T11" fmla="*/ 62 h 87"/>
              <a:gd name="T12" fmla="*/ 56 w 80"/>
              <a:gd name="T13" fmla="*/ 22 h 87"/>
              <a:gd name="T14" fmla="*/ 56 w 80"/>
              <a:gd name="T15" fmla="*/ 12 h 87"/>
              <a:gd name="T16" fmla="*/ 67 w 80"/>
              <a:gd name="T17" fmla="*/ 1 h 87"/>
              <a:gd name="T18" fmla="*/ 79 w 80"/>
              <a:gd name="T19" fmla="*/ 10 h 87"/>
              <a:gd name="T20" fmla="*/ 80 w 80"/>
              <a:gd name="T21" fmla="*/ 22 h 87"/>
              <a:gd name="T22" fmla="*/ 72 w 80"/>
              <a:gd name="T23" fmla="*/ 55 h 87"/>
              <a:gd name="T24" fmla="*/ 62 w 80"/>
              <a:gd name="T25" fmla="*/ 6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87">
                <a:moveTo>
                  <a:pt x="62" y="68"/>
                </a:moveTo>
                <a:cubicBezTo>
                  <a:pt x="50" y="80"/>
                  <a:pt x="35" y="86"/>
                  <a:pt x="18" y="86"/>
                </a:cubicBezTo>
                <a:cubicBezTo>
                  <a:pt x="14" y="87"/>
                  <a:pt x="11" y="87"/>
                  <a:pt x="7" y="85"/>
                </a:cubicBezTo>
                <a:cubicBezTo>
                  <a:pt x="3" y="83"/>
                  <a:pt x="0" y="78"/>
                  <a:pt x="1" y="73"/>
                </a:cubicBezTo>
                <a:cubicBezTo>
                  <a:pt x="2" y="68"/>
                  <a:pt x="6" y="63"/>
                  <a:pt x="11" y="63"/>
                </a:cubicBezTo>
                <a:cubicBezTo>
                  <a:pt x="14" y="63"/>
                  <a:pt x="17" y="63"/>
                  <a:pt x="20" y="62"/>
                </a:cubicBezTo>
                <a:cubicBezTo>
                  <a:pt x="41" y="61"/>
                  <a:pt x="56" y="44"/>
                  <a:pt x="56" y="22"/>
                </a:cubicBezTo>
                <a:cubicBezTo>
                  <a:pt x="56" y="19"/>
                  <a:pt x="56" y="15"/>
                  <a:pt x="56" y="12"/>
                </a:cubicBezTo>
                <a:cubicBezTo>
                  <a:pt x="56" y="6"/>
                  <a:pt x="61" y="1"/>
                  <a:pt x="67" y="1"/>
                </a:cubicBezTo>
                <a:cubicBezTo>
                  <a:pt x="72" y="0"/>
                  <a:pt x="78" y="4"/>
                  <a:pt x="79" y="10"/>
                </a:cubicBezTo>
                <a:cubicBezTo>
                  <a:pt x="80" y="14"/>
                  <a:pt x="80" y="18"/>
                  <a:pt x="80" y="22"/>
                </a:cubicBezTo>
                <a:cubicBezTo>
                  <a:pt x="80" y="33"/>
                  <a:pt x="78" y="45"/>
                  <a:pt x="72" y="55"/>
                </a:cubicBezTo>
                <a:cubicBezTo>
                  <a:pt x="69" y="59"/>
                  <a:pt x="66" y="64"/>
                  <a:pt x="62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28"/>
          <p:cNvSpPr/>
          <p:nvPr/>
        </p:nvSpPr>
        <p:spPr bwMode="auto">
          <a:xfrm>
            <a:off x="6229468" y="4781459"/>
            <a:ext cx="60348" cy="61567"/>
          </a:xfrm>
          <a:custGeom>
            <a:avLst/>
            <a:gdLst>
              <a:gd name="T0" fmla="*/ 34 w 42"/>
              <a:gd name="T1" fmla="*/ 7 h 43"/>
              <a:gd name="T2" fmla="*/ 35 w 42"/>
              <a:gd name="T3" fmla="*/ 34 h 43"/>
              <a:gd name="T4" fmla="*/ 8 w 42"/>
              <a:gd name="T5" fmla="*/ 35 h 43"/>
              <a:gd name="T6" fmla="*/ 7 w 42"/>
              <a:gd name="T7" fmla="*/ 8 h 43"/>
              <a:gd name="T8" fmla="*/ 34 w 42"/>
              <a:gd name="T9" fmla="*/ 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3">
                <a:moveTo>
                  <a:pt x="34" y="7"/>
                </a:moveTo>
                <a:cubicBezTo>
                  <a:pt x="42" y="15"/>
                  <a:pt x="42" y="27"/>
                  <a:pt x="35" y="34"/>
                </a:cubicBezTo>
                <a:cubicBezTo>
                  <a:pt x="28" y="42"/>
                  <a:pt x="16" y="43"/>
                  <a:pt x="8" y="35"/>
                </a:cubicBezTo>
                <a:cubicBezTo>
                  <a:pt x="0" y="28"/>
                  <a:pt x="0" y="16"/>
                  <a:pt x="7" y="8"/>
                </a:cubicBezTo>
                <a:cubicBezTo>
                  <a:pt x="14" y="1"/>
                  <a:pt x="26" y="0"/>
                  <a:pt x="3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29"/>
          <p:cNvSpPr/>
          <p:nvPr/>
        </p:nvSpPr>
        <p:spPr bwMode="auto">
          <a:xfrm>
            <a:off x="7444947" y="1729353"/>
            <a:ext cx="214568" cy="142639"/>
          </a:xfrm>
          <a:custGeom>
            <a:avLst/>
            <a:gdLst>
              <a:gd name="T0" fmla="*/ 1 w 149"/>
              <a:gd name="T1" fmla="*/ 92 h 99"/>
              <a:gd name="T2" fmla="*/ 1 w 149"/>
              <a:gd name="T3" fmla="*/ 85 h 99"/>
              <a:gd name="T4" fmla="*/ 27 w 149"/>
              <a:gd name="T5" fmla="*/ 38 h 99"/>
              <a:gd name="T6" fmla="*/ 125 w 149"/>
              <a:gd name="T7" fmla="*/ 8 h 99"/>
              <a:gd name="T8" fmla="*/ 142 w 149"/>
              <a:gd name="T9" fmla="*/ 13 h 99"/>
              <a:gd name="T10" fmla="*/ 148 w 149"/>
              <a:gd name="T11" fmla="*/ 26 h 99"/>
              <a:gd name="T12" fmla="*/ 136 w 149"/>
              <a:gd name="T13" fmla="*/ 34 h 99"/>
              <a:gd name="T14" fmla="*/ 131 w 149"/>
              <a:gd name="T15" fmla="*/ 32 h 99"/>
              <a:gd name="T16" fmla="*/ 104 w 149"/>
              <a:gd name="T17" fmla="*/ 27 h 99"/>
              <a:gd name="T18" fmla="*/ 56 w 149"/>
              <a:gd name="T19" fmla="*/ 41 h 99"/>
              <a:gd name="T20" fmla="*/ 32 w 149"/>
              <a:gd name="T21" fmla="*/ 66 h 99"/>
              <a:gd name="T22" fmla="*/ 24 w 149"/>
              <a:gd name="T23" fmla="*/ 84 h 99"/>
              <a:gd name="T24" fmla="*/ 21 w 149"/>
              <a:gd name="T25" fmla="*/ 92 h 99"/>
              <a:gd name="T26" fmla="*/ 11 w 149"/>
              <a:gd name="T27" fmla="*/ 99 h 99"/>
              <a:gd name="T28" fmla="*/ 1 w 149"/>
              <a:gd name="T29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9" h="99">
                <a:moveTo>
                  <a:pt x="1" y="92"/>
                </a:moveTo>
                <a:cubicBezTo>
                  <a:pt x="0" y="90"/>
                  <a:pt x="0" y="87"/>
                  <a:pt x="1" y="85"/>
                </a:cubicBezTo>
                <a:cubicBezTo>
                  <a:pt x="6" y="67"/>
                  <a:pt x="14" y="51"/>
                  <a:pt x="27" y="38"/>
                </a:cubicBezTo>
                <a:cubicBezTo>
                  <a:pt x="54" y="10"/>
                  <a:pt x="87" y="0"/>
                  <a:pt x="125" y="8"/>
                </a:cubicBezTo>
                <a:cubicBezTo>
                  <a:pt x="131" y="9"/>
                  <a:pt x="136" y="11"/>
                  <a:pt x="142" y="13"/>
                </a:cubicBezTo>
                <a:cubicBezTo>
                  <a:pt x="147" y="15"/>
                  <a:pt x="149" y="20"/>
                  <a:pt x="148" y="26"/>
                </a:cubicBezTo>
                <a:cubicBezTo>
                  <a:pt x="146" y="31"/>
                  <a:pt x="141" y="34"/>
                  <a:pt x="136" y="34"/>
                </a:cubicBezTo>
                <a:cubicBezTo>
                  <a:pt x="134" y="33"/>
                  <a:pt x="133" y="33"/>
                  <a:pt x="131" y="32"/>
                </a:cubicBezTo>
                <a:cubicBezTo>
                  <a:pt x="122" y="29"/>
                  <a:pt x="113" y="27"/>
                  <a:pt x="104" y="27"/>
                </a:cubicBezTo>
                <a:cubicBezTo>
                  <a:pt x="86" y="27"/>
                  <a:pt x="71" y="31"/>
                  <a:pt x="56" y="41"/>
                </a:cubicBezTo>
                <a:cubicBezTo>
                  <a:pt x="47" y="48"/>
                  <a:pt x="39" y="56"/>
                  <a:pt x="32" y="66"/>
                </a:cubicBezTo>
                <a:cubicBezTo>
                  <a:pt x="29" y="71"/>
                  <a:pt x="26" y="78"/>
                  <a:pt x="24" y="84"/>
                </a:cubicBezTo>
                <a:cubicBezTo>
                  <a:pt x="23" y="87"/>
                  <a:pt x="22" y="90"/>
                  <a:pt x="21" y="92"/>
                </a:cubicBezTo>
                <a:cubicBezTo>
                  <a:pt x="19" y="96"/>
                  <a:pt x="16" y="98"/>
                  <a:pt x="11" y="99"/>
                </a:cubicBezTo>
                <a:cubicBezTo>
                  <a:pt x="7" y="99"/>
                  <a:pt x="3" y="96"/>
                  <a:pt x="1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30"/>
          <p:cNvSpPr/>
          <p:nvPr/>
        </p:nvSpPr>
        <p:spPr bwMode="auto">
          <a:xfrm>
            <a:off x="7499808" y="1791529"/>
            <a:ext cx="142639" cy="100578"/>
          </a:xfrm>
          <a:custGeom>
            <a:avLst/>
            <a:gdLst>
              <a:gd name="T0" fmla="*/ 38 w 99"/>
              <a:gd name="T1" fmla="*/ 7 h 70"/>
              <a:gd name="T2" fmla="*/ 86 w 99"/>
              <a:gd name="T3" fmla="*/ 6 h 70"/>
              <a:gd name="T4" fmla="*/ 95 w 99"/>
              <a:gd name="T5" fmla="*/ 10 h 70"/>
              <a:gd name="T6" fmla="*/ 97 w 99"/>
              <a:gd name="T7" fmla="*/ 24 h 70"/>
              <a:gd name="T8" fmla="*/ 84 w 99"/>
              <a:gd name="T9" fmla="*/ 30 h 70"/>
              <a:gd name="T10" fmla="*/ 76 w 99"/>
              <a:gd name="T11" fmla="*/ 28 h 70"/>
              <a:gd name="T12" fmla="*/ 27 w 99"/>
              <a:gd name="T13" fmla="*/ 52 h 70"/>
              <a:gd name="T14" fmla="*/ 24 w 99"/>
              <a:gd name="T15" fmla="*/ 62 h 70"/>
              <a:gd name="T16" fmla="*/ 10 w 99"/>
              <a:gd name="T17" fmla="*/ 68 h 70"/>
              <a:gd name="T18" fmla="*/ 1 w 99"/>
              <a:gd name="T19" fmla="*/ 56 h 70"/>
              <a:gd name="T20" fmla="*/ 5 w 99"/>
              <a:gd name="T21" fmla="*/ 44 h 70"/>
              <a:gd name="T22" fmla="*/ 24 w 99"/>
              <a:gd name="T23" fmla="*/ 16 h 70"/>
              <a:gd name="T24" fmla="*/ 37 w 99"/>
              <a:gd name="T25" fmla="*/ 7 h 70"/>
              <a:gd name="T26" fmla="*/ 38 w 99"/>
              <a:gd name="T27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70">
                <a:moveTo>
                  <a:pt x="38" y="7"/>
                </a:moveTo>
                <a:cubicBezTo>
                  <a:pt x="53" y="0"/>
                  <a:pt x="69" y="0"/>
                  <a:pt x="86" y="6"/>
                </a:cubicBezTo>
                <a:cubicBezTo>
                  <a:pt x="89" y="7"/>
                  <a:pt x="93" y="8"/>
                  <a:pt x="95" y="10"/>
                </a:cubicBezTo>
                <a:cubicBezTo>
                  <a:pt x="99" y="14"/>
                  <a:pt x="99" y="20"/>
                  <a:pt x="97" y="24"/>
                </a:cubicBezTo>
                <a:cubicBezTo>
                  <a:pt x="94" y="29"/>
                  <a:pt x="89" y="31"/>
                  <a:pt x="84" y="30"/>
                </a:cubicBezTo>
                <a:cubicBezTo>
                  <a:pt x="81" y="29"/>
                  <a:pt x="78" y="28"/>
                  <a:pt x="76" y="28"/>
                </a:cubicBezTo>
                <a:cubicBezTo>
                  <a:pt x="55" y="21"/>
                  <a:pt x="34" y="32"/>
                  <a:pt x="27" y="52"/>
                </a:cubicBezTo>
                <a:cubicBezTo>
                  <a:pt x="26" y="56"/>
                  <a:pt x="25" y="59"/>
                  <a:pt x="24" y="62"/>
                </a:cubicBezTo>
                <a:cubicBezTo>
                  <a:pt x="22" y="67"/>
                  <a:pt x="16" y="70"/>
                  <a:pt x="10" y="68"/>
                </a:cubicBezTo>
                <a:cubicBezTo>
                  <a:pt x="4" y="67"/>
                  <a:pt x="0" y="61"/>
                  <a:pt x="1" y="56"/>
                </a:cubicBezTo>
                <a:cubicBezTo>
                  <a:pt x="2" y="52"/>
                  <a:pt x="3" y="48"/>
                  <a:pt x="5" y="44"/>
                </a:cubicBezTo>
                <a:cubicBezTo>
                  <a:pt x="9" y="33"/>
                  <a:pt x="15" y="24"/>
                  <a:pt x="24" y="16"/>
                </a:cubicBezTo>
                <a:cubicBezTo>
                  <a:pt x="28" y="13"/>
                  <a:pt x="33" y="10"/>
                  <a:pt x="37" y="7"/>
                </a:cubicBezTo>
                <a:lnTo>
                  <a:pt x="38" y="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31"/>
          <p:cNvSpPr/>
          <p:nvPr/>
        </p:nvSpPr>
        <p:spPr bwMode="auto">
          <a:xfrm>
            <a:off x="7560155" y="1856143"/>
            <a:ext cx="62176" cy="62176"/>
          </a:xfrm>
          <a:custGeom>
            <a:avLst/>
            <a:gdLst>
              <a:gd name="T0" fmla="*/ 4 w 43"/>
              <a:gd name="T1" fmla="*/ 30 h 43"/>
              <a:gd name="T2" fmla="*/ 13 w 43"/>
              <a:gd name="T3" fmla="*/ 5 h 43"/>
              <a:gd name="T4" fmla="*/ 39 w 43"/>
              <a:gd name="T5" fmla="*/ 13 h 43"/>
              <a:gd name="T6" fmla="*/ 30 w 43"/>
              <a:gd name="T7" fmla="*/ 39 h 43"/>
              <a:gd name="T8" fmla="*/ 4 w 43"/>
              <a:gd name="T9" fmla="*/ 3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4" y="30"/>
                </a:moveTo>
                <a:cubicBezTo>
                  <a:pt x="0" y="21"/>
                  <a:pt x="4" y="9"/>
                  <a:pt x="13" y="5"/>
                </a:cubicBezTo>
                <a:cubicBezTo>
                  <a:pt x="22" y="0"/>
                  <a:pt x="34" y="4"/>
                  <a:pt x="39" y="13"/>
                </a:cubicBezTo>
                <a:cubicBezTo>
                  <a:pt x="43" y="22"/>
                  <a:pt x="39" y="34"/>
                  <a:pt x="30" y="39"/>
                </a:cubicBezTo>
                <a:cubicBezTo>
                  <a:pt x="21" y="43"/>
                  <a:pt x="9" y="40"/>
                  <a:pt x="4" y="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32"/>
          <p:cNvSpPr/>
          <p:nvPr/>
        </p:nvSpPr>
        <p:spPr bwMode="auto">
          <a:xfrm>
            <a:off x="4990826" y="4994808"/>
            <a:ext cx="210910" cy="131057"/>
          </a:xfrm>
          <a:custGeom>
            <a:avLst/>
            <a:gdLst>
              <a:gd name="T0" fmla="*/ 108 w 146"/>
              <a:gd name="T1" fmla="*/ 0 h 91"/>
              <a:gd name="T2" fmla="*/ 109 w 146"/>
              <a:gd name="T3" fmla="*/ 1 h 91"/>
              <a:gd name="T4" fmla="*/ 145 w 146"/>
              <a:gd name="T5" fmla="*/ 28 h 91"/>
              <a:gd name="T6" fmla="*/ 146 w 146"/>
              <a:gd name="T7" fmla="*/ 29 h 91"/>
              <a:gd name="T8" fmla="*/ 107 w 146"/>
              <a:gd name="T9" fmla="*/ 58 h 91"/>
              <a:gd name="T10" fmla="*/ 107 w 146"/>
              <a:gd name="T11" fmla="*/ 39 h 91"/>
              <a:gd name="T12" fmla="*/ 106 w 146"/>
              <a:gd name="T13" fmla="*/ 39 h 91"/>
              <a:gd name="T14" fmla="*/ 49 w 146"/>
              <a:gd name="T15" fmla="*/ 39 h 91"/>
              <a:gd name="T16" fmla="*/ 20 w 146"/>
              <a:gd name="T17" fmla="*/ 70 h 91"/>
              <a:gd name="T18" fmla="*/ 21 w 146"/>
              <a:gd name="T19" fmla="*/ 77 h 91"/>
              <a:gd name="T20" fmla="*/ 21 w 146"/>
              <a:gd name="T21" fmla="*/ 79 h 91"/>
              <a:gd name="T22" fmla="*/ 6 w 146"/>
              <a:gd name="T23" fmla="*/ 91 h 91"/>
              <a:gd name="T24" fmla="*/ 2 w 146"/>
              <a:gd name="T25" fmla="*/ 82 h 91"/>
              <a:gd name="T26" fmla="*/ 1 w 146"/>
              <a:gd name="T27" fmla="*/ 73 h 91"/>
              <a:gd name="T28" fmla="*/ 0 w 146"/>
              <a:gd name="T29" fmla="*/ 71 h 91"/>
              <a:gd name="T30" fmla="*/ 0 w 146"/>
              <a:gd name="T31" fmla="*/ 65 h 91"/>
              <a:gd name="T32" fmla="*/ 1 w 146"/>
              <a:gd name="T33" fmla="*/ 60 h 91"/>
              <a:gd name="T34" fmla="*/ 18 w 146"/>
              <a:gd name="T35" fmla="*/ 30 h 91"/>
              <a:gd name="T36" fmla="*/ 50 w 146"/>
              <a:gd name="T37" fmla="*/ 19 h 91"/>
              <a:gd name="T38" fmla="*/ 105 w 146"/>
              <a:gd name="T39" fmla="*/ 19 h 91"/>
              <a:gd name="T40" fmla="*/ 107 w 146"/>
              <a:gd name="T41" fmla="*/ 19 h 91"/>
              <a:gd name="T42" fmla="*/ 107 w 146"/>
              <a:gd name="T43" fmla="*/ 0 h 91"/>
              <a:gd name="T44" fmla="*/ 108 w 146"/>
              <a:gd name="T4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91">
                <a:moveTo>
                  <a:pt x="108" y="0"/>
                </a:moveTo>
                <a:cubicBezTo>
                  <a:pt x="108" y="0"/>
                  <a:pt x="108" y="1"/>
                  <a:pt x="109" y="1"/>
                </a:cubicBezTo>
                <a:cubicBezTo>
                  <a:pt x="121" y="10"/>
                  <a:pt x="133" y="19"/>
                  <a:pt x="145" y="28"/>
                </a:cubicBezTo>
                <a:cubicBezTo>
                  <a:pt x="145" y="28"/>
                  <a:pt x="145" y="28"/>
                  <a:pt x="146" y="29"/>
                </a:cubicBezTo>
                <a:cubicBezTo>
                  <a:pt x="133" y="39"/>
                  <a:pt x="120" y="48"/>
                  <a:pt x="107" y="58"/>
                </a:cubicBezTo>
                <a:cubicBezTo>
                  <a:pt x="107" y="52"/>
                  <a:pt x="107" y="45"/>
                  <a:pt x="107" y="39"/>
                </a:cubicBezTo>
                <a:cubicBezTo>
                  <a:pt x="107" y="39"/>
                  <a:pt x="106" y="39"/>
                  <a:pt x="106" y="39"/>
                </a:cubicBezTo>
                <a:cubicBezTo>
                  <a:pt x="87" y="39"/>
                  <a:pt x="68" y="39"/>
                  <a:pt x="49" y="39"/>
                </a:cubicBezTo>
                <a:cubicBezTo>
                  <a:pt x="32" y="39"/>
                  <a:pt x="19" y="53"/>
                  <a:pt x="20" y="70"/>
                </a:cubicBezTo>
                <a:cubicBezTo>
                  <a:pt x="20" y="72"/>
                  <a:pt x="21" y="75"/>
                  <a:pt x="21" y="77"/>
                </a:cubicBezTo>
                <a:cubicBezTo>
                  <a:pt x="21" y="78"/>
                  <a:pt x="21" y="79"/>
                  <a:pt x="21" y="79"/>
                </a:cubicBezTo>
                <a:cubicBezTo>
                  <a:pt x="16" y="83"/>
                  <a:pt x="11" y="87"/>
                  <a:pt x="6" y="91"/>
                </a:cubicBezTo>
                <a:cubicBezTo>
                  <a:pt x="5" y="88"/>
                  <a:pt x="3" y="85"/>
                  <a:pt x="2" y="82"/>
                </a:cubicBezTo>
                <a:cubicBezTo>
                  <a:pt x="2" y="79"/>
                  <a:pt x="1" y="76"/>
                  <a:pt x="1" y="7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9"/>
                  <a:pt x="0" y="67"/>
                  <a:pt x="0" y="65"/>
                </a:cubicBezTo>
                <a:cubicBezTo>
                  <a:pt x="0" y="63"/>
                  <a:pt x="1" y="62"/>
                  <a:pt x="1" y="60"/>
                </a:cubicBezTo>
                <a:cubicBezTo>
                  <a:pt x="3" y="48"/>
                  <a:pt x="9" y="38"/>
                  <a:pt x="18" y="30"/>
                </a:cubicBezTo>
                <a:cubicBezTo>
                  <a:pt x="28" y="23"/>
                  <a:pt x="38" y="19"/>
                  <a:pt x="50" y="19"/>
                </a:cubicBezTo>
                <a:cubicBezTo>
                  <a:pt x="68" y="19"/>
                  <a:pt x="87" y="19"/>
                  <a:pt x="105" y="19"/>
                </a:cubicBezTo>
                <a:cubicBezTo>
                  <a:pt x="106" y="19"/>
                  <a:pt x="107" y="19"/>
                  <a:pt x="107" y="19"/>
                </a:cubicBezTo>
                <a:cubicBezTo>
                  <a:pt x="107" y="13"/>
                  <a:pt x="107" y="6"/>
                  <a:pt x="107" y="0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Freeform 33"/>
          <p:cNvSpPr/>
          <p:nvPr/>
        </p:nvSpPr>
        <p:spPr bwMode="auto">
          <a:xfrm>
            <a:off x="5005455" y="5059421"/>
            <a:ext cx="210301" cy="131057"/>
          </a:xfrm>
          <a:custGeom>
            <a:avLst/>
            <a:gdLst>
              <a:gd name="T0" fmla="*/ 39 w 146"/>
              <a:gd name="T1" fmla="*/ 91 h 91"/>
              <a:gd name="T2" fmla="*/ 38 w 146"/>
              <a:gd name="T3" fmla="*/ 90 h 91"/>
              <a:gd name="T4" fmla="*/ 1 w 146"/>
              <a:gd name="T5" fmla="*/ 63 h 91"/>
              <a:gd name="T6" fmla="*/ 0 w 146"/>
              <a:gd name="T7" fmla="*/ 62 h 91"/>
              <a:gd name="T8" fmla="*/ 39 w 146"/>
              <a:gd name="T9" fmla="*/ 33 h 91"/>
              <a:gd name="T10" fmla="*/ 39 w 146"/>
              <a:gd name="T11" fmla="*/ 52 h 91"/>
              <a:gd name="T12" fmla="*/ 40 w 146"/>
              <a:gd name="T13" fmla="*/ 52 h 91"/>
              <a:gd name="T14" fmla="*/ 97 w 146"/>
              <a:gd name="T15" fmla="*/ 52 h 91"/>
              <a:gd name="T16" fmla="*/ 126 w 146"/>
              <a:gd name="T17" fmla="*/ 21 h 91"/>
              <a:gd name="T18" fmla="*/ 125 w 146"/>
              <a:gd name="T19" fmla="*/ 13 h 91"/>
              <a:gd name="T20" fmla="*/ 125 w 146"/>
              <a:gd name="T21" fmla="*/ 12 h 91"/>
              <a:gd name="T22" fmla="*/ 140 w 146"/>
              <a:gd name="T23" fmla="*/ 0 h 91"/>
              <a:gd name="T24" fmla="*/ 144 w 146"/>
              <a:gd name="T25" fmla="*/ 9 h 91"/>
              <a:gd name="T26" fmla="*/ 146 w 146"/>
              <a:gd name="T27" fmla="*/ 18 h 91"/>
              <a:gd name="T28" fmla="*/ 146 w 146"/>
              <a:gd name="T29" fmla="*/ 19 h 91"/>
              <a:gd name="T30" fmla="*/ 146 w 146"/>
              <a:gd name="T31" fmla="*/ 26 h 91"/>
              <a:gd name="T32" fmla="*/ 145 w 146"/>
              <a:gd name="T33" fmla="*/ 30 h 91"/>
              <a:gd name="T34" fmla="*/ 128 w 146"/>
              <a:gd name="T35" fmla="*/ 61 h 91"/>
              <a:gd name="T36" fmla="*/ 96 w 146"/>
              <a:gd name="T37" fmla="*/ 71 h 91"/>
              <a:gd name="T38" fmla="*/ 41 w 146"/>
              <a:gd name="T39" fmla="*/ 71 h 91"/>
              <a:gd name="T40" fmla="*/ 39 w 146"/>
              <a:gd name="T41" fmla="*/ 71 h 91"/>
              <a:gd name="T42" fmla="*/ 39 w 146"/>
              <a:gd name="T43" fmla="*/ 91 h 91"/>
              <a:gd name="T44" fmla="*/ 39 w 146"/>
              <a:gd name="T4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91">
                <a:moveTo>
                  <a:pt x="39" y="91"/>
                </a:moveTo>
                <a:cubicBezTo>
                  <a:pt x="38" y="91"/>
                  <a:pt x="38" y="90"/>
                  <a:pt x="38" y="90"/>
                </a:cubicBezTo>
                <a:cubicBezTo>
                  <a:pt x="26" y="81"/>
                  <a:pt x="13" y="72"/>
                  <a:pt x="1" y="63"/>
                </a:cubicBezTo>
                <a:cubicBezTo>
                  <a:pt x="1" y="63"/>
                  <a:pt x="1" y="62"/>
                  <a:pt x="0" y="62"/>
                </a:cubicBezTo>
                <a:cubicBezTo>
                  <a:pt x="13" y="52"/>
                  <a:pt x="26" y="42"/>
                  <a:pt x="39" y="33"/>
                </a:cubicBezTo>
                <a:cubicBezTo>
                  <a:pt x="39" y="39"/>
                  <a:pt x="39" y="45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59" y="52"/>
                  <a:pt x="78" y="52"/>
                  <a:pt x="97" y="52"/>
                </a:cubicBezTo>
                <a:cubicBezTo>
                  <a:pt x="114" y="52"/>
                  <a:pt x="127" y="38"/>
                  <a:pt x="126" y="21"/>
                </a:cubicBezTo>
                <a:cubicBezTo>
                  <a:pt x="126" y="19"/>
                  <a:pt x="125" y="16"/>
                  <a:pt x="125" y="13"/>
                </a:cubicBezTo>
                <a:cubicBezTo>
                  <a:pt x="125" y="13"/>
                  <a:pt x="125" y="12"/>
                  <a:pt x="125" y="12"/>
                </a:cubicBezTo>
                <a:cubicBezTo>
                  <a:pt x="130" y="8"/>
                  <a:pt x="135" y="4"/>
                  <a:pt x="140" y="0"/>
                </a:cubicBezTo>
                <a:cubicBezTo>
                  <a:pt x="142" y="3"/>
                  <a:pt x="143" y="6"/>
                  <a:pt x="144" y="9"/>
                </a:cubicBezTo>
                <a:cubicBezTo>
                  <a:pt x="145" y="12"/>
                  <a:pt x="145" y="15"/>
                  <a:pt x="146" y="18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6" y="21"/>
                  <a:pt x="146" y="24"/>
                  <a:pt x="146" y="26"/>
                </a:cubicBezTo>
                <a:cubicBezTo>
                  <a:pt x="146" y="27"/>
                  <a:pt x="145" y="29"/>
                  <a:pt x="145" y="30"/>
                </a:cubicBezTo>
                <a:cubicBezTo>
                  <a:pt x="143" y="43"/>
                  <a:pt x="137" y="53"/>
                  <a:pt x="128" y="61"/>
                </a:cubicBezTo>
                <a:cubicBezTo>
                  <a:pt x="119" y="68"/>
                  <a:pt x="108" y="72"/>
                  <a:pt x="96" y="71"/>
                </a:cubicBezTo>
                <a:cubicBezTo>
                  <a:pt x="78" y="71"/>
                  <a:pt x="59" y="71"/>
                  <a:pt x="41" y="71"/>
                </a:cubicBezTo>
                <a:cubicBezTo>
                  <a:pt x="40" y="71"/>
                  <a:pt x="40" y="71"/>
                  <a:pt x="39" y="71"/>
                </a:cubicBezTo>
                <a:cubicBezTo>
                  <a:pt x="39" y="78"/>
                  <a:pt x="39" y="84"/>
                  <a:pt x="39" y="91"/>
                </a:cubicBezTo>
                <a:cubicBezTo>
                  <a:pt x="39" y="91"/>
                  <a:pt x="39" y="91"/>
                  <a:pt x="39" y="91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Freeform 34"/>
          <p:cNvSpPr>
            <a:spLocks noEditPoints="1"/>
          </p:cNvSpPr>
          <p:nvPr/>
        </p:nvSpPr>
        <p:spPr bwMode="auto">
          <a:xfrm>
            <a:off x="7693042" y="1752517"/>
            <a:ext cx="648580" cy="648580"/>
          </a:xfrm>
          <a:custGeom>
            <a:avLst/>
            <a:gdLst>
              <a:gd name="T0" fmla="*/ 447 w 450"/>
              <a:gd name="T1" fmla="*/ 224 h 450"/>
              <a:gd name="T2" fmla="*/ 446 w 450"/>
              <a:gd name="T3" fmla="*/ 186 h 450"/>
              <a:gd name="T4" fmla="*/ 435 w 450"/>
              <a:gd name="T5" fmla="*/ 164 h 450"/>
              <a:gd name="T6" fmla="*/ 425 w 450"/>
              <a:gd name="T7" fmla="*/ 131 h 450"/>
              <a:gd name="T8" fmla="*/ 407 w 450"/>
              <a:gd name="T9" fmla="*/ 100 h 450"/>
              <a:gd name="T10" fmla="*/ 388 w 450"/>
              <a:gd name="T11" fmla="*/ 70 h 450"/>
              <a:gd name="T12" fmla="*/ 351 w 450"/>
              <a:gd name="T13" fmla="*/ 39 h 450"/>
              <a:gd name="T14" fmla="*/ 331 w 450"/>
              <a:gd name="T15" fmla="*/ 27 h 450"/>
              <a:gd name="T16" fmla="*/ 299 w 450"/>
              <a:gd name="T17" fmla="*/ 13 h 450"/>
              <a:gd name="T18" fmla="*/ 252 w 450"/>
              <a:gd name="T19" fmla="*/ 2 h 450"/>
              <a:gd name="T20" fmla="*/ 228 w 450"/>
              <a:gd name="T21" fmla="*/ 2 h 450"/>
              <a:gd name="T22" fmla="*/ 193 w 450"/>
              <a:gd name="T23" fmla="*/ 6 h 450"/>
              <a:gd name="T24" fmla="*/ 182 w 450"/>
              <a:gd name="T25" fmla="*/ 8 h 450"/>
              <a:gd name="T26" fmla="*/ 148 w 450"/>
              <a:gd name="T27" fmla="*/ 14 h 450"/>
              <a:gd name="T28" fmla="*/ 125 w 450"/>
              <a:gd name="T29" fmla="*/ 24 h 450"/>
              <a:gd name="T30" fmla="*/ 115 w 450"/>
              <a:gd name="T31" fmla="*/ 51 h 450"/>
              <a:gd name="T32" fmla="*/ 88 w 450"/>
              <a:gd name="T33" fmla="*/ 51 h 450"/>
              <a:gd name="T34" fmla="*/ 69 w 450"/>
              <a:gd name="T35" fmla="*/ 65 h 450"/>
              <a:gd name="T36" fmla="*/ 66 w 450"/>
              <a:gd name="T37" fmla="*/ 92 h 450"/>
              <a:gd name="T38" fmla="*/ 40 w 450"/>
              <a:gd name="T39" fmla="*/ 100 h 450"/>
              <a:gd name="T40" fmla="*/ 28 w 450"/>
              <a:gd name="T41" fmla="*/ 120 h 450"/>
              <a:gd name="T42" fmla="*/ 32 w 450"/>
              <a:gd name="T43" fmla="*/ 147 h 450"/>
              <a:gd name="T44" fmla="*/ 12 w 450"/>
              <a:gd name="T45" fmla="*/ 164 h 450"/>
              <a:gd name="T46" fmla="*/ 3 w 450"/>
              <a:gd name="T47" fmla="*/ 185 h 450"/>
              <a:gd name="T48" fmla="*/ 17 w 450"/>
              <a:gd name="T49" fmla="*/ 209 h 450"/>
              <a:gd name="T50" fmla="*/ 2 w 450"/>
              <a:gd name="T51" fmla="*/ 231 h 450"/>
              <a:gd name="T52" fmla="*/ 4 w 450"/>
              <a:gd name="T53" fmla="*/ 254 h 450"/>
              <a:gd name="T54" fmla="*/ 7 w 450"/>
              <a:gd name="T55" fmla="*/ 265 h 450"/>
              <a:gd name="T56" fmla="*/ 15 w 450"/>
              <a:gd name="T57" fmla="*/ 299 h 450"/>
              <a:gd name="T58" fmla="*/ 23 w 450"/>
              <a:gd name="T59" fmla="*/ 320 h 450"/>
              <a:gd name="T60" fmla="*/ 41 w 450"/>
              <a:gd name="T61" fmla="*/ 348 h 450"/>
              <a:gd name="T62" fmla="*/ 48 w 450"/>
              <a:gd name="T63" fmla="*/ 358 h 450"/>
              <a:gd name="T64" fmla="*/ 70 w 450"/>
              <a:gd name="T65" fmla="*/ 384 h 450"/>
              <a:gd name="T66" fmla="*/ 95 w 450"/>
              <a:gd name="T67" fmla="*/ 408 h 450"/>
              <a:gd name="T68" fmla="*/ 116 w 450"/>
              <a:gd name="T69" fmla="*/ 418 h 450"/>
              <a:gd name="T70" fmla="*/ 147 w 450"/>
              <a:gd name="T71" fmla="*/ 433 h 450"/>
              <a:gd name="T72" fmla="*/ 180 w 450"/>
              <a:gd name="T73" fmla="*/ 440 h 450"/>
              <a:gd name="T74" fmla="*/ 191 w 450"/>
              <a:gd name="T75" fmla="*/ 443 h 450"/>
              <a:gd name="T76" fmla="*/ 226 w 450"/>
              <a:gd name="T77" fmla="*/ 449 h 450"/>
              <a:gd name="T78" fmla="*/ 250 w 450"/>
              <a:gd name="T79" fmla="*/ 448 h 450"/>
              <a:gd name="T80" fmla="*/ 295 w 450"/>
              <a:gd name="T81" fmla="*/ 438 h 450"/>
              <a:gd name="T82" fmla="*/ 325 w 450"/>
              <a:gd name="T83" fmla="*/ 421 h 450"/>
              <a:gd name="T84" fmla="*/ 354 w 450"/>
              <a:gd name="T85" fmla="*/ 384 h 450"/>
              <a:gd name="T86" fmla="*/ 381 w 450"/>
              <a:gd name="T87" fmla="*/ 380 h 450"/>
              <a:gd name="T88" fmla="*/ 406 w 450"/>
              <a:gd name="T89" fmla="*/ 355 h 450"/>
              <a:gd name="T90" fmla="*/ 425 w 450"/>
              <a:gd name="T91" fmla="*/ 325 h 450"/>
              <a:gd name="T92" fmla="*/ 431 w 450"/>
              <a:gd name="T93" fmla="*/ 304 h 450"/>
              <a:gd name="T94" fmla="*/ 421 w 450"/>
              <a:gd name="T95" fmla="*/ 276 h 450"/>
              <a:gd name="T96" fmla="*/ 445 w 450"/>
              <a:gd name="T97" fmla="*/ 257 h 450"/>
              <a:gd name="T98" fmla="*/ 447 w 450"/>
              <a:gd name="T99" fmla="*/ 234 h 450"/>
              <a:gd name="T100" fmla="*/ 280 w 450"/>
              <a:gd name="T101" fmla="*/ 313 h 450"/>
              <a:gd name="T102" fmla="*/ 277 w 450"/>
              <a:gd name="T103" fmla="*/ 75 h 450"/>
              <a:gd name="T104" fmla="*/ 120 w 450"/>
              <a:gd name="T105" fmla="*/ 170 h 450"/>
              <a:gd name="T106" fmla="*/ 125 w 450"/>
              <a:gd name="T107" fmla="*/ 287 h 450"/>
              <a:gd name="T108" fmla="*/ 231 w 450"/>
              <a:gd name="T109" fmla="*/ 399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0" h="450">
                <a:moveTo>
                  <a:pt x="447" y="234"/>
                </a:moveTo>
                <a:cubicBezTo>
                  <a:pt x="448" y="234"/>
                  <a:pt x="449" y="234"/>
                  <a:pt x="449" y="234"/>
                </a:cubicBezTo>
                <a:cubicBezTo>
                  <a:pt x="450" y="230"/>
                  <a:pt x="449" y="226"/>
                  <a:pt x="449" y="222"/>
                </a:cubicBezTo>
                <a:cubicBezTo>
                  <a:pt x="449" y="222"/>
                  <a:pt x="448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7" y="224"/>
                  <a:pt x="447" y="224"/>
                  <a:pt x="447" y="224"/>
                </a:cubicBezTo>
                <a:cubicBezTo>
                  <a:pt x="435" y="224"/>
                  <a:pt x="427" y="219"/>
                  <a:pt x="427" y="213"/>
                </a:cubicBezTo>
                <a:cubicBezTo>
                  <a:pt x="426" y="206"/>
                  <a:pt x="435" y="200"/>
                  <a:pt x="443" y="199"/>
                </a:cubicBezTo>
                <a:cubicBezTo>
                  <a:pt x="443" y="199"/>
                  <a:pt x="443" y="199"/>
                  <a:pt x="443" y="199"/>
                </a:cubicBezTo>
                <a:cubicBezTo>
                  <a:pt x="444" y="198"/>
                  <a:pt x="444" y="198"/>
                  <a:pt x="444" y="198"/>
                </a:cubicBezTo>
                <a:cubicBezTo>
                  <a:pt x="445" y="198"/>
                  <a:pt x="446" y="198"/>
                  <a:pt x="447" y="198"/>
                </a:cubicBezTo>
                <a:cubicBezTo>
                  <a:pt x="447" y="194"/>
                  <a:pt x="446" y="190"/>
                  <a:pt x="446" y="186"/>
                </a:cubicBezTo>
                <a:cubicBezTo>
                  <a:pt x="445" y="187"/>
                  <a:pt x="444" y="187"/>
                  <a:pt x="443" y="187"/>
                </a:cubicBezTo>
                <a:cubicBezTo>
                  <a:pt x="442" y="188"/>
                  <a:pt x="442" y="188"/>
                  <a:pt x="442" y="188"/>
                </a:cubicBezTo>
                <a:cubicBezTo>
                  <a:pt x="442" y="188"/>
                  <a:pt x="442" y="188"/>
                  <a:pt x="442" y="188"/>
                </a:cubicBezTo>
                <a:cubicBezTo>
                  <a:pt x="432" y="188"/>
                  <a:pt x="422" y="187"/>
                  <a:pt x="421" y="180"/>
                </a:cubicBezTo>
                <a:cubicBezTo>
                  <a:pt x="419" y="174"/>
                  <a:pt x="427" y="166"/>
                  <a:pt x="435" y="164"/>
                </a:cubicBezTo>
                <a:cubicBezTo>
                  <a:pt x="435" y="164"/>
                  <a:pt x="435" y="164"/>
                  <a:pt x="435" y="164"/>
                </a:cubicBezTo>
                <a:cubicBezTo>
                  <a:pt x="436" y="164"/>
                  <a:pt x="436" y="164"/>
                  <a:pt x="436" y="164"/>
                </a:cubicBezTo>
                <a:cubicBezTo>
                  <a:pt x="438" y="163"/>
                  <a:pt x="439" y="163"/>
                  <a:pt x="440" y="163"/>
                </a:cubicBezTo>
                <a:cubicBezTo>
                  <a:pt x="439" y="159"/>
                  <a:pt x="438" y="155"/>
                  <a:pt x="437" y="151"/>
                </a:cubicBezTo>
                <a:cubicBezTo>
                  <a:pt x="436" y="152"/>
                  <a:pt x="435" y="152"/>
                  <a:pt x="434" y="153"/>
                </a:cubicBezTo>
                <a:cubicBezTo>
                  <a:pt x="424" y="157"/>
                  <a:pt x="414" y="155"/>
                  <a:pt x="412" y="149"/>
                </a:cubicBezTo>
                <a:cubicBezTo>
                  <a:pt x="409" y="143"/>
                  <a:pt x="415" y="135"/>
                  <a:pt x="425" y="131"/>
                </a:cubicBezTo>
                <a:cubicBezTo>
                  <a:pt x="426" y="130"/>
                  <a:pt x="427" y="130"/>
                  <a:pt x="428" y="130"/>
                </a:cubicBezTo>
                <a:cubicBezTo>
                  <a:pt x="426" y="126"/>
                  <a:pt x="424" y="122"/>
                  <a:pt x="423" y="119"/>
                </a:cubicBezTo>
                <a:cubicBezTo>
                  <a:pt x="422" y="119"/>
                  <a:pt x="421" y="120"/>
                  <a:pt x="420" y="120"/>
                </a:cubicBezTo>
                <a:cubicBezTo>
                  <a:pt x="419" y="121"/>
                  <a:pt x="419" y="121"/>
                  <a:pt x="419" y="121"/>
                </a:cubicBezTo>
                <a:cubicBezTo>
                  <a:pt x="410" y="126"/>
                  <a:pt x="401" y="126"/>
                  <a:pt x="397" y="121"/>
                </a:cubicBezTo>
                <a:cubicBezTo>
                  <a:pt x="394" y="115"/>
                  <a:pt x="398" y="106"/>
                  <a:pt x="407" y="100"/>
                </a:cubicBezTo>
                <a:cubicBezTo>
                  <a:pt x="408" y="99"/>
                  <a:pt x="409" y="99"/>
                  <a:pt x="410" y="98"/>
                </a:cubicBezTo>
                <a:cubicBezTo>
                  <a:pt x="408" y="95"/>
                  <a:pt x="406" y="92"/>
                  <a:pt x="403" y="89"/>
                </a:cubicBezTo>
                <a:cubicBezTo>
                  <a:pt x="402" y="89"/>
                  <a:pt x="402" y="90"/>
                  <a:pt x="401" y="91"/>
                </a:cubicBezTo>
                <a:cubicBezTo>
                  <a:pt x="393" y="98"/>
                  <a:pt x="383" y="99"/>
                  <a:pt x="379" y="94"/>
                </a:cubicBezTo>
                <a:cubicBezTo>
                  <a:pt x="374" y="89"/>
                  <a:pt x="377" y="80"/>
                  <a:pt x="385" y="73"/>
                </a:cubicBezTo>
                <a:cubicBezTo>
                  <a:pt x="386" y="72"/>
                  <a:pt x="387" y="71"/>
                  <a:pt x="388" y="70"/>
                </a:cubicBezTo>
                <a:cubicBezTo>
                  <a:pt x="385" y="68"/>
                  <a:pt x="382" y="65"/>
                  <a:pt x="379" y="62"/>
                </a:cubicBezTo>
                <a:cubicBezTo>
                  <a:pt x="379" y="63"/>
                  <a:pt x="378" y="63"/>
                  <a:pt x="377" y="64"/>
                </a:cubicBezTo>
                <a:cubicBezTo>
                  <a:pt x="371" y="72"/>
                  <a:pt x="361" y="76"/>
                  <a:pt x="356" y="71"/>
                </a:cubicBezTo>
                <a:cubicBezTo>
                  <a:pt x="351" y="67"/>
                  <a:pt x="352" y="57"/>
                  <a:pt x="359" y="49"/>
                </a:cubicBezTo>
                <a:cubicBezTo>
                  <a:pt x="360" y="48"/>
                  <a:pt x="361" y="47"/>
                  <a:pt x="361" y="46"/>
                </a:cubicBezTo>
                <a:cubicBezTo>
                  <a:pt x="358" y="44"/>
                  <a:pt x="355" y="42"/>
                  <a:pt x="351" y="39"/>
                </a:cubicBezTo>
                <a:cubicBezTo>
                  <a:pt x="351" y="40"/>
                  <a:pt x="351" y="41"/>
                  <a:pt x="350" y="42"/>
                </a:cubicBezTo>
                <a:cubicBezTo>
                  <a:pt x="345" y="51"/>
                  <a:pt x="336" y="56"/>
                  <a:pt x="330" y="52"/>
                </a:cubicBezTo>
                <a:cubicBezTo>
                  <a:pt x="324" y="49"/>
                  <a:pt x="324" y="39"/>
                  <a:pt x="329" y="30"/>
                </a:cubicBezTo>
                <a:cubicBezTo>
                  <a:pt x="329" y="30"/>
                  <a:pt x="329" y="30"/>
                  <a:pt x="329" y="30"/>
                </a:cubicBezTo>
                <a:cubicBezTo>
                  <a:pt x="330" y="30"/>
                  <a:pt x="330" y="30"/>
                  <a:pt x="330" y="30"/>
                </a:cubicBezTo>
                <a:cubicBezTo>
                  <a:pt x="330" y="29"/>
                  <a:pt x="331" y="28"/>
                  <a:pt x="331" y="27"/>
                </a:cubicBezTo>
                <a:cubicBezTo>
                  <a:pt x="328" y="25"/>
                  <a:pt x="324" y="23"/>
                  <a:pt x="321" y="22"/>
                </a:cubicBezTo>
                <a:cubicBezTo>
                  <a:pt x="320" y="22"/>
                  <a:pt x="320" y="23"/>
                  <a:pt x="320" y="24"/>
                </a:cubicBezTo>
                <a:cubicBezTo>
                  <a:pt x="316" y="34"/>
                  <a:pt x="307" y="40"/>
                  <a:pt x="301" y="37"/>
                </a:cubicBezTo>
                <a:cubicBezTo>
                  <a:pt x="295" y="35"/>
                  <a:pt x="294" y="26"/>
                  <a:pt x="297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4"/>
                  <a:pt x="298" y="13"/>
                  <a:pt x="299" y="13"/>
                </a:cubicBezTo>
                <a:cubicBezTo>
                  <a:pt x="295" y="11"/>
                  <a:pt x="291" y="10"/>
                  <a:pt x="287" y="9"/>
                </a:cubicBezTo>
                <a:cubicBezTo>
                  <a:pt x="287" y="10"/>
                  <a:pt x="287" y="10"/>
                  <a:pt x="287" y="11"/>
                </a:cubicBezTo>
                <a:cubicBezTo>
                  <a:pt x="284" y="21"/>
                  <a:pt x="277" y="29"/>
                  <a:pt x="271" y="27"/>
                </a:cubicBezTo>
                <a:cubicBezTo>
                  <a:pt x="264" y="26"/>
                  <a:pt x="261" y="16"/>
                  <a:pt x="263" y="6"/>
                </a:cubicBezTo>
                <a:cubicBezTo>
                  <a:pt x="264" y="5"/>
                  <a:pt x="264" y="4"/>
                  <a:pt x="264" y="4"/>
                </a:cubicBezTo>
                <a:cubicBezTo>
                  <a:pt x="260" y="3"/>
                  <a:pt x="256" y="2"/>
                  <a:pt x="252" y="2"/>
                </a:cubicBezTo>
                <a:cubicBezTo>
                  <a:pt x="252" y="2"/>
                  <a:pt x="252" y="3"/>
                  <a:pt x="252" y="4"/>
                </a:cubicBezTo>
                <a:cubicBezTo>
                  <a:pt x="252" y="4"/>
                  <a:pt x="252" y="5"/>
                  <a:pt x="252" y="6"/>
                </a:cubicBezTo>
                <a:cubicBezTo>
                  <a:pt x="251" y="15"/>
                  <a:pt x="245" y="22"/>
                  <a:pt x="239" y="22"/>
                </a:cubicBezTo>
                <a:cubicBezTo>
                  <a:pt x="233" y="21"/>
                  <a:pt x="228" y="13"/>
                  <a:pt x="228" y="4"/>
                </a:cubicBezTo>
                <a:cubicBezTo>
                  <a:pt x="228" y="4"/>
                  <a:pt x="228" y="4"/>
                  <a:pt x="228" y="4"/>
                </a:cubicBezTo>
                <a:cubicBezTo>
                  <a:pt x="228" y="4"/>
                  <a:pt x="228" y="2"/>
                  <a:pt x="228" y="2"/>
                </a:cubicBezTo>
                <a:cubicBezTo>
                  <a:pt x="228" y="1"/>
                  <a:pt x="228" y="1"/>
                  <a:pt x="228" y="0"/>
                </a:cubicBezTo>
                <a:cubicBezTo>
                  <a:pt x="225" y="0"/>
                  <a:pt x="221" y="0"/>
                  <a:pt x="217" y="0"/>
                </a:cubicBezTo>
                <a:cubicBezTo>
                  <a:pt x="217" y="1"/>
                  <a:pt x="217" y="1"/>
                  <a:pt x="217" y="1"/>
                </a:cubicBezTo>
                <a:cubicBezTo>
                  <a:pt x="217" y="2"/>
                  <a:pt x="217" y="3"/>
                  <a:pt x="217" y="4"/>
                </a:cubicBezTo>
                <a:cubicBezTo>
                  <a:pt x="217" y="14"/>
                  <a:pt x="213" y="21"/>
                  <a:pt x="207" y="22"/>
                </a:cubicBezTo>
                <a:cubicBezTo>
                  <a:pt x="201" y="22"/>
                  <a:pt x="195" y="16"/>
                  <a:pt x="193" y="6"/>
                </a:cubicBezTo>
                <a:cubicBezTo>
                  <a:pt x="193" y="6"/>
                  <a:pt x="193" y="6"/>
                  <a:pt x="193" y="6"/>
                </a:cubicBezTo>
                <a:cubicBezTo>
                  <a:pt x="193" y="6"/>
                  <a:pt x="193" y="4"/>
                  <a:pt x="193" y="4"/>
                </a:cubicBezTo>
                <a:cubicBezTo>
                  <a:pt x="193" y="3"/>
                  <a:pt x="193" y="3"/>
                  <a:pt x="193" y="2"/>
                </a:cubicBezTo>
                <a:cubicBezTo>
                  <a:pt x="189" y="3"/>
                  <a:pt x="185" y="3"/>
                  <a:pt x="182" y="4"/>
                </a:cubicBezTo>
                <a:cubicBezTo>
                  <a:pt x="182" y="5"/>
                  <a:pt x="182" y="5"/>
                  <a:pt x="182" y="5"/>
                </a:cubicBezTo>
                <a:cubicBezTo>
                  <a:pt x="182" y="6"/>
                  <a:pt x="182" y="7"/>
                  <a:pt x="182" y="8"/>
                </a:cubicBezTo>
                <a:cubicBezTo>
                  <a:pt x="184" y="17"/>
                  <a:pt x="181" y="25"/>
                  <a:pt x="175" y="27"/>
                </a:cubicBezTo>
                <a:cubicBezTo>
                  <a:pt x="169" y="28"/>
                  <a:pt x="163" y="22"/>
                  <a:pt x="159" y="14"/>
                </a:cubicBezTo>
                <a:cubicBezTo>
                  <a:pt x="159" y="13"/>
                  <a:pt x="159" y="12"/>
                  <a:pt x="158" y="11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5" y="11"/>
                  <a:pt x="151" y="12"/>
                  <a:pt x="147" y="14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8" y="14"/>
                  <a:pt x="148" y="15"/>
                  <a:pt x="148" y="16"/>
                </a:cubicBezTo>
                <a:cubicBezTo>
                  <a:pt x="148" y="16"/>
                  <a:pt x="149" y="17"/>
                  <a:pt x="149" y="17"/>
                </a:cubicBezTo>
                <a:cubicBezTo>
                  <a:pt x="151" y="26"/>
                  <a:pt x="149" y="34"/>
                  <a:pt x="144" y="37"/>
                </a:cubicBezTo>
                <a:cubicBezTo>
                  <a:pt x="139" y="39"/>
                  <a:pt x="132" y="35"/>
                  <a:pt x="127" y="27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27" y="25"/>
                  <a:pt x="126" y="25"/>
                  <a:pt x="125" y="24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2" y="25"/>
                  <a:pt x="119" y="27"/>
                  <a:pt x="115" y="28"/>
                </a:cubicBezTo>
                <a:cubicBezTo>
                  <a:pt x="116" y="29"/>
                  <a:pt x="116" y="30"/>
                  <a:pt x="11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7" y="31"/>
                  <a:pt x="117" y="31"/>
                  <a:pt x="117" y="32"/>
                </a:cubicBezTo>
                <a:cubicBezTo>
                  <a:pt x="121" y="40"/>
                  <a:pt x="120" y="48"/>
                  <a:pt x="115" y="51"/>
                </a:cubicBezTo>
                <a:cubicBezTo>
                  <a:pt x="110" y="54"/>
                  <a:pt x="103" y="51"/>
                  <a:pt x="97" y="44"/>
                </a:cubicBezTo>
                <a:cubicBezTo>
                  <a:pt x="97" y="43"/>
                  <a:pt x="96" y="42"/>
                  <a:pt x="95" y="41"/>
                </a:cubicBezTo>
                <a:cubicBezTo>
                  <a:pt x="92" y="43"/>
                  <a:pt x="89" y="45"/>
                  <a:pt x="86" y="48"/>
                </a:cubicBezTo>
                <a:cubicBezTo>
                  <a:pt x="86" y="48"/>
                  <a:pt x="87" y="49"/>
                  <a:pt x="87" y="49"/>
                </a:cubicBezTo>
                <a:cubicBezTo>
                  <a:pt x="87" y="49"/>
                  <a:pt x="87" y="49"/>
                  <a:pt x="87" y="49"/>
                </a:cubicBezTo>
                <a:cubicBezTo>
                  <a:pt x="88" y="50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93" y="58"/>
                  <a:pt x="93" y="66"/>
                  <a:pt x="89" y="70"/>
                </a:cubicBezTo>
                <a:cubicBezTo>
                  <a:pt x="85" y="73"/>
                  <a:pt x="77" y="72"/>
                  <a:pt x="71" y="66"/>
                </a:cubicBezTo>
                <a:cubicBezTo>
                  <a:pt x="71" y="66"/>
                  <a:pt x="71" y="66"/>
                  <a:pt x="71" y="66"/>
                </a:cubicBezTo>
                <a:cubicBezTo>
                  <a:pt x="70" y="66"/>
                  <a:pt x="70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4"/>
                  <a:pt x="68" y="64"/>
                  <a:pt x="68" y="63"/>
                </a:cubicBezTo>
                <a:cubicBezTo>
                  <a:pt x="65" y="66"/>
                  <a:pt x="63" y="69"/>
                  <a:pt x="60" y="71"/>
                </a:cubicBezTo>
                <a:cubicBezTo>
                  <a:pt x="61" y="72"/>
                  <a:pt x="61" y="72"/>
                  <a:pt x="61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4"/>
                  <a:pt x="63" y="74"/>
                </a:cubicBezTo>
                <a:cubicBezTo>
                  <a:pt x="68" y="81"/>
                  <a:pt x="70" y="88"/>
                  <a:pt x="66" y="92"/>
                </a:cubicBezTo>
                <a:cubicBezTo>
                  <a:pt x="63" y="96"/>
                  <a:pt x="55" y="96"/>
                  <a:pt x="48" y="92"/>
                </a:cubicBezTo>
                <a:cubicBezTo>
                  <a:pt x="48" y="92"/>
                  <a:pt x="47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5" y="90"/>
                  <a:pt x="45" y="90"/>
                </a:cubicBezTo>
                <a:cubicBezTo>
                  <a:pt x="42" y="93"/>
                  <a:pt x="40" y="96"/>
                  <a:pt x="38" y="99"/>
                </a:cubicBezTo>
                <a:cubicBezTo>
                  <a:pt x="39" y="99"/>
                  <a:pt x="39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1"/>
                  <a:pt x="41" y="101"/>
                  <a:pt x="41" y="101"/>
                </a:cubicBezTo>
                <a:cubicBezTo>
                  <a:pt x="47" y="107"/>
                  <a:pt x="50" y="114"/>
                  <a:pt x="47" y="118"/>
                </a:cubicBezTo>
                <a:cubicBezTo>
                  <a:pt x="44" y="123"/>
                  <a:pt x="37" y="124"/>
                  <a:pt x="30" y="121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29" y="121"/>
                  <a:pt x="28" y="121"/>
                  <a:pt x="28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7" y="120"/>
                  <a:pt x="27" y="120"/>
                  <a:pt x="26" y="119"/>
                </a:cubicBezTo>
                <a:cubicBezTo>
                  <a:pt x="24" y="123"/>
                  <a:pt x="22" y="126"/>
                  <a:pt x="21" y="129"/>
                </a:cubicBezTo>
                <a:cubicBezTo>
                  <a:pt x="22" y="130"/>
                  <a:pt x="24" y="131"/>
                  <a:pt x="24" y="131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32" y="136"/>
                  <a:pt x="34" y="142"/>
                  <a:pt x="32" y="147"/>
                </a:cubicBezTo>
                <a:cubicBezTo>
                  <a:pt x="30" y="152"/>
                  <a:pt x="24" y="154"/>
                  <a:pt x="16" y="152"/>
                </a:cubicBezTo>
                <a:cubicBezTo>
                  <a:pt x="15" y="152"/>
                  <a:pt x="15" y="152"/>
                  <a:pt x="1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13" y="152"/>
                  <a:pt x="13" y="152"/>
                  <a:pt x="12" y="151"/>
                </a:cubicBezTo>
                <a:cubicBezTo>
                  <a:pt x="11" y="155"/>
                  <a:pt x="10" y="159"/>
                  <a:pt x="9" y="162"/>
                </a:cubicBezTo>
                <a:cubicBezTo>
                  <a:pt x="10" y="163"/>
                  <a:pt x="11" y="163"/>
                  <a:pt x="12" y="164"/>
                </a:cubicBezTo>
                <a:cubicBezTo>
                  <a:pt x="19" y="167"/>
                  <a:pt x="23" y="172"/>
                  <a:pt x="22" y="177"/>
                </a:cubicBezTo>
                <a:cubicBezTo>
                  <a:pt x="21" y="182"/>
                  <a:pt x="15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6" y="185"/>
                  <a:pt x="5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5" y="185"/>
                  <a:pt x="4" y="185"/>
                  <a:pt x="3" y="185"/>
                </a:cubicBezTo>
                <a:cubicBezTo>
                  <a:pt x="3" y="189"/>
                  <a:pt x="2" y="193"/>
                  <a:pt x="2" y="196"/>
                </a:cubicBezTo>
                <a:cubicBezTo>
                  <a:pt x="2" y="196"/>
                  <a:pt x="3" y="197"/>
                  <a:pt x="4" y="197"/>
                </a:cubicBezTo>
                <a:cubicBezTo>
                  <a:pt x="4" y="197"/>
                  <a:pt x="4" y="197"/>
                  <a:pt x="4" y="197"/>
                </a:cubicBezTo>
                <a:cubicBezTo>
                  <a:pt x="4" y="197"/>
                  <a:pt x="5" y="197"/>
                  <a:pt x="5" y="197"/>
                </a:cubicBezTo>
                <a:cubicBezTo>
                  <a:pt x="5" y="197"/>
                  <a:pt x="5" y="197"/>
                  <a:pt x="5" y="197"/>
                </a:cubicBezTo>
                <a:cubicBezTo>
                  <a:pt x="12" y="199"/>
                  <a:pt x="17" y="204"/>
                  <a:pt x="17" y="209"/>
                </a:cubicBezTo>
                <a:cubicBezTo>
                  <a:pt x="16" y="214"/>
                  <a:pt x="11" y="218"/>
                  <a:pt x="4" y="219"/>
                </a:cubicBezTo>
                <a:cubicBezTo>
                  <a:pt x="3" y="219"/>
                  <a:pt x="3" y="220"/>
                  <a:pt x="2" y="220"/>
                </a:cubicBezTo>
                <a:cubicBezTo>
                  <a:pt x="2" y="220"/>
                  <a:pt x="2" y="220"/>
                  <a:pt x="2" y="220"/>
                </a:cubicBezTo>
                <a:cubicBezTo>
                  <a:pt x="1" y="220"/>
                  <a:pt x="0" y="220"/>
                  <a:pt x="0" y="220"/>
                </a:cubicBezTo>
                <a:cubicBezTo>
                  <a:pt x="0" y="224"/>
                  <a:pt x="0" y="227"/>
                  <a:pt x="0" y="231"/>
                </a:cubicBezTo>
                <a:cubicBezTo>
                  <a:pt x="0" y="231"/>
                  <a:pt x="1" y="231"/>
                  <a:pt x="2" y="231"/>
                </a:cubicBezTo>
                <a:cubicBezTo>
                  <a:pt x="2" y="231"/>
                  <a:pt x="2" y="231"/>
                  <a:pt x="2" y="231"/>
                </a:cubicBezTo>
                <a:cubicBezTo>
                  <a:pt x="3" y="231"/>
                  <a:pt x="3" y="231"/>
                  <a:pt x="4" y="231"/>
                </a:cubicBezTo>
                <a:cubicBezTo>
                  <a:pt x="11" y="233"/>
                  <a:pt x="16" y="236"/>
                  <a:pt x="16" y="241"/>
                </a:cubicBezTo>
                <a:cubicBezTo>
                  <a:pt x="17" y="246"/>
                  <a:pt x="12" y="251"/>
                  <a:pt x="6" y="253"/>
                </a:cubicBezTo>
                <a:cubicBezTo>
                  <a:pt x="6" y="253"/>
                  <a:pt x="6" y="253"/>
                  <a:pt x="6" y="253"/>
                </a:cubicBezTo>
                <a:cubicBezTo>
                  <a:pt x="5" y="254"/>
                  <a:pt x="4" y="254"/>
                  <a:pt x="4" y="254"/>
                </a:cubicBezTo>
                <a:cubicBezTo>
                  <a:pt x="4" y="254"/>
                  <a:pt x="4" y="254"/>
                  <a:pt x="4" y="254"/>
                </a:cubicBezTo>
                <a:cubicBezTo>
                  <a:pt x="3" y="254"/>
                  <a:pt x="2" y="254"/>
                  <a:pt x="2" y="255"/>
                </a:cubicBezTo>
                <a:cubicBezTo>
                  <a:pt x="2" y="258"/>
                  <a:pt x="3" y="262"/>
                  <a:pt x="3" y="266"/>
                </a:cubicBezTo>
                <a:cubicBezTo>
                  <a:pt x="4" y="266"/>
                  <a:pt x="5" y="265"/>
                  <a:pt x="5" y="265"/>
                </a:cubicBezTo>
                <a:cubicBezTo>
                  <a:pt x="6" y="265"/>
                  <a:pt x="6" y="265"/>
                  <a:pt x="6" y="265"/>
                </a:cubicBezTo>
                <a:cubicBezTo>
                  <a:pt x="6" y="265"/>
                  <a:pt x="7" y="265"/>
                  <a:pt x="7" y="265"/>
                </a:cubicBezTo>
                <a:cubicBezTo>
                  <a:pt x="14" y="266"/>
                  <a:pt x="20" y="268"/>
                  <a:pt x="21" y="273"/>
                </a:cubicBezTo>
                <a:cubicBezTo>
                  <a:pt x="22" y="278"/>
                  <a:pt x="19" y="283"/>
                  <a:pt x="13" y="287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11" y="287"/>
                  <a:pt x="10" y="288"/>
                  <a:pt x="9" y="288"/>
                </a:cubicBezTo>
                <a:cubicBezTo>
                  <a:pt x="10" y="292"/>
                  <a:pt x="11" y="296"/>
                  <a:pt x="12" y="299"/>
                </a:cubicBezTo>
                <a:cubicBezTo>
                  <a:pt x="13" y="299"/>
                  <a:pt x="14" y="299"/>
                  <a:pt x="15" y="299"/>
                </a:cubicBezTo>
                <a:cubicBezTo>
                  <a:pt x="16" y="298"/>
                  <a:pt x="16" y="298"/>
                  <a:pt x="16" y="298"/>
                </a:cubicBezTo>
                <a:cubicBezTo>
                  <a:pt x="23" y="297"/>
                  <a:pt x="29" y="299"/>
                  <a:pt x="31" y="304"/>
                </a:cubicBezTo>
                <a:cubicBezTo>
                  <a:pt x="33" y="308"/>
                  <a:pt x="30" y="314"/>
                  <a:pt x="25" y="319"/>
                </a:cubicBezTo>
                <a:cubicBezTo>
                  <a:pt x="25" y="319"/>
                  <a:pt x="25" y="319"/>
                  <a:pt x="25" y="319"/>
                </a:cubicBezTo>
                <a:cubicBezTo>
                  <a:pt x="24" y="319"/>
                  <a:pt x="24" y="319"/>
                  <a:pt x="23" y="320"/>
                </a:cubicBezTo>
                <a:cubicBezTo>
                  <a:pt x="23" y="320"/>
                  <a:pt x="23" y="320"/>
                  <a:pt x="23" y="320"/>
                </a:cubicBezTo>
                <a:cubicBezTo>
                  <a:pt x="22" y="320"/>
                  <a:pt x="22" y="321"/>
                  <a:pt x="21" y="321"/>
                </a:cubicBezTo>
                <a:cubicBezTo>
                  <a:pt x="23" y="324"/>
                  <a:pt x="25" y="328"/>
                  <a:pt x="26" y="331"/>
                </a:cubicBezTo>
                <a:cubicBezTo>
                  <a:pt x="27" y="331"/>
                  <a:pt x="28" y="330"/>
                  <a:pt x="29" y="330"/>
                </a:cubicBezTo>
                <a:cubicBezTo>
                  <a:pt x="30" y="330"/>
                  <a:pt x="30" y="330"/>
                  <a:pt x="30" y="330"/>
                </a:cubicBezTo>
                <a:cubicBezTo>
                  <a:pt x="37" y="328"/>
                  <a:pt x="43" y="329"/>
                  <a:pt x="45" y="333"/>
                </a:cubicBezTo>
                <a:cubicBezTo>
                  <a:pt x="48" y="337"/>
                  <a:pt x="46" y="343"/>
                  <a:pt x="41" y="348"/>
                </a:cubicBezTo>
                <a:cubicBezTo>
                  <a:pt x="41" y="349"/>
                  <a:pt x="41" y="349"/>
                  <a:pt x="40" y="350"/>
                </a:cubicBezTo>
                <a:cubicBezTo>
                  <a:pt x="40" y="350"/>
                  <a:pt x="40" y="350"/>
                  <a:pt x="40" y="350"/>
                </a:cubicBezTo>
                <a:cubicBezTo>
                  <a:pt x="40" y="350"/>
                  <a:pt x="39" y="351"/>
                  <a:pt x="39" y="351"/>
                </a:cubicBezTo>
                <a:cubicBezTo>
                  <a:pt x="41" y="354"/>
                  <a:pt x="43" y="357"/>
                  <a:pt x="45" y="360"/>
                </a:cubicBezTo>
                <a:cubicBezTo>
                  <a:pt x="46" y="360"/>
                  <a:pt x="47" y="359"/>
                  <a:pt x="47" y="359"/>
                </a:cubicBezTo>
                <a:cubicBezTo>
                  <a:pt x="48" y="358"/>
                  <a:pt x="48" y="358"/>
                  <a:pt x="48" y="358"/>
                </a:cubicBezTo>
                <a:cubicBezTo>
                  <a:pt x="55" y="355"/>
                  <a:pt x="61" y="355"/>
                  <a:pt x="64" y="359"/>
                </a:cubicBezTo>
                <a:cubicBezTo>
                  <a:pt x="68" y="363"/>
                  <a:pt x="67" y="369"/>
                  <a:pt x="62" y="375"/>
                </a:cubicBezTo>
                <a:cubicBezTo>
                  <a:pt x="62" y="376"/>
                  <a:pt x="62" y="376"/>
                  <a:pt x="62" y="376"/>
                </a:cubicBezTo>
                <a:cubicBezTo>
                  <a:pt x="61" y="377"/>
                  <a:pt x="61" y="377"/>
                  <a:pt x="60" y="378"/>
                </a:cubicBezTo>
                <a:cubicBezTo>
                  <a:pt x="63" y="381"/>
                  <a:pt x="65" y="384"/>
                  <a:pt x="68" y="386"/>
                </a:cubicBezTo>
                <a:cubicBezTo>
                  <a:pt x="69" y="386"/>
                  <a:pt x="69" y="385"/>
                  <a:pt x="70" y="384"/>
                </a:cubicBezTo>
                <a:cubicBezTo>
                  <a:pt x="71" y="384"/>
                  <a:pt x="71" y="384"/>
                  <a:pt x="71" y="384"/>
                </a:cubicBezTo>
                <a:cubicBezTo>
                  <a:pt x="77" y="380"/>
                  <a:pt x="83" y="379"/>
                  <a:pt x="87" y="382"/>
                </a:cubicBezTo>
                <a:cubicBezTo>
                  <a:pt x="91" y="385"/>
                  <a:pt x="91" y="392"/>
                  <a:pt x="88" y="398"/>
                </a:cubicBezTo>
                <a:cubicBezTo>
                  <a:pt x="87" y="399"/>
                  <a:pt x="87" y="399"/>
                  <a:pt x="87" y="399"/>
                </a:cubicBezTo>
                <a:cubicBezTo>
                  <a:pt x="87" y="400"/>
                  <a:pt x="86" y="401"/>
                  <a:pt x="86" y="402"/>
                </a:cubicBezTo>
                <a:cubicBezTo>
                  <a:pt x="89" y="404"/>
                  <a:pt x="92" y="406"/>
                  <a:pt x="95" y="408"/>
                </a:cubicBezTo>
                <a:cubicBezTo>
                  <a:pt x="95" y="408"/>
                  <a:pt x="96" y="407"/>
                  <a:pt x="96" y="407"/>
                </a:cubicBezTo>
                <a:cubicBezTo>
                  <a:pt x="96" y="407"/>
                  <a:pt x="96" y="407"/>
                  <a:pt x="96" y="407"/>
                </a:cubicBezTo>
                <a:cubicBezTo>
                  <a:pt x="97" y="406"/>
                  <a:pt x="97" y="406"/>
                  <a:pt x="97" y="405"/>
                </a:cubicBezTo>
                <a:cubicBezTo>
                  <a:pt x="102" y="400"/>
                  <a:pt x="109" y="399"/>
                  <a:pt x="113" y="401"/>
                </a:cubicBezTo>
                <a:cubicBezTo>
                  <a:pt x="117" y="404"/>
                  <a:pt x="118" y="410"/>
                  <a:pt x="116" y="417"/>
                </a:cubicBezTo>
                <a:cubicBezTo>
                  <a:pt x="116" y="418"/>
                  <a:pt x="116" y="418"/>
                  <a:pt x="116" y="418"/>
                </a:cubicBezTo>
                <a:cubicBezTo>
                  <a:pt x="115" y="419"/>
                  <a:pt x="115" y="420"/>
                  <a:pt x="115" y="421"/>
                </a:cubicBezTo>
                <a:cubicBezTo>
                  <a:pt x="118" y="423"/>
                  <a:pt x="121" y="424"/>
                  <a:pt x="125" y="426"/>
                </a:cubicBezTo>
                <a:cubicBezTo>
                  <a:pt x="125" y="425"/>
                  <a:pt x="126" y="424"/>
                  <a:pt x="127" y="423"/>
                </a:cubicBezTo>
                <a:cubicBezTo>
                  <a:pt x="131" y="417"/>
                  <a:pt x="137" y="414"/>
                  <a:pt x="141" y="416"/>
                </a:cubicBezTo>
                <a:cubicBezTo>
                  <a:pt x="146" y="418"/>
                  <a:pt x="148" y="424"/>
                  <a:pt x="147" y="432"/>
                </a:cubicBezTo>
                <a:cubicBezTo>
                  <a:pt x="147" y="432"/>
                  <a:pt x="147" y="433"/>
                  <a:pt x="147" y="433"/>
                </a:cubicBezTo>
                <a:cubicBezTo>
                  <a:pt x="147" y="434"/>
                  <a:pt x="147" y="434"/>
                  <a:pt x="147" y="434"/>
                </a:cubicBezTo>
                <a:cubicBezTo>
                  <a:pt x="147" y="434"/>
                  <a:pt x="147" y="435"/>
                  <a:pt x="146" y="435"/>
                </a:cubicBezTo>
                <a:cubicBezTo>
                  <a:pt x="150" y="437"/>
                  <a:pt x="153" y="438"/>
                  <a:pt x="157" y="439"/>
                </a:cubicBezTo>
                <a:cubicBezTo>
                  <a:pt x="157" y="438"/>
                  <a:pt x="158" y="437"/>
                  <a:pt x="158" y="436"/>
                </a:cubicBezTo>
                <a:cubicBezTo>
                  <a:pt x="162" y="429"/>
                  <a:pt x="167" y="424"/>
                  <a:pt x="172" y="426"/>
                </a:cubicBezTo>
                <a:cubicBezTo>
                  <a:pt x="177" y="427"/>
                  <a:pt x="180" y="433"/>
                  <a:pt x="180" y="440"/>
                </a:cubicBezTo>
                <a:cubicBezTo>
                  <a:pt x="180" y="442"/>
                  <a:pt x="180" y="443"/>
                  <a:pt x="180" y="444"/>
                </a:cubicBezTo>
                <a:cubicBezTo>
                  <a:pt x="184" y="445"/>
                  <a:pt x="187" y="446"/>
                  <a:pt x="191" y="447"/>
                </a:cubicBezTo>
                <a:cubicBezTo>
                  <a:pt x="191" y="446"/>
                  <a:pt x="191" y="446"/>
                  <a:pt x="191" y="445"/>
                </a:cubicBezTo>
                <a:cubicBezTo>
                  <a:pt x="191" y="445"/>
                  <a:pt x="191" y="445"/>
                  <a:pt x="191" y="445"/>
                </a:cubicBezTo>
                <a:cubicBezTo>
                  <a:pt x="191" y="444"/>
                  <a:pt x="191" y="444"/>
                  <a:pt x="191" y="443"/>
                </a:cubicBezTo>
                <a:cubicBezTo>
                  <a:pt x="191" y="443"/>
                  <a:pt x="191" y="443"/>
                  <a:pt x="191" y="443"/>
                </a:cubicBezTo>
                <a:cubicBezTo>
                  <a:pt x="191" y="436"/>
                  <a:pt x="198" y="431"/>
                  <a:pt x="203" y="431"/>
                </a:cubicBezTo>
                <a:cubicBezTo>
                  <a:pt x="209" y="432"/>
                  <a:pt x="213" y="438"/>
                  <a:pt x="214" y="445"/>
                </a:cubicBezTo>
                <a:cubicBezTo>
                  <a:pt x="214" y="446"/>
                  <a:pt x="214" y="447"/>
                  <a:pt x="214" y="447"/>
                </a:cubicBezTo>
                <a:cubicBezTo>
                  <a:pt x="214" y="447"/>
                  <a:pt x="214" y="447"/>
                  <a:pt x="214" y="447"/>
                </a:cubicBezTo>
                <a:cubicBezTo>
                  <a:pt x="214" y="448"/>
                  <a:pt x="215" y="449"/>
                  <a:pt x="215" y="449"/>
                </a:cubicBezTo>
                <a:cubicBezTo>
                  <a:pt x="218" y="449"/>
                  <a:pt x="222" y="450"/>
                  <a:pt x="226" y="449"/>
                </a:cubicBezTo>
                <a:cubicBezTo>
                  <a:pt x="226" y="449"/>
                  <a:pt x="226" y="448"/>
                  <a:pt x="226" y="448"/>
                </a:cubicBezTo>
                <a:cubicBezTo>
                  <a:pt x="226" y="447"/>
                  <a:pt x="226" y="447"/>
                  <a:pt x="226" y="447"/>
                </a:cubicBezTo>
                <a:cubicBezTo>
                  <a:pt x="226" y="447"/>
                  <a:pt x="226" y="446"/>
                  <a:pt x="226" y="446"/>
                </a:cubicBezTo>
                <a:cubicBezTo>
                  <a:pt x="227" y="438"/>
                  <a:pt x="231" y="432"/>
                  <a:pt x="236" y="432"/>
                </a:cubicBezTo>
                <a:cubicBezTo>
                  <a:pt x="241" y="431"/>
                  <a:pt x="247" y="437"/>
                  <a:pt x="249" y="444"/>
                </a:cubicBezTo>
                <a:cubicBezTo>
                  <a:pt x="249" y="446"/>
                  <a:pt x="249" y="447"/>
                  <a:pt x="250" y="448"/>
                </a:cubicBezTo>
                <a:cubicBezTo>
                  <a:pt x="253" y="448"/>
                  <a:pt x="257" y="447"/>
                  <a:pt x="261" y="447"/>
                </a:cubicBezTo>
                <a:cubicBezTo>
                  <a:pt x="260" y="445"/>
                  <a:pt x="260" y="444"/>
                  <a:pt x="260" y="443"/>
                </a:cubicBezTo>
                <a:cubicBezTo>
                  <a:pt x="260" y="435"/>
                  <a:pt x="263" y="428"/>
                  <a:pt x="268" y="427"/>
                </a:cubicBezTo>
                <a:cubicBezTo>
                  <a:pt x="273" y="425"/>
                  <a:pt x="279" y="430"/>
                  <a:pt x="283" y="438"/>
                </a:cubicBezTo>
                <a:cubicBezTo>
                  <a:pt x="283" y="439"/>
                  <a:pt x="284" y="440"/>
                  <a:pt x="284" y="441"/>
                </a:cubicBezTo>
                <a:cubicBezTo>
                  <a:pt x="288" y="441"/>
                  <a:pt x="291" y="439"/>
                  <a:pt x="295" y="438"/>
                </a:cubicBezTo>
                <a:cubicBezTo>
                  <a:pt x="294" y="437"/>
                  <a:pt x="294" y="436"/>
                  <a:pt x="294" y="435"/>
                </a:cubicBezTo>
                <a:cubicBezTo>
                  <a:pt x="292" y="427"/>
                  <a:pt x="294" y="419"/>
                  <a:pt x="299" y="417"/>
                </a:cubicBezTo>
                <a:cubicBezTo>
                  <a:pt x="304" y="415"/>
                  <a:pt x="311" y="419"/>
                  <a:pt x="315" y="426"/>
                </a:cubicBezTo>
                <a:cubicBezTo>
                  <a:pt x="316" y="427"/>
                  <a:pt x="316" y="428"/>
                  <a:pt x="317" y="430"/>
                </a:cubicBezTo>
                <a:cubicBezTo>
                  <a:pt x="320" y="428"/>
                  <a:pt x="324" y="426"/>
                  <a:pt x="327" y="425"/>
                </a:cubicBezTo>
                <a:cubicBezTo>
                  <a:pt x="327" y="423"/>
                  <a:pt x="326" y="422"/>
                  <a:pt x="325" y="421"/>
                </a:cubicBezTo>
                <a:cubicBezTo>
                  <a:pt x="322" y="413"/>
                  <a:pt x="323" y="406"/>
                  <a:pt x="327" y="403"/>
                </a:cubicBezTo>
                <a:cubicBezTo>
                  <a:pt x="332" y="400"/>
                  <a:pt x="340" y="403"/>
                  <a:pt x="346" y="409"/>
                </a:cubicBezTo>
                <a:cubicBezTo>
                  <a:pt x="346" y="410"/>
                  <a:pt x="347" y="411"/>
                  <a:pt x="348" y="413"/>
                </a:cubicBezTo>
                <a:cubicBezTo>
                  <a:pt x="351" y="410"/>
                  <a:pt x="354" y="408"/>
                  <a:pt x="357" y="406"/>
                </a:cubicBezTo>
                <a:cubicBezTo>
                  <a:pt x="356" y="405"/>
                  <a:pt x="356" y="404"/>
                  <a:pt x="355" y="403"/>
                </a:cubicBezTo>
                <a:cubicBezTo>
                  <a:pt x="350" y="396"/>
                  <a:pt x="349" y="388"/>
                  <a:pt x="354" y="384"/>
                </a:cubicBezTo>
                <a:cubicBezTo>
                  <a:pt x="358" y="380"/>
                  <a:pt x="366" y="382"/>
                  <a:pt x="373" y="388"/>
                </a:cubicBezTo>
                <a:cubicBezTo>
                  <a:pt x="374" y="389"/>
                  <a:pt x="375" y="390"/>
                  <a:pt x="375" y="390"/>
                </a:cubicBezTo>
                <a:cubicBezTo>
                  <a:pt x="376" y="391"/>
                  <a:pt x="376" y="391"/>
                  <a:pt x="376" y="391"/>
                </a:cubicBezTo>
                <a:cubicBezTo>
                  <a:pt x="379" y="388"/>
                  <a:pt x="381" y="386"/>
                  <a:pt x="384" y="383"/>
                </a:cubicBezTo>
                <a:cubicBezTo>
                  <a:pt x="384" y="383"/>
                  <a:pt x="384" y="383"/>
                  <a:pt x="384" y="383"/>
                </a:cubicBezTo>
                <a:cubicBezTo>
                  <a:pt x="383" y="382"/>
                  <a:pt x="382" y="381"/>
                  <a:pt x="381" y="380"/>
                </a:cubicBezTo>
                <a:cubicBezTo>
                  <a:pt x="375" y="374"/>
                  <a:pt x="373" y="366"/>
                  <a:pt x="377" y="361"/>
                </a:cubicBezTo>
                <a:cubicBezTo>
                  <a:pt x="381" y="357"/>
                  <a:pt x="389" y="357"/>
                  <a:pt x="397" y="363"/>
                </a:cubicBezTo>
                <a:cubicBezTo>
                  <a:pt x="398" y="363"/>
                  <a:pt x="398" y="364"/>
                  <a:pt x="399" y="364"/>
                </a:cubicBezTo>
                <a:cubicBezTo>
                  <a:pt x="400" y="365"/>
                  <a:pt x="400" y="365"/>
                  <a:pt x="400" y="365"/>
                </a:cubicBezTo>
                <a:cubicBezTo>
                  <a:pt x="402" y="362"/>
                  <a:pt x="405" y="359"/>
                  <a:pt x="407" y="356"/>
                </a:cubicBezTo>
                <a:cubicBezTo>
                  <a:pt x="406" y="355"/>
                  <a:pt x="406" y="355"/>
                  <a:pt x="406" y="355"/>
                </a:cubicBezTo>
                <a:cubicBezTo>
                  <a:pt x="405" y="355"/>
                  <a:pt x="405" y="354"/>
                  <a:pt x="404" y="354"/>
                </a:cubicBezTo>
                <a:cubicBezTo>
                  <a:pt x="396" y="348"/>
                  <a:pt x="393" y="340"/>
                  <a:pt x="396" y="335"/>
                </a:cubicBezTo>
                <a:cubicBezTo>
                  <a:pt x="399" y="330"/>
                  <a:pt x="408" y="329"/>
                  <a:pt x="417" y="334"/>
                </a:cubicBezTo>
                <a:cubicBezTo>
                  <a:pt x="417" y="334"/>
                  <a:pt x="418" y="334"/>
                  <a:pt x="419" y="335"/>
                </a:cubicBezTo>
                <a:cubicBezTo>
                  <a:pt x="419" y="335"/>
                  <a:pt x="419" y="335"/>
                  <a:pt x="420" y="336"/>
                </a:cubicBezTo>
                <a:cubicBezTo>
                  <a:pt x="422" y="332"/>
                  <a:pt x="424" y="329"/>
                  <a:pt x="425" y="325"/>
                </a:cubicBezTo>
                <a:cubicBezTo>
                  <a:pt x="425" y="325"/>
                  <a:pt x="425" y="325"/>
                  <a:pt x="425" y="325"/>
                </a:cubicBezTo>
                <a:cubicBezTo>
                  <a:pt x="424" y="325"/>
                  <a:pt x="423" y="324"/>
                  <a:pt x="423" y="324"/>
                </a:cubicBezTo>
                <a:cubicBezTo>
                  <a:pt x="423" y="324"/>
                  <a:pt x="423" y="324"/>
                  <a:pt x="423" y="324"/>
                </a:cubicBezTo>
                <a:cubicBezTo>
                  <a:pt x="413" y="320"/>
                  <a:pt x="409" y="313"/>
                  <a:pt x="411" y="308"/>
                </a:cubicBezTo>
                <a:cubicBezTo>
                  <a:pt x="413" y="302"/>
                  <a:pt x="422" y="296"/>
                  <a:pt x="432" y="304"/>
                </a:cubicBezTo>
                <a:cubicBezTo>
                  <a:pt x="431" y="304"/>
                  <a:pt x="431" y="304"/>
                  <a:pt x="431" y="304"/>
                </a:cubicBezTo>
                <a:cubicBezTo>
                  <a:pt x="432" y="304"/>
                  <a:pt x="433" y="303"/>
                  <a:pt x="433" y="304"/>
                </a:cubicBezTo>
                <a:cubicBezTo>
                  <a:pt x="434" y="304"/>
                  <a:pt x="434" y="304"/>
                  <a:pt x="435" y="304"/>
                </a:cubicBezTo>
                <a:cubicBezTo>
                  <a:pt x="436" y="300"/>
                  <a:pt x="438" y="296"/>
                  <a:pt x="439" y="293"/>
                </a:cubicBezTo>
                <a:cubicBezTo>
                  <a:pt x="438" y="293"/>
                  <a:pt x="438" y="292"/>
                  <a:pt x="437" y="292"/>
                </a:cubicBezTo>
                <a:cubicBezTo>
                  <a:pt x="436" y="292"/>
                  <a:pt x="436" y="292"/>
                  <a:pt x="435" y="292"/>
                </a:cubicBezTo>
                <a:cubicBezTo>
                  <a:pt x="426" y="289"/>
                  <a:pt x="420" y="282"/>
                  <a:pt x="421" y="276"/>
                </a:cubicBezTo>
                <a:cubicBezTo>
                  <a:pt x="423" y="270"/>
                  <a:pt x="432" y="267"/>
                  <a:pt x="442" y="268"/>
                </a:cubicBezTo>
                <a:cubicBezTo>
                  <a:pt x="442" y="268"/>
                  <a:pt x="442" y="268"/>
                  <a:pt x="442" y="268"/>
                </a:cubicBezTo>
                <a:cubicBezTo>
                  <a:pt x="442" y="268"/>
                  <a:pt x="442" y="269"/>
                  <a:pt x="443" y="269"/>
                </a:cubicBezTo>
                <a:cubicBezTo>
                  <a:pt x="444" y="269"/>
                  <a:pt x="444" y="269"/>
                  <a:pt x="445" y="269"/>
                </a:cubicBezTo>
                <a:cubicBezTo>
                  <a:pt x="446" y="265"/>
                  <a:pt x="446" y="261"/>
                  <a:pt x="447" y="258"/>
                </a:cubicBezTo>
                <a:cubicBezTo>
                  <a:pt x="446" y="258"/>
                  <a:pt x="445" y="257"/>
                  <a:pt x="445" y="257"/>
                </a:cubicBezTo>
                <a:cubicBezTo>
                  <a:pt x="444" y="257"/>
                  <a:pt x="443" y="256"/>
                  <a:pt x="443" y="256"/>
                </a:cubicBezTo>
                <a:cubicBezTo>
                  <a:pt x="443" y="256"/>
                  <a:pt x="443" y="256"/>
                  <a:pt x="443" y="256"/>
                </a:cubicBezTo>
                <a:cubicBezTo>
                  <a:pt x="433" y="256"/>
                  <a:pt x="427" y="250"/>
                  <a:pt x="427" y="244"/>
                </a:cubicBezTo>
                <a:cubicBezTo>
                  <a:pt x="427" y="237"/>
                  <a:pt x="435" y="233"/>
                  <a:pt x="447" y="234"/>
                </a:cubicBezTo>
                <a:cubicBezTo>
                  <a:pt x="447" y="234"/>
                  <a:pt x="447" y="234"/>
                  <a:pt x="447" y="234"/>
                </a:cubicBezTo>
                <a:cubicBezTo>
                  <a:pt x="447" y="234"/>
                  <a:pt x="447" y="234"/>
                  <a:pt x="447" y="234"/>
                </a:cubicBezTo>
                <a:moveTo>
                  <a:pt x="319" y="97"/>
                </a:moveTo>
                <a:cubicBezTo>
                  <a:pt x="333" y="88"/>
                  <a:pt x="355" y="106"/>
                  <a:pt x="372" y="132"/>
                </a:cubicBezTo>
                <a:cubicBezTo>
                  <a:pt x="388" y="159"/>
                  <a:pt x="395" y="187"/>
                  <a:pt x="381" y="196"/>
                </a:cubicBezTo>
                <a:cubicBezTo>
                  <a:pt x="369" y="203"/>
                  <a:pt x="340" y="187"/>
                  <a:pt x="324" y="162"/>
                </a:cubicBezTo>
                <a:cubicBezTo>
                  <a:pt x="309" y="138"/>
                  <a:pt x="307" y="104"/>
                  <a:pt x="319" y="97"/>
                </a:cubicBezTo>
                <a:moveTo>
                  <a:pt x="280" y="313"/>
                </a:moveTo>
                <a:cubicBezTo>
                  <a:pt x="231" y="344"/>
                  <a:pt x="167" y="329"/>
                  <a:pt x="136" y="280"/>
                </a:cubicBezTo>
                <a:cubicBezTo>
                  <a:pt x="106" y="231"/>
                  <a:pt x="120" y="167"/>
                  <a:pt x="169" y="137"/>
                </a:cubicBezTo>
                <a:cubicBezTo>
                  <a:pt x="218" y="106"/>
                  <a:pt x="282" y="121"/>
                  <a:pt x="313" y="169"/>
                </a:cubicBezTo>
                <a:cubicBezTo>
                  <a:pt x="343" y="218"/>
                  <a:pt x="329" y="283"/>
                  <a:pt x="280" y="313"/>
                </a:cubicBezTo>
                <a:moveTo>
                  <a:pt x="218" y="51"/>
                </a:moveTo>
                <a:cubicBezTo>
                  <a:pt x="249" y="50"/>
                  <a:pt x="277" y="58"/>
                  <a:pt x="277" y="75"/>
                </a:cubicBezTo>
                <a:cubicBezTo>
                  <a:pt x="278" y="89"/>
                  <a:pt x="249" y="106"/>
                  <a:pt x="220" y="107"/>
                </a:cubicBezTo>
                <a:cubicBezTo>
                  <a:pt x="191" y="108"/>
                  <a:pt x="161" y="93"/>
                  <a:pt x="161" y="79"/>
                </a:cubicBezTo>
                <a:cubicBezTo>
                  <a:pt x="160" y="62"/>
                  <a:pt x="187" y="52"/>
                  <a:pt x="218" y="51"/>
                </a:cubicBezTo>
                <a:moveTo>
                  <a:pt x="71" y="144"/>
                </a:moveTo>
                <a:cubicBezTo>
                  <a:pt x="85" y="116"/>
                  <a:pt x="106" y="96"/>
                  <a:pt x="121" y="104"/>
                </a:cubicBezTo>
                <a:cubicBezTo>
                  <a:pt x="133" y="110"/>
                  <a:pt x="134" y="144"/>
                  <a:pt x="120" y="170"/>
                </a:cubicBezTo>
                <a:cubicBezTo>
                  <a:pt x="107" y="195"/>
                  <a:pt x="79" y="214"/>
                  <a:pt x="66" y="207"/>
                </a:cubicBezTo>
                <a:cubicBezTo>
                  <a:pt x="51" y="199"/>
                  <a:pt x="56" y="171"/>
                  <a:pt x="71" y="144"/>
                </a:cubicBezTo>
                <a:moveTo>
                  <a:pt x="130" y="353"/>
                </a:moveTo>
                <a:cubicBezTo>
                  <a:pt x="116" y="362"/>
                  <a:pt x="94" y="343"/>
                  <a:pt x="77" y="317"/>
                </a:cubicBezTo>
                <a:cubicBezTo>
                  <a:pt x="61" y="291"/>
                  <a:pt x="54" y="263"/>
                  <a:pt x="68" y="254"/>
                </a:cubicBezTo>
                <a:cubicBezTo>
                  <a:pt x="80" y="247"/>
                  <a:pt x="109" y="263"/>
                  <a:pt x="125" y="287"/>
                </a:cubicBezTo>
                <a:cubicBezTo>
                  <a:pt x="140" y="312"/>
                  <a:pt x="142" y="346"/>
                  <a:pt x="130" y="353"/>
                </a:cubicBezTo>
                <a:moveTo>
                  <a:pt x="231" y="399"/>
                </a:moveTo>
                <a:cubicBezTo>
                  <a:pt x="200" y="400"/>
                  <a:pt x="172" y="392"/>
                  <a:pt x="172" y="375"/>
                </a:cubicBezTo>
                <a:cubicBezTo>
                  <a:pt x="171" y="361"/>
                  <a:pt x="200" y="344"/>
                  <a:pt x="229" y="343"/>
                </a:cubicBezTo>
                <a:cubicBezTo>
                  <a:pt x="258" y="342"/>
                  <a:pt x="288" y="357"/>
                  <a:pt x="288" y="371"/>
                </a:cubicBezTo>
                <a:cubicBezTo>
                  <a:pt x="289" y="387"/>
                  <a:pt x="262" y="397"/>
                  <a:pt x="231" y="399"/>
                </a:cubicBezTo>
                <a:moveTo>
                  <a:pt x="378" y="306"/>
                </a:moveTo>
                <a:cubicBezTo>
                  <a:pt x="364" y="334"/>
                  <a:pt x="343" y="354"/>
                  <a:pt x="328" y="346"/>
                </a:cubicBezTo>
                <a:cubicBezTo>
                  <a:pt x="316" y="339"/>
                  <a:pt x="315" y="306"/>
                  <a:pt x="329" y="280"/>
                </a:cubicBezTo>
                <a:cubicBezTo>
                  <a:pt x="342" y="254"/>
                  <a:pt x="370" y="236"/>
                  <a:pt x="383" y="243"/>
                </a:cubicBezTo>
                <a:cubicBezTo>
                  <a:pt x="398" y="250"/>
                  <a:pt x="393" y="279"/>
                  <a:pt x="378" y="306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35"/>
          <p:cNvSpPr>
            <a:spLocks noEditPoints="1"/>
          </p:cNvSpPr>
          <p:nvPr/>
        </p:nvSpPr>
        <p:spPr bwMode="auto">
          <a:xfrm>
            <a:off x="6944492" y="2310271"/>
            <a:ext cx="891189" cy="892408"/>
          </a:xfrm>
          <a:custGeom>
            <a:avLst/>
            <a:gdLst>
              <a:gd name="T0" fmla="*/ 207 w 618"/>
              <a:gd name="T1" fmla="*/ 17 h 619"/>
              <a:gd name="T2" fmla="*/ 187 w 618"/>
              <a:gd name="T3" fmla="*/ 58 h 619"/>
              <a:gd name="T4" fmla="*/ 140 w 618"/>
              <a:gd name="T5" fmla="*/ 72 h 619"/>
              <a:gd name="T6" fmla="*/ 105 w 618"/>
              <a:gd name="T7" fmla="*/ 77 h 619"/>
              <a:gd name="T8" fmla="*/ 60 w 618"/>
              <a:gd name="T9" fmla="*/ 126 h 619"/>
              <a:gd name="T10" fmla="*/ 67 w 618"/>
              <a:gd name="T11" fmla="*/ 170 h 619"/>
              <a:gd name="T12" fmla="*/ 13 w 618"/>
              <a:gd name="T13" fmla="*/ 220 h 619"/>
              <a:gd name="T14" fmla="*/ 30 w 618"/>
              <a:gd name="T15" fmla="*/ 291 h 619"/>
              <a:gd name="T16" fmla="*/ 0 w 618"/>
              <a:gd name="T17" fmla="*/ 324 h 619"/>
              <a:gd name="T18" fmla="*/ 10 w 618"/>
              <a:gd name="T19" fmla="*/ 390 h 619"/>
              <a:gd name="T20" fmla="*/ 49 w 618"/>
              <a:gd name="T21" fmla="*/ 413 h 619"/>
              <a:gd name="T22" fmla="*/ 55 w 618"/>
              <a:gd name="T23" fmla="*/ 485 h 619"/>
              <a:gd name="T24" fmla="*/ 121 w 618"/>
              <a:gd name="T25" fmla="*/ 516 h 619"/>
              <a:gd name="T26" fmla="*/ 128 w 618"/>
              <a:gd name="T27" fmla="*/ 561 h 619"/>
              <a:gd name="T28" fmla="*/ 186 w 618"/>
              <a:gd name="T29" fmla="*/ 594 h 619"/>
              <a:gd name="T30" fmla="*/ 228 w 618"/>
              <a:gd name="T31" fmla="*/ 577 h 619"/>
              <a:gd name="T32" fmla="*/ 288 w 618"/>
              <a:gd name="T33" fmla="*/ 618 h 619"/>
              <a:gd name="T34" fmla="*/ 307 w 618"/>
              <a:gd name="T35" fmla="*/ 602 h 619"/>
              <a:gd name="T36" fmla="*/ 368 w 618"/>
              <a:gd name="T37" fmla="*/ 614 h 619"/>
              <a:gd name="T38" fmla="*/ 393 w 618"/>
              <a:gd name="T39" fmla="*/ 577 h 619"/>
              <a:gd name="T40" fmla="*/ 455 w 618"/>
              <a:gd name="T41" fmla="*/ 583 h 619"/>
              <a:gd name="T42" fmla="*/ 468 w 618"/>
              <a:gd name="T43" fmla="*/ 540 h 619"/>
              <a:gd name="T44" fmla="*/ 538 w 618"/>
              <a:gd name="T45" fmla="*/ 519 h 619"/>
              <a:gd name="T46" fmla="*/ 553 w 618"/>
              <a:gd name="T47" fmla="*/ 448 h 619"/>
              <a:gd name="T48" fmla="*/ 595 w 618"/>
              <a:gd name="T49" fmla="*/ 430 h 619"/>
              <a:gd name="T50" fmla="*/ 576 w 618"/>
              <a:gd name="T51" fmla="*/ 395 h 619"/>
              <a:gd name="T52" fmla="*/ 616 w 618"/>
              <a:gd name="T53" fmla="*/ 354 h 619"/>
              <a:gd name="T54" fmla="*/ 589 w 618"/>
              <a:gd name="T55" fmla="*/ 286 h 619"/>
              <a:gd name="T56" fmla="*/ 614 w 618"/>
              <a:gd name="T57" fmla="*/ 249 h 619"/>
              <a:gd name="T58" fmla="*/ 570 w 618"/>
              <a:gd name="T59" fmla="*/ 205 h 619"/>
              <a:gd name="T60" fmla="*/ 582 w 618"/>
              <a:gd name="T61" fmla="*/ 162 h 619"/>
              <a:gd name="T62" fmla="*/ 544 w 618"/>
              <a:gd name="T63" fmla="*/ 107 h 619"/>
              <a:gd name="T64" fmla="*/ 499 w 618"/>
              <a:gd name="T65" fmla="*/ 103 h 619"/>
              <a:gd name="T66" fmla="*/ 466 w 618"/>
              <a:gd name="T67" fmla="*/ 77 h 619"/>
              <a:gd name="T68" fmla="*/ 452 w 618"/>
              <a:gd name="T69" fmla="*/ 34 h 619"/>
              <a:gd name="T70" fmla="*/ 390 w 618"/>
              <a:gd name="T71" fmla="*/ 10 h 619"/>
              <a:gd name="T72" fmla="*/ 350 w 618"/>
              <a:gd name="T73" fmla="*/ 32 h 619"/>
              <a:gd name="T74" fmla="*/ 285 w 618"/>
              <a:gd name="T75" fmla="*/ 1 h 619"/>
              <a:gd name="T76" fmla="*/ 225 w 618"/>
              <a:gd name="T77" fmla="*/ 42 h 619"/>
              <a:gd name="T78" fmla="*/ 188 w 618"/>
              <a:gd name="T79" fmla="*/ 286 h 619"/>
              <a:gd name="T80" fmla="*/ 228 w 618"/>
              <a:gd name="T81" fmla="*/ 335 h 619"/>
              <a:gd name="T82" fmla="*/ 334 w 618"/>
              <a:gd name="T83" fmla="*/ 390 h 619"/>
              <a:gd name="T84" fmla="*/ 223 w 618"/>
              <a:gd name="T85" fmla="*/ 399 h 619"/>
              <a:gd name="T86" fmla="*/ 82 w 618"/>
              <a:gd name="T87" fmla="*/ 398 h 619"/>
              <a:gd name="T88" fmla="*/ 323 w 618"/>
              <a:gd name="T89" fmla="*/ 552 h 619"/>
              <a:gd name="T90" fmla="*/ 534 w 618"/>
              <a:gd name="T91" fmla="*/ 402 h 619"/>
              <a:gd name="T92" fmla="*/ 437 w 618"/>
              <a:gd name="T93" fmla="*/ 291 h 619"/>
              <a:gd name="T94" fmla="*/ 541 w 618"/>
              <a:gd name="T95" fmla="*/ 237 h 619"/>
              <a:gd name="T96" fmla="*/ 295 w 618"/>
              <a:gd name="T97" fmla="*/ 186 h 619"/>
              <a:gd name="T98" fmla="*/ 441 w 618"/>
              <a:gd name="T99" fmla="*/ 105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18" h="619">
                <a:moveTo>
                  <a:pt x="225" y="42"/>
                </a:moveTo>
                <a:cubicBezTo>
                  <a:pt x="225" y="42"/>
                  <a:pt x="225" y="42"/>
                  <a:pt x="225" y="42"/>
                </a:cubicBezTo>
                <a:cubicBezTo>
                  <a:pt x="207" y="17"/>
                  <a:pt x="207" y="17"/>
                  <a:pt x="207" y="17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183" y="27"/>
                  <a:pt x="183" y="27"/>
                  <a:pt x="183" y="27"/>
                </a:cubicBezTo>
                <a:cubicBezTo>
                  <a:pt x="187" y="58"/>
                  <a:pt x="187" y="58"/>
                  <a:pt x="187" y="58"/>
                </a:cubicBezTo>
                <a:cubicBezTo>
                  <a:pt x="174" y="64"/>
                  <a:pt x="162" y="71"/>
                  <a:pt x="150" y="7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08" y="115"/>
                  <a:pt x="98" y="125"/>
                  <a:pt x="89" y="137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67" y="170"/>
                  <a:pt x="67" y="170"/>
                  <a:pt x="67" y="170"/>
                </a:cubicBezTo>
                <a:cubicBezTo>
                  <a:pt x="59" y="183"/>
                  <a:pt x="53" y="196"/>
                  <a:pt x="48" y="209"/>
                </a:cubicBezTo>
                <a:cubicBezTo>
                  <a:pt x="17" y="207"/>
                  <a:pt x="17" y="207"/>
                  <a:pt x="17" y="207"/>
                </a:cubicBezTo>
                <a:cubicBezTo>
                  <a:pt x="13" y="220"/>
                  <a:pt x="13" y="220"/>
                  <a:pt x="13" y="220"/>
                </a:cubicBezTo>
                <a:cubicBezTo>
                  <a:pt x="9" y="232"/>
                  <a:pt x="9" y="232"/>
                  <a:pt x="9" y="232"/>
                </a:cubicBezTo>
                <a:cubicBezTo>
                  <a:pt x="36" y="248"/>
                  <a:pt x="36" y="248"/>
                  <a:pt x="36" y="248"/>
                </a:cubicBezTo>
                <a:cubicBezTo>
                  <a:pt x="33" y="262"/>
                  <a:pt x="31" y="276"/>
                  <a:pt x="30" y="291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4"/>
                  <a:pt x="0" y="324"/>
                  <a:pt x="0" y="324"/>
                </a:cubicBezTo>
                <a:cubicBezTo>
                  <a:pt x="30" y="331"/>
                  <a:pt x="30" y="331"/>
                  <a:pt x="30" y="331"/>
                </a:cubicBezTo>
                <a:cubicBezTo>
                  <a:pt x="31" y="346"/>
                  <a:pt x="34" y="360"/>
                  <a:pt x="37" y="374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4" y="403"/>
                  <a:pt x="14" y="403"/>
                  <a:pt x="14" y="403"/>
                </a:cubicBezTo>
                <a:cubicBezTo>
                  <a:pt x="18" y="415"/>
                  <a:pt x="18" y="415"/>
                  <a:pt x="18" y="415"/>
                </a:cubicBezTo>
                <a:cubicBezTo>
                  <a:pt x="49" y="413"/>
                  <a:pt x="49" y="413"/>
                  <a:pt x="49" y="413"/>
                </a:cubicBezTo>
                <a:cubicBezTo>
                  <a:pt x="55" y="426"/>
                  <a:pt x="61" y="439"/>
                  <a:pt x="68" y="452"/>
                </a:cubicBezTo>
                <a:cubicBezTo>
                  <a:pt x="47" y="475"/>
                  <a:pt x="47" y="475"/>
                  <a:pt x="47" y="475"/>
                </a:cubicBezTo>
                <a:cubicBezTo>
                  <a:pt x="55" y="485"/>
                  <a:pt x="55" y="485"/>
                  <a:pt x="55" y="485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91" y="485"/>
                  <a:pt x="91" y="485"/>
                  <a:pt x="91" y="485"/>
                </a:cubicBezTo>
                <a:cubicBezTo>
                  <a:pt x="100" y="496"/>
                  <a:pt x="110" y="507"/>
                  <a:pt x="121" y="516"/>
                </a:cubicBezTo>
                <a:cubicBezTo>
                  <a:pt x="108" y="545"/>
                  <a:pt x="108" y="545"/>
                  <a:pt x="108" y="545"/>
                </a:cubicBezTo>
                <a:cubicBezTo>
                  <a:pt x="118" y="553"/>
                  <a:pt x="118" y="553"/>
                  <a:pt x="118" y="553"/>
                </a:cubicBezTo>
                <a:cubicBezTo>
                  <a:pt x="128" y="561"/>
                  <a:pt x="128" y="561"/>
                  <a:pt x="128" y="561"/>
                </a:cubicBezTo>
                <a:cubicBezTo>
                  <a:pt x="153" y="542"/>
                  <a:pt x="153" y="542"/>
                  <a:pt x="153" y="542"/>
                </a:cubicBezTo>
                <a:cubicBezTo>
                  <a:pt x="165" y="550"/>
                  <a:pt x="177" y="557"/>
                  <a:pt x="190" y="563"/>
                </a:cubicBezTo>
                <a:cubicBezTo>
                  <a:pt x="186" y="594"/>
                  <a:pt x="186" y="594"/>
                  <a:pt x="186" y="594"/>
                </a:cubicBezTo>
                <a:cubicBezTo>
                  <a:pt x="198" y="598"/>
                  <a:pt x="198" y="598"/>
                  <a:pt x="198" y="598"/>
                </a:cubicBezTo>
                <a:cubicBezTo>
                  <a:pt x="210" y="603"/>
                  <a:pt x="210" y="603"/>
                  <a:pt x="210" y="603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42" y="582"/>
                  <a:pt x="256" y="585"/>
                  <a:pt x="270" y="587"/>
                </a:cubicBezTo>
                <a:cubicBezTo>
                  <a:pt x="275" y="618"/>
                  <a:pt x="275" y="618"/>
                  <a:pt x="275" y="618"/>
                </a:cubicBezTo>
                <a:cubicBezTo>
                  <a:pt x="288" y="618"/>
                  <a:pt x="288" y="618"/>
                  <a:pt x="288" y="618"/>
                </a:cubicBezTo>
                <a:cubicBezTo>
                  <a:pt x="301" y="619"/>
                  <a:pt x="301" y="619"/>
                  <a:pt x="301" y="619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11" y="590"/>
                  <a:pt x="311" y="590"/>
                  <a:pt x="311" y="590"/>
                </a:cubicBezTo>
                <a:cubicBezTo>
                  <a:pt x="325" y="590"/>
                  <a:pt x="339" y="588"/>
                  <a:pt x="354" y="586"/>
                </a:cubicBezTo>
                <a:cubicBezTo>
                  <a:pt x="368" y="614"/>
                  <a:pt x="368" y="614"/>
                  <a:pt x="368" y="614"/>
                </a:cubicBezTo>
                <a:cubicBezTo>
                  <a:pt x="380" y="611"/>
                  <a:pt x="380" y="611"/>
                  <a:pt x="380" y="611"/>
                </a:cubicBezTo>
                <a:cubicBezTo>
                  <a:pt x="393" y="608"/>
                  <a:pt x="393" y="608"/>
                  <a:pt x="393" y="608"/>
                </a:cubicBezTo>
                <a:cubicBezTo>
                  <a:pt x="393" y="577"/>
                  <a:pt x="393" y="577"/>
                  <a:pt x="393" y="577"/>
                </a:cubicBezTo>
                <a:cubicBezTo>
                  <a:pt x="394" y="577"/>
                  <a:pt x="394" y="577"/>
                  <a:pt x="394" y="577"/>
                </a:cubicBezTo>
                <a:cubicBezTo>
                  <a:pt x="408" y="572"/>
                  <a:pt x="421" y="567"/>
                  <a:pt x="433" y="561"/>
                </a:cubicBezTo>
                <a:cubicBezTo>
                  <a:pt x="455" y="583"/>
                  <a:pt x="455" y="583"/>
                  <a:pt x="455" y="583"/>
                </a:cubicBezTo>
                <a:cubicBezTo>
                  <a:pt x="466" y="577"/>
                  <a:pt x="466" y="577"/>
                  <a:pt x="466" y="577"/>
                </a:cubicBezTo>
                <a:cubicBezTo>
                  <a:pt x="477" y="570"/>
                  <a:pt x="477" y="570"/>
                  <a:pt x="477" y="570"/>
                </a:cubicBezTo>
                <a:cubicBezTo>
                  <a:pt x="468" y="540"/>
                  <a:pt x="468" y="540"/>
                  <a:pt x="468" y="540"/>
                </a:cubicBezTo>
                <a:cubicBezTo>
                  <a:pt x="480" y="532"/>
                  <a:pt x="491" y="523"/>
                  <a:pt x="502" y="513"/>
                </a:cubicBezTo>
                <a:cubicBezTo>
                  <a:pt x="529" y="528"/>
                  <a:pt x="529" y="528"/>
                  <a:pt x="529" y="528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47" y="509"/>
                  <a:pt x="547" y="509"/>
                  <a:pt x="547" y="509"/>
                </a:cubicBezTo>
                <a:cubicBezTo>
                  <a:pt x="529" y="483"/>
                  <a:pt x="529" y="483"/>
                  <a:pt x="529" y="483"/>
                </a:cubicBezTo>
                <a:cubicBezTo>
                  <a:pt x="538" y="472"/>
                  <a:pt x="546" y="460"/>
                  <a:pt x="553" y="448"/>
                </a:cubicBezTo>
                <a:cubicBezTo>
                  <a:pt x="584" y="454"/>
                  <a:pt x="584" y="454"/>
                  <a:pt x="584" y="454"/>
                </a:cubicBezTo>
                <a:cubicBezTo>
                  <a:pt x="589" y="442"/>
                  <a:pt x="589" y="442"/>
                  <a:pt x="589" y="442"/>
                </a:cubicBezTo>
                <a:cubicBezTo>
                  <a:pt x="595" y="430"/>
                  <a:pt x="595" y="430"/>
                  <a:pt x="595" y="430"/>
                </a:cubicBezTo>
                <a:cubicBezTo>
                  <a:pt x="571" y="411"/>
                  <a:pt x="571" y="411"/>
                  <a:pt x="571" y="411"/>
                </a:cubicBezTo>
                <a:cubicBezTo>
                  <a:pt x="572" y="408"/>
                  <a:pt x="573" y="405"/>
                  <a:pt x="574" y="402"/>
                </a:cubicBezTo>
                <a:cubicBezTo>
                  <a:pt x="576" y="395"/>
                  <a:pt x="576" y="395"/>
                  <a:pt x="576" y="395"/>
                </a:cubicBezTo>
                <a:cubicBezTo>
                  <a:pt x="579" y="386"/>
                  <a:pt x="581" y="378"/>
                  <a:pt x="583" y="370"/>
                </a:cubicBezTo>
                <a:cubicBezTo>
                  <a:pt x="614" y="367"/>
                  <a:pt x="614" y="367"/>
                  <a:pt x="614" y="367"/>
                </a:cubicBezTo>
                <a:cubicBezTo>
                  <a:pt x="616" y="354"/>
                  <a:pt x="616" y="354"/>
                  <a:pt x="616" y="354"/>
                </a:cubicBezTo>
                <a:cubicBezTo>
                  <a:pt x="618" y="341"/>
                  <a:pt x="618" y="341"/>
                  <a:pt x="618" y="341"/>
                </a:cubicBezTo>
                <a:cubicBezTo>
                  <a:pt x="589" y="329"/>
                  <a:pt x="589" y="329"/>
                  <a:pt x="589" y="329"/>
                </a:cubicBezTo>
                <a:cubicBezTo>
                  <a:pt x="590" y="315"/>
                  <a:pt x="590" y="301"/>
                  <a:pt x="589" y="286"/>
                </a:cubicBezTo>
                <a:cubicBezTo>
                  <a:pt x="618" y="274"/>
                  <a:pt x="618" y="274"/>
                  <a:pt x="618" y="274"/>
                </a:cubicBezTo>
                <a:cubicBezTo>
                  <a:pt x="616" y="261"/>
                  <a:pt x="616" y="261"/>
                  <a:pt x="616" y="261"/>
                </a:cubicBezTo>
                <a:cubicBezTo>
                  <a:pt x="614" y="249"/>
                  <a:pt x="614" y="249"/>
                  <a:pt x="614" y="249"/>
                </a:cubicBezTo>
                <a:cubicBezTo>
                  <a:pt x="582" y="246"/>
                  <a:pt x="582" y="246"/>
                  <a:pt x="582" y="246"/>
                </a:cubicBezTo>
                <a:cubicBezTo>
                  <a:pt x="581" y="239"/>
                  <a:pt x="579" y="232"/>
                  <a:pt x="577" y="225"/>
                </a:cubicBezTo>
                <a:cubicBezTo>
                  <a:pt x="575" y="218"/>
                  <a:pt x="572" y="212"/>
                  <a:pt x="570" y="205"/>
                </a:cubicBezTo>
                <a:cubicBezTo>
                  <a:pt x="594" y="185"/>
                  <a:pt x="594" y="185"/>
                  <a:pt x="594" y="185"/>
                </a:cubicBezTo>
                <a:cubicBezTo>
                  <a:pt x="588" y="173"/>
                  <a:pt x="588" y="173"/>
                  <a:pt x="588" y="173"/>
                </a:cubicBezTo>
                <a:cubicBezTo>
                  <a:pt x="582" y="162"/>
                  <a:pt x="582" y="162"/>
                  <a:pt x="582" y="162"/>
                </a:cubicBezTo>
                <a:cubicBezTo>
                  <a:pt x="552" y="168"/>
                  <a:pt x="552" y="168"/>
                  <a:pt x="552" y="168"/>
                </a:cubicBezTo>
                <a:cubicBezTo>
                  <a:pt x="544" y="156"/>
                  <a:pt x="536" y="144"/>
                  <a:pt x="527" y="133"/>
                </a:cubicBezTo>
                <a:cubicBezTo>
                  <a:pt x="544" y="107"/>
                  <a:pt x="544" y="107"/>
                  <a:pt x="544" y="107"/>
                </a:cubicBezTo>
                <a:cubicBezTo>
                  <a:pt x="535" y="97"/>
                  <a:pt x="535" y="97"/>
                  <a:pt x="535" y="97"/>
                </a:cubicBezTo>
                <a:cubicBezTo>
                  <a:pt x="526" y="88"/>
                  <a:pt x="526" y="88"/>
                  <a:pt x="526" y="88"/>
                </a:cubicBezTo>
                <a:cubicBezTo>
                  <a:pt x="499" y="103"/>
                  <a:pt x="499" y="103"/>
                  <a:pt x="499" y="103"/>
                </a:cubicBezTo>
                <a:cubicBezTo>
                  <a:pt x="493" y="97"/>
                  <a:pt x="486" y="92"/>
                  <a:pt x="479" y="87"/>
                </a:cubicBezTo>
                <a:cubicBezTo>
                  <a:pt x="473" y="82"/>
                  <a:pt x="473" y="82"/>
                  <a:pt x="473" y="82"/>
                </a:cubicBezTo>
                <a:cubicBezTo>
                  <a:pt x="471" y="80"/>
                  <a:pt x="468" y="78"/>
                  <a:pt x="466" y="77"/>
                </a:cubicBezTo>
                <a:cubicBezTo>
                  <a:pt x="474" y="47"/>
                  <a:pt x="474" y="47"/>
                  <a:pt x="474" y="47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30" y="57"/>
                  <a:pt x="430" y="57"/>
                  <a:pt x="430" y="57"/>
                </a:cubicBezTo>
                <a:cubicBezTo>
                  <a:pt x="417" y="50"/>
                  <a:pt x="404" y="45"/>
                  <a:pt x="390" y="41"/>
                </a:cubicBezTo>
                <a:cubicBezTo>
                  <a:pt x="390" y="10"/>
                  <a:pt x="390" y="10"/>
                  <a:pt x="390" y="10"/>
                </a:cubicBezTo>
                <a:cubicBezTo>
                  <a:pt x="377" y="7"/>
                  <a:pt x="377" y="7"/>
                  <a:pt x="377" y="7"/>
                </a:cubicBezTo>
                <a:cubicBezTo>
                  <a:pt x="364" y="4"/>
                  <a:pt x="364" y="4"/>
                  <a:pt x="364" y="4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36" y="30"/>
                  <a:pt x="322" y="29"/>
                  <a:pt x="307" y="29"/>
                </a:cubicBezTo>
                <a:cubicBezTo>
                  <a:pt x="298" y="0"/>
                  <a:pt x="298" y="0"/>
                  <a:pt x="298" y="0"/>
                </a:cubicBezTo>
                <a:cubicBezTo>
                  <a:pt x="285" y="1"/>
                  <a:pt x="285" y="1"/>
                  <a:pt x="285" y="1"/>
                </a:cubicBezTo>
                <a:cubicBezTo>
                  <a:pt x="272" y="2"/>
                  <a:pt x="272" y="2"/>
                  <a:pt x="272" y="2"/>
                </a:cubicBezTo>
                <a:cubicBezTo>
                  <a:pt x="267" y="33"/>
                  <a:pt x="267" y="33"/>
                  <a:pt x="267" y="33"/>
                </a:cubicBezTo>
                <a:cubicBezTo>
                  <a:pt x="253" y="35"/>
                  <a:pt x="239" y="38"/>
                  <a:pt x="225" y="42"/>
                </a:cubicBezTo>
                <a:moveTo>
                  <a:pt x="156" y="121"/>
                </a:moveTo>
                <a:cubicBezTo>
                  <a:pt x="198" y="255"/>
                  <a:pt x="198" y="255"/>
                  <a:pt x="198" y="255"/>
                </a:cubicBezTo>
                <a:cubicBezTo>
                  <a:pt x="201" y="266"/>
                  <a:pt x="197" y="279"/>
                  <a:pt x="188" y="286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50" y="274"/>
                  <a:pt x="84" y="179"/>
                  <a:pt x="156" y="121"/>
                </a:cubicBezTo>
                <a:moveTo>
                  <a:pt x="228" y="335"/>
                </a:moveTo>
                <a:cubicBezTo>
                  <a:pt x="214" y="291"/>
                  <a:pt x="239" y="243"/>
                  <a:pt x="284" y="229"/>
                </a:cubicBezTo>
                <a:cubicBezTo>
                  <a:pt x="328" y="215"/>
                  <a:pt x="375" y="240"/>
                  <a:pt x="389" y="284"/>
                </a:cubicBezTo>
                <a:cubicBezTo>
                  <a:pt x="404" y="329"/>
                  <a:pt x="379" y="376"/>
                  <a:pt x="334" y="390"/>
                </a:cubicBezTo>
                <a:cubicBezTo>
                  <a:pt x="290" y="404"/>
                  <a:pt x="242" y="380"/>
                  <a:pt x="228" y="335"/>
                </a:cubicBezTo>
                <a:moveTo>
                  <a:pt x="82" y="398"/>
                </a:moveTo>
                <a:cubicBezTo>
                  <a:pt x="223" y="399"/>
                  <a:pt x="223" y="399"/>
                  <a:pt x="223" y="399"/>
                </a:cubicBezTo>
                <a:cubicBezTo>
                  <a:pt x="235" y="399"/>
                  <a:pt x="246" y="407"/>
                  <a:pt x="249" y="418"/>
                </a:cubicBezTo>
                <a:cubicBezTo>
                  <a:pt x="291" y="552"/>
                  <a:pt x="291" y="552"/>
                  <a:pt x="291" y="552"/>
                </a:cubicBezTo>
                <a:cubicBezTo>
                  <a:pt x="200" y="546"/>
                  <a:pt x="117" y="487"/>
                  <a:pt x="82" y="398"/>
                </a:cubicBezTo>
                <a:moveTo>
                  <a:pt x="534" y="402"/>
                </a:moveTo>
                <a:cubicBezTo>
                  <a:pt x="507" y="466"/>
                  <a:pt x="454" y="519"/>
                  <a:pt x="382" y="542"/>
                </a:cubicBezTo>
                <a:cubicBezTo>
                  <a:pt x="363" y="548"/>
                  <a:pt x="343" y="551"/>
                  <a:pt x="323" y="552"/>
                </a:cubicBezTo>
                <a:cubicBezTo>
                  <a:pt x="368" y="419"/>
                  <a:pt x="368" y="419"/>
                  <a:pt x="368" y="419"/>
                </a:cubicBezTo>
                <a:cubicBezTo>
                  <a:pt x="372" y="408"/>
                  <a:pt x="382" y="400"/>
                  <a:pt x="394" y="401"/>
                </a:cubicBezTo>
                <a:cubicBezTo>
                  <a:pt x="534" y="402"/>
                  <a:pt x="534" y="402"/>
                  <a:pt x="534" y="402"/>
                </a:cubicBezTo>
                <a:moveTo>
                  <a:pt x="541" y="237"/>
                </a:moveTo>
                <a:cubicBezTo>
                  <a:pt x="555" y="282"/>
                  <a:pt x="555" y="328"/>
                  <a:pt x="544" y="371"/>
                </a:cubicBezTo>
                <a:cubicBezTo>
                  <a:pt x="437" y="291"/>
                  <a:pt x="437" y="291"/>
                  <a:pt x="437" y="291"/>
                </a:cubicBezTo>
                <a:cubicBezTo>
                  <a:pt x="424" y="282"/>
                  <a:pt x="419" y="266"/>
                  <a:pt x="424" y="251"/>
                </a:cubicBezTo>
                <a:cubicBezTo>
                  <a:pt x="467" y="125"/>
                  <a:pt x="467" y="125"/>
                  <a:pt x="467" y="125"/>
                </a:cubicBezTo>
                <a:cubicBezTo>
                  <a:pt x="500" y="153"/>
                  <a:pt x="527" y="191"/>
                  <a:pt x="541" y="237"/>
                </a:cubicBezTo>
                <a:moveTo>
                  <a:pt x="441" y="105"/>
                </a:moveTo>
                <a:cubicBezTo>
                  <a:pt x="327" y="186"/>
                  <a:pt x="327" y="186"/>
                  <a:pt x="327" y="186"/>
                </a:cubicBezTo>
                <a:cubicBezTo>
                  <a:pt x="317" y="193"/>
                  <a:pt x="304" y="193"/>
                  <a:pt x="295" y="186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98" y="92"/>
                  <a:pt x="216" y="84"/>
                  <a:pt x="236" y="78"/>
                </a:cubicBezTo>
                <a:cubicBezTo>
                  <a:pt x="308" y="55"/>
                  <a:pt x="382" y="68"/>
                  <a:pt x="441" y="105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36"/>
          <p:cNvSpPr>
            <a:spLocks noEditPoints="1"/>
          </p:cNvSpPr>
          <p:nvPr/>
        </p:nvSpPr>
        <p:spPr bwMode="auto">
          <a:xfrm>
            <a:off x="6203866" y="3571467"/>
            <a:ext cx="446814" cy="447423"/>
          </a:xfrm>
          <a:custGeom>
            <a:avLst/>
            <a:gdLst>
              <a:gd name="T0" fmla="*/ 234 w 310"/>
              <a:gd name="T1" fmla="*/ 262 h 310"/>
              <a:gd name="T2" fmla="*/ 263 w 310"/>
              <a:gd name="T3" fmla="*/ 266 h 310"/>
              <a:gd name="T4" fmla="*/ 264 w 310"/>
              <a:gd name="T5" fmla="*/ 250 h 310"/>
              <a:gd name="T6" fmla="*/ 280 w 310"/>
              <a:gd name="T7" fmla="*/ 234 h 310"/>
              <a:gd name="T8" fmla="*/ 289 w 310"/>
              <a:gd name="T9" fmla="*/ 216 h 310"/>
              <a:gd name="T10" fmla="*/ 288 w 310"/>
              <a:gd name="T11" fmla="*/ 192 h 310"/>
              <a:gd name="T12" fmla="*/ 308 w 310"/>
              <a:gd name="T13" fmla="*/ 184 h 310"/>
              <a:gd name="T14" fmla="*/ 287 w 310"/>
              <a:gd name="T15" fmla="*/ 164 h 310"/>
              <a:gd name="T16" fmla="*/ 310 w 310"/>
              <a:gd name="T17" fmla="*/ 146 h 310"/>
              <a:gd name="T18" fmla="*/ 298 w 310"/>
              <a:gd name="T19" fmla="*/ 135 h 310"/>
              <a:gd name="T20" fmla="*/ 296 w 310"/>
              <a:gd name="T21" fmla="*/ 112 h 310"/>
              <a:gd name="T22" fmla="*/ 290 w 310"/>
              <a:gd name="T23" fmla="*/ 94 h 310"/>
              <a:gd name="T24" fmla="*/ 276 w 310"/>
              <a:gd name="T25" fmla="*/ 76 h 310"/>
              <a:gd name="T26" fmla="*/ 277 w 310"/>
              <a:gd name="T27" fmla="*/ 59 h 310"/>
              <a:gd name="T28" fmla="*/ 250 w 310"/>
              <a:gd name="T29" fmla="*/ 62 h 310"/>
              <a:gd name="T30" fmla="*/ 250 w 310"/>
              <a:gd name="T31" fmla="*/ 32 h 310"/>
              <a:gd name="T32" fmla="*/ 233 w 310"/>
              <a:gd name="T33" fmla="*/ 34 h 310"/>
              <a:gd name="T34" fmla="*/ 214 w 310"/>
              <a:gd name="T35" fmla="*/ 23 h 310"/>
              <a:gd name="T36" fmla="*/ 206 w 310"/>
              <a:gd name="T37" fmla="*/ 8 h 310"/>
              <a:gd name="T38" fmla="*/ 183 w 310"/>
              <a:gd name="T39" fmla="*/ 25 h 310"/>
              <a:gd name="T40" fmla="*/ 169 w 310"/>
              <a:gd name="T41" fmla="*/ 0 h 310"/>
              <a:gd name="T42" fmla="*/ 156 w 310"/>
              <a:gd name="T43" fmla="*/ 11 h 310"/>
              <a:gd name="T44" fmla="*/ 133 w 310"/>
              <a:gd name="T45" fmla="*/ 9 h 310"/>
              <a:gd name="T46" fmla="*/ 114 w 310"/>
              <a:gd name="T47" fmla="*/ 13 h 310"/>
              <a:gd name="T48" fmla="*/ 94 w 310"/>
              <a:gd name="T49" fmla="*/ 24 h 310"/>
              <a:gd name="T50" fmla="*/ 83 w 310"/>
              <a:gd name="T51" fmla="*/ 17 h 310"/>
              <a:gd name="T52" fmla="*/ 78 w 310"/>
              <a:gd name="T53" fmla="*/ 34 h 310"/>
              <a:gd name="T54" fmla="*/ 58 w 310"/>
              <a:gd name="T55" fmla="*/ 44 h 310"/>
              <a:gd name="T56" fmla="*/ 44 w 310"/>
              <a:gd name="T57" fmla="*/ 58 h 310"/>
              <a:gd name="T58" fmla="*/ 33 w 310"/>
              <a:gd name="T59" fmla="*/ 78 h 310"/>
              <a:gd name="T60" fmla="*/ 17 w 310"/>
              <a:gd name="T61" fmla="*/ 84 h 310"/>
              <a:gd name="T62" fmla="*/ 31 w 310"/>
              <a:gd name="T63" fmla="*/ 109 h 310"/>
              <a:gd name="T64" fmla="*/ 4 w 310"/>
              <a:gd name="T65" fmla="*/ 119 h 310"/>
              <a:gd name="T66" fmla="*/ 13 w 310"/>
              <a:gd name="T67" fmla="*/ 134 h 310"/>
              <a:gd name="T68" fmla="*/ 8 w 310"/>
              <a:gd name="T69" fmla="*/ 156 h 310"/>
              <a:gd name="T70" fmla="*/ 9 w 310"/>
              <a:gd name="T71" fmla="*/ 176 h 310"/>
              <a:gd name="T72" fmla="*/ 17 w 310"/>
              <a:gd name="T73" fmla="*/ 197 h 310"/>
              <a:gd name="T74" fmla="*/ 11 w 310"/>
              <a:gd name="T75" fmla="*/ 213 h 310"/>
              <a:gd name="T76" fmla="*/ 39 w 310"/>
              <a:gd name="T77" fmla="*/ 219 h 310"/>
              <a:gd name="T78" fmla="*/ 29 w 310"/>
              <a:gd name="T79" fmla="*/ 246 h 310"/>
              <a:gd name="T80" fmla="*/ 46 w 310"/>
              <a:gd name="T81" fmla="*/ 249 h 310"/>
              <a:gd name="T82" fmla="*/ 60 w 310"/>
              <a:gd name="T83" fmla="*/ 267 h 310"/>
              <a:gd name="T84" fmla="*/ 75 w 310"/>
              <a:gd name="T85" fmla="*/ 279 h 310"/>
              <a:gd name="T86" fmla="*/ 97 w 310"/>
              <a:gd name="T87" fmla="*/ 287 h 310"/>
              <a:gd name="T88" fmla="*/ 104 w 310"/>
              <a:gd name="T89" fmla="*/ 302 h 310"/>
              <a:gd name="T90" fmla="*/ 126 w 310"/>
              <a:gd name="T91" fmla="*/ 284 h 310"/>
              <a:gd name="T92" fmla="*/ 142 w 310"/>
              <a:gd name="T93" fmla="*/ 309 h 310"/>
              <a:gd name="T94" fmla="*/ 155 w 310"/>
              <a:gd name="T95" fmla="*/ 299 h 310"/>
              <a:gd name="T96" fmla="*/ 177 w 310"/>
              <a:gd name="T97" fmla="*/ 301 h 310"/>
              <a:gd name="T98" fmla="*/ 197 w 310"/>
              <a:gd name="T99" fmla="*/ 297 h 310"/>
              <a:gd name="T100" fmla="*/ 217 w 310"/>
              <a:gd name="T101" fmla="*/ 286 h 310"/>
              <a:gd name="T102" fmla="*/ 227 w 310"/>
              <a:gd name="T103" fmla="*/ 292 h 310"/>
              <a:gd name="T104" fmla="*/ 128 w 310"/>
              <a:gd name="T105" fmla="*/ 120 h 310"/>
              <a:gd name="T106" fmla="*/ 141 w 310"/>
              <a:gd name="T107" fmla="*/ 124 h 310"/>
              <a:gd name="T108" fmla="*/ 198 w 310"/>
              <a:gd name="T109" fmla="*/ 143 h 310"/>
              <a:gd name="T110" fmla="*/ 202 w 310"/>
              <a:gd name="T111" fmla="*/ 130 h 310"/>
              <a:gd name="T112" fmla="*/ 126 w 310"/>
              <a:gd name="T113" fmla="*/ 169 h 310"/>
              <a:gd name="T114" fmla="*/ 133 w 310"/>
              <a:gd name="T115" fmla="*/ 166 h 310"/>
              <a:gd name="T116" fmla="*/ 166 w 310"/>
              <a:gd name="T117" fmla="*/ 177 h 310"/>
              <a:gd name="T118" fmla="*/ 171 w 310"/>
              <a:gd name="T119" fmla="*/ 184 h 310"/>
              <a:gd name="T120" fmla="*/ 167 w 310"/>
              <a:gd name="T121" fmla="*/ 19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" h="310">
                <a:moveTo>
                  <a:pt x="235" y="279"/>
                </a:moveTo>
                <a:cubicBezTo>
                  <a:pt x="233" y="276"/>
                  <a:pt x="233" y="276"/>
                  <a:pt x="233" y="276"/>
                </a:cubicBezTo>
                <a:cubicBezTo>
                  <a:pt x="230" y="272"/>
                  <a:pt x="230" y="266"/>
                  <a:pt x="234" y="262"/>
                </a:cubicBezTo>
                <a:cubicBezTo>
                  <a:pt x="239" y="257"/>
                  <a:pt x="247" y="258"/>
                  <a:pt x="251" y="263"/>
                </a:cubicBezTo>
                <a:cubicBezTo>
                  <a:pt x="253" y="266"/>
                  <a:pt x="253" y="266"/>
                  <a:pt x="253" y="266"/>
                </a:cubicBezTo>
                <a:cubicBezTo>
                  <a:pt x="255" y="269"/>
                  <a:pt x="260" y="269"/>
                  <a:pt x="263" y="266"/>
                </a:cubicBezTo>
                <a:cubicBezTo>
                  <a:pt x="265" y="265"/>
                  <a:pt x="266" y="264"/>
                  <a:pt x="268" y="262"/>
                </a:cubicBezTo>
                <a:cubicBezTo>
                  <a:pt x="270" y="259"/>
                  <a:pt x="270" y="254"/>
                  <a:pt x="267" y="252"/>
                </a:cubicBezTo>
                <a:cubicBezTo>
                  <a:pt x="264" y="250"/>
                  <a:pt x="264" y="250"/>
                  <a:pt x="264" y="250"/>
                </a:cubicBezTo>
                <a:cubicBezTo>
                  <a:pt x="260" y="246"/>
                  <a:pt x="258" y="240"/>
                  <a:pt x="261" y="235"/>
                </a:cubicBezTo>
                <a:cubicBezTo>
                  <a:pt x="264" y="229"/>
                  <a:pt x="272" y="228"/>
                  <a:pt x="277" y="232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3" y="236"/>
                  <a:pt x="288" y="235"/>
                  <a:pt x="290" y="232"/>
                </a:cubicBezTo>
                <a:cubicBezTo>
                  <a:pt x="291" y="230"/>
                  <a:pt x="292" y="228"/>
                  <a:pt x="293" y="226"/>
                </a:cubicBezTo>
                <a:cubicBezTo>
                  <a:pt x="295" y="222"/>
                  <a:pt x="293" y="218"/>
                  <a:pt x="289" y="216"/>
                </a:cubicBezTo>
                <a:cubicBezTo>
                  <a:pt x="286" y="215"/>
                  <a:pt x="286" y="215"/>
                  <a:pt x="286" y="215"/>
                </a:cubicBezTo>
                <a:cubicBezTo>
                  <a:pt x="280" y="213"/>
                  <a:pt x="277" y="206"/>
                  <a:pt x="280" y="200"/>
                </a:cubicBezTo>
                <a:cubicBezTo>
                  <a:pt x="277" y="195"/>
                  <a:pt x="282" y="189"/>
                  <a:pt x="288" y="192"/>
                </a:cubicBezTo>
                <a:cubicBezTo>
                  <a:pt x="297" y="195"/>
                  <a:pt x="297" y="195"/>
                  <a:pt x="297" y="195"/>
                </a:cubicBezTo>
                <a:cubicBezTo>
                  <a:pt x="301" y="197"/>
                  <a:pt x="305" y="195"/>
                  <a:pt x="306" y="190"/>
                </a:cubicBezTo>
                <a:cubicBezTo>
                  <a:pt x="307" y="188"/>
                  <a:pt x="307" y="186"/>
                  <a:pt x="308" y="184"/>
                </a:cubicBezTo>
                <a:cubicBezTo>
                  <a:pt x="308" y="180"/>
                  <a:pt x="305" y="176"/>
                  <a:pt x="301" y="176"/>
                </a:cubicBezTo>
                <a:cubicBezTo>
                  <a:pt x="298" y="176"/>
                  <a:pt x="298" y="176"/>
                  <a:pt x="298" y="176"/>
                </a:cubicBezTo>
                <a:cubicBezTo>
                  <a:pt x="291" y="175"/>
                  <a:pt x="287" y="170"/>
                  <a:pt x="287" y="164"/>
                </a:cubicBezTo>
                <a:cubicBezTo>
                  <a:pt x="288" y="157"/>
                  <a:pt x="293" y="153"/>
                  <a:pt x="300" y="153"/>
                </a:cubicBezTo>
                <a:cubicBezTo>
                  <a:pt x="303" y="154"/>
                  <a:pt x="303" y="154"/>
                  <a:pt x="303" y="154"/>
                </a:cubicBezTo>
                <a:cubicBezTo>
                  <a:pt x="307" y="154"/>
                  <a:pt x="310" y="151"/>
                  <a:pt x="310" y="146"/>
                </a:cubicBezTo>
                <a:cubicBezTo>
                  <a:pt x="310" y="144"/>
                  <a:pt x="310" y="142"/>
                  <a:pt x="310" y="140"/>
                </a:cubicBezTo>
                <a:cubicBezTo>
                  <a:pt x="309" y="136"/>
                  <a:pt x="305" y="133"/>
                  <a:pt x="301" y="134"/>
                </a:cubicBezTo>
                <a:cubicBezTo>
                  <a:pt x="298" y="135"/>
                  <a:pt x="298" y="135"/>
                  <a:pt x="298" y="135"/>
                </a:cubicBezTo>
                <a:cubicBezTo>
                  <a:pt x="292" y="136"/>
                  <a:pt x="286" y="132"/>
                  <a:pt x="285" y="126"/>
                </a:cubicBezTo>
                <a:cubicBezTo>
                  <a:pt x="283" y="120"/>
                  <a:pt x="287" y="114"/>
                  <a:pt x="293" y="113"/>
                </a:cubicBezTo>
                <a:cubicBezTo>
                  <a:pt x="296" y="112"/>
                  <a:pt x="296" y="112"/>
                  <a:pt x="296" y="112"/>
                </a:cubicBezTo>
                <a:cubicBezTo>
                  <a:pt x="300" y="111"/>
                  <a:pt x="303" y="107"/>
                  <a:pt x="301" y="103"/>
                </a:cubicBezTo>
                <a:cubicBezTo>
                  <a:pt x="301" y="101"/>
                  <a:pt x="300" y="99"/>
                  <a:pt x="299" y="97"/>
                </a:cubicBezTo>
                <a:cubicBezTo>
                  <a:pt x="298" y="93"/>
                  <a:pt x="293" y="92"/>
                  <a:pt x="290" y="94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81" y="98"/>
                  <a:pt x="274" y="96"/>
                  <a:pt x="271" y="91"/>
                </a:cubicBezTo>
                <a:cubicBezTo>
                  <a:pt x="268" y="85"/>
                  <a:pt x="270" y="79"/>
                  <a:pt x="276" y="76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82" y="72"/>
                  <a:pt x="283" y="67"/>
                  <a:pt x="281" y="64"/>
                </a:cubicBezTo>
                <a:cubicBezTo>
                  <a:pt x="280" y="62"/>
                  <a:pt x="278" y="61"/>
                  <a:pt x="277" y="59"/>
                </a:cubicBezTo>
                <a:cubicBezTo>
                  <a:pt x="275" y="56"/>
                  <a:pt x="270" y="55"/>
                  <a:pt x="267" y="58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60" y="64"/>
                  <a:pt x="254" y="65"/>
                  <a:pt x="250" y="62"/>
                </a:cubicBezTo>
                <a:cubicBezTo>
                  <a:pt x="244" y="58"/>
                  <a:pt x="244" y="50"/>
                  <a:pt x="249" y="45"/>
                </a:cubicBezTo>
                <a:cubicBezTo>
                  <a:pt x="251" y="43"/>
                  <a:pt x="251" y="43"/>
                  <a:pt x="251" y="43"/>
                </a:cubicBezTo>
                <a:cubicBezTo>
                  <a:pt x="254" y="40"/>
                  <a:pt x="254" y="35"/>
                  <a:pt x="250" y="32"/>
                </a:cubicBezTo>
                <a:cubicBezTo>
                  <a:pt x="249" y="31"/>
                  <a:pt x="247" y="30"/>
                  <a:pt x="245" y="28"/>
                </a:cubicBezTo>
                <a:cubicBezTo>
                  <a:pt x="242" y="26"/>
                  <a:pt x="237" y="27"/>
                  <a:pt x="235" y="31"/>
                </a:cubicBezTo>
                <a:cubicBezTo>
                  <a:pt x="233" y="34"/>
                  <a:pt x="233" y="34"/>
                  <a:pt x="233" y="34"/>
                </a:cubicBezTo>
                <a:cubicBezTo>
                  <a:pt x="230" y="39"/>
                  <a:pt x="223" y="41"/>
                  <a:pt x="218" y="38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213" y="35"/>
                  <a:pt x="211" y="28"/>
                  <a:pt x="214" y="23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17" y="17"/>
                  <a:pt x="216" y="12"/>
                  <a:pt x="212" y="10"/>
                </a:cubicBezTo>
                <a:cubicBezTo>
                  <a:pt x="210" y="10"/>
                  <a:pt x="208" y="9"/>
                  <a:pt x="206" y="8"/>
                </a:cubicBezTo>
                <a:cubicBezTo>
                  <a:pt x="202" y="7"/>
                  <a:pt x="198" y="9"/>
                  <a:pt x="197" y="13"/>
                </a:cubicBezTo>
                <a:cubicBezTo>
                  <a:pt x="196" y="17"/>
                  <a:pt x="196" y="17"/>
                  <a:pt x="196" y="17"/>
                </a:cubicBezTo>
                <a:cubicBezTo>
                  <a:pt x="195" y="23"/>
                  <a:pt x="189" y="27"/>
                  <a:pt x="183" y="25"/>
                </a:cubicBezTo>
                <a:cubicBezTo>
                  <a:pt x="177" y="24"/>
                  <a:pt x="173" y="18"/>
                  <a:pt x="174" y="12"/>
                </a:cubicBezTo>
                <a:cubicBezTo>
                  <a:pt x="175" y="9"/>
                  <a:pt x="175" y="9"/>
                  <a:pt x="175" y="9"/>
                </a:cubicBezTo>
                <a:cubicBezTo>
                  <a:pt x="176" y="5"/>
                  <a:pt x="173" y="1"/>
                  <a:pt x="169" y="0"/>
                </a:cubicBezTo>
                <a:cubicBezTo>
                  <a:pt x="167" y="0"/>
                  <a:pt x="165" y="0"/>
                  <a:pt x="163" y="0"/>
                </a:cubicBezTo>
                <a:cubicBezTo>
                  <a:pt x="158" y="0"/>
                  <a:pt x="155" y="3"/>
                  <a:pt x="155" y="7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56" y="17"/>
                  <a:pt x="151" y="22"/>
                  <a:pt x="145" y="23"/>
                </a:cubicBezTo>
                <a:cubicBezTo>
                  <a:pt x="139" y="23"/>
                  <a:pt x="134" y="18"/>
                  <a:pt x="133" y="12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5"/>
                  <a:pt x="129" y="2"/>
                  <a:pt x="125" y="3"/>
                </a:cubicBezTo>
                <a:cubicBezTo>
                  <a:pt x="123" y="3"/>
                  <a:pt x="121" y="4"/>
                  <a:pt x="119" y="4"/>
                </a:cubicBezTo>
                <a:cubicBezTo>
                  <a:pt x="115" y="5"/>
                  <a:pt x="112" y="9"/>
                  <a:pt x="114" y="13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7" y="23"/>
                  <a:pt x="114" y="29"/>
                  <a:pt x="108" y="31"/>
                </a:cubicBezTo>
                <a:cubicBezTo>
                  <a:pt x="102" y="33"/>
                  <a:pt x="96" y="30"/>
                  <a:pt x="94" y="24"/>
                </a:cubicBezTo>
                <a:cubicBezTo>
                  <a:pt x="93" y="21"/>
                  <a:pt x="93" y="21"/>
                  <a:pt x="93" y="21"/>
                </a:cubicBezTo>
                <a:cubicBezTo>
                  <a:pt x="92" y="17"/>
                  <a:pt x="87" y="15"/>
                  <a:pt x="83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81" y="18"/>
                  <a:pt x="79" y="19"/>
                  <a:pt x="78" y="21"/>
                </a:cubicBezTo>
                <a:cubicBezTo>
                  <a:pt x="74" y="23"/>
                  <a:pt x="73" y="27"/>
                  <a:pt x="75" y="31"/>
                </a:cubicBezTo>
                <a:cubicBezTo>
                  <a:pt x="78" y="34"/>
                  <a:pt x="78" y="34"/>
                  <a:pt x="78" y="34"/>
                </a:cubicBezTo>
                <a:cubicBezTo>
                  <a:pt x="81" y="39"/>
                  <a:pt x="80" y="46"/>
                  <a:pt x="75" y="49"/>
                </a:cubicBezTo>
                <a:cubicBezTo>
                  <a:pt x="70" y="53"/>
                  <a:pt x="63" y="52"/>
                  <a:pt x="60" y="47"/>
                </a:cubicBezTo>
                <a:cubicBezTo>
                  <a:pt x="58" y="44"/>
                  <a:pt x="58" y="44"/>
                  <a:pt x="58" y="44"/>
                </a:cubicBezTo>
                <a:cubicBezTo>
                  <a:pt x="55" y="41"/>
                  <a:pt x="50" y="40"/>
                  <a:pt x="47" y="43"/>
                </a:cubicBezTo>
                <a:cubicBezTo>
                  <a:pt x="46" y="45"/>
                  <a:pt x="44" y="46"/>
                  <a:pt x="43" y="48"/>
                </a:cubicBezTo>
                <a:cubicBezTo>
                  <a:pt x="40" y="51"/>
                  <a:pt x="40" y="56"/>
                  <a:pt x="44" y="58"/>
                </a:cubicBezTo>
                <a:cubicBezTo>
                  <a:pt x="47" y="60"/>
                  <a:pt x="47" y="60"/>
                  <a:pt x="47" y="60"/>
                </a:cubicBezTo>
                <a:cubicBezTo>
                  <a:pt x="52" y="64"/>
                  <a:pt x="52" y="71"/>
                  <a:pt x="49" y="76"/>
                </a:cubicBezTo>
                <a:cubicBezTo>
                  <a:pt x="45" y="81"/>
                  <a:pt x="38" y="82"/>
                  <a:pt x="33" y="78"/>
                </a:cubicBezTo>
                <a:cubicBezTo>
                  <a:pt x="31" y="76"/>
                  <a:pt x="31" y="76"/>
                  <a:pt x="31" y="76"/>
                </a:cubicBezTo>
                <a:cubicBezTo>
                  <a:pt x="27" y="74"/>
                  <a:pt x="22" y="75"/>
                  <a:pt x="20" y="78"/>
                </a:cubicBezTo>
                <a:cubicBezTo>
                  <a:pt x="19" y="80"/>
                  <a:pt x="18" y="82"/>
                  <a:pt x="17" y="84"/>
                </a:cubicBezTo>
                <a:cubicBezTo>
                  <a:pt x="15" y="87"/>
                  <a:pt x="17" y="92"/>
                  <a:pt x="21" y="93"/>
                </a:cubicBezTo>
                <a:cubicBezTo>
                  <a:pt x="24" y="95"/>
                  <a:pt x="24" y="95"/>
                  <a:pt x="24" y="95"/>
                </a:cubicBezTo>
                <a:cubicBezTo>
                  <a:pt x="30" y="97"/>
                  <a:pt x="33" y="104"/>
                  <a:pt x="31" y="109"/>
                </a:cubicBezTo>
                <a:cubicBezTo>
                  <a:pt x="34" y="114"/>
                  <a:pt x="28" y="120"/>
                  <a:pt x="23" y="118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0" y="113"/>
                  <a:pt x="5" y="115"/>
                  <a:pt x="4" y="119"/>
                </a:cubicBezTo>
                <a:cubicBezTo>
                  <a:pt x="4" y="121"/>
                  <a:pt x="3" y="123"/>
                  <a:pt x="3" y="125"/>
                </a:cubicBezTo>
                <a:cubicBezTo>
                  <a:pt x="2" y="130"/>
                  <a:pt x="5" y="133"/>
                  <a:pt x="9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8" y="135"/>
                  <a:pt x="23" y="139"/>
                  <a:pt x="23" y="144"/>
                </a:cubicBezTo>
                <a:cubicBezTo>
                  <a:pt x="24" y="151"/>
                  <a:pt x="18" y="157"/>
                  <a:pt x="11" y="156"/>
                </a:cubicBezTo>
                <a:cubicBezTo>
                  <a:pt x="8" y="156"/>
                  <a:pt x="8" y="156"/>
                  <a:pt x="8" y="156"/>
                </a:cubicBezTo>
                <a:cubicBezTo>
                  <a:pt x="4" y="156"/>
                  <a:pt x="0" y="159"/>
                  <a:pt x="0" y="163"/>
                </a:cubicBezTo>
                <a:cubicBezTo>
                  <a:pt x="0" y="165"/>
                  <a:pt x="1" y="168"/>
                  <a:pt x="1" y="170"/>
                </a:cubicBezTo>
                <a:cubicBezTo>
                  <a:pt x="1" y="174"/>
                  <a:pt x="5" y="177"/>
                  <a:pt x="9" y="176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8" y="174"/>
                  <a:pt x="23" y="177"/>
                  <a:pt x="25" y="182"/>
                </a:cubicBezTo>
                <a:cubicBezTo>
                  <a:pt x="28" y="188"/>
                  <a:pt x="24" y="196"/>
                  <a:pt x="17" y="197"/>
                </a:cubicBezTo>
                <a:cubicBezTo>
                  <a:pt x="14" y="198"/>
                  <a:pt x="14" y="198"/>
                  <a:pt x="14" y="198"/>
                </a:cubicBezTo>
                <a:cubicBezTo>
                  <a:pt x="10" y="198"/>
                  <a:pt x="8" y="203"/>
                  <a:pt x="9" y="207"/>
                </a:cubicBezTo>
                <a:cubicBezTo>
                  <a:pt x="10" y="209"/>
                  <a:pt x="10" y="211"/>
                  <a:pt x="11" y="213"/>
                </a:cubicBezTo>
                <a:cubicBezTo>
                  <a:pt x="13" y="216"/>
                  <a:pt x="17" y="218"/>
                  <a:pt x="21" y="216"/>
                </a:cubicBezTo>
                <a:cubicBezTo>
                  <a:pt x="24" y="214"/>
                  <a:pt x="24" y="214"/>
                  <a:pt x="24" y="214"/>
                </a:cubicBezTo>
                <a:cubicBezTo>
                  <a:pt x="30" y="212"/>
                  <a:pt x="36" y="214"/>
                  <a:pt x="39" y="219"/>
                </a:cubicBezTo>
                <a:cubicBezTo>
                  <a:pt x="42" y="224"/>
                  <a:pt x="40" y="231"/>
                  <a:pt x="35" y="234"/>
                </a:cubicBezTo>
                <a:cubicBezTo>
                  <a:pt x="32" y="236"/>
                  <a:pt x="32" y="236"/>
                  <a:pt x="32" y="236"/>
                </a:cubicBezTo>
                <a:cubicBezTo>
                  <a:pt x="28" y="238"/>
                  <a:pt x="27" y="242"/>
                  <a:pt x="29" y="246"/>
                </a:cubicBezTo>
                <a:cubicBezTo>
                  <a:pt x="31" y="248"/>
                  <a:pt x="32" y="249"/>
                  <a:pt x="33" y="251"/>
                </a:cubicBezTo>
                <a:cubicBezTo>
                  <a:pt x="36" y="254"/>
                  <a:pt x="41" y="254"/>
                  <a:pt x="44" y="252"/>
                </a:cubicBezTo>
                <a:cubicBezTo>
                  <a:pt x="46" y="249"/>
                  <a:pt x="46" y="249"/>
                  <a:pt x="46" y="249"/>
                </a:cubicBezTo>
                <a:cubicBezTo>
                  <a:pt x="50" y="245"/>
                  <a:pt x="56" y="245"/>
                  <a:pt x="61" y="248"/>
                </a:cubicBezTo>
                <a:cubicBezTo>
                  <a:pt x="66" y="252"/>
                  <a:pt x="67" y="260"/>
                  <a:pt x="62" y="265"/>
                </a:cubicBezTo>
                <a:cubicBezTo>
                  <a:pt x="60" y="267"/>
                  <a:pt x="60" y="267"/>
                  <a:pt x="60" y="267"/>
                </a:cubicBezTo>
                <a:cubicBezTo>
                  <a:pt x="57" y="270"/>
                  <a:pt x="57" y="275"/>
                  <a:pt x="60" y="278"/>
                </a:cubicBezTo>
                <a:cubicBezTo>
                  <a:pt x="62" y="279"/>
                  <a:pt x="63" y="280"/>
                  <a:pt x="65" y="281"/>
                </a:cubicBezTo>
                <a:cubicBezTo>
                  <a:pt x="69" y="284"/>
                  <a:pt x="73" y="283"/>
                  <a:pt x="75" y="279"/>
                </a:cubicBezTo>
                <a:cubicBezTo>
                  <a:pt x="77" y="276"/>
                  <a:pt x="77" y="276"/>
                  <a:pt x="77" y="276"/>
                </a:cubicBezTo>
                <a:cubicBezTo>
                  <a:pt x="80" y="271"/>
                  <a:pt x="85" y="269"/>
                  <a:pt x="91" y="271"/>
                </a:cubicBezTo>
                <a:cubicBezTo>
                  <a:pt x="97" y="273"/>
                  <a:pt x="100" y="281"/>
                  <a:pt x="97" y="287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3" y="293"/>
                  <a:pt x="95" y="298"/>
                  <a:pt x="99" y="299"/>
                </a:cubicBezTo>
                <a:cubicBezTo>
                  <a:pt x="101" y="300"/>
                  <a:pt x="102" y="301"/>
                  <a:pt x="104" y="302"/>
                </a:cubicBezTo>
                <a:cubicBezTo>
                  <a:pt x="108" y="303"/>
                  <a:pt x="113" y="301"/>
                  <a:pt x="114" y="297"/>
                </a:cubicBezTo>
                <a:cubicBezTo>
                  <a:pt x="114" y="293"/>
                  <a:pt x="114" y="293"/>
                  <a:pt x="114" y="293"/>
                </a:cubicBezTo>
                <a:cubicBezTo>
                  <a:pt x="116" y="288"/>
                  <a:pt x="120" y="284"/>
                  <a:pt x="126" y="284"/>
                </a:cubicBezTo>
                <a:cubicBezTo>
                  <a:pt x="133" y="285"/>
                  <a:pt x="138" y="291"/>
                  <a:pt x="136" y="298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34" y="305"/>
                  <a:pt x="137" y="309"/>
                  <a:pt x="142" y="309"/>
                </a:cubicBezTo>
                <a:cubicBezTo>
                  <a:pt x="144" y="310"/>
                  <a:pt x="146" y="310"/>
                  <a:pt x="148" y="310"/>
                </a:cubicBezTo>
                <a:cubicBezTo>
                  <a:pt x="152" y="310"/>
                  <a:pt x="155" y="307"/>
                  <a:pt x="155" y="303"/>
                </a:cubicBezTo>
                <a:cubicBezTo>
                  <a:pt x="155" y="299"/>
                  <a:pt x="155" y="299"/>
                  <a:pt x="155" y="299"/>
                </a:cubicBezTo>
                <a:cubicBezTo>
                  <a:pt x="155" y="293"/>
                  <a:pt x="159" y="287"/>
                  <a:pt x="165" y="287"/>
                </a:cubicBezTo>
                <a:cubicBezTo>
                  <a:pt x="171" y="284"/>
                  <a:pt x="177" y="288"/>
                  <a:pt x="177" y="294"/>
                </a:cubicBezTo>
                <a:cubicBezTo>
                  <a:pt x="177" y="301"/>
                  <a:pt x="177" y="301"/>
                  <a:pt x="177" y="301"/>
                </a:cubicBezTo>
                <a:cubicBezTo>
                  <a:pt x="178" y="305"/>
                  <a:pt x="182" y="308"/>
                  <a:pt x="186" y="307"/>
                </a:cubicBezTo>
                <a:cubicBezTo>
                  <a:pt x="188" y="307"/>
                  <a:pt x="190" y="306"/>
                  <a:pt x="192" y="306"/>
                </a:cubicBezTo>
                <a:cubicBezTo>
                  <a:pt x="196" y="305"/>
                  <a:pt x="198" y="300"/>
                  <a:pt x="197" y="297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193" y="287"/>
                  <a:pt x="197" y="279"/>
                  <a:pt x="204" y="278"/>
                </a:cubicBezTo>
                <a:cubicBezTo>
                  <a:pt x="210" y="277"/>
                  <a:pt x="215" y="281"/>
                  <a:pt x="217" y="286"/>
                </a:cubicBezTo>
                <a:cubicBezTo>
                  <a:pt x="217" y="288"/>
                  <a:pt x="217" y="288"/>
                  <a:pt x="217" y="288"/>
                </a:cubicBezTo>
                <a:cubicBezTo>
                  <a:pt x="219" y="292"/>
                  <a:pt x="224" y="294"/>
                  <a:pt x="227" y="292"/>
                </a:cubicBezTo>
                <a:cubicBezTo>
                  <a:pt x="227" y="292"/>
                  <a:pt x="227" y="292"/>
                  <a:pt x="227" y="292"/>
                </a:cubicBezTo>
                <a:cubicBezTo>
                  <a:pt x="229" y="291"/>
                  <a:pt x="231" y="290"/>
                  <a:pt x="233" y="289"/>
                </a:cubicBezTo>
                <a:cubicBezTo>
                  <a:pt x="236" y="287"/>
                  <a:pt x="237" y="282"/>
                  <a:pt x="235" y="279"/>
                </a:cubicBezTo>
                <a:moveTo>
                  <a:pt x="128" y="120"/>
                </a:moveTo>
                <a:cubicBezTo>
                  <a:pt x="125" y="116"/>
                  <a:pt x="127" y="110"/>
                  <a:pt x="132" y="108"/>
                </a:cubicBezTo>
                <a:cubicBezTo>
                  <a:pt x="136" y="105"/>
                  <a:pt x="142" y="107"/>
                  <a:pt x="145" y="111"/>
                </a:cubicBezTo>
                <a:cubicBezTo>
                  <a:pt x="147" y="116"/>
                  <a:pt x="145" y="122"/>
                  <a:pt x="141" y="124"/>
                </a:cubicBezTo>
                <a:cubicBezTo>
                  <a:pt x="136" y="127"/>
                  <a:pt x="130" y="125"/>
                  <a:pt x="128" y="120"/>
                </a:cubicBezTo>
                <a:moveTo>
                  <a:pt x="202" y="130"/>
                </a:moveTo>
                <a:cubicBezTo>
                  <a:pt x="205" y="135"/>
                  <a:pt x="203" y="140"/>
                  <a:pt x="198" y="143"/>
                </a:cubicBezTo>
                <a:cubicBezTo>
                  <a:pt x="194" y="145"/>
                  <a:pt x="188" y="144"/>
                  <a:pt x="186" y="139"/>
                </a:cubicBezTo>
                <a:cubicBezTo>
                  <a:pt x="183" y="134"/>
                  <a:pt x="185" y="129"/>
                  <a:pt x="190" y="126"/>
                </a:cubicBezTo>
                <a:cubicBezTo>
                  <a:pt x="194" y="124"/>
                  <a:pt x="200" y="126"/>
                  <a:pt x="202" y="130"/>
                </a:cubicBezTo>
                <a:moveTo>
                  <a:pt x="109" y="178"/>
                </a:moveTo>
                <a:cubicBezTo>
                  <a:pt x="107" y="174"/>
                  <a:pt x="108" y="168"/>
                  <a:pt x="113" y="165"/>
                </a:cubicBezTo>
                <a:cubicBezTo>
                  <a:pt x="118" y="163"/>
                  <a:pt x="123" y="165"/>
                  <a:pt x="126" y="169"/>
                </a:cubicBezTo>
                <a:cubicBezTo>
                  <a:pt x="128" y="174"/>
                  <a:pt x="126" y="180"/>
                  <a:pt x="122" y="182"/>
                </a:cubicBezTo>
                <a:cubicBezTo>
                  <a:pt x="117" y="185"/>
                  <a:pt x="112" y="183"/>
                  <a:pt x="109" y="178"/>
                </a:cubicBezTo>
                <a:moveTo>
                  <a:pt x="133" y="166"/>
                </a:moveTo>
                <a:cubicBezTo>
                  <a:pt x="127" y="154"/>
                  <a:pt x="132" y="140"/>
                  <a:pt x="144" y="133"/>
                </a:cubicBezTo>
                <a:cubicBezTo>
                  <a:pt x="156" y="127"/>
                  <a:pt x="170" y="132"/>
                  <a:pt x="177" y="144"/>
                </a:cubicBezTo>
                <a:cubicBezTo>
                  <a:pt x="183" y="156"/>
                  <a:pt x="178" y="170"/>
                  <a:pt x="166" y="177"/>
                </a:cubicBezTo>
                <a:cubicBezTo>
                  <a:pt x="155" y="183"/>
                  <a:pt x="140" y="178"/>
                  <a:pt x="133" y="166"/>
                </a:cubicBezTo>
                <a:moveTo>
                  <a:pt x="167" y="197"/>
                </a:moveTo>
                <a:cubicBezTo>
                  <a:pt x="165" y="192"/>
                  <a:pt x="166" y="187"/>
                  <a:pt x="171" y="184"/>
                </a:cubicBezTo>
                <a:cubicBezTo>
                  <a:pt x="176" y="182"/>
                  <a:pt x="181" y="183"/>
                  <a:pt x="184" y="188"/>
                </a:cubicBezTo>
                <a:cubicBezTo>
                  <a:pt x="186" y="193"/>
                  <a:pt x="184" y="198"/>
                  <a:pt x="180" y="201"/>
                </a:cubicBezTo>
                <a:cubicBezTo>
                  <a:pt x="175" y="203"/>
                  <a:pt x="169" y="202"/>
                  <a:pt x="167" y="197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8" name="Picture 3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00935" y="2663820"/>
            <a:ext cx="40231" cy="5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Freeform 40"/>
          <p:cNvSpPr>
            <a:spLocks noEditPoints="1"/>
          </p:cNvSpPr>
          <p:nvPr/>
        </p:nvSpPr>
        <p:spPr bwMode="auto">
          <a:xfrm>
            <a:off x="7841166" y="2434622"/>
            <a:ext cx="274305" cy="273696"/>
          </a:xfrm>
          <a:custGeom>
            <a:avLst/>
            <a:gdLst>
              <a:gd name="T0" fmla="*/ 143 w 190"/>
              <a:gd name="T1" fmla="*/ 160 h 190"/>
              <a:gd name="T2" fmla="*/ 161 w 190"/>
              <a:gd name="T3" fmla="*/ 163 h 190"/>
              <a:gd name="T4" fmla="*/ 161 w 190"/>
              <a:gd name="T5" fmla="*/ 153 h 190"/>
              <a:gd name="T6" fmla="*/ 171 w 190"/>
              <a:gd name="T7" fmla="*/ 143 h 190"/>
              <a:gd name="T8" fmla="*/ 177 w 190"/>
              <a:gd name="T9" fmla="*/ 133 h 190"/>
              <a:gd name="T10" fmla="*/ 176 w 190"/>
              <a:gd name="T11" fmla="*/ 118 h 190"/>
              <a:gd name="T12" fmla="*/ 188 w 190"/>
              <a:gd name="T13" fmla="*/ 113 h 190"/>
              <a:gd name="T14" fmla="*/ 175 w 190"/>
              <a:gd name="T15" fmla="*/ 100 h 190"/>
              <a:gd name="T16" fmla="*/ 189 w 190"/>
              <a:gd name="T17" fmla="*/ 90 h 190"/>
              <a:gd name="T18" fmla="*/ 182 w 190"/>
              <a:gd name="T19" fmla="*/ 83 h 190"/>
              <a:gd name="T20" fmla="*/ 181 w 190"/>
              <a:gd name="T21" fmla="*/ 69 h 190"/>
              <a:gd name="T22" fmla="*/ 177 w 190"/>
              <a:gd name="T23" fmla="*/ 58 h 190"/>
              <a:gd name="T24" fmla="*/ 168 w 190"/>
              <a:gd name="T25" fmla="*/ 47 h 190"/>
              <a:gd name="T26" fmla="*/ 169 w 190"/>
              <a:gd name="T27" fmla="*/ 37 h 190"/>
              <a:gd name="T28" fmla="*/ 153 w 190"/>
              <a:gd name="T29" fmla="*/ 38 h 190"/>
              <a:gd name="T30" fmla="*/ 153 w 190"/>
              <a:gd name="T31" fmla="*/ 20 h 190"/>
              <a:gd name="T32" fmla="*/ 142 w 190"/>
              <a:gd name="T33" fmla="*/ 21 h 190"/>
              <a:gd name="T34" fmla="*/ 131 w 190"/>
              <a:gd name="T35" fmla="*/ 13 h 190"/>
              <a:gd name="T36" fmla="*/ 120 w 190"/>
              <a:gd name="T37" fmla="*/ 9 h 190"/>
              <a:gd name="T38" fmla="*/ 106 w 190"/>
              <a:gd name="T39" fmla="*/ 8 h 190"/>
              <a:gd name="T40" fmla="*/ 99 w 190"/>
              <a:gd name="T41" fmla="*/ 0 h 190"/>
              <a:gd name="T42" fmla="*/ 89 w 190"/>
              <a:gd name="T43" fmla="*/ 14 h 190"/>
              <a:gd name="T44" fmla="*/ 81 w 190"/>
              <a:gd name="T45" fmla="*/ 6 h 190"/>
              <a:gd name="T46" fmla="*/ 69 w 190"/>
              <a:gd name="T47" fmla="*/ 9 h 190"/>
              <a:gd name="T48" fmla="*/ 57 w 190"/>
              <a:gd name="T49" fmla="*/ 15 h 190"/>
              <a:gd name="T50" fmla="*/ 51 w 190"/>
              <a:gd name="T51" fmla="*/ 11 h 190"/>
              <a:gd name="T52" fmla="*/ 47 w 190"/>
              <a:gd name="T53" fmla="*/ 21 h 190"/>
              <a:gd name="T54" fmla="*/ 35 w 190"/>
              <a:gd name="T55" fmla="*/ 28 h 190"/>
              <a:gd name="T56" fmla="*/ 27 w 190"/>
              <a:gd name="T57" fmla="*/ 36 h 190"/>
              <a:gd name="T58" fmla="*/ 20 w 190"/>
              <a:gd name="T59" fmla="*/ 48 h 190"/>
              <a:gd name="T60" fmla="*/ 11 w 190"/>
              <a:gd name="T61" fmla="*/ 52 h 190"/>
              <a:gd name="T62" fmla="*/ 19 w 190"/>
              <a:gd name="T63" fmla="*/ 67 h 190"/>
              <a:gd name="T64" fmla="*/ 3 w 190"/>
              <a:gd name="T65" fmla="*/ 73 h 190"/>
              <a:gd name="T66" fmla="*/ 8 w 190"/>
              <a:gd name="T67" fmla="*/ 82 h 190"/>
              <a:gd name="T68" fmla="*/ 5 w 190"/>
              <a:gd name="T69" fmla="*/ 96 h 190"/>
              <a:gd name="T70" fmla="*/ 6 w 190"/>
              <a:gd name="T71" fmla="*/ 108 h 190"/>
              <a:gd name="T72" fmla="*/ 10 w 190"/>
              <a:gd name="T73" fmla="*/ 121 h 190"/>
              <a:gd name="T74" fmla="*/ 7 w 190"/>
              <a:gd name="T75" fmla="*/ 130 h 190"/>
              <a:gd name="T76" fmla="*/ 24 w 190"/>
              <a:gd name="T77" fmla="*/ 134 h 190"/>
              <a:gd name="T78" fmla="*/ 18 w 190"/>
              <a:gd name="T79" fmla="*/ 151 h 190"/>
              <a:gd name="T80" fmla="*/ 28 w 190"/>
              <a:gd name="T81" fmla="*/ 153 h 190"/>
              <a:gd name="T82" fmla="*/ 36 w 190"/>
              <a:gd name="T83" fmla="*/ 164 h 190"/>
              <a:gd name="T84" fmla="*/ 46 w 190"/>
              <a:gd name="T85" fmla="*/ 171 h 190"/>
              <a:gd name="T86" fmla="*/ 59 w 190"/>
              <a:gd name="T87" fmla="*/ 176 h 190"/>
              <a:gd name="T88" fmla="*/ 64 w 190"/>
              <a:gd name="T89" fmla="*/ 185 h 190"/>
              <a:gd name="T90" fmla="*/ 77 w 190"/>
              <a:gd name="T91" fmla="*/ 174 h 190"/>
              <a:gd name="T92" fmla="*/ 86 w 190"/>
              <a:gd name="T93" fmla="*/ 189 h 190"/>
              <a:gd name="T94" fmla="*/ 95 w 190"/>
              <a:gd name="T95" fmla="*/ 183 h 190"/>
              <a:gd name="T96" fmla="*/ 108 w 190"/>
              <a:gd name="T97" fmla="*/ 184 h 190"/>
              <a:gd name="T98" fmla="*/ 120 w 190"/>
              <a:gd name="T99" fmla="*/ 182 h 190"/>
              <a:gd name="T100" fmla="*/ 132 w 190"/>
              <a:gd name="T101" fmla="*/ 175 h 190"/>
              <a:gd name="T102" fmla="*/ 139 w 190"/>
              <a:gd name="T103" fmla="*/ 179 h 190"/>
              <a:gd name="T104" fmla="*/ 78 w 190"/>
              <a:gd name="T105" fmla="*/ 74 h 190"/>
              <a:gd name="T106" fmla="*/ 86 w 190"/>
              <a:gd name="T107" fmla="*/ 76 h 190"/>
              <a:gd name="T108" fmla="*/ 121 w 190"/>
              <a:gd name="T109" fmla="*/ 88 h 190"/>
              <a:gd name="T110" fmla="*/ 124 w 190"/>
              <a:gd name="T111" fmla="*/ 80 h 190"/>
              <a:gd name="T112" fmla="*/ 77 w 190"/>
              <a:gd name="T113" fmla="*/ 104 h 190"/>
              <a:gd name="T114" fmla="*/ 81 w 190"/>
              <a:gd name="T115" fmla="*/ 102 h 190"/>
              <a:gd name="T116" fmla="*/ 102 w 190"/>
              <a:gd name="T117" fmla="*/ 108 h 190"/>
              <a:gd name="T118" fmla="*/ 104 w 190"/>
              <a:gd name="T119" fmla="*/ 113 h 190"/>
              <a:gd name="T120" fmla="*/ 102 w 190"/>
              <a:gd name="T121" fmla="*/ 12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0" h="190">
                <a:moveTo>
                  <a:pt x="143" y="171"/>
                </a:moveTo>
                <a:cubicBezTo>
                  <a:pt x="142" y="169"/>
                  <a:pt x="142" y="169"/>
                  <a:pt x="142" y="169"/>
                </a:cubicBezTo>
                <a:cubicBezTo>
                  <a:pt x="140" y="167"/>
                  <a:pt x="140" y="163"/>
                  <a:pt x="143" y="160"/>
                </a:cubicBezTo>
                <a:cubicBezTo>
                  <a:pt x="146" y="157"/>
                  <a:pt x="151" y="158"/>
                  <a:pt x="153" y="161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6" y="165"/>
                  <a:pt x="159" y="165"/>
                  <a:pt x="161" y="163"/>
                </a:cubicBezTo>
                <a:cubicBezTo>
                  <a:pt x="162" y="162"/>
                  <a:pt x="162" y="161"/>
                  <a:pt x="163" y="160"/>
                </a:cubicBezTo>
                <a:cubicBezTo>
                  <a:pt x="165" y="159"/>
                  <a:pt x="165" y="156"/>
                  <a:pt x="163" y="154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9" y="151"/>
                  <a:pt x="158" y="147"/>
                  <a:pt x="159" y="144"/>
                </a:cubicBezTo>
                <a:cubicBezTo>
                  <a:pt x="161" y="140"/>
                  <a:pt x="166" y="139"/>
                  <a:pt x="169" y="142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73" y="145"/>
                  <a:pt x="176" y="144"/>
                  <a:pt x="177" y="142"/>
                </a:cubicBezTo>
                <a:cubicBezTo>
                  <a:pt x="178" y="141"/>
                  <a:pt x="178" y="140"/>
                  <a:pt x="179" y="139"/>
                </a:cubicBezTo>
                <a:cubicBezTo>
                  <a:pt x="180" y="136"/>
                  <a:pt x="179" y="134"/>
                  <a:pt x="177" y="133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71" y="130"/>
                  <a:pt x="169" y="126"/>
                  <a:pt x="171" y="123"/>
                </a:cubicBezTo>
                <a:cubicBezTo>
                  <a:pt x="169" y="120"/>
                  <a:pt x="172" y="116"/>
                  <a:pt x="176" y="118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4" y="121"/>
                  <a:pt x="186" y="119"/>
                  <a:pt x="187" y="117"/>
                </a:cubicBezTo>
                <a:cubicBezTo>
                  <a:pt x="187" y="116"/>
                  <a:pt x="188" y="114"/>
                  <a:pt x="188" y="113"/>
                </a:cubicBezTo>
                <a:cubicBezTo>
                  <a:pt x="188" y="111"/>
                  <a:pt x="186" y="108"/>
                  <a:pt x="184" y="108"/>
                </a:cubicBezTo>
                <a:cubicBezTo>
                  <a:pt x="182" y="108"/>
                  <a:pt x="182" y="108"/>
                  <a:pt x="182" y="108"/>
                </a:cubicBezTo>
                <a:cubicBezTo>
                  <a:pt x="178" y="107"/>
                  <a:pt x="175" y="104"/>
                  <a:pt x="175" y="100"/>
                </a:cubicBezTo>
                <a:cubicBezTo>
                  <a:pt x="176" y="97"/>
                  <a:pt x="179" y="94"/>
                  <a:pt x="183" y="94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7" y="95"/>
                  <a:pt x="190" y="93"/>
                  <a:pt x="189" y="90"/>
                </a:cubicBezTo>
                <a:cubicBezTo>
                  <a:pt x="189" y="89"/>
                  <a:pt x="189" y="87"/>
                  <a:pt x="189" y="86"/>
                </a:cubicBezTo>
                <a:cubicBezTo>
                  <a:pt x="189" y="84"/>
                  <a:pt x="186" y="82"/>
                  <a:pt x="184" y="82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78" y="84"/>
                  <a:pt x="174" y="81"/>
                  <a:pt x="174" y="77"/>
                </a:cubicBezTo>
                <a:cubicBezTo>
                  <a:pt x="173" y="74"/>
                  <a:pt x="175" y="70"/>
                  <a:pt x="179" y="69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3" y="69"/>
                  <a:pt x="185" y="66"/>
                  <a:pt x="184" y="63"/>
                </a:cubicBezTo>
                <a:cubicBezTo>
                  <a:pt x="184" y="62"/>
                  <a:pt x="183" y="61"/>
                  <a:pt x="183" y="60"/>
                </a:cubicBezTo>
                <a:cubicBezTo>
                  <a:pt x="182" y="58"/>
                  <a:pt x="179" y="57"/>
                  <a:pt x="177" y="58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1" y="61"/>
                  <a:pt x="167" y="59"/>
                  <a:pt x="166" y="56"/>
                </a:cubicBezTo>
                <a:cubicBezTo>
                  <a:pt x="164" y="53"/>
                  <a:pt x="165" y="48"/>
                  <a:pt x="168" y="47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2" y="45"/>
                  <a:pt x="173" y="42"/>
                  <a:pt x="172" y="40"/>
                </a:cubicBezTo>
                <a:cubicBezTo>
                  <a:pt x="171" y="39"/>
                  <a:pt x="170" y="38"/>
                  <a:pt x="169" y="37"/>
                </a:cubicBezTo>
                <a:cubicBezTo>
                  <a:pt x="168" y="35"/>
                  <a:pt x="165" y="34"/>
                  <a:pt x="163" y="36"/>
                </a:cubicBezTo>
                <a:cubicBezTo>
                  <a:pt x="161" y="38"/>
                  <a:pt x="161" y="38"/>
                  <a:pt x="161" y="38"/>
                </a:cubicBezTo>
                <a:cubicBezTo>
                  <a:pt x="159" y="40"/>
                  <a:pt x="155" y="40"/>
                  <a:pt x="153" y="38"/>
                </a:cubicBezTo>
                <a:cubicBezTo>
                  <a:pt x="149" y="36"/>
                  <a:pt x="149" y="31"/>
                  <a:pt x="152" y="2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5" y="25"/>
                  <a:pt x="155" y="22"/>
                  <a:pt x="153" y="20"/>
                </a:cubicBezTo>
                <a:cubicBezTo>
                  <a:pt x="152" y="19"/>
                  <a:pt x="151" y="19"/>
                  <a:pt x="150" y="18"/>
                </a:cubicBezTo>
                <a:cubicBezTo>
                  <a:pt x="148" y="16"/>
                  <a:pt x="145" y="17"/>
                  <a:pt x="144" y="19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1" y="25"/>
                  <a:pt x="136" y="26"/>
                  <a:pt x="133" y="24"/>
                </a:cubicBezTo>
                <a:cubicBezTo>
                  <a:pt x="130" y="22"/>
                  <a:pt x="129" y="18"/>
                  <a:pt x="131" y="15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3" y="11"/>
                  <a:pt x="132" y="8"/>
                  <a:pt x="129" y="7"/>
                </a:cubicBezTo>
                <a:cubicBezTo>
                  <a:pt x="128" y="6"/>
                  <a:pt x="127" y="6"/>
                  <a:pt x="126" y="6"/>
                </a:cubicBezTo>
                <a:cubicBezTo>
                  <a:pt x="123" y="5"/>
                  <a:pt x="121" y="6"/>
                  <a:pt x="120" y="9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19" y="15"/>
                  <a:pt x="115" y="17"/>
                  <a:pt x="111" y="16"/>
                </a:cubicBezTo>
                <a:cubicBezTo>
                  <a:pt x="108" y="15"/>
                  <a:pt x="106" y="11"/>
                  <a:pt x="106" y="8"/>
                </a:cubicBezTo>
                <a:cubicBezTo>
                  <a:pt x="107" y="6"/>
                  <a:pt x="107" y="6"/>
                  <a:pt x="107" y="6"/>
                </a:cubicBezTo>
                <a:cubicBezTo>
                  <a:pt x="107" y="3"/>
                  <a:pt x="106" y="1"/>
                  <a:pt x="103" y="1"/>
                </a:cubicBezTo>
                <a:cubicBezTo>
                  <a:pt x="102" y="1"/>
                  <a:pt x="101" y="1"/>
                  <a:pt x="99" y="0"/>
                </a:cubicBezTo>
                <a:cubicBezTo>
                  <a:pt x="97" y="0"/>
                  <a:pt x="95" y="2"/>
                  <a:pt x="95" y="5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11"/>
                  <a:pt x="92" y="14"/>
                  <a:pt x="89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5" y="15"/>
                  <a:pt x="82" y="12"/>
                  <a:pt x="81" y="8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4"/>
                  <a:pt x="79" y="2"/>
                  <a:pt x="76" y="2"/>
                </a:cubicBezTo>
                <a:cubicBezTo>
                  <a:pt x="75" y="2"/>
                  <a:pt x="74" y="3"/>
                  <a:pt x="72" y="3"/>
                </a:cubicBezTo>
                <a:cubicBezTo>
                  <a:pt x="70" y="4"/>
                  <a:pt x="69" y="6"/>
                  <a:pt x="69" y="9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4"/>
                  <a:pt x="70" y="18"/>
                  <a:pt x="66" y="19"/>
                </a:cubicBezTo>
                <a:cubicBezTo>
                  <a:pt x="63" y="21"/>
                  <a:pt x="59" y="19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6" y="11"/>
                  <a:pt x="53" y="10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0" y="12"/>
                  <a:pt x="48" y="12"/>
                  <a:pt x="47" y="13"/>
                </a:cubicBezTo>
                <a:cubicBezTo>
                  <a:pt x="45" y="14"/>
                  <a:pt x="45" y="17"/>
                  <a:pt x="46" y="19"/>
                </a:cubicBezTo>
                <a:cubicBezTo>
                  <a:pt x="47" y="21"/>
                  <a:pt x="47" y="21"/>
                  <a:pt x="47" y="21"/>
                </a:cubicBezTo>
                <a:cubicBezTo>
                  <a:pt x="50" y="24"/>
                  <a:pt x="49" y="28"/>
                  <a:pt x="46" y="31"/>
                </a:cubicBezTo>
                <a:cubicBezTo>
                  <a:pt x="43" y="33"/>
                  <a:pt x="39" y="32"/>
                  <a:pt x="36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5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4" y="32"/>
                  <a:pt x="25" y="34"/>
                  <a:pt x="27" y="36"/>
                </a:cubicBezTo>
                <a:cubicBezTo>
                  <a:pt x="28" y="37"/>
                  <a:pt x="28" y="37"/>
                  <a:pt x="28" y="37"/>
                </a:cubicBezTo>
                <a:cubicBezTo>
                  <a:pt x="31" y="40"/>
                  <a:pt x="32" y="44"/>
                  <a:pt x="30" y="47"/>
                </a:cubicBezTo>
                <a:cubicBezTo>
                  <a:pt x="27" y="50"/>
                  <a:pt x="23" y="50"/>
                  <a:pt x="20" y="48"/>
                </a:cubicBezTo>
                <a:cubicBezTo>
                  <a:pt x="19" y="47"/>
                  <a:pt x="19" y="47"/>
                  <a:pt x="19" y="47"/>
                </a:cubicBezTo>
                <a:cubicBezTo>
                  <a:pt x="17" y="45"/>
                  <a:pt x="14" y="46"/>
                  <a:pt x="12" y="48"/>
                </a:cubicBezTo>
                <a:cubicBezTo>
                  <a:pt x="12" y="49"/>
                  <a:pt x="11" y="51"/>
                  <a:pt x="11" y="52"/>
                </a:cubicBezTo>
                <a:cubicBezTo>
                  <a:pt x="9" y="54"/>
                  <a:pt x="10" y="57"/>
                  <a:pt x="13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8" y="60"/>
                  <a:pt x="20" y="64"/>
                  <a:pt x="19" y="67"/>
                </a:cubicBezTo>
                <a:cubicBezTo>
                  <a:pt x="20" y="70"/>
                  <a:pt x="17" y="74"/>
                  <a:pt x="14" y="73"/>
                </a:cubicBezTo>
                <a:cubicBezTo>
                  <a:pt x="8" y="70"/>
                  <a:pt x="8" y="70"/>
                  <a:pt x="8" y="70"/>
                </a:cubicBezTo>
                <a:cubicBezTo>
                  <a:pt x="6" y="69"/>
                  <a:pt x="3" y="71"/>
                  <a:pt x="3" y="73"/>
                </a:cubicBezTo>
                <a:cubicBezTo>
                  <a:pt x="2" y="75"/>
                  <a:pt x="2" y="76"/>
                  <a:pt x="2" y="77"/>
                </a:cubicBezTo>
                <a:cubicBezTo>
                  <a:pt x="1" y="80"/>
                  <a:pt x="3" y="82"/>
                  <a:pt x="6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11" y="83"/>
                  <a:pt x="14" y="85"/>
                  <a:pt x="14" y="89"/>
                </a:cubicBezTo>
                <a:cubicBezTo>
                  <a:pt x="14" y="93"/>
                  <a:pt x="11" y="96"/>
                  <a:pt x="7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0" y="103"/>
                  <a:pt x="0" y="104"/>
                </a:cubicBezTo>
                <a:cubicBezTo>
                  <a:pt x="1" y="107"/>
                  <a:pt x="3" y="108"/>
                  <a:pt x="6" y="108"/>
                </a:cubicBezTo>
                <a:cubicBezTo>
                  <a:pt x="8" y="107"/>
                  <a:pt x="8" y="107"/>
                  <a:pt x="8" y="107"/>
                </a:cubicBezTo>
                <a:cubicBezTo>
                  <a:pt x="11" y="107"/>
                  <a:pt x="14" y="108"/>
                  <a:pt x="15" y="112"/>
                </a:cubicBezTo>
                <a:cubicBezTo>
                  <a:pt x="17" y="116"/>
                  <a:pt x="15" y="120"/>
                  <a:pt x="10" y="121"/>
                </a:cubicBezTo>
                <a:cubicBezTo>
                  <a:pt x="9" y="121"/>
                  <a:pt x="9" y="121"/>
                  <a:pt x="9" y="121"/>
                </a:cubicBezTo>
                <a:cubicBezTo>
                  <a:pt x="6" y="122"/>
                  <a:pt x="5" y="124"/>
                  <a:pt x="5" y="127"/>
                </a:cubicBezTo>
                <a:cubicBezTo>
                  <a:pt x="6" y="128"/>
                  <a:pt x="6" y="129"/>
                  <a:pt x="7" y="130"/>
                </a:cubicBezTo>
                <a:cubicBezTo>
                  <a:pt x="8" y="133"/>
                  <a:pt x="11" y="134"/>
                  <a:pt x="13" y="132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8" y="130"/>
                  <a:pt x="22" y="131"/>
                  <a:pt x="24" y="134"/>
                </a:cubicBezTo>
                <a:cubicBezTo>
                  <a:pt x="26" y="138"/>
                  <a:pt x="24" y="142"/>
                  <a:pt x="21" y="143"/>
                </a:cubicBezTo>
                <a:cubicBezTo>
                  <a:pt x="19" y="144"/>
                  <a:pt x="19" y="144"/>
                  <a:pt x="19" y="144"/>
                </a:cubicBezTo>
                <a:cubicBezTo>
                  <a:pt x="17" y="146"/>
                  <a:pt x="16" y="149"/>
                  <a:pt x="18" y="151"/>
                </a:cubicBezTo>
                <a:cubicBezTo>
                  <a:pt x="19" y="152"/>
                  <a:pt x="19" y="153"/>
                  <a:pt x="20" y="154"/>
                </a:cubicBezTo>
                <a:cubicBezTo>
                  <a:pt x="22" y="156"/>
                  <a:pt x="25" y="156"/>
                  <a:pt x="27" y="154"/>
                </a:cubicBezTo>
                <a:cubicBezTo>
                  <a:pt x="28" y="153"/>
                  <a:pt x="28" y="153"/>
                  <a:pt x="28" y="153"/>
                </a:cubicBezTo>
                <a:cubicBezTo>
                  <a:pt x="31" y="150"/>
                  <a:pt x="34" y="150"/>
                  <a:pt x="37" y="152"/>
                </a:cubicBezTo>
                <a:cubicBezTo>
                  <a:pt x="40" y="154"/>
                  <a:pt x="41" y="159"/>
                  <a:pt x="38" y="162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5" y="165"/>
                  <a:pt x="35" y="168"/>
                  <a:pt x="37" y="170"/>
                </a:cubicBezTo>
                <a:cubicBezTo>
                  <a:pt x="38" y="171"/>
                  <a:pt x="39" y="172"/>
                  <a:pt x="40" y="172"/>
                </a:cubicBezTo>
                <a:cubicBezTo>
                  <a:pt x="42" y="174"/>
                  <a:pt x="45" y="173"/>
                  <a:pt x="46" y="171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9" y="166"/>
                  <a:pt x="52" y="165"/>
                  <a:pt x="55" y="166"/>
                </a:cubicBezTo>
                <a:cubicBezTo>
                  <a:pt x="59" y="167"/>
                  <a:pt x="61" y="172"/>
                  <a:pt x="59" y="176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7" y="179"/>
                  <a:pt x="58" y="182"/>
                  <a:pt x="60" y="183"/>
                </a:cubicBezTo>
                <a:cubicBezTo>
                  <a:pt x="61" y="184"/>
                  <a:pt x="63" y="184"/>
                  <a:pt x="64" y="185"/>
                </a:cubicBezTo>
                <a:cubicBezTo>
                  <a:pt x="66" y="185"/>
                  <a:pt x="69" y="184"/>
                  <a:pt x="69" y="182"/>
                </a:cubicBezTo>
                <a:cubicBezTo>
                  <a:pt x="70" y="180"/>
                  <a:pt x="70" y="180"/>
                  <a:pt x="70" y="180"/>
                </a:cubicBezTo>
                <a:cubicBezTo>
                  <a:pt x="71" y="176"/>
                  <a:pt x="74" y="174"/>
                  <a:pt x="77" y="174"/>
                </a:cubicBezTo>
                <a:cubicBezTo>
                  <a:pt x="81" y="174"/>
                  <a:pt x="84" y="178"/>
                  <a:pt x="83" y="182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2" y="187"/>
                  <a:pt x="84" y="189"/>
                  <a:pt x="86" y="189"/>
                </a:cubicBezTo>
                <a:cubicBezTo>
                  <a:pt x="88" y="190"/>
                  <a:pt x="89" y="190"/>
                  <a:pt x="90" y="190"/>
                </a:cubicBezTo>
                <a:cubicBezTo>
                  <a:pt x="93" y="190"/>
                  <a:pt x="95" y="188"/>
                  <a:pt x="95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4" y="179"/>
                  <a:pt x="97" y="176"/>
                  <a:pt x="101" y="176"/>
                </a:cubicBezTo>
                <a:cubicBezTo>
                  <a:pt x="104" y="174"/>
                  <a:pt x="108" y="176"/>
                  <a:pt x="108" y="180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08" y="187"/>
                  <a:pt x="111" y="189"/>
                  <a:pt x="113" y="188"/>
                </a:cubicBezTo>
                <a:cubicBezTo>
                  <a:pt x="115" y="188"/>
                  <a:pt x="116" y="187"/>
                  <a:pt x="117" y="187"/>
                </a:cubicBezTo>
                <a:cubicBezTo>
                  <a:pt x="120" y="187"/>
                  <a:pt x="121" y="184"/>
                  <a:pt x="120" y="182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18" y="176"/>
                  <a:pt x="120" y="171"/>
                  <a:pt x="125" y="170"/>
                </a:cubicBezTo>
                <a:cubicBezTo>
                  <a:pt x="128" y="170"/>
                  <a:pt x="131" y="172"/>
                  <a:pt x="132" y="175"/>
                </a:cubicBezTo>
                <a:cubicBezTo>
                  <a:pt x="133" y="177"/>
                  <a:pt x="133" y="177"/>
                  <a:pt x="133" y="177"/>
                </a:cubicBezTo>
                <a:cubicBezTo>
                  <a:pt x="134" y="179"/>
                  <a:pt x="136" y="180"/>
                  <a:pt x="139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40" y="178"/>
                  <a:pt x="141" y="178"/>
                  <a:pt x="142" y="177"/>
                </a:cubicBezTo>
                <a:cubicBezTo>
                  <a:pt x="144" y="176"/>
                  <a:pt x="145" y="173"/>
                  <a:pt x="143" y="171"/>
                </a:cubicBezTo>
                <a:close/>
                <a:moveTo>
                  <a:pt x="78" y="74"/>
                </a:moveTo>
                <a:cubicBezTo>
                  <a:pt x="77" y="71"/>
                  <a:pt x="78" y="68"/>
                  <a:pt x="80" y="66"/>
                </a:cubicBezTo>
                <a:cubicBezTo>
                  <a:pt x="83" y="65"/>
                  <a:pt x="87" y="66"/>
                  <a:pt x="88" y="69"/>
                </a:cubicBezTo>
                <a:cubicBezTo>
                  <a:pt x="90" y="71"/>
                  <a:pt x="89" y="75"/>
                  <a:pt x="86" y="76"/>
                </a:cubicBezTo>
                <a:cubicBezTo>
                  <a:pt x="83" y="78"/>
                  <a:pt x="79" y="77"/>
                  <a:pt x="78" y="74"/>
                </a:cubicBezTo>
                <a:close/>
                <a:moveTo>
                  <a:pt x="124" y="80"/>
                </a:moveTo>
                <a:cubicBezTo>
                  <a:pt x="125" y="83"/>
                  <a:pt x="124" y="86"/>
                  <a:pt x="121" y="88"/>
                </a:cubicBezTo>
                <a:cubicBezTo>
                  <a:pt x="118" y="89"/>
                  <a:pt x="115" y="88"/>
                  <a:pt x="113" y="85"/>
                </a:cubicBezTo>
                <a:cubicBezTo>
                  <a:pt x="112" y="83"/>
                  <a:pt x="113" y="79"/>
                  <a:pt x="116" y="78"/>
                </a:cubicBezTo>
                <a:cubicBezTo>
                  <a:pt x="119" y="76"/>
                  <a:pt x="122" y="77"/>
                  <a:pt x="124" y="80"/>
                </a:cubicBezTo>
                <a:close/>
                <a:moveTo>
                  <a:pt x="67" y="109"/>
                </a:moveTo>
                <a:cubicBezTo>
                  <a:pt x="65" y="107"/>
                  <a:pt x="66" y="103"/>
                  <a:pt x="69" y="102"/>
                </a:cubicBezTo>
                <a:cubicBezTo>
                  <a:pt x="72" y="100"/>
                  <a:pt x="75" y="101"/>
                  <a:pt x="77" y="104"/>
                </a:cubicBezTo>
                <a:cubicBezTo>
                  <a:pt x="78" y="107"/>
                  <a:pt x="77" y="110"/>
                  <a:pt x="74" y="112"/>
                </a:cubicBezTo>
                <a:cubicBezTo>
                  <a:pt x="72" y="113"/>
                  <a:pt x="68" y="112"/>
                  <a:pt x="67" y="109"/>
                </a:cubicBezTo>
                <a:close/>
                <a:moveTo>
                  <a:pt x="81" y="102"/>
                </a:moveTo>
                <a:cubicBezTo>
                  <a:pt x="78" y="95"/>
                  <a:pt x="80" y="86"/>
                  <a:pt x="88" y="82"/>
                </a:cubicBezTo>
                <a:cubicBezTo>
                  <a:pt x="95" y="78"/>
                  <a:pt x="104" y="81"/>
                  <a:pt x="108" y="88"/>
                </a:cubicBezTo>
                <a:cubicBezTo>
                  <a:pt x="112" y="96"/>
                  <a:pt x="109" y="105"/>
                  <a:pt x="102" y="108"/>
                </a:cubicBezTo>
                <a:cubicBezTo>
                  <a:pt x="94" y="112"/>
                  <a:pt x="85" y="109"/>
                  <a:pt x="81" y="102"/>
                </a:cubicBezTo>
                <a:close/>
                <a:moveTo>
                  <a:pt x="102" y="121"/>
                </a:moveTo>
                <a:cubicBezTo>
                  <a:pt x="100" y="118"/>
                  <a:pt x="102" y="114"/>
                  <a:pt x="104" y="113"/>
                </a:cubicBezTo>
                <a:cubicBezTo>
                  <a:pt x="107" y="111"/>
                  <a:pt x="111" y="113"/>
                  <a:pt x="112" y="115"/>
                </a:cubicBezTo>
                <a:cubicBezTo>
                  <a:pt x="114" y="118"/>
                  <a:pt x="113" y="122"/>
                  <a:pt x="110" y="123"/>
                </a:cubicBezTo>
                <a:cubicBezTo>
                  <a:pt x="107" y="125"/>
                  <a:pt x="103" y="124"/>
                  <a:pt x="102" y="121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Freeform 41"/>
          <p:cNvSpPr>
            <a:spLocks noEditPoints="1"/>
          </p:cNvSpPr>
          <p:nvPr/>
        </p:nvSpPr>
        <p:spPr bwMode="auto">
          <a:xfrm>
            <a:off x="6701274" y="3197193"/>
            <a:ext cx="922277" cy="925324"/>
          </a:xfrm>
          <a:custGeom>
            <a:avLst/>
            <a:gdLst>
              <a:gd name="T0" fmla="*/ 619 w 640"/>
              <a:gd name="T1" fmla="*/ 436 h 642"/>
              <a:gd name="T2" fmla="*/ 614 w 640"/>
              <a:gd name="T3" fmla="*/ 371 h 642"/>
              <a:gd name="T4" fmla="*/ 625 w 640"/>
              <a:gd name="T5" fmla="*/ 332 h 642"/>
              <a:gd name="T6" fmla="*/ 623 w 640"/>
              <a:gd name="T7" fmla="*/ 286 h 642"/>
              <a:gd name="T8" fmla="*/ 608 w 640"/>
              <a:gd name="T9" fmla="*/ 248 h 642"/>
              <a:gd name="T10" fmla="*/ 609 w 640"/>
              <a:gd name="T11" fmla="*/ 182 h 642"/>
              <a:gd name="T12" fmla="*/ 547 w 640"/>
              <a:gd name="T13" fmla="*/ 167 h 642"/>
              <a:gd name="T14" fmla="*/ 550 w 640"/>
              <a:gd name="T15" fmla="*/ 97 h 642"/>
              <a:gd name="T16" fmla="*/ 488 w 640"/>
              <a:gd name="T17" fmla="*/ 74 h 642"/>
              <a:gd name="T18" fmla="*/ 457 w 640"/>
              <a:gd name="T19" fmla="*/ 48 h 642"/>
              <a:gd name="T20" fmla="*/ 414 w 640"/>
              <a:gd name="T21" fmla="*/ 31 h 642"/>
              <a:gd name="T22" fmla="*/ 374 w 640"/>
              <a:gd name="T23" fmla="*/ 29 h 642"/>
              <a:gd name="T24" fmla="*/ 314 w 640"/>
              <a:gd name="T25" fmla="*/ 0 h 642"/>
              <a:gd name="T26" fmla="*/ 266 w 640"/>
              <a:gd name="T27" fmla="*/ 52 h 642"/>
              <a:gd name="T28" fmla="*/ 224 w 640"/>
              <a:gd name="T29" fmla="*/ 15 h 642"/>
              <a:gd name="T30" fmla="*/ 200 w 640"/>
              <a:gd name="T31" fmla="*/ 75 h 642"/>
              <a:gd name="T32" fmla="*/ 131 w 640"/>
              <a:gd name="T33" fmla="*/ 62 h 642"/>
              <a:gd name="T34" fmla="*/ 100 w 640"/>
              <a:gd name="T35" fmla="*/ 120 h 642"/>
              <a:gd name="T36" fmla="*/ 70 w 640"/>
              <a:gd name="T37" fmla="*/ 147 h 642"/>
              <a:gd name="T38" fmla="*/ 47 w 640"/>
              <a:gd name="T39" fmla="*/ 187 h 642"/>
              <a:gd name="T40" fmla="*/ 39 w 640"/>
              <a:gd name="T41" fmla="*/ 227 h 642"/>
              <a:gd name="T42" fmla="*/ 2 w 640"/>
              <a:gd name="T43" fmla="*/ 281 h 642"/>
              <a:gd name="T44" fmla="*/ 47 w 640"/>
              <a:gd name="T45" fmla="*/ 332 h 642"/>
              <a:gd name="T46" fmla="*/ 6 w 640"/>
              <a:gd name="T47" fmla="*/ 385 h 642"/>
              <a:gd name="T48" fmla="*/ 46 w 640"/>
              <a:gd name="T49" fmla="*/ 438 h 642"/>
              <a:gd name="T50" fmla="*/ 58 w 640"/>
              <a:gd name="T51" fmla="*/ 476 h 642"/>
              <a:gd name="T52" fmla="*/ 85 w 640"/>
              <a:gd name="T53" fmla="*/ 514 h 642"/>
              <a:gd name="T54" fmla="*/ 117 w 640"/>
              <a:gd name="T55" fmla="*/ 538 h 642"/>
              <a:gd name="T56" fmla="*/ 152 w 640"/>
              <a:gd name="T57" fmla="*/ 594 h 642"/>
              <a:gd name="T58" fmla="*/ 217 w 640"/>
              <a:gd name="T59" fmla="*/ 574 h 642"/>
              <a:gd name="T60" fmla="*/ 248 w 640"/>
              <a:gd name="T61" fmla="*/ 633 h 642"/>
              <a:gd name="T62" fmla="*/ 313 w 640"/>
              <a:gd name="T63" fmla="*/ 619 h 642"/>
              <a:gd name="T64" fmla="*/ 353 w 640"/>
              <a:gd name="T65" fmla="*/ 624 h 642"/>
              <a:gd name="T66" fmla="*/ 398 w 640"/>
              <a:gd name="T67" fmla="*/ 615 h 642"/>
              <a:gd name="T68" fmla="*/ 437 w 640"/>
              <a:gd name="T69" fmla="*/ 603 h 642"/>
              <a:gd name="T70" fmla="*/ 478 w 640"/>
              <a:gd name="T71" fmla="*/ 581 h 642"/>
              <a:gd name="T72" fmla="*/ 506 w 640"/>
              <a:gd name="T73" fmla="*/ 553 h 642"/>
              <a:gd name="T74" fmla="*/ 567 w 640"/>
              <a:gd name="T75" fmla="*/ 526 h 642"/>
              <a:gd name="T76" fmla="*/ 557 w 640"/>
              <a:gd name="T77" fmla="*/ 459 h 642"/>
              <a:gd name="T78" fmla="*/ 540 w 640"/>
              <a:gd name="T79" fmla="*/ 327 h 642"/>
              <a:gd name="T80" fmla="*/ 480 w 640"/>
              <a:gd name="T81" fmla="*/ 170 h 642"/>
              <a:gd name="T82" fmla="*/ 346 w 640"/>
              <a:gd name="T83" fmla="*/ 103 h 642"/>
              <a:gd name="T84" fmla="*/ 326 w 640"/>
              <a:gd name="T85" fmla="*/ 111 h 642"/>
              <a:gd name="T86" fmla="*/ 169 w 640"/>
              <a:gd name="T87" fmla="*/ 161 h 642"/>
              <a:gd name="T88" fmla="*/ 102 w 640"/>
              <a:gd name="T89" fmla="*/ 295 h 642"/>
              <a:gd name="T90" fmla="*/ 101 w 640"/>
              <a:gd name="T91" fmla="*/ 315 h 642"/>
              <a:gd name="T92" fmla="*/ 161 w 640"/>
              <a:gd name="T93" fmla="*/ 472 h 642"/>
              <a:gd name="T94" fmla="*/ 295 w 640"/>
              <a:gd name="T95" fmla="*/ 539 h 642"/>
              <a:gd name="T96" fmla="*/ 393 w 640"/>
              <a:gd name="T97" fmla="*/ 164 h 642"/>
              <a:gd name="T98" fmla="*/ 314 w 640"/>
              <a:gd name="T99" fmla="*/ 540 h 642"/>
              <a:gd name="T100" fmla="*/ 386 w 640"/>
              <a:gd name="T101" fmla="*/ 530 h 642"/>
              <a:gd name="T102" fmla="*/ 528 w 640"/>
              <a:gd name="T103" fmla="*/ 3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0" h="642">
                <a:moveTo>
                  <a:pt x="576" y="444"/>
                </a:moveTo>
                <a:cubicBezTo>
                  <a:pt x="594" y="455"/>
                  <a:pt x="594" y="455"/>
                  <a:pt x="594" y="455"/>
                </a:cubicBezTo>
                <a:cubicBezTo>
                  <a:pt x="601" y="459"/>
                  <a:pt x="611" y="456"/>
                  <a:pt x="614" y="448"/>
                </a:cubicBezTo>
                <a:cubicBezTo>
                  <a:pt x="616" y="444"/>
                  <a:pt x="618" y="440"/>
                  <a:pt x="619" y="436"/>
                </a:cubicBezTo>
                <a:cubicBezTo>
                  <a:pt x="622" y="428"/>
                  <a:pt x="618" y="420"/>
                  <a:pt x="610" y="417"/>
                </a:cubicBezTo>
                <a:cubicBezTo>
                  <a:pt x="603" y="415"/>
                  <a:pt x="603" y="415"/>
                  <a:pt x="603" y="415"/>
                </a:cubicBezTo>
                <a:cubicBezTo>
                  <a:pt x="592" y="412"/>
                  <a:pt x="584" y="402"/>
                  <a:pt x="585" y="391"/>
                </a:cubicBezTo>
                <a:cubicBezTo>
                  <a:pt x="587" y="376"/>
                  <a:pt x="601" y="367"/>
                  <a:pt x="614" y="371"/>
                </a:cubicBezTo>
                <a:cubicBezTo>
                  <a:pt x="620" y="372"/>
                  <a:pt x="620" y="372"/>
                  <a:pt x="620" y="372"/>
                </a:cubicBezTo>
                <a:cubicBezTo>
                  <a:pt x="629" y="375"/>
                  <a:pt x="637" y="369"/>
                  <a:pt x="638" y="360"/>
                </a:cubicBezTo>
                <a:cubicBezTo>
                  <a:pt x="639" y="356"/>
                  <a:pt x="639" y="352"/>
                  <a:pt x="640" y="348"/>
                </a:cubicBezTo>
                <a:cubicBezTo>
                  <a:pt x="640" y="339"/>
                  <a:pt x="634" y="332"/>
                  <a:pt x="625" y="332"/>
                </a:cubicBezTo>
                <a:cubicBezTo>
                  <a:pt x="618" y="332"/>
                  <a:pt x="618" y="332"/>
                  <a:pt x="618" y="332"/>
                </a:cubicBezTo>
                <a:cubicBezTo>
                  <a:pt x="607" y="332"/>
                  <a:pt x="596" y="325"/>
                  <a:pt x="594" y="314"/>
                </a:cubicBezTo>
                <a:cubicBezTo>
                  <a:pt x="591" y="299"/>
                  <a:pt x="602" y="286"/>
                  <a:pt x="616" y="286"/>
                </a:cubicBezTo>
                <a:cubicBezTo>
                  <a:pt x="623" y="286"/>
                  <a:pt x="623" y="286"/>
                  <a:pt x="623" y="286"/>
                </a:cubicBezTo>
                <a:cubicBezTo>
                  <a:pt x="631" y="286"/>
                  <a:pt x="638" y="278"/>
                  <a:pt x="637" y="269"/>
                </a:cubicBezTo>
                <a:cubicBezTo>
                  <a:pt x="636" y="265"/>
                  <a:pt x="635" y="261"/>
                  <a:pt x="634" y="256"/>
                </a:cubicBezTo>
                <a:cubicBezTo>
                  <a:pt x="633" y="248"/>
                  <a:pt x="624" y="243"/>
                  <a:pt x="616" y="246"/>
                </a:cubicBezTo>
                <a:cubicBezTo>
                  <a:pt x="608" y="248"/>
                  <a:pt x="608" y="248"/>
                  <a:pt x="608" y="248"/>
                </a:cubicBezTo>
                <a:cubicBezTo>
                  <a:pt x="596" y="252"/>
                  <a:pt x="583" y="245"/>
                  <a:pt x="579" y="233"/>
                </a:cubicBezTo>
                <a:cubicBezTo>
                  <a:pt x="576" y="221"/>
                  <a:pt x="582" y="208"/>
                  <a:pt x="595" y="204"/>
                </a:cubicBezTo>
                <a:cubicBezTo>
                  <a:pt x="601" y="202"/>
                  <a:pt x="601" y="202"/>
                  <a:pt x="601" y="202"/>
                </a:cubicBezTo>
                <a:cubicBezTo>
                  <a:pt x="609" y="199"/>
                  <a:pt x="613" y="190"/>
                  <a:pt x="609" y="182"/>
                </a:cubicBezTo>
                <a:cubicBezTo>
                  <a:pt x="607" y="178"/>
                  <a:pt x="605" y="174"/>
                  <a:pt x="603" y="171"/>
                </a:cubicBezTo>
                <a:cubicBezTo>
                  <a:pt x="599" y="163"/>
                  <a:pt x="590" y="161"/>
                  <a:pt x="583" y="165"/>
                </a:cubicBezTo>
                <a:cubicBezTo>
                  <a:pt x="577" y="169"/>
                  <a:pt x="577" y="169"/>
                  <a:pt x="577" y="169"/>
                </a:cubicBezTo>
                <a:cubicBezTo>
                  <a:pt x="567" y="176"/>
                  <a:pt x="554" y="175"/>
                  <a:pt x="547" y="167"/>
                </a:cubicBezTo>
                <a:cubicBezTo>
                  <a:pt x="537" y="156"/>
                  <a:pt x="539" y="139"/>
                  <a:pt x="550" y="132"/>
                </a:cubicBezTo>
                <a:cubicBezTo>
                  <a:pt x="556" y="128"/>
                  <a:pt x="556" y="128"/>
                  <a:pt x="556" y="128"/>
                </a:cubicBezTo>
                <a:cubicBezTo>
                  <a:pt x="563" y="123"/>
                  <a:pt x="564" y="113"/>
                  <a:pt x="558" y="106"/>
                </a:cubicBezTo>
                <a:cubicBezTo>
                  <a:pt x="556" y="103"/>
                  <a:pt x="553" y="100"/>
                  <a:pt x="550" y="97"/>
                </a:cubicBezTo>
                <a:cubicBezTo>
                  <a:pt x="544" y="91"/>
                  <a:pt x="534" y="91"/>
                  <a:pt x="528" y="98"/>
                </a:cubicBezTo>
                <a:cubicBezTo>
                  <a:pt x="524" y="103"/>
                  <a:pt x="524" y="103"/>
                  <a:pt x="524" y="103"/>
                </a:cubicBezTo>
                <a:cubicBezTo>
                  <a:pt x="516" y="112"/>
                  <a:pt x="504" y="115"/>
                  <a:pt x="494" y="109"/>
                </a:cubicBezTo>
                <a:cubicBezTo>
                  <a:pt x="481" y="102"/>
                  <a:pt x="479" y="85"/>
                  <a:pt x="488" y="74"/>
                </a:cubicBezTo>
                <a:cubicBezTo>
                  <a:pt x="492" y="70"/>
                  <a:pt x="492" y="70"/>
                  <a:pt x="492" y="70"/>
                </a:cubicBezTo>
                <a:cubicBezTo>
                  <a:pt x="497" y="63"/>
                  <a:pt x="496" y="53"/>
                  <a:pt x="488" y="48"/>
                </a:cubicBezTo>
                <a:cubicBezTo>
                  <a:pt x="485" y="46"/>
                  <a:pt x="481" y="44"/>
                  <a:pt x="477" y="41"/>
                </a:cubicBezTo>
                <a:cubicBezTo>
                  <a:pt x="470" y="37"/>
                  <a:pt x="460" y="40"/>
                  <a:pt x="457" y="48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50" y="65"/>
                  <a:pt x="438" y="71"/>
                  <a:pt x="427" y="69"/>
                </a:cubicBezTo>
                <a:cubicBezTo>
                  <a:pt x="413" y="65"/>
                  <a:pt x="406" y="50"/>
                  <a:pt x="412" y="37"/>
                </a:cubicBezTo>
                <a:cubicBezTo>
                  <a:pt x="414" y="31"/>
                  <a:pt x="414" y="31"/>
                  <a:pt x="414" y="31"/>
                </a:cubicBezTo>
                <a:cubicBezTo>
                  <a:pt x="418" y="23"/>
                  <a:pt x="413" y="14"/>
                  <a:pt x="405" y="12"/>
                </a:cubicBezTo>
                <a:cubicBezTo>
                  <a:pt x="401" y="11"/>
                  <a:pt x="396" y="9"/>
                  <a:pt x="392" y="9"/>
                </a:cubicBezTo>
                <a:cubicBezTo>
                  <a:pt x="384" y="7"/>
                  <a:pt x="376" y="12"/>
                  <a:pt x="375" y="21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372" y="41"/>
                  <a:pt x="360" y="50"/>
                  <a:pt x="348" y="49"/>
                </a:cubicBezTo>
                <a:cubicBezTo>
                  <a:pt x="337" y="52"/>
                  <a:pt x="325" y="43"/>
                  <a:pt x="327" y="31"/>
                </a:cubicBezTo>
                <a:cubicBezTo>
                  <a:pt x="329" y="17"/>
                  <a:pt x="329" y="17"/>
                  <a:pt x="329" y="17"/>
                </a:cubicBezTo>
                <a:cubicBezTo>
                  <a:pt x="330" y="8"/>
                  <a:pt x="323" y="0"/>
                  <a:pt x="314" y="0"/>
                </a:cubicBezTo>
                <a:cubicBezTo>
                  <a:pt x="310" y="0"/>
                  <a:pt x="306" y="1"/>
                  <a:pt x="301" y="1"/>
                </a:cubicBezTo>
                <a:cubicBezTo>
                  <a:pt x="293" y="1"/>
                  <a:pt x="286" y="9"/>
                  <a:pt x="288" y="18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291" y="39"/>
                  <a:pt x="281" y="52"/>
                  <a:pt x="266" y="52"/>
                </a:cubicBezTo>
                <a:cubicBezTo>
                  <a:pt x="255" y="52"/>
                  <a:pt x="245" y="43"/>
                  <a:pt x="244" y="32"/>
                </a:cubicBezTo>
                <a:cubicBezTo>
                  <a:pt x="243" y="27"/>
                  <a:pt x="243" y="27"/>
                  <a:pt x="243" y="27"/>
                </a:cubicBezTo>
                <a:cubicBezTo>
                  <a:pt x="241" y="18"/>
                  <a:pt x="233" y="13"/>
                  <a:pt x="224" y="15"/>
                </a:cubicBezTo>
                <a:cubicBezTo>
                  <a:pt x="224" y="15"/>
                  <a:pt x="224" y="15"/>
                  <a:pt x="224" y="15"/>
                </a:cubicBezTo>
                <a:cubicBezTo>
                  <a:pt x="220" y="17"/>
                  <a:pt x="216" y="18"/>
                  <a:pt x="212" y="19"/>
                </a:cubicBezTo>
                <a:cubicBezTo>
                  <a:pt x="204" y="22"/>
                  <a:pt x="200" y="31"/>
                  <a:pt x="204" y="39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12" y="56"/>
                  <a:pt x="209" y="68"/>
                  <a:pt x="200" y="75"/>
                </a:cubicBezTo>
                <a:cubicBezTo>
                  <a:pt x="188" y="83"/>
                  <a:pt x="172" y="79"/>
                  <a:pt x="166" y="66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9" y="52"/>
                  <a:pt x="149" y="50"/>
                  <a:pt x="142" y="55"/>
                </a:cubicBezTo>
                <a:cubicBezTo>
                  <a:pt x="138" y="57"/>
                  <a:pt x="135" y="59"/>
                  <a:pt x="131" y="62"/>
                </a:cubicBezTo>
                <a:cubicBezTo>
                  <a:pt x="124" y="67"/>
                  <a:pt x="123" y="77"/>
                  <a:pt x="129" y="83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41" y="97"/>
                  <a:pt x="142" y="110"/>
                  <a:pt x="135" y="119"/>
                </a:cubicBezTo>
                <a:cubicBezTo>
                  <a:pt x="126" y="130"/>
                  <a:pt x="109" y="130"/>
                  <a:pt x="100" y="120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0" y="109"/>
                  <a:pt x="80" y="109"/>
                  <a:pt x="74" y="116"/>
                </a:cubicBezTo>
                <a:cubicBezTo>
                  <a:pt x="71" y="119"/>
                  <a:pt x="69" y="122"/>
                  <a:pt x="66" y="126"/>
                </a:cubicBezTo>
                <a:cubicBezTo>
                  <a:pt x="61" y="133"/>
                  <a:pt x="63" y="142"/>
                  <a:pt x="70" y="147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87" y="158"/>
                  <a:pt x="91" y="172"/>
                  <a:pt x="84" y="183"/>
                </a:cubicBezTo>
                <a:cubicBezTo>
                  <a:pt x="88" y="194"/>
                  <a:pt x="75" y="204"/>
                  <a:pt x="65" y="19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0" y="182"/>
                  <a:pt x="30" y="185"/>
                  <a:pt x="26" y="193"/>
                </a:cubicBezTo>
                <a:cubicBezTo>
                  <a:pt x="25" y="197"/>
                  <a:pt x="23" y="201"/>
                  <a:pt x="21" y="205"/>
                </a:cubicBezTo>
                <a:cubicBezTo>
                  <a:pt x="18" y="213"/>
                  <a:pt x="23" y="222"/>
                  <a:pt x="31" y="225"/>
                </a:cubicBezTo>
                <a:cubicBezTo>
                  <a:pt x="39" y="227"/>
                  <a:pt x="39" y="227"/>
                  <a:pt x="39" y="227"/>
                </a:cubicBezTo>
                <a:cubicBezTo>
                  <a:pt x="51" y="230"/>
                  <a:pt x="58" y="243"/>
                  <a:pt x="55" y="255"/>
                </a:cubicBezTo>
                <a:cubicBezTo>
                  <a:pt x="51" y="267"/>
                  <a:pt x="39" y="274"/>
                  <a:pt x="26" y="271"/>
                </a:cubicBezTo>
                <a:cubicBezTo>
                  <a:pt x="20" y="269"/>
                  <a:pt x="20" y="269"/>
                  <a:pt x="20" y="269"/>
                </a:cubicBezTo>
                <a:cubicBezTo>
                  <a:pt x="12" y="267"/>
                  <a:pt x="3" y="273"/>
                  <a:pt x="2" y="281"/>
                </a:cubicBezTo>
                <a:cubicBezTo>
                  <a:pt x="2" y="286"/>
                  <a:pt x="1" y="290"/>
                  <a:pt x="1" y="294"/>
                </a:cubicBezTo>
                <a:cubicBezTo>
                  <a:pt x="0" y="303"/>
                  <a:pt x="7" y="310"/>
                  <a:pt x="16" y="310"/>
                </a:cubicBezTo>
                <a:cubicBezTo>
                  <a:pt x="23" y="310"/>
                  <a:pt x="23" y="310"/>
                  <a:pt x="23" y="310"/>
                </a:cubicBezTo>
                <a:cubicBezTo>
                  <a:pt x="36" y="310"/>
                  <a:pt x="47" y="320"/>
                  <a:pt x="47" y="332"/>
                </a:cubicBezTo>
                <a:cubicBezTo>
                  <a:pt x="47" y="345"/>
                  <a:pt x="37" y="356"/>
                  <a:pt x="24" y="356"/>
                </a:cubicBezTo>
                <a:cubicBezTo>
                  <a:pt x="18" y="356"/>
                  <a:pt x="18" y="356"/>
                  <a:pt x="18" y="356"/>
                </a:cubicBezTo>
                <a:cubicBezTo>
                  <a:pt x="9" y="356"/>
                  <a:pt x="3" y="364"/>
                  <a:pt x="4" y="373"/>
                </a:cubicBezTo>
                <a:cubicBezTo>
                  <a:pt x="5" y="377"/>
                  <a:pt x="5" y="381"/>
                  <a:pt x="6" y="385"/>
                </a:cubicBezTo>
                <a:cubicBezTo>
                  <a:pt x="8" y="394"/>
                  <a:pt x="17" y="399"/>
                  <a:pt x="25" y="396"/>
                </a:cubicBezTo>
                <a:cubicBezTo>
                  <a:pt x="32" y="394"/>
                  <a:pt x="32" y="394"/>
                  <a:pt x="32" y="394"/>
                </a:cubicBezTo>
                <a:cubicBezTo>
                  <a:pt x="44" y="390"/>
                  <a:pt x="57" y="397"/>
                  <a:pt x="61" y="409"/>
                </a:cubicBezTo>
                <a:cubicBezTo>
                  <a:pt x="65" y="421"/>
                  <a:pt x="58" y="434"/>
                  <a:pt x="46" y="438"/>
                </a:cubicBezTo>
                <a:cubicBezTo>
                  <a:pt x="40" y="440"/>
                  <a:pt x="40" y="440"/>
                  <a:pt x="40" y="440"/>
                </a:cubicBezTo>
                <a:cubicBezTo>
                  <a:pt x="32" y="442"/>
                  <a:pt x="28" y="452"/>
                  <a:pt x="31" y="460"/>
                </a:cubicBezTo>
                <a:cubicBezTo>
                  <a:pt x="33" y="464"/>
                  <a:pt x="35" y="467"/>
                  <a:pt x="37" y="471"/>
                </a:cubicBezTo>
                <a:cubicBezTo>
                  <a:pt x="41" y="479"/>
                  <a:pt x="51" y="481"/>
                  <a:pt x="58" y="476"/>
                </a:cubicBezTo>
                <a:cubicBezTo>
                  <a:pt x="64" y="472"/>
                  <a:pt x="64" y="472"/>
                  <a:pt x="64" y="472"/>
                </a:cubicBezTo>
                <a:cubicBezTo>
                  <a:pt x="73" y="466"/>
                  <a:pt x="86" y="467"/>
                  <a:pt x="94" y="475"/>
                </a:cubicBezTo>
                <a:cubicBezTo>
                  <a:pt x="104" y="486"/>
                  <a:pt x="102" y="503"/>
                  <a:pt x="90" y="510"/>
                </a:cubicBezTo>
                <a:cubicBezTo>
                  <a:pt x="85" y="514"/>
                  <a:pt x="85" y="514"/>
                  <a:pt x="85" y="514"/>
                </a:cubicBezTo>
                <a:cubicBezTo>
                  <a:pt x="78" y="519"/>
                  <a:pt x="76" y="529"/>
                  <a:pt x="82" y="535"/>
                </a:cubicBezTo>
                <a:cubicBezTo>
                  <a:pt x="85" y="539"/>
                  <a:pt x="88" y="542"/>
                  <a:pt x="91" y="545"/>
                </a:cubicBezTo>
                <a:cubicBezTo>
                  <a:pt x="97" y="551"/>
                  <a:pt x="107" y="551"/>
                  <a:pt x="112" y="544"/>
                </a:cubicBezTo>
                <a:cubicBezTo>
                  <a:pt x="117" y="538"/>
                  <a:pt x="117" y="538"/>
                  <a:pt x="117" y="538"/>
                </a:cubicBezTo>
                <a:cubicBezTo>
                  <a:pt x="126" y="528"/>
                  <a:pt x="140" y="527"/>
                  <a:pt x="150" y="535"/>
                </a:cubicBezTo>
                <a:cubicBezTo>
                  <a:pt x="160" y="543"/>
                  <a:pt x="161" y="558"/>
                  <a:pt x="153" y="567"/>
                </a:cubicBezTo>
                <a:cubicBezTo>
                  <a:pt x="149" y="572"/>
                  <a:pt x="149" y="572"/>
                  <a:pt x="149" y="572"/>
                </a:cubicBezTo>
                <a:cubicBezTo>
                  <a:pt x="143" y="579"/>
                  <a:pt x="145" y="589"/>
                  <a:pt x="152" y="594"/>
                </a:cubicBezTo>
                <a:cubicBezTo>
                  <a:pt x="156" y="596"/>
                  <a:pt x="160" y="598"/>
                  <a:pt x="163" y="600"/>
                </a:cubicBezTo>
                <a:cubicBezTo>
                  <a:pt x="171" y="605"/>
                  <a:pt x="180" y="601"/>
                  <a:pt x="184" y="594"/>
                </a:cubicBezTo>
                <a:cubicBezTo>
                  <a:pt x="187" y="586"/>
                  <a:pt x="187" y="586"/>
                  <a:pt x="187" y="586"/>
                </a:cubicBezTo>
                <a:cubicBezTo>
                  <a:pt x="192" y="575"/>
                  <a:pt x="205" y="569"/>
                  <a:pt x="217" y="574"/>
                </a:cubicBezTo>
                <a:cubicBezTo>
                  <a:pt x="229" y="579"/>
                  <a:pt x="234" y="593"/>
                  <a:pt x="229" y="605"/>
                </a:cubicBezTo>
                <a:cubicBezTo>
                  <a:pt x="227" y="610"/>
                  <a:pt x="227" y="610"/>
                  <a:pt x="227" y="610"/>
                </a:cubicBezTo>
                <a:cubicBezTo>
                  <a:pt x="223" y="619"/>
                  <a:pt x="228" y="628"/>
                  <a:pt x="236" y="630"/>
                </a:cubicBezTo>
                <a:cubicBezTo>
                  <a:pt x="240" y="631"/>
                  <a:pt x="244" y="632"/>
                  <a:pt x="248" y="633"/>
                </a:cubicBezTo>
                <a:cubicBezTo>
                  <a:pt x="257" y="635"/>
                  <a:pt x="265" y="629"/>
                  <a:pt x="266" y="621"/>
                </a:cubicBezTo>
                <a:cubicBezTo>
                  <a:pt x="267" y="613"/>
                  <a:pt x="267" y="613"/>
                  <a:pt x="267" y="613"/>
                </a:cubicBezTo>
                <a:cubicBezTo>
                  <a:pt x="269" y="601"/>
                  <a:pt x="280" y="592"/>
                  <a:pt x="293" y="593"/>
                </a:cubicBezTo>
                <a:cubicBezTo>
                  <a:pt x="305" y="595"/>
                  <a:pt x="314" y="606"/>
                  <a:pt x="313" y="619"/>
                </a:cubicBezTo>
                <a:cubicBezTo>
                  <a:pt x="312" y="625"/>
                  <a:pt x="312" y="625"/>
                  <a:pt x="312" y="625"/>
                </a:cubicBezTo>
                <a:cubicBezTo>
                  <a:pt x="311" y="634"/>
                  <a:pt x="318" y="642"/>
                  <a:pt x="327" y="641"/>
                </a:cubicBezTo>
                <a:cubicBezTo>
                  <a:pt x="331" y="641"/>
                  <a:pt x="335" y="641"/>
                  <a:pt x="339" y="641"/>
                </a:cubicBezTo>
                <a:cubicBezTo>
                  <a:pt x="348" y="640"/>
                  <a:pt x="354" y="633"/>
                  <a:pt x="353" y="624"/>
                </a:cubicBezTo>
                <a:cubicBezTo>
                  <a:pt x="352" y="616"/>
                  <a:pt x="352" y="616"/>
                  <a:pt x="352" y="616"/>
                </a:cubicBezTo>
                <a:cubicBezTo>
                  <a:pt x="349" y="604"/>
                  <a:pt x="358" y="592"/>
                  <a:pt x="371" y="590"/>
                </a:cubicBezTo>
                <a:cubicBezTo>
                  <a:pt x="383" y="588"/>
                  <a:pt x="395" y="596"/>
                  <a:pt x="397" y="609"/>
                </a:cubicBezTo>
                <a:cubicBezTo>
                  <a:pt x="398" y="615"/>
                  <a:pt x="398" y="615"/>
                  <a:pt x="398" y="615"/>
                </a:cubicBezTo>
                <a:cubicBezTo>
                  <a:pt x="399" y="624"/>
                  <a:pt x="408" y="629"/>
                  <a:pt x="416" y="627"/>
                </a:cubicBezTo>
                <a:cubicBezTo>
                  <a:pt x="417" y="627"/>
                  <a:pt x="417" y="627"/>
                  <a:pt x="417" y="627"/>
                </a:cubicBezTo>
                <a:cubicBezTo>
                  <a:pt x="421" y="625"/>
                  <a:pt x="425" y="624"/>
                  <a:pt x="429" y="622"/>
                </a:cubicBezTo>
                <a:cubicBezTo>
                  <a:pt x="437" y="620"/>
                  <a:pt x="441" y="610"/>
                  <a:pt x="437" y="603"/>
                </a:cubicBezTo>
                <a:cubicBezTo>
                  <a:pt x="434" y="596"/>
                  <a:pt x="434" y="596"/>
                  <a:pt x="434" y="596"/>
                </a:cubicBezTo>
                <a:cubicBezTo>
                  <a:pt x="428" y="584"/>
                  <a:pt x="433" y="570"/>
                  <a:pt x="444" y="565"/>
                </a:cubicBezTo>
                <a:cubicBezTo>
                  <a:pt x="456" y="559"/>
                  <a:pt x="470" y="564"/>
                  <a:pt x="475" y="576"/>
                </a:cubicBezTo>
                <a:cubicBezTo>
                  <a:pt x="478" y="581"/>
                  <a:pt x="478" y="581"/>
                  <a:pt x="478" y="581"/>
                </a:cubicBezTo>
                <a:cubicBezTo>
                  <a:pt x="482" y="589"/>
                  <a:pt x="492" y="592"/>
                  <a:pt x="499" y="587"/>
                </a:cubicBezTo>
                <a:cubicBezTo>
                  <a:pt x="502" y="585"/>
                  <a:pt x="506" y="582"/>
                  <a:pt x="509" y="580"/>
                </a:cubicBezTo>
                <a:cubicBezTo>
                  <a:pt x="516" y="575"/>
                  <a:pt x="517" y="565"/>
                  <a:pt x="512" y="558"/>
                </a:cubicBezTo>
                <a:cubicBezTo>
                  <a:pt x="506" y="553"/>
                  <a:pt x="506" y="553"/>
                  <a:pt x="506" y="553"/>
                </a:cubicBezTo>
                <a:cubicBezTo>
                  <a:pt x="498" y="543"/>
                  <a:pt x="499" y="529"/>
                  <a:pt x="508" y="520"/>
                </a:cubicBezTo>
                <a:cubicBezTo>
                  <a:pt x="517" y="512"/>
                  <a:pt x="532" y="512"/>
                  <a:pt x="541" y="522"/>
                </a:cubicBezTo>
                <a:cubicBezTo>
                  <a:pt x="545" y="526"/>
                  <a:pt x="545" y="526"/>
                  <a:pt x="545" y="526"/>
                </a:cubicBezTo>
                <a:cubicBezTo>
                  <a:pt x="551" y="533"/>
                  <a:pt x="561" y="533"/>
                  <a:pt x="567" y="526"/>
                </a:cubicBezTo>
                <a:cubicBezTo>
                  <a:pt x="569" y="523"/>
                  <a:pt x="572" y="519"/>
                  <a:pt x="575" y="516"/>
                </a:cubicBezTo>
                <a:cubicBezTo>
                  <a:pt x="580" y="509"/>
                  <a:pt x="578" y="499"/>
                  <a:pt x="571" y="495"/>
                </a:cubicBezTo>
                <a:cubicBezTo>
                  <a:pt x="564" y="491"/>
                  <a:pt x="564" y="491"/>
                  <a:pt x="564" y="491"/>
                </a:cubicBezTo>
                <a:cubicBezTo>
                  <a:pt x="553" y="484"/>
                  <a:pt x="550" y="470"/>
                  <a:pt x="557" y="459"/>
                </a:cubicBezTo>
                <a:cubicBezTo>
                  <a:pt x="553" y="448"/>
                  <a:pt x="566" y="438"/>
                  <a:pt x="576" y="444"/>
                </a:cubicBezTo>
                <a:moveTo>
                  <a:pt x="493" y="185"/>
                </a:moveTo>
                <a:cubicBezTo>
                  <a:pt x="509" y="205"/>
                  <a:pt x="521" y="229"/>
                  <a:pt x="530" y="255"/>
                </a:cubicBezTo>
                <a:cubicBezTo>
                  <a:pt x="537" y="279"/>
                  <a:pt x="540" y="303"/>
                  <a:pt x="540" y="327"/>
                </a:cubicBezTo>
                <a:cubicBezTo>
                  <a:pt x="530" y="326"/>
                  <a:pt x="530" y="326"/>
                  <a:pt x="530" y="326"/>
                </a:cubicBezTo>
                <a:cubicBezTo>
                  <a:pt x="531" y="278"/>
                  <a:pt x="515" y="230"/>
                  <a:pt x="485" y="191"/>
                </a:cubicBezTo>
                <a:cubicBezTo>
                  <a:pt x="493" y="185"/>
                  <a:pt x="493" y="185"/>
                  <a:pt x="493" y="185"/>
                </a:cubicBezTo>
                <a:moveTo>
                  <a:pt x="480" y="170"/>
                </a:moveTo>
                <a:cubicBezTo>
                  <a:pt x="472" y="177"/>
                  <a:pt x="472" y="177"/>
                  <a:pt x="472" y="177"/>
                </a:cubicBezTo>
                <a:cubicBezTo>
                  <a:pt x="455" y="158"/>
                  <a:pt x="433" y="142"/>
                  <a:pt x="409" y="131"/>
                </a:cubicBezTo>
                <a:cubicBezTo>
                  <a:pt x="388" y="121"/>
                  <a:pt x="367" y="115"/>
                  <a:pt x="345" y="113"/>
                </a:cubicBezTo>
                <a:cubicBezTo>
                  <a:pt x="346" y="103"/>
                  <a:pt x="346" y="103"/>
                  <a:pt x="346" y="103"/>
                </a:cubicBezTo>
                <a:cubicBezTo>
                  <a:pt x="397" y="109"/>
                  <a:pt x="445" y="133"/>
                  <a:pt x="480" y="170"/>
                </a:cubicBezTo>
                <a:moveTo>
                  <a:pt x="254" y="112"/>
                </a:moveTo>
                <a:cubicBezTo>
                  <a:pt x="278" y="104"/>
                  <a:pt x="303" y="101"/>
                  <a:pt x="326" y="10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277" y="110"/>
                  <a:pt x="229" y="126"/>
                  <a:pt x="191" y="156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205" y="133"/>
                  <a:pt x="228" y="120"/>
                  <a:pt x="254" y="112"/>
                </a:cubicBezTo>
                <a:moveTo>
                  <a:pt x="169" y="161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57" y="187"/>
                  <a:pt x="142" y="208"/>
                  <a:pt x="130" y="233"/>
                </a:cubicBezTo>
                <a:cubicBezTo>
                  <a:pt x="121" y="253"/>
                  <a:pt x="115" y="275"/>
                  <a:pt x="112" y="296"/>
                </a:cubicBezTo>
                <a:cubicBezTo>
                  <a:pt x="102" y="295"/>
                  <a:pt x="102" y="295"/>
                  <a:pt x="102" y="295"/>
                </a:cubicBezTo>
                <a:cubicBezTo>
                  <a:pt x="108" y="244"/>
                  <a:pt x="132" y="197"/>
                  <a:pt x="169" y="161"/>
                </a:cubicBezTo>
                <a:moveTo>
                  <a:pt x="148" y="457"/>
                </a:moveTo>
                <a:cubicBezTo>
                  <a:pt x="132" y="437"/>
                  <a:pt x="119" y="413"/>
                  <a:pt x="111" y="387"/>
                </a:cubicBezTo>
                <a:cubicBezTo>
                  <a:pt x="103" y="363"/>
                  <a:pt x="100" y="339"/>
                  <a:pt x="101" y="315"/>
                </a:cubicBezTo>
                <a:cubicBezTo>
                  <a:pt x="111" y="315"/>
                  <a:pt x="111" y="315"/>
                  <a:pt x="111" y="315"/>
                </a:cubicBezTo>
                <a:cubicBezTo>
                  <a:pt x="110" y="364"/>
                  <a:pt x="126" y="412"/>
                  <a:pt x="156" y="450"/>
                </a:cubicBezTo>
                <a:cubicBezTo>
                  <a:pt x="148" y="457"/>
                  <a:pt x="148" y="457"/>
                  <a:pt x="148" y="457"/>
                </a:cubicBezTo>
                <a:moveTo>
                  <a:pt x="161" y="472"/>
                </a:moveTo>
                <a:cubicBezTo>
                  <a:pt x="168" y="465"/>
                  <a:pt x="168" y="465"/>
                  <a:pt x="168" y="465"/>
                </a:cubicBezTo>
                <a:cubicBezTo>
                  <a:pt x="186" y="484"/>
                  <a:pt x="207" y="499"/>
                  <a:pt x="232" y="511"/>
                </a:cubicBezTo>
                <a:cubicBezTo>
                  <a:pt x="253" y="521"/>
                  <a:pt x="274" y="526"/>
                  <a:pt x="295" y="529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244" y="533"/>
                  <a:pt x="196" y="509"/>
                  <a:pt x="161" y="472"/>
                </a:cubicBezTo>
                <a:moveTo>
                  <a:pt x="247" y="478"/>
                </a:moveTo>
                <a:cubicBezTo>
                  <a:pt x="161" y="438"/>
                  <a:pt x="123" y="335"/>
                  <a:pt x="163" y="248"/>
                </a:cubicBezTo>
                <a:cubicBezTo>
                  <a:pt x="204" y="161"/>
                  <a:pt x="307" y="124"/>
                  <a:pt x="393" y="164"/>
                </a:cubicBezTo>
                <a:cubicBezTo>
                  <a:pt x="480" y="204"/>
                  <a:pt x="517" y="307"/>
                  <a:pt x="477" y="394"/>
                </a:cubicBezTo>
                <a:cubicBezTo>
                  <a:pt x="437" y="480"/>
                  <a:pt x="334" y="518"/>
                  <a:pt x="247" y="478"/>
                </a:cubicBezTo>
                <a:moveTo>
                  <a:pt x="386" y="530"/>
                </a:moveTo>
                <a:cubicBezTo>
                  <a:pt x="362" y="538"/>
                  <a:pt x="338" y="541"/>
                  <a:pt x="314" y="54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64" y="532"/>
                  <a:pt x="411" y="516"/>
                  <a:pt x="450" y="486"/>
                </a:cubicBezTo>
                <a:cubicBezTo>
                  <a:pt x="456" y="493"/>
                  <a:pt x="456" y="493"/>
                  <a:pt x="456" y="493"/>
                </a:cubicBezTo>
                <a:cubicBezTo>
                  <a:pt x="436" y="509"/>
                  <a:pt x="412" y="522"/>
                  <a:pt x="386" y="530"/>
                </a:cubicBezTo>
                <a:moveTo>
                  <a:pt x="471" y="480"/>
                </a:moveTo>
                <a:cubicBezTo>
                  <a:pt x="465" y="473"/>
                  <a:pt x="465" y="473"/>
                  <a:pt x="465" y="473"/>
                </a:cubicBezTo>
                <a:cubicBezTo>
                  <a:pt x="483" y="455"/>
                  <a:pt x="499" y="434"/>
                  <a:pt x="510" y="409"/>
                </a:cubicBezTo>
                <a:cubicBezTo>
                  <a:pt x="520" y="389"/>
                  <a:pt x="526" y="367"/>
                  <a:pt x="528" y="346"/>
                </a:cubicBezTo>
                <a:cubicBezTo>
                  <a:pt x="538" y="347"/>
                  <a:pt x="538" y="347"/>
                  <a:pt x="538" y="347"/>
                </a:cubicBezTo>
                <a:cubicBezTo>
                  <a:pt x="532" y="398"/>
                  <a:pt x="508" y="445"/>
                  <a:pt x="471" y="48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42"/>
          <p:cNvSpPr>
            <a:spLocks noEditPoints="1"/>
          </p:cNvSpPr>
          <p:nvPr/>
        </p:nvSpPr>
        <p:spPr bwMode="auto">
          <a:xfrm>
            <a:off x="5217585" y="3367262"/>
            <a:ext cx="967385" cy="968603"/>
          </a:xfrm>
          <a:custGeom>
            <a:avLst/>
            <a:gdLst>
              <a:gd name="T0" fmla="*/ 640 w 671"/>
              <a:gd name="T1" fmla="*/ 357 h 672"/>
              <a:gd name="T2" fmla="*/ 626 w 671"/>
              <a:gd name="T3" fmla="*/ 244 h 672"/>
              <a:gd name="T4" fmla="*/ 573 w 671"/>
              <a:gd name="T5" fmla="*/ 144 h 672"/>
              <a:gd name="T6" fmla="*/ 515 w 671"/>
              <a:gd name="T7" fmla="*/ 51 h 672"/>
              <a:gd name="T8" fmla="*/ 409 w 671"/>
              <a:gd name="T9" fmla="*/ 8 h 672"/>
              <a:gd name="T10" fmla="*/ 295 w 671"/>
              <a:gd name="T11" fmla="*/ 2 h 672"/>
              <a:gd name="T12" fmla="*/ 198 w 671"/>
              <a:gd name="T13" fmla="*/ 29 h 672"/>
              <a:gd name="T14" fmla="*/ 129 w 671"/>
              <a:gd name="T15" fmla="*/ 114 h 672"/>
              <a:gd name="T16" fmla="*/ 52 w 671"/>
              <a:gd name="T17" fmla="*/ 227 h 672"/>
              <a:gd name="T18" fmla="*/ 0 w 671"/>
              <a:gd name="T19" fmla="*/ 324 h 672"/>
              <a:gd name="T20" fmla="*/ 16 w 671"/>
              <a:gd name="T21" fmla="*/ 437 h 672"/>
              <a:gd name="T22" fmla="*/ 68 w 671"/>
              <a:gd name="T23" fmla="*/ 539 h 672"/>
              <a:gd name="T24" fmla="*/ 166 w 671"/>
              <a:gd name="T25" fmla="*/ 588 h 672"/>
              <a:gd name="T26" fmla="*/ 293 w 671"/>
              <a:gd name="T27" fmla="*/ 637 h 672"/>
              <a:gd name="T28" fmla="*/ 399 w 671"/>
              <a:gd name="T29" fmla="*/ 666 h 672"/>
              <a:gd name="T30" fmla="*/ 494 w 671"/>
              <a:gd name="T31" fmla="*/ 633 h 672"/>
              <a:gd name="T32" fmla="*/ 584 w 671"/>
              <a:gd name="T33" fmla="*/ 563 h 672"/>
              <a:gd name="T34" fmla="*/ 646 w 671"/>
              <a:gd name="T35" fmla="*/ 467 h 672"/>
              <a:gd name="T36" fmla="*/ 579 w 671"/>
              <a:gd name="T37" fmla="*/ 437 h 672"/>
              <a:gd name="T38" fmla="*/ 598 w 671"/>
              <a:gd name="T39" fmla="*/ 364 h 672"/>
              <a:gd name="T40" fmla="*/ 599 w 671"/>
              <a:gd name="T41" fmla="*/ 327 h 672"/>
              <a:gd name="T42" fmla="*/ 548 w 671"/>
              <a:gd name="T43" fmla="*/ 273 h 672"/>
              <a:gd name="T44" fmla="*/ 575 w 671"/>
              <a:gd name="T45" fmla="*/ 225 h 672"/>
              <a:gd name="T46" fmla="*/ 557 w 671"/>
              <a:gd name="T47" fmla="*/ 192 h 672"/>
              <a:gd name="T48" fmla="*/ 530 w 671"/>
              <a:gd name="T49" fmla="*/ 157 h 672"/>
              <a:gd name="T50" fmla="*/ 502 w 671"/>
              <a:gd name="T51" fmla="*/ 131 h 672"/>
              <a:gd name="T52" fmla="*/ 429 w 671"/>
              <a:gd name="T53" fmla="*/ 136 h 672"/>
              <a:gd name="T54" fmla="*/ 398 w 671"/>
              <a:gd name="T55" fmla="*/ 124 h 672"/>
              <a:gd name="T56" fmla="*/ 373 w 671"/>
              <a:gd name="T57" fmla="*/ 75 h 672"/>
              <a:gd name="T58" fmla="*/ 365 w 671"/>
              <a:gd name="T59" fmla="*/ 74 h 672"/>
              <a:gd name="T60" fmla="*/ 290 w 671"/>
              <a:gd name="T61" fmla="*/ 76 h 672"/>
              <a:gd name="T62" fmla="*/ 267 w 671"/>
              <a:gd name="T63" fmla="*/ 127 h 672"/>
              <a:gd name="T64" fmla="*/ 217 w 671"/>
              <a:gd name="T65" fmla="*/ 151 h 672"/>
              <a:gd name="T66" fmla="*/ 162 w 671"/>
              <a:gd name="T67" fmla="*/ 137 h 672"/>
              <a:gd name="T68" fmla="*/ 157 w 671"/>
              <a:gd name="T69" fmla="*/ 142 h 672"/>
              <a:gd name="T70" fmla="*/ 109 w 671"/>
              <a:gd name="T71" fmla="*/ 200 h 672"/>
              <a:gd name="T72" fmla="*/ 92 w 671"/>
              <a:gd name="T73" fmla="*/ 234 h 672"/>
              <a:gd name="T74" fmla="*/ 123 w 671"/>
              <a:gd name="T75" fmla="*/ 281 h 672"/>
              <a:gd name="T76" fmla="*/ 117 w 671"/>
              <a:gd name="T77" fmla="*/ 312 h 672"/>
              <a:gd name="T78" fmla="*/ 74 w 671"/>
              <a:gd name="T79" fmla="*/ 375 h 672"/>
              <a:gd name="T80" fmla="*/ 76 w 671"/>
              <a:gd name="T81" fmla="*/ 382 h 672"/>
              <a:gd name="T82" fmla="*/ 114 w 671"/>
              <a:gd name="T83" fmla="*/ 480 h 672"/>
              <a:gd name="T84" fmla="*/ 155 w 671"/>
              <a:gd name="T85" fmla="*/ 462 h 672"/>
              <a:gd name="T86" fmla="*/ 193 w 671"/>
              <a:gd name="T87" fmla="*/ 503 h 672"/>
              <a:gd name="T88" fmla="*/ 218 w 671"/>
              <a:gd name="T89" fmla="*/ 522 h 672"/>
              <a:gd name="T90" fmla="*/ 228 w 671"/>
              <a:gd name="T91" fmla="*/ 577 h 672"/>
              <a:gd name="T92" fmla="*/ 251 w 671"/>
              <a:gd name="T93" fmla="*/ 521 h 672"/>
              <a:gd name="T94" fmla="*/ 271 w 671"/>
              <a:gd name="T95" fmla="*/ 592 h 672"/>
              <a:gd name="T96" fmla="*/ 313 w 671"/>
              <a:gd name="T97" fmla="*/ 555 h 672"/>
              <a:gd name="T98" fmla="*/ 369 w 671"/>
              <a:gd name="T99" fmla="*/ 554 h 672"/>
              <a:gd name="T100" fmla="*/ 412 w 671"/>
              <a:gd name="T101" fmla="*/ 589 h 672"/>
              <a:gd name="T102" fmla="*/ 419 w 671"/>
              <a:gd name="T103" fmla="*/ 586 h 672"/>
              <a:gd name="T104" fmla="*/ 487 w 671"/>
              <a:gd name="T105" fmla="*/ 553 h 672"/>
              <a:gd name="T106" fmla="*/ 487 w 671"/>
              <a:gd name="T107" fmla="*/ 497 h 672"/>
              <a:gd name="T108" fmla="*/ 522 w 671"/>
              <a:gd name="T109" fmla="*/ 454 h 672"/>
              <a:gd name="T110" fmla="*/ 537 w 671"/>
              <a:gd name="T111" fmla="*/ 427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1" h="672">
                <a:moveTo>
                  <a:pt x="620" y="446"/>
                </a:moveTo>
                <a:cubicBezTo>
                  <a:pt x="626" y="431"/>
                  <a:pt x="630" y="416"/>
                  <a:pt x="633" y="401"/>
                </a:cubicBezTo>
                <a:cubicBezTo>
                  <a:pt x="667" y="398"/>
                  <a:pt x="667" y="398"/>
                  <a:pt x="667" y="398"/>
                </a:cubicBezTo>
                <a:cubicBezTo>
                  <a:pt x="669" y="384"/>
                  <a:pt x="669" y="384"/>
                  <a:pt x="669" y="384"/>
                </a:cubicBezTo>
                <a:cubicBezTo>
                  <a:pt x="671" y="370"/>
                  <a:pt x="671" y="370"/>
                  <a:pt x="671" y="370"/>
                </a:cubicBezTo>
                <a:cubicBezTo>
                  <a:pt x="640" y="357"/>
                  <a:pt x="640" y="357"/>
                  <a:pt x="640" y="357"/>
                </a:cubicBezTo>
                <a:cubicBezTo>
                  <a:pt x="641" y="342"/>
                  <a:pt x="641" y="326"/>
                  <a:pt x="639" y="311"/>
                </a:cubicBezTo>
                <a:cubicBezTo>
                  <a:pt x="671" y="298"/>
                  <a:pt x="671" y="298"/>
                  <a:pt x="671" y="298"/>
                </a:cubicBezTo>
                <a:cubicBezTo>
                  <a:pt x="669" y="284"/>
                  <a:pt x="669" y="284"/>
                  <a:pt x="669" y="284"/>
                </a:cubicBezTo>
                <a:cubicBezTo>
                  <a:pt x="666" y="270"/>
                  <a:pt x="666" y="270"/>
                  <a:pt x="666" y="270"/>
                </a:cubicBezTo>
                <a:cubicBezTo>
                  <a:pt x="633" y="267"/>
                  <a:pt x="633" y="267"/>
                  <a:pt x="633" y="267"/>
                </a:cubicBezTo>
                <a:cubicBezTo>
                  <a:pt x="631" y="259"/>
                  <a:pt x="629" y="252"/>
                  <a:pt x="626" y="244"/>
                </a:cubicBezTo>
                <a:cubicBezTo>
                  <a:pt x="624" y="237"/>
                  <a:pt x="621" y="230"/>
                  <a:pt x="619" y="222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38" y="188"/>
                  <a:pt x="638" y="188"/>
                  <a:pt x="638" y="188"/>
                </a:cubicBezTo>
                <a:cubicBezTo>
                  <a:pt x="632" y="175"/>
                  <a:pt x="632" y="175"/>
                  <a:pt x="632" y="175"/>
                </a:cubicBezTo>
                <a:cubicBezTo>
                  <a:pt x="599" y="183"/>
                  <a:pt x="599" y="183"/>
                  <a:pt x="599" y="183"/>
                </a:cubicBezTo>
                <a:cubicBezTo>
                  <a:pt x="591" y="169"/>
                  <a:pt x="582" y="156"/>
                  <a:pt x="573" y="144"/>
                </a:cubicBezTo>
                <a:cubicBezTo>
                  <a:pt x="591" y="116"/>
                  <a:pt x="591" y="116"/>
                  <a:pt x="591" y="116"/>
                </a:cubicBezTo>
                <a:cubicBezTo>
                  <a:pt x="581" y="106"/>
                  <a:pt x="581" y="106"/>
                  <a:pt x="581" y="106"/>
                </a:cubicBezTo>
                <a:cubicBezTo>
                  <a:pt x="572" y="95"/>
                  <a:pt x="572" y="95"/>
                  <a:pt x="572" y="95"/>
                </a:cubicBezTo>
                <a:cubicBezTo>
                  <a:pt x="542" y="112"/>
                  <a:pt x="542" y="112"/>
                  <a:pt x="542" y="112"/>
                </a:cubicBezTo>
                <a:cubicBezTo>
                  <a:pt x="531" y="101"/>
                  <a:pt x="519" y="92"/>
                  <a:pt x="506" y="83"/>
                </a:cubicBezTo>
                <a:cubicBezTo>
                  <a:pt x="515" y="51"/>
                  <a:pt x="515" y="51"/>
                  <a:pt x="515" y="51"/>
                </a:cubicBezTo>
                <a:cubicBezTo>
                  <a:pt x="503" y="44"/>
                  <a:pt x="503" y="44"/>
                  <a:pt x="503" y="44"/>
                </a:cubicBezTo>
                <a:cubicBezTo>
                  <a:pt x="490" y="37"/>
                  <a:pt x="490" y="37"/>
                  <a:pt x="490" y="37"/>
                </a:cubicBezTo>
                <a:cubicBezTo>
                  <a:pt x="467" y="61"/>
                  <a:pt x="467" y="61"/>
                  <a:pt x="467" y="61"/>
                </a:cubicBezTo>
                <a:cubicBezTo>
                  <a:pt x="453" y="55"/>
                  <a:pt x="439" y="49"/>
                  <a:pt x="424" y="44"/>
                </a:cubicBezTo>
                <a:cubicBezTo>
                  <a:pt x="423" y="11"/>
                  <a:pt x="423" y="11"/>
                  <a:pt x="423" y="11"/>
                </a:cubicBezTo>
                <a:cubicBezTo>
                  <a:pt x="409" y="8"/>
                  <a:pt x="409" y="8"/>
                  <a:pt x="409" y="8"/>
                </a:cubicBezTo>
                <a:cubicBezTo>
                  <a:pt x="395" y="4"/>
                  <a:pt x="395" y="4"/>
                  <a:pt x="395" y="4"/>
                </a:cubicBezTo>
                <a:cubicBezTo>
                  <a:pt x="381" y="35"/>
                  <a:pt x="381" y="35"/>
                  <a:pt x="381" y="35"/>
                </a:cubicBezTo>
                <a:cubicBezTo>
                  <a:pt x="365" y="33"/>
                  <a:pt x="350" y="32"/>
                  <a:pt x="334" y="32"/>
                </a:cubicBezTo>
                <a:cubicBezTo>
                  <a:pt x="323" y="0"/>
                  <a:pt x="323" y="0"/>
                  <a:pt x="323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295" y="2"/>
                  <a:pt x="295" y="2"/>
                  <a:pt x="295" y="2"/>
                </a:cubicBezTo>
                <a:cubicBezTo>
                  <a:pt x="290" y="35"/>
                  <a:pt x="290" y="35"/>
                  <a:pt x="290" y="35"/>
                </a:cubicBezTo>
                <a:cubicBezTo>
                  <a:pt x="275" y="38"/>
                  <a:pt x="260" y="41"/>
                  <a:pt x="245" y="46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12" y="24"/>
                  <a:pt x="212" y="24"/>
                  <a:pt x="212" y="24"/>
                </a:cubicBezTo>
                <a:cubicBezTo>
                  <a:pt x="198" y="29"/>
                  <a:pt x="198" y="29"/>
                  <a:pt x="198" y="29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189" y="69"/>
                  <a:pt x="176" y="77"/>
                  <a:pt x="163" y="86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17" y="124"/>
                  <a:pt x="107" y="136"/>
                  <a:pt x="97" y="148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49" y="160"/>
                  <a:pt x="49" y="160"/>
                  <a:pt x="49" y="160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65" y="198"/>
                  <a:pt x="58" y="212"/>
                  <a:pt x="52" y="227"/>
                </a:cubicBezTo>
                <a:cubicBezTo>
                  <a:pt x="19" y="225"/>
                  <a:pt x="19" y="225"/>
                  <a:pt x="19" y="225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40" y="269"/>
                  <a:pt x="40" y="269"/>
                  <a:pt x="40" y="269"/>
                </a:cubicBezTo>
                <a:cubicBezTo>
                  <a:pt x="36" y="284"/>
                  <a:pt x="34" y="300"/>
                  <a:pt x="33" y="316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8"/>
                  <a:pt x="0" y="338"/>
                  <a:pt x="0" y="338"/>
                </a:cubicBezTo>
                <a:cubicBezTo>
                  <a:pt x="0" y="352"/>
                  <a:pt x="0" y="352"/>
                  <a:pt x="0" y="352"/>
                </a:cubicBezTo>
                <a:cubicBezTo>
                  <a:pt x="33" y="360"/>
                  <a:pt x="33" y="360"/>
                  <a:pt x="33" y="360"/>
                </a:cubicBezTo>
                <a:cubicBezTo>
                  <a:pt x="34" y="375"/>
                  <a:pt x="37" y="390"/>
                  <a:pt x="40" y="406"/>
                </a:cubicBezTo>
                <a:cubicBezTo>
                  <a:pt x="11" y="423"/>
                  <a:pt x="11" y="423"/>
                  <a:pt x="11" y="423"/>
                </a:cubicBezTo>
                <a:cubicBezTo>
                  <a:pt x="16" y="437"/>
                  <a:pt x="16" y="437"/>
                  <a:pt x="16" y="437"/>
                </a:cubicBezTo>
                <a:cubicBezTo>
                  <a:pt x="20" y="450"/>
                  <a:pt x="20" y="450"/>
                  <a:pt x="20" y="450"/>
                </a:cubicBezTo>
                <a:cubicBezTo>
                  <a:pt x="54" y="448"/>
                  <a:pt x="54" y="448"/>
                  <a:pt x="54" y="448"/>
                </a:cubicBezTo>
                <a:cubicBezTo>
                  <a:pt x="60" y="463"/>
                  <a:pt x="66" y="477"/>
                  <a:pt x="74" y="490"/>
                </a:cubicBezTo>
                <a:cubicBezTo>
                  <a:pt x="52" y="515"/>
                  <a:pt x="52" y="515"/>
                  <a:pt x="52" y="515"/>
                </a:cubicBezTo>
                <a:cubicBezTo>
                  <a:pt x="60" y="527"/>
                  <a:pt x="60" y="527"/>
                  <a:pt x="60" y="527"/>
                </a:cubicBezTo>
                <a:cubicBezTo>
                  <a:pt x="68" y="539"/>
                  <a:pt x="68" y="539"/>
                  <a:pt x="68" y="539"/>
                </a:cubicBezTo>
                <a:cubicBezTo>
                  <a:pt x="99" y="526"/>
                  <a:pt x="99" y="526"/>
                  <a:pt x="99" y="526"/>
                </a:cubicBezTo>
                <a:cubicBezTo>
                  <a:pt x="109" y="539"/>
                  <a:pt x="120" y="550"/>
                  <a:pt x="131" y="560"/>
                </a:cubicBezTo>
                <a:cubicBezTo>
                  <a:pt x="117" y="591"/>
                  <a:pt x="117" y="591"/>
                  <a:pt x="117" y="591"/>
                </a:cubicBezTo>
                <a:cubicBezTo>
                  <a:pt x="128" y="600"/>
                  <a:pt x="128" y="600"/>
                  <a:pt x="128" y="600"/>
                </a:cubicBezTo>
                <a:cubicBezTo>
                  <a:pt x="139" y="609"/>
                  <a:pt x="139" y="609"/>
                  <a:pt x="139" y="609"/>
                </a:cubicBezTo>
                <a:cubicBezTo>
                  <a:pt x="166" y="588"/>
                  <a:pt x="166" y="588"/>
                  <a:pt x="166" y="588"/>
                </a:cubicBezTo>
                <a:cubicBezTo>
                  <a:pt x="179" y="596"/>
                  <a:pt x="193" y="604"/>
                  <a:pt x="207" y="611"/>
                </a:cubicBezTo>
                <a:cubicBezTo>
                  <a:pt x="202" y="644"/>
                  <a:pt x="202" y="644"/>
                  <a:pt x="202" y="644"/>
                </a:cubicBezTo>
                <a:cubicBezTo>
                  <a:pt x="215" y="650"/>
                  <a:pt x="215" y="650"/>
                  <a:pt x="215" y="650"/>
                </a:cubicBezTo>
                <a:cubicBezTo>
                  <a:pt x="229" y="655"/>
                  <a:pt x="229" y="655"/>
                  <a:pt x="229" y="655"/>
                </a:cubicBezTo>
                <a:cubicBezTo>
                  <a:pt x="248" y="627"/>
                  <a:pt x="248" y="627"/>
                  <a:pt x="248" y="627"/>
                </a:cubicBezTo>
                <a:cubicBezTo>
                  <a:pt x="263" y="631"/>
                  <a:pt x="278" y="635"/>
                  <a:pt x="293" y="637"/>
                </a:cubicBezTo>
                <a:cubicBezTo>
                  <a:pt x="299" y="670"/>
                  <a:pt x="299" y="670"/>
                  <a:pt x="299" y="670"/>
                </a:cubicBezTo>
                <a:cubicBezTo>
                  <a:pt x="313" y="671"/>
                  <a:pt x="313" y="671"/>
                  <a:pt x="313" y="671"/>
                </a:cubicBezTo>
                <a:cubicBezTo>
                  <a:pt x="327" y="672"/>
                  <a:pt x="327" y="672"/>
                  <a:pt x="327" y="672"/>
                </a:cubicBezTo>
                <a:cubicBezTo>
                  <a:pt x="338" y="640"/>
                  <a:pt x="338" y="640"/>
                  <a:pt x="338" y="640"/>
                </a:cubicBezTo>
                <a:cubicBezTo>
                  <a:pt x="353" y="640"/>
                  <a:pt x="369" y="639"/>
                  <a:pt x="384" y="636"/>
                </a:cubicBezTo>
                <a:cubicBezTo>
                  <a:pt x="399" y="666"/>
                  <a:pt x="399" y="666"/>
                  <a:pt x="399" y="666"/>
                </a:cubicBezTo>
                <a:cubicBezTo>
                  <a:pt x="413" y="663"/>
                  <a:pt x="413" y="663"/>
                  <a:pt x="413" y="663"/>
                </a:cubicBezTo>
                <a:cubicBezTo>
                  <a:pt x="427" y="660"/>
                  <a:pt x="427" y="660"/>
                  <a:pt x="427" y="660"/>
                </a:cubicBezTo>
                <a:cubicBezTo>
                  <a:pt x="427" y="626"/>
                  <a:pt x="427" y="626"/>
                  <a:pt x="427" y="626"/>
                </a:cubicBezTo>
                <a:cubicBezTo>
                  <a:pt x="428" y="626"/>
                  <a:pt x="428" y="626"/>
                  <a:pt x="428" y="626"/>
                </a:cubicBezTo>
                <a:cubicBezTo>
                  <a:pt x="443" y="621"/>
                  <a:pt x="457" y="615"/>
                  <a:pt x="471" y="609"/>
                </a:cubicBezTo>
                <a:cubicBezTo>
                  <a:pt x="494" y="633"/>
                  <a:pt x="494" y="633"/>
                  <a:pt x="494" y="633"/>
                </a:cubicBezTo>
                <a:cubicBezTo>
                  <a:pt x="506" y="626"/>
                  <a:pt x="506" y="626"/>
                  <a:pt x="506" y="626"/>
                </a:cubicBezTo>
                <a:cubicBezTo>
                  <a:pt x="518" y="619"/>
                  <a:pt x="518" y="619"/>
                  <a:pt x="518" y="619"/>
                </a:cubicBezTo>
                <a:cubicBezTo>
                  <a:pt x="509" y="586"/>
                  <a:pt x="509" y="586"/>
                  <a:pt x="509" y="586"/>
                </a:cubicBezTo>
                <a:cubicBezTo>
                  <a:pt x="522" y="578"/>
                  <a:pt x="534" y="568"/>
                  <a:pt x="545" y="557"/>
                </a:cubicBezTo>
                <a:cubicBezTo>
                  <a:pt x="575" y="574"/>
                  <a:pt x="575" y="574"/>
                  <a:pt x="575" y="574"/>
                </a:cubicBezTo>
                <a:cubicBezTo>
                  <a:pt x="584" y="563"/>
                  <a:pt x="584" y="563"/>
                  <a:pt x="584" y="563"/>
                </a:cubicBezTo>
                <a:cubicBezTo>
                  <a:pt x="594" y="553"/>
                  <a:pt x="594" y="553"/>
                  <a:pt x="594" y="553"/>
                </a:cubicBezTo>
                <a:cubicBezTo>
                  <a:pt x="575" y="525"/>
                  <a:pt x="575" y="525"/>
                  <a:pt x="575" y="525"/>
                </a:cubicBezTo>
                <a:cubicBezTo>
                  <a:pt x="585" y="512"/>
                  <a:pt x="593" y="499"/>
                  <a:pt x="601" y="486"/>
                </a:cubicBezTo>
                <a:cubicBezTo>
                  <a:pt x="634" y="493"/>
                  <a:pt x="634" y="493"/>
                  <a:pt x="634" y="493"/>
                </a:cubicBezTo>
                <a:cubicBezTo>
                  <a:pt x="640" y="480"/>
                  <a:pt x="640" y="480"/>
                  <a:pt x="640" y="480"/>
                </a:cubicBezTo>
                <a:cubicBezTo>
                  <a:pt x="646" y="467"/>
                  <a:pt x="646" y="467"/>
                  <a:pt x="646" y="467"/>
                </a:cubicBezTo>
                <a:cubicBezTo>
                  <a:pt x="620" y="446"/>
                  <a:pt x="620" y="446"/>
                  <a:pt x="620" y="446"/>
                </a:cubicBezTo>
                <a:moveTo>
                  <a:pt x="579" y="437"/>
                </a:moveTo>
                <a:cubicBezTo>
                  <a:pt x="540" y="420"/>
                  <a:pt x="540" y="420"/>
                  <a:pt x="540" y="420"/>
                </a:cubicBezTo>
                <a:cubicBezTo>
                  <a:pt x="543" y="412"/>
                  <a:pt x="546" y="405"/>
                  <a:pt x="548" y="397"/>
                </a:cubicBezTo>
                <a:cubicBezTo>
                  <a:pt x="589" y="408"/>
                  <a:pt x="589" y="408"/>
                  <a:pt x="589" y="408"/>
                </a:cubicBezTo>
                <a:cubicBezTo>
                  <a:pt x="587" y="418"/>
                  <a:pt x="583" y="428"/>
                  <a:pt x="579" y="437"/>
                </a:cubicBezTo>
                <a:moveTo>
                  <a:pt x="591" y="401"/>
                </a:moveTo>
                <a:cubicBezTo>
                  <a:pt x="550" y="390"/>
                  <a:pt x="550" y="390"/>
                  <a:pt x="550" y="390"/>
                </a:cubicBezTo>
                <a:cubicBezTo>
                  <a:pt x="552" y="382"/>
                  <a:pt x="554" y="374"/>
                  <a:pt x="555" y="366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6" y="382"/>
                  <a:pt x="594" y="392"/>
                  <a:pt x="591" y="401"/>
                </a:cubicBezTo>
                <a:moveTo>
                  <a:pt x="598" y="364"/>
                </a:moveTo>
                <a:cubicBezTo>
                  <a:pt x="556" y="359"/>
                  <a:pt x="556" y="359"/>
                  <a:pt x="556" y="359"/>
                </a:cubicBezTo>
                <a:cubicBezTo>
                  <a:pt x="556" y="351"/>
                  <a:pt x="557" y="343"/>
                  <a:pt x="557" y="335"/>
                </a:cubicBezTo>
                <a:cubicBezTo>
                  <a:pt x="600" y="334"/>
                  <a:pt x="600" y="334"/>
                  <a:pt x="600" y="334"/>
                </a:cubicBezTo>
                <a:cubicBezTo>
                  <a:pt x="600" y="344"/>
                  <a:pt x="599" y="354"/>
                  <a:pt x="598" y="364"/>
                </a:cubicBezTo>
                <a:moveTo>
                  <a:pt x="597" y="297"/>
                </a:moveTo>
                <a:cubicBezTo>
                  <a:pt x="598" y="307"/>
                  <a:pt x="599" y="317"/>
                  <a:pt x="599" y="327"/>
                </a:cubicBezTo>
                <a:cubicBezTo>
                  <a:pt x="557" y="328"/>
                  <a:pt x="557" y="328"/>
                  <a:pt x="557" y="328"/>
                </a:cubicBezTo>
                <a:cubicBezTo>
                  <a:pt x="556" y="320"/>
                  <a:pt x="556" y="312"/>
                  <a:pt x="554" y="304"/>
                </a:cubicBezTo>
                <a:cubicBezTo>
                  <a:pt x="597" y="297"/>
                  <a:pt x="597" y="297"/>
                  <a:pt x="597" y="297"/>
                </a:cubicBezTo>
                <a:moveTo>
                  <a:pt x="595" y="290"/>
                </a:moveTo>
                <a:cubicBezTo>
                  <a:pt x="553" y="297"/>
                  <a:pt x="553" y="297"/>
                  <a:pt x="553" y="297"/>
                </a:cubicBezTo>
                <a:cubicBezTo>
                  <a:pt x="552" y="289"/>
                  <a:pt x="550" y="281"/>
                  <a:pt x="548" y="273"/>
                </a:cubicBezTo>
                <a:cubicBezTo>
                  <a:pt x="588" y="260"/>
                  <a:pt x="588" y="260"/>
                  <a:pt x="588" y="260"/>
                </a:cubicBezTo>
                <a:cubicBezTo>
                  <a:pt x="591" y="270"/>
                  <a:pt x="594" y="280"/>
                  <a:pt x="595" y="290"/>
                </a:cubicBezTo>
                <a:moveTo>
                  <a:pt x="586" y="253"/>
                </a:moveTo>
                <a:cubicBezTo>
                  <a:pt x="545" y="266"/>
                  <a:pt x="545" y="266"/>
                  <a:pt x="545" y="266"/>
                </a:cubicBezTo>
                <a:cubicBezTo>
                  <a:pt x="543" y="259"/>
                  <a:pt x="540" y="251"/>
                  <a:pt x="537" y="244"/>
                </a:cubicBezTo>
                <a:cubicBezTo>
                  <a:pt x="575" y="225"/>
                  <a:pt x="575" y="225"/>
                  <a:pt x="575" y="225"/>
                </a:cubicBezTo>
                <a:cubicBezTo>
                  <a:pt x="579" y="234"/>
                  <a:pt x="583" y="244"/>
                  <a:pt x="586" y="253"/>
                </a:cubicBezTo>
                <a:moveTo>
                  <a:pt x="557" y="192"/>
                </a:moveTo>
                <a:cubicBezTo>
                  <a:pt x="562" y="201"/>
                  <a:pt x="567" y="209"/>
                  <a:pt x="572" y="219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0" y="230"/>
                  <a:pt x="526" y="223"/>
                  <a:pt x="521" y="216"/>
                </a:cubicBezTo>
                <a:cubicBezTo>
                  <a:pt x="557" y="192"/>
                  <a:pt x="557" y="192"/>
                  <a:pt x="557" y="192"/>
                </a:cubicBezTo>
                <a:moveTo>
                  <a:pt x="553" y="186"/>
                </a:moveTo>
                <a:cubicBezTo>
                  <a:pt x="517" y="210"/>
                  <a:pt x="517" y="210"/>
                  <a:pt x="517" y="210"/>
                </a:cubicBezTo>
                <a:cubicBezTo>
                  <a:pt x="513" y="204"/>
                  <a:pt x="508" y="197"/>
                  <a:pt x="503" y="191"/>
                </a:cubicBezTo>
                <a:cubicBezTo>
                  <a:pt x="534" y="162"/>
                  <a:pt x="534" y="162"/>
                  <a:pt x="534" y="162"/>
                </a:cubicBezTo>
                <a:cubicBezTo>
                  <a:pt x="541" y="170"/>
                  <a:pt x="547" y="178"/>
                  <a:pt x="553" y="186"/>
                </a:cubicBezTo>
                <a:moveTo>
                  <a:pt x="530" y="157"/>
                </a:moveTo>
                <a:cubicBezTo>
                  <a:pt x="498" y="186"/>
                  <a:pt x="498" y="186"/>
                  <a:pt x="498" y="186"/>
                </a:cubicBezTo>
                <a:cubicBezTo>
                  <a:pt x="492" y="180"/>
                  <a:pt x="486" y="174"/>
                  <a:pt x="480" y="169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15" y="142"/>
                  <a:pt x="523" y="149"/>
                  <a:pt x="530" y="157"/>
                </a:cubicBezTo>
                <a:moveTo>
                  <a:pt x="478" y="114"/>
                </a:moveTo>
                <a:cubicBezTo>
                  <a:pt x="486" y="119"/>
                  <a:pt x="494" y="125"/>
                  <a:pt x="502" y="131"/>
                </a:cubicBezTo>
                <a:cubicBezTo>
                  <a:pt x="475" y="164"/>
                  <a:pt x="475" y="164"/>
                  <a:pt x="475" y="164"/>
                </a:cubicBezTo>
                <a:cubicBezTo>
                  <a:pt x="468" y="159"/>
                  <a:pt x="462" y="155"/>
                  <a:pt x="455" y="150"/>
                </a:cubicBezTo>
                <a:cubicBezTo>
                  <a:pt x="478" y="114"/>
                  <a:pt x="478" y="114"/>
                  <a:pt x="478" y="114"/>
                </a:cubicBezTo>
                <a:moveTo>
                  <a:pt x="471" y="110"/>
                </a:moveTo>
                <a:cubicBezTo>
                  <a:pt x="449" y="146"/>
                  <a:pt x="449" y="146"/>
                  <a:pt x="449" y="146"/>
                </a:cubicBezTo>
                <a:cubicBezTo>
                  <a:pt x="443" y="143"/>
                  <a:pt x="436" y="139"/>
                  <a:pt x="429" y="136"/>
                </a:cubicBezTo>
                <a:cubicBezTo>
                  <a:pt x="429" y="136"/>
                  <a:pt x="428" y="136"/>
                  <a:pt x="427" y="135"/>
                </a:cubicBezTo>
                <a:cubicBezTo>
                  <a:pt x="445" y="96"/>
                  <a:pt x="445" y="96"/>
                  <a:pt x="445" y="96"/>
                </a:cubicBezTo>
                <a:cubicBezTo>
                  <a:pt x="454" y="100"/>
                  <a:pt x="463" y="105"/>
                  <a:pt x="471" y="110"/>
                </a:cubicBezTo>
                <a:moveTo>
                  <a:pt x="438" y="93"/>
                </a:moveTo>
                <a:cubicBezTo>
                  <a:pt x="421" y="132"/>
                  <a:pt x="421" y="132"/>
                  <a:pt x="421" y="132"/>
                </a:cubicBezTo>
                <a:cubicBezTo>
                  <a:pt x="413" y="129"/>
                  <a:pt x="406" y="127"/>
                  <a:pt x="398" y="124"/>
                </a:cubicBezTo>
                <a:cubicBezTo>
                  <a:pt x="409" y="83"/>
                  <a:pt x="409" y="83"/>
                  <a:pt x="409" y="83"/>
                </a:cubicBezTo>
                <a:cubicBezTo>
                  <a:pt x="419" y="85"/>
                  <a:pt x="429" y="89"/>
                  <a:pt x="438" y="93"/>
                </a:cubicBezTo>
                <a:moveTo>
                  <a:pt x="402" y="81"/>
                </a:moveTo>
                <a:cubicBezTo>
                  <a:pt x="391" y="122"/>
                  <a:pt x="391" y="122"/>
                  <a:pt x="391" y="122"/>
                </a:cubicBezTo>
                <a:cubicBezTo>
                  <a:pt x="383" y="120"/>
                  <a:pt x="375" y="119"/>
                  <a:pt x="367" y="118"/>
                </a:cubicBezTo>
                <a:cubicBezTo>
                  <a:pt x="373" y="75"/>
                  <a:pt x="373" y="75"/>
                  <a:pt x="373" y="75"/>
                </a:cubicBezTo>
                <a:cubicBezTo>
                  <a:pt x="383" y="76"/>
                  <a:pt x="393" y="78"/>
                  <a:pt x="402" y="81"/>
                </a:cubicBezTo>
                <a:moveTo>
                  <a:pt x="365" y="74"/>
                </a:moveTo>
                <a:cubicBezTo>
                  <a:pt x="360" y="117"/>
                  <a:pt x="360" y="117"/>
                  <a:pt x="360" y="117"/>
                </a:cubicBezTo>
                <a:cubicBezTo>
                  <a:pt x="352" y="116"/>
                  <a:pt x="344" y="115"/>
                  <a:pt x="336" y="116"/>
                </a:cubicBezTo>
                <a:cubicBezTo>
                  <a:pt x="335" y="72"/>
                  <a:pt x="335" y="72"/>
                  <a:pt x="335" y="72"/>
                </a:cubicBezTo>
                <a:cubicBezTo>
                  <a:pt x="345" y="72"/>
                  <a:pt x="355" y="73"/>
                  <a:pt x="365" y="74"/>
                </a:cubicBezTo>
                <a:moveTo>
                  <a:pt x="328" y="72"/>
                </a:moveTo>
                <a:cubicBezTo>
                  <a:pt x="329" y="116"/>
                  <a:pt x="329" y="116"/>
                  <a:pt x="329" y="116"/>
                </a:cubicBezTo>
                <a:cubicBezTo>
                  <a:pt x="321" y="116"/>
                  <a:pt x="313" y="117"/>
                  <a:pt x="305" y="118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308" y="73"/>
                  <a:pt x="318" y="72"/>
                  <a:pt x="328" y="72"/>
                </a:cubicBezTo>
                <a:moveTo>
                  <a:pt x="290" y="76"/>
                </a:moveTo>
                <a:cubicBezTo>
                  <a:pt x="297" y="119"/>
                  <a:pt x="297" y="119"/>
                  <a:pt x="297" y="119"/>
                </a:cubicBezTo>
                <a:cubicBezTo>
                  <a:pt x="289" y="120"/>
                  <a:pt x="282" y="122"/>
                  <a:pt x="274" y="125"/>
                </a:cubicBezTo>
                <a:cubicBezTo>
                  <a:pt x="261" y="83"/>
                  <a:pt x="261" y="83"/>
                  <a:pt x="261" y="83"/>
                </a:cubicBezTo>
                <a:cubicBezTo>
                  <a:pt x="271" y="80"/>
                  <a:pt x="280" y="78"/>
                  <a:pt x="290" y="76"/>
                </a:cubicBezTo>
                <a:moveTo>
                  <a:pt x="254" y="85"/>
                </a:moveTo>
                <a:cubicBezTo>
                  <a:pt x="267" y="127"/>
                  <a:pt x="267" y="127"/>
                  <a:pt x="267" y="127"/>
                </a:cubicBezTo>
                <a:cubicBezTo>
                  <a:pt x="259" y="129"/>
                  <a:pt x="252" y="132"/>
                  <a:pt x="244" y="136"/>
                </a:cubicBezTo>
                <a:cubicBezTo>
                  <a:pt x="225" y="96"/>
                  <a:pt x="225" y="96"/>
                  <a:pt x="225" y="96"/>
                </a:cubicBezTo>
                <a:cubicBezTo>
                  <a:pt x="235" y="92"/>
                  <a:pt x="244" y="88"/>
                  <a:pt x="254" y="85"/>
                </a:cubicBezTo>
                <a:moveTo>
                  <a:pt x="219" y="99"/>
                </a:moveTo>
                <a:cubicBezTo>
                  <a:pt x="238" y="139"/>
                  <a:pt x="238" y="139"/>
                  <a:pt x="238" y="139"/>
                </a:cubicBezTo>
                <a:cubicBezTo>
                  <a:pt x="231" y="142"/>
                  <a:pt x="224" y="146"/>
                  <a:pt x="217" y="151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1" y="109"/>
                  <a:pt x="210" y="104"/>
                  <a:pt x="219" y="99"/>
                </a:cubicBezTo>
                <a:moveTo>
                  <a:pt x="186" y="118"/>
                </a:moveTo>
                <a:cubicBezTo>
                  <a:pt x="211" y="155"/>
                  <a:pt x="211" y="155"/>
                  <a:pt x="211" y="155"/>
                </a:cubicBezTo>
                <a:cubicBezTo>
                  <a:pt x="204" y="159"/>
                  <a:pt x="198" y="164"/>
                  <a:pt x="192" y="170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70" y="130"/>
                  <a:pt x="178" y="124"/>
                  <a:pt x="186" y="118"/>
                </a:cubicBezTo>
                <a:moveTo>
                  <a:pt x="157" y="142"/>
                </a:moveTo>
                <a:cubicBezTo>
                  <a:pt x="186" y="175"/>
                  <a:pt x="186" y="175"/>
                  <a:pt x="186" y="175"/>
                </a:cubicBezTo>
                <a:cubicBezTo>
                  <a:pt x="180" y="180"/>
                  <a:pt x="175" y="186"/>
                  <a:pt x="170" y="192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42" y="156"/>
                  <a:pt x="149" y="149"/>
                  <a:pt x="157" y="142"/>
                </a:cubicBezTo>
                <a:moveTo>
                  <a:pt x="131" y="169"/>
                </a:moveTo>
                <a:cubicBezTo>
                  <a:pt x="165" y="198"/>
                  <a:pt x="165" y="198"/>
                  <a:pt x="165" y="198"/>
                </a:cubicBezTo>
                <a:cubicBezTo>
                  <a:pt x="160" y="204"/>
                  <a:pt x="155" y="210"/>
                  <a:pt x="151" y="217"/>
                </a:cubicBezTo>
                <a:cubicBezTo>
                  <a:pt x="113" y="194"/>
                  <a:pt x="113" y="194"/>
                  <a:pt x="113" y="194"/>
                </a:cubicBezTo>
                <a:cubicBezTo>
                  <a:pt x="119" y="185"/>
                  <a:pt x="125" y="177"/>
                  <a:pt x="131" y="169"/>
                </a:cubicBezTo>
                <a:moveTo>
                  <a:pt x="109" y="200"/>
                </a:moveTo>
                <a:cubicBezTo>
                  <a:pt x="147" y="223"/>
                  <a:pt x="147" y="223"/>
                  <a:pt x="147" y="223"/>
                </a:cubicBezTo>
                <a:cubicBezTo>
                  <a:pt x="143" y="230"/>
                  <a:pt x="140" y="236"/>
                  <a:pt x="136" y="243"/>
                </a:cubicBezTo>
                <a:cubicBezTo>
                  <a:pt x="136" y="244"/>
                  <a:pt x="136" y="244"/>
                  <a:pt x="136" y="245"/>
                </a:cubicBezTo>
                <a:cubicBezTo>
                  <a:pt x="95" y="227"/>
                  <a:pt x="95" y="227"/>
                  <a:pt x="95" y="227"/>
                </a:cubicBezTo>
                <a:cubicBezTo>
                  <a:pt x="99" y="218"/>
                  <a:pt x="104" y="209"/>
                  <a:pt x="109" y="200"/>
                </a:cubicBezTo>
                <a:moveTo>
                  <a:pt x="92" y="234"/>
                </a:moveTo>
                <a:cubicBezTo>
                  <a:pt x="133" y="251"/>
                  <a:pt x="133" y="251"/>
                  <a:pt x="133" y="251"/>
                </a:cubicBezTo>
                <a:cubicBezTo>
                  <a:pt x="130" y="259"/>
                  <a:pt x="127" y="267"/>
                  <a:pt x="125" y="274"/>
                </a:cubicBezTo>
                <a:cubicBezTo>
                  <a:pt x="82" y="263"/>
                  <a:pt x="82" y="263"/>
                  <a:pt x="82" y="263"/>
                </a:cubicBezTo>
                <a:cubicBezTo>
                  <a:pt x="85" y="253"/>
                  <a:pt x="88" y="243"/>
                  <a:pt x="92" y="234"/>
                </a:cubicBezTo>
                <a:moveTo>
                  <a:pt x="80" y="270"/>
                </a:moveTo>
                <a:cubicBezTo>
                  <a:pt x="123" y="281"/>
                  <a:pt x="123" y="281"/>
                  <a:pt x="123" y="281"/>
                </a:cubicBezTo>
                <a:cubicBezTo>
                  <a:pt x="121" y="289"/>
                  <a:pt x="119" y="297"/>
                  <a:pt x="118" y="305"/>
                </a:cubicBezTo>
                <a:cubicBezTo>
                  <a:pt x="74" y="300"/>
                  <a:pt x="74" y="300"/>
                  <a:pt x="74" y="300"/>
                </a:cubicBezTo>
                <a:cubicBezTo>
                  <a:pt x="75" y="289"/>
                  <a:pt x="78" y="279"/>
                  <a:pt x="80" y="270"/>
                </a:cubicBezTo>
                <a:moveTo>
                  <a:pt x="72" y="337"/>
                </a:moveTo>
                <a:cubicBezTo>
                  <a:pt x="71" y="327"/>
                  <a:pt x="72" y="317"/>
                  <a:pt x="73" y="307"/>
                </a:cubicBezTo>
                <a:cubicBezTo>
                  <a:pt x="117" y="312"/>
                  <a:pt x="117" y="312"/>
                  <a:pt x="117" y="312"/>
                </a:cubicBezTo>
                <a:cubicBezTo>
                  <a:pt x="116" y="320"/>
                  <a:pt x="116" y="328"/>
                  <a:pt x="116" y="336"/>
                </a:cubicBezTo>
                <a:cubicBezTo>
                  <a:pt x="72" y="337"/>
                  <a:pt x="72" y="337"/>
                  <a:pt x="72" y="337"/>
                </a:cubicBezTo>
                <a:moveTo>
                  <a:pt x="72" y="345"/>
                </a:moveTo>
                <a:cubicBezTo>
                  <a:pt x="116" y="344"/>
                  <a:pt x="116" y="344"/>
                  <a:pt x="116" y="344"/>
                </a:cubicBezTo>
                <a:cubicBezTo>
                  <a:pt x="116" y="352"/>
                  <a:pt x="117" y="360"/>
                  <a:pt x="118" y="368"/>
                </a:cubicBezTo>
                <a:cubicBezTo>
                  <a:pt x="74" y="375"/>
                  <a:pt x="74" y="375"/>
                  <a:pt x="74" y="375"/>
                </a:cubicBezTo>
                <a:cubicBezTo>
                  <a:pt x="73" y="365"/>
                  <a:pt x="72" y="355"/>
                  <a:pt x="72" y="345"/>
                </a:cubicBezTo>
                <a:moveTo>
                  <a:pt x="76" y="382"/>
                </a:moveTo>
                <a:cubicBezTo>
                  <a:pt x="120" y="375"/>
                  <a:pt x="120" y="375"/>
                  <a:pt x="120" y="375"/>
                </a:cubicBezTo>
                <a:cubicBezTo>
                  <a:pt x="121" y="383"/>
                  <a:pt x="123" y="391"/>
                  <a:pt x="125" y="399"/>
                </a:cubicBezTo>
                <a:cubicBezTo>
                  <a:pt x="83" y="412"/>
                  <a:pt x="83" y="412"/>
                  <a:pt x="83" y="412"/>
                </a:cubicBezTo>
                <a:cubicBezTo>
                  <a:pt x="80" y="402"/>
                  <a:pt x="77" y="392"/>
                  <a:pt x="76" y="382"/>
                </a:cubicBezTo>
                <a:moveTo>
                  <a:pt x="96" y="447"/>
                </a:moveTo>
                <a:cubicBezTo>
                  <a:pt x="92" y="438"/>
                  <a:pt x="88" y="429"/>
                  <a:pt x="85" y="419"/>
                </a:cubicBezTo>
                <a:cubicBezTo>
                  <a:pt x="127" y="406"/>
                  <a:pt x="127" y="406"/>
                  <a:pt x="127" y="406"/>
                </a:cubicBezTo>
                <a:cubicBezTo>
                  <a:pt x="130" y="413"/>
                  <a:pt x="133" y="421"/>
                  <a:pt x="136" y="428"/>
                </a:cubicBezTo>
                <a:cubicBezTo>
                  <a:pt x="96" y="447"/>
                  <a:pt x="96" y="447"/>
                  <a:pt x="96" y="447"/>
                </a:cubicBezTo>
                <a:moveTo>
                  <a:pt x="114" y="480"/>
                </a:moveTo>
                <a:cubicBezTo>
                  <a:pt x="109" y="472"/>
                  <a:pt x="104" y="463"/>
                  <a:pt x="99" y="454"/>
                </a:cubicBezTo>
                <a:cubicBezTo>
                  <a:pt x="139" y="435"/>
                  <a:pt x="139" y="435"/>
                  <a:pt x="139" y="435"/>
                </a:cubicBezTo>
                <a:cubicBezTo>
                  <a:pt x="143" y="442"/>
                  <a:pt x="147" y="449"/>
                  <a:pt x="151" y="456"/>
                </a:cubicBezTo>
                <a:cubicBezTo>
                  <a:pt x="114" y="480"/>
                  <a:pt x="114" y="480"/>
                  <a:pt x="114" y="480"/>
                </a:cubicBezTo>
                <a:moveTo>
                  <a:pt x="119" y="486"/>
                </a:moveTo>
                <a:cubicBezTo>
                  <a:pt x="155" y="462"/>
                  <a:pt x="155" y="462"/>
                  <a:pt x="155" y="462"/>
                </a:cubicBezTo>
                <a:cubicBezTo>
                  <a:pt x="160" y="468"/>
                  <a:pt x="165" y="475"/>
                  <a:pt x="170" y="481"/>
                </a:cubicBezTo>
                <a:cubicBezTo>
                  <a:pt x="137" y="510"/>
                  <a:pt x="137" y="510"/>
                  <a:pt x="137" y="510"/>
                </a:cubicBezTo>
                <a:cubicBezTo>
                  <a:pt x="131" y="503"/>
                  <a:pt x="124" y="495"/>
                  <a:pt x="119" y="486"/>
                </a:cubicBezTo>
                <a:moveTo>
                  <a:pt x="142" y="516"/>
                </a:moveTo>
                <a:cubicBezTo>
                  <a:pt x="175" y="486"/>
                  <a:pt x="175" y="486"/>
                  <a:pt x="175" y="486"/>
                </a:cubicBezTo>
                <a:cubicBezTo>
                  <a:pt x="181" y="492"/>
                  <a:pt x="186" y="498"/>
                  <a:pt x="193" y="503"/>
                </a:cubicBezTo>
                <a:cubicBezTo>
                  <a:pt x="164" y="537"/>
                  <a:pt x="164" y="537"/>
                  <a:pt x="164" y="537"/>
                </a:cubicBezTo>
                <a:cubicBezTo>
                  <a:pt x="157" y="530"/>
                  <a:pt x="149" y="523"/>
                  <a:pt x="142" y="516"/>
                </a:cubicBezTo>
                <a:moveTo>
                  <a:pt x="195" y="559"/>
                </a:moveTo>
                <a:cubicBezTo>
                  <a:pt x="186" y="554"/>
                  <a:pt x="178" y="548"/>
                  <a:pt x="170" y="542"/>
                </a:cubicBezTo>
                <a:cubicBezTo>
                  <a:pt x="198" y="508"/>
                  <a:pt x="198" y="508"/>
                  <a:pt x="198" y="508"/>
                </a:cubicBezTo>
                <a:cubicBezTo>
                  <a:pt x="204" y="513"/>
                  <a:pt x="211" y="517"/>
                  <a:pt x="218" y="522"/>
                </a:cubicBezTo>
                <a:cubicBezTo>
                  <a:pt x="195" y="559"/>
                  <a:pt x="195" y="559"/>
                  <a:pt x="195" y="559"/>
                </a:cubicBezTo>
                <a:moveTo>
                  <a:pt x="201" y="563"/>
                </a:moveTo>
                <a:cubicBezTo>
                  <a:pt x="224" y="526"/>
                  <a:pt x="224" y="526"/>
                  <a:pt x="224" y="526"/>
                </a:cubicBezTo>
                <a:cubicBezTo>
                  <a:pt x="230" y="529"/>
                  <a:pt x="237" y="533"/>
                  <a:pt x="244" y="536"/>
                </a:cubicBezTo>
                <a:cubicBezTo>
                  <a:pt x="244" y="536"/>
                  <a:pt x="245" y="536"/>
                  <a:pt x="245" y="537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19" y="573"/>
                  <a:pt x="210" y="568"/>
                  <a:pt x="201" y="563"/>
                </a:cubicBezTo>
                <a:moveTo>
                  <a:pt x="251" y="521"/>
                </a:moveTo>
                <a:cubicBezTo>
                  <a:pt x="148" y="473"/>
                  <a:pt x="104" y="352"/>
                  <a:pt x="152" y="250"/>
                </a:cubicBezTo>
                <a:cubicBezTo>
                  <a:pt x="199" y="148"/>
                  <a:pt x="320" y="104"/>
                  <a:pt x="422" y="151"/>
                </a:cubicBezTo>
                <a:cubicBezTo>
                  <a:pt x="524" y="199"/>
                  <a:pt x="569" y="320"/>
                  <a:pt x="521" y="422"/>
                </a:cubicBezTo>
                <a:cubicBezTo>
                  <a:pt x="474" y="524"/>
                  <a:pt x="353" y="568"/>
                  <a:pt x="251" y="521"/>
                </a:cubicBezTo>
                <a:moveTo>
                  <a:pt x="235" y="580"/>
                </a:moveTo>
                <a:cubicBezTo>
                  <a:pt x="252" y="540"/>
                  <a:pt x="252" y="540"/>
                  <a:pt x="252" y="540"/>
                </a:cubicBezTo>
                <a:cubicBezTo>
                  <a:pt x="260" y="543"/>
                  <a:pt x="267" y="545"/>
                  <a:pt x="275" y="548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54" y="587"/>
                  <a:pt x="244" y="584"/>
                  <a:pt x="235" y="580"/>
                </a:cubicBezTo>
                <a:moveTo>
                  <a:pt x="271" y="592"/>
                </a:moveTo>
                <a:cubicBezTo>
                  <a:pt x="282" y="550"/>
                  <a:pt x="282" y="550"/>
                  <a:pt x="282" y="550"/>
                </a:cubicBezTo>
                <a:cubicBezTo>
                  <a:pt x="290" y="552"/>
                  <a:pt x="298" y="553"/>
                  <a:pt x="306" y="554"/>
                </a:cubicBezTo>
                <a:cubicBezTo>
                  <a:pt x="300" y="598"/>
                  <a:pt x="300" y="598"/>
                  <a:pt x="300" y="598"/>
                </a:cubicBezTo>
                <a:cubicBezTo>
                  <a:pt x="290" y="596"/>
                  <a:pt x="280" y="594"/>
                  <a:pt x="271" y="592"/>
                </a:cubicBezTo>
                <a:moveTo>
                  <a:pt x="308" y="599"/>
                </a:moveTo>
                <a:cubicBezTo>
                  <a:pt x="313" y="555"/>
                  <a:pt x="313" y="555"/>
                  <a:pt x="313" y="555"/>
                </a:cubicBezTo>
                <a:cubicBezTo>
                  <a:pt x="321" y="556"/>
                  <a:pt x="329" y="556"/>
                  <a:pt x="337" y="556"/>
                </a:cubicBezTo>
                <a:cubicBezTo>
                  <a:pt x="338" y="600"/>
                  <a:pt x="338" y="600"/>
                  <a:pt x="338" y="600"/>
                </a:cubicBezTo>
                <a:cubicBezTo>
                  <a:pt x="328" y="600"/>
                  <a:pt x="318" y="600"/>
                  <a:pt x="308" y="599"/>
                </a:cubicBezTo>
                <a:moveTo>
                  <a:pt x="345" y="600"/>
                </a:moveTo>
                <a:cubicBezTo>
                  <a:pt x="345" y="556"/>
                  <a:pt x="345" y="556"/>
                  <a:pt x="345" y="556"/>
                </a:cubicBezTo>
                <a:cubicBezTo>
                  <a:pt x="353" y="556"/>
                  <a:pt x="361" y="555"/>
                  <a:pt x="369" y="554"/>
                </a:cubicBezTo>
                <a:cubicBezTo>
                  <a:pt x="376" y="597"/>
                  <a:pt x="376" y="597"/>
                  <a:pt x="376" y="597"/>
                </a:cubicBezTo>
                <a:cubicBezTo>
                  <a:pt x="366" y="599"/>
                  <a:pt x="355" y="600"/>
                  <a:pt x="345" y="600"/>
                </a:cubicBezTo>
                <a:moveTo>
                  <a:pt x="383" y="596"/>
                </a:moveTo>
                <a:cubicBezTo>
                  <a:pt x="376" y="553"/>
                  <a:pt x="376" y="553"/>
                  <a:pt x="376" y="553"/>
                </a:cubicBezTo>
                <a:cubicBezTo>
                  <a:pt x="384" y="551"/>
                  <a:pt x="392" y="549"/>
                  <a:pt x="399" y="547"/>
                </a:cubicBezTo>
                <a:cubicBezTo>
                  <a:pt x="412" y="589"/>
                  <a:pt x="412" y="589"/>
                  <a:pt x="412" y="589"/>
                </a:cubicBezTo>
                <a:cubicBezTo>
                  <a:pt x="403" y="592"/>
                  <a:pt x="393" y="594"/>
                  <a:pt x="383" y="596"/>
                </a:cubicBezTo>
                <a:moveTo>
                  <a:pt x="419" y="586"/>
                </a:moveTo>
                <a:cubicBezTo>
                  <a:pt x="406" y="545"/>
                  <a:pt x="406" y="545"/>
                  <a:pt x="406" y="545"/>
                </a:cubicBezTo>
                <a:cubicBezTo>
                  <a:pt x="414" y="542"/>
                  <a:pt x="421" y="539"/>
                  <a:pt x="429" y="536"/>
                </a:cubicBezTo>
                <a:cubicBezTo>
                  <a:pt x="448" y="575"/>
                  <a:pt x="448" y="575"/>
                  <a:pt x="448" y="575"/>
                </a:cubicBezTo>
                <a:cubicBezTo>
                  <a:pt x="438" y="579"/>
                  <a:pt x="429" y="583"/>
                  <a:pt x="419" y="586"/>
                </a:cubicBezTo>
                <a:moveTo>
                  <a:pt x="454" y="572"/>
                </a:moveTo>
                <a:cubicBezTo>
                  <a:pt x="435" y="533"/>
                  <a:pt x="435" y="533"/>
                  <a:pt x="435" y="533"/>
                </a:cubicBezTo>
                <a:cubicBezTo>
                  <a:pt x="443" y="529"/>
                  <a:pt x="449" y="525"/>
                  <a:pt x="456" y="521"/>
                </a:cubicBezTo>
                <a:cubicBezTo>
                  <a:pt x="480" y="557"/>
                  <a:pt x="480" y="557"/>
                  <a:pt x="480" y="557"/>
                </a:cubicBezTo>
                <a:cubicBezTo>
                  <a:pt x="472" y="562"/>
                  <a:pt x="463" y="567"/>
                  <a:pt x="454" y="572"/>
                </a:cubicBezTo>
                <a:moveTo>
                  <a:pt x="487" y="553"/>
                </a:moveTo>
                <a:cubicBezTo>
                  <a:pt x="462" y="517"/>
                  <a:pt x="462" y="517"/>
                  <a:pt x="462" y="517"/>
                </a:cubicBezTo>
                <a:cubicBezTo>
                  <a:pt x="469" y="512"/>
                  <a:pt x="475" y="507"/>
                  <a:pt x="481" y="502"/>
                </a:cubicBezTo>
                <a:cubicBezTo>
                  <a:pt x="510" y="534"/>
                  <a:pt x="510" y="534"/>
                  <a:pt x="510" y="534"/>
                </a:cubicBezTo>
                <a:cubicBezTo>
                  <a:pt x="503" y="541"/>
                  <a:pt x="495" y="547"/>
                  <a:pt x="487" y="553"/>
                </a:cubicBezTo>
                <a:moveTo>
                  <a:pt x="516" y="529"/>
                </a:moveTo>
                <a:cubicBezTo>
                  <a:pt x="487" y="497"/>
                  <a:pt x="487" y="497"/>
                  <a:pt x="487" y="497"/>
                </a:cubicBezTo>
                <a:cubicBezTo>
                  <a:pt x="493" y="492"/>
                  <a:pt x="498" y="486"/>
                  <a:pt x="503" y="480"/>
                </a:cubicBezTo>
                <a:cubicBezTo>
                  <a:pt x="537" y="507"/>
                  <a:pt x="537" y="507"/>
                  <a:pt x="537" y="507"/>
                </a:cubicBezTo>
                <a:cubicBezTo>
                  <a:pt x="530" y="515"/>
                  <a:pt x="523" y="522"/>
                  <a:pt x="516" y="529"/>
                </a:cubicBezTo>
                <a:moveTo>
                  <a:pt x="541" y="501"/>
                </a:moveTo>
                <a:cubicBezTo>
                  <a:pt x="508" y="474"/>
                  <a:pt x="508" y="474"/>
                  <a:pt x="508" y="474"/>
                </a:cubicBezTo>
                <a:cubicBezTo>
                  <a:pt x="513" y="468"/>
                  <a:pt x="518" y="461"/>
                  <a:pt x="522" y="454"/>
                </a:cubicBezTo>
                <a:cubicBezTo>
                  <a:pt x="559" y="477"/>
                  <a:pt x="559" y="477"/>
                  <a:pt x="559" y="477"/>
                </a:cubicBezTo>
                <a:cubicBezTo>
                  <a:pt x="553" y="485"/>
                  <a:pt x="548" y="494"/>
                  <a:pt x="541" y="501"/>
                </a:cubicBezTo>
                <a:moveTo>
                  <a:pt x="563" y="471"/>
                </a:moveTo>
                <a:cubicBezTo>
                  <a:pt x="526" y="448"/>
                  <a:pt x="526" y="448"/>
                  <a:pt x="526" y="448"/>
                </a:cubicBezTo>
                <a:cubicBezTo>
                  <a:pt x="530" y="442"/>
                  <a:pt x="533" y="435"/>
                  <a:pt x="536" y="429"/>
                </a:cubicBezTo>
                <a:cubicBezTo>
                  <a:pt x="537" y="428"/>
                  <a:pt x="537" y="427"/>
                  <a:pt x="537" y="427"/>
                </a:cubicBezTo>
                <a:cubicBezTo>
                  <a:pt x="577" y="444"/>
                  <a:pt x="577" y="444"/>
                  <a:pt x="577" y="444"/>
                </a:cubicBezTo>
                <a:cubicBezTo>
                  <a:pt x="572" y="453"/>
                  <a:pt x="568" y="462"/>
                  <a:pt x="563" y="471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43"/>
          <p:cNvSpPr>
            <a:spLocks noEditPoints="1"/>
          </p:cNvSpPr>
          <p:nvPr/>
        </p:nvSpPr>
        <p:spPr bwMode="auto">
          <a:xfrm>
            <a:off x="6036235" y="4092037"/>
            <a:ext cx="590061" cy="588233"/>
          </a:xfrm>
          <a:custGeom>
            <a:avLst/>
            <a:gdLst>
              <a:gd name="T0" fmla="*/ 140 w 409"/>
              <a:gd name="T1" fmla="*/ 29 h 408"/>
              <a:gd name="T2" fmla="*/ 109 w 409"/>
              <a:gd name="T3" fmla="*/ 44 h 408"/>
              <a:gd name="T4" fmla="*/ 81 w 409"/>
              <a:gd name="T5" fmla="*/ 64 h 408"/>
              <a:gd name="T6" fmla="*/ 58 w 409"/>
              <a:gd name="T7" fmla="*/ 89 h 408"/>
              <a:gd name="T8" fmla="*/ 39 w 409"/>
              <a:gd name="T9" fmla="*/ 118 h 408"/>
              <a:gd name="T10" fmla="*/ 26 w 409"/>
              <a:gd name="T11" fmla="*/ 150 h 408"/>
              <a:gd name="T12" fmla="*/ 19 w 409"/>
              <a:gd name="T13" fmla="*/ 184 h 408"/>
              <a:gd name="T14" fmla="*/ 19 w 409"/>
              <a:gd name="T15" fmla="*/ 218 h 408"/>
              <a:gd name="T16" fmla="*/ 25 w 409"/>
              <a:gd name="T17" fmla="*/ 252 h 408"/>
              <a:gd name="T18" fmla="*/ 36 w 409"/>
              <a:gd name="T19" fmla="*/ 284 h 408"/>
              <a:gd name="T20" fmla="*/ 54 w 409"/>
              <a:gd name="T21" fmla="*/ 314 h 408"/>
              <a:gd name="T22" fmla="*/ 77 w 409"/>
              <a:gd name="T23" fmla="*/ 340 h 408"/>
              <a:gd name="T24" fmla="*/ 104 w 409"/>
              <a:gd name="T25" fmla="*/ 361 h 408"/>
              <a:gd name="T26" fmla="*/ 134 w 409"/>
              <a:gd name="T27" fmla="*/ 377 h 408"/>
              <a:gd name="T28" fmla="*/ 167 w 409"/>
              <a:gd name="T29" fmla="*/ 387 h 408"/>
              <a:gd name="T30" fmla="*/ 201 w 409"/>
              <a:gd name="T31" fmla="*/ 391 h 408"/>
              <a:gd name="T32" fmla="*/ 236 w 409"/>
              <a:gd name="T33" fmla="*/ 388 h 408"/>
              <a:gd name="T34" fmla="*/ 269 w 409"/>
              <a:gd name="T35" fmla="*/ 379 h 408"/>
              <a:gd name="T36" fmla="*/ 300 w 409"/>
              <a:gd name="T37" fmla="*/ 364 h 408"/>
              <a:gd name="T38" fmla="*/ 328 w 409"/>
              <a:gd name="T39" fmla="*/ 344 h 408"/>
              <a:gd name="T40" fmla="*/ 351 w 409"/>
              <a:gd name="T41" fmla="*/ 319 h 408"/>
              <a:gd name="T42" fmla="*/ 370 w 409"/>
              <a:gd name="T43" fmla="*/ 290 h 408"/>
              <a:gd name="T44" fmla="*/ 383 w 409"/>
              <a:gd name="T45" fmla="*/ 258 h 408"/>
              <a:gd name="T46" fmla="*/ 390 w 409"/>
              <a:gd name="T47" fmla="*/ 225 h 408"/>
              <a:gd name="T48" fmla="*/ 390 w 409"/>
              <a:gd name="T49" fmla="*/ 190 h 408"/>
              <a:gd name="T50" fmla="*/ 385 w 409"/>
              <a:gd name="T51" fmla="*/ 156 h 408"/>
              <a:gd name="T52" fmla="*/ 373 w 409"/>
              <a:gd name="T53" fmla="*/ 124 h 408"/>
              <a:gd name="T54" fmla="*/ 355 w 409"/>
              <a:gd name="T55" fmla="*/ 95 h 408"/>
              <a:gd name="T56" fmla="*/ 332 w 409"/>
              <a:gd name="T57" fmla="*/ 69 h 408"/>
              <a:gd name="T58" fmla="*/ 305 w 409"/>
              <a:gd name="T59" fmla="*/ 48 h 408"/>
              <a:gd name="T60" fmla="*/ 275 w 409"/>
              <a:gd name="T61" fmla="*/ 32 h 408"/>
              <a:gd name="T62" fmla="*/ 242 w 409"/>
              <a:gd name="T63" fmla="*/ 22 h 408"/>
              <a:gd name="T64" fmla="*/ 208 w 409"/>
              <a:gd name="T65" fmla="*/ 18 h 408"/>
              <a:gd name="T66" fmla="*/ 174 w 409"/>
              <a:gd name="T67" fmla="*/ 21 h 408"/>
              <a:gd name="T68" fmla="*/ 179 w 409"/>
              <a:gd name="T69" fmla="*/ 124 h 408"/>
              <a:gd name="T70" fmla="*/ 124 w 409"/>
              <a:gd name="T71" fmla="*/ 230 h 408"/>
              <a:gd name="T72" fmla="*/ 316 w 409"/>
              <a:gd name="T73" fmla="*/ 288 h 408"/>
              <a:gd name="T74" fmla="*/ 74 w 409"/>
              <a:gd name="T75" fmla="*/ 288 h 408"/>
              <a:gd name="T76" fmla="*/ 120 w 409"/>
              <a:gd name="T77" fmla="*/ 265 h 408"/>
              <a:gd name="T78" fmla="*/ 309 w 409"/>
              <a:gd name="T79" fmla="*/ 89 h 408"/>
              <a:gd name="T80" fmla="*/ 336 w 409"/>
              <a:gd name="T81" fmla="*/ 252 h 408"/>
              <a:gd name="T82" fmla="*/ 304 w 409"/>
              <a:gd name="T83" fmla="*/ 173 h 408"/>
              <a:gd name="T84" fmla="*/ 289 w 409"/>
              <a:gd name="T85" fmla="*/ 93 h 408"/>
              <a:gd name="T86" fmla="*/ 252 w 409"/>
              <a:gd name="T87" fmla="*/ 73 h 408"/>
              <a:gd name="T88" fmla="*/ 173 w 409"/>
              <a:gd name="T89" fmla="*/ 104 h 408"/>
              <a:gd name="T90" fmla="*/ 67 w 409"/>
              <a:gd name="T91" fmla="*/ 229 h 408"/>
              <a:gd name="T92" fmla="*/ 244 w 409"/>
              <a:gd name="T93" fmla="*/ 5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9" h="408">
                <a:moveTo>
                  <a:pt x="157" y="24"/>
                </a:moveTo>
                <a:cubicBezTo>
                  <a:pt x="143" y="9"/>
                  <a:pt x="143" y="9"/>
                  <a:pt x="143" y="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39" y="37"/>
                  <a:pt x="131" y="40"/>
                  <a:pt x="125" y="36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10" y="52"/>
                  <a:pt x="102" y="57"/>
                  <a:pt x="95" y="53"/>
                </a:cubicBezTo>
                <a:cubicBezTo>
                  <a:pt x="77" y="45"/>
                  <a:pt x="77" y="45"/>
                  <a:pt x="77" y="45"/>
                </a:cubicBezTo>
                <a:cubicBezTo>
                  <a:pt x="81" y="64"/>
                  <a:pt x="81" y="64"/>
                  <a:pt x="81" y="64"/>
                </a:cubicBezTo>
                <a:cubicBezTo>
                  <a:pt x="83" y="72"/>
                  <a:pt x="76" y="78"/>
                  <a:pt x="69" y="76"/>
                </a:cubicBezTo>
                <a:cubicBezTo>
                  <a:pt x="50" y="71"/>
                  <a:pt x="50" y="71"/>
                  <a:pt x="50" y="71"/>
                </a:cubicBezTo>
                <a:cubicBezTo>
                  <a:pt x="58" y="89"/>
                  <a:pt x="58" y="89"/>
                  <a:pt x="58" y="89"/>
                </a:cubicBezTo>
                <a:cubicBezTo>
                  <a:pt x="61" y="96"/>
                  <a:pt x="55" y="104"/>
                  <a:pt x="48" y="103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3" y="125"/>
                  <a:pt x="40" y="133"/>
                  <a:pt x="32" y="134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32" y="155"/>
                  <a:pt x="29" y="164"/>
                  <a:pt x="22" y="167"/>
                </a:cubicBezTo>
                <a:cubicBezTo>
                  <a:pt x="3" y="172"/>
                  <a:pt x="3" y="172"/>
                  <a:pt x="3" y="17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26" y="188"/>
                  <a:pt x="25" y="197"/>
                  <a:pt x="18" y="201"/>
                </a:cubicBezTo>
                <a:cubicBezTo>
                  <a:pt x="0" y="210"/>
                  <a:pt x="0" y="210"/>
                  <a:pt x="0" y="210"/>
                </a:cubicBezTo>
                <a:cubicBezTo>
                  <a:pt x="19" y="218"/>
                  <a:pt x="19" y="218"/>
                  <a:pt x="19" y="218"/>
                </a:cubicBezTo>
                <a:cubicBezTo>
                  <a:pt x="26" y="221"/>
                  <a:pt x="27" y="230"/>
                  <a:pt x="21" y="235"/>
                </a:cubicBezTo>
                <a:cubicBezTo>
                  <a:pt x="5" y="247"/>
                  <a:pt x="5" y="247"/>
                  <a:pt x="5" y="247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32" y="254"/>
                  <a:pt x="35" y="263"/>
                  <a:pt x="30" y="268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36" y="284"/>
                  <a:pt x="36" y="284"/>
                  <a:pt x="36" y="284"/>
                </a:cubicBezTo>
                <a:cubicBezTo>
                  <a:pt x="44" y="285"/>
                  <a:pt x="48" y="293"/>
                  <a:pt x="44" y="299"/>
                </a:cubicBezTo>
                <a:cubicBezTo>
                  <a:pt x="34" y="317"/>
                  <a:pt x="34" y="317"/>
                  <a:pt x="34" y="317"/>
                </a:cubicBezTo>
                <a:cubicBezTo>
                  <a:pt x="54" y="314"/>
                  <a:pt x="54" y="314"/>
                  <a:pt x="54" y="314"/>
                </a:cubicBezTo>
                <a:cubicBezTo>
                  <a:pt x="61" y="313"/>
                  <a:pt x="67" y="320"/>
                  <a:pt x="65" y="327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77" y="340"/>
                  <a:pt x="77" y="340"/>
                  <a:pt x="77" y="340"/>
                </a:cubicBezTo>
                <a:cubicBezTo>
                  <a:pt x="84" y="337"/>
                  <a:pt x="91" y="343"/>
                  <a:pt x="89" y="351"/>
                </a:cubicBezTo>
                <a:cubicBezTo>
                  <a:pt x="86" y="371"/>
                  <a:pt x="86" y="371"/>
                  <a:pt x="86" y="371"/>
                </a:cubicBezTo>
                <a:cubicBezTo>
                  <a:pt x="104" y="361"/>
                  <a:pt x="104" y="361"/>
                  <a:pt x="104" y="361"/>
                </a:cubicBezTo>
                <a:cubicBezTo>
                  <a:pt x="110" y="357"/>
                  <a:pt x="118" y="362"/>
                  <a:pt x="118" y="369"/>
                </a:cubicBezTo>
                <a:cubicBezTo>
                  <a:pt x="119" y="390"/>
                  <a:pt x="119" y="390"/>
                  <a:pt x="119" y="390"/>
                </a:cubicBezTo>
                <a:cubicBezTo>
                  <a:pt x="134" y="377"/>
                  <a:pt x="134" y="377"/>
                  <a:pt x="134" y="377"/>
                </a:cubicBezTo>
                <a:cubicBezTo>
                  <a:pt x="140" y="372"/>
                  <a:pt x="149" y="375"/>
                  <a:pt x="150" y="38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67" y="387"/>
                  <a:pt x="167" y="387"/>
                  <a:pt x="167" y="387"/>
                </a:cubicBezTo>
                <a:cubicBezTo>
                  <a:pt x="172" y="381"/>
                  <a:pt x="181" y="383"/>
                  <a:pt x="184" y="389"/>
                </a:cubicBezTo>
                <a:cubicBezTo>
                  <a:pt x="191" y="408"/>
                  <a:pt x="191" y="408"/>
                  <a:pt x="191" y="408"/>
                </a:cubicBezTo>
                <a:cubicBezTo>
                  <a:pt x="201" y="391"/>
                  <a:pt x="201" y="391"/>
                  <a:pt x="201" y="391"/>
                </a:cubicBezTo>
                <a:cubicBezTo>
                  <a:pt x="205" y="384"/>
                  <a:pt x="214" y="384"/>
                  <a:pt x="218" y="390"/>
                </a:cubicBezTo>
                <a:cubicBezTo>
                  <a:pt x="229" y="407"/>
                  <a:pt x="229" y="407"/>
                  <a:pt x="229" y="407"/>
                </a:cubicBezTo>
                <a:cubicBezTo>
                  <a:pt x="236" y="388"/>
                  <a:pt x="236" y="388"/>
                  <a:pt x="236" y="388"/>
                </a:cubicBezTo>
                <a:cubicBezTo>
                  <a:pt x="238" y="381"/>
                  <a:pt x="247" y="379"/>
                  <a:pt x="252" y="384"/>
                </a:cubicBezTo>
                <a:cubicBezTo>
                  <a:pt x="266" y="399"/>
                  <a:pt x="266" y="399"/>
                  <a:pt x="266" y="399"/>
                </a:cubicBezTo>
                <a:cubicBezTo>
                  <a:pt x="269" y="379"/>
                  <a:pt x="269" y="379"/>
                  <a:pt x="269" y="379"/>
                </a:cubicBezTo>
                <a:cubicBezTo>
                  <a:pt x="270" y="372"/>
                  <a:pt x="278" y="368"/>
                  <a:pt x="284" y="373"/>
                </a:cubicBezTo>
                <a:cubicBezTo>
                  <a:pt x="301" y="385"/>
                  <a:pt x="301" y="385"/>
                  <a:pt x="301" y="385"/>
                </a:cubicBezTo>
                <a:cubicBezTo>
                  <a:pt x="300" y="364"/>
                  <a:pt x="300" y="364"/>
                  <a:pt x="300" y="364"/>
                </a:cubicBezTo>
                <a:cubicBezTo>
                  <a:pt x="300" y="357"/>
                  <a:pt x="307" y="352"/>
                  <a:pt x="314" y="355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8" y="344"/>
                  <a:pt x="328" y="344"/>
                  <a:pt x="328" y="344"/>
                </a:cubicBezTo>
                <a:cubicBezTo>
                  <a:pt x="326" y="337"/>
                  <a:pt x="333" y="330"/>
                  <a:pt x="340" y="332"/>
                </a:cubicBezTo>
                <a:cubicBezTo>
                  <a:pt x="359" y="338"/>
                  <a:pt x="359" y="338"/>
                  <a:pt x="359" y="338"/>
                </a:cubicBezTo>
                <a:cubicBezTo>
                  <a:pt x="351" y="319"/>
                  <a:pt x="351" y="319"/>
                  <a:pt x="351" y="319"/>
                </a:cubicBezTo>
                <a:cubicBezTo>
                  <a:pt x="348" y="312"/>
                  <a:pt x="354" y="305"/>
                  <a:pt x="361" y="305"/>
                </a:cubicBezTo>
                <a:cubicBezTo>
                  <a:pt x="381" y="307"/>
                  <a:pt x="381" y="307"/>
                  <a:pt x="381" y="307"/>
                </a:cubicBezTo>
                <a:cubicBezTo>
                  <a:pt x="370" y="290"/>
                  <a:pt x="370" y="290"/>
                  <a:pt x="370" y="290"/>
                </a:cubicBezTo>
                <a:cubicBezTo>
                  <a:pt x="366" y="284"/>
                  <a:pt x="370" y="276"/>
                  <a:pt x="377" y="275"/>
                </a:cubicBezTo>
                <a:cubicBezTo>
                  <a:pt x="397" y="273"/>
                  <a:pt x="397" y="273"/>
                  <a:pt x="397" y="273"/>
                </a:cubicBezTo>
                <a:cubicBezTo>
                  <a:pt x="383" y="258"/>
                  <a:pt x="383" y="258"/>
                  <a:pt x="383" y="258"/>
                </a:cubicBezTo>
                <a:cubicBezTo>
                  <a:pt x="378" y="253"/>
                  <a:pt x="380" y="244"/>
                  <a:pt x="387" y="242"/>
                </a:cubicBezTo>
                <a:cubicBezTo>
                  <a:pt x="406" y="236"/>
                  <a:pt x="406" y="236"/>
                  <a:pt x="406" y="236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384" y="220"/>
                  <a:pt x="384" y="211"/>
                  <a:pt x="391" y="208"/>
                </a:cubicBezTo>
                <a:cubicBezTo>
                  <a:pt x="409" y="199"/>
                  <a:pt x="409" y="199"/>
                  <a:pt x="409" y="199"/>
                </a:cubicBezTo>
                <a:cubicBezTo>
                  <a:pt x="390" y="190"/>
                  <a:pt x="390" y="190"/>
                  <a:pt x="390" y="190"/>
                </a:cubicBezTo>
                <a:cubicBezTo>
                  <a:pt x="384" y="187"/>
                  <a:pt x="382" y="178"/>
                  <a:pt x="388" y="174"/>
                </a:cubicBezTo>
                <a:cubicBezTo>
                  <a:pt x="404" y="161"/>
                  <a:pt x="404" y="161"/>
                  <a:pt x="404" y="161"/>
                </a:cubicBezTo>
                <a:cubicBezTo>
                  <a:pt x="385" y="156"/>
                  <a:pt x="385" y="156"/>
                  <a:pt x="385" y="156"/>
                </a:cubicBezTo>
                <a:cubicBezTo>
                  <a:pt x="377" y="155"/>
                  <a:pt x="375" y="146"/>
                  <a:pt x="380" y="140"/>
                </a:cubicBezTo>
                <a:cubicBezTo>
                  <a:pt x="393" y="125"/>
                  <a:pt x="393" y="125"/>
                  <a:pt x="393" y="125"/>
                </a:cubicBezTo>
                <a:cubicBezTo>
                  <a:pt x="373" y="124"/>
                  <a:pt x="373" y="124"/>
                  <a:pt x="373" y="124"/>
                </a:cubicBezTo>
                <a:cubicBezTo>
                  <a:pt x="365" y="124"/>
                  <a:pt x="361" y="116"/>
                  <a:pt x="365" y="109"/>
                </a:cubicBezTo>
                <a:cubicBezTo>
                  <a:pt x="375" y="92"/>
                  <a:pt x="375" y="92"/>
                  <a:pt x="375" y="92"/>
                </a:cubicBezTo>
                <a:cubicBezTo>
                  <a:pt x="355" y="95"/>
                  <a:pt x="355" y="95"/>
                  <a:pt x="355" y="95"/>
                </a:cubicBezTo>
                <a:cubicBezTo>
                  <a:pt x="348" y="96"/>
                  <a:pt x="342" y="88"/>
                  <a:pt x="345" y="81"/>
                </a:cubicBezTo>
                <a:cubicBezTo>
                  <a:pt x="352" y="62"/>
                  <a:pt x="352" y="62"/>
                  <a:pt x="352" y="62"/>
                </a:cubicBezTo>
                <a:cubicBezTo>
                  <a:pt x="332" y="69"/>
                  <a:pt x="332" y="69"/>
                  <a:pt x="332" y="69"/>
                </a:cubicBezTo>
                <a:cubicBezTo>
                  <a:pt x="325" y="71"/>
                  <a:pt x="318" y="65"/>
                  <a:pt x="320" y="58"/>
                </a:cubicBezTo>
                <a:cubicBezTo>
                  <a:pt x="323" y="38"/>
                  <a:pt x="323" y="38"/>
                  <a:pt x="323" y="38"/>
                </a:cubicBezTo>
                <a:cubicBezTo>
                  <a:pt x="305" y="48"/>
                  <a:pt x="305" y="48"/>
                  <a:pt x="305" y="48"/>
                </a:cubicBezTo>
                <a:cubicBezTo>
                  <a:pt x="299" y="51"/>
                  <a:pt x="291" y="47"/>
                  <a:pt x="291" y="39"/>
                </a:cubicBezTo>
                <a:cubicBezTo>
                  <a:pt x="291" y="19"/>
                  <a:pt x="291" y="19"/>
                  <a:pt x="291" y="19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9" y="36"/>
                  <a:pt x="260" y="33"/>
                  <a:pt x="259" y="26"/>
                </a:cubicBezTo>
                <a:cubicBezTo>
                  <a:pt x="255" y="6"/>
                  <a:pt x="255" y="6"/>
                  <a:pt x="255" y="6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37" y="27"/>
                  <a:pt x="228" y="26"/>
                  <a:pt x="225" y="19"/>
                </a:cubicBezTo>
                <a:cubicBezTo>
                  <a:pt x="218" y="0"/>
                  <a:pt x="218" y="0"/>
                  <a:pt x="218" y="0"/>
                </a:cubicBezTo>
                <a:cubicBezTo>
                  <a:pt x="208" y="18"/>
                  <a:pt x="208" y="18"/>
                  <a:pt x="208" y="18"/>
                </a:cubicBezTo>
                <a:cubicBezTo>
                  <a:pt x="204" y="24"/>
                  <a:pt x="195" y="25"/>
                  <a:pt x="191" y="18"/>
                </a:cubicBezTo>
                <a:cubicBezTo>
                  <a:pt x="180" y="1"/>
                  <a:pt x="180" y="1"/>
                  <a:pt x="180" y="1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71" y="28"/>
                  <a:pt x="162" y="30"/>
                  <a:pt x="157" y="24"/>
                </a:cubicBezTo>
                <a:close/>
                <a:moveTo>
                  <a:pt x="124" y="230"/>
                </a:moveTo>
                <a:cubicBezTo>
                  <a:pt x="110" y="185"/>
                  <a:pt x="135" y="138"/>
                  <a:pt x="179" y="124"/>
                </a:cubicBezTo>
                <a:cubicBezTo>
                  <a:pt x="224" y="110"/>
                  <a:pt x="271" y="134"/>
                  <a:pt x="285" y="179"/>
                </a:cubicBezTo>
                <a:cubicBezTo>
                  <a:pt x="299" y="223"/>
                  <a:pt x="274" y="271"/>
                  <a:pt x="230" y="285"/>
                </a:cubicBezTo>
                <a:cubicBezTo>
                  <a:pt x="185" y="299"/>
                  <a:pt x="138" y="274"/>
                  <a:pt x="124" y="230"/>
                </a:cubicBezTo>
                <a:close/>
                <a:moveTo>
                  <a:pt x="278" y="279"/>
                </a:moveTo>
                <a:cubicBezTo>
                  <a:pt x="282" y="275"/>
                  <a:pt x="288" y="274"/>
                  <a:pt x="293" y="276"/>
                </a:cubicBezTo>
                <a:cubicBezTo>
                  <a:pt x="316" y="288"/>
                  <a:pt x="316" y="288"/>
                  <a:pt x="316" y="288"/>
                </a:cubicBezTo>
                <a:cubicBezTo>
                  <a:pt x="324" y="292"/>
                  <a:pt x="326" y="302"/>
                  <a:pt x="320" y="308"/>
                </a:cubicBezTo>
                <a:cubicBezTo>
                  <a:pt x="302" y="328"/>
                  <a:pt x="279" y="344"/>
                  <a:pt x="251" y="352"/>
                </a:cubicBezTo>
                <a:cubicBezTo>
                  <a:pt x="183" y="374"/>
                  <a:pt x="110" y="346"/>
                  <a:pt x="74" y="288"/>
                </a:cubicBezTo>
                <a:cubicBezTo>
                  <a:pt x="69" y="281"/>
                  <a:pt x="72" y="271"/>
                  <a:pt x="81" y="268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10" y="259"/>
                  <a:pt x="116" y="261"/>
                  <a:pt x="120" y="265"/>
                </a:cubicBezTo>
                <a:cubicBezTo>
                  <a:pt x="145" y="301"/>
                  <a:pt x="192" y="318"/>
                  <a:pt x="236" y="304"/>
                </a:cubicBezTo>
                <a:cubicBezTo>
                  <a:pt x="252" y="299"/>
                  <a:pt x="267" y="290"/>
                  <a:pt x="278" y="279"/>
                </a:cubicBezTo>
                <a:close/>
                <a:moveTo>
                  <a:pt x="309" y="89"/>
                </a:moveTo>
                <a:cubicBezTo>
                  <a:pt x="329" y="107"/>
                  <a:pt x="344" y="130"/>
                  <a:pt x="353" y="158"/>
                </a:cubicBezTo>
                <a:cubicBezTo>
                  <a:pt x="362" y="187"/>
                  <a:pt x="362" y="216"/>
                  <a:pt x="355" y="244"/>
                </a:cubicBezTo>
                <a:cubicBezTo>
                  <a:pt x="353" y="252"/>
                  <a:pt x="344" y="256"/>
                  <a:pt x="336" y="252"/>
                </a:cubicBezTo>
                <a:cubicBezTo>
                  <a:pt x="314" y="240"/>
                  <a:pt x="314" y="240"/>
                  <a:pt x="314" y="240"/>
                </a:cubicBezTo>
                <a:cubicBezTo>
                  <a:pt x="309" y="238"/>
                  <a:pt x="306" y="232"/>
                  <a:pt x="307" y="226"/>
                </a:cubicBezTo>
                <a:cubicBezTo>
                  <a:pt x="311" y="209"/>
                  <a:pt x="310" y="191"/>
                  <a:pt x="304" y="173"/>
                </a:cubicBezTo>
                <a:cubicBezTo>
                  <a:pt x="299" y="156"/>
                  <a:pt x="290" y="142"/>
                  <a:pt x="279" y="131"/>
                </a:cubicBezTo>
                <a:cubicBezTo>
                  <a:pt x="275" y="127"/>
                  <a:pt x="274" y="121"/>
                  <a:pt x="277" y="116"/>
                </a:cubicBezTo>
                <a:cubicBezTo>
                  <a:pt x="289" y="93"/>
                  <a:pt x="289" y="93"/>
                  <a:pt x="289" y="93"/>
                </a:cubicBezTo>
                <a:cubicBezTo>
                  <a:pt x="293" y="85"/>
                  <a:pt x="302" y="83"/>
                  <a:pt x="309" y="89"/>
                </a:cubicBezTo>
                <a:close/>
                <a:moveTo>
                  <a:pt x="244" y="54"/>
                </a:moveTo>
                <a:cubicBezTo>
                  <a:pt x="252" y="56"/>
                  <a:pt x="256" y="65"/>
                  <a:pt x="252" y="73"/>
                </a:cubicBezTo>
                <a:cubicBezTo>
                  <a:pt x="241" y="95"/>
                  <a:pt x="241" y="95"/>
                  <a:pt x="241" y="95"/>
                </a:cubicBezTo>
                <a:cubicBezTo>
                  <a:pt x="238" y="100"/>
                  <a:pt x="232" y="103"/>
                  <a:pt x="227" y="102"/>
                </a:cubicBezTo>
                <a:cubicBezTo>
                  <a:pt x="209" y="98"/>
                  <a:pt x="191" y="99"/>
                  <a:pt x="173" y="104"/>
                </a:cubicBezTo>
                <a:cubicBezTo>
                  <a:pt x="127" y="119"/>
                  <a:pt x="98" y="163"/>
                  <a:pt x="100" y="209"/>
                </a:cubicBezTo>
                <a:cubicBezTo>
                  <a:pt x="100" y="215"/>
                  <a:pt x="96" y="220"/>
                  <a:pt x="91" y="222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59" y="232"/>
                  <a:pt x="51" y="226"/>
                  <a:pt x="50" y="218"/>
                </a:cubicBezTo>
                <a:cubicBezTo>
                  <a:pt x="43" y="147"/>
                  <a:pt x="87" y="78"/>
                  <a:pt x="158" y="56"/>
                </a:cubicBezTo>
                <a:cubicBezTo>
                  <a:pt x="187" y="47"/>
                  <a:pt x="217" y="47"/>
                  <a:pt x="244" y="54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49"/>
          <p:cNvSpPr>
            <a:spLocks noEditPoints="1"/>
          </p:cNvSpPr>
          <p:nvPr/>
        </p:nvSpPr>
        <p:spPr bwMode="auto">
          <a:xfrm>
            <a:off x="6667749" y="4122516"/>
            <a:ext cx="653457" cy="651628"/>
          </a:xfrm>
          <a:custGeom>
            <a:avLst/>
            <a:gdLst>
              <a:gd name="T0" fmla="*/ 446 w 453"/>
              <a:gd name="T1" fmla="*/ 172 h 452"/>
              <a:gd name="T2" fmla="*/ 407 w 453"/>
              <a:gd name="T3" fmla="*/ 167 h 452"/>
              <a:gd name="T4" fmla="*/ 394 w 453"/>
              <a:gd name="T5" fmla="*/ 151 h 452"/>
              <a:gd name="T6" fmla="*/ 419 w 453"/>
              <a:gd name="T7" fmla="*/ 122 h 452"/>
              <a:gd name="T8" fmla="*/ 396 w 453"/>
              <a:gd name="T9" fmla="*/ 76 h 452"/>
              <a:gd name="T10" fmla="*/ 360 w 453"/>
              <a:gd name="T11" fmla="*/ 89 h 452"/>
              <a:gd name="T12" fmla="*/ 334 w 453"/>
              <a:gd name="T13" fmla="*/ 76 h 452"/>
              <a:gd name="T14" fmla="*/ 340 w 453"/>
              <a:gd name="T15" fmla="*/ 40 h 452"/>
              <a:gd name="T16" fmla="*/ 297 w 453"/>
              <a:gd name="T17" fmla="*/ 12 h 452"/>
              <a:gd name="T18" fmla="*/ 274 w 453"/>
              <a:gd name="T19" fmla="*/ 39 h 452"/>
              <a:gd name="T20" fmla="*/ 238 w 453"/>
              <a:gd name="T21" fmla="*/ 41 h 452"/>
              <a:gd name="T22" fmla="*/ 225 w 453"/>
              <a:gd name="T23" fmla="*/ 8 h 452"/>
              <a:gd name="T24" fmla="*/ 173 w 453"/>
              <a:gd name="T25" fmla="*/ 7 h 452"/>
              <a:gd name="T26" fmla="*/ 168 w 453"/>
              <a:gd name="T27" fmla="*/ 41 h 452"/>
              <a:gd name="T28" fmla="*/ 150 w 453"/>
              <a:gd name="T29" fmla="*/ 56 h 452"/>
              <a:gd name="T30" fmla="*/ 123 w 453"/>
              <a:gd name="T31" fmla="*/ 34 h 452"/>
              <a:gd name="T32" fmla="*/ 77 w 453"/>
              <a:gd name="T33" fmla="*/ 57 h 452"/>
              <a:gd name="T34" fmla="*/ 88 w 453"/>
              <a:gd name="T35" fmla="*/ 90 h 452"/>
              <a:gd name="T36" fmla="*/ 75 w 453"/>
              <a:gd name="T37" fmla="*/ 117 h 452"/>
              <a:gd name="T38" fmla="*/ 41 w 453"/>
              <a:gd name="T39" fmla="*/ 112 h 452"/>
              <a:gd name="T40" fmla="*/ 12 w 453"/>
              <a:gd name="T41" fmla="*/ 155 h 452"/>
              <a:gd name="T42" fmla="*/ 40 w 453"/>
              <a:gd name="T43" fmla="*/ 178 h 452"/>
              <a:gd name="T44" fmla="*/ 42 w 453"/>
              <a:gd name="T45" fmla="*/ 214 h 452"/>
              <a:gd name="T46" fmla="*/ 9 w 453"/>
              <a:gd name="T47" fmla="*/ 228 h 452"/>
              <a:gd name="T48" fmla="*/ 7 w 453"/>
              <a:gd name="T49" fmla="*/ 279 h 452"/>
              <a:gd name="T50" fmla="*/ 44 w 453"/>
              <a:gd name="T51" fmla="*/ 284 h 452"/>
              <a:gd name="T52" fmla="*/ 58 w 453"/>
              <a:gd name="T53" fmla="*/ 301 h 452"/>
              <a:gd name="T54" fmla="*/ 35 w 453"/>
              <a:gd name="T55" fmla="*/ 329 h 452"/>
              <a:gd name="T56" fmla="*/ 58 w 453"/>
              <a:gd name="T57" fmla="*/ 375 h 452"/>
              <a:gd name="T58" fmla="*/ 94 w 453"/>
              <a:gd name="T59" fmla="*/ 362 h 452"/>
              <a:gd name="T60" fmla="*/ 119 w 453"/>
              <a:gd name="T61" fmla="*/ 374 h 452"/>
              <a:gd name="T62" fmla="*/ 113 w 453"/>
              <a:gd name="T63" fmla="*/ 411 h 452"/>
              <a:gd name="T64" fmla="*/ 156 w 453"/>
              <a:gd name="T65" fmla="*/ 440 h 452"/>
              <a:gd name="T66" fmla="*/ 181 w 453"/>
              <a:gd name="T67" fmla="*/ 409 h 452"/>
              <a:gd name="T68" fmla="*/ 214 w 453"/>
              <a:gd name="T69" fmla="*/ 406 h 452"/>
              <a:gd name="T70" fmla="*/ 228 w 453"/>
              <a:gd name="T71" fmla="*/ 443 h 452"/>
              <a:gd name="T72" fmla="*/ 280 w 453"/>
              <a:gd name="T73" fmla="*/ 445 h 452"/>
              <a:gd name="T74" fmla="*/ 285 w 453"/>
              <a:gd name="T75" fmla="*/ 405 h 452"/>
              <a:gd name="T76" fmla="*/ 300 w 453"/>
              <a:gd name="T77" fmla="*/ 391 h 452"/>
              <a:gd name="T78" fmla="*/ 330 w 453"/>
              <a:gd name="T79" fmla="*/ 418 h 452"/>
              <a:gd name="T80" fmla="*/ 376 w 453"/>
              <a:gd name="T81" fmla="*/ 395 h 452"/>
              <a:gd name="T82" fmla="*/ 362 w 453"/>
              <a:gd name="T83" fmla="*/ 357 h 452"/>
              <a:gd name="T84" fmla="*/ 373 w 453"/>
              <a:gd name="T85" fmla="*/ 332 h 452"/>
              <a:gd name="T86" fmla="*/ 412 w 453"/>
              <a:gd name="T87" fmla="*/ 340 h 452"/>
              <a:gd name="T88" fmla="*/ 441 w 453"/>
              <a:gd name="T89" fmla="*/ 297 h 452"/>
              <a:gd name="T90" fmla="*/ 409 w 453"/>
              <a:gd name="T91" fmla="*/ 271 h 452"/>
              <a:gd name="T92" fmla="*/ 408 w 453"/>
              <a:gd name="T93" fmla="*/ 238 h 452"/>
              <a:gd name="T94" fmla="*/ 444 w 453"/>
              <a:gd name="T95" fmla="*/ 224 h 452"/>
              <a:gd name="T96" fmla="*/ 315 w 453"/>
              <a:gd name="T97" fmla="*/ 351 h 452"/>
              <a:gd name="T98" fmla="*/ 134 w 453"/>
              <a:gd name="T99" fmla="*/ 105 h 452"/>
              <a:gd name="T100" fmla="*/ 315 w 453"/>
              <a:gd name="T101" fmla="*/ 35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3" h="452">
                <a:moveTo>
                  <a:pt x="452" y="213"/>
                </a:moveTo>
                <a:cubicBezTo>
                  <a:pt x="446" y="172"/>
                  <a:pt x="446" y="172"/>
                  <a:pt x="446" y="172"/>
                </a:cubicBezTo>
                <a:cubicBezTo>
                  <a:pt x="445" y="167"/>
                  <a:pt x="440" y="164"/>
                  <a:pt x="435" y="164"/>
                </a:cubicBezTo>
                <a:cubicBezTo>
                  <a:pt x="407" y="167"/>
                  <a:pt x="407" y="167"/>
                  <a:pt x="407" y="167"/>
                </a:cubicBezTo>
                <a:cubicBezTo>
                  <a:pt x="403" y="168"/>
                  <a:pt x="399" y="165"/>
                  <a:pt x="397" y="161"/>
                </a:cubicBezTo>
                <a:cubicBezTo>
                  <a:pt x="396" y="158"/>
                  <a:pt x="395" y="154"/>
                  <a:pt x="394" y="151"/>
                </a:cubicBezTo>
                <a:cubicBezTo>
                  <a:pt x="392" y="147"/>
                  <a:pt x="393" y="143"/>
                  <a:pt x="396" y="140"/>
                </a:cubicBezTo>
                <a:cubicBezTo>
                  <a:pt x="419" y="122"/>
                  <a:pt x="419" y="122"/>
                  <a:pt x="419" y="122"/>
                </a:cubicBezTo>
                <a:cubicBezTo>
                  <a:pt x="423" y="119"/>
                  <a:pt x="423" y="113"/>
                  <a:pt x="420" y="109"/>
                </a:cubicBezTo>
                <a:cubicBezTo>
                  <a:pt x="396" y="76"/>
                  <a:pt x="396" y="76"/>
                  <a:pt x="396" y="76"/>
                </a:cubicBezTo>
                <a:cubicBezTo>
                  <a:pt x="393" y="72"/>
                  <a:pt x="387" y="71"/>
                  <a:pt x="383" y="73"/>
                </a:cubicBezTo>
                <a:cubicBezTo>
                  <a:pt x="360" y="89"/>
                  <a:pt x="360" y="89"/>
                  <a:pt x="360" y="89"/>
                </a:cubicBezTo>
                <a:cubicBezTo>
                  <a:pt x="357" y="91"/>
                  <a:pt x="352" y="91"/>
                  <a:pt x="349" y="88"/>
                </a:cubicBezTo>
                <a:cubicBezTo>
                  <a:pt x="344" y="84"/>
                  <a:pt x="339" y="80"/>
                  <a:pt x="334" y="76"/>
                </a:cubicBezTo>
                <a:cubicBezTo>
                  <a:pt x="331" y="73"/>
                  <a:pt x="329" y="69"/>
                  <a:pt x="331" y="65"/>
                </a:cubicBezTo>
                <a:cubicBezTo>
                  <a:pt x="340" y="40"/>
                  <a:pt x="340" y="40"/>
                  <a:pt x="340" y="40"/>
                </a:cubicBezTo>
                <a:cubicBezTo>
                  <a:pt x="342" y="35"/>
                  <a:pt x="340" y="30"/>
                  <a:pt x="335" y="28"/>
                </a:cubicBezTo>
                <a:cubicBezTo>
                  <a:pt x="297" y="12"/>
                  <a:pt x="297" y="12"/>
                  <a:pt x="297" y="12"/>
                </a:cubicBezTo>
                <a:cubicBezTo>
                  <a:pt x="293" y="9"/>
                  <a:pt x="287" y="11"/>
                  <a:pt x="285" y="16"/>
                </a:cubicBezTo>
                <a:cubicBezTo>
                  <a:pt x="274" y="39"/>
                  <a:pt x="274" y="39"/>
                  <a:pt x="274" y="39"/>
                </a:cubicBezTo>
                <a:cubicBezTo>
                  <a:pt x="272" y="43"/>
                  <a:pt x="268" y="45"/>
                  <a:pt x="263" y="44"/>
                </a:cubicBezTo>
                <a:cubicBezTo>
                  <a:pt x="255" y="42"/>
                  <a:pt x="247" y="41"/>
                  <a:pt x="238" y="41"/>
                </a:cubicBezTo>
                <a:cubicBezTo>
                  <a:pt x="234" y="40"/>
                  <a:pt x="230" y="37"/>
                  <a:pt x="229" y="33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3"/>
                  <a:pt x="219" y="0"/>
                  <a:pt x="214" y="0"/>
                </a:cubicBezTo>
                <a:cubicBezTo>
                  <a:pt x="173" y="7"/>
                  <a:pt x="173" y="7"/>
                  <a:pt x="173" y="7"/>
                </a:cubicBezTo>
                <a:cubicBezTo>
                  <a:pt x="168" y="7"/>
                  <a:pt x="164" y="12"/>
                  <a:pt x="165" y="17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6"/>
                  <a:pt x="165" y="50"/>
                  <a:pt x="161" y="51"/>
                </a:cubicBezTo>
                <a:cubicBezTo>
                  <a:pt x="158" y="53"/>
                  <a:pt x="154" y="54"/>
                  <a:pt x="150" y="56"/>
                </a:cubicBezTo>
                <a:cubicBezTo>
                  <a:pt x="146" y="58"/>
                  <a:pt x="141" y="57"/>
                  <a:pt x="139" y="53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0" y="30"/>
                  <a:pt x="114" y="29"/>
                  <a:pt x="110" y="32"/>
                </a:cubicBezTo>
                <a:cubicBezTo>
                  <a:pt x="77" y="57"/>
                  <a:pt x="77" y="57"/>
                  <a:pt x="77" y="57"/>
                </a:cubicBezTo>
                <a:cubicBezTo>
                  <a:pt x="73" y="60"/>
                  <a:pt x="72" y="66"/>
                  <a:pt x="75" y="70"/>
                </a:cubicBezTo>
                <a:cubicBezTo>
                  <a:pt x="88" y="90"/>
                  <a:pt x="88" y="90"/>
                  <a:pt x="88" y="90"/>
                </a:cubicBezTo>
                <a:cubicBezTo>
                  <a:pt x="91" y="94"/>
                  <a:pt x="90" y="99"/>
                  <a:pt x="87" y="102"/>
                </a:cubicBezTo>
                <a:cubicBezTo>
                  <a:pt x="83" y="107"/>
                  <a:pt x="79" y="112"/>
                  <a:pt x="75" y="117"/>
                </a:cubicBezTo>
                <a:cubicBezTo>
                  <a:pt x="73" y="121"/>
                  <a:pt x="68" y="122"/>
                  <a:pt x="64" y="121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6" y="110"/>
                  <a:pt x="31" y="112"/>
                  <a:pt x="29" y="117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0" y="160"/>
                  <a:pt x="12" y="165"/>
                  <a:pt x="17" y="167"/>
                </a:cubicBezTo>
                <a:cubicBezTo>
                  <a:pt x="40" y="178"/>
                  <a:pt x="40" y="178"/>
                  <a:pt x="40" y="178"/>
                </a:cubicBezTo>
                <a:cubicBezTo>
                  <a:pt x="43" y="180"/>
                  <a:pt x="46" y="184"/>
                  <a:pt x="45" y="189"/>
                </a:cubicBezTo>
                <a:cubicBezTo>
                  <a:pt x="43" y="197"/>
                  <a:pt x="42" y="205"/>
                  <a:pt x="42" y="214"/>
                </a:cubicBezTo>
                <a:cubicBezTo>
                  <a:pt x="41" y="218"/>
                  <a:pt x="38" y="222"/>
                  <a:pt x="34" y="223"/>
                </a:cubicBezTo>
                <a:cubicBezTo>
                  <a:pt x="9" y="228"/>
                  <a:pt x="9" y="228"/>
                  <a:pt x="9" y="228"/>
                </a:cubicBezTo>
                <a:cubicBezTo>
                  <a:pt x="4" y="228"/>
                  <a:pt x="0" y="233"/>
                  <a:pt x="1" y="238"/>
                </a:cubicBezTo>
                <a:cubicBezTo>
                  <a:pt x="7" y="279"/>
                  <a:pt x="7" y="279"/>
                  <a:pt x="7" y="279"/>
                </a:cubicBezTo>
                <a:cubicBezTo>
                  <a:pt x="8" y="284"/>
                  <a:pt x="13" y="288"/>
                  <a:pt x="18" y="287"/>
                </a:cubicBezTo>
                <a:cubicBezTo>
                  <a:pt x="44" y="284"/>
                  <a:pt x="44" y="284"/>
                  <a:pt x="44" y="284"/>
                </a:cubicBezTo>
                <a:cubicBezTo>
                  <a:pt x="48" y="284"/>
                  <a:pt x="52" y="286"/>
                  <a:pt x="54" y="290"/>
                </a:cubicBezTo>
                <a:cubicBezTo>
                  <a:pt x="55" y="294"/>
                  <a:pt x="57" y="297"/>
                  <a:pt x="58" y="301"/>
                </a:cubicBezTo>
                <a:cubicBezTo>
                  <a:pt x="60" y="305"/>
                  <a:pt x="59" y="309"/>
                  <a:pt x="56" y="312"/>
                </a:cubicBezTo>
                <a:cubicBezTo>
                  <a:pt x="35" y="329"/>
                  <a:pt x="35" y="329"/>
                  <a:pt x="35" y="329"/>
                </a:cubicBezTo>
                <a:cubicBezTo>
                  <a:pt x="31" y="332"/>
                  <a:pt x="30" y="338"/>
                  <a:pt x="33" y="342"/>
                </a:cubicBezTo>
                <a:cubicBezTo>
                  <a:pt x="58" y="375"/>
                  <a:pt x="58" y="375"/>
                  <a:pt x="58" y="375"/>
                </a:cubicBezTo>
                <a:cubicBezTo>
                  <a:pt x="61" y="379"/>
                  <a:pt x="66" y="380"/>
                  <a:pt x="71" y="378"/>
                </a:cubicBezTo>
                <a:cubicBezTo>
                  <a:pt x="94" y="362"/>
                  <a:pt x="94" y="362"/>
                  <a:pt x="94" y="362"/>
                </a:cubicBezTo>
                <a:cubicBezTo>
                  <a:pt x="97" y="360"/>
                  <a:pt x="102" y="360"/>
                  <a:pt x="105" y="363"/>
                </a:cubicBezTo>
                <a:cubicBezTo>
                  <a:pt x="110" y="367"/>
                  <a:pt x="115" y="370"/>
                  <a:pt x="119" y="374"/>
                </a:cubicBezTo>
                <a:cubicBezTo>
                  <a:pt x="123" y="376"/>
                  <a:pt x="124" y="381"/>
                  <a:pt x="123" y="385"/>
                </a:cubicBezTo>
                <a:cubicBezTo>
                  <a:pt x="113" y="411"/>
                  <a:pt x="113" y="411"/>
                  <a:pt x="113" y="411"/>
                </a:cubicBezTo>
                <a:cubicBezTo>
                  <a:pt x="111" y="416"/>
                  <a:pt x="113" y="421"/>
                  <a:pt x="118" y="423"/>
                </a:cubicBezTo>
                <a:cubicBezTo>
                  <a:pt x="156" y="440"/>
                  <a:pt x="156" y="440"/>
                  <a:pt x="156" y="440"/>
                </a:cubicBezTo>
                <a:cubicBezTo>
                  <a:pt x="160" y="442"/>
                  <a:pt x="166" y="440"/>
                  <a:pt x="168" y="435"/>
                </a:cubicBezTo>
                <a:cubicBezTo>
                  <a:pt x="181" y="409"/>
                  <a:pt x="181" y="409"/>
                  <a:pt x="181" y="409"/>
                </a:cubicBezTo>
                <a:cubicBezTo>
                  <a:pt x="183" y="405"/>
                  <a:pt x="187" y="403"/>
                  <a:pt x="191" y="404"/>
                </a:cubicBezTo>
                <a:cubicBezTo>
                  <a:pt x="199" y="405"/>
                  <a:pt x="206" y="406"/>
                  <a:pt x="214" y="406"/>
                </a:cubicBezTo>
                <a:cubicBezTo>
                  <a:pt x="218" y="407"/>
                  <a:pt x="222" y="410"/>
                  <a:pt x="223" y="414"/>
                </a:cubicBezTo>
                <a:cubicBezTo>
                  <a:pt x="228" y="443"/>
                  <a:pt x="228" y="443"/>
                  <a:pt x="228" y="443"/>
                </a:cubicBezTo>
                <a:cubicBezTo>
                  <a:pt x="229" y="448"/>
                  <a:pt x="234" y="452"/>
                  <a:pt x="239" y="451"/>
                </a:cubicBezTo>
                <a:cubicBezTo>
                  <a:pt x="280" y="445"/>
                  <a:pt x="280" y="445"/>
                  <a:pt x="280" y="445"/>
                </a:cubicBezTo>
                <a:cubicBezTo>
                  <a:pt x="285" y="444"/>
                  <a:pt x="289" y="440"/>
                  <a:pt x="288" y="435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84" y="400"/>
                  <a:pt x="287" y="396"/>
                  <a:pt x="291" y="395"/>
                </a:cubicBezTo>
                <a:cubicBezTo>
                  <a:pt x="294" y="393"/>
                  <a:pt x="297" y="392"/>
                  <a:pt x="300" y="391"/>
                </a:cubicBezTo>
                <a:cubicBezTo>
                  <a:pt x="303" y="389"/>
                  <a:pt x="308" y="391"/>
                  <a:pt x="311" y="394"/>
                </a:cubicBezTo>
                <a:cubicBezTo>
                  <a:pt x="330" y="418"/>
                  <a:pt x="330" y="418"/>
                  <a:pt x="330" y="418"/>
                </a:cubicBezTo>
                <a:cubicBezTo>
                  <a:pt x="333" y="422"/>
                  <a:pt x="339" y="423"/>
                  <a:pt x="343" y="420"/>
                </a:cubicBezTo>
                <a:cubicBezTo>
                  <a:pt x="376" y="395"/>
                  <a:pt x="376" y="395"/>
                  <a:pt x="376" y="395"/>
                </a:cubicBezTo>
                <a:cubicBezTo>
                  <a:pt x="381" y="392"/>
                  <a:pt x="382" y="386"/>
                  <a:pt x="379" y="382"/>
                </a:cubicBezTo>
                <a:cubicBezTo>
                  <a:pt x="362" y="357"/>
                  <a:pt x="362" y="357"/>
                  <a:pt x="362" y="357"/>
                </a:cubicBezTo>
                <a:cubicBezTo>
                  <a:pt x="359" y="353"/>
                  <a:pt x="359" y="348"/>
                  <a:pt x="362" y="345"/>
                </a:cubicBezTo>
                <a:cubicBezTo>
                  <a:pt x="366" y="341"/>
                  <a:pt x="369" y="337"/>
                  <a:pt x="373" y="332"/>
                </a:cubicBezTo>
                <a:cubicBezTo>
                  <a:pt x="375" y="329"/>
                  <a:pt x="380" y="327"/>
                  <a:pt x="384" y="329"/>
                </a:cubicBezTo>
                <a:cubicBezTo>
                  <a:pt x="412" y="340"/>
                  <a:pt x="412" y="340"/>
                  <a:pt x="412" y="340"/>
                </a:cubicBezTo>
                <a:cubicBezTo>
                  <a:pt x="417" y="342"/>
                  <a:pt x="422" y="339"/>
                  <a:pt x="424" y="335"/>
                </a:cubicBezTo>
                <a:cubicBezTo>
                  <a:pt x="441" y="297"/>
                  <a:pt x="441" y="297"/>
                  <a:pt x="441" y="297"/>
                </a:cubicBezTo>
                <a:cubicBezTo>
                  <a:pt x="443" y="292"/>
                  <a:pt x="441" y="286"/>
                  <a:pt x="436" y="284"/>
                </a:cubicBezTo>
                <a:cubicBezTo>
                  <a:pt x="409" y="271"/>
                  <a:pt x="409" y="271"/>
                  <a:pt x="409" y="271"/>
                </a:cubicBezTo>
                <a:cubicBezTo>
                  <a:pt x="406" y="269"/>
                  <a:pt x="403" y="265"/>
                  <a:pt x="404" y="261"/>
                </a:cubicBezTo>
                <a:cubicBezTo>
                  <a:pt x="406" y="253"/>
                  <a:pt x="407" y="246"/>
                  <a:pt x="408" y="238"/>
                </a:cubicBezTo>
                <a:cubicBezTo>
                  <a:pt x="408" y="234"/>
                  <a:pt x="411" y="230"/>
                  <a:pt x="415" y="230"/>
                </a:cubicBezTo>
                <a:cubicBezTo>
                  <a:pt x="444" y="224"/>
                  <a:pt x="444" y="224"/>
                  <a:pt x="444" y="224"/>
                </a:cubicBezTo>
                <a:cubicBezTo>
                  <a:pt x="449" y="223"/>
                  <a:pt x="453" y="218"/>
                  <a:pt x="452" y="213"/>
                </a:cubicBezTo>
                <a:close/>
                <a:moveTo>
                  <a:pt x="315" y="351"/>
                </a:moveTo>
                <a:cubicBezTo>
                  <a:pt x="247" y="400"/>
                  <a:pt x="151" y="386"/>
                  <a:pt x="101" y="318"/>
                </a:cubicBezTo>
                <a:cubicBezTo>
                  <a:pt x="52" y="250"/>
                  <a:pt x="66" y="155"/>
                  <a:pt x="134" y="105"/>
                </a:cubicBezTo>
                <a:cubicBezTo>
                  <a:pt x="202" y="55"/>
                  <a:pt x="297" y="70"/>
                  <a:pt x="347" y="138"/>
                </a:cubicBezTo>
                <a:cubicBezTo>
                  <a:pt x="397" y="205"/>
                  <a:pt x="382" y="301"/>
                  <a:pt x="315" y="351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50"/>
          <p:cNvSpPr>
            <a:spLocks noEditPoints="1"/>
          </p:cNvSpPr>
          <p:nvPr/>
        </p:nvSpPr>
        <p:spPr bwMode="auto">
          <a:xfrm>
            <a:off x="6761622" y="4221875"/>
            <a:ext cx="458395" cy="458394"/>
          </a:xfrm>
          <a:custGeom>
            <a:avLst/>
            <a:gdLst>
              <a:gd name="T0" fmla="*/ 76 w 318"/>
              <a:gd name="T1" fmla="*/ 46 h 318"/>
              <a:gd name="T2" fmla="*/ 46 w 318"/>
              <a:gd name="T3" fmla="*/ 242 h 318"/>
              <a:gd name="T4" fmla="*/ 242 w 318"/>
              <a:gd name="T5" fmla="*/ 272 h 318"/>
              <a:gd name="T6" fmla="*/ 272 w 318"/>
              <a:gd name="T7" fmla="*/ 76 h 318"/>
              <a:gd name="T8" fmla="*/ 76 w 318"/>
              <a:gd name="T9" fmla="*/ 46 h 318"/>
              <a:gd name="T10" fmla="*/ 233 w 318"/>
              <a:gd name="T11" fmla="*/ 259 h 318"/>
              <a:gd name="T12" fmla="*/ 59 w 318"/>
              <a:gd name="T13" fmla="*/ 232 h 318"/>
              <a:gd name="T14" fmla="*/ 86 w 318"/>
              <a:gd name="T15" fmla="*/ 59 h 318"/>
              <a:gd name="T16" fmla="*/ 259 w 318"/>
              <a:gd name="T17" fmla="*/ 85 h 318"/>
              <a:gd name="T18" fmla="*/ 233 w 318"/>
              <a:gd name="T19" fmla="*/ 25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8" h="318">
                <a:moveTo>
                  <a:pt x="76" y="46"/>
                </a:moveTo>
                <a:cubicBezTo>
                  <a:pt x="14" y="91"/>
                  <a:pt x="0" y="179"/>
                  <a:pt x="46" y="242"/>
                </a:cubicBezTo>
                <a:cubicBezTo>
                  <a:pt x="92" y="304"/>
                  <a:pt x="180" y="318"/>
                  <a:pt x="242" y="272"/>
                </a:cubicBezTo>
                <a:cubicBezTo>
                  <a:pt x="305" y="226"/>
                  <a:pt x="318" y="138"/>
                  <a:pt x="272" y="76"/>
                </a:cubicBezTo>
                <a:cubicBezTo>
                  <a:pt x="227" y="13"/>
                  <a:pt x="139" y="0"/>
                  <a:pt x="76" y="46"/>
                </a:cubicBezTo>
                <a:close/>
                <a:moveTo>
                  <a:pt x="233" y="259"/>
                </a:moveTo>
                <a:cubicBezTo>
                  <a:pt x="177" y="299"/>
                  <a:pt x="100" y="287"/>
                  <a:pt x="59" y="232"/>
                </a:cubicBezTo>
                <a:cubicBezTo>
                  <a:pt x="19" y="177"/>
                  <a:pt x="31" y="99"/>
                  <a:pt x="86" y="59"/>
                </a:cubicBezTo>
                <a:cubicBezTo>
                  <a:pt x="141" y="18"/>
                  <a:pt x="219" y="30"/>
                  <a:pt x="259" y="85"/>
                </a:cubicBezTo>
                <a:cubicBezTo>
                  <a:pt x="300" y="141"/>
                  <a:pt x="288" y="218"/>
                  <a:pt x="233" y="259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5" name="Picture 6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64793" y="3562933"/>
            <a:ext cx="98141" cy="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Freeform 63"/>
          <p:cNvSpPr>
            <a:spLocks noEditPoints="1"/>
          </p:cNvSpPr>
          <p:nvPr/>
        </p:nvSpPr>
        <p:spPr bwMode="auto">
          <a:xfrm>
            <a:off x="5727795" y="2326120"/>
            <a:ext cx="1218527" cy="1217917"/>
          </a:xfrm>
          <a:custGeom>
            <a:avLst/>
            <a:gdLst>
              <a:gd name="T0" fmla="*/ 814 w 845"/>
              <a:gd name="T1" fmla="*/ 532 h 845"/>
              <a:gd name="T2" fmla="*/ 754 w 845"/>
              <a:gd name="T3" fmla="*/ 488 h 845"/>
              <a:gd name="T4" fmla="*/ 775 w 845"/>
              <a:gd name="T5" fmla="*/ 430 h 845"/>
              <a:gd name="T6" fmla="*/ 843 w 845"/>
              <a:gd name="T7" fmla="*/ 399 h 845"/>
              <a:gd name="T8" fmla="*/ 812 w 845"/>
              <a:gd name="T9" fmla="*/ 308 h 845"/>
              <a:gd name="T10" fmla="*/ 741 w 845"/>
              <a:gd name="T11" fmla="*/ 301 h 845"/>
              <a:gd name="T12" fmla="*/ 740 w 845"/>
              <a:gd name="T13" fmla="*/ 262 h 845"/>
              <a:gd name="T14" fmla="*/ 785 w 845"/>
              <a:gd name="T15" fmla="*/ 205 h 845"/>
              <a:gd name="T16" fmla="*/ 714 w 845"/>
              <a:gd name="T17" fmla="*/ 138 h 845"/>
              <a:gd name="T18" fmla="*/ 650 w 845"/>
              <a:gd name="T19" fmla="*/ 165 h 845"/>
              <a:gd name="T20" fmla="*/ 617 w 845"/>
              <a:gd name="T21" fmla="*/ 122 h 845"/>
              <a:gd name="T22" fmla="*/ 626 w 845"/>
              <a:gd name="T23" fmla="*/ 53 h 845"/>
              <a:gd name="T24" fmla="*/ 531 w 845"/>
              <a:gd name="T25" fmla="*/ 31 h 845"/>
              <a:gd name="T26" fmla="*/ 491 w 845"/>
              <a:gd name="T27" fmla="*/ 83 h 845"/>
              <a:gd name="T28" fmla="*/ 428 w 845"/>
              <a:gd name="T29" fmla="*/ 62 h 845"/>
              <a:gd name="T30" fmla="*/ 399 w 845"/>
              <a:gd name="T31" fmla="*/ 2 h 845"/>
              <a:gd name="T32" fmla="*/ 307 w 845"/>
              <a:gd name="T33" fmla="*/ 33 h 845"/>
              <a:gd name="T34" fmla="*/ 301 w 845"/>
              <a:gd name="T35" fmla="*/ 97 h 845"/>
              <a:gd name="T36" fmla="*/ 258 w 845"/>
              <a:gd name="T37" fmla="*/ 100 h 845"/>
              <a:gd name="T38" fmla="*/ 205 w 845"/>
              <a:gd name="T39" fmla="*/ 61 h 845"/>
              <a:gd name="T40" fmla="*/ 138 w 845"/>
              <a:gd name="T41" fmla="*/ 131 h 845"/>
              <a:gd name="T42" fmla="*/ 162 w 845"/>
              <a:gd name="T43" fmla="*/ 191 h 845"/>
              <a:gd name="T44" fmla="*/ 118 w 845"/>
              <a:gd name="T45" fmla="*/ 227 h 845"/>
              <a:gd name="T46" fmla="*/ 53 w 845"/>
              <a:gd name="T47" fmla="*/ 219 h 845"/>
              <a:gd name="T48" fmla="*/ 30 w 845"/>
              <a:gd name="T49" fmla="*/ 314 h 845"/>
              <a:gd name="T50" fmla="*/ 83 w 845"/>
              <a:gd name="T51" fmla="*/ 354 h 845"/>
              <a:gd name="T52" fmla="*/ 62 w 845"/>
              <a:gd name="T53" fmla="*/ 417 h 845"/>
              <a:gd name="T54" fmla="*/ 1 w 845"/>
              <a:gd name="T55" fmla="*/ 446 h 845"/>
              <a:gd name="T56" fmla="*/ 32 w 845"/>
              <a:gd name="T57" fmla="*/ 538 h 845"/>
              <a:gd name="T58" fmla="*/ 100 w 845"/>
              <a:gd name="T59" fmla="*/ 544 h 845"/>
              <a:gd name="T60" fmla="*/ 103 w 845"/>
              <a:gd name="T61" fmla="*/ 584 h 845"/>
              <a:gd name="T62" fmla="*/ 61 w 845"/>
              <a:gd name="T63" fmla="*/ 640 h 845"/>
              <a:gd name="T64" fmla="*/ 131 w 845"/>
              <a:gd name="T65" fmla="*/ 707 h 845"/>
              <a:gd name="T66" fmla="*/ 196 w 845"/>
              <a:gd name="T67" fmla="*/ 678 h 845"/>
              <a:gd name="T68" fmla="*/ 229 w 845"/>
              <a:gd name="T69" fmla="*/ 720 h 845"/>
              <a:gd name="T70" fmla="*/ 219 w 845"/>
              <a:gd name="T71" fmla="*/ 792 h 845"/>
              <a:gd name="T72" fmla="*/ 313 w 845"/>
              <a:gd name="T73" fmla="*/ 814 h 845"/>
              <a:gd name="T74" fmla="*/ 356 w 845"/>
              <a:gd name="T75" fmla="*/ 755 h 845"/>
              <a:gd name="T76" fmla="*/ 415 w 845"/>
              <a:gd name="T77" fmla="*/ 775 h 845"/>
              <a:gd name="T78" fmla="*/ 446 w 845"/>
              <a:gd name="T79" fmla="*/ 844 h 845"/>
              <a:gd name="T80" fmla="*/ 537 w 845"/>
              <a:gd name="T81" fmla="*/ 813 h 845"/>
              <a:gd name="T82" fmla="*/ 543 w 845"/>
              <a:gd name="T83" fmla="*/ 738 h 845"/>
              <a:gd name="T84" fmla="*/ 580 w 845"/>
              <a:gd name="T85" fmla="*/ 737 h 845"/>
              <a:gd name="T86" fmla="*/ 640 w 845"/>
              <a:gd name="T87" fmla="*/ 785 h 845"/>
              <a:gd name="T88" fmla="*/ 707 w 845"/>
              <a:gd name="T89" fmla="*/ 715 h 845"/>
              <a:gd name="T90" fmla="*/ 676 w 845"/>
              <a:gd name="T91" fmla="*/ 646 h 845"/>
              <a:gd name="T92" fmla="*/ 716 w 845"/>
              <a:gd name="T93" fmla="*/ 615 h 845"/>
              <a:gd name="T94" fmla="*/ 792 w 845"/>
              <a:gd name="T95" fmla="*/ 626 h 845"/>
              <a:gd name="T96" fmla="*/ 606 w 845"/>
              <a:gd name="T97" fmla="*/ 665 h 845"/>
              <a:gd name="T98" fmla="*/ 244 w 845"/>
              <a:gd name="T99" fmla="*/ 172 h 845"/>
              <a:gd name="T100" fmla="*/ 606 w 845"/>
              <a:gd name="T101" fmla="*/ 665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45" h="845">
                <a:moveTo>
                  <a:pt x="823" y="555"/>
                </a:moveTo>
                <a:cubicBezTo>
                  <a:pt x="826" y="546"/>
                  <a:pt x="823" y="536"/>
                  <a:pt x="814" y="532"/>
                </a:cubicBezTo>
                <a:cubicBezTo>
                  <a:pt x="764" y="508"/>
                  <a:pt x="764" y="508"/>
                  <a:pt x="764" y="508"/>
                </a:cubicBezTo>
                <a:cubicBezTo>
                  <a:pt x="757" y="504"/>
                  <a:pt x="753" y="496"/>
                  <a:pt x="754" y="488"/>
                </a:cubicBezTo>
                <a:cubicBezTo>
                  <a:pt x="757" y="474"/>
                  <a:pt x="759" y="460"/>
                  <a:pt x="761" y="446"/>
                </a:cubicBezTo>
                <a:cubicBezTo>
                  <a:pt x="761" y="438"/>
                  <a:pt x="767" y="431"/>
                  <a:pt x="775" y="430"/>
                </a:cubicBezTo>
                <a:cubicBezTo>
                  <a:pt x="829" y="420"/>
                  <a:pt x="829" y="420"/>
                  <a:pt x="829" y="420"/>
                </a:cubicBezTo>
                <a:cubicBezTo>
                  <a:pt x="838" y="418"/>
                  <a:pt x="845" y="409"/>
                  <a:pt x="843" y="399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0" y="313"/>
                  <a:pt x="822" y="307"/>
                  <a:pt x="812" y="308"/>
                </a:cubicBezTo>
                <a:cubicBezTo>
                  <a:pt x="760" y="313"/>
                  <a:pt x="760" y="313"/>
                  <a:pt x="760" y="313"/>
                </a:cubicBezTo>
                <a:cubicBezTo>
                  <a:pt x="752" y="314"/>
                  <a:pt x="744" y="309"/>
                  <a:pt x="741" y="301"/>
                </a:cubicBezTo>
                <a:cubicBezTo>
                  <a:pt x="739" y="295"/>
                  <a:pt x="737" y="289"/>
                  <a:pt x="734" y="283"/>
                </a:cubicBezTo>
                <a:cubicBezTo>
                  <a:pt x="731" y="276"/>
                  <a:pt x="733" y="267"/>
                  <a:pt x="740" y="262"/>
                </a:cubicBezTo>
                <a:cubicBezTo>
                  <a:pt x="781" y="229"/>
                  <a:pt x="781" y="229"/>
                  <a:pt x="781" y="229"/>
                </a:cubicBezTo>
                <a:cubicBezTo>
                  <a:pt x="789" y="223"/>
                  <a:pt x="790" y="213"/>
                  <a:pt x="785" y="205"/>
                </a:cubicBezTo>
                <a:cubicBezTo>
                  <a:pt x="739" y="142"/>
                  <a:pt x="739" y="142"/>
                  <a:pt x="739" y="142"/>
                </a:cubicBezTo>
                <a:cubicBezTo>
                  <a:pt x="733" y="135"/>
                  <a:pt x="722" y="133"/>
                  <a:pt x="714" y="138"/>
                </a:cubicBezTo>
                <a:cubicBezTo>
                  <a:pt x="672" y="167"/>
                  <a:pt x="672" y="167"/>
                  <a:pt x="672" y="167"/>
                </a:cubicBezTo>
                <a:cubicBezTo>
                  <a:pt x="666" y="171"/>
                  <a:pt x="657" y="170"/>
                  <a:pt x="650" y="165"/>
                </a:cubicBezTo>
                <a:cubicBezTo>
                  <a:pt x="642" y="157"/>
                  <a:pt x="633" y="150"/>
                  <a:pt x="623" y="143"/>
                </a:cubicBezTo>
                <a:cubicBezTo>
                  <a:pt x="617" y="138"/>
                  <a:pt x="614" y="130"/>
                  <a:pt x="617" y="122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9" y="67"/>
                  <a:pt x="634" y="57"/>
                  <a:pt x="626" y="53"/>
                </a:cubicBezTo>
                <a:cubicBezTo>
                  <a:pt x="555" y="22"/>
                  <a:pt x="555" y="22"/>
                  <a:pt x="555" y="22"/>
                </a:cubicBezTo>
                <a:cubicBezTo>
                  <a:pt x="546" y="19"/>
                  <a:pt x="536" y="22"/>
                  <a:pt x="531" y="31"/>
                </a:cubicBezTo>
                <a:cubicBezTo>
                  <a:pt x="511" y="74"/>
                  <a:pt x="511" y="74"/>
                  <a:pt x="511" y="74"/>
                </a:cubicBezTo>
                <a:cubicBezTo>
                  <a:pt x="507" y="81"/>
                  <a:pt x="499" y="85"/>
                  <a:pt x="491" y="83"/>
                </a:cubicBezTo>
                <a:cubicBezTo>
                  <a:pt x="475" y="80"/>
                  <a:pt x="460" y="78"/>
                  <a:pt x="444" y="77"/>
                </a:cubicBezTo>
                <a:cubicBezTo>
                  <a:pt x="436" y="76"/>
                  <a:pt x="429" y="70"/>
                  <a:pt x="428" y="62"/>
                </a:cubicBezTo>
                <a:cubicBezTo>
                  <a:pt x="419" y="16"/>
                  <a:pt x="419" y="16"/>
                  <a:pt x="419" y="16"/>
                </a:cubicBezTo>
                <a:cubicBezTo>
                  <a:pt x="417" y="7"/>
                  <a:pt x="408" y="0"/>
                  <a:pt x="399" y="2"/>
                </a:cubicBezTo>
                <a:cubicBezTo>
                  <a:pt x="322" y="13"/>
                  <a:pt x="322" y="13"/>
                  <a:pt x="322" y="13"/>
                </a:cubicBezTo>
                <a:cubicBezTo>
                  <a:pt x="313" y="15"/>
                  <a:pt x="306" y="23"/>
                  <a:pt x="307" y="33"/>
                </a:cubicBezTo>
                <a:cubicBezTo>
                  <a:pt x="312" y="78"/>
                  <a:pt x="312" y="78"/>
                  <a:pt x="312" y="78"/>
                </a:cubicBezTo>
                <a:cubicBezTo>
                  <a:pt x="313" y="86"/>
                  <a:pt x="308" y="94"/>
                  <a:pt x="301" y="97"/>
                </a:cubicBezTo>
                <a:cubicBezTo>
                  <a:pt x="293" y="99"/>
                  <a:pt x="286" y="102"/>
                  <a:pt x="279" y="106"/>
                </a:cubicBezTo>
                <a:cubicBezTo>
                  <a:pt x="272" y="109"/>
                  <a:pt x="263" y="107"/>
                  <a:pt x="258" y="100"/>
                </a:cubicBezTo>
                <a:cubicBezTo>
                  <a:pt x="229" y="65"/>
                  <a:pt x="229" y="65"/>
                  <a:pt x="229" y="65"/>
                </a:cubicBezTo>
                <a:cubicBezTo>
                  <a:pt x="223" y="57"/>
                  <a:pt x="213" y="56"/>
                  <a:pt x="205" y="61"/>
                </a:cubicBezTo>
                <a:cubicBezTo>
                  <a:pt x="143" y="107"/>
                  <a:pt x="143" y="107"/>
                  <a:pt x="143" y="107"/>
                </a:cubicBezTo>
                <a:cubicBezTo>
                  <a:pt x="135" y="113"/>
                  <a:pt x="133" y="124"/>
                  <a:pt x="138" y="131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68" y="176"/>
                  <a:pt x="168" y="185"/>
                  <a:pt x="162" y="191"/>
                </a:cubicBezTo>
                <a:cubicBezTo>
                  <a:pt x="154" y="201"/>
                  <a:pt x="146" y="210"/>
                  <a:pt x="139" y="220"/>
                </a:cubicBezTo>
                <a:cubicBezTo>
                  <a:pt x="135" y="227"/>
                  <a:pt x="126" y="230"/>
                  <a:pt x="118" y="227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67" y="207"/>
                  <a:pt x="57" y="211"/>
                  <a:pt x="53" y="219"/>
                </a:cubicBezTo>
                <a:cubicBezTo>
                  <a:pt x="22" y="290"/>
                  <a:pt x="22" y="290"/>
                  <a:pt x="22" y="290"/>
                </a:cubicBezTo>
                <a:cubicBezTo>
                  <a:pt x="18" y="299"/>
                  <a:pt x="22" y="309"/>
                  <a:pt x="30" y="314"/>
                </a:cubicBezTo>
                <a:cubicBezTo>
                  <a:pt x="73" y="334"/>
                  <a:pt x="73" y="334"/>
                  <a:pt x="73" y="334"/>
                </a:cubicBezTo>
                <a:cubicBezTo>
                  <a:pt x="80" y="338"/>
                  <a:pt x="84" y="346"/>
                  <a:pt x="83" y="354"/>
                </a:cubicBezTo>
                <a:cubicBezTo>
                  <a:pt x="80" y="369"/>
                  <a:pt x="78" y="385"/>
                  <a:pt x="77" y="401"/>
                </a:cubicBezTo>
                <a:cubicBezTo>
                  <a:pt x="76" y="409"/>
                  <a:pt x="70" y="416"/>
                  <a:pt x="62" y="417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6" y="428"/>
                  <a:pt x="0" y="437"/>
                  <a:pt x="1" y="446"/>
                </a:cubicBezTo>
                <a:cubicBezTo>
                  <a:pt x="13" y="523"/>
                  <a:pt x="13" y="523"/>
                  <a:pt x="13" y="523"/>
                </a:cubicBezTo>
                <a:cubicBezTo>
                  <a:pt x="14" y="532"/>
                  <a:pt x="23" y="539"/>
                  <a:pt x="32" y="538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9" y="532"/>
                  <a:pt x="97" y="536"/>
                  <a:pt x="100" y="544"/>
                </a:cubicBezTo>
                <a:cubicBezTo>
                  <a:pt x="102" y="550"/>
                  <a:pt x="105" y="556"/>
                  <a:pt x="108" y="563"/>
                </a:cubicBezTo>
                <a:cubicBezTo>
                  <a:pt x="112" y="570"/>
                  <a:pt x="110" y="579"/>
                  <a:pt x="103" y="584"/>
                </a:cubicBezTo>
                <a:cubicBezTo>
                  <a:pt x="64" y="615"/>
                  <a:pt x="64" y="615"/>
                  <a:pt x="64" y="615"/>
                </a:cubicBezTo>
                <a:cubicBezTo>
                  <a:pt x="57" y="621"/>
                  <a:pt x="55" y="632"/>
                  <a:pt x="61" y="640"/>
                </a:cubicBezTo>
                <a:cubicBezTo>
                  <a:pt x="107" y="702"/>
                  <a:pt x="107" y="702"/>
                  <a:pt x="107" y="702"/>
                </a:cubicBezTo>
                <a:cubicBezTo>
                  <a:pt x="112" y="710"/>
                  <a:pt x="123" y="712"/>
                  <a:pt x="131" y="707"/>
                </a:cubicBezTo>
                <a:cubicBezTo>
                  <a:pt x="175" y="677"/>
                  <a:pt x="175" y="677"/>
                  <a:pt x="175" y="677"/>
                </a:cubicBezTo>
                <a:cubicBezTo>
                  <a:pt x="181" y="673"/>
                  <a:pt x="190" y="673"/>
                  <a:pt x="196" y="678"/>
                </a:cubicBezTo>
                <a:cubicBezTo>
                  <a:pt x="204" y="686"/>
                  <a:pt x="213" y="693"/>
                  <a:pt x="222" y="699"/>
                </a:cubicBezTo>
                <a:cubicBezTo>
                  <a:pt x="229" y="704"/>
                  <a:pt x="232" y="712"/>
                  <a:pt x="229" y="720"/>
                </a:cubicBezTo>
                <a:cubicBezTo>
                  <a:pt x="209" y="769"/>
                  <a:pt x="209" y="769"/>
                  <a:pt x="209" y="769"/>
                </a:cubicBezTo>
                <a:cubicBezTo>
                  <a:pt x="206" y="778"/>
                  <a:pt x="210" y="788"/>
                  <a:pt x="219" y="792"/>
                </a:cubicBezTo>
                <a:cubicBezTo>
                  <a:pt x="290" y="823"/>
                  <a:pt x="290" y="823"/>
                  <a:pt x="290" y="823"/>
                </a:cubicBezTo>
                <a:cubicBezTo>
                  <a:pt x="299" y="827"/>
                  <a:pt x="309" y="823"/>
                  <a:pt x="313" y="814"/>
                </a:cubicBezTo>
                <a:cubicBezTo>
                  <a:pt x="337" y="765"/>
                  <a:pt x="337" y="765"/>
                  <a:pt x="337" y="765"/>
                </a:cubicBezTo>
                <a:cubicBezTo>
                  <a:pt x="341" y="758"/>
                  <a:pt x="348" y="754"/>
                  <a:pt x="356" y="755"/>
                </a:cubicBezTo>
                <a:cubicBezTo>
                  <a:pt x="370" y="758"/>
                  <a:pt x="384" y="760"/>
                  <a:pt x="399" y="760"/>
                </a:cubicBezTo>
                <a:cubicBezTo>
                  <a:pt x="407" y="761"/>
                  <a:pt x="413" y="767"/>
                  <a:pt x="415" y="775"/>
                </a:cubicBezTo>
                <a:cubicBezTo>
                  <a:pt x="425" y="829"/>
                  <a:pt x="425" y="829"/>
                  <a:pt x="425" y="829"/>
                </a:cubicBezTo>
                <a:cubicBezTo>
                  <a:pt x="427" y="839"/>
                  <a:pt x="436" y="845"/>
                  <a:pt x="446" y="844"/>
                </a:cubicBezTo>
                <a:cubicBezTo>
                  <a:pt x="522" y="832"/>
                  <a:pt x="522" y="832"/>
                  <a:pt x="522" y="832"/>
                </a:cubicBezTo>
                <a:cubicBezTo>
                  <a:pt x="532" y="831"/>
                  <a:pt x="538" y="822"/>
                  <a:pt x="537" y="813"/>
                </a:cubicBezTo>
                <a:cubicBezTo>
                  <a:pt x="531" y="757"/>
                  <a:pt x="531" y="757"/>
                  <a:pt x="531" y="757"/>
                </a:cubicBezTo>
                <a:cubicBezTo>
                  <a:pt x="530" y="749"/>
                  <a:pt x="535" y="741"/>
                  <a:pt x="543" y="738"/>
                </a:cubicBezTo>
                <a:cubicBezTo>
                  <a:pt x="548" y="736"/>
                  <a:pt x="553" y="734"/>
                  <a:pt x="559" y="732"/>
                </a:cubicBezTo>
                <a:cubicBezTo>
                  <a:pt x="566" y="729"/>
                  <a:pt x="575" y="731"/>
                  <a:pt x="580" y="737"/>
                </a:cubicBezTo>
                <a:cubicBezTo>
                  <a:pt x="616" y="782"/>
                  <a:pt x="616" y="782"/>
                  <a:pt x="616" y="782"/>
                </a:cubicBezTo>
                <a:cubicBezTo>
                  <a:pt x="622" y="789"/>
                  <a:pt x="632" y="791"/>
                  <a:pt x="640" y="785"/>
                </a:cubicBezTo>
                <a:cubicBezTo>
                  <a:pt x="702" y="739"/>
                  <a:pt x="702" y="739"/>
                  <a:pt x="702" y="739"/>
                </a:cubicBezTo>
                <a:cubicBezTo>
                  <a:pt x="710" y="734"/>
                  <a:pt x="712" y="723"/>
                  <a:pt x="707" y="715"/>
                </a:cubicBezTo>
                <a:cubicBezTo>
                  <a:pt x="675" y="667"/>
                  <a:pt x="675" y="667"/>
                  <a:pt x="675" y="667"/>
                </a:cubicBezTo>
                <a:cubicBezTo>
                  <a:pt x="670" y="661"/>
                  <a:pt x="671" y="652"/>
                  <a:pt x="676" y="646"/>
                </a:cubicBezTo>
                <a:cubicBezTo>
                  <a:pt x="683" y="638"/>
                  <a:pt x="689" y="630"/>
                  <a:pt x="695" y="621"/>
                </a:cubicBezTo>
                <a:cubicBezTo>
                  <a:pt x="700" y="615"/>
                  <a:pt x="709" y="612"/>
                  <a:pt x="716" y="615"/>
                </a:cubicBezTo>
                <a:cubicBezTo>
                  <a:pt x="769" y="636"/>
                  <a:pt x="769" y="636"/>
                  <a:pt x="769" y="636"/>
                </a:cubicBezTo>
                <a:cubicBezTo>
                  <a:pt x="778" y="639"/>
                  <a:pt x="788" y="635"/>
                  <a:pt x="792" y="626"/>
                </a:cubicBezTo>
                <a:lnTo>
                  <a:pt x="823" y="555"/>
                </a:lnTo>
                <a:close/>
                <a:moveTo>
                  <a:pt x="606" y="665"/>
                </a:moveTo>
                <a:cubicBezTo>
                  <a:pt x="470" y="765"/>
                  <a:pt x="278" y="736"/>
                  <a:pt x="178" y="599"/>
                </a:cubicBezTo>
                <a:cubicBezTo>
                  <a:pt x="79" y="463"/>
                  <a:pt x="108" y="272"/>
                  <a:pt x="244" y="172"/>
                </a:cubicBezTo>
                <a:cubicBezTo>
                  <a:pt x="380" y="72"/>
                  <a:pt x="571" y="102"/>
                  <a:pt x="671" y="238"/>
                </a:cubicBezTo>
                <a:cubicBezTo>
                  <a:pt x="771" y="374"/>
                  <a:pt x="742" y="565"/>
                  <a:pt x="606" y="66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Freeform 65"/>
          <p:cNvSpPr>
            <a:spLocks noEditPoints="1"/>
          </p:cNvSpPr>
          <p:nvPr/>
        </p:nvSpPr>
        <p:spPr bwMode="auto">
          <a:xfrm>
            <a:off x="5841784" y="2429747"/>
            <a:ext cx="997864" cy="999082"/>
          </a:xfrm>
          <a:custGeom>
            <a:avLst/>
            <a:gdLst>
              <a:gd name="T0" fmla="*/ 592 w 692"/>
              <a:gd name="T1" fmla="*/ 166 h 693"/>
              <a:gd name="T2" fmla="*/ 165 w 692"/>
              <a:gd name="T3" fmla="*/ 100 h 693"/>
              <a:gd name="T4" fmla="*/ 99 w 692"/>
              <a:gd name="T5" fmla="*/ 527 h 693"/>
              <a:gd name="T6" fmla="*/ 527 w 692"/>
              <a:gd name="T7" fmla="*/ 593 h 693"/>
              <a:gd name="T8" fmla="*/ 592 w 692"/>
              <a:gd name="T9" fmla="*/ 166 h 693"/>
              <a:gd name="T10" fmla="*/ 512 w 692"/>
              <a:gd name="T11" fmla="*/ 573 h 693"/>
              <a:gd name="T12" fmla="*/ 119 w 692"/>
              <a:gd name="T13" fmla="*/ 513 h 693"/>
              <a:gd name="T14" fmla="*/ 180 w 692"/>
              <a:gd name="T15" fmla="*/ 120 h 693"/>
              <a:gd name="T16" fmla="*/ 573 w 692"/>
              <a:gd name="T17" fmla="*/ 180 h 693"/>
              <a:gd name="T18" fmla="*/ 512 w 692"/>
              <a:gd name="T19" fmla="*/ 573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2" h="693">
                <a:moveTo>
                  <a:pt x="592" y="166"/>
                </a:moveTo>
                <a:cubicBezTo>
                  <a:pt x="492" y="30"/>
                  <a:pt x="301" y="0"/>
                  <a:pt x="165" y="100"/>
                </a:cubicBezTo>
                <a:cubicBezTo>
                  <a:pt x="29" y="200"/>
                  <a:pt x="0" y="391"/>
                  <a:pt x="99" y="527"/>
                </a:cubicBezTo>
                <a:cubicBezTo>
                  <a:pt x="199" y="664"/>
                  <a:pt x="391" y="693"/>
                  <a:pt x="527" y="593"/>
                </a:cubicBezTo>
                <a:cubicBezTo>
                  <a:pt x="663" y="493"/>
                  <a:pt x="692" y="302"/>
                  <a:pt x="592" y="166"/>
                </a:cubicBezTo>
                <a:close/>
                <a:moveTo>
                  <a:pt x="512" y="573"/>
                </a:moveTo>
                <a:cubicBezTo>
                  <a:pt x="387" y="665"/>
                  <a:pt x="211" y="638"/>
                  <a:pt x="119" y="513"/>
                </a:cubicBezTo>
                <a:cubicBezTo>
                  <a:pt x="27" y="388"/>
                  <a:pt x="54" y="212"/>
                  <a:pt x="180" y="120"/>
                </a:cubicBezTo>
                <a:cubicBezTo>
                  <a:pt x="305" y="28"/>
                  <a:pt x="481" y="55"/>
                  <a:pt x="573" y="180"/>
                </a:cubicBezTo>
                <a:cubicBezTo>
                  <a:pt x="664" y="305"/>
                  <a:pt x="637" y="481"/>
                  <a:pt x="512" y="573"/>
                </a:cubicBezTo>
                <a:close/>
              </a:path>
            </a:pathLst>
          </a:custGeom>
          <a:solidFill>
            <a:srgbClr val="2683C6">
              <a:lumMod val="75000"/>
            </a:srgb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68"/>
          <p:cNvSpPr>
            <a:spLocks noEditPoints="1"/>
          </p:cNvSpPr>
          <p:nvPr/>
        </p:nvSpPr>
        <p:spPr bwMode="auto">
          <a:xfrm>
            <a:off x="5880795" y="2470588"/>
            <a:ext cx="918010" cy="918009"/>
          </a:xfrm>
          <a:custGeom>
            <a:avLst/>
            <a:gdLst>
              <a:gd name="T0" fmla="*/ 546 w 637"/>
              <a:gd name="T1" fmla="*/ 152 h 637"/>
              <a:gd name="T2" fmla="*/ 153 w 637"/>
              <a:gd name="T3" fmla="*/ 92 h 637"/>
              <a:gd name="T4" fmla="*/ 92 w 637"/>
              <a:gd name="T5" fmla="*/ 485 h 637"/>
              <a:gd name="T6" fmla="*/ 485 w 637"/>
              <a:gd name="T7" fmla="*/ 545 h 637"/>
              <a:gd name="T8" fmla="*/ 546 w 637"/>
              <a:gd name="T9" fmla="*/ 152 h 637"/>
              <a:gd name="T10" fmla="*/ 450 w 637"/>
              <a:gd name="T11" fmla="*/ 497 h 637"/>
              <a:gd name="T12" fmla="*/ 141 w 637"/>
              <a:gd name="T13" fmla="*/ 449 h 637"/>
              <a:gd name="T14" fmla="*/ 188 w 637"/>
              <a:gd name="T15" fmla="*/ 140 h 637"/>
              <a:gd name="T16" fmla="*/ 497 w 637"/>
              <a:gd name="T17" fmla="*/ 188 h 637"/>
              <a:gd name="T18" fmla="*/ 450 w 637"/>
              <a:gd name="T19" fmla="*/ 49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7" h="637">
                <a:moveTo>
                  <a:pt x="546" y="152"/>
                </a:moveTo>
                <a:cubicBezTo>
                  <a:pt x="454" y="27"/>
                  <a:pt x="278" y="0"/>
                  <a:pt x="153" y="92"/>
                </a:cubicBezTo>
                <a:cubicBezTo>
                  <a:pt x="27" y="184"/>
                  <a:pt x="0" y="360"/>
                  <a:pt x="92" y="485"/>
                </a:cubicBezTo>
                <a:cubicBezTo>
                  <a:pt x="184" y="610"/>
                  <a:pt x="360" y="637"/>
                  <a:pt x="485" y="545"/>
                </a:cubicBezTo>
                <a:cubicBezTo>
                  <a:pt x="610" y="453"/>
                  <a:pt x="637" y="277"/>
                  <a:pt x="546" y="152"/>
                </a:cubicBezTo>
                <a:close/>
                <a:moveTo>
                  <a:pt x="450" y="497"/>
                </a:moveTo>
                <a:cubicBezTo>
                  <a:pt x="351" y="569"/>
                  <a:pt x="213" y="548"/>
                  <a:pt x="141" y="449"/>
                </a:cubicBezTo>
                <a:cubicBezTo>
                  <a:pt x="69" y="351"/>
                  <a:pt x="90" y="213"/>
                  <a:pt x="188" y="140"/>
                </a:cubicBezTo>
                <a:cubicBezTo>
                  <a:pt x="287" y="68"/>
                  <a:pt x="425" y="90"/>
                  <a:pt x="497" y="188"/>
                </a:cubicBezTo>
                <a:cubicBezTo>
                  <a:pt x="569" y="286"/>
                  <a:pt x="548" y="424"/>
                  <a:pt x="450" y="4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74"/>
          <p:cNvSpPr>
            <a:spLocks noEditPoints="1"/>
          </p:cNvSpPr>
          <p:nvPr/>
        </p:nvSpPr>
        <p:spPr bwMode="auto">
          <a:xfrm>
            <a:off x="4750657" y="4742448"/>
            <a:ext cx="705880" cy="705879"/>
          </a:xfrm>
          <a:custGeom>
            <a:avLst/>
            <a:gdLst>
              <a:gd name="T0" fmla="*/ 472 w 490"/>
              <a:gd name="T1" fmla="*/ 309 h 490"/>
              <a:gd name="T2" fmla="*/ 438 w 490"/>
              <a:gd name="T3" fmla="*/ 283 h 490"/>
              <a:gd name="T4" fmla="*/ 450 w 490"/>
              <a:gd name="T5" fmla="*/ 249 h 490"/>
              <a:gd name="T6" fmla="*/ 489 w 490"/>
              <a:gd name="T7" fmla="*/ 232 h 490"/>
              <a:gd name="T8" fmla="*/ 471 w 490"/>
              <a:gd name="T9" fmla="*/ 179 h 490"/>
              <a:gd name="T10" fmla="*/ 430 w 490"/>
              <a:gd name="T11" fmla="*/ 175 h 490"/>
              <a:gd name="T12" fmla="*/ 429 w 490"/>
              <a:gd name="T13" fmla="*/ 152 h 490"/>
              <a:gd name="T14" fmla="*/ 455 w 490"/>
              <a:gd name="T15" fmla="*/ 119 h 490"/>
              <a:gd name="T16" fmla="*/ 415 w 490"/>
              <a:gd name="T17" fmla="*/ 80 h 490"/>
              <a:gd name="T18" fmla="*/ 377 w 490"/>
              <a:gd name="T19" fmla="*/ 96 h 490"/>
              <a:gd name="T20" fmla="*/ 358 w 490"/>
              <a:gd name="T21" fmla="*/ 71 h 490"/>
              <a:gd name="T22" fmla="*/ 363 w 490"/>
              <a:gd name="T23" fmla="*/ 31 h 490"/>
              <a:gd name="T24" fmla="*/ 308 w 490"/>
              <a:gd name="T25" fmla="*/ 18 h 490"/>
              <a:gd name="T26" fmla="*/ 285 w 490"/>
              <a:gd name="T27" fmla="*/ 48 h 490"/>
              <a:gd name="T28" fmla="*/ 248 w 490"/>
              <a:gd name="T29" fmla="*/ 36 h 490"/>
              <a:gd name="T30" fmla="*/ 232 w 490"/>
              <a:gd name="T31" fmla="*/ 1 h 490"/>
              <a:gd name="T32" fmla="*/ 178 w 490"/>
              <a:gd name="T33" fmla="*/ 19 h 490"/>
              <a:gd name="T34" fmla="*/ 175 w 490"/>
              <a:gd name="T35" fmla="*/ 56 h 490"/>
              <a:gd name="T36" fmla="*/ 150 w 490"/>
              <a:gd name="T37" fmla="*/ 58 h 490"/>
              <a:gd name="T38" fmla="*/ 119 w 490"/>
              <a:gd name="T39" fmla="*/ 36 h 490"/>
              <a:gd name="T40" fmla="*/ 80 w 490"/>
              <a:gd name="T41" fmla="*/ 76 h 490"/>
              <a:gd name="T42" fmla="*/ 94 w 490"/>
              <a:gd name="T43" fmla="*/ 111 h 490"/>
              <a:gd name="T44" fmla="*/ 69 w 490"/>
              <a:gd name="T45" fmla="*/ 131 h 490"/>
              <a:gd name="T46" fmla="*/ 31 w 490"/>
              <a:gd name="T47" fmla="*/ 127 h 490"/>
              <a:gd name="T48" fmla="*/ 18 w 490"/>
              <a:gd name="T49" fmla="*/ 182 h 490"/>
              <a:gd name="T50" fmla="*/ 48 w 490"/>
              <a:gd name="T51" fmla="*/ 205 h 490"/>
              <a:gd name="T52" fmla="*/ 36 w 490"/>
              <a:gd name="T53" fmla="*/ 242 h 490"/>
              <a:gd name="T54" fmla="*/ 1 w 490"/>
              <a:gd name="T55" fmla="*/ 259 h 490"/>
              <a:gd name="T56" fmla="*/ 19 w 490"/>
              <a:gd name="T57" fmla="*/ 312 h 490"/>
              <a:gd name="T58" fmla="*/ 58 w 490"/>
              <a:gd name="T59" fmla="*/ 315 h 490"/>
              <a:gd name="T60" fmla="*/ 60 w 490"/>
              <a:gd name="T61" fmla="*/ 339 h 490"/>
              <a:gd name="T62" fmla="*/ 36 w 490"/>
              <a:gd name="T63" fmla="*/ 371 h 490"/>
              <a:gd name="T64" fmla="*/ 76 w 490"/>
              <a:gd name="T65" fmla="*/ 410 h 490"/>
              <a:gd name="T66" fmla="*/ 114 w 490"/>
              <a:gd name="T67" fmla="*/ 394 h 490"/>
              <a:gd name="T68" fmla="*/ 133 w 490"/>
              <a:gd name="T69" fmla="*/ 418 h 490"/>
              <a:gd name="T70" fmla="*/ 127 w 490"/>
              <a:gd name="T71" fmla="*/ 459 h 490"/>
              <a:gd name="T72" fmla="*/ 182 w 490"/>
              <a:gd name="T73" fmla="*/ 472 h 490"/>
              <a:gd name="T74" fmla="*/ 207 w 490"/>
              <a:gd name="T75" fmla="*/ 438 h 490"/>
              <a:gd name="T76" fmla="*/ 241 w 490"/>
              <a:gd name="T77" fmla="*/ 449 h 490"/>
              <a:gd name="T78" fmla="*/ 259 w 490"/>
              <a:gd name="T79" fmla="*/ 489 h 490"/>
              <a:gd name="T80" fmla="*/ 312 w 490"/>
              <a:gd name="T81" fmla="*/ 472 h 490"/>
              <a:gd name="T82" fmla="*/ 315 w 490"/>
              <a:gd name="T83" fmla="*/ 428 h 490"/>
              <a:gd name="T84" fmla="*/ 336 w 490"/>
              <a:gd name="T85" fmla="*/ 427 h 490"/>
              <a:gd name="T86" fmla="*/ 371 w 490"/>
              <a:gd name="T87" fmla="*/ 455 h 490"/>
              <a:gd name="T88" fmla="*/ 410 w 490"/>
              <a:gd name="T89" fmla="*/ 415 h 490"/>
              <a:gd name="T90" fmla="*/ 392 w 490"/>
              <a:gd name="T91" fmla="*/ 375 h 490"/>
              <a:gd name="T92" fmla="*/ 416 w 490"/>
              <a:gd name="T93" fmla="*/ 357 h 490"/>
              <a:gd name="T94" fmla="*/ 459 w 490"/>
              <a:gd name="T95" fmla="*/ 363 h 490"/>
              <a:gd name="T96" fmla="*/ 352 w 490"/>
              <a:gd name="T97" fmla="*/ 386 h 490"/>
              <a:gd name="T98" fmla="*/ 142 w 490"/>
              <a:gd name="T99" fmla="*/ 100 h 490"/>
              <a:gd name="T100" fmla="*/ 352 w 490"/>
              <a:gd name="T101" fmla="*/ 386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0" h="490">
                <a:moveTo>
                  <a:pt x="477" y="322"/>
                </a:moveTo>
                <a:cubicBezTo>
                  <a:pt x="479" y="317"/>
                  <a:pt x="477" y="311"/>
                  <a:pt x="472" y="309"/>
                </a:cubicBezTo>
                <a:cubicBezTo>
                  <a:pt x="443" y="295"/>
                  <a:pt x="443" y="295"/>
                  <a:pt x="443" y="295"/>
                </a:cubicBezTo>
                <a:cubicBezTo>
                  <a:pt x="439" y="293"/>
                  <a:pt x="437" y="288"/>
                  <a:pt x="438" y="283"/>
                </a:cubicBezTo>
                <a:cubicBezTo>
                  <a:pt x="439" y="275"/>
                  <a:pt x="441" y="267"/>
                  <a:pt x="441" y="259"/>
                </a:cubicBezTo>
                <a:cubicBezTo>
                  <a:pt x="442" y="254"/>
                  <a:pt x="445" y="250"/>
                  <a:pt x="450" y="249"/>
                </a:cubicBezTo>
                <a:cubicBezTo>
                  <a:pt x="481" y="243"/>
                  <a:pt x="481" y="243"/>
                  <a:pt x="481" y="243"/>
                </a:cubicBezTo>
                <a:cubicBezTo>
                  <a:pt x="486" y="242"/>
                  <a:pt x="490" y="237"/>
                  <a:pt x="489" y="232"/>
                </a:cubicBezTo>
                <a:cubicBezTo>
                  <a:pt x="483" y="187"/>
                  <a:pt x="483" y="187"/>
                  <a:pt x="483" y="187"/>
                </a:cubicBezTo>
                <a:cubicBezTo>
                  <a:pt x="482" y="182"/>
                  <a:pt x="477" y="178"/>
                  <a:pt x="471" y="179"/>
                </a:cubicBezTo>
                <a:cubicBezTo>
                  <a:pt x="441" y="182"/>
                  <a:pt x="441" y="182"/>
                  <a:pt x="441" y="182"/>
                </a:cubicBezTo>
                <a:cubicBezTo>
                  <a:pt x="436" y="182"/>
                  <a:pt x="432" y="179"/>
                  <a:pt x="430" y="175"/>
                </a:cubicBezTo>
                <a:cubicBezTo>
                  <a:pt x="429" y="171"/>
                  <a:pt x="428" y="168"/>
                  <a:pt x="426" y="164"/>
                </a:cubicBezTo>
                <a:cubicBezTo>
                  <a:pt x="424" y="160"/>
                  <a:pt x="426" y="155"/>
                  <a:pt x="429" y="152"/>
                </a:cubicBezTo>
                <a:cubicBezTo>
                  <a:pt x="453" y="133"/>
                  <a:pt x="453" y="133"/>
                  <a:pt x="453" y="133"/>
                </a:cubicBezTo>
                <a:cubicBezTo>
                  <a:pt x="458" y="130"/>
                  <a:pt x="458" y="123"/>
                  <a:pt x="455" y="119"/>
                </a:cubicBezTo>
                <a:cubicBezTo>
                  <a:pt x="429" y="83"/>
                  <a:pt x="429" y="83"/>
                  <a:pt x="429" y="83"/>
                </a:cubicBezTo>
                <a:cubicBezTo>
                  <a:pt x="425" y="78"/>
                  <a:pt x="419" y="77"/>
                  <a:pt x="415" y="80"/>
                </a:cubicBezTo>
                <a:cubicBezTo>
                  <a:pt x="390" y="97"/>
                  <a:pt x="390" y="97"/>
                  <a:pt x="390" y="97"/>
                </a:cubicBezTo>
                <a:cubicBezTo>
                  <a:pt x="386" y="99"/>
                  <a:pt x="381" y="99"/>
                  <a:pt x="377" y="96"/>
                </a:cubicBezTo>
                <a:cubicBezTo>
                  <a:pt x="372" y="91"/>
                  <a:pt x="367" y="87"/>
                  <a:pt x="362" y="83"/>
                </a:cubicBezTo>
                <a:cubicBezTo>
                  <a:pt x="358" y="80"/>
                  <a:pt x="357" y="75"/>
                  <a:pt x="358" y="71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71" y="39"/>
                  <a:pt x="368" y="33"/>
                  <a:pt x="363" y="31"/>
                </a:cubicBezTo>
                <a:cubicBezTo>
                  <a:pt x="322" y="13"/>
                  <a:pt x="322" y="13"/>
                  <a:pt x="322" y="13"/>
                </a:cubicBezTo>
                <a:cubicBezTo>
                  <a:pt x="317" y="11"/>
                  <a:pt x="311" y="13"/>
                  <a:pt x="308" y="18"/>
                </a:cubicBezTo>
                <a:cubicBezTo>
                  <a:pt x="296" y="43"/>
                  <a:pt x="296" y="43"/>
                  <a:pt x="296" y="43"/>
                </a:cubicBezTo>
                <a:cubicBezTo>
                  <a:pt x="294" y="47"/>
                  <a:pt x="290" y="49"/>
                  <a:pt x="285" y="48"/>
                </a:cubicBezTo>
                <a:cubicBezTo>
                  <a:pt x="276" y="46"/>
                  <a:pt x="267" y="45"/>
                  <a:pt x="258" y="45"/>
                </a:cubicBezTo>
                <a:cubicBezTo>
                  <a:pt x="253" y="44"/>
                  <a:pt x="249" y="41"/>
                  <a:pt x="248" y="36"/>
                </a:cubicBezTo>
                <a:cubicBezTo>
                  <a:pt x="243" y="9"/>
                  <a:pt x="243" y="9"/>
                  <a:pt x="243" y="9"/>
                </a:cubicBezTo>
                <a:cubicBezTo>
                  <a:pt x="242" y="4"/>
                  <a:pt x="237" y="0"/>
                  <a:pt x="232" y="1"/>
                </a:cubicBezTo>
                <a:cubicBezTo>
                  <a:pt x="187" y="8"/>
                  <a:pt x="187" y="8"/>
                  <a:pt x="187" y="8"/>
                </a:cubicBezTo>
                <a:cubicBezTo>
                  <a:pt x="182" y="9"/>
                  <a:pt x="178" y="14"/>
                  <a:pt x="178" y="19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2" y="50"/>
                  <a:pt x="179" y="55"/>
                  <a:pt x="175" y="56"/>
                </a:cubicBezTo>
                <a:cubicBezTo>
                  <a:pt x="170" y="58"/>
                  <a:pt x="166" y="59"/>
                  <a:pt x="162" y="61"/>
                </a:cubicBezTo>
                <a:cubicBezTo>
                  <a:pt x="158" y="63"/>
                  <a:pt x="153" y="62"/>
                  <a:pt x="150" y="5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0" y="33"/>
                  <a:pt x="124" y="32"/>
                  <a:pt x="119" y="36"/>
                </a:cubicBezTo>
                <a:cubicBezTo>
                  <a:pt x="83" y="62"/>
                  <a:pt x="83" y="62"/>
                  <a:pt x="83" y="62"/>
                </a:cubicBezTo>
                <a:cubicBezTo>
                  <a:pt x="78" y="66"/>
                  <a:pt x="77" y="72"/>
                  <a:pt x="80" y="76"/>
                </a:cubicBezTo>
                <a:cubicBezTo>
                  <a:pt x="95" y="98"/>
                  <a:pt x="95" y="98"/>
                  <a:pt x="95" y="98"/>
                </a:cubicBezTo>
                <a:cubicBezTo>
                  <a:pt x="98" y="102"/>
                  <a:pt x="98" y="107"/>
                  <a:pt x="94" y="111"/>
                </a:cubicBezTo>
                <a:cubicBezTo>
                  <a:pt x="90" y="116"/>
                  <a:pt x="85" y="122"/>
                  <a:pt x="81" y="128"/>
                </a:cubicBezTo>
                <a:cubicBezTo>
                  <a:pt x="78" y="132"/>
                  <a:pt x="73" y="133"/>
                  <a:pt x="69" y="131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39" y="120"/>
                  <a:pt x="33" y="122"/>
                  <a:pt x="31" y="127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11" y="174"/>
                  <a:pt x="13" y="179"/>
                  <a:pt x="18" y="182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7" y="196"/>
                  <a:pt x="49" y="201"/>
                  <a:pt x="48" y="205"/>
                </a:cubicBezTo>
                <a:cubicBezTo>
                  <a:pt x="46" y="214"/>
                  <a:pt x="45" y="223"/>
                  <a:pt x="45" y="232"/>
                </a:cubicBezTo>
                <a:cubicBezTo>
                  <a:pt x="44" y="237"/>
                  <a:pt x="41" y="241"/>
                  <a:pt x="36" y="242"/>
                </a:cubicBezTo>
                <a:cubicBezTo>
                  <a:pt x="9" y="247"/>
                  <a:pt x="9" y="247"/>
                  <a:pt x="9" y="247"/>
                </a:cubicBezTo>
                <a:cubicBezTo>
                  <a:pt x="4" y="248"/>
                  <a:pt x="0" y="253"/>
                  <a:pt x="1" y="259"/>
                </a:cubicBezTo>
                <a:cubicBezTo>
                  <a:pt x="7" y="303"/>
                  <a:pt x="7" y="303"/>
                  <a:pt x="7" y="303"/>
                </a:cubicBezTo>
                <a:cubicBezTo>
                  <a:pt x="8" y="309"/>
                  <a:pt x="13" y="313"/>
                  <a:pt x="19" y="312"/>
                </a:cubicBezTo>
                <a:cubicBezTo>
                  <a:pt x="47" y="309"/>
                  <a:pt x="47" y="309"/>
                  <a:pt x="47" y="309"/>
                </a:cubicBezTo>
                <a:cubicBezTo>
                  <a:pt x="52" y="308"/>
                  <a:pt x="56" y="311"/>
                  <a:pt x="58" y="315"/>
                </a:cubicBezTo>
                <a:cubicBezTo>
                  <a:pt x="60" y="319"/>
                  <a:pt x="61" y="323"/>
                  <a:pt x="63" y="326"/>
                </a:cubicBezTo>
                <a:cubicBezTo>
                  <a:pt x="65" y="331"/>
                  <a:pt x="64" y="336"/>
                  <a:pt x="60" y="339"/>
                </a:cubicBezTo>
                <a:cubicBezTo>
                  <a:pt x="37" y="357"/>
                  <a:pt x="37" y="357"/>
                  <a:pt x="37" y="357"/>
                </a:cubicBezTo>
                <a:cubicBezTo>
                  <a:pt x="33" y="360"/>
                  <a:pt x="32" y="367"/>
                  <a:pt x="36" y="371"/>
                </a:cubicBezTo>
                <a:cubicBezTo>
                  <a:pt x="62" y="407"/>
                  <a:pt x="62" y="407"/>
                  <a:pt x="62" y="407"/>
                </a:cubicBezTo>
                <a:cubicBezTo>
                  <a:pt x="65" y="412"/>
                  <a:pt x="72" y="413"/>
                  <a:pt x="76" y="410"/>
                </a:cubicBezTo>
                <a:cubicBezTo>
                  <a:pt x="101" y="393"/>
                  <a:pt x="101" y="393"/>
                  <a:pt x="101" y="393"/>
                </a:cubicBezTo>
                <a:cubicBezTo>
                  <a:pt x="105" y="390"/>
                  <a:pt x="110" y="391"/>
                  <a:pt x="114" y="394"/>
                </a:cubicBezTo>
                <a:cubicBezTo>
                  <a:pt x="119" y="398"/>
                  <a:pt x="124" y="402"/>
                  <a:pt x="129" y="405"/>
                </a:cubicBezTo>
                <a:cubicBezTo>
                  <a:pt x="133" y="408"/>
                  <a:pt x="135" y="413"/>
                  <a:pt x="133" y="418"/>
                </a:cubicBezTo>
                <a:cubicBezTo>
                  <a:pt x="122" y="446"/>
                  <a:pt x="122" y="446"/>
                  <a:pt x="122" y="446"/>
                </a:cubicBezTo>
                <a:cubicBezTo>
                  <a:pt x="120" y="451"/>
                  <a:pt x="122" y="457"/>
                  <a:pt x="127" y="459"/>
                </a:cubicBezTo>
                <a:cubicBezTo>
                  <a:pt x="168" y="477"/>
                  <a:pt x="168" y="477"/>
                  <a:pt x="168" y="477"/>
                </a:cubicBezTo>
                <a:cubicBezTo>
                  <a:pt x="173" y="480"/>
                  <a:pt x="179" y="477"/>
                  <a:pt x="182" y="472"/>
                </a:cubicBezTo>
                <a:cubicBezTo>
                  <a:pt x="196" y="444"/>
                  <a:pt x="196" y="444"/>
                  <a:pt x="196" y="444"/>
                </a:cubicBezTo>
                <a:cubicBezTo>
                  <a:pt x="198" y="440"/>
                  <a:pt x="202" y="437"/>
                  <a:pt x="207" y="438"/>
                </a:cubicBezTo>
                <a:cubicBezTo>
                  <a:pt x="215" y="440"/>
                  <a:pt x="223" y="441"/>
                  <a:pt x="231" y="441"/>
                </a:cubicBezTo>
                <a:cubicBezTo>
                  <a:pt x="236" y="441"/>
                  <a:pt x="240" y="445"/>
                  <a:pt x="241" y="449"/>
                </a:cubicBezTo>
                <a:cubicBezTo>
                  <a:pt x="247" y="481"/>
                  <a:pt x="247" y="481"/>
                  <a:pt x="247" y="481"/>
                </a:cubicBezTo>
                <a:cubicBezTo>
                  <a:pt x="248" y="487"/>
                  <a:pt x="253" y="490"/>
                  <a:pt x="259" y="489"/>
                </a:cubicBezTo>
                <a:cubicBezTo>
                  <a:pt x="303" y="483"/>
                  <a:pt x="303" y="483"/>
                  <a:pt x="303" y="483"/>
                </a:cubicBezTo>
                <a:cubicBezTo>
                  <a:pt x="308" y="482"/>
                  <a:pt x="312" y="477"/>
                  <a:pt x="312" y="472"/>
                </a:cubicBezTo>
                <a:cubicBezTo>
                  <a:pt x="308" y="439"/>
                  <a:pt x="308" y="439"/>
                  <a:pt x="308" y="439"/>
                </a:cubicBezTo>
                <a:cubicBezTo>
                  <a:pt x="308" y="434"/>
                  <a:pt x="311" y="430"/>
                  <a:pt x="315" y="428"/>
                </a:cubicBezTo>
                <a:cubicBezTo>
                  <a:pt x="318" y="427"/>
                  <a:pt x="321" y="426"/>
                  <a:pt x="324" y="424"/>
                </a:cubicBezTo>
                <a:cubicBezTo>
                  <a:pt x="329" y="423"/>
                  <a:pt x="334" y="424"/>
                  <a:pt x="336" y="427"/>
                </a:cubicBezTo>
                <a:cubicBezTo>
                  <a:pt x="357" y="453"/>
                  <a:pt x="357" y="453"/>
                  <a:pt x="357" y="453"/>
                </a:cubicBezTo>
                <a:cubicBezTo>
                  <a:pt x="361" y="458"/>
                  <a:pt x="367" y="459"/>
                  <a:pt x="371" y="455"/>
                </a:cubicBezTo>
                <a:cubicBezTo>
                  <a:pt x="408" y="429"/>
                  <a:pt x="408" y="429"/>
                  <a:pt x="408" y="429"/>
                </a:cubicBezTo>
                <a:cubicBezTo>
                  <a:pt x="412" y="426"/>
                  <a:pt x="413" y="419"/>
                  <a:pt x="410" y="415"/>
                </a:cubicBezTo>
                <a:cubicBezTo>
                  <a:pt x="391" y="387"/>
                  <a:pt x="391" y="387"/>
                  <a:pt x="391" y="387"/>
                </a:cubicBezTo>
                <a:cubicBezTo>
                  <a:pt x="389" y="383"/>
                  <a:pt x="389" y="378"/>
                  <a:pt x="392" y="375"/>
                </a:cubicBezTo>
                <a:cubicBezTo>
                  <a:pt x="396" y="370"/>
                  <a:pt x="400" y="365"/>
                  <a:pt x="404" y="361"/>
                </a:cubicBezTo>
                <a:cubicBezTo>
                  <a:pt x="406" y="357"/>
                  <a:pt x="411" y="355"/>
                  <a:pt x="416" y="357"/>
                </a:cubicBezTo>
                <a:cubicBezTo>
                  <a:pt x="446" y="369"/>
                  <a:pt x="446" y="369"/>
                  <a:pt x="446" y="369"/>
                </a:cubicBezTo>
                <a:cubicBezTo>
                  <a:pt x="451" y="371"/>
                  <a:pt x="457" y="368"/>
                  <a:pt x="459" y="363"/>
                </a:cubicBezTo>
                <a:lnTo>
                  <a:pt x="477" y="322"/>
                </a:lnTo>
                <a:close/>
                <a:moveTo>
                  <a:pt x="352" y="386"/>
                </a:moveTo>
                <a:cubicBezTo>
                  <a:pt x="273" y="444"/>
                  <a:pt x="162" y="427"/>
                  <a:pt x="104" y="348"/>
                </a:cubicBezTo>
                <a:cubicBezTo>
                  <a:pt x="46" y="269"/>
                  <a:pt x="63" y="158"/>
                  <a:pt x="142" y="100"/>
                </a:cubicBezTo>
                <a:cubicBezTo>
                  <a:pt x="221" y="42"/>
                  <a:pt x="332" y="59"/>
                  <a:pt x="390" y="138"/>
                </a:cubicBezTo>
                <a:cubicBezTo>
                  <a:pt x="447" y="217"/>
                  <a:pt x="430" y="328"/>
                  <a:pt x="352" y="386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Freeform 76"/>
          <p:cNvSpPr>
            <a:spLocks noEditPoints="1"/>
          </p:cNvSpPr>
          <p:nvPr/>
        </p:nvSpPr>
        <p:spPr bwMode="auto">
          <a:xfrm>
            <a:off x="4816489" y="4802794"/>
            <a:ext cx="578480" cy="579699"/>
          </a:xfrm>
          <a:custGeom>
            <a:avLst/>
            <a:gdLst>
              <a:gd name="T0" fmla="*/ 344 w 401"/>
              <a:gd name="T1" fmla="*/ 96 h 402"/>
              <a:gd name="T2" fmla="*/ 96 w 401"/>
              <a:gd name="T3" fmla="*/ 58 h 402"/>
              <a:gd name="T4" fmla="*/ 58 w 401"/>
              <a:gd name="T5" fmla="*/ 306 h 402"/>
              <a:gd name="T6" fmla="*/ 306 w 401"/>
              <a:gd name="T7" fmla="*/ 344 h 402"/>
              <a:gd name="T8" fmla="*/ 344 w 401"/>
              <a:gd name="T9" fmla="*/ 96 h 402"/>
              <a:gd name="T10" fmla="*/ 297 w 401"/>
              <a:gd name="T11" fmla="*/ 332 h 402"/>
              <a:gd name="T12" fmla="*/ 69 w 401"/>
              <a:gd name="T13" fmla="*/ 297 h 402"/>
              <a:gd name="T14" fmla="*/ 104 w 401"/>
              <a:gd name="T15" fmla="*/ 69 h 402"/>
              <a:gd name="T16" fmla="*/ 332 w 401"/>
              <a:gd name="T17" fmla="*/ 104 h 402"/>
              <a:gd name="T18" fmla="*/ 297 w 401"/>
              <a:gd name="T19" fmla="*/ 33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402">
                <a:moveTo>
                  <a:pt x="344" y="96"/>
                </a:moveTo>
                <a:cubicBezTo>
                  <a:pt x="286" y="17"/>
                  <a:pt x="175" y="0"/>
                  <a:pt x="96" y="58"/>
                </a:cubicBezTo>
                <a:cubicBezTo>
                  <a:pt x="17" y="116"/>
                  <a:pt x="0" y="227"/>
                  <a:pt x="58" y="306"/>
                </a:cubicBezTo>
                <a:cubicBezTo>
                  <a:pt x="116" y="385"/>
                  <a:pt x="227" y="402"/>
                  <a:pt x="306" y="344"/>
                </a:cubicBezTo>
                <a:cubicBezTo>
                  <a:pt x="384" y="286"/>
                  <a:pt x="401" y="175"/>
                  <a:pt x="344" y="96"/>
                </a:cubicBezTo>
                <a:close/>
                <a:moveTo>
                  <a:pt x="297" y="332"/>
                </a:moveTo>
                <a:cubicBezTo>
                  <a:pt x="224" y="386"/>
                  <a:pt x="122" y="370"/>
                  <a:pt x="69" y="297"/>
                </a:cubicBezTo>
                <a:cubicBezTo>
                  <a:pt x="16" y="225"/>
                  <a:pt x="32" y="123"/>
                  <a:pt x="104" y="69"/>
                </a:cubicBezTo>
                <a:cubicBezTo>
                  <a:pt x="177" y="16"/>
                  <a:pt x="279" y="32"/>
                  <a:pt x="332" y="104"/>
                </a:cubicBezTo>
                <a:cubicBezTo>
                  <a:pt x="385" y="177"/>
                  <a:pt x="370" y="279"/>
                  <a:pt x="297" y="332"/>
                </a:cubicBezTo>
                <a:close/>
              </a:path>
            </a:pathLst>
          </a:custGeom>
          <a:solidFill>
            <a:srgbClr val="2683C6">
              <a:lumMod val="75000"/>
            </a:srgb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79"/>
          <p:cNvSpPr>
            <a:spLocks noEditPoints="1"/>
          </p:cNvSpPr>
          <p:nvPr/>
        </p:nvSpPr>
        <p:spPr bwMode="auto">
          <a:xfrm>
            <a:off x="4839653" y="4825959"/>
            <a:ext cx="532153" cy="533371"/>
          </a:xfrm>
          <a:custGeom>
            <a:avLst/>
            <a:gdLst>
              <a:gd name="T0" fmla="*/ 316 w 369"/>
              <a:gd name="T1" fmla="*/ 88 h 370"/>
              <a:gd name="T2" fmla="*/ 88 w 369"/>
              <a:gd name="T3" fmla="*/ 53 h 370"/>
              <a:gd name="T4" fmla="*/ 53 w 369"/>
              <a:gd name="T5" fmla="*/ 281 h 370"/>
              <a:gd name="T6" fmla="*/ 281 w 369"/>
              <a:gd name="T7" fmla="*/ 316 h 370"/>
              <a:gd name="T8" fmla="*/ 316 w 369"/>
              <a:gd name="T9" fmla="*/ 88 h 370"/>
              <a:gd name="T10" fmla="*/ 264 w 369"/>
              <a:gd name="T11" fmla="*/ 293 h 370"/>
              <a:gd name="T12" fmla="*/ 76 w 369"/>
              <a:gd name="T13" fmla="*/ 264 h 370"/>
              <a:gd name="T14" fmla="*/ 105 w 369"/>
              <a:gd name="T15" fmla="*/ 76 h 370"/>
              <a:gd name="T16" fmla="*/ 293 w 369"/>
              <a:gd name="T17" fmla="*/ 105 h 370"/>
              <a:gd name="T18" fmla="*/ 264 w 369"/>
              <a:gd name="T19" fmla="*/ 29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9" h="370">
                <a:moveTo>
                  <a:pt x="316" y="88"/>
                </a:moveTo>
                <a:cubicBezTo>
                  <a:pt x="263" y="16"/>
                  <a:pt x="161" y="0"/>
                  <a:pt x="88" y="53"/>
                </a:cubicBezTo>
                <a:cubicBezTo>
                  <a:pt x="16" y="107"/>
                  <a:pt x="0" y="209"/>
                  <a:pt x="53" y="281"/>
                </a:cubicBezTo>
                <a:cubicBezTo>
                  <a:pt x="106" y="354"/>
                  <a:pt x="208" y="370"/>
                  <a:pt x="281" y="316"/>
                </a:cubicBezTo>
                <a:cubicBezTo>
                  <a:pt x="354" y="263"/>
                  <a:pt x="369" y="161"/>
                  <a:pt x="316" y="88"/>
                </a:cubicBezTo>
                <a:close/>
                <a:moveTo>
                  <a:pt x="264" y="293"/>
                </a:moveTo>
                <a:cubicBezTo>
                  <a:pt x="204" y="337"/>
                  <a:pt x="120" y="324"/>
                  <a:pt x="76" y="264"/>
                </a:cubicBezTo>
                <a:cubicBezTo>
                  <a:pt x="32" y="205"/>
                  <a:pt x="45" y="120"/>
                  <a:pt x="105" y="76"/>
                </a:cubicBezTo>
                <a:cubicBezTo>
                  <a:pt x="165" y="32"/>
                  <a:pt x="249" y="45"/>
                  <a:pt x="293" y="105"/>
                </a:cubicBezTo>
                <a:cubicBezTo>
                  <a:pt x="337" y="165"/>
                  <a:pt x="324" y="249"/>
                  <a:pt x="264" y="293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Freeform 80"/>
          <p:cNvSpPr>
            <a:spLocks noEditPoints="1"/>
          </p:cNvSpPr>
          <p:nvPr/>
        </p:nvSpPr>
        <p:spPr bwMode="auto">
          <a:xfrm>
            <a:off x="5379120" y="4359028"/>
            <a:ext cx="739406" cy="737577"/>
          </a:xfrm>
          <a:custGeom>
            <a:avLst/>
            <a:gdLst>
              <a:gd name="T0" fmla="*/ 136 w 513"/>
              <a:gd name="T1" fmla="*/ 29 h 512"/>
              <a:gd name="T2" fmla="*/ 119 w 513"/>
              <a:gd name="T3" fmla="*/ 66 h 512"/>
              <a:gd name="T4" fmla="*/ 102 w 513"/>
              <a:gd name="T5" fmla="*/ 80 h 512"/>
              <a:gd name="T6" fmla="*/ 62 w 513"/>
              <a:gd name="T7" fmla="*/ 88 h 512"/>
              <a:gd name="T8" fmla="*/ 60 w 513"/>
              <a:gd name="T9" fmla="*/ 129 h 512"/>
              <a:gd name="T10" fmla="*/ 49 w 513"/>
              <a:gd name="T11" fmla="*/ 148 h 512"/>
              <a:gd name="T12" fmla="*/ 15 w 513"/>
              <a:gd name="T13" fmla="*/ 170 h 512"/>
              <a:gd name="T14" fmla="*/ 27 w 513"/>
              <a:gd name="T15" fmla="*/ 208 h 512"/>
              <a:gd name="T16" fmla="*/ 24 w 513"/>
              <a:gd name="T17" fmla="*/ 230 h 512"/>
              <a:gd name="T18" fmla="*/ 0 w 513"/>
              <a:gd name="T19" fmla="*/ 263 h 512"/>
              <a:gd name="T20" fmla="*/ 26 w 513"/>
              <a:gd name="T21" fmla="*/ 294 h 512"/>
              <a:gd name="T22" fmla="*/ 30 w 513"/>
              <a:gd name="T23" fmla="*/ 316 h 512"/>
              <a:gd name="T24" fmla="*/ 20 w 513"/>
              <a:gd name="T25" fmla="*/ 355 h 512"/>
              <a:gd name="T26" fmla="*/ 55 w 513"/>
              <a:gd name="T27" fmla="*/ 375 h 512"/>
              <a:gd name="T28" fmla="*/ 67 w 513"/>
              <a:gd name="T29" fmla="*/ 393 h 512"/>
              <a:gd name="T30" fmla="*/ 72 w 513"/>
              <a:gd name="T31" fmla="*/ 434 h 512"/>
              <a:gd name="T32" fmla="*/ 112 w 513"/>
              <a:gd name="T33" fmla="*/ 440 h 512"/>
              <a:gd name="T34" fmla="*/ 130 w 513"/>
              <a:gd name="T35" fmla="*/ 452 h 512"/>
              <a:gd name="T36" fmla="*/ 148 w 513"/>
              <a:gd name="T37" fmla="*/ 488 h 512"/>
              <a:gd name="T38" fmla="*/ 188 w 513"/>
              <a:gd name="T39" fmla="*/ 479 h 512"/>
              <a:gd name="T40" fmla="*/ 209 w 513"/>
              <a:gd name="T41" fmla="*/ 485 h 512"/>
              <a:gd name="T42" fmla="*/ 240 w 513"/>
              <a:gd name="T43" fmla="*/ 512 h 512"/>
              <a:gd name="T44" fmla="*/ 273 w 513"/>
              <a:gd name="T45" fmla="*/ 489 h 512"/>
              <a:gd name="T46" fmla="*/ 295 w 513"/>
              <a:gd name="T47" fmla="*/ 486 h 512"/>
              <a:gd name="T48" fmla="*/ 333 w 513"/>
              <a:gd name="T49" fmla="*/ 500 h 512"/>
              <a:gd name="T50" fmla="*/ 357 w 513"/>
              <a:gd name="T51" fmla="*/ 467 h 512"/>
              <a:gd name="T52" fmla="*/ 376 w 513"/>
              <a:gd name="T53" fmla="*/ 457 h 512"/>
              <a:gd name="T54" fmla="*/ 417 w 513"/>
              <a:gd name="T55" fmla="*/ 456 h 512"/>
              <a:gd name="T56" fmla="*/ 426 w 513"/>
              <a:gd name="T57" fmla="*/ 417 h 512"/>
              <a:gd name="T58" fmla="*/ 441 w 513"/>
              <a:gd name="T59" fmla="*/ 400 h 512"/>
              <a:gd name="T60" fmla="*/ 478 w 513"/>
              <a:gd name="T61" fmla="*/ 385 h 512"/>
              <a:gd name="T62" fmla="*/ 473 w 513"/>
              <a:gd name="T63" fmla="*/ 344 h 512"/>
              <a:gd name="T64" fmla="*/ 480 w 513"/>
              <a:gd name="T65" fmla="*/ 324 h 512"/>
              <a:gd name="T66" fmla="*/ 510 w 513"/>
              <a:gd name="T67" fmla="*/ 296 h 512"/>
              <a:gd name="T68" fmla="*/ 490 w 513"/>
              <a:gd name="T69" fmla="*/ 260 h 512"/>
              <a:gd name="T70" fmla="*/ 490 w 513"/>
              <a:gd name="T71" fmla="*/ 238 h 512"/>
              <a:gd name="T72" fmla="*/ 507 w 513"/>
              <a:gd name="T73" fmla="*/ 202 h 512"/>
              <a:gd name="T74" fmla="*/ 476 w 513"/>
              <a:gd name="T75" fmla="*/ 175 h 512"/>
              <a:gd name="T76" fmla="*/ 468 w 513"/>
              <a:gd name="T77" fmla="*/ 155 h 512"/>
              <a:gd name="T78" fmla="*/ 471 w 513"/>
              <a:gd name="T79" fmla="*/ 115 h 512"/>
              <a:gd name="T80" fmla="*/ 432 w 513"/>
              <a:gd name="T81" fmla="*/ 101 h 512"/>
              <a:gd name="T82" fmla="*/ 417 w 513"/>
              <a:gd name="T83" fmla="*/ 86 h 512"/>
              <a:gd name="T84" fmla="*/ 405 w 513"/>
              <a:gd name="T85" fmla="*/ 47 h 512"/>
              <a:gd name="T86" fmla="*/ 365 w 513"/>
              <a:gd name="T87" fmla="*/ 48 h 512"/>
              <a:gd name="T88" fmla="*/ 345 w 513"/>
              <a:gd name="T89" fmla="*/ 39 h 512"/>
              <a:gd name="T90" fmla="*/ 320 w 513"/>
              <a:gd name="T91" fmla="*/ 7 h 512"/>
              <a:gd name="T92" fmla="*/ 282 w 513"/>
              <a:gd name="T93" fmla="*/ 23 h 512"/>
              <a:gd name="T94" fmla="*/ 260 w 513"/>
              <a:gd name="T95" fmla="*/ 22 h 512"/>
              <a:gd name="T96" fmla="*/ 226 w 513"/>
              <a:gd name="T97" fmla="*/ 1 h 512"/>
              <a:gd name="T98" fmla="*/ 197 w 513"/>
              <a:gd name="T99" fmla="*/ 30 h 512"/>
              <a:gd name="T100" fmla="*/ 176 w 513"/>
              <a:gd name="T101" fmla="*/ 36 h 512"/>
              <a:gd name="T102" fmla="*/ 407 w 513"/>
              <a:gd name="T103" fmla="*/ 207 h 512"/>
              <a:gd name="T104" fmla="*/ 106 w 513"/>
              <a:gd name="T105" fmla="*/ 304 h 512"/>
              <a:gd name="T106" fmla="*/ 407 w 513"/>
              <a:gd name="T107" fmla="*/ 20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3" h="512">
                <a:moveTo>
                  <a:pt x="156" y="44"/>
                </a:moveTo>
                <a:cubicBezTo>
                  <a:pt x="136" y="29"/>
                  <a:pt x="136" y="29"/>
                  <a:pt x="136" y="29"/>
                </a:cubicBezTo>
                <a:cubicBezTo>
                  <a:pt x="137" y="55"/>
                  <a:pt x="137" y="55"/>
                  <a:pt x="137" y="55"/>
                </a:cubicBezTo>
                <a:cubicBezTo>
                  <a:pt x="137" y="64"/>
                  <a:pt x="127" y="70"/>
                  <a:pt x="119" y="66"/>
                </a:cubicBezTo>
                <a:cubicBezTo>
                  <a:pt x="96" y="55"/>
                  <a:pt x="96" y="55"/>
                  <a:pt x="96" y="55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4" y="89"/>
                  <a:pt x="96" y="97"/>
                  <a:pt x="87" y="95"/>
                </a:cubicBezTo>
                <a:cubicBezTo>
                  <a:pt x="62" y="88"/>
                  <a:pt x="62" y="88"/>
                  <a:pt x="62" y="88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6" y="120"/>
                  <a:pt x="69" y="129"/>
                  <a:pt x="60" y="129"/>
                </a:cubicBezTo>
                <a:cubicBezTo>
                  <a:pt x="35" y="127"/>
                  <a:pt x="35" y="127"/>
                  <a:pt x="35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4" y="156"/>
                  <a:pt x="49" y="166"/>
                  <a:pt x="40" y="167"/>
                </a:cubicBezTo>
                <a:cubicBezTo>
                  <a:pt x="15" y="170"/>
                  <a:pt x="15" y="170"/>
                  <a:pt x="15" y="17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9" y="194"/>
                  <a:pt x="36" y="206"/>
                  <a:pt x="27" y="208"/>
                </a:cubicBezTo>
                <a:cubicBezTo>
                  <a:pt x="3" y="216"/>
                  <a:pt x="3" y="216"/>
                  <a:pt x="3" y="216"/>
                </a:cubicBezTo>
                <a:cubicBezTo>
                  <a:pt x="24" y="230"/>
                  <a:pt x="24" y="230"/>
                  <a:pt x="24" y="230"/>
                </a:cubicBezTo>
                <a:cubicBezTo>
                  <a:pt x="32" y="235"/>
                  <a:pt x="31" y="247"/>
                  <a:pt x="22" y="251"/>
                </a:cubicBezTo>
                <a:cubicBezTo>
                  <a:pt x="0" y="263"/>
                  <a:pt x="0" y="263"/>
                  <a:pt x="0" y="263"/>
                </a:cubicBezTo>
                <a:cubicBezTo>
                  <a:pt x="23" y="273"/>
                  <a:pt x="23" y="273"/>
                  <a:pt x="23" y="273"/>
                </a:cubicBezTo>
                <a:cubicBezTo>
                  <a:pt x="32" y="277"/>
                  <a:pt x="33" y="289"/>
                  <a:pt x="26" y="294"/>
                </a:cubicBezTo>
                <a:cubicBezTo>
                  <a:pt x="6" y="310"/>
                  <a:pt x="6" y="310"/>
                  <a:pt x="6" y="310"/>
                </a:cubicBezTo>
                <a:cubicBezTo>
                  <a:pt x="30" y="316"/>
                  <a:pt x="30" y="316"/>
                  <a:pt x="30" y="316"/>
                </a:cubicBezTo>
                <a:cubicBezTo>
                  <a:pt x="39" y="318"/>
                  <a:pt x="43" y="329"/>
                  <a:pt x="37" y="336"/>
                </a:cubicBezTo>
                <a:cubicBezTo>
                  <a:pt x="20" y="355"/>
                  <a:pt x="20" y="355"/>
                  <a:pt x="20" y="355"/>
                </a:cubicBezTo>
                <a:cubicBezTo>
                  <a:pt x="45" y="356"/>
                  <a:pt x="45" y="356"/>
                  <a:pt x="45" y="356"/>
                </a:cubicBezTo>
                <a:cubicBezTo>
                  <a:pt x="54" y="357"/>
                  <a:pt x="60" y="367"/>
                  <a:pt x="55" y="375"/>
                </a:cubicBezTo>
                <a:cubicBezTo>
                  <a:pt x="42" y="397"/>
                  <a:pt x="42" y="397"/>
                  <a:pt x="42" y="397"/>
                </a:cubicBezTo>
                <a:cubicBezTo>
                  <a:pt x="67" y="393"/>
                  <a:pt x="67" y="393"/>
                  <a:pt x="67" y="393"/>
                </a:cubicBezTo>
                <a:cubicBezTo>
                  <a:pt x="76" y="392"/>
                  <a:pt x="84" y="401"/>
                  <a:pt x="80" y="410"/>
                </a:cubicBezTo>
                <a:cubicBezTo>
                  <a:pt x="72" y="434"/>
                  <a:pt x="72" y="434"/>
                  <a:pt x="72" y="434"/>
                </a:cubicBezTo>
                <a:cubicBezTo>
                  <a:pt x="96" y="426"/>
                  <a:pt x="96" y="426"/>
                  <a:pt x="96" y="426"/>
                </a:cubicBezTo>
                <a:cubicBezTo>
                  <a:pt x="105" y="423"/>
                  <a:pt x="113" y="430"/>
                  <a:pt x="112" y="440"/>
                </a:cubicBezTo>
                <a:cubicBezTo>
                  <a:pt x="108" y="465"/>
                  <a:pt x="108" y="465"/>
                  <a:pt x="108" y="465"/>
                </a:cubicBezTo>
                <a:cubicBezTo>
                  <a:pt x="130" y="452"/>
                  <a:pt x="130" y="452"/>
                  <a:pt x="130" y="452"/>
                </a:cubicBezTo>
                <a:cubicBezTo>
                  <a:pt x="138" y="448"/>
                  <a:pt x="148" y="454"/>
                  <a:pt x="148" y="463"/>
                </a:cubicBezTo>
                <a:cubicBezTo>
                  <a:pt x="148" y="488"/>
                  <a:pt x="148" y="488"/>
                  <a:pt x="148" y="488"/>
                </a:cubicBezTo>
                <a:cubicBezTo>
                  <a:pt x="168" y="472"/>
                  <a:pt x="168" y="472"/>
                  <a:pt x="168" y="472"/>
                </a:cubicBezTo>
                <a:cubicBezTo>
                  <a:pt x="175" y="466"/>
                  <a:pt x="186" y="470"/>
                  <a:pt x="188" y="479"/>
                </a:cubicBezTo>
                <a:cubicBezTo>
                  <a:pt x="193" y="504"/>
                  <a:pt x="193" y="504"/>
                  <a:pt x="193" y="504"/>
                </a:cubicBezTo>
                <a:cubicBezTo>
                  <a:pt x="209" y="485"/>
                  <a:pt x="209" y="485"/>
                  <a:pt x="209" y="485"/>
                </a:cubicBezTo>
                <a:cubicBezTo>
                  <a:pt x="215" y="478"/>
                  <a:pt x="227" y="479"/>
                  <a:pt x="230" y="488"/>
                </a:cubicBezTo>
                <a:cubicBezTo>
                  <a:pt x="240" y="512"/>
                  <a:pt x="240" y="512"/>
                  <a:pt x="240" y="512"/>
                </a:cubicBezTo>
                <a:cubicBezTo>
                  <a:pt x="252" y="490"/>
                  <a:pt x="252" y="490"/>
                  <a:pt x="252" y="490"/>
                </a:cubicBezTo>
                <a:cubicBezTo>
                  <a:pt x="257" y="481"/>
                  <a:pt x="268" y="481"/>
                  <a:pt x="273" y="489"/>
                </a:cubicBezTo>
                <a:cubicBezTo>
                  <a:pt x="287" y="510"/>
                  <a:pt x="287" y="510"/>
                  <a:pt x="287" y="510"/>
                </a:cubicBezTo>
                <a:cubicBezTo>
                  <a:pt x="295" y="486"/>
                  <a:pt x="295" y="486"/>
                  <a:pt x="295" y="486"/>
                </a:cubicBezTo>
                <a:cubicBezTo>
                  <a:pt x="298" y="477"/>
                  <a:pt x="310" y="475"/>
                  <a:pt x="316" y="482"/>
                </a:cubicBezTo>
                <a:cubicBezTo>
                  <a:pt x="333" y="500"/>
                  <a:pt x="333" y="500"/>
                  <a:pt x="333" y="500"/>
                </a:cubicBezTo>
                <a:cubicBezTo>
                  <a:pt x="337" y="475"/>
                  <a:pt x="337" y="475"/>
                  <a:pt x="337" y="475"/>
                </a:cubicBezTo>
                <a:cubicBezTo>
                  <a:pt x="338" y="466"/>
                  <a:pt x="349" y="462"/>
                  <a:pt x="357" y="467"/>
                </a:cubicBezTo>
                <a:cubicBezTo>
                  <a:pt x="377" y="482"/>
                  <a:pt x="377" y="482"/>
                  <a:pt x="377" y="482"/>
                </a:cubicBezTo>
                <a:cubicBezTo>
                  <a:pt x="376" y="457"/>
                  <a:pt x="376" y="457"/>
                  <a:pt x="376" y="457"/>
                </a:cubicBezTo>
                <a:cubicBezTo>
                  <a:pt x="376" y="447"/>
                  <a:pt x="385" y="441"/>
                  <a:pt x="394" y="445"/>
                </a:cubicBezTo>
                <a:cubicBezTo>
                  <a:pt x="417" y="456"/>
                  <a:pt x="417" y="456"/>
                  <a:pt x="417" y="456"/>
                </a:cubicBezTo>
                <a:cubicBezTo>
                  <a:pt x="411" y="431"/>
                  <a:pt x="411" y="431"/>
                  <a:pt x="411" y="431"/>
                </a:cubicBezTo>
                <a:cubicBezTo>
                  <a:pt x="409" y="422"/>
                  <a:pt x="417" y="414"/>
                  <a:pt x="426" y="417"/>
                </a:cubicBezTo>
                <a:cubicBezTo>
                  <a:pt x="451" y="423"/>
                  <a:pt x="451" y="423"/>
                  <a:pt x="451" y="423"/>
                </a:cubicBezTo>
                <a:cubicBezTo>
                  <a:pt x="441" y="400"/>
                  <a:pt x="441" y="400"/>
                  <a:pt x="441" y="400"/>
                </a:cubicBezTo>
                <a:cubicBezTo>
                  <a:pt x="437" y="391"/>
                  <a:pt x="444" y="382"/>
                  <a:pt x="453" y="383"/>
                </a:cubicBezTo>
                <a:cubicBezTo>
                  <a:pt x="478" y="385"/>
                  <a:pt x="478" y="385"/>
                  <a:pt x="478" y="385"/>
                </a:cubicBezTo>
                <a:cubicBezTo>
                  <a:pt x="464" y="364"/>
                  <a:pt x="464" y="364"/>
                  <a:pt x="464" y="364"/>
                </a:cubicBezTo>
                <a:cubicBezTo>
                  <a:pt x="459" y="356"/>
                  <a:pt x="464" y="345"/>
                  <a:pt x="473" y="344"/>
                </a:cubicBezTo>
                <a:cubicBezTo>
                  <a:pt x="498" y="342"/>
                  <a:pt x="498" y="342"/>
                  <a:pt x="498" y="342"/>
                </a:cubicBezTo>
                <a:cubicBezTo>
                  <a:pt x="480" y="324"/>
                  <a:pt x="480" y="324"/>
                  <a:pt x="480" y="324"/>
                </a:cubicBezTo>
                <a:cubicBezTo>
                  <a:pt x="474" y="317"/>
                  <a:pt x="476" y="306"/>
                  <a:pt x="485" y="303"/>
                </a:cubicBezTo>
                <a:cubicBezTo>
                  <a:pt x="510" y="296"/>
                  <a:pt x="510" y="296"/>
                  <a:pt x="510" y="296"/>
                </a:cubicBezTo>
                <a:cubicBezTo>
                  <a:pt x="489" y="281"/>
                  <a:pt x="489" y="281"/>
                  <a:pt x="489" y="281"/>
                </a:cubicBezTo>
                <a:cubicBezTo>
                  <a:pt x="481" y="276"/>
                  <a:pt x="482" y="264"/>
                  <a:pt x="490" y="260"/>
                </a:cubicBezTo>
                <a:cubicBezTo>
                  <a:pt x="513" y="249"/>
                  <a:pt x="513" y="249"/>
                  <a:pt x="513" y="249"/>
                </a:cubicBezTo>
                <a:cubicBezTo>
                  <a:pt x="490" y="238"/>
                  <a:pt x="490" y="238"/>
                  <a:pt x="490" y="238"/>
                </a:cubicBezTo>
                <a:cubicBezTo>
                  <a:pt x="481" y="234"/>
                  <a:pt x="480" y="223"/>
                  <a:pt x="487" y="217"/>
                </a:cubicBezTo>
                <a:cubicBezTo>
                  <a:pt x="507" y="202"/>
                  <a:pt x="507" y="202"/>
                  <a:pt x="507" y="202"/>
                </a:cubicBezTo>
                <a:cubicBezTo>
                  <a:pt x="482" y="196"/>
                  <a:pt x="482" y="196"/>
                  <a:pt x="482" y="196"/>
                </a:cubicBezTo>
                <a:cubicBezTo>
                  <a:pt x="473" y="193"/>
                  <a:pt x="470" y="182"/>
                  <a:pt x="476" y="175"/>
                </a:cubicBezTo>
                <a:cubicBezTo>
                  <a:pt x="493" y="156"/>
                  <a:pt x="493" y="156"/>
                  <a:pt x="493" y="156"/>
                </a:cubicBezTo>
                <a:cubicBezTo>
                  <a:pt x="468" y="155"/>
                  <a:pt x="468" y="155"/>
                  <a:pt x="468" y="155"/>
                </a:cubicBezTo>
                <a:cubicBezTo>
                  <a:pt x="458" y="155"/>
                  <a:pt x="453" y="144"/>
                  <a:pt x="458" y="136"/>
                </a:cubicBezTo>
                <a:cubicBezTo>
                  <a:pt x="471" y="115"/>
                  <a:pt x="471" y="115"/>
                  <a:pt x="471" y="115"/>
                </a:cubicBezTo>
                <a:cubicBezTo>
                  <a:pt x="445" y="118"/>
                  <a:pt x="445" y="118"/>
                  <a:pt x="445" y="118"/>
                </a:cubicBezTo>
                <a:cubicBezTo>
                  <a:pt x="436" y="119"/>
                  <a:pt x="429" y="110"/>
                  <a:pt x="432" y="101"/>
                </a:cubicBezTo>
                <a:cubicBezTo>
                  <a:pt x="441" y="78"/>
                  <a:pt x="441" y="78"/>
                  <a:pt x="441" y="78"/>
                </a:cubicBezTo>
                <a:cubicBezTo>
                  <a:pt x="417" y="86"/>
                  <a:pt x="417" y="86"/>
                  <a:pt x="417" y="86"/>
                </a:cubicBezTo>
                <a:cubicBezTo>
                  <a:pt x="408" y="89"/>
                  <a:pt x="399" y="81"/>
                  <a:pt x="401" y="72"/>
                </a:cubicBezTo>
                <a:cubicBezTo>
                  <a:pt x="405" y="47"/>
                  <a:pt x="405" y="47"/>
                  <a:pt x="405" y="47"/>
                </a:cubicBezTo>
                <a:cubicBezTo>
                  <a:pt x="383" y="59"/>
                  <a:pt x="383" y="59"/>
                  <a:pt x="383" y="59"/>
                </a:cubicBezTo>
                <a:cubicBezTo>
                  <a:pt x="375" y="63"/>
                  <a:pt x="365" y="58"/>
                  <a:pt x="365" y="48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37" y="45"/>
                  <a:pt x="326" y="41"/>
                  <a:pt x="325" y="32"/>
                </a:cubicBezTo>
                <a:cubicBezTo>
                  <a:pt x="320" y="7"/>
                  <a:pt x="320" y="7"/>
                  <a:pt x="320" y="7"/>
                </a:cubicBezTo>
                <a:cubicBezTo>
                  <a:pt x="303" y="27"/>
                  <a:pt x="303" y="27"/>
                  <a:pt x="303" y="27"/>
                </a:cubicBezTo>
                <a:cubicBezTo>
                  <a:pt x="297" y="34"/>
                  <a:pt x="286" y="32"/>
                  <a:pt x="282" y="23"/>
                </a:cubicBezTo>
                <a:cubicBezTo>
                  <a:pt x="273" y="0"/>
                  <a:pt x="273" y="0"/>
                  <a:pt x="273" y="0"/>
                </a:cubicBezTo>
                <a:cubicBezTo>
                  <a:pt x="260" y="22"/>
                  <a:pt x="260" y="22"/>
                  <a:pt x="260" y="22"/>
                </a:cubicBezTo>
                <a:cubicBezTo>
                  <a:pt x="256" y="30"/>
                  <a:pt x="244" y="30"/>
                  <a:pt x="239" y="22"/>
                </a:cubicBezTo>
                <a:cubicBezTo>
                  <a:pt x="226" y="1"/>
                  <a:pt x="226" y="1"/>
                  <a:pt x="226" y="1"/>
                </a:cubicBezTo>
                <a:cubicBezTo>
                  <a:pt x="217" y="25"/>
                  <a:pt x="217" y="25"/>
                  <a:pt x="217" y="25"/>
                </a:cubicBezTo>
                <a:cubicBezTo>
                  <a:pt x="214" y="34"/>
                  <a:pt x="203" y="36"/>
                  <a:pt x="197" y="30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76" y="36"/>
                  <a:pt x="176" y="36"/>
                  <a:pt x="176" y="36"/>
                </a:cubicBezTo>
                <a:cubicBezTo>
                  <a:pt x="174" y="45"/>
                  <a:pt x="164" y="50"/>
                  <a:pt x="156" y="44"/>
                </a:cubicBezTo>
                <a:close/>
                <a:moveTo>
                  <a:pt x="407" y="207"/>
                </a:moveTo>
                <a:cubicBezTo>
                  <a:pt x="434" y="290"/>
                  <a:pt x="388" y="379"/>
                  <a:pt x="305" y="406"/>
                </a:cubicBezTo>
                <a:cubicBezTo>
                  <a:pt x="222" y="433"/>
                  <a:pt x="133" y="387"/>
                  <a:pt x="106" y="304"/>
                </a:cubicBezTo>
                <a:cubicBezTo>
                  <a:pt x="79" y="221"/>
                  <a:pt x="125" y="132"/>
                  <a:pt x="208" y="105"/>
                </a:cubicBezTo>
                <a:cubicBezTo>
                  <a:pt x="291" y="78"/>
                  <a:pt x="380" y="124"/>
                  <a:pt x="407" y="207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53"/>
          <p:cNvSpPr>
            <a:spLocks noEditPoints="1"/>
          </p:cNvSpPr>
          <p:nvPr/>
        </p:nvSpPr>
        <p:spPr bwMode="auto">
          <a:xfrm>
            <a:off x="6195862" y="2748735"/>
            <a:ext cx="319294" cy="36110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íślîďe"/>
          <p:cNvSpPr/>
          <p:nvPr/>
        </p:nvSpPr>
        <p:spPr bwMode="auto">
          <a:xfrm>
            <a:off x="8478165" y="2401096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4" name="íṣḻíde"/>
          <p:cNvSpPr txBox="1"/>
          <p:nvPr/>
        </p:nvSpPr>
        <p:spPr bwMode="auto">
          <a:xfrm>
            <a:off x="8478164" y="1959292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5" name="íślîďe"/>
          <p:cNvSpPr/>
          <p:nvPr/>
        </p:nvSpPr>
        <p:spPr bwMode="auto">
          <a:xfrm>
            <a:off x="7835682" y="397889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6" name="íṣḻíde"/>
          <p:cNvSpPr txBox="1"/>
          <p:nvPr/>
        </p:nvSpPr>
        <p:spPr bwMode="auto">
          <a:xfrm>
            <a:off x="7835681" y="353709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7" name="íślîďe"/>
          <p:cNvSpPr/>
          <p:nvPr/>
        </p:nvSpPr>
        <p:spPr bwMode="auto">
          <a:xfrm>
            <a:off x="6732850" y="54794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8" name="íṣḻíde"/>
          <p:cNvSpPr txBox="1"/>
          <p:nvPr/>
        </p:nvSpPr>
        <p:spPr bwMode="auto">
          <a:xfrm>
            <a:off x="6732849" y="50376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9" name="íślîďe"/>
          <p:cNvSpPr/>
          <p:nvPr/>
        </p:nvSpPr>
        <p:spPr bwMode="auto">
          <a:xfrm>
            <a:off x="1366483" y="416298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0" name="íṣḻíde"/>
          <p:cNvSpPr txBox="1"/>
          <p:nvPr/>
        </p:nvSpPr>
        <p:spPr bwMode="auto">
          <a:xfrm>
            <a:off x="1366482" y="372118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1" name="íślîďe"/>
          <p:cNvSpPr/>
          <p:nvPr/>
        </p:nvSpPr>
        <p:spPr bwMode="auto">
          <a:xfrm>
            <a:off x="2214321" y="237761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2214320" y="193581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工作完成情况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3" y="3024215"/>
              <a:ext cx="3458521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TWO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Up Arrow 64"/>
          <p:cNvSpPr/>
          <p:nvPr/>
        </p:nvSpPr>
        <p:spPr>
          <a:xfrm>
            <a:off x="5969438" y="2183450"/>
            <a:ext cx="391431" cy="4360251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8" name="Bent Arrow 65"/>
          <p:cNvSpPr/>
          <p:nvPr/>
        </p:nvSpPr>
        <p:spPr>
          <a:xfrm>
            <a:off x="6066162" y="2941145"/>
            <a:ext cx="2469334" cy="3602556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/>
              <a:ea typeface="+mn-ea"/>
            </a:endParaRPr>
          </a:p>
        </p:txBody>
      </p:sp>
      <p:sp>
        <p:nvSpPr>
          <p:cNvPr id="19" name="Bent Arrow 53"/>
          <p:cNvSpPr/>
          <p:nvPr/>
        </p:nvSpPr>
        <p:spPr>
          <a:xfrm flipH="1">
            <a:off x="3817728" y="3665677"/>
            <a:ext cx="2469334" cy="2878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/>
              <a:ea typeface="+mn-ea"/>
            </a:endParaRPr>
          </a:p>
        </p:txBody>
      </p:sp>
      <p:sp>
        <p:nvSpPr>
          <p:cNvPr id="20" name="Bent Arrow 50"/>
          <p:cNvSpPr/>
          <p:nvPr/>
        </p:nvSpPr>
        <p:spPr>
          <a:xfrm>
            <a:off x="6067347" y="4068197"/>
            <a:ext cx="2190980" cy="2475505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/>
              <a:ea typeface="+mn-ea"/>
            </a:endParaRPr>
          </a:p>
        </p:txBody>
      </p:sp>
      <p:sp>
        <p:nvSpPr>
          <p:cNvPr id="21" name="Bent Arrow 56"/>
          <p:cNvSpPr/>
          <p:nvPr/>
        </p:nvSpPr>
        <p:spPr>
          <a:xfrm flipH="1">
            <a:off x="4404651" y="4697225"/>
            <a:ext cx="1882413" cy="184647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/>
              <a:ea typeface="+mn-ea"/>
            </a:endParaRPr>
          </a:p>
        </p:txBody>
      </p:sp>
      <p:sp>
        <p:nvSpPr>
          <p:cNvPr id="27" name="Freeform 245"/>
          <p:cNvSpPr/>
          <p:nvPr/>
        </p:nvSpPr>
        <p:spPr bwMode="auto">
          <a:xfrm>
            <a:off x="5449676" y="5178882"/>
            <a:ext cx="350341" cy="35034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6442313" y="2426892"/>
            <a:ext cx="391288" cy="39128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Freeform 217"/>
          <p:cNvSpPr>
            <a:spLocks noEditPoints="1"/>
          </p:cNvSpPr>
          <p:nvPr/>
        </p:nvSpPr>
        <p:spPr bwMode="auto">
          <a:xfrm>
            <a:off x="5504091" y="4170504"/>
            <a:ext cx="400279" cy="30021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0" name="Freeform 216"/>
          <p:cNvSpPr>
            <a:spLocks noEditPoints="1"/>
          </p:cNvSpPr>
          <p:nvPr/>
        </p:nvSpPr>
        <p:spPr bwMode="auto">
          <a:xfrm>
            <a:off x="6455437" y="4548356"/>
            <a:ext cx="358246" cy="36068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6418763" y="3445971"/>
            <a:ext cx="320494" cy="30021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íślîďe"/>
          <p:cNvSpPr/>
          <p:nvPr/>
        </p:nvSpPr>
        <p:spPr bwMode="auto">
          <a:xfrm>
            <a:off x="8593391" y="303908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3" name="íṣḻíde"/>
          <p:cNvSpPr txBox="1"/>
          <p:nvPr/>
        </p:nvSpPr>
        <p:spPr bwMode="auto">
          <a:xfrm>
            <a:off x="8593390" y="259727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4" name="íślîďe"/>
          <p:cNvSpPr/>
          <p:nvPr/>
        </p:nvSpPr>
        <p:spPr bwMode="auto">
          <a:xfrm>
            <a:off x="7462714" y="50049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5" name="íṣḻíde"/>
          <p:cNvSpPr txBox="1"/>
          <p:nvPr/>
        </p:nvSpPr>
        <p:spPr bwMode="auto">
          <a:xfrm>
            <a:off x="7462713" y="45631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íślîďe"/>
          <p:cNvSpPr/>
          <p:nvPr/>
        </p:nvSpPr>
        <p:spPr bwMode="auto">
          <a:xfrm>
            <a:off x="4677369" y="118896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íṣḻíde"/>
          <p:cNvSpPr txBox="1"/>
          <p:nvPr/>
        </p:nvSpPr>
        <p:spPr bwMode="auto">
          <a:xfrm>
            <a:off x="4677368" y="74716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3" name="íślîďe"/>
          <p:cNvSpPr/>
          <p:nvPr/>
        </p:nvSpPr>
        <p:spPr bwMode="auto">
          <a:xfrm>
            <a:off x="1391812" y="27220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391811" y="22802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1391812" y="43667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1391811" y="39249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2004</Words>
  <Application>Microsoft Office PowerPoint</Application>
  <PresentationFormat>宽屏</PresentationFormat>
  <Paragraphs>426</Paragraphs>
  <Slides>32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Agency FB</vt:lpstr>
      <vt:lpstr>Arial Unicode MS</vt:lpstr>
      <vt:lpstr>Gill Sans</vt:lpstr>
      <vt:lpstr>Helvetica Condensed</vt:lpstr>
      <vt:lpstr>MS PGothic</vt:lpstr>
      <vt:lpstr>Open Sans</vt:lpstr>
      <vt:lpstr>Roboto Bold</vt:lpstr>
      <vt:lpstr>宋体</vt:lpstr>
      <vt:lpstr>微软雅黑</vt:lpstr>
      <vt:lpstr>Arial</vt:lpstr>
      <vt:lpstr>Calibri</vt:lpstr>
      <vt:lpstr>Franklin Gothic Medium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moba n.com</dc:description>
  <cp:lastModifiedBy>YANGs</cp:lastModifiedBy>
  <cp:revision>20</cp:revision>
  <dcterms:created xsi:type="dcterms:W3CDTF">2019-03-07T23:40:00Z</dcterms:created>
  <dcterms:modified xsi:type="dcterms:W3CDTF">2020-09-24T13:32:29Z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2052-11.1.0.8500</vt:lpwstr>
  </property>
</Properties>
</file>