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19"/>
  </p:notesMasterIdLst>
  <p:sldIdLst>
    <p:sldId id="263" r:id="rId3"/>
    <p:sldId id="265" r:id="rId4"/>
    <p:sldId id="274" r:id="rId5"/>
    <p:sldId id="267" r:id="rId6"/>
    <p:sldId id="268" r:id="rId7"/>
    <p:sldId id="269" r:id="rId8"/>
    <p:sldId id="271" r:id="rId9"/>
    <p:sldId id="275" r:id="rId10"/>
    <p:sldId id="272" r:id="rId11"/>
    <p:sldId id="270" r:id="rId12"/>
    <p:sldId id="266" r:id="rId13"/>
    <p:sldId id="283" r:id="rId14"/>
    <p:sldId id="273" r:id="rId15"/>
    <p:sldId id="281" r:id="rId16"/>
    <p:sldId id="280" r:id="rId17"/>
    <p:sldId id="284"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50" userDrawn="1">
          <p15:clr>
            <a:srgbClr val="A4A3A4"/>
          </p15:clr>
        </p15:guide>
        <p15:guide id="2" pos="710" userDrawn="1">
          <p15:clr>
            <a:srgbClr val="A4A3A4"/>
          </p15:clr>
        </p15:guide>
        <p15:guide id="3" pos="52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ng tiange02" initials="xt" lastIdx="1" clrIdx="0">
    <p:extLst>
      <p:ext uri="{19B8F6BF-5375-455C-9EA6-DF929625EA0E}">
        <p15:presenceInfo xmlns:p15="http://schemas.microsoft.com/office/powerpoint/2012/main" userId="048df4145e9adf3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4D9F8"/>
    <a:srgbClr val="0070AC"/>
    <a:srgbClr val="00B1E7"/>
    <a:srgbClr val="068F78"/>
    <a:srgbClr val="797C7D"/>
    <a:srgbClr val="111215"/>
    <a:srgbClr val="2BC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91" autoAdjust="0"/>
    <p:restoredTop sz="94660"/>
  </p:normalViewPr>
  <p:slideViewPr>
    <p:cSldViewPr snapToGrid="0" showGuides="1">
      <p:cViewPr varScale="1">
        <p:scale>
          <a:sx n="101" d="100"/>
          <a:sy n="101" d="100"/>
        </p:scale>
        <p:origin x="642" y="138"/>
      </p:cViewPr>
      <p:guideLst>
        <p:guide orient="horz" pos="550"/>
        <p:guide pos="710"/>
        <p:guide pos="5292"/>
      </p:guideLst>
    </p:cSldViewPr>
  </p:slideViewPr>
  <p:notesTextViewPr>
    <p:cViewPr>
      <p:scale>
        <a:sx n="3" d="2"/>
        <a:sy n="3" d="2"/>
      </p:scale>
      <p:origin x="0" y="0"/>
    </p:cViewPr>
  </p:notesTextViewPr>
  <p:sorterViewPr>
    <p:cViewPr>
      <p:scale>
        <a:sx n="75" d="100"/>
        <a:sy n="75" d="100"/>
      </p:scale>
      <p:origin x="0" y="0"/>
    </p:cViewPr>
  </p:sorter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1-129C-44E3-9DD1-43A5025C3CFB}"/>
              </c:ext>
            </c:extLst>
          </c:dPt>
          <c:dPt>
            <c:idx val="1"/>
            <c:bubble3D val="0"/>
            <c:spPr>
              <a:solidFill>
                <a:schemeClr val="accent3">
                  <a:alpha val="30000"/>
                </a:schemeClr>
              </a:solidFill>
              <a:ln w="19050">
                <a:noFill/>
              </a:ln>
              <a:effectLst/>
            </c:spPr>
            <c:extLst xmlns:c16r2="http://schemas.microsoft.com/office/drawing/2015/06/chart">
              <c:ext xmlns:c16="http://schemas.microsoft.com/office/drawing/2014/chart" uri="{C3380CC4-5D6E-409C-BE32-E72D297353CC}">
                <c16:uniqueId val="{00000003-129C-44E3-9DD1-43A5025C3CFB}"/>
              </c:ext>
            </c:extLst>
          </c:dPt>
          <c:cat>
            <c:strRef>
              <c:f>Sheet1!$A$2:$A$3</c:f>
              <c:strCache>
                <c:ptCount val="2"/>
                <c:pt idx="0">
                  <c:v>编辑内容</c:v>
                </c:pt>
                <c:pt idx="1">
                  <c:v>第二季度</c:v>
                </c:pt>
              </c:strCache>
            </c:strRef>
          </c:cat>
          <c:val>
            <c:numRef>
              <c:f>Sheet1!$B$2:$B$3</c:f>
              <c:numCache>
                <c:formatCode>0%</c:formatCode>
                <c:ptCount val="2"/>
                <c:pt idx="0">
                  <c:v>0.5</c:v>
                </c:pt>
                <c:pt idx="1">
                  <c:v>0.5</c:v>
                </c:pt>
              </c:numCache>
            </c:numRef>
          </c:val>
          <c:extLst xmlns:c16r2="http://schemas.microsoft.com/office/drawing/2015/06/chart">
            <c:ext xmlns:c16="http://schemas.microsoft.com/office/drawing/2014/chart" uri="{C3380CC4-5D6E-409C-BE32-E72D297353CC}">
              <c16:uniqueId val="{00000004-129C-44E3-9DD1-43A5025C3CFB}"/>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1-6A87-4407-AC91-BCF0FFA50988}"/>
              </c:ext>
            </c:extLst>
          </c:dPt>
          <c:dPt>
            <c:idx val="1"/>
            <c:bubble3D val="0"/>
            <c:spPr>
              <a:solidFill>
                <a:schemeClr val="accent3">
                  <a:alpha val="30000"/>
                </a:schemeClr>
              </a:solidFill>
              <a:ln w="19050">
                <a:noFill/>
              </a:ln>
              <a:effectLst/>
            </c:spPr>
            <c:extLst xmlns:c16r2="http://schemas.microsoft.com/office/drawing/2015/06/chart">
              <c:ext xmlns:c16="http://schemas.microsoft.com/office/drawing/2014/chart" uri="{C3380CC4-5D6E-409C-BE32-E72D297353CC}">
                <c16:uniqueId val="{00000003-6A87-4407-AC91-BCF0FFA50988}"/>
              </c:ext>
            </c:extLst>
          </c:dPt>
          <c:cat>
            <c:strRef>
              <c:f>Sheet1!$A$2:$A$3</c:f>
              <c:strCache>
                <c:ptCount val="2"/>
                <c:pt idx="0">
                  <c:v>编辑内容</c:v>
                </c:pt>
                <c:pt idx="1">
                  <c:v>编辑内容</c:v>
                </c:pt>
              </c:strCache>
            </c:strRef>
          </c:cat>
          <c:val>
            <c:numRef>
              <c:f>Sheet1!$B$2:$B$3</c:f>
              <c:numCache>
                <c:formatCode>0%</c:formatCode>
                <c:ptCount val="2"/>
                <c:pt idx="0">
                  <c:v>0.7</c:v>
                </c:pt>
                <c:pt idx="1">
                  <c:v>0.3</c:v>
                </c:pt>
              </c:numCache>
            </c:numRef>
          </c:val>
          <c:extLst xmlns:c16r2="http://schemas.microsoft.com/office/drawing/2015/06/chart">
            <c:ext xmlns:c16="http://schemas.microsoft.com/office/drawing/2014/chart" uri="{C3380CC4-5D6E-409C-BE32-E72D297353CC}">
              <c16:uniqueId val="{00000004-6A87-4407-AC91-BCF0FFA50988}"/>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F5A393-6657-4FB0-8D30-8F14CB11E459}" type="datetimeFigureOut">
              <a:rPr lang="zh-CN" altLang="en-US" smtClean="0"/>
              <a:t>2020/9/24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4F39BA-D89F-414B-A34F-7B5DB393A8A4}" type="slidenum">
              <a:rPr lang="zh-CN" altLang="en-US" smtClean="0"/>
              <a:t>‹#›</a:t>
            </a:fld>
            <a:endParaRPr lang="zh-CN" altLang="en-US"/>
          </a:p>
        </p:txBody>
      </p:sp>
    </p:spTree>
    <p:extLst>
      <p:ext uri="{BB962C8B-B14F-4D97-AF65-F5344CB8AC3E}">
        <p14:creationId xmlns:p14="http://schemas.microsoft.com/office/powerpoint/2010/main" val="1820159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背景图片编号：</a:t>
            </a:r>
            <a:r>
              <a:rPr lang="en-US" altLang="zh-CN"/>
              <a:t>34363399</a:t>
            </a:r>
            <a:endParaRPr lang="zh-CN" altLang="en-US"/>
          </a:p>
        </p:txBody>
      </p:sp>
      <p:sp>
        <p:nvSpPr>
          <p:cNvPr id="4" name="灯片编号占位符 3"/>
          <p:cNvSpPr>
            <a:spLocks noGrp="1"/>
          </p:cNvSpPr>
          <p:nvPr>
            <p:ph type="sldNum" sz="quarter" idx="5"/>
          </p:nvPr>
        </p:nvSpPr>
        <p:spPr/>
        <p:txBody>
          <a:bodyPr/>
          <a:lstStyle/>
          <a:p>
            <a:fld id="{95ECC528-5A79-45A9-9B0B-72FDE696A73B}" type="slidenum">
              <a:rPr lang="zh-CN" altLang="en-US" smtClean="0"/>
              <a:t>12</a:t>
            </a:fld>
            <a:endParaRPr lang="zh-CN" altLang="en-US"/>
          </a:p>
        </p:txBody>
      </p:sp>
    </p:spTree>
    <p:extLst>
      <p:ext uri="{BB962C8B-B14F-4D97-AF65-F5344CB8AC3E}">
        <p14:creationId xmlns:p14="http://schemas.microsoft.com/office/powerpoint/2010/main" val="2485231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A680D021-4BF9-4E43-B47E-55A2CF06D9CA}"/>
              </a:ext>
            </a:extLst>
          </p:cNvPr>
          <p:cNvSpPr>
            <a:spLocks noGrp="1"/>
          </p:cNvSpPr>
          <p:nvPr>
            <p:ph type="dt" sz="half" idx="10"/>
          </p:nvPr>
        </p:nvSpPr>
        <p:spPr/>
        <p:txBody>
          <a:bodyPr/>
          <a:lstStyle/>
          <a:p>
            <a:fld id="{2D5A1815-A454-4BF5-9AB0-29B42DAFBEB0}" type="datetimeFigureOut">
              <a:rPr lang="zh-CN" altLang="en-US" smtClean="0"/>
              <a:t>2020/9/24</a:t>
            </a:fld>
            <a:endParaRPr lang="zh-CN" altLang="en-US"/>
          </a:p>
        </p:txBody>
      </p:sp>
      <p:sp>
        <p:nvSpPr>
          <p:cNvPr id="5" name="页脚占位符 4">
            <a:extLst>
              <a:ext uri="{FF2B5EF4-FFF2-40B4-BE49-F238E27FC236}">
                <a16:creationId xmlns="" xmlns:a16="http://schemas.microsoft.com/office/drawing/2014/main" id="{51D6FBC1-5B2D-48C0-8701-09584B5173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C306893-F52D-42FC-9D94-E433E77ADC7C}"/>
              </a:ext>
            </a:extLst>
          </p:cNvPr>
          <p:cNvSpPr>
            <a:spLocks noGrp="1"/>
          </p:cNvSpPr>
          <p:nvPr>
            <p:ph type="sldNum" sz="quarter" idx="12"/>
          </p:nvPr>
        </p:nvSpPr>
        <p:spPr/>
        <p:txBody>
          <a:bodyPr/>
          <a:lstStyle/>
          <a:p>
            <a:fld id="{7A7BB52A-F9B9-4514-96E4-629058FD6D4F}" type="slidenum">
              <a:rPr lang="zh-CN" altLang="en-US" smtClean="0"/>
              <a:t>‹#›</a:t>
            </a:fld>
            <a:endParaRPr lang="zh-CN" altLang="en-US"/>
          </a:p>
        </p:txBody>
      </p:sp>
    </p:spTree>
    <p:extLst>
      <p:ext uri="{BB962C8B-B14F-4D97-AF65-F5344CB8AC3E}">
        <p14:creationId xmlns:p14="http://schemas.microsoft.com/office/powerpoint/2010/main" val="1327095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324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966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7D811FFA-B957-4687-9D0E-E798457411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5A1815-A454-4BF5-9AB0-29B42DAFBEB0}" type="datetimeFigureOut">
              <a:rPr lang="zh-CN" altLang="en-US" smtClean="0"/>
              <a:t>2020/9/24</a:t>
            </a:fld>
            <a:endParaRPr lang="zh-CN" altLang="en-US"/>
          </a:p>
        </p:txBody>
      </p:sp>
      <p:sp>
        <p:nvSpPr>
          <p:cNvPr id="5" name="页脚占位符 4">
            <a:extLst>
              <a:ext uri="{FF2B5EF4-FFF2-40B4-BE49-F238E27FC236}">
                <a16:creationId xmlns="" xmlns:a16="http://schemas.microsoft.com/office/drawing/2014/main" id="{8FCB035B-4A20-44D4-B270-A1EF55D43B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589D21C7-CE45-40FD-8C28-3A886266E5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7BB52A-F9B9-4514-96E4-629058FD6D4F}" type="slidenum">
              <a:rPr lang="zh-CN" altLang="en-US" smtClean="0"/>
              <a:t>‹#›</a:t>
            </a:fld>
            <a:endParaRPr lang="zh-CN" altLang="en-US"/>
          </a:p>
        </p:txBody>
      </p:sp>
    </p:spTree>
    <p:extLst>
      <p:ext uri="{BB962C8B-B14F-4D97-AF65-F5344CB8AC3E}">
        <p14:creationId xmlns:p14="http://schemas.microsoft.com/office/powerpoint/2010/main" val="399106379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981095"/>
      </p:ext>
    </p:extLst>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5.svg"/><Relationship Id="rId4" Type="http://schemas.openxmlformats.org/officeDocument/2006/relationships/slideLayout" Target="../slideLayouts/slideLayout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54.xml"/><Relationship Id="rId7" Type="http://schemas.openxmlformats.org/officeDocument/2006/relationships/image" Target="../media/image13.pn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12.png"/><Relationship Id="rId5" Type="http://schemas.openxmlformats.org/officeDocument/2006/relationships/slideLayout" Target="../slideLayouts/slideLayout1.xml"/><Relationship Id="rId4" Type="http://schemas.openxmlformats.org/officeDocument/2006/relationships/tags" Target="../tags/tag55.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6.sv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58.xml"/><Relationship Id="rId7" Type="http://schemas.openxmlformats.org/officeDocument/2006/relationships/image" Target="../media/image3.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5.svg"/><Relationship Id="rId4" Type="http://schemas.openxmlformats.org/officeDocument/2006/relationships/slideLayout" Target="../slideLayouts/slideLayout1.xml"/><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xiangtiange/"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6.xml"/><Relationship Id="rId7" Type="http://schemas.openxmlformats.org/officeDocument/2006/relationships/image" Target="../media/image8.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6.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image" Target="../media/image7.png"/><Relationship Id="rId3" Type="http://schemas.openxmlformats.org/officeDocument/2006/relationships/tags" Target="../tags/tag10.xml"/><Relationship Id="rId21" Type="http://schemas.openxmlformats.org/officeDocument/2006/relationships/tags" Target="../tags/tag28.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slideLayout" Target="../slideLayouts/slideLayout1.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tags" Target="../tags/tag27.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10" Type="http://schemas.openxmlformats.org/officeDocument/2006/relationships/tags" Target="../tags/tag17.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s>
</file>

<file path=ppt/slides/_rels/slide7.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slideLayout" Target="../slideLayouts/slideLayout1.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10" Type="http://schemas.openxmlformats.org/officeDocument/2006/relationships/image" Target="../media/image11.png"/><Relationship Id="rId4" Type="http://schemas.openxmlformats.org/officeDocument/2006/relationships/tags" Target="../tags/tag47.xml"/><Relationship Id="rId9"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蓝色的天空和建筑&#10;&#10;描述已自动生成">
            <a:extLst>
              <a:ext uri="{FF2B5EF4-FFF2-40B4-BE49-F238E27FC236}">
                <a16:creationId xmlns="" xmlns:a16="http://schemas.microsoft.com/office/drawing/2014/main" id="{44AFF246-AB74-4164-A165-C3F72C2E2C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矩形 9">
            <a:extLst>
              <a:ext uri="{FF2B5EF4-FFF2-40B4-BE49-F238E27FC236}">
                <a16:creationId xmlns="" xmlns:a16="http://schemas.microsoft.com/office/drawing/2014/main" id="{B9752CE3-1A4C-401C-9BA6-51087880D8C5}"/>
              </a:ext>
            </a:extLst>
          </p:cNvPr>
          <p:cNvSpPr>
            <a:spLocks/>
          </p:cNvSpPr>
          <p:nvPr/>
        </p:nvSpPr>
        <p:spPr>
          <a:xfrm>
            <a:off x="0" y="0"/>
            <a:ext cx="12192000" cy="6858000"/>
          </a:xfrm>
          <a:prstGeom prst="rect">
            <a:avLst/>
          </a:prstGeom>
          <a:gradFill flip="none" rotWithShape="1">
            <a:gsLst>
              <a:gs pos="43622">
                <a:srgbClr val="F7FDFF">
                  <a:alpha val="63000"/>
                </a:srgbClr>
              </a:gs>
              <a:gs pos="17000">
                <a:schemeClr val="accent1">
                  <a:lumMod val="5000"/>
                  <a:lumOff val="95000"/>
                  <a:alpha val="0"/>
                </a:schemeClr>
              </a:gs>
              <a:gs pos="95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1285DD7E-D320-4675-B25B-31EA52F18566}"/>
              </a:ext>
            </a:extLst>
          </p:cNvPr>
          <p:cNvSpPr/>
          <p:nvPr/>
        </p:nvSpPr>
        <p:spPr>
          <a:xfrm flipH="1">
            <a:off x="0" y="0"/>
            <a:ext cx="7055772" cy="6858000"/>
          </a:xfrm>
          <a:custGeom>
            <a:avLst/>
            <a:gdLst>
              <a:gd name="connsiteX0" fmla="*/ 7055772 w 7055772"/>
              <a:gd name="connsiteY0" fmla="*/ 0 h 6858000"/>
              <a:gd name="connsiteX1" fmla="*/ 739570 w 7055772"/>
              <a:gd name="connsiteY1" fmla="*/ 0 h 6858000"/>
              <a:gd name="connsiteX2" fmla="*/ 571029 w 7055772"/>
              <a:gd name="connsiteY2" fmla="*/ 324241 h 6858000"/>
              <a:gd name="connsiteX3" fmla="*/ 0 w 7055772"/>
              <a:gd name="connsiteY3" fmla="*/ 2907534 h 6858000"/>
              <a:gd name="connsiteX4" fmla="*/ 1203499 w 7055772"/>
              <a:gd name="connsiteY4" fmla="*/ 6550440 h 6858000"/>
              <a:gd name="connsiteX5" fmla="*/ 1448928 w 7055772"/>
              <a:gd name="connsiteY5" fmla="*/ 6858000 h 6858000"/>
              <a:gd name="connsiteX6" fmla="*/ 7055772 w 705577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5772" h="6858000">
                <a:moveTo>
                  <a:pt x="7055772" y="0"/>
                </a:moveTo>
                <a:lnTo>
                  <a:pt x="739570" y="0"/>
                </a:lnTo>
                <a:lnTo>
                  <a:pt x="571029" y="324241"/>
                </a:lnTo>
                <a:cubicBezTo>
                  <a:pt x="204639" y="1108952"/>
                  <a:pt x="0" y="1984345"/>
                  <a:pt x="0" y="2907534"/>
                </a:cubicBezTo>
                <a:cubicBezTo>
                  <a:pt x="0" y="4272536"/>
                  <a:pt x="447376" y="5533047"/>
                  <a:pt x="1203499" y="6550440"/>
                </a:cubicBezTo>
                <a:lnTo>
                  <a:pt x="1448928" y="6858000"/>
                </a:lnTo>
                <a:lnTo>
                  <a:pt x="7055772" y="685800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9" name="图片 38">
            <a:extLst>
              <a:ext uri="{FF2B5EF4-FFF2-40B4-BE49-F238E27FC236}">
                <a16:creationId xmlns="" xmlns:a16="http://schemas.microsoft.com/office/drawing/2014/main" id="{DC79E1B5-18D6-4C67-AB2F-7CBD49E8B8D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1498" y="-817697"/>
            <a:ext cx="6858000" cy="6858000"/>
          </a:xfrm>
          <a:prstGeom prst="rect">
            <a:avLst/>
          </a:prstGeom>
        </p:spPr>
      </p:pic>
      <p:pic>
        <p:nvPicPr>
          <p:cNvPr id="26" name="Picture 2+" descr="蓝色的天空和建筑&#10;&#10;描述已自动生成">
            <a:extLst>
              <a:ext uri="{FF2B5EF4-FFF2-40B4-BE49-F238E27FC236}">
                <a16:creationId xmlns="" xmlns:a16="http://schemas.microsoft.com/office/drawing/2014/main" id="{0F6B1148-0A6A-455C-BB8F-89C515DEF93F}"/>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ackgroundRemoval t="12408" b="99212" l="16640" r="78375">
                        <a14:foregroundMark x1="49283" y1="71738" x2="45755" y2="90300"/>
                        <a14:foregroundMark x1="45755" y1="90300" x2="40041" y2="99212"/>
                        <a14:foregroundMark x1="40041" y1="99212" x2="40041" y2="99212"/>
                        <a14:foregroundMark x1="52993" y1="62186" x2="51081" y2="68242"/>
                        <a14:foregroundMark x1="51081" y1="68242" x2="45755" y2="78779"/>
                        <a14:foregroundMark x1="45755" y1="78779" x2="44070" y2="85130"/>
                        <a14:foregroundMark x1="44070" y1="85130" x2="41543" y2="89857"/>
                        <a14:foregroundMark x1="41543" y1="89857" x2="40929" y2="94535"/>
                        <a14:foregroundMark x1="50080" y1="69818" x2="48236" y2="74151"/>
                        <a14:foregroundMark x1="48805" y1="71393" x2="47189" y2="77893"/>
                        <a14:foregroundMark x1="47189" y1="77893" x2="45982" y2="80453"/>
                        <a14:backgroundMark x1="47189" y1="48597" x2="23310" y2="91728"/>
                      </a14:backgroundRemoval>
                    </a14:imgEffect>
                  </a14:imgLayer>
                </a14:imgProps>
              </a:ext>
              <a:ext uri="{28A0092B-C50C-407E-A947-70E740481C1C}">
                <a14:useLocalDpi xmlns:a14="http://schemas.microsoft.com/office/drawing/2010/main"/>
              </a:ext>
            </a:extLst>
          </a:blip>
          <a:srcRect l="34242" t="16957" r="13899" b="3044"/>
          <a:stretch/>
        </p:blipFill>
        <p:spPr>
          <a:xfrm>
            <a:off x="3998938" y="1016000"/>
            <a:ext cx="8193061" cy="5841999"/>
          </a:xfrm>
          <a:prstGeom prst="rect">
            <a:avLst/>
          </a:prstGeom>
        </p:spPr>
      </p:pic>
      <p:grpSp>
        <p:nvGrpSpPr>
          <p:cNvPr id="23" name="组合 22">
            <a:extLst>
              <a:ext uri="{FF2B5EF4-FFF2-40B4-BE49-F238E27FC236}">
                <a16:creationId xmlns="" xmlns:a16="http://schemas.microsoft.com/office/drawing/2014/main" id="{A1B9F838-CAE3-4853-8AD3-B9D8EB8B31EA}"/>
              </a:ext>
            </a:extLst>
          </p:cNvPr>
          <p:cNvGrpSpPr/>
          <p:nvPr/>
        </p:nvGrpSpPr>
        <p:grpSpPr>
          <a:xfrm>
            <a:off x="614390" y="2130886"/>
            <a:ext cx="6232475" cy="1010405"/>
            <a:chOff x="759780" y="1622879"/>
            <a:chExt cx="6232475" cy="1010405"/>
          </a:xfrm>
        </p:grpSpPr>
        <p:sp>
          <p:nvSpPr>
            <p:cNvPr id="5" name="文本框 4">
              <a:extLst>
                <a:ext uri="{FF2B5EF4-FFF2-40B4-BE49-F238E27FC236}">
                  <a16:creationId xmlns="" xmlns:a16="http://schemas.microsoft.com/office/drawing/2014/main" id="{C2EED20F-5C85-42DE-B89A-491CC73E67D6}"/>
                </a:ext>
              </a:extLst>
            </p:cNvPr>
            <p:cNvSpPr txBox="1"/>
            <p:nvPr>
              <p:custDataLst>
                <p:tags r:id="rId2"/>
              </p:custDataLst>
            </p:nvPr>
          </p:nvSpPr>
          <p:spPr>
            <a:xfrm>
              <a:off x="759780" y="1622879"/>
              <a:ext cx="6232475" cy="830997"/>
            </a:xfrm>
            <a:prstGeom prst="rect">
              <a:avLst/>
            </a:prstGeom>
            <a:noFill/>
            <a:effectLst/>
          </p:spPr>
          <p:txBody>
            <a:bodyPr wrap="none" lIns="0" tIns="0" rIns="0" bIns="0" rtlCol="0">
              <a:spAutoFit/>
            </a:bodyPr>
            <a:lstStyle/>
            <a:p>
              <a:pPr algn="l"/>
              <a:r>
                <a:rPr lang="zh-CN" altLang="en-US" sz="5400" b="1" dirty="0">
                  <a:solidFill>
                    <a:srgbClr val="00B1E7"/>
                  </a:solidFill>
                  <a:latin typeface="微软雅黑" panose="020B0503020204020204" pitchFamily="34" charset="-122"/>
                  <a:ea typeface="微软雅黑" panose="020B0503020204020204" pitchFamily="34" charset="-122"/>
                  <a:sym typeface="微软雅黑" panose="020B0503020204020204" pitchFamily="34" charset="-122"/>
                </a:rPr>
                <a:t>怎样成为团队的核心</a:t>
              </a:r>
            </a:p>
          </p:txBody>
        </p:sp>
        <p:sp>
          <p:nvSpPr>
            <p:cNvPr id="8" name="文本框 7">
              <a:extLst>
                <a:ext uri="{FF2B5EF4-FFF2-40B4-BE49-F238E27FC236}">
                  <a16:creationId xmlns="" xmlns:a16="http://schemas.microsoft.com/office/drawing/2014/main" id="{C12EFF5B-0AD4-4A7B-9EEA-65297CF182AB}"/>
                </a:ext>
              </a:extLst>
            </p:cNvPr>
            <p:cNvSpPr txBox="1"/>
            <p:nvPr>
              <p:custDataLst>
                <p:tags r:id="rId3"/>
              </p:custDataLst>
            </p:nvPr>
          </p:nvSpPr>
          <p:spPr>
            <a:xfrm>
              <a:off x="781979" y="2453876"/>
              <a:ext cx="6069012" cy="179408"/>
            </a:xfrm>
            <a:prstGeom prst="rect">
              <a:avLst/>
            </a:prstGeom>
            <a:noFill/>
            <a:effectLst/>
          </p:spPr>
          <p:txBody>
            <a:bodyPr wrap="square" lIns="0" tIns="0" rIns="0" bIns="0" rtlCol="0">
              <a:spAutoFit/>
            </a:bodyPr>
            <a:lstStyle/>
            <a:p>
              <a:pPr algn="dist"/>
              <a:r>
                <a:rPr lang="en-US" altLang="zh-CN" sz="1166" dirty="0">
                  <a:solidFill>
                    <a:srgbClr val="00B1E7"/>
                  </a:solidFill>
                  <a:latin typeface="微软雅黑 Light" panose="020B0502040204020203" pitchFamily="34" charset="-122"/>
                  <a:ea typeface="微软雅黑 Light" panose="020B0502040204020203" pitchFamily="34" charset="-122"/>
                  <a:sym typeface="微软雅黑 Light" panose="020B0502040204020203" pitchFamily="34" charset="-122"/>
                </a:rPr>
                <a:t>HOW TO BE THE CORE OF THE TEAM</a:t>
              </a:r>
              <a:endParaRPr lang="zh-CN" altLang="en-US" sz="1166" dirty="0">
                <a:solidFill>
                  <a:srgbClr val="00B1E7"/>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40" name="组合 39">
            <a:extLst>
              <a:ext uri="{FF2B5EF4-FFF2-40B4-BE49-F238E27FC236}">
                <a16:creationId xmlns="" xmlns:a16="http://schemas.microsoft.com/office/drawing/2014/main" id="{3FA0730B-8E1D-43DD-ACFA-BA0E9C7B8FCB}"/>
              </a:ext>
            </a:extLst>
          </p:cNvPr>
          <p:cNvGrpSpPr/>
          <p:nvPr/>
        </p:nvGrpSpPr>
        <p:grpSpPr>
          <a:xfrm>
            <a:off x="601689" y="3297660"/>
            <a:ext cx="2795561" cy="474436"/>
            <a:chOff x="601689" y="2953218"/>
            <a:chExt cx="2795561" cy="419979"/>
          </a:xfrm>
        </p:grpSpPr>
        <p:sp>
          <p:nvSpPr>
            <p:cNvPr id="28" name="矩形: 圆角 27">
              <a:extLst>
                <a:ext uri="{FF2B5EF4-FFF2-40B4-BE49-F238E27FC236}">
                  <a16:creationId xmlns="" xmlns:a16="http://schemas.microsoft.com/office/drawing/2014/main" id="{7750A87B-C614-4137-9D32-EF00DE46ADB5}"/>
                </a:ext>
              </a:extLst>
            </p:cNvPr>
            <p:cNvSpPr/>
            <p:nvPr/>
          </p:nvSpPr>
          <p:spPr>
            <a:xfrm>
              <a:off x="601689" y="2953218"/>
              <a:ext cx="2795561" cy="41997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文本框 6">
              <a:extLst>
                <a:ext uri="{FF2B5EF4-FFF2-40B4-BE49-F238E27FC236}">
                  <a16:creationId xmlns="" xmlns:a16="http://schemas.microsoft.com/office/drawing/2014/main" id="{CF0E8480-CE34-40F4-828C-DF9363D37929}"/>
                </a:ext>
              </a:extLst>
            </p:cNvPr>
            <p:cNvSpPr txBox="1"/>
            <p:nvPr>
              <p:custDataLst>
                <p:tags r:id="rId1"/>
              </p:custDataLst>
            </p:nvPr>
          </p:nvSpPr>
          <p:spPr>
            <a:xfrm>
              <a:off x="723541" y="3013130"/>
              <a:ext cx="2539157" cy="338554"/>
            </a:xfrm>
            <a:prstGeom prst="rect">
              <a:avLst/>
            </a:prstGeom>
            <a:noFill/>
            <a:effectLst/>
          </p:spPr>
          <p:txBody>
            <a:bodyPr wrap="none" lIns="0" tIns="0" rIns="0" bIns="0" rtlCol="0">
              <a:spAutoFit/>
            </a:bodyPr>
            <a:lstStyle/>
            <a:p>
              <a:pPr algn="ct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带好下属的全新逻辑</a:t>
              </a:r>
            </a:p>
          </p:txBody>
        </p:sp>
      </p:grpSp>
      <p:sp>
        <p:nvSpPr>
          <p:cNvPr id="31" name="文本框 30">
            <a:extLst>
              <a:ext uri="{FF2B5EF4-FFF2-40B4-BE49-F238E27FC236}">
                <a16:creationId xmlns="" xmlns:a16="http://schemas.microsoft.com/office/drawing/2014/main" id="{DF5F7217-4F79-4B46-A175-649D8FE3A5C3}"/>
              </a:ext>
            </a:extLst>
          </p:cNvPr>
          <p:cNvSpPr txBox="1"/>
          <p:nvPr/>
        </p:nvSpPr>
        <p:spPr>
          <a:xfrm>
            <a:off x="528167" y="4387472"/>
            <a:ext cx="2233304" cy="406650"/>
          </a:xfrm>
          <a:prstGeom prst="rect">
            <a:avLst/>
          </a:prstGeom>
          <a:noFill/>
        </p:spPr>
        <p:txBody>
          <a:bodyPr wrap="none" rtlCol="0">
            <a:spAutoFit/>
          </a:bodyPr>
          <a:lstStyle/>
          <a:p>
            <a:pPr algn="ctr">
              <a:lnSpc>
                <a:spcPct val="120000"/>
              </a:lnSpc>
              <a:spcAft>
                <a:spcPts val="1000"/>
              </a:spcAft>
            </a:pPr>
            <a:r>
              <a:rPr lang="zh-CN" altLang="en-US" dirty="0">
                <a:solidFill>
                  <a:schemeClr val="accent3"/>
                </a:solidFill>
              </a:rPr>
              <a:t>微信公众号：</a:t>
            </a:r>
            <a:r>
              <a:rPr lang="zh-CN" altLang="en-US" b="1" dirty="0">
                <a:solidFill>
                  <a:schemeClr val="accent3"/>
                </a:solidFill>
                <a:latin typeface="+mj-ea"/>
                <a:ea typeface="+mj-ea"/>
              </a:rPr>
              <a:t>向天歌</a:t>
            </a:r>
          </a:p>
        </p:txBody>
      </p:sp>
      <p:grpSp>
        <p:nvGrpSpPr>
          <p:cNvPr id="41" name="组合 40">
            <a:extLst>
              <a:ext uri="{FF2B5EF4-FFF2-40B4-BE49-F238E27FC236}">
                <a16:creationId xmlns="" xmlns:a16="http://schemas.microsoft.com/office/drawing/2014/main" id="{3464D92B-C69D-4D1A-9AC9-6CB85BF5ED94}"/>
              </a:ext>
            </a:extLst>
          </p:cNvPr>
          <p:cNvGrpSpPr/>
          <p:nvPr/>
        </p:nvGrpSpPr>
        <p:grpSpPr>
          <a:xfrm>
            <a:off x="649313" y="6396881"/>
            <a:ext cx="268287" cy="114300"/>
            <a:chOff x="-990600" y="-406400"/>
            <a:chExt cx="268287" cy="114300"/>
          </a:xfrm>
        </p:grpSpPr>
        <p:cxnSp>
          <p:nvCxnSpPr>
            <p:cNvPr id="42" name="直接连接符 41">
              <a:extLst>
                <a:ext uri="{FF2B5EF4-FFF2-40B4-BE49-F238E27FC236}">
                  <a16:creationId xmlns="" xmlns:a16="http://schemas.microsoft.com/office/drawing/2014/main" id="{9BDA1ABB-0A73-40D8-9B3E-3BD209021304}"/>
                </a:ext>
              </a:extLst>
            </p:cNvPr>
            <p:cNvCxnSpPr>
              <a:cxnSpLocks/>
            </p:cNvCxnSpPr>
            <p:nvPr/>
          </p:nvCxnSpPr>
          <p:spPr>
            <a:xfrm>
              <a:off x="-990600" y="-40640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4225E77C-92B2-46F9-BC26-2E0C7FAAF65C}"/>
                </a:ext>
              </a:extLst>
            </p:cNvPr>
            <p:cNvCxnSpPr>
              <a:cxnSpLocks/>
            </p:cNvCxnSpPr>
            <p:nvPr/>
          </p:nvCxnSpPr>
          <p:spPr>
            <a:xfrm>
              <a:off x="-990600" y="-34925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E45CC299-31FB-4014-8BD4-1E6DAB5BC71B}"/>
                </a:ext>
              </a:extLst>
            </p:cNvPr>
            <p:cNvCxnSpPr>
              <a:cxnSpLocks/>
            </p:cNvCxnSpPr>
            <p:nvPr/>
          </p:nvCxnSpPr>
          <p:spPr>
            <a:xfrm>
              <a:off x="-990600" y="-29210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grpSp>
      <p:pic>
        <p:nvPicPr>
          <p:cNvPr id="46" name="图形 45">
            <a:extLst>
              <a:ext uri="{FF2B5EF4-FFF2-40B4-BE49-F238E27FC236}">
                <a16:creationId xmlns="" xmlns:a16="http://schemas.microsoft.com/office/drawing/2014/main" id="{12C92E13-D5CC-40E1-BE1F-57753FFEC3E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649313" y="403969"/>
            <a:ext cx="1090580" cy="514464"/>
          </a:xfrm>
          <a:prstGeom prst="rect">
            <a:avLst/>
          </a:prstGeom>
        </p:spPr>
      </p:pic>
    </p:spTree>
    <p:extLst>
      <p:ext uri="{BB962C8B-B14F-4D97-AF65-F5344CB8AC3E}">
        <p14:creationId xmlns:p14="http://schemas.microsoft.com/office/powerpoint/2010/main" val="1408430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任意多边形: 形状 88">
            <a:extLst>
              <a:ext uri="{FF2B5EF4-FFF2-40B4-BE49-F238E27FC236}">
                <a16:creationId xmlns="" xmlns:a16="http://schemas.microsoft.com/office/drawing/2014/main" id="{1F14FDA0-5F5D-405F-BBE3-17DD652B08F4}"/>
              </a:ext>
            </a:extLst>
          </p:cNvPr>
          <p:cNvSpPr/>
          <p:nvPr/>
        </p:nvSpPr>
        <p:spPr>
          <a:xfrm rot="18900000">
            <a:off x="3369877" y="459197"/>
            <a:ext cx="5939607" cy="5939605"/>
          </a:xfrm>
          <a:custGeom>
            <a:avLst/>
            <a:gdLst>
              <a:gd name="connsiteX0" fmla="*/ 4849339 w 5939607"/>
              <a:gd name="connsiteY0" fmla="*/ 0 h 5939605"/>
              <a:gd name="connsiteX1" fmla="*/ 5939607 w 5939607"/>
              <a:gd name="connsiteY1" fmla="*/ 1090269 h 5939605"/>
              <a:gd name="connsiteX2" fmla="*/ 5753058 w 5939607"/>
              <a:gd name="connsiteY2" fmla="*/ 1076083 h 5939605"/>
              <a:gd name="connsiteX3" fmla="*/ 5523877 w 5939607"/>
              <a:gd name="connsiteY3" fmla="*/ 1070288 h 5939605"/>
              <a:gd name="connsiteX4" fmla="*/ 1070287 w 5939607"/>
              <a:gd name="connsiteY4" fmla="*/ 5523878 h 5939605"/>
              <a:gd name="connsiteX5" fmla="*/ 1076082 w 5939607"/>
              <a:gd name="connsiteY5" fmla="*/ 5753060 h 5939605"/>
              <a:gd name="connsiteX6" fmla="*/ 1090267 w 5939607"/>
              <a:gd name="connsiteY6" fmla="*/ 5939605 h 5939605"/>
              <a:gd name="connsiteX7" fmla="*/ 0 w 5939607"/>
              <a:gd name="connsiteY7" fmla="*/ 4849338 h 5939605"/>
              <a:gd name="connsiteX8" fmla="*/ 21998 w 5939607"/>
              <a:gd name="connsiteY8" fmla="*/ 4676229 h 5939605"/>
              <a:gd name="connsiteX9" fmla="*/ 4676229 w 5939607"/>
              <a:gd name="connsiteY9" fmla="*/ 21998 h 593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9607" h="5939605">
                <a:moveTo>
                  <a:pt x="4849339" y="0"/>
                </a:moveTo>
                <a:lnTo>
                  <a:pt x="5939607" y="1090269"/>
                </a:lnTo>
                <a:lnTo>
                  <a:pt x="5753058" y="1076083"/>
                </a:lnTo>
                <a:cubicBezTo>
                  <a:pt x="5677150" y="1072235"/>
                  <a:pt x="5600741" y="1070289"/>
                  <a:pt x="5523877" y="1070288"/>
                </a:cubicBezTo>
                <a:cubicBezTo>
                  <a:pt x="3064227" y="1070288"/>
                  <a:pt x="1070287" y="3064228"/>
                  <a:pt x="1070287" y="5523878"/>
                </a:cubicBezTo>
                <a:cubicBezTo>
                  <a:pt x="1070287" y="5600742"/>
                  <a:pt x="1072234" y="5677152"/>
                  <a:pt x="1076082" y="5753060"/>
                </a:cubicBezTo>
                <a:lnTo>
                  <a:pt x="1090267" y="5939605"/>
                </a:lnTo>
                <a:lnTo>
                  <a:pt x="0" y="4849338"/>
                </a:lnTo>
                <a:lnTo>
                  <a:pt x="21998" y="4676229"/>
                </a:lnTo>
                <a:cubicBezTo>
                  <a:pt x="387997" y="2280893"/>
                  <a:pt x="2280892" y="387997"/>
                  <a:pt x="4676229" y="21998"/>
                </a:cubicBez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圆角 2">
            <a:extLst>
              <a:ext uri="{FF2B5EF4-FFF2-40B4-BE49-F238E27FC236}">
                <a16:creationId xmlns="" xmlns:a16="http://schemas.microsoft.com/office/drawing/2014/main" id="{901F8331-A829-40ED-8A70-72BA5D0113F5}"/>
              </a:ext>
            </a:extLst>
          </p:cNvPr>
          <p:cNvSpPr/>
          <p:nvPr/>
        </p:nvSpPr>
        <p:spPr>
          <a:xfrm>
            <a:off x="1019394" y="3860800"/>
            <a:ext cx="4968875" cy="2307771"/>
          </a:xfrm>
          <a:prstGeom prst="roundRect">
            <a:avLst>
              <a:gd name="adj" fmla="val 2202"/>
            </a:avLst>
          </a:prstGeom>
          <a:blipFill>
            <a:blip r:embed="rId6" cstate="screen">
              <a:extLst>
                <a:ext uri="{28A0092B-C50C-407E-A947-70E740481C1C}">
                  <a14:useLocalDpi xmlns:a14="http://schemas.microsoft.com/office/drawing/2010/main"/>
                </a:ext>
              </a:extLst>
            </a:blip>
            <a:srcRect/>
            <a:stretch>
              <a:fillRect/>
            </a:stretch>
          </a:blipFill>
          <a:ln>
            <a:noFill/>
          </a:ln>
          <a:effectLst>
            <a:outerShdw blurRad="431800" dist="685800" sx="96000" sy="96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CF2C5C23-84F4-412A-AC1A-6981E8B118B2}"/>
              </a:ext>
            </a:extLst>
          </p:cNvPr>
          <p:cNvSpPr/>
          <p:nvPr/>
        </p:nvSpPr>
        <p:spPr>
          <a:xfrm>
            <a:off x="1019394" y="1121229"/>
            <a:ext cx="2327276" cy="2307771"/>
          </a:xfrm>
          <a:prstGeom prst="roundRect">
            <a:avLst>
              <a:gd name="adj" fmla="val 2202"/>
            </a:avLst>
          </a:prstGeom>
          <a:blipFill>
            <a:blip r:embed="rId7" cstate="screen">
              <a:extLst>
                <a:ext uri="{28A0092B-C50C-407E-A947-70E740481C1C}">
                  <a14:useLocalDpi xmlns:a14="http://schemas.microsoft.com/office/drawing/2010/main"/>
                </a:ext>
              </a:extLst>
            </a:blip>
            <a:srcRect/>
            <a:stretch>
              <a:fillRect/>
            </a:stretch>
          </a:blipFill>
          <a:ln>
            <a:noFill/>
          </a:ln>
          <a:effectLst>
            <a:outerShdw blurRad="431800" dist="685800" sx="96000" sy="96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ED95CD69-F2E5-4264-B77B-8C9D60F048B0}"/>
              </a:ext>
            </a:extLst>
          </p:cNvPr>
          <p:cNvSpPr/>
          <p:nvPr/>
        </p:nvSpPr>
        <p:spPr>
          <a:xfrm>
            <a:off x="3660993" y="1121229"/>
            <a:ext cx="2327276" cy="2307771"/>
          </a:xfrm>
          <a:prstGeom prst="roundRect">
            <a:avLst>
              <a:gd name="adj" fmla="val 2202"/>
            </a:avLst>
          </a:prstGeom>
          <a:blipFill>
            <a:blip r:embed="rId8" cstate="screen">
              <a:extLst>
                <a:ext uri="{28A0092B-C50C-407E-A947-70E740481C1C}">
                  <a14:useLocalDpi xmlns:a14="http://schemas.microsoft.com/office/drawing/2010/main"/>
                </a:ext>
              </a:extLst>
            </a:blip>
            <a:srcRect/>
            <a:stretch>
              <a:fillRect/>
            </a:stretch>
          </a:blipFill>
          <a:ln>
            <a:noFill/>
          </a:ln>
          <a:effectLst>
            <a:outerShdw blurRad="431800" dist="685800" sx="96000" sy="96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D15CC1A8-693B-438C-ADB8-53C9EA144CC8}"/>
              </a:ext>
            </a:extLst>
          </p:cNvPr>
          <p:cNvSpPr txBox="1"/>
          <p:nvPr/>
        </p:nvSpPr>
        <p:spPr>
          <a:xfrm>
            <a:off x="6894286" y="1121229"/>
            <a:ext cx="2769989" cy="553998"/>
          </a:xfrm>
          <a:prstGeom prst="rect">
            <a:avLst/>
          </a:prstGeom>
          <a:noFill/>
        </p:spPr>
        <p:txBody>
          <a:bodyPr wrap="none" lIns="0" tIns="0" rIns="0" bIns="0" rtlCol="0">
            <a:spAutoFit/>
          </a:bodyPr>
          <a:lstStyle/>
          <a:p>
            <a:r>
              <a:rPr lang="zh-CN" altLang="en-US" sz="36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10" name="文本框 9">
            <a:extLst>
              <a:ext uri="{FF2B5EF4-FFF2-40B4-BE49-F238E27FC236}">
                <a16:creationId xmlns="" xmlns:a16="http://schemas.microsoft.com/office/drawing/2014/main" id="{B3F55EFF-A024-4D6B-BEA2-A367D7B0B7D8}"/>
              </a:ext>
            </a:extLst>
          </p:cNvPr>
          <p:cNvSpPr txBox="1"/>
          <p:nvPr/>
        </p:nvSpPr>
        <p:spPr>
          <a:xfrm>
            <a:off x="6894286" y="1922132"/>
            <a:ext cx="4078514"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单击此处编辑您要的内容，本模版所有图形线条及其相应素材均可自由编辑、改色、替换。单击此处编辑您要的内容</a:t>
            </a:r>
            <a:endParaRPr lang="zh-CN" altLang="en-US" dirty="0">
              <a:solidFill>
                <a:schemeClr val="tx1"/>
              </a:solidFill>
            </a:endParaRPr>
          </a:p>
        </p:txBody>
      </p:sp>
      <p:sp>
        <p:nvSpPr>
          <p:cNvPr id="18" name="文本框 17">
            <a:extLst>
              <a:ext uri="{FF2B5EF4-FFF2-40B4-BE49-F238E27FC236}">
                <a16:creationId xmlns="" xmlns:a16="http://schemas.microsoft.com/office/drawing/2014/main" id="{00B46DB1-A859-4B3C-B568-44FD8C3B426D}"/>
              </a:ext>
            </a:extLst>
          </p:cNvPr>
          <p:cNvSpPr txBox="1"/>
          <p:nvPr/>
        </p:nvSpPr>
        <p:spPr>
          <a:xfrm>
            <a:off x="6894287" y="1675227"/>
            <a:ext cx="2719614" cy="123111"/>
          </a:xfrm>
          <a:prstGeom prst="rect">
            <a:avLst/>
          </a:prstGeom>
          <a:noFill/>
        </p:spPr>
        <p:txBody>
          <a:bodyPr wrap="square" lIns="0" tIns="0" rIns="0" bIns="0" rtlCol="0">
            <a:spAutoFit/>
          </a:bodyPr>
          <a:lstStyle/>
          <a:p>
            <a:pPr algn="dist"/>
            <a:r>
              <a:rPr lang="en-US" altLang="zh-CN" sz="800" dirty="0">
                <a:latin typeface="微软雅黑 Light" panose="020B0502040204020203" pitchFamily="34" charset="-122"/>
                <a:ea typeface="微软雅黑 Light" panose="020B0502040204020203" pitchFamily="34" charset="-122"/>
              </a:rPr>
              <a:t>CLICK TO ENTER TITLE</a:t>
            </a:r>
            <a:endParaRPr lang="zh-CN" altLang="en-US" sz="800" dirty="0">
              <a:latin typeface="微软雅黑 Light" panose="020B0502040204020203" pitchFamily="34" charset="-122"/>
              <a:ea typeface="微软雅黑 Light" panose="020B0502040204020203" pitchFamily="34" charset="-122"/>
            </a:endParaRPr>
          </a:p>
        </p:txBody>
      </p:sp>
      <p:cxnSp>
        <p:nvCxnSpPr>
          <p:cNvPr id="58" name="直接连接符 57">
            <a:extLst>
              <a:ext uri="{FF2B5EF4-FFF2-40B4-BE49-F238E27FC236}">
                <a16:creationId xmlns="" xmlns:a16="http://schemas.microsoft.com/office/drawing/2014/main" id="{5C7C795F-2C2A-4354-8ED0-3D300769292E}"/>
              </a:ext>
            </a:extLst>
          </p:cNvPr>
          <p:cNvCxnSpPr>
            <a:cxnSpLocks/>
          </p:cNvCxnSpPr>
          <p:nvPr/>
        </p:nvCxnSpPr>
        <p:spPr>
          <a:xfrm>
            <a:off x="9010338" y="3529008"/>
            <a:ext cx="0" cy="2264913"/>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9" name="图形 18">
            <a:extLst>
              <a:ext uri="{FF2B5EF4-FFF2-40B4-BE49-F238E27FC236}">
                <a16:creationId xmlns="" xmlns:a16="http://schemas.microsoft.com/office/drawing/2014/main" id="{869BA1FF-DADF-412A-8C21-09EC5457366F}"/>
              </a:ext>
            </a:extLst>
          </p:cNvPr>
          <p:cNvGrpSpPr/>
          <p:nvPr/>
        </p:nvGrpSpPr>
        <p:grpSpPr>
          <a:xfrm>
            <a:off x="7397099" y="3520031"/>
            <a:ext cx="574576" cy="574576"/>
            <a:chOff x="797198" y="2261939"/>
            <a:chExt cx="987386" cy="987386"/>
          </a:xfrm>
          <a:solidFill>
            <a:schemeClr val="accent3"/>
          </a:solidFill>
        </p:grpSpPr>
        <p:sp>
          <p:nvSpPr>
            <p:cNvPr id="20" name="任意多边形: 形状 19">
              <a:extLst>
                <a:ext uri="{FF2B5EF4-FFF2-40B4-BE49-F238E27FC236}">
                  <a16:creationId xmlns="" xmlns:a16="http://schemas.microsoft.com/office/drawing/2014/main" id="{393AA0C7-6899-4178-AA7C-C529626C0EB1}"/>
                </a:ext>
              </a:extLst>
            </p:cNvPr>
            <p:cNvSpPr/>
            <p:nvPr/>
          </p:nvSpPr>
          <p:spPr>
            <a:xfrm>
              <a:off x="812625" y="2277366"/>
              <a:ext cx="956530" cy="956530"/>
            </a:xfrm>
            <a:custGeom>
              <a:avLst/>
              <a:gdLst>
                <a:gd name="connsiteX0" fmla="*/ 956530 w 956530"/>
                <a:gd name="connsiteY0" fmla="*/ 0 h 956530"/>
                <a:gd name="connsiteX1" fmla="*/ 370270 w 956530"/>
                <a:gd name="connsiteY1" fmla="*/ 0 h 956530"/>
                <a:gd name="connsiteX2" fmla="*/ 370270 w 956530"/>
                <a:gd name="connsiteY2" fmla="*/ 61712 h 956530"/>
                <a:gd name="connsiteX3" fmla="*/ 308558 w 956530"/>
                <a:gd name="connsiteY3" fmla="*/ 61712 h 956530"/>
                <a:gd name="connsiteX4" fmla="*/ 308558 w 956530"/>
                <a:gd name="connsiteY4" fmla="*/ 123423 h 956530"/>
                <a:gd name="connsiteX5" fmla="*/ 246847 w 956530"/>
                <a:gd name="connsiteY5" fmla="*/ 123423 h 956530"/>
                <a:gd name="connsiteX6" fmla="*/ 246847 w 956530"/>
                <a:gd name="connsiteY6" fmla="*/ 246847 h 956530"/>
                <a:gd name="connsiteX7" fmla="*/ 209233 w 956530"/>
                <a:gd name="connsiteY7" fmla="*/ 246847 h 956530"/>
                <a:gd name="connsiteX8" fmla="*/ 199776 w 956530"/>
                <a:gd name="connsiteY8" fmla="*/ 282917 h 956530"/>
                <a:gd name="connsiteX9" fmla="*/ 146581 w 956530"/>
                <a:gd name="connsiteY9" fmla="*/ 304994 h 956530"/>
                <a:gd name="connsiteX10" fmla="*/ 114336 w 956530"/>
                <a:gd name="connsiteY10" fmla="*/ 286172 h 956530"/>
                <a:gd name="connsiteX11" fmla="*/ 39310 w 956530"/>
                <a:gd name="connsiteY11" fmla="*/ 361167 h 956530"/>
                <a:gd name="connsiteX12" fmla="*/ 58148 w 956530"/>
                <a:gd name="connsiteY12" fmla="*/ 393412 h 956530"/>
                <a:gd name="connsiteX13" fmla="*/ 36070 w 956530"/>
                <a:gd name="connsiteY13" fmla="*/ 446607 h 956530"/>
                <a:gd name="connsiteX14" fmla="*/ 0 w 956530"/>
                <a:gd name="connsiteY14" fmla="*/ 456080 h 956530"/>
                <a:gd name="connsiteX15" fmla="*/ 0 w 956530"/>
                <a:gd name="connsiteY15" fmla="*/ 562162 h 956530"/>
                <a:gd name="connsiteX16" fmla="*/ 36070 w 956530"/>
                <a:gd name="connsiteY16" fmla="*/ 571619 h 956530"/>
                <a:gd name="connsiteX17" fmla="*/ 58148 w 956530"/>
                <a:gd name="connsiteY17" fmla="*/ 624815 h 956530"/>
                <a:gd name="connsiteX18" fmla="*/ 39310 w 956530"/>
                <a:gd name="connsiteY18" fmla="*/ 657059 h 956530"/>
                <a:gd name="connsiteX19" fmla="*/ 114321 w 956530"/>
                <a:gd name="connsiteY19" fmla="*/ 732070 h 956530"/>
                <a:gd name="connsiteX20" fmla="*/ 146565 w 956530"/>
                <a:gd name="connsiteY20" fmla="*/ 713232 h 956530"/>
                <a:gd name="connsiteX21" fmla="*/ 199761 w 956530"/>
                <a:gd name="connsiteY21" fmla="*/ 735309 h 956530"/>
                <a:gd name="connsiteX22" fmla="*/ 209233 w 956530"/>
                <a:gd name="connsiteY22" fmla="*/ 771395 h 956530"/>
                <a:gd name="connsiteX23" fmla="*/ 246847 w 956530"/>
                <a:gd name="connsiteY23" fmla="*/ 771395 h 956530"/>
                <a:gd name="connsiteX24" fmla="*/ 246847 w 956530"/>
                <a:gd name="connsiteY24" fmla="*/ 956530 h 956530"/>
                <a:gd name="connsiteX25" fmla="*/ 833107 w 956530"/>
                <a:gd name="connsiteY25" fmla="*/ 956530 h 956530"/>
                <a:gd name="connsiteX26" fmla="*/ 833107 w 956530"/>
                <a:gd name="connsiteY26" fmla="*/ 894819 h 956530"/>
                <a:gd name="connsiteX27" fmla="*/ 894819 w 956530"/>
                <a:gd name="connsiteY27" fmla="*/ 894819 h 956530"/>
                <a:gd name="connsiteX28" fmla="*/ 894819 w 956530"/>
                <a:gd name="connsiteY28" fmla="*/ 833107 h 956530"/>
                <a:gd name="connsiteX29" fmla="*/ 956530 w 956530"/>
                <a:gd name="connsiteY29" fmla="*/ 833107 h 956530"/>
                <a:gd name="connsiteX30" fmla="*/ 233023 w 956530"/>
                <a:gd name="connsiteY30" fmla="*/ 740540 h 956530"/>
                <a:gd name="connsiteX31" fmla="*/ 224939 w 956530"/>
                <a:gd name="connsiteY31" fmla="*/ 709715 h 956530"/>
                <a:gd name="connsiteX32" fmla="*/ 215883 w 956530"/>
                <a:gd name="connsiteY32" fmla="*/ 707601 h 956530"/>
                <a:gd name="connsiteX33" fmla="*/ 154788 w 956530"/>
                <a:gd name="connsiteY33" fmla="*/ 682237 h 956530"/>
                <a:gd name="connsiteX34" fmla="*/ 146889 w 956530"/>
                <a:gd name="connsiteY34" fmla="*/ 677316 h 956530"/>
                <a:gd name="connsiteX35" fmla="*/ 119319 w 956530"/>
                <a:gd name="connsiteY35" fmla="*/ 693423 h 956530"/>
                <a:gd name="connsiteX36" fmla="*/ 77957 w 956530"/>
                <a:gd name="connsiteY36" fmla="*/ 652060 h 956530"/>
                <a:gd name="connsiteX37" fmla="*/ 94064 w 956530"/>
                <a:gd name="connsiteY37" fmla="*/ 624491 h 956530"/>
                <a:gd name="connsiteX38" fmla="*/ 89142 w 956530"/>
                <a:gd name="connsiteY38" fmla="*/ 616592 h 956530"/>
                <a:gd name="connsiteX39" fmla="*/ 63779 w 956530"/>
                <a:gd name="connsiteY39" fmla="*/ 555497 h 956530"/>
                <a:gd name="connsiteX40" fmla="*/ 61681 w 956530"/>
                <a:gd name="connsiteY40" fmla="*/ 546456 h 956530"/>
                <a:gd name="connsiteX41" fmla="*/ 30856 w 956530"/>
                <a:gd name="connsiteY41" fmla="*/ 538372 h 956530"/>
                <a:gd name="connsiteX42" fmla="*/ 30856 w 956530"/>
                <a:gd name="connsiteY42" fmla="*/ 479885 h 956530"/>
                <a:gd name="connsiteX43" fmla="*/ 61681 w 956530"/>
                <a:gd name="connsiteY43" fmla="*/ 471785 h 956530"/>
                <a:gd name="connsiteX44" fmla="*/ 63794 w 956530"/>
                <a:gd name="connsiteY44" fmla="*/ 462745 h 956530"/>
                <a:gd name="connsiteX45" fmla="*/ 89158 w 956530"/>
                <a:gd name="connsiteY45" fmla="*/ 401666 h 956530"/>
                <a:gd name="connsiteX46" fmla="*/ 94079 w 956530"/>
                <a:gd name="connsiteY46" fmla="*/ 393766 h 956530"/>
                <a:gd name="connsiteX47" fmla="*/ 77973 w 956530"/>
                <a:gd name="connsiteY47" fmla="*/ 366181 h 956530"/>
                <a:gd name="connsiteX48" fmla="*/ 119335 w 956530"/>
                <a:gd name="connsiteY48" fmla="*/ 324835 h 956530"/>
                <a:gd name="connsiteX49" fmla="*/ 146905 w 956530"/>
                <a:gd name="connsiteY49" fmla="*/ 340926 h 956530"/>
                <a:gd name="connsiteX50" fmla="*/ 154804 w 956530"/>
                <a:gd name="connsiteY50" fmla="*/ 336020 h 956530"/>
                <a:gd name="connsiteX51" fmla="*/ 215883 w 956530"/>
                <a:gd name="connsiteY51" fmla="*/ 310672 h 956530"/>
                <a:gd name="connsiteX52" fmla="*/ 224954 w 956530"/>
                <a:gd name="connsiteY52" fmla="*/ 308558 h 956530"/>
                <a:gd name="connsiteX53" fmla="*/ 233023 w 956530"/>
                <a:gd name="connsiteY53" fmla="*/ 277702 h 956530"/>
                <a:gd name="connsiteX54" fmla="*/ 246847 w 956530"/>
                <a:gd name="connsiteY54" fmla="*/ 277702 h 956530"/>
                <a:gd name="connsiteX55" fmla="*/ 246847 w 956530"/>
                <a:gd name="connsiteY55" fmla="*/ 340201 h 956530"/>
                <a:gd name="connsiteX56" fmla="*/ 92567 w 956530"/>
                <a:gd name="connsiteY56" fmla="*/ 509121 h 956530"/>
                <a:gd name="connsiteX57" fmla="*/ 246847 w 956530"/>
                <a:gd name="connsiteY57" fmla="*/ 678041 h 956530"/>
                <a:gd name="connsiteX58" fmla="*/ 246847 w 956530"/>
                <a:gd name="connsiteY58" fmla="*/ 740540 h 956530"/>
                <a:gd name="connsiteX59" fmla="*/ 169707 w 956530"/>
                <a:gd name="connsiteY59" fmla="*/ 509121 h 956530"/>
                <a:gd name="connsiteX60" fmla="*/ 246847 w 956530"/>
                <a:gd name="connsiteY60" fmla="*/ 600300 h 956530"/>
                <a:gd name="connsiteX61" fmla="*/ 246847 w 956530"/>
                <a:gd name="connsiteY61" fmla="*/ 647062 h 956530"/>
                <a:gd name="connsiteX62" fmla="*/ 123423 w 956530"/>
                <a:gd name="connsiteY62" fmla="*/ 509121 h 956530"/>
                <a:gd name="connsiteX63" fmla="*/ 246847 w 956530"/>
                <a:gd name="connsiteY63" fmla="*/ 371180 h 956530"/>
                <a:gd name="connsiteX64" fmla="*/ 246847 w 956530"/>
                <a:gd name="connsiteY64" fmla="*/ 417942 h 956530"/>
                <a:gd name="connsiteX65" fmla="*/ 169707 w 956530"/>
                <a:gd name="connsiteY65" fmla="*/ 509121 h 956530"/>
                <a:gd name="connsiteX66" fmla="*/ 246847 w 956530"/>
                <a:gd name="connsiteY66" fmla="*/ 449600 h 956530"/>
                <a:gd name="connsiteX67" fmla="*/ 246847 w 956530"/>
                <a:gd name="connsiteY67" fmla="*/ 568642 h 956530"/>
                <a:gd name="connsiteX68" fmla="*/ 200563 w 956530"/>
                <a:gd name="connsiteY68" fmla="*/ 509121 h 956530"/>
                <a:gd name="connsiteX69" fmla="*/ 246847 w 956530"/>
                <a:gd name="connsiteY69" fmla="*/ 449600 h 956530"/>
                <a:gd name="connsiteX70" fmla="*/ 277702 w 956530"/>
                <a:gd name="connsiteY70" fmla="*/ 925674 h 956530"/>
                <a:gd name="connsiteX71" fmla="*/ 277702 w 956530"/>
                <a:gd name="connsiteY71" fmla="*/ 154279 h 956530"/>
                <a:gd name="connsiteX72" fmla="*/ 678828 w 956530"/>
                <a:gd name="connsiteY72" fmla="*/ 154279 h 956530"/>
                <a:gd name="connsiteX73" fmla="*/ 678828 w 956530"/>
                <a:gd name="connsiteY73" fmla="*/ 277702 h 956530"/>
                <a:gd name="connsiteX74" fmla="*/ 802251 w 956530"/>
                <a:gd name="connsiteY74" fmla="*/ 277702 h 956530"/>
                <a:gd name="connsiteX75" fmla="*/ 802251 w 956530"/>
                <a:gd name="connsiteY75" fmla="*/ 925674 h 956530"/>
                <a:gd name="connsiteX76" fmla="*/ 709684 w 956530"/>
                <a:gd name="connsiteY76" fmla="*/ 176094 h 956530"/>
                <a:gd name="connsiteX77" fmla="*/ 780436 w 956530"/>
                <a:gd name="connsiteY77" fmla="*/ 246847 h 956530"/>
                <a:gd name="connsiteX78" fmla="*/ 709684 w 956530"/>
                <a:gd name="connsiteY78" fmla="*/ 246847 h 956530"/>
                <a:gd name="connsiteX79" fmla="*/ 863963 w 956530"/>
                <a:gd name="connsiteY79" fmla="*/ 863963 h 956530"/>
                <a:gd name="connsiteX80" fmla="*/ 833107 w 956530"/>
                <a:gd name="connsiteY80" fmla="*/ 863963 h 956530"/>
                <a:gd name="connsiteX81" fmla="*/ 833107 w 956530"/>
                <a:gd name="connsiteY81" fmla="*/ 255887 h 956530"/>
                <a:gd name="connsiteX82" fmla="*/ 700643 w 956530"/>
                <a:gd name="connsiteY82" fmla="*/ 123423 h 956530"/>
                <a:gd name="connsiteX83" fmla="*/ 339414 w 956530"/>
                <a:gd name="connsiteY83" fmla="*/ 123423 h 956530"/>
                <a:gd name="connsiteX84" fmla="*/ 339414 w 956530"/>
                <a:gd name="connsiteY84" fmla="*/ 92567 h 956530"/>
                <a:gd name="connsiteX85" fmla="*/ 863963 w 956530"/>
                <a:gd name="connsiteY85" fmla="*/ 92567 h 956530"/>
                <a:gd name="connsiteX86" fmla="*/ 925674 w 956530"/>
                <a:gd name="connsiteY86" fmla="*/ 802251 h 956530"/>
                <a:gd name="connsiteX87" fmla="*/ 894819 w 956530"/>
                <a:gd name="connsiteY87" fmla="*/ 802251 h 956530"/>
                <a:gd name="connsiteX88" fmla="*/ 894819 w 956530"/>
                <a:gd name="connsiteY88" fmla="*/ 61712 h 956530"/>
                <a:gd name="connsiteX89" fmla="*/ 401126 w 956530"/>
                <a:gd name="connsiteY89" fmla="*/ 61712 h 956530"/>
                <a:gd name="connsiteX90" fmla="*/ 401126 w 956530"/>
                <a:gd name="connsiteY90" fmla="*/ 30856 h 956530"/>
                <a:gd name="connsiteX91" fmla="*/ 925674 w 956530"/>
                <a:gd name="connsiteY91" fmla="*/ 30856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956530" h="956530">
                  <a:moveTo>
                    <a:pt x="956530" y="0"/>
                  </a:moveTo>
                  <a:lnTo>
                    <a:pt x="370270" y="0"/>
                  </a:lnTo>
                  <a:lnTo>
                    <a:pt x="370270" y="61712"/>
                  </a:lnTo>
                  <a:lnTo>
                    <a:pt x="308558" y="61712"/>
                  </a:lnTo>
                  <a:lnTo>
                    <a:pt x="308558" y="123423"/>
                  </a:lnTo>
                  <a:lnTo>
                    <a:pt x="246847" y="123423"/>
                  </a:lnTo>
                  <a:lnTo>
                    <a:pt x="246847" y="246847"/>
                  </a:lnTo>
                  <a:lnTo>
                    <a:pt x="209233" y="246847"/>
                  </a:lnTo>
                  <a:lnTo>
                    <a:pt x="199776" y="282917"/>
                  </a:lnTo>
                  <a:cubicBezTo>
                    <a:pt x="181216" y="288039"/>
                    <a:pt x="163397" y="295429"/>
                    <a:pt x="146581" y="304994"/>
                  </a:cubicBezTo>
                  <a:lnTo>
                    <a:pt x="114336" y="286172"/>
                  </a:lnTo>
                  <a:lnTo>
                    <a:pt x="39310" y="361167"/>
                  </a:lnTo>
                  <a:lnTo>
                    <a:pt x="58148" y="393412"/>
                  </a:lnTo>
                  <a:cubicBezTo>
                    <a:pt x="48598" y="410213"/>
                    <a:pt x="41193" y="428032"/>
                    <a:pt x="36070" y="446607"/>
                  </a:cubicBezTo>
                  <a:lnTo>
                    <a:pt x="0" y="456080"/>
                  </a:lnTo>
                  <a:lnTo>
                    <a:pt x="0" y="562162"/>
                  </a:lnTo>
                  <a:lnTo>
                    <a:pt x="36070" y="571619"/>
                  </a:lnTo>
                  <a:cubicBezTo>
                    <a:pt x="41193" y="590195"/>
                    <a:pt x="48598" y="608014"/>
                    <a:pt x="58148" y="624815"/>
                  </a:cubicBezTo>
                  <a:lnTo>
                    <a:pt x="39310" y="657059"/>
                  </a:lnTo>
                  <a:lnTo>
                    <a:pt x="114321" y="732070"/>
                  </a:lnTo>
                  <a:lnTo>
                    <a:pt x="146565" y="713232"/>
                  </a:lnTo>
                  <a:cubicBezTo>
                    <a:pt x="163366" y="722782"/>
                    <a:pt x="181185" y="730187"/>
                    <a:pt x="199761" y="735309"/>
                  </a:cubicBezTo>
                  <a:lnTo>
                    <a:pt x="209233" y="771395"/>
                  </a:lnTo>
                  <a:lnTo>
                    <a:pt x="246847" y="771395"/>
                  </a:lnTo>
                  <a:lnTo>
                    <a:pt x="246847" y="956530"/>
                  </a:lnTo>
                  <a:lnTo>
                    <a:pt x="833107" y="956530"/>
                  </a:lnTo>
                  <a:lnTo>
                    <a:pt x="833107" y="894819"/>
                  </a:lnTo>
                  <a:lnTo>
                    <a:pt x="894819" y="894819"/>
                  </a:lnTo>
                  <a:lnTo>
                    <a:pt x="894819" y="833107"/>
                  </a:lnTo>
                  <a:lnTo>
                    <a:pt x="956530" y="833107"/>
                  </a:lnTo>
                  <a:close/>
                  <a:moveTo>
                    <a:pt x="233023" y="740540"/>
                  </a:moveTo>
                  <a:lnTo>
                    <a:pt x="224939" y="709715"/>
                  </a:lnTo>
                  <a:lnTo>
                    <a:pt x="215883" y="707601"/>
                  </a:lnTo>
                  <a:cubicBezTo>
                    <a:pt x="194268" y="702556"/>
                    <a:pt x="173718" y="694024"/>
                    <a:pt x="154788" y="682237"/>
                  </a:cubicBezTo>
                  <a:lnTo>
                    <a:pt x="146889" y="677316"/>
                  </a:lnTo>
                  <a:lnTo>
                    <a:pt x="119319" y="693423"/>
                  </a:lnTo>
                  <a:lnTo>
                    <a:pt x="77957" y="652060"/>
                  </a:lnTo>
                  <a:lnTo>
                    <a:pt x="94064" y="624491"/>
                  </a:lnTo>
                  <a:lnTo>
                    <a:pt x="89142" y="616592"/>
                  </a:lnTo>
                  <a:cubicBezTo>
                    <a:pt x="77356" y="597662"/>
                    <a:pt x="68839" y="577112"/>
                    <a:pt x="63779" y="555497"/>
                  </a:cubicBezTo>
                  <a:lnTo>
                    <a:pt x="61681" y="546456"/>
                  </a:lnTo>
                  <a:lnTo>
                    <a:pt x="30856" y="538372"/>
                  </a:lnTo>
                  <a:lnTo>
                    <a:pt x="30856" y="479885"/>
                  </a:lnTo>
                  <a:lnTo>
                    <a:pt x="61681" y="471785"/>
                  </a:lnTo>
                  <a:lnTo>
                    <a:pt x="63794" y="462745"/>
                  </a:lnTo>
                  <a:cubicBezTo>
                    <a:pt x="68839" y="441130"/>
                    <a:pt x="77371" y="420580"/>
                    <a:pt x="89158" y="401666"/>
                  </a:cubicBezTo>
                  <a:lnTo>
                    <a:pt x="94079" y="393766"/>
                  </a:lnTo>
                  <a:lnTo>
                    <a:pt x="77973" y="366181"/>
                  </a:lnTo>
                  <a:lnTo>
                    <a:pt x="119335" y="324835"/>
                  </a:lnTo>
                  <a:lnTo>
                    <a:pt x="146905" y="340926"/>
                  </a:lnTo>
                  <a:lnTo>
                    <a:pt x="154804" y="336020"/>
                  </a:lnTo>
                  <a:cubicBezTo>
                    <a:pt x="173765" y="324217"/>
                    <a:pt x="194314" y="315701"/>
                    <a:pt x="215883" y="310672"/>
                  </a:cubicBezTo>
                  <a:lnTo>
                    <a:pt x="224954" y="308558"/>
                  </a:lnTo>
                  <a:lnTo>
                    <a:pt x="233023" y="277702"/>
                  </a:lnTo>
                  <a:lnTo>
                    <a:pt x="246847" y="277702"/>
                  </a:lnTo>
                  <a:lnTo>
                    <a:pt x="246847" y="340201"/>
                  </a:lnTo>
                  <a:cubicBezTo>
                    <a:pt x="160481" y="348023"/>
                    <a:pt x="92567" y="420750"/>
                    <a:pt x="92567" y="509121"/>
                  </a:cubicBezTo>
                  <a:cubicBezTo>
                    <a:pt x="92567" y="597492"/>
                    <a:pt x="160481" y="670219"/>
                    <a:pt x="246847" y="678041"/>
                  </a:cubicBezTo>
                  <a:lnTo>
                    <a:pt x="246847" y="740540"/>
                  </a:lnTo>
                  <a:close/>
                  <a:moveTo>
                    <a:pt x="169707" y="509121"/>
                  </a:moveTo>
                  <a:cubicBezTo>
                    <a:pt x="169707" y="554896"/>
                    <a:pt x="203139" y="592910"/>
                    <a:pt x="246847" y="600300"/>
                  </a:cubicBezTo>
                  <a:lnTo>
                    <a:pt x="246847" y="647062"/>
                  </a:lnTo>
                  <a:cubicBezTo>
                    <a:pt x="177529" y="639363"/>
                    <a:pt x="123423" y="580475"/>
                    <a:pt x="123423" y="509121"/>
                  </a:cubicBezTo>
                  <a:cubicBezTo>
                    <a:pt x="123423" y="437782"/>
                    <a:pt x="177529" y="378879"/>
                    <a:pt x="246847" y="371180"/>
                  </a:cubicBezTo>
                  <a:lnTo>
                    <a:pt x="246847" y="417942"/>
                  </a:lnTo>
                  <a:cubicBezTo>
                    <a:pt x="203139" y="425332"/>
                    <a:pt x="169707" y="463346"/>
                    <a:pt x="169707" y="509121"/>
                  </a:cubicBezTo>
                  <a:close/>
                  <a:moveTo>
                    <a:pt x="246847" y="449600"/>
                  </a:moveTo>
                  <a:lnTo>
                    <a:pt x="246847" y="568642"/>
                  </a:lnTo>
                  <a:cubicBezTo>
                    <a:pt x="220295" y="561746"/>
                    <a:pt x="200563" y="537801"/>
                    <a:pt x="200563" y="509121"/>
                  </a:cubicBezTo>
                  <a:cubicBezTo>
                    <a:pt x="200563" y="480456"/>
                    <a:pt x="220295" y="456496"/>
                    <a:pt x="246847" y="449600"/>
                  </a:cubicBezTo>
                  <a:close/>
                  <a:moveTo>
                    <a:pt x="277702" y="925674"/>
                  </a:moveTo>
                  <a:lnTo>
                    <a:pt x="277702" y="154279"/>
                  </a:lnTo>
                  <a:lnTo>
                    <a:pt x="678828" y="154279"/>
                  </a:lnTo>
                  <a:lnTo>
                    <a:pt x="678828" y="277702"/>
                  </a:lnTo>
                  <a:lnTo>
                    <a:pt x="802251" y="277702"/>
                  </a:lnTo>
                  <a:lnTo>
                    <a:pt x="802251" y="925674"/>
                  </a:lnTo>
                  <a:close/>
                  <a:moveTo>
                    <a:pt x="709684" y="176094"/>
                  </a:moveTo>
                  <a:lnTo>
                    <a:pt x="780436" y="246847"/>
                  </a:lnTo>
                  <a:lnTo>
                    <a:pt x="709684" y="246847"/>
                  </a:lnTo>
                  <a:close/>
                  <a:moveTo>
                    <a:pt x="863963" y="863963"/>
                  </a:moveTo>
                  <a:lnTo>
                    <a:pt x="833107" y="863963"/>
                  </a:lnTo>
                  <a:lnTo>
                    <a:pt x="833107" y="255887"/>
                  </a:lnTo>
                  <a:lnTo>
                    <a:pt x="700643" y="123423"/>
                  </a:lnTo>
                  <a:lnTo>
                    <a:pt x="339414" y="123423"/>
                  </a:lnTo>
                  <a:lnTo>
                    <a:pt x="339414" y="92567"/>
                  </a:lnTo>
                  <a:lnTo>
                    <a:pt x="863963" y="92567"/>
                  </a:lnTo>
                  <a:close/>
                  <a:moveTo>
                    <a:pt x="925674" y="802251"/>
                  </a:moveTo>
                  <a:lnTo>
                    <a:pt x="894819" y="802251"/>
                  </a:lnTo>
                  <a:lnTo>
                    <a:pt x="894819" y="61712"/>
                  </a:lnTo>
                  <a:lnTo>
                    <a:pt x="401126" y="61712"/>
                  </a:lnTo>
                  <a:lnTo>
                    <a:pt x="401126" y="30856"/>
                  </a:lnTo>
                  <a:lnTo>
                    <a:pt x="925674" y="30856"/>
                  </a:lnTo>
                  <a:close/>
                </a:path>
              </a:pathLst>
            </a:custGeom>
            <a:grpFill/>
            <a:ln w="15329"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1F802B4D-A1D1-4073-9DAB-58294A9E2384}"/>
                </a:ext>
              </a:extLst>
            </p:cNvPr>
            <p:cNvSpPr/>
            <p:nvPr/>
          </p:nvSpPr>
          <p:spPr>
            <a:xfrm>
              <a:off x="1121184" y="2709348"/>
              <a:ext cx="215990" cy="215990"/>
            </a:xfrm>
            <a:custGeom>
              <a:avLst/>
              <a:gdLst>
                <a:gd name="connsiteX0" fmla="*/ 0 w 215990"/>
                <a:gd name="connsiteY0" fmla="*/ 215991 h 215990"/>
                <a:gd name="connsiteX1" fmla="*/ 215991 w 215990"/>
                <a:gd name="connsiteY1" fmla="*/ 215991 h 215990"/>
                <a:gd name="connsiteX2" fmla="*/ 215991 w 215990"/>
                <a:gd name="connsiteY2" fmla="*/ 0 h 215990"/>
                <a:gd name="connsiteX3" fmla="*/ 0 w 215990"/>
                <a:gd name="connsiteY3" fmla="*/ 0 h 215990"/>
                <a:gd name="connsiteX4" fmla="*/ 30856 w 215990"/>
                <a:gd name="connsiteY4" fmla="*/ 30856 h 215990"/>
                <a:gd name="connsiteX5" fmla="*/ 185135 w 215990"/>
                <a:gd name="connsiteY5" fmla="*/ 30856 h 215990"/>
                <a:gd name="connsiteX6" fmla="*/ 185135 w 215990"/>
                <a:gd name="connsiteY6" fmla="*/ 185135 h 215990"/>
                <a:gd name="connsiteX7" fmla="*/ 30856 w 215990"/>
                <a:gd name="connsiteY7" fmla="*/ 185135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990" h="215990">
                  <a:moveTo>
                    <a:pt x="0" y="215991"/>
                  </a:moveTo>
                  <a:lnTo>
                    <a:pt x="215991" y="215991"/>
                  </a:lnTo>
                  <a:lnTo>
                    <a:pt x="215991" y="0"/>
                  </a:lnTo>
                  <a:lnTo>
                    <a:pt x="0" y="0"/>
                  </a:lnTo>
                  <a:close/>
                  <a:moveTo>
                    <a:pt x="30856" y="30856"/>
                  </a:moveTo>
                  <a:lnTo>
                    <a:pt x="185135" y="30856"/>
                  </a:lnTo>
                  <a:lnTo>
                    <a:pt x="185135" y="185135"/>
                  </a:lnTo>
                  <a:lnTo>
                    <a:pt x="30856" y="185135"/>
                  </a:lnTo>
                  <a:close/>
                </a:path>
              </a:pathLst>
            </a:custGeom>
            <a:grpFill/>
            <a:ln w="15329"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5093C976-84AD-4C9D-B25B-65B311B20B08}"/>
                </a:ext>
              </a:extLst>
            </p:cNvPr>
            <p:cNvSpPr/>
            <p:nvPr/>
          </p:nvSpPr>
          <p:spPr>
            <a:xfrm>
              <a:off x="1368030" y="2771059"/>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FC64F798-BA70-4A6F-A8E4-E42A665B28E5}"/>
                </a:ext>
              </a:extLst>
            </p:cNvPr>
            <p:cNvSpPr/>
            <p:nvPr/>
          </p:nvSpPr>
          <p:spPr>
            <a:xfrm>
              <a:off x="1368030" y="2709348"/>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C57829BB-B1B0-410D-AA4C-864A127095E1}"/>
                </a:ext>
              </a:extLst>
            </p:cNvPr>
            <p:cNvSpPr/>
            <p:nvPr/>
          </p:nvSpPr>
          <p:spPr>
            <a:xfrm>
              <a:off x="1553165" y="283277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065F940C-3E08-4EE4-8879-A0C72C46DFF8}"/>
                </a:ext>
              </a:extLst>
            </p:cNvPr>
            <p:cNvSpPr/>
            <p:nvPr/>
          </p:nvSpPr>
          <p:spPr>
            <a:xfrm>
              <a:off x="1368030" y="2832771"/>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6BB7B466-917B-479F-848B-7542FF1B0B23}"/>
                </a:ext>
              </a:extLst>
            </p:cNvPr>
            <p:cNvSpPr/>
            <p:nvPr/>
          </p:nvSpPr>
          <p:spPr>
            <a:xfrm>
              <a:off x="1368030" y="2585925"/>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D89B9F63-1050-4579-8F53-17FF98DB9930}"/>
                </a:ext>
              </a:extLst>
            </p:cNvPr>
            <p:cNvSpPr/>
            <p:nvPr/>
          </p:nvSpPr>
          <p:spPr>
            <a:xfrm>
              <a:off x="1368030" y="2524213"/>
              <a:ext cx="92567" cy="30855"/>
            </a:xfrm>
            <a:custGeom>
              <a:avLst/>
              <a:gdLst>
                <a:gd name="connsiteX0" fmla="*/ 0 w 92567"/>
                <a:gd name="connsiteY0" fmla="*/ 0 h 30855"/>
                <a:gd name="connsiteX1" fmla="*/ 92567 w 92567"/>
                <a:gd name="connsiteY1" fmla="*/ 0 h 30855"/>
                <a:gd name="connsiteX2" fmla="*/ 92567 w 92567"/>
                <a:gd name="connsiteY2" fmla="*/ 30856 h 30855"/>
                <a:gd name="connsiteX3" fmla="*/ 0 w 92567"/>
                <a:gd name="connsiteY3" fmla="*/ 30856 h 30855"/>
              </a:gdLst>
              <a:ahLst/>
              <a:cxnLst>
                <a:cxn ang="0">
                  <a:pos x="connsiteX0" y="connsiteY0"/>
                </a:cxn>
                <a:cxn ang="0">
                  <a:pos x="connsiteX1" y="connsiteY1"/>
                </a:cxn>
                <a:cxn ang="0">
                  <a:pos x="connsiteX2" y="connsiteY2"/>
                </a:cxn>
                <a:cxn ang="0">
                  <a:pos x="connsiteX3" y="connsiteY3"/>
                </a:cxn>
              </a:cxnLst>
              <a:rect l="l" t="t" r="r" b="b"/>
              <a:pathLst>
                <a:path w="92567" h="30855">
                  <a:moveTo>
                    <a:pt x="0" y="0"/>
                  </a:moveTo>
                  <a:lnTo>
                    <a:pt x="92567" y="0"/>
                  </a:lnTo>
                  <a:lnTo>
                    <a:pt x="92567" y="30856"/>
                  </a:lnTo>
                  <a:lnTo>
                    <a:pt x="0" y="30856"/>
                  </a:lnTo>
                  <a:close/>
                </a:path>
              </a:pathLst>
            </a:custGeom>
            <a:grpFill/>
            <a:ln w="15329"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7728C3FD-076B-435C-885F-B2E33D4DBE63}"/>
                </a:ext>
              </a:extLst>
            </p:cNvPr>
            <p:cNvSpPr/>
            <p:nvPr/>
          </p:nvSpPr>
          <p:spPr>
            <a:xfrm>
              <a:off x="1368030" y="2462501"/>
              <a:ext cx="92567" cy="30855"/>
            </a:xfrm>
            <a:custGeom>
              <a:avLst/>
              <a:gdLst>
                <a:gd name="connsiteX0" fmla="*/ 0 w 92567"/>
                <a:gd name="connsiteY0" fmla="*/ 0 h 30855"/>
                <a:gd name="connsiteX1" fmla="*/ 92567 w 92567"/>
                <a:gd name="connsiteY1" fmla="*/ 0 h 30855"/>
                <a:gd name="connsiteX2" fmla="*/ 92567 w 92567"/>
                <a:gd name="connsiteY2" fmla="*/ 30856 h 30855"/>
                <a:gd name="connsiteX3" fmla="*/ 0 w 92567"/>
                <a:gd name="connsiteY3" fmla="*/ 30856 h 30855"/>
              </a:gdLst>
              <a:ahLst/>
              <a:cxnLst>
                <a:cxn ang="0">
                  <a:pos x="connsiteX0" y="connsiteY0"/>
                </a:cxn>
                <a:cxn ang="0">
                  <a:pos x="connsiteX1" y="connsiteY1"/>
                </a:cxn>
                <a:cxn ang="0">
                  <a:pos x="connsiteX2" y="connsiteY2"/>
                </a:cxn>
                <a:cxn ang="0">
                  <a:pos x="connsiteX3" y="connsiteY3"/>
                </a:cxn>
              </a:cxnLst>
              <a:rect l="l" t="t" r="r" b="b"/>
              <a:pathLst>
                <a:path w="92567" h="30855">
                  <a:moveTo>
                    <a:pt x="0" y="0"/>
                  </a:moveTo>
                  <a:lnTo>
                    <a:pt x="92567" y="0"/>
                  </a:lnTo>
                  <a:lnTo>
                    <a:pt x="92567" y="30856"/>
                  </a:lnTo>
                  <a:lnTo>
                    <a:pt x="0" y="30856"/>
                  </a:lnTo>
                  <a:close/>
                </a:path>
              </a:pathLst>
            </a:custGeom>
            <a:grpFill/>
            <a:ln w="15329"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EDB24AC7-9B61-4A64-923C-20B59B162751}"/>
                </a:ext>
              </a:extLst>
            </p:cNvPr>
            <p:cNvSpPr/>
            <p:nvPr/>
          </p:nvSpPr>
          <p:spPr>
            <a:xfrm>
              <a:off x="1429742" y="2647636"/>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C5F04A0C-CDC0-4D92-BB19-80B7A48545EC}"/>
                </a:ext>
              </a:extLst>
            </p:cNvPr>
            <p:cNvSpPr/>
            <p:nvPr/>
          </p:nvSpPr>
          <p:spPr>
            <a:xfrm>
              <a:off x="1368030" y="2647636"/>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0DDF8991-7D19-4E67-AA31-FB314A81EF35}"/>
                </a:ext>
              </a:extLst>
            </p:cNvPr>
            <p:cNvSpPr/>
            <p:nvPr/>
          </p:nvSpPr>
          <p:spPr>
            <a:xfrm>
              <a:off x="1368030" y="2894483"/>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58E5A1D2-7889-4990-BA72-7F8B1084222A}"/>
                </a:ext>
              </a:extLst>
            </p:cNvPr>
            <p:cNvSpPr/>
            <p:nvPr/>
          </p:nvSpPr>
          <p:spPr>
            <a:xfrm>
              <a:off x="1368030" y="2956194"/>
              <a:ext cx="215990" cy="215990"/>
            </a:xfrm>
            <a:custGeom>
              <a:avLst/>
              <a:gdLst>
                <a:gd name="connsiteX0" fmla="*/ 0 w 215990"/>
                <a:gd name="connsiteY0" fmla="*/ 215991 h 215990"/>
                <a:gd name="connsiteX1" fmla="*/ 215991 w 215990"/>
                <a:gd name="connsiteY1" fmla="*/ 215991 h 215990"/>
                <a:gd name="connsiteX2" fmla="*/ 215991 w 215990"/>
                <a:gd name="connsiteY2" fmla="*/ 0 h 215990"/>
                <a:gd name="connsiteX3" fmla="*/ 0 w 215990"/>
                <a:gd name="connsiteY3" fmla="*/ 0 h 215990"/>
                <a:gd name="connsiteX4" fmla="*/ 30856 w 215990"/>
                <a:gd name="connsiteY4" fmla="*/ 30856 h 215990"/>
                <a:gd name="connsiteX5" fmla="*/ 185135 w 215990"/>
                <a:gd name="connsiteY5" fmla="*/ 30856 h 215990"/>
                <a:gd name="connsiteX6" fmla="*/ 185135 w 215990"/>
                <a:gd name="connsiteY6" fmla="*/ 185135 h 215990"/>
                <a:gd name="connsiteX7" fmla="*/ 30856 w 215990"/>
                <a:gd name="connsiteY7" fmla="*/ 185135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990" h="215990">
                  <a:moveTo>
                    <a:pt x="0" y="215991"/>
                  </a:moveTo>
                  <a:lnTo>
                    <a:pt x="215991" y="215991"/>
                  </a:lnTo>
                  <a:lnTo>
                    <a:pt x="215991" y="0"/>
                  </a:lnTo>
                  <a:lnTo>
                    <a:pt x="0" y="0"/>
                  </a:lnTo>
                  <a:close/>
                  <a:moveTo>
                    <a:pt x="30856" y="30856"/>
                  </a:moveTo>
                  <a:lnTo>
                    <a:pt x="185135" y="30856"/>
                  </a:lnTo>
                  <a:lnTo>
                    <a:pt x="185135" y="185135"/>
                  </a:lnTo>
                  <a:lnTo>
                    <a:pt x="30856" y="185135"/>
                  </a:lnTo>
                  <a:close/>
                </a:path>
              </a:pathLst>
            </a:custGeom>
            <a:grpFill/>
            <a:ln w="15329"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236B9EA3-23FE-4668-89BB-53A2738504B0}"/>
                </a:ext>
              </a:extLst>
            </p:cNvPr>
            <p:cNvSpPr/>
            <p:nvPr/>
          </p:nvSpPr>
          <p:spPr>
            <a:xfrm>
              <a:off x="1121184" y="3017906"/>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260ED592-1FFC-4447-8736-A2C2DADFB032}"/>
                </a:ext>
              </a:extLst>
            </p:cNvPr>
            <p:cNvSpPr/>
            <p:nvPr/>
          </p:nvSpPr>
          <p:spPr>
            <a:xfrm>
              <a:off x="1182895" y="3017906"/>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F082DA16-CE2A-44E3-BB15-704B660B61A3}"/>
                </a:ext>
              </a:extLst>
            </p:cNvPr>
            <p:cNvSpPr/>
            <p:nvPr/>
          </p:nvSpPr>
          <p:spPr>
            <a:xfrm>
              <a:off x="1121184" y="2956194"/>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22F71ECF-B8EA-40E5-AFD0-A1F710F38F1C}"/>
                </a:ext>
              </a:extLst>
            </p:cNvPr>
            <p:cNvSpPr/>
            <p:nvPr/>
          </p:nvSpPr>
          <p:spPr>
            <a:xfrm>
              <a:off x="1121184" y="3079618"/>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2471E425-4F5F-4F45-A0DC-0393C01FDE8D}"/>
                </a:ext>
              </a:extLst>
            </p:cNvPr>
            <p:cNvSpPr/>
            <p:nvPr/>
          </p:nvSpPr>
          <p:spPr>
            <a:xfrm>
              <a:off x="1121184" y="3141329"/>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E5B75804-4231-4120-942E-AC5C29ABC68A}"/>
                </a:ext>
              </a:extLst>
            </p:cNvPr>
            <p:cNvSpPr/>
            <p:nvPr/>
          </p:nvSpPr>
          <p:spPr>
            <a:xfrm>
              <a:off x="1306318" y="314132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25D6C9F5-3EA1-4AA0-A395-44A81CA69471}"/>
                </a:ext>
              </a:extLst>
            </p:cNvPr>
            <p:cNvSpPr/>
            <p:nvPr/>
          </p:nvSpPr>
          <p:spPr>
            <a:xfrm>
              <a:off x="1121184" y="2462501"/>
              <a:ext cx="215990" cy="215990"/>
            </a:xfrm>
            <a:custGeom>
              <a:avLst/>
              <a:gdLst>
                <a:gd name="connsiteX0" fmla="*/ 107995 w 215990"/>
                <a:gd name="connsiteY0" fmla="*/ 0 h 215990"/>
                <a:gd name="connsiteX1" fmla="*/ 0 w 215990"/>
                <a:gd name="connsiteY1" fmla="*/ 107995 h 215990"/>
                <a:gd name="connsiteX2" fmla="*/ 107995 w 215990"/>
                <a:gd name="connsiteY2" fmla="*/ 215991 h 215990"/>
                <a:gd name="connsiteX3" fmla="*/ 215991 w 215990"/>
                <a:gd name="connsiteY3" fmla="*/ 107995 h 215990"/>
                <a:gd name="connsiteX4" fmla="*/ 107995 w 215990"/>
                <a:gd name="connsiteY4" fmla="*/ 0 h 215990"/>
                <a:gd name="connsiteX5" fmla="*/ 107995 w 215990"/>
                <a:gd name="connsiteY5" fmla="*/ 185135 h 215990"/>
                <a:gd name="connsiteX6" fmla="*/ 30856 w 215990"/>
                <a:gd name="connsiteY6" fmla="*/ 107995 h 215990"/>
                <a:gd name="connsiteX7" fmla="*/ 107995 w 215990"/>
                <a:gd name="connsiteY7" fmla="*/ 30856 h 215990"/>
                <a:gd name="connsiteX8" fmla="*/ 185135 w 215990"/>
                <a:gd name="connsiteY8" fmla="*/ 107995 h 215990"/>
                <a:gd name="connsiteX9" fmla="*/ 107995 w 215990"/>
                <a:gd name="connsiteY9" fmla="*/ 185135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90" h="215990">
                  <a:moveTo>
                    <a:pt x="107995" y="0"/>
                  </a:moveTo>
                  <a:cubicBezTo>
                    <a:pt x="48459" y="0"/>
                    <a:pt x="0" y="48444"/>
                    <a:pt x="0" y="107995"/>
                  </a:cubicBezTo>
                  <a:cubicBezTo>
                    <a:pt x="0" y="167547"/>
                    <a:pt x="48459" y="215991"/>
                    <a:pt x="107995" y="215991"/>
                  </a:cubicBezTo>
                  <a:cubicBezTo>
                    <a:pt x="167532" y="215991"/>
                    <a:pt x="215991" y="167547"/>
                    <a:pt x="215991" y="107995"/>
                  </a:cubicBezTo>
                  <a:cubicBezTo>
                    <a:pt x="215991" y="48444"/>
                    <a:pt x="167532" y="0"/>
                    <a:pt x="107995" y="0"/>
                  </a:cubicBezTo>
                  <a:close/>
                  <a:moveTo>
                    <a:pt x="107995" y="185135"/>
                  </a:moveTo>
                  <a:cubicBezTo>
                    <a:pt x="65461" y="185135"/>
                    <a:pt x="30856" y="150530"/>
                    <a:pt x="30856" y="107995"/>
                  </a:cubicBezTo>
                  <a:cubicBezTo>
                    <a:pt x="30856" y="65461"/>
                    <a:pt x="65461" y="30856"/>
                    <a:pt x="107995" y="30856"/>
                  </a:cubicBezTo>
                  <a:cubicBezTo>
                    <a:pt x="150530" y="30856"/>
                    <a:pt x="185135" y="65461"/>
                    <a:pt x="185135" y="107995"/>
                  </a:cubicBezTo>
                  <a:cubicBezTo>
                    <a:pt x="185135" y="150530"/>
                    <a:pt x="150530" y="185135"/>
                    <a:pt x="107995" y="185135"/>
                  </a:cubicBezTo>
                  <a:close/>
                </a:path>
              </a:pathLst>
            </a:custGeom>
            <a:grpFill/>
            <a:ln w="15329" cap="flat">
              <a:noFill/>
              <a:prstDash val="solid"/>
              <a:miter/>
            </a:ln>
          </p:spPr>
          <p:txBody>
            <a:bodyPr rtlCol="0" anchor="ctr"/>
            <a:lstStyle/>
            <a:p>
              <a:endParaRPr lang="zh-CN" altLang="en-US"/>
            </a:p>
          </p:txBody>
        </p:sp>
      </p:grpSp>
      <p:grpSp>
        <p:nvGrpSpPr>
          <p:cNvPr id="40" name="图形 34">
            <a:extLst>
              <a:ext uri="{FF2B5EF4-FFF2-40B4-BE49-F238E27FC236}">
                <a16:creationId xmlns="" xmlns:a16="http://schemas.microsoft.com/office/drawing/2014/main" id="{7E36A2C7-4B5D-4CCD-B7D9-C16A1DE63E4A}"/>
              </a:ext>
            </a:extLst>
          </p:cNvPr>
          <p:cNvGrpSpPr/>
          <p:nvPr/>
        </p:nvGrpSpPr>
        <p:grpSpPr>
          <a:xfrm>
            <a:off x="10049001" y="3520031"/>
            <a:ext cx="574576" cy="574576"/>
            <a:chOff x="797198" y="3608677"/>
            <a:chExt cx="987386" cy="987386"/>
          </a:xfrm>
          <a:solidFill>
            <a:schemeClr val="accent3"/>
          </a:solidFill>
        </p:grpSpPr>
        <p:sp>
          <p:nvSpPr>
            <p:cNvPr id="41" name="任意多边形: 形状 40">
              <a:extLst>
                <a:ext uri="{FF2B5EF4-FFF2-40B4-BE49-F238E27FC236}">
                  <a16:creationId xmlns="" xmlns:a16="http://schemas.microsoft.com/office/drawing/2014/main" id="{77E45A70-D2EE-4C05-A949-675CE0FC02EF}"/>
                </a:ext>
              </a:extLst>
            </p:cNvPr>
            <p:cNvSpPr/>
            <p:nvPr/>
          </p:nvSpPr>
          <p:spPr>
            <a:xfrm>
              <a:off x="874337" y="3994374"/>
              <a:ext cx="339413" cy="339413"/>
            </a:xfrm>
            <a:custGeom>
              <a:avLst/>
              <a:gdLst>
                <a:gd name="connsiteX0" fmla="*/ 169707 w 339413"/>
                <a:gd name="connsiteY0" fmla="*/ 0 h 339413"/>
                <a:gd name="connsiteX1" fmla="*/ 0 w 339413"/>
                <a:gd name="connsiteY1" fmla="*/ 169707 h 339413"/>
                <a:gd name="connsiteX2" fmla="*/ 169707 w 339413"/>
                <a:gd name="connsiteY2" fmla="*/ 339414 h 339413"/>
                <a:gd name="connsiteX3" fmla="*/ 339414 w 339413"/>
                <a:gd name="connsiteY3" fmla="*/ 169707 h 339413"/>
                <a:gd name="connsiteX4" fmla="*/ 169707 w 339413"/>
                <a:gd name="connsiteY4" fmla="*/ 0 h 339413"/>
                <a:gd name="connsiteX5" fmla="*/ 123423 w 339413"/>
                <a:gd name="connsiteY5" fmla="*/ 246847 h 339413"/>
                <a:gd name="connsiteX6" fmla="*/ 107995 w 339413"/>
                <a:gd name="connsiteY6" fmla="*/ 231419 h 339413"/>
                <a:gd name="connsiteX7" fmla="*/ 123423 w 339413"/>
                <a:gd name="connsiteY7" fmla="*/ 215991 h 339413"/>
                <a:gd name="connsiteX8" fmla="*/ 231419 w 339413"/>
                <a:gd name="connsiteY8" fmla="*/ 215991 h 339413"/>
                <a:gd name="connsiteX9" fmla="*/ 277702 w 339413"/>
                <a:gd name="connsiteY9" fmla="*/ 169707 h 339413"/>
                <a:gd name="connsiteX10" fmla="*/ 231419 w 339413"/>
                <a:gd name="connsiteY10" fmla="*/ 123423 h 339413"/>
                <a:gd name="connsiteX11" fmla="*/ 200563 w 339413"/>
                <a:gd name="connsiteY11" fmla="*/ 123423 h 339413"/>
                <a:gd name="connsiteX12" fmla="*/ 185135 w 339413"/>
                <a:gd name="connsiteY12" fmla="*/ 107995 h 339413"/>
                <a:gd name="connsiteX13" fmla="*/ 200563 w 339413"/>
                <a:gd name="connsiteY13" fmla="*/ 92567 h 339413"/>
                <a:gd name="connsiteX14" fmla="*/ 285077 w 339413"/>
                <a:gd name="connsiteY14" fmla="*/ 92567 h 339413"/>
                <a:gd name="connsiteX15" fmla="*/ 308558 w 339413"/>
                <a:gd name="connsiteY15" fmla="*/ 169707 h 339413"/>
                <a:gd name="connsiteX16" fmla="*/ 285077 w 339413"/>
                <a:gd name="connsiteY16" fmla="*/ 246847 h 339413"/>
                <a:gd name="connsiteX17" fmla="*/ 93555 w 339413"/>
                <a:gd name="connsiteY17" fmla="*/ 53735 h 339413"/>
                <a:gd name="connsiteX18" fmla="*/ 107995 w 339413"/>
                <a:gd name="connsiteY18" fmla="*/ 92567 h 339413"/>
                <a:gd name="connsiteX19" fmla="*/ 46284 w 339413"/>
                <a:gd name="connsiteY19" fmla="*/ 154279 h 339413"/>
                <a:gd name="connsiteX20" fmla="*/ 32044 w 339413"/>
                <a:gd name="connsiteY20" fmla="*/ 152443 h 339413"/>
                <a:gd name="connsiteX21" fmla="*/ 93555 w 339413"/>
                <a:gd name="connsiteY21" fmla="*/ 53735 h 339413"/>
                <a:gd name="connsiteX22" fmla="*/ 31565 w 339413"/>
                <a:gd name="connsiteY22" fmla="*/ 183839 h 339413"/>
                <a:gd name="connsiteX23" fmla="*/ 46284 w 339413"/>
                <a:gd name="connsiteY23" fmla="*/ 185135 h 339413"/>
                <a:gd name="connsiteX24" fmla="*/ 138851 w 339413"/>
                <a:gd name="connsiteY24" fmla="*/ 92567 h 339413"/>
                <a:gd name="connsiteX25" fmla="*/ 121711 w 339413"/>
                <a:gd name="connsiteY25" fmla="*/ 39588 h 339413"/>
                <a:gd name="connsiteX26" fmla="*/ 169707 w 339413"/>
                <a:gd name="connsiteY26" fmla="*/ 30856 h 339413"/>
                <a:gd name="connsiteX27" fmla="*/ 256798 w 339413"/>
                <a:gd name="connsiteY27" fmla="*/ 61712 h 339413"/>
                <a:gd name="connsiteX28" fmla="*/ 200563 w 339413"/>
                <a:gd name="connsiteY28" fmla="*/ 61712 h 339413"/>
                <a:gd name="connsiteX29" fmla="*/ 154279 w 339413"/>
                <a:gd name="connsiteY29" fmla="*/ 107995 h 339413"/>
                <a:gd name="connsiteX30" fmla="*/ 200563 w 339413"/>
                <a:gd name="connsiteY30" fmla="*/ 154279 h 339413"/>
                <a:gd name="connsiteX31" fmla="*/ 231419 w 339413"/>
                <a:gd name="connsiteY31" fmla="*/ 154279 h 339413"/>
                <a:gd name="connsiteX32" fmla="*/ 246847 w 339413"/>
                <a:gd name="connsiteY32" fmla="*/ 169707 h 339413"/>
                <a:gd name="connsiteX33" fmla="*/ 231419 w 339413"/>
                <a:gd name="connsiteY33" fmla="*/ 185135 h 339413"/>
                <a:gd name="connsiteX34" fmla="*/ 123423 w 339413"/>
                <a:gd name="connsiteY34" fmla="*/ 185135 h 339413"/>
                <a:gd name="connsiteX35" fmla="*/ 77140 w 339413"/>
                <a:gd name="connsiteY35" fmla="*/ 231419 h 339413"/>
                <a:gd name="connsiteX36" fmla="*/ 123423 w 339413"/>
                <a:gd name="connsiteY36" fmla="*/ 277702 h 339413"/>
                <a:gd name="connsiteX37" fmla="*/ 256798 w 339413"/>
                <a:gd name="connsiteY37" fmla="*/ 277702 h 339413"/>
                <a:gd name="connsiteX38" fmla="*/ 169707 w 339413"/>
                <a:gd name="connsiteY38" fmla="*/ 308558 h 339413"/>
                <a:gd name="connsiteX39" fmla="*/ 31565 w 339413"/>
                <a:gd name="connsiteY39" fmla="*/ 183839 h 33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9413" h="339413">
                  <a:moveTo>
                    <a:pt x="169707" y="0"/>
                  </a:moveTo>
                  <a:cubicBezTo>
                    <a:pt x="76137" y="0"/>
                    <a:pt x="0" y="76137"/>
                    <a:pt x="0" y="169707"/>
                  </a:cubicBezTo>
                  <a:cubicBezTo>
                    <a:pt x="0" y="263277"/>
                    <a:pt x="76137" y="339414"/>
                    <a:pt x="169707" y="339414"/>
                  </a:cubicBezTo>
                  <a:cubicBezTo>
                    <a:pt x="263277" y="339414"/>
                    <a:pt x="339414" y="263277"/>
                    <a:pt x="339414" y="169707"/>
                  </a:cubicBezTo>
                  <a:cubicBezTo>
                    <a:pt x="339414" y="76137"/>
                    <a:pt x="263277" y="0"/>
                    <a:pt x="169707" y="0"/>
                  </a:cubicBezTo>
                  <a:close/>
                  <a:moveTo>
                    <a:pt x="123423" y="246847"/>
                  </a:moveTo>
                  <a:cubicBezTo>
                    <a:pt x="114907" y="246847"/>
                    <a:pt x="107995" y="239935"/>
                    <a:pt x="107995" y="231419"/>
                  </a:cubicBezTo>
                  <a:cubicBezTo>
                    <a:pt x="107995" y="222902"/>
                    <a:pt x="114907" y="215991"/>
                    <a:pt x="123423" y="215991"/>
                  </a:cubicBezTo>
                  <a:lnTo>
                    <a:pt x="231419" y="215991"/>
                  </a:lnTo>
                  <a:cubicBezTo>
                    <a:pt x="256936" y="215991"/>
                    <a:pt x="277702" y="195225"/>
                    <a:pt x="277702" y="169707"/>
                  </a:cubicBezTo>
                  <a:cubicBezTo>
                    <a:pt x="277702" y="144189"/>
                    <a:pt x="256936" y="123423"/>
                    <a:pt x="231419" y="123423"/>
                  </a:cubicBezTo>
                  <a:lnTo>
                    <a:pt x="200563" y="123423"/>
                  </a:lnTo>
                  <a:cubicBezTo>
                    <a:pt x="192047" y="123423"/>
                    <a:pt x="185135" y="116512"/>
                    <a:pt x="185135" y="107995"/>
                  </a:cubicBezTo>
                  <a:cubicBezTo>
                    <a:pt x="185135" y="99479"/>
                    <a:pt x="192047" y="92567"/>
                    <a:pt x="200563" y="92567"/>
                  </a:cubicBezTo>
                  <a:lnTo>
                    <a:pt x="285077" y="92567"/>
                  </a:lnTo>
                  <a:cubicBezTo>
                    <a:pt x="299888" y="114645"/>
                    <a:pt x="308558" y="141181"/>
                    <a:pt x="308558" y="169707"/>
                  </a:cubicBezTo>
                  <a:cubicBezTo>
                    <a:pt x="308558" y="198233"/>
                    <a:pt x="299888" y="224769"/>
                    <a:pt x="285077" y="246847"/>
                  </a:cubicBezTo>
                  <a:close/>
                  <a:moveTo>
                    <a:pt x="93555" y="53735"/>
                  </a:moveTo>
                  <a:cubicBezTo>
                    <a:pt x="102719" y="64735"/>
                    <a:pt x="107995" y="78343"/>
                    <a:pt x="107995" y="92567"/>
                  </a:cubicBezTo>
                  <a:cubicBezTo>
                    <a:pt x="107995" y="126601"/>
                    <a:pt x="80318" y="154279"/>
                    <a:pt x="46284" y="154279"/>
                  </a:cubicBezTo>
                  <a:cubicBezTo>
                    <a:pt x="41455" y="154279"/>
                    <a:pt x="36718" y="153554"/>
                    <a:pt x="32044" y="152443"/>
                  </a:cubicBezTo>
                  <a:cubicBezTo>
                    <a:pt x="37197" y="111220"/>
                    <a:pt x="60400" y="75581"/>
                    <a:pt x="93555" y="53735"/>
                  </a:cubicBezTo>
                  <a:close/>
                  <a:moveTo>
                    <a:pt x="31565" y="183839"/>
                  </a:moveTo>
                  <a:cubicBezTo>
                    <a:pt x="36425" y="184626"/>
                    <a:pt x="41316" y="185135"/>
                    <a:pt x="46284" y="185135"/>
                  </a:cubicBezTo>
                  <a:cubicBezTo>
                    <a:pt x="97335" y="185135"/>
                    <a:pt x="138851" y="143618"/>
                    <a:pt x="138851" y="92567"/>
                  </a:cubicBezTo>
                  <a:cubicBezTo>
                    <a:pt x="138851" y="73452"/>
                    <a:pt x="132711" y="55031"/>
                    <a:pt x="121711" y="39588"/>
                  </a:cubicBezTo>
                  <a:cubicBezTo>
                    <a:pt x="136691" y="34034"/>
                    <a:pt x="152813" y="30856"/>
                    <a:pt x="169707" y="30856"/>
                  </a:cubicBezTo>
                  <a:cubicBezTo>
                    <a:pt x="202676" y="30856"/>
                    <a:pt x="232946" y="42458"/>
                    <a:pt x="256798" y="61712"/>
                  </a:cubicBezTo>
                  <a:lnTo>
                    <a:pt x="200563" y="61712"/>
                  </a:lnTo>
                  <a:cubicBezTo>
                    <a:pt x="175045" y="61712"/>
                    <a:pt x="154279" y="82478"/>
                    <a:pt x="154279" y="107995"/>
                  </a:cubicBezTo>
                  <a:cubicBezTo>
                    <a:pt x="154279" y="133513"/>
                    <a:pt x="175045" y="154279"/>
                    <a:pt x="200563" y="154279"/>
                  </a:cubicBezTo>
                  <a:lnTo>
                    <a:pt x="231419" y="154279"/>
                  </a:lnTo>
                  <a:cubicBezTo>
                    <a:pt x="239935" y="154279"/>
                    <a:pt x="246847" y="161191"/>
                    <a:pt x="246847" y="169707"/>
                  </a:cubicBezTo>
                  <a:cubicBezTo>
                    <a:pt x="246847" y="178223"/>
                    <a:pt x="239935" y="185135"/>
                    <a:pt x="231419" y="185135"/>
                  </a:cubicBezTo>
                  <a:lnTo>
                    <a:pt x="123423" y="185135"/>
                  </a:lnTo>
                  <a:cubicBezTo>
                    <a:pt x="97905" y="185135"/>
                    <a:pt x="77140" y="205901"/>
                    <a:pt x="77140" y="231419"/>
                  </a:cubicBezTo>
                  <a:cubicBezTo>
                    <a:pt x="77140" y="256936"/>
                    <a:pt x="97905" y="277702"/>
                    <a:pt x="123423" y="277702"/>
                  </a:cubicBezTo>
                  <a:lnTo>
                    <a:pt x="256798" y="277702"/>
                  </a:lnTo>
                  <a:cubicBezTo>
                    <a:pt x="232961" y="296956"/>
                    <a:pt x="202676" y="308558"/>
                    <a:pt x="169707" y="308558"/>
                  </a:cubicBezTo>
                  <a:cubicBezTo>
                    <a:pt x="97905" y="308558"/>
                    <a:pt x="38678" y="253789"/>
                    <a:pt x="31565" y="183839"/>
                  </a:cubicBezTo>
                  <a:close/>
                </a:path>
              </a:pathLst>
            </a:custGeom>
            <a:grpFill/>
            <a:ln w="15329"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147FE7C7-D07B-4AF5-995E-2D5973FAB6E0}"/>
                </a:ext>
              </a:extLst>
            </p:cNvPr>
            <p:cNvSpPr/>
            <p:nvPr/>
          </p:nvSpPr>
          <p:spPr>
            <a:xfrm>
              <a:off x="874337" y="3994374"/>
              <a:ext cx="30855" cy="30855"/>
            </a:xfrm>
            <a:custGeom>
              <a:avLst/>
              <a:gdLst>
                <a:gd name="connsiteX0" fmla="*/ 30856 w 30855"/>
                <a:gd name="connsiteY0" fmla="*/ 15428 h 30855"/>
                <a:gd name="connsiteX1" fmla="*/ 15428 w 30855"/>
                <a:gd name="connsiteY1" fmla="*/ 30856 h 30855"/>
                <a:gd name="connsiteX2" fmla="*/ 0 w 30855"/>
                <a:gd name="connsiteY2" fmla="*/ 15428 h 30855"/>
                <a:gd name="connsiteX3" fmla="*/ 15428 w 30855"/>
                <a:gd name="connsiteY3" fmla="*/ 0 h 30855"/>
                <a:gd name="connsiteX4" fmla="*/ 30856 w 30855"/>
                <a:gd name="connsiteY4" fmla="*/ 15428 h 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55" h="30855">
                  <a:moveTo>
                    <a:pt x="30856" y="15428"/>
                  </a:moveTo>
                  <a:cubicBezTo>
                    <a:pt x="30856" y="23948"/>
                    <a:pt x="23949" y="30856"/>
                    <a:pt x="15428" y="30856"/>
                  </a:cubicBezTo>
                  <a:cubicBezTo>
                    <a:pt x="6907" y="30856"/>
                    <a:pt x="0" y="23948"/>
                    <a:pt x="0" y="15428"/>
                  </a:cubicBezTo>
                  <a:cubicBezTo>
                    <a:pt x="0" y="6907"/>
                    <a:pt x="6907" y="0"/>
                    <a:pt x="15428" y="0"/>
                  </a:cubicBezTo>
                  <a:cubicBezTo>
                    <a:pt x="23949" y="0"/>
                    <a:pt x="30856" y="6907"/>
                    <a:pt x="30856" y="15428"/>
                  </a:cubicBezTo>
                  <a:close/>
                </a:path>
              </a:pathLst>
            </a:custGeom>
            <a:grpFill/>
            <a:ln w="15329"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16ADBB7C-80BD-47FD-80BF-3B1CF1B3F0A8}"/>
                </a:ext>
              </a:extLst>
            </p:cNvPr>
            <p:cNvSpPr/>
            <p:nvPr/>
          </p:nvSpPr>
          <p:spPr>
            <a:xfrm>
              <a:off x="1198323" y="3994374"/>
              <a:ext cx="30855" cy="30855"/>
            </a:xfrm>
            <a:custGeom>
              <a:avLst/>
              <a:gdLst>
                <a:gd name="connsiteX0" fmla="*/ 30856 w 30855"/>
                <a:gd name="connsiteY0" fmla="*/ 15428 h 30855"/>
                <a:gd name="connsiteX1" fmla="*/ 15428 w 30855"/>
                <a:gd name="connsiteY1" fmla="*/ 30856 h 30855"/>
                <a:gd name="connsiteX2" fmla="*/ 0 w 30855"/>
                <a:gd name="connsiteY2" fmla="*/ 15428 h 30855"/>
                <a:gd name="connsiteX3" fmla="*/ 15428 w 30855"/>
                <a:gd name="connsiteY3" fmla="*/ 0 h 30855"/>
                <a:gd name="connsiteX4" fmla="*/ 30856 w 30855"/>
                <a:gd name="connsiteY4" fmla="*/ 15428 h 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55" h="30855">
                  <a:moveTo>
                    <a:pt x="30856" y="15428"/>
                  </a:moveTo>
                  <a:cubicBezTo>
                    <a:pt x="30856" y="23948"/>
                    <a:pt x="23948" y="30856"/>
                    <a:pt x="15428" y="30856"/>
                  </a:cubicBezTo>
                  <a:cubicBezTo>
                    <a:pt x="6907" y="30856"/>
                    <a:pt x="0" y="23948"/>
                    <a:pt x="0" y="15428"/>
                  </a:cubicBezTo>
                  <a:cubicBezTo>
                    <a:pt x="0" y="6907"/>
                    <a:pt x="6907" y="0"/>
                    <a:pt x="15428" y="0"/>
                  </a:cubicBezTo>
                  <a:cubicBezTo>
                    <a:pt x="23948" y="0"/>
                    <a:pt x="30856" y="6907"/>
                    <a:pt x="30856" y="15428"/>
                  </a:cubicBezTo>
                  <a:close/>
                </a:path>
              </a:pathLst>
            </a:custGeom>
            <a:grpFill/>
            <a:ln w="15329"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2EA683DD-5A3D-47C7-8A5B-7974FC6A0668}"/>
                </a:ext>
              </a:extLst>
            </p:cNvPr>
            <p:cNvSpPr/>
            <p:nvPr/>
          </p:nvSpPr>
          <p:spPr>
            <a:xfrm>
              <a:off x="874337" y="4302932"/>
              <a:ext cx="30855" cy="30855"/>
            </a:xfrm>
            <a:custGeom>
              <a:avLst/>
              <a:gdLst>
                <a:gd name="connsiteX0" fmla="*/ 30856 w 30855"/>
                <a:gd name="connsiteY0" fmla="*/ 15428 h 30855"/>
                <a:gd name="connsiteX1" fmla="*/ 15428 w 30855"/>
                <a:gd name="connsiteY1" fmla="*/ 30856 h 30855"/>
                <a:gd name="connsiteX2" fmla="*/ 0 w 30855"/>
                <a:gd name="connsiteY2" fmla="*/ 15428 h 30855"/>
                <a:gd name="connsiteX3" fmla="*/ 15428 w 30855"/>
                <a:gd name="connsiteY3" fmla="*/ 0 h 30855"/>
                <a:gd name="connsiteX4" fmla="*/ 30856 w 30855"/>
                <a:gd name="connsiteY4" fmla="*/ 15428 h 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55" h="30855">
                  <a:moveTo>
                    <a:pt x="30856" y="15428"/>
                  </a:moveTo>
                  <a:cubicBezTo>
                    <a:pt x="30856" y="23948"/>
                    <a:pt x="23949" y="30856"/>
                    <a:pt x="15428" y="30856"/>
                  </a:cubicBezTo>
                  <a:cubicBezTo>
                    <a:pt x="6907" y="30856"/>
                    <a:pt x="0" y="23948"/>
                    <a:pt x="0" y="15428"/>
                  </a:cubicBezTo>
                  <a:cubicBezTo>
                    <a:pt x="0" y="6907"/>
                    <a:pt x="6907" y="0"/>
                    <a:pt x="15428" y="0"/>
                  </a:cubicBezTo>
                  <a:cubicBezTo>
                    <a:pt x="23949" y="0"/>
                    <a:pt x="30856" y="6907"/>
                    <a:pt x="30856" y="15428"/>
                  </a:cubicBezTo>
                  <a:close/>
                </a:path>
              </a:pathLst>
            </a:custGeom>
            <a:grpFill/>
            <a:ln w="15329"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02D26181-1B13-4EAE-BD43-9A16DB39FCA9}"/>
                </a:ext>
              </a:extLst>
            </p:cNvPr>
            <p:cNvSpPr/>
            <p:nvPr/>
          </p:nvSpPr>
          <p:spPr>
            <a:xfrm>
              <a:off x="1198323" y="4302932"/>
              <a:ext cx="30855" cy="30855"/>
            </a:xfrm>
            <a:custGeom>
              <a:avLst/>
              <a:gdLst>
                <a:gd name="connsiteX0" fmla="*/ 30856 w 30855"/>
                <a:gd name="connsiteY0" fmla="*/ 15428 h 30855"/>
                <a:gd name="connsiteX1" fmla="*/ 15428 w 30855"/>
                <a:gd name="connsiteY1" fmla="*/ 30856 h 30855"/>
                <a:gd name="connsiteX2" fmla="*/ 0 w 30855"/>
                <a:gd name="connsiteY2" fmla="*/ 15428 h 30855"/>
                <a:gd name="connsiteX3" fmla="*/ 15428 w 30855"/>
                <a:gd name="connsiteY3" fmla="*/ 0 h 30855"/>
                <a:gd name="connsiteX4" fmla="*/ 30856 w 30855"/>
                <a:gd name="connsiteY4" fmla="*/ 15428 h 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55" h="30855">
                  <a:moveTo>
                    <a:pt x="30856" y="15428"/>
                  </a:moveTo>
                  <a:cubicBezTo>
                    <a:pt x="30856" y="23948"/>
                    <a:pt x="23948" y="30856"/>
                    <a:pt x="15428" y="30856"/>
                  </a:cubicBezTo>
                  <a:cubicBezTo>
                    <a:pt x="6907" y="30856"/>
                    <a:pt x="0" y="23948"/>
                    <a:pt x="0" y="15428"/>
                  </a:cubicBezTo>
                  <a:cubicBezTo>
                    <a:pt x="0" y="6907"/>
                    <a:pt x="6907" y="0"/>
                    <a:pt x="15428" y="0"/>
                  </a:cubicBezTo>
                  <a:cubicBezTo>
                    <a:pt x="23948" y="0"/>
                    <a:pt x="30856" y="6907"/>
                    <a:pt x="30856" y="15428"/>
                  </a:cubicBezTo>
                  <a:close/>
                </a:path>
              </a:pathLst>
            </a:custGeom>
            <a:grpFill/>
            <a:ln w="15329"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C5F1EE85-5A5E-451C-8E89-337CE5B1FE45}"/>
                </a:ext>
              </a:extLst>
            </p:cNvPr>
            <p:cNvSpPr/>
            <p:nvPr/>
          </p:nvSpPr>
          <p:spPr>
            <a:xfrm>
              <a:off x="812625" y="3624104"/>
              <a:ext cx="956530" cy="956530"/>
            </a:xfrm>
            <a:custGeom>
              <a:avLst/>
              <a:gdLst>
                <a:gd name="connsiteX0" fmla="*/ 879391 w 956530"/>
                <a:gd name="connsiteY0" fmla="*/ 0 h 956530"/>
                <a:gd name="connsiteX1" fmla="*/ 385698 w 956530"/>
                <a:gd name="connsiteY1" fmla="*/ 0 h 956530"/>
                <a:gd name="connsiteX2" fmla="*/ 308558 w 956530"/>
                <a:gd name="connsiteY2" fmla="*/ 77140 h 956530"/>
                <a:gd name="connsiteX3" fmla="*/ 308558 w 956530"/>
                <a:gd name="connsiteY3" fmla="*/ 308558 h 956530"/>
                <a:gd name="connsiteX4" fmla="*/ 46284 w 956530"/>
                <a:gd name="connsiteY4" fmla="*/ 308558 h 956530"/>
                <a:gd name="connsiteX5" fmla="*/ 0 w 956530"/>
                <a:gd name="connsiteY5" fmla="*/ 354842 h 956530"/>
                <a:gd name="connsiteX6" fmla="*/ 0 w 956530"/>
                <a:gd name="connsiteY6" fmla="*/ 725112 h 956530"/>
                <a:gd name="connsiteX7" fmla="*/ 46284 w 956530"/>
                <a:gd name="connsiteY7" fmla="*/ 771395 h 956530"/>
                <a:gd name="connsiteX8" fmla="*/ 308558 w 956530"/>
                <a:gd name="connsiteY8" fmla="*/ 771395 h 956530"/>
                <a:gd name="connsiteX9" fmla="*/ 308558 w 956530"/>
                <a:gd name="connsiteY9" fmla="*/ 879391 h 956530"/>
                <a:gd name="connsiteX10" fmla="*/ 385698 w 956530"/>
                <a:gd name="connsiteY10" fmla="*/ 956530 h 956530"/>
                <a:gd name="connsiteX11" fmla="*/ 879391 w 956530"/>
                <a:gd name="connsiteY11" fmla="*/ 956530 h 956530"/>
                <a:gd name="connsiteX12" fmla="*/ 956530 w 956530"/>
                <a:gd name="connsiteY12" fmla="*/ 879391 h 956530"/>
                <a:gd name="connsiteX13" fmla="*/ 956530 w 956530"/>
                <a:gd name="connsiteY13" fmla="*/ 77140 h 956530"/>
                <a:gd name="connsiteX14" fmla="*/ 879391 w 956530"/>
                <a:gd name="connsiteY14" fmla="*/ 0 h 956530"/>
                <a:gd name="connsiteX15" fmla="*/ 385698 w 956530"/>
                <a:gd name="connsiteY15" fmla="*/ 30856 h 956530"/>
                <a:gd name="connsiteX16" fmla="*/ 879391 w 956530"/>
                <a:gd name="connsiteY16" fmla="*/ 30856 h 956530"/>
                <a:gd name="connsiteX17" fmla="*/ 925674 w 956530"/>
                <a:gd name="connsiteY17" fmla="*/ 77140 h 956530"/>
                <a:gd name="connsiteX18" fmla="*/ 925674 w 956530"/>
                <a:gd name="connsiteY18" fmla="*/ 123423 h 956530"/>
                <a:gd name="connsiteX19" fmla="*/ 339414 w 956530"/>
                <a:gd name="connsiteY19" fmla="*/ 123423 h 956530"/>
                <a:gd name="connsiteX20" fmla="*/ 339414 w 956530"/>
                <a:gd name="connsiteY20" fmla="*/ 77140 h 956530"/>
                <a:gd name="connsiteX21" fmla="*/ 385698 w 956530"/>
                <a:gd name="connsiteY21" fmla="*/ 30856 h 956530"/>
                <a:gd name="connsiteX22" fmla="*/ 30856 w 956530"/>
                <a:gd name="connsiteY22" fmla="*/ 725112 h 956530"/>
                <a:gd name="connsiteX23" fmla="*/ 30856 w 956530"/>
                <a:gd name="connsiteY23" fmla="*/ 354842 h 956530"/>
                <a:gd name="connsiteX24" fmla="*/ 46284 w 956530"/>
                <a:gd name="connsiteY24" fmla="*/ 339414 h 956530"/>
                <a:gd name="connsiteX25" fmla="*/ 416553 w 956530"/>
                <a:gd name="connsiteY25" fmla="*/ 339414 h 956530"/>
                <a:gd name="connsiteX26" fmla="*/ 431981 w 956530"/>
                <a:gd name="connsiteY26" fmla="*/ 354842 h 956530"/>
                <a:gd name="connsiteX27" fmla="*/ 431981 w 956530"/>
                <a:gd name="connsiteY27" fmla="*/ 725112 h 956530"/>
                <a:gd name="connsiteX28" fmla="*/ 416553 w 956530"/>
                <a:gd name="connsiteY28" fmla="*/ 740540 h 956530"/>
                <a:gd name="connsiteX29" fmla="*/ 46284 w 956530"/>
                <a:gd name="connsiteY29" fmla="*/ 740540 h 956530"/>
                <a:gd name="connsiteX30" fmla="*/ 30856 w 956530"/>
                <a:gd name="connsiteY30" fmla="*/ 725112 h 956530"/>
                <a:gd name="connsiteX31" fmla="*/ 416553 w 956530"/>
                <a:gd name="connsiteY31" fmla="*/ 771395 h 956530"/>
                <a:gd name="connsiteX32" fmla="*/ 462837 w 956530"/>
                <a:gd name="connsiteY32" fmla="*/ 725112 h 956530"/>
                <a:gd name="connsiteX33" fmla="*/ 462837 w 956530"/>
                <a:gd name="connsiteY33" fmla="*/ 354842 h 956530"/>
                <a:gd name="connsiteX34" fmla="*/ 416553 w 956530"/>
                <a:gd name="connsiteY34" fmla="*/ 308558 h 956530"/>
                <a:gd name="connsiteX35" fmla="*/ 339414 w 956530"/>
                <a:gd name="connsiteY35" fmla="*/ 308558 h 956530"/>
                <a:gd name="connsiteX36" fmla="*/ 339414 w 956530"/>
                <a:gd name="connsiteY36" fmla="*/ 154279 h 956530"/>
                <a:gd name="connsiteX37" fmla="*/ 925674 w 956530"/>
                <a:gd name="connsiteY37" fmla="*/ 154279 h 956530"/>
                <a:gd name="connsiteX38" fmla="*/ 925674 w 956530"/>
                <a:gd name="connsiteY38" fmla="*/ 802251 h 956530"/>
                <a:gd name="connsiteX39" fmla="*/ 339414 w 956530"/>
                <a:gd name="connsiteY39" fmla="*/ 802251 h 956530"/>
                <a:gd name="connsiteX40" fmla="*/ 339414 w 956530"/>
                <a:gd name="connsiteY40" fmla="*/ 771395 h 956530"/>
                <a:gd name="connsiteX41" fmla="*/ 879391 w 956530"/>
                <a:gd name="connsiteY41" fmla="*/ 925674 h 956530"/>
                <a:gd name="connsiteX42" fmla="*/ 385698 w 956530"/>
                <a:gd name="connsiteY42" fmla="*/ 925674 h 956530"/>
                <a:gd name="connsiteX43" fmla="*/ 339414 w 956530"/>
                <a:gd name="connsiteY43" fmla="*/ 879391 h 956530"/>
                <a:gd name="connsiteX44" fmla="*/ 339414 w 956530"/>
                <a:gd name="connsiteY44" fmla="*/ 833107 h 956530"/>
                <a:gd name="connsiteX45" fmla="*/ 925674 w 956530"/>
                <a:gd name="connsiteY45" fmla="*/ 833107 h 956530"/>
                <a:gd name="connsiteX46" fmla="*/ 925674 w 956530"/>
                <a:gd name="connsiteY46" fmla="*/ 879391 h 956530"/>
                <a:gd name="connsiteX47" fmla="*/ 879391 w 956530"/>
                <a:gd name="connsiteY47" fmla="*/ 925674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56530" h="956530">
                  <a:moveTo>
                    <a:pt x="879391" y="0"/>
                  </a:moveTo>
                  <a:lnTo>
                    <a:pt x="385698" y="0"/>
                  </a:lnTo>
                  <a:cubicBezTo>
                    <a:pt x="343163" y="0"/>
                    <a:pt x="308558" y="34605"/>
                    <a:pt x="308558" y="77140"/>
                  </a:cubicBezTo>
                  <a:lnTo>
                    <a:pt x="308558" y="308558"/>
                  </a:lnTo>
                  <a:lnTo>
                    <a:pt x="46284" y="308558"/>
                  </a:lnTo>
                  <a:cubicBezTo>
                    <a:pt x="20766" y="308558"/>
                    <a:pt x="0" y="329324"/>
                    <a:pt x="0" y="354842"/>
                  </a:cubicBezTo>
                  <a:lnTo>
                    <a:pt x="0" y="725112"/>
                  </a:lnTo>
                  <a:cubicBezTo>
                    <a:pt x="0" y="750629"/>
                    <a:pt x="20766" y="771395"/>
                    <a:pt x="46284" y="771395"/>
                  </a:cubicBezTo>
                  <a:lnTo>
                    <a:pt x="308558" y="771395"/>
                  </a:lnTo>
                  <a:lnTo>
                    <a:pt x="308558" y="879391"/>
                  </a:lnTo>
                  <a:cubicBezTo>
                    <a:pt x="308558" y="921925"/>
                    <a:pt x="343163" y="956530"/>
                    <a:pt x="385698" y="956530"/>
                  </a:cubicBezTo>
                  <a:lnTo>
                    <a:pt x="879391" y="956530"/>
                  </a:lnTo>
                  <a:cubicBezTo>
                    <a:pt x="921925" y="956530"/>
                    <a:pt x="956530" y="921925"/>
                    <a:pt x="956530" y="879391"/>
                  </a:cubicBezTo>
                  <a:lnTo>
                    <a:pt x="956530" y="77140"/>
                  </a:lnTo>
                  <a:cubicBezTo>
                    <a:pt x="956530" y="34605"/>
                    <a:pt x="921925" y="0"/>
                    <a:pt x="879391" y="0"/>
                  </a:cubicBezTo>
                  <a:close/>
                  <a:moveTo>
                    <a:pt x="385698" y="30856"/>
                  </a:moveTo>
                  <a:lnTo>
                    <a:pt x="879391" y="30856"/>
                  </a:lnTo>
                  <a:cubicBezTo>
                    <a:pt x="904908" y="30856"/>
                    <a:pt x="925674" y="51622"/>
                    <a:pt x="925674" y="77140"/>
                  </a:cubicBezTo>
                  <a:lnTo>
                    <a:pt x="925674" y="123423"/>
                  </a:lnTo>
                  <a:lnTo>
                    <a:pt x="339414" y="123423"/>
                  </a:lnTo>
                  <a:lnTo>
                    <a:pt x="339414" y="77140"/>
                  </a:lnTo>
                  <a:cubicBezTo>
                    <a:pt x="339414" y="51622"/>
                    <a:pt x="360180" y="30856"/>
                    <a:pt x="385698" y="30856"/>
                  </a:cubicBezTo>
                  <a:close/>
                  <a:moveTo>
                    <a:pt x="30856" y="725112"/>
                  </a:moveTo>
                  <a:lnTo>
                    <a:pt x="30856" y="354842"/>
                  </a:lnTo>
                  <a:cubicBezTo>
                    <a:pt x="30856" y="346326"/>
                    <a:pt x="37768" y="339414"/>
                    <a:pt x="46284" y="339414"/>
                  </a:cubicBezTo>
                  <a:lnTo>
                    <a:pt x="416553" y="339414"/>
                  </a:lnTo>
                  <a:cubicBezTo>
                    <a:pt x="425070" y="339414"/>
                    <a:pt x="431981" y="346326"/>
                    <a:pt x="431981" y="354842"/>
                  </a:cubicBezTo>
                  <a:lnTo>
                    <a:pt x="431981" y="725112"/>
                  </a:lnTo>
                  <a:cubicBezTo>
                    <a:pt x="431981" y="733628"/>
                    <a:pt x="425070" y="740540"/>
                    <a:pt x="416553" y="740540"/>
                  </a:cubicBezTo>
                  <a:lnTo>
                    <a:pt x="46284" y="740540"/>
                  </a:lnTo>
                  <a:cubicBezTo>
                    <a:pt x="37768" y="740540"/>
                    <a:pt x="30856" y="733628"/>
                    <a:pt x="30856" y="725112"/>
                  </a:cubicBezTo>
                  <a:close/>
                  <a:moveTo>
                    <a:pt x="416553" y="771395"/>
                  </a:moveTo>
                  <a:cubicBezTo>
                    <a:pt x="442071" y="771395"/>
                    <a:pt x="462837" y="750629"/>
                    <a:pt x="462837" y="725112"/>
                  </a:cubicBezTo>
                  <a:lnTo>
                    <a:pt x="462837" y="354842"/>
                  </a:lnTo>
                  <a:cubicBezTo>
                    <a:pt x="462837" y="329324"/>
                    <a:pt x="442071" y="308558"/>
                    <a:pt x="416553" y="308558"/>
                  </a:cubicBezTo>
                  <a:lnTo>
                    <a:pt x="339414" y="308558"/>
                  </a:lnTo>
                  <a:lnTo>
                    <a:pt x="339414" y="154279"/>
                  </a:lnTo>
                  <a:lnTo>
                    <a:pt x="925674" y="154279"/>
                  </a:lnTo>
                  <a:lnTo>
                    <a:pt x="925674" y="802251"/>
                  </a:lnTo>
                  <a:lnTo>
                    <a:pt x="339414" y="802251"/>
                  </a:lnTo>
                  <a:lnTo>
                    <a:pt x="339414" y="771395"/>
                  </a:lnTo>
                  <a:close/>
                  <a:moveTo>
                    <a:pt x="879391" y="925674"/>
                  </a:moveTo>
                  <a:lnTo>
                    <a:pt x="385698" y="925674"/>
                  </a:lnTo>
                  <a:cubicBezTo>
                    <a:pt x="360180" y="925674"/>
                    <a:pt x="339414" y="904908"/>
                    <a:pt x="339414" y="879391"/>
                  </a:cubicBezTo>
                  <a:lnTo>
                    <a:pt x="339414" y="833107"/>
                  </a:lnTo>
                  <a:lnTo>
                    <a:pt x="925674" y="833107"/>
                  </a:lnTo>
                  <a:lnTo>
                    <a:pt x="925674" y="879391"/>
                  </a:lnTo>
                  <a:cubicBezTo>
                    <a:pt x="925674" y="904908"/>
                    <a:pt x="904908" y="925674"/>
                    <a:pt x="879391" y="925674"/>
                  </a:cubicBezTo>
                  <a:close/>
                </a:path>
              </a:pathLst>
            </a:custGeom>
            <a:grpFill/>
            <a:ln w="15329"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B43B8187-21A4-40C9-803D-A6D2AF85AF28}"/>
                </a:ext>
              </a:extLst>
            </p:cNvPr>
            <p:cNvSpPr/>
            <p:nvPr/>
          </p:nvSpPr>
          <p:spPr>
            <a:xfrm>
              <a:off x="1352602" y="3685816"/>
              <a:ext cx="185134" cy="30855"/>
            </a:xfrm>
            <a:custGeom>
              <a:avLst/>
              <a:gdLst>
                <a:gd name="connsiteX0" fmla="*/ 0 w 185134"/>
                <a:gd name="connsiteY0" fmla="*/ 0 h 30855"/>
                <a:gd name="connsiteX1" fmla="*/ 185135 w 185134"/>
                <a:gd name="connsiteY1" fmla="*/ 0 h 30855"/>
                <a:gd name="connsiteX2" fmla="*/ 185135 w 185134"/>
                <a:gd name="connsiteY2" fmla="*/ 30856 h 30855"/>
                <a:gd name="connsiteX3" fmla="*/ 0 w 185134"/>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85134" h="30855">
                  <a:moveTo>
                    <a:pt x="0" y="0"/>
                  </a:moveTo>
                  <a:lnTo>
                    <a:pt x="185135" y="0"/>
                  </a:lnTo>
                  <a:lnTo>
                    <a:pt x="185135" y="30856"/>
                  </a:lnTo>
                  <a:lnTo>
                    <a:pt x="0" y="30856"/>
                  </a:lnTo>
                  <a:close/>
                </a:path>
              </a:pathLst>
            </a:custGeom>
            <a:grpFill/>
            <a:ln w="15329"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C6766149-1A8B-4675-9C9A-6F358FD24F51}"/>
                </a:ext>
              </a:extLst>
            </p:cNvPr>
            <p:cNvSpPr/>
            <p:nvPr/>
          </p:nvSpPr>
          <p:spPr>
            <a:xfrm>
              <a:off x="1352602" y="4488067"/>
              <a:ext cx="185134" cy="30855"/>
            </a:xfrm>
            <a:custGeom>
              <a:avLst/>
              <a:gdLst>
                <a:gd name="connsiteX0" fmla="*/ 0 w 185134"/>
                <a:gd name="connsiteY0" fmla="*/ 0 h 30855"/>
                <a:gd name="connsiteX1" fmla="*/ 185135 w 185134"/>
                <a:gd name="connsiteY1" fmla="*/ 0 h 30855"/>
                <a:gd name="connsiteX2" fmla="*/ 185135 w 185134"/>
                <a:gd name="connsiteY2" fmla="*/ 30856 h 30855"/>
                <a:gd name="connsiteX3" fmla="*/ 0 w 185134"/>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85134" h="30855">
                  <a:moveTo>
                    <a:pt x="0" y="0"/>
                  </a:moveTo>
                  <a:lnTo>
                    <a:pt x="185135" y="0"/>
                  </a:lnTo>
                  <a:lnTo>
                    <a:pt x="185135" y="30856"/>
                  </a:lnTo>
                  <a:lnTo>
                    <a:pt x="0" y="30856"/>
                  </a:lnTo>
                  <a:close/>
                </a:path>
              </a:pathLst>
            </a:custGeom>
            <a:grpFill/>
            <a:ln w="15329"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E4D44432-8F0E-48B1-8DF0-A7158CD8CAA0}"/>
                </a:ext>
              </a:extLst>
            </p:cNvPr>
            <p:cNvSpPr/>
            <p:nvPr/>
          </p:nvSpPr>
          <p:spPr>
            <a:xfrm>
              <a:off x="1368030" y="3932663"/>
              <a:ext cx="339413" cy="462837"/>
            </a:xfrm>
            <a:custGeom>
              <a:avLst/>
              <a:gdLst>
                <a:gd name="connsiteX0" fmla="*/ 0 w 339413"/>
                <a:gd name="connsiteY0" fmla="*/ 123423 h 462837"/>
                <a:gd name="connsiteX1" fmla="*/ 30856 w 339413"/>
                <a:gd name="connsiteY1" fmla="*/ 123423 h 462837"/>
                <a:gd name="connsiteX2" fmla="*/ 30856 w 339413"/>
                <a:gd name="connsiteY2" fmla="*/ 169707 h 462837"/>
                <a:gd name="connsiteX3" fmla="*/ 0 w 339413"/>
                <a:gd name="connsiteY3" fmla="*/ 169707 h 462837"/>
                <a:gd name="connsiteX4" fmla="*/ 0 w 339413"/>
                <a:gd name="connsiteY4" fmla="*/ 293130 h 462837"/>
                <a:gd name="connsiteX5" fmla="*/ 30856 w 339413"/>
                <a:gd name="connsiteY5" fmla="*/ 293130 h 462837"/>
                <a:gd name="connsiteX6" fmla="*/ 30856 w 339413"/>
                <a:gd name="connsiteY6" fmla="*/ 339414 h 462837"/>
                <a:gd name="connsiteX7" fmla="*/ 0 w 339413"/>
                <a:gd name="connsiteY7" fmla="*/ 339414 h 462837"/>
                <a:gd name="connsiteX8" fmla="*/ 0 w 339413"/>
                <a:gd name="connsiteY8" fmla="*/ 462837 h 462837"/>
                <a:gd name="connsiteX9" fmla="*/ 339414 w 339413"/>
                <a:gd name="connsiteY9" fmla="*/ 462837 h 462837"/>
                <a:gd name="connsiteX10" fmla="*/ 339414 w 339413"/>
                <a:gd name="connsiteY10" fmla="*/ 339414 h 462837"/>
                <a:gd name="connsiteX11" fmla="*/ 308558 w 339413"/>
                <a:gd name="connsiteY11" fmla="*/ 339414 h 462837"/>
                <a:gd name="connsiteX12" fmla="*/ 308558 w 339413"/>
                <a:gd name="connsiteY12" fmla="*/ 293130 h 462837"/>
                <a:gd name="connsiteX13" fmla="*/ 339414 w 339413"/>
                <a:gd name="connsiteY13" fmla="*/ 293130 h 462837"/>
                <a:gd name="connsiteX14" fmla="*/ 339414 w 339413"/>
                <a:gd name="connsiteY14" fmla="*/ 169707 h 462837"/>
                <a:gd name="connsiteX15" fmla="*/ 308558 w 339413"/>
                <a:gd name="connsiteY15" fmla="*/ 169707 h 462837"/>
                <a:gd name="connsiteX16" fmla="*/ 308558 w 339413"/>
                <a:gd name="connsiteY16" fmla="*/ 123423 h 462837"/>
                <a:gd name="connsiteX17" fmla="*/ 339414 w 339413"/>
                <a:gd name="connsiteY17" fmla="*/ 123423 h 462837"/>
                <a:gd name="connsiteX18" fmla="*/ 339414 w 339413"/>
                <a:gd name="connsiteY18" fmla="*/ 0 h 462837"/>
                <a:gd name="connsiteX19" fmla="*/ 0 w 339413"/>
                <a:gd name="connsiteY19" fmla="*/ 0 h 462837"/>
                <a:gd name="connsiteX20" fmla="*/ 308558 w 339413"/>
                <a:gd name="connsiteY20" fmla="*/ 431981 h 462837"/>
                <a:gd name="connsiteX21" fmla="*/ 30856 w 339413"/>
                <a:gd name="connsiteY21" fmla="*/ 431981 h 462837"/>
                <a:gd name="connsiteX22" fmla="*/ 30856 w 339413"/>
                <a:gd name="connsiteY22" fmla="*/ 370270 h 462837"/>
                <a:gd name="connsiteX23" fmla="*/ 308558 w 339413"/>
                <a:gd name="connsiteY23" fmla="*/ 370270 h 462837"/>
                <a:gd name="connsiteX24" fmla="*/ 277702 w 339413"/>
                <a:gd name="connsiteY24" fmla="*/ 339414 h 462837"/>
                <a:gd name="connsiteX25" fmla="*/ 61712 w 339413"/>
                <a:gd name="connsiteY25" fmla="*/ 339414 h 462837"/>
                <a:gd name="connsiteX26" fmla="*/ 61712 w 339413"/>
                <a:gd name="connsiteY26" fmla="*/ 293130 h 462837"/>
                <a:gd name="connsiteX27" fmla="*/ 277702 w 339413"/>
                <a:gd name="connsiteY27" fmla="*/ 293130 h 462837"/>
                <a:gd name="connsiteX28" fmla="*/ 308558 w 339413"/>
                <a:gd name="connsiteY28" fmla="*/ 262274 h 462837"/>
                <a:gd name="connsiteX29" fmla="*/ 30856 w 339413"/>
                <a:gd name="connsiteY29" fmla="*/ 262274 h 462837"/>
                <a:gd name="connsiteX30" fmla="*/ 30856 w 339413"/>
                <a:gd name="connsiteY30" fmla="*/ 200563 h 462837"/>
                <a:gd name="connsiteX31" fmla="*/ 308558 w 339413"/>
                <a:gd name="connsiteY31" fmla="*/ 200563 h 462837"/>
                <a:gd name="connsiteX32" fmla="*/ 277702 w 339413"/>
                <a:gd name="connsiteY32" fmla="*/ 169707 h 462837"/>
                <a:gd name="connsiteX33" fmla="*/ 61712 w 339413"/>
                <a:gd name="connsiteY33" fmla="*/ 169707 h 462837"/>
                <a:gd name="connsiteX34" fmla="*/ 61712 w 339413"/>
                <a:gd name="connsiteY34" fmla="*/ 123423 h 462837"/>
                <a:gd name="connsiteX35" fmla="*/ 277702 w 339413"/>
                <a:gd name="connsiteY35" fmla="*/ 123423 h 462837"/>
                <a:gd name="connsiteX36" fmla="*/ 30856 w 339413"/>
                <a:gd name="connsiteY36" fmla="*/ 30856 h 462837"/>
                <a:gd name="connsiteX37" fmla="*/ 308558 w 339413"/>
                <a:gd name="connsiteY37" fmla="*/ 30856 h 462837"/>
                <a:gd name="connsiteX38" fmla="*/ 308558 w 339413"/>
                <a:gd name="connsiteY38" fmla="*/ 92567 h 462837"/>
                <a:gd name="connsiteX39" fmla="*/ 30856 w 339413"/>
                <a:gd name="connsiteY39" fmla="*/ 92567 h 462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9413" h="462837">
                  <a:moveTo>
                    <a:pt x="0" y="123423"/>
                  </a:moveTo>
                  <a:lnTo>
                    <a:pt x="30856" y="123423"/>
                  </a:lnTo>
                  <a:lnTo>
                    <a:pt x="30856" y="169707"/>
                  </a:lnTo>
                  <a:lnTo>
                    <a:pt x="0" y="169707"/>
                  </a:lnTo>
                  <a:lnTo>
                    <a:pt x="0" y="293130"/>
                  </a:lnTo>
                  <a:lnTo>
                    <a:pt x="30856" y="293130"/>
                  </a:lnTo>
                  <a:lnTo>
                    <a:pt x="30856" y="339414"/>
                  </a:lnTo>
                  <a:lnTo>
                    <a:pt x="0" y="339414"/>
                  </a:lnTo>
                  <a:lnTo>
                    <a:pt x="0" y="462837"/>
                  </a:lnTo>
                  <a:lnTo>
                    <a:pt x="339414" y="462837"/>
                  </a:lnTo>
                  <a:lnTo>
                    <a:pt x="339414" y="339414"/>
                  </a:lnTo>
                  <a:lnTo>
                    <a:pt x="308558" y="339414"/>
                  </a:lnTo>
                  <a:lnTo>
                    <a:pt x="308558" y="293130"/>
                  </a:lnTo>
                  <a:lnTo>
                    <a:pt x="339414" y="293130"/>
                  </a:lnTo>
                  <a:lnTo>
                    <a:pt x="339414" y="169707"/>
                  </a:lnTo>
                  <a:lnTo>
                    <a:pt x="308558" y="169707"/>
                  </a:lnTo>
                  <a:lnTo>
                    <a:pt x="308558" y="123423"/>
                  </a:lnTo>
                  <a:lnTo>
                    <a:pt x="339414" y="123423"/>
                  </a:lnTo>
                  <a:lnTo>
                    <a:pt x="339414" y="0"/>
                  </a:lnTo>
                  <a:lnTo>
                    <a:pt x="0" y="0"/>
                  </a:lnTo>
                  <a:close/>
                  <a:moveTo>
                    <a:pt x="308558" y="431981"/>
                  </a:moveTo>
                  <a:lnTo>
                    <a:pt x="30856" y="431981"/>
                  </a:lnTo>
                  <a:lnTo>
                    <a:pt x="30856" y="370270"/>
                  </a:lnTo>
                  <a:lnTo>
                    <a:pt x="308558" y="370270"/>
                  </a:lnTo>
                  <a:close/>
                  <a:moveTo>
                    <a:pt x="277702" y="339414"/>
                  </a:moveTo>
                  <a:lnTo>
                    <a:pt x="61712" y="339414"/>
                  </a:lnTo>
                  <a:lnTo>
                    <a:pt x="61712" y="293130"/>
                  </a:lnTo>
                  <a:lnTo>
                    <a:pt x="277702" y="293130"/>
                  </a:lnTo>
                  <a:close/>
                  <a:moveTo>
                    <a:pt x="308558" y="262274"/>
                  </a:moveTo>
                  <a:lnTo>
                    <a:pt x="30856" y="262274"/>
                  </a:lnTo>
                  <a:lnTo>
                    <a:pt x="30856" y="200563"/>
                  </a:lnTo>
                  <a:lnTo>
                    <a:pt x="308558" y="200563"/>
                  </a:lnTo>
                  <a:close/>
                  <a:moveTo>
                    <a:pt x="277702" y="169707"/>
                  </a:moveTo>
                  <a:lnTo>
                    <a:pt x="61712" y="169707"/>
                  </a:lnTo>
                  <a:lnTo>
                    <a:pt x="61712" y="123423"/>
                  </a:lnTo>
                  <a:lnTo>
                    <a:pt x="277702" y="123423"/>
                  </a:lnTo>
                  <a:close/>
                  <a:moveTo>
                    <a:pt x="30856" y="30856"/>
                  </a:moveTo>
                  <a:lnTo>
                    <a:pt x="308558" y="30856"/>
                  </a:lnTo>
                  <a:lnTo>
                    <a:pt x="308558" y="92567"/>
                  </a:lnTo>
                  <a:lnTo>
                    <a:pt x="30856" y="92567"/>
                  </a:lnTo>
                  <a:close/>
                </a:path>
              </a:pathLst>
            </a:custGeom>
            <a:grpFill/>
            <a:ln w="15329"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06509D75-4277-42F9-9CB0-1720D4CCC6B2}"/>
                </a:ext>
              </a:extLst>
            </p:cNvPr>
            <p:cNvSpPr/>
            <p:nvPr/>
          </p:nvSpPr>
          <p:spPr>
            <a:xfrm>
              <a:off x="1522309" y="380923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DE0B0AF8-0C24-4006-BC02-C9A9DB4F116D}"/>
                </a:ext>
              </a:extLst>
            </p:cNvPr>
            <p:cNvSpPr/>
            <p:nvPr/>
          </p:nvSpPr>
          <p:spPr>
            <a:xfrm>
              <a:off x="1460597" y="380923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C417CAA6-EFC6-4FBE-92A6-910197CB57C7}"/>
                </a:ext>
              </a:extLst>
            </p:cNvPr>
            <p:cNvSpPr/>
            <p:nvPr/>
          </p:nvSpPr>
          <p:spPr>
            <a:xfrm>
              <a:off x="1398886" y="380923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9C1B41E4-FA0F-4B8F-82B8-D32CB2A7E980}"/>
                </a:ext>
              </a:extLst>
            </p:cNvPr>
            <p:cNvSpPr/>
            <p:nvPr/>
          </p:nvSpPr>
          <p:spPr>
            <a:xfrm>
              <a:off x="1337174" y="380923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5262BAD6-BD68-4ECA-B625-D0DE556CA830}"/>
                </a:ext>
              </a:extLst>
            </p:cNvPr>
            <p:cNvSpPr/>
            <p:nvPr/>
          </p:nvSpPr>
          <p:spPr>
            <a:xfrm>
              <a:off x="1275463" y="380923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3CEBF005-1069-4AA4-A292-62699A87B668}"/>
                </a:ext>
              </a:extLst>
            </p:cNvPr>
            <p:cNvSpPr/>
            <p:nvPr/>
          </p:nvSpPr>
          <p:spPr>
            <a:xfrm>
              <a:off x="1522309" y="387095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C1F6337F-A618-4836-AF99-38837E1B5C7D}"/>
                </a:ext>
              </a:extLst>
            </p:cNvPr>
            <p:cNvSpPr/>
            <p:nvPr/>
          </p:nvSpPr>
          <p:spPr>
            <a:xfrm>
              <a:off x="1213751" y="380923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B03702B5-699F-4B0D-BC10-58B4C4A4B9B1}"/>
                </a:ext>
              </a:extLst>
            </p:cNvPr>
            <p:cNvSpPr/>
            <p:nvPr/>
          </p:nvSpPr>
          <p:spPr>
            <a:xfrm>
              <a:off x="1213751" y="387095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grpSp>
      <p:sp>
        <p:nvSpPr>
          <p:cNvPr id="60" name="文本框 59">
            <a:extLst>
              <a:ext uri="{FF2B5EF4-FFF2-40B4-BE49-F238E27FC236}">
                <a16:creationId xmlns="" xmlns:a16="http://schemas.microsoft.com/office/drawing/2014/main" id="{1B232A4D-23D3-4600-9513-E79EEDA2A74B}"/>
              </a:ext>
            </a:extLst>
          </p:cNvPr>
          <p:cNvSpPr txBox="1"/>
          <p:nvPr>
            <p:custDataLst>
              <p:tags r:id="rId1"/>
            </p:custDataLst>
          </p:nvPr>
        </p:nvSpPr>
        <p:spPr>
          <a:xfrm>
            <a:off x="6958212" y="4181368"/>
            <a:ext cx="1452351" cy="36657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62" name="文本框 61">
            <a:extLst>
              <a:ext uri="{FF2B5EF4-FFF2-40B4-BE49-F238E27FC236}">
                <a16:creationId xmlns="" xmlns:a16="http://schemas.microsoft.com/office/drawing/2014/main" id="{39ABCDB0-AA15-46E1-98A2-3B707FA345B1}"/>
              </a:ext>
            </a:extLst>
          </p:cNvPr>
          <p:cNvSpPr txBox="1"/>
          <p:nvPr>
            <p:custDataLst>
              <p:tags r:id="rId2"/>
            </p:custDataLst>
          </p:nvPr>
        </p:nvSpPr>
        <p:spPr>
          <a:xfrm>
            <a:off x="6894286" y="4555254"/>
            <a:ext cx="1580202" cy="942053"/>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05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050" dirty="0">
              <a:solidFill>
                <a:schemeClr val="tx1"/>
              </a:solidFill>
            </a:endParaRPr>
          </a:p>
        </p:txBody>
      </p:sp>
      <p:sp>
        <p:nvSpPr>
          <p:cNvPr id="66" name="文本框 65">
            <a:extLst>
              <a:ext uri="{FF2B5EF4-FFF2-40B4-BE49-F238E27FC236}">
                <a16:creationId xmlns="" xmlns:a16="http://schemas.microsoft.com/office/drawing/2014/main" id="{9E899DB8-9D96-4794-AA52-58084BE1D7F7}"/>
              </a:ext>
            </a:extLst>
          </p:cNvPr>
          <p:cNvSpPr txBox="1"/>
          <p:nvPr>
            <p:custDataLst>
              <p:tags r:id="rId3"/>
            </p:custDataLst>
          </p:nvPr>
        </p:nvSpPr>
        <p:spPr>
          <a:xfrm>
            <a:off x="9610114" y="4181368"/>
            <a:ext cx="1452351" cy="36657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67" name="文本框 66">
            <a:extLst>
              <a:ext uri="{FF2B5EF4-FFF2-40B4-BE49-F238E27FC236}">
                <a16:creationId xmlns="" xmlns:a16="http://schemas.microsoft.com/office/drawing/2014/main" id="{D82FA585-0996-4A00-9FAA-BCFB411C6A68}"/>
              </a:ext>
            </a:extLst>
          </p:cNvPr>
          <p:cNvSpPr txBox="1"/>
          <p:nvPr>
            <p:custDataLst>
              <p:tags r:id="rId4"/>
            </p:custDataLst>
          </p:nvPr>
        </p:nvSpPr>
        <p:spPr>
          <a:xfrm>
            <a:off x="9546188" y="4555254"/>
            <a:ext cx="1580202" cy="942053"/>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05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050" dirty="0">
              <a:solidFill>
                <a:schemeClr val="tx1"/>
              </a:solidFill>
            </a:endParaRPr>
          </a:p>
        </p:txBody>
      </p:sp>
    </p:spTree>
    <p:extLst>
      <p:ext uri="{BB962C8B-B14F-4D97-AF65-F5344CB8AC3E}">
        <p14:creationId xmlns:p14="http://schemas.microsoft.com/office/powerpoint/2010/main" val="2827589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任意多边形: 形状 160">
            <a:extLst>
              <a:ext uri="{FF2B5EF4-FFF2-40B4-BE49-F238E27FC236}">
                <a16:creationId xmlns="" xmlns:a16="http://schemas.microsoft.com/office/drawing/2014/main" id="{9D03614D-1C56-4DB6-ADDB-82E729029A5E}"/>
              </a:ext>
            </a:extLst>
          </p:cNvPr>
          <p:cNvSpPr/>
          <p:nvPr/>
        </p:nvSpPr>
        <p:spPr>
          <a:xfrm>
            <a:off x="1951858" y="0"/>
            <a:ext cx="10240143" cy="6858000"/>
          </a:xfrm>
          <a:custGeom>
            <a:avLst/>
            <a:gdLst>
              <a:gd name="connsiteX0" fmla="*/ 10240143 w 10240143"/>
              <a:gd name="connsiteY0" fmla="*/ 6081024 h 6858000"/>
              <a:gd name="connsiteX1" fmla="*/ 10240143 w 10240143"/>
              <a:gd name="connsiteY1" fmla="*/ 6858000 h 6858000"/>
              <a:gd name="connsiteX2" fmla="*/ 9660805 w 10240143"/>
              <a:gd name="connsiteY2" fmla="*/ 6858000 h 6858000"/>
              <a:gd name="connsiteX3" fmla="*/ 9811905 w 10240143"/>
              <a:gd name="connsiteY3" fmla="*/ 6683564 h 6858000"/>
              <a:gd name="connsiteX4" fmla="*/ 10239531 w 10240143"/>
              <a:gd name="connsiteY4" fmla="*/ 6082088 h 6858000"/>
              <a:gd name="connsiteX5" fmla="*/ 9660805 w 10240143"/>
              <a:gd name="connsiteY5" fmla="*/ 0 h 6858000"/>
              <a:gd name="connsiteX6" fmla="*/ 10240143 w 10240143"/>
              <a:gd name="connsiteY6" fmla="*/ 0 h 6858000"/>
              <a:gd name="connsiteX7" fmla="*/ 10240143 w 10240143"/>
              <a:gd name="connsiteY7" fmla="*/ 776976 h 6858000"/>
              <a:gd name="connsiteX8" fmla="*/ 10239531 w 10240143"/>
              <a:gd name="connsiteY8" fmla="*/ 775913 h 6858000"/>
              <a:gd name="connsiteX9" fmla="*/ 9811905 w 10240143"/>
              <a:gd name="connsiteY9" fmla="*/ 174436 h 6858000"/>
              <a:gd name="connsiteX10" fmla="*/ 1108470 w 10240143"/>
              <a:gd name="connsiteY10" fmla="*/ 0 h 6858000"/>
              <a:gd name="connsiteX11" fmla="*/ 2066737 w 10240143"/>
              <a:gd name="connsiteY11" fmla="*/ 0 h 6858000"/>
              <a:gd name="connsiteX12" fmla="*/ 1915637 w 10240143"/>
              <a:gd name="connsiteY12" fmla="*/ 174436 h 6858000"/>
              <a:gd name="connsiteX13" fmla="*/ 747279 w 10240143"/>
              <a:gd name="connsiteY13" fmla="*/ 3429000 h 6858000"/>
              <a:gd name="connsiteX14" fmla="*/ 1915637 w 10240143"/>
              <a:gd name="connsiteY14" fmla="*/ 6683564 h 6858000"/>
              <a:gd name="connsiteX15" fmla="*/ 2066737 w 10240143"/>
              <a:gd name="connsiteY15" fmla="*/ 6858000 h 6858000"/>
              <a:gd name="connsiteX16" fmla="*/ 1108470 w 10240143"/>
              <a:gd name="connsiteY16" fmla="*/ 6858000 h 6858000"/>
              <a:gd name="connsiteX17" fmla="*/ 1001440 w 10240143"/>
              <a:gd name="connsiteY17" fmla="*/ 6707490 h 6858000"/>
              <a:gd name="connsiteX18" fmla="*/ 0 w 10240143"/>
              <a:gd name="connsiteY18" fmla="*/ 3429000 h 6858000"/>
              <a:gd name="connsiteX19" fmla="*/ 1001440 w 10240143"/>
              <a:gd name="connsiteY19" fmla="*/ 15051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40143" h="6858000">
                <a:moveTo>
                  <a:pt x="10240143" y="6081024"/>
                </a:moveTo>
                <a:lnTo>
                  <a:pt x="10240143" y="6858000"/>
                </a:lnTo>
                <a:lnTo>
                  <a:pt x="9660805" y="6858000"/>
                </a:lnTo>
                <a:lnTo>
                  <a:pt x="9811905" y="6683564"/>
                </a:lnTo>
                <a:cubicBezTo>
                  <a:pt x="9968312" y="6494043"/>
                  <a:pt x="10111336" y="6293069"/>
                  <a:pt x="10239531" y="6082088"/>
                </a:cubicBezTo>
                <a:close/>
                <a:moveTo>
                  <a:pt x="9660805" y="0"/>
                </a:moveTo>
                <a:lnTo>
                  <a:pt x="10240143" y="0"/>
                </a:lnTo>
                <a:lnTo>
                  <a:pt x="10240143" y="776976"/>
                </a:lnTo>
                <a:lnTo>
                  <a:pt x="10239531" y="775913"/>
                </a:lnTo>
                <a:cubicBezTo>
                  <a:pt x="10111336" y="564931"/>
                  <a:pt x="9968312" y="363957"/>
                  <a:pt x="9811905" y="174436"/>
                </a:cubicBezTo>
                <a:close/>
                <a:moveTo>
                  <a:pt x="1108470" y="0"/>
                </a:moveTo>
                <a:lnTo>
                  <a:pt x="2066737" y="0"/>
                </a:lnTo>
                <a:lnTo>
                  <a:pt x="1915637" y="174436"/>
                </a:lnTo>
                <a:cubicBezTo>
                  <a:pt x="1185740" y="1058867"/>
                  <a:pt x="747279" y="2192730"/>
                  <a:pt x="747279" y="3429000"/>
                </a:cubicBezTo>
                <a:cubicBezTo>
                  <a:pt x="747279" y="4665271"/>
                  <a:pt x="1185740" y="5799133"/>
                  <a:pt x="1915637" y="6683564"/>
                </a:cubicBezTo>
                <a:lnTo>
                  <a:pt x="2066737" y="6858000"/>
                </a:lnTo>
                <a:lnTo>
                  <a:pt x="1108470" y="6858000"/>
                </a:lnTo>
                <a:lnTo>
                  <a:pt x="1001440" y="6707490"/>
                </a:lnTo>
                <a:cubicBezTo>
                  <a:pt x="369183" y="5771626"/>
                  <a:pt x="0" y="4643427"/>
                  <a:pt x="0" y="3429000"/>
                </a:cubicBezTo>
                <a:cubicBezTo>
                  <a:pt x="0" y="2214574"/>
                  <a:pt x="369183" y="1086374"/>
                  <a:pt x="1001440" y="150510"/>
                </a:cubicBez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aphicFrame>
        <p:nvGraphicFramePr>
          <p:cNvPr id="133" name="图表 132">
            <a:extLst>
              <a:ext uri="{FF2B5EF4-FFF2-40B4-BE49-F238E27FC236}">
                <a16:creationId xmlns="" xmlns:a16="http://schemas.microsoft.com/office/drawing/2014/main" id="{DB86C2D0-4144-4CF0-9189-DC7ED35C2299}"/>
              </a:ext>
            </a:extLst>
          </p:cNvPr>
          <p:cNvGraphicFramePr/>
          <p:nvPr>
            <p:extLst>
              <p:ext uri="{D42A27DB-BD31-4B8C-83A1-F6EECF244321}">
                <p14:modId xmlns:p14="http://schemas.microsoft.com/office/powerpoint/2010/main" val="554297051"/>
              </p:ext>
            </p:extLst>
          </p:nvPr>
        </p:nvGraphicFramePr>
        <p:xfrm>
          <a:off x="4698278" y="2098720"/>
          <a:ext cx="4425949" cy="29506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4" name="图表 133">
            <a:extLst>
              <a:ext uri="{FF2B5EF4-FFF2-40B4-BE49-F238E27FC236}">
                <a16:creationId xmlns="" xmlns:a16="http://schemas.microsoft.com/office/drawing/2014/main" id="{46FEF43F-66A8-4950-BF4E-AE6F1507D5B4}"/>
              </a:ext>
            </a:extLst>
          </p:cNvPr>
          <p:cNvGraphicFramePr/>
          <p:nvPr>
            <p:extLst>
              <p:ext uri="{D42A27DB-BD31-4B8C-83A1-F6EECF244321}">
                <p14:modId xmlns:p14="http://schemas.microsoft.com/office/powerpoint/2010/main" val="628939311"/>
              </p:ext>
            </p:extLst>
          </p:nvPr>
        </p:nvGraphicFramePr>
        <p:xfrm>
          <a:off x="7520852" y="2098720"/>
          <a:ext cx="4425949" cy="2950633"/>
        </p:xfrm>
        <a:graphic>
          <a:graphicData uri="http://schemas.openxmlformats.org/drawingml/2006/chart">
            <c:chart xmlns:c="http://schemas.openxmlformats.org/drawingml/2006/chart" xmlns:r="http://schemas.openxmlformats.org/officeDocument/2006/relationships" r:id="rId3"/>
          </a:graphicData>
        </a:graphic>
      </p:graphicFrame>
      <p:sp>
        <p:nvSpPr>
          <p:cNvPr id="135" name="文本框 134">
            <a:extLst>
              <a:ext uri="{FF2B5EF4-FFF2-40B4-BE49-F238E27FC236}">
                <a16:creationId xmlns="" xmlns:a16="http://schemas.microsoft.com/office/drawing/2014/main" id="{91F15586-CEA4-4CC4-B630-1574B97DAC60}"/>
              </a:ext>
            </a:extLst>
          </p:cNvPr>
          <p:cNvSpPr txBox="1"/>
          <p:nvPr/>
        </p:nvSpPr>
        <p:spPr>
          <a:xfrm>
            <a:off x="6356613" y="3140120"/>
            <a:ext cx="1109278" cy="615553"/>
          </a:xfrm>
          <a:prstGeom prst="rect">
            <a:avLst/>
          </a:prstGeom>
          <a:noFill/>
        </p:spPr>
        <p:txBody>
          <a:bodyPr wrap="none" lIns="0" tIns="0" rIns="0" bIns="0" rtlCol="0">
            <a:spAutoFit/>
          </a:bodyPr>
          <a:lstStyle/>
          <a:p>
            <a:pPr algn="l"/>
            <a:r>
              <a:rPr lang="en-US" altLang="zh-CN" sz="40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文本框 135">
            <a:extLst>
              <a:ext uri="{FF2B5EF4-FFF2-40B4-BE49-F238E27FC236}">
                <a16:creationId xmlns="" xmlns:a16="http://schemas.microsoft.com/office/drawing/2014/main" id="{2795A746-AD67-45A5-A558-528F85586671}"/>
              </a:ext>
            </a:extLst>
          </p:cNvPr>
          <p:cNvSpPr txBox="1"/>
          <p:nvPr/>
        </p:nvSpPr>
        <p:spPr>
          <a:xfrm>
            <a:off x="9179188" y="3140120"/>
            <a:ext cx="1109278" cy="615553"/>
          </a:xfrm>
          <a:prstGeom prst="rect">
            <a:avLst/>
          </a:prstGeom>
          <a:noFill/>
        </p:spPr>
        <p:txBody>
          <a:bodyPr wrap="none" lIns="0" tIns="0" rIns="0" bIns="0" rtlCol="0">
            <a:spAutoFit/>
          </a:bodyPr>
          <a:lstStyle/>
          <a:p>
            <a:pPr algn="l"/>
            <a:r>
              <a:rPr lang="en-US" altLang="zh-CN" sz="4000" b="1" dirty="0">
                <a:solidFill>
                  <a:schemeClr val="tx1">
                    <a:lumMod val="75000"/>
                    <a:lumOff val="25000"/>
                  </a:schemeClr>
                </a:solidFill>
                <a:latin typeface="微软雅黑" panose="020B0503020204020204" pitchFamily="34" charset="-122"/>
                <a:ea typeface="微软雅黑" panose="020B0503020204020204" pitchFamily="34" charset="-122"/>
              </a:rPr>
              <a:t>70%</a:t>
            </a:r>
            <a:endPar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8" name="文本框 137">
            <a:extLst>
              <a:ext uri="{FF2B5EF4-FFF2-40B4-BE49-F238E27FC236}">
                <a16:creationId xmlns="" xmlns:a16="http://schemas.microsoft.com/office/drawing/2014/main" id="{DF0367B5-354B-4C1F-8476-49222C41DEDF}"/>
              </a:ext>
            </a:extLst>
          </p:cNvPr>
          <p:cNvSpPr txBox="1"/>
          <p:nvPr/>
        </p:nvSpPr>
        <p:spPr>
          <a:xfrm>
            <a:off x="6483120" y="5232415"/>
            <a:ext cx="1231106" cy="184666"/>
          </a:xfrm>
          <a:prstGeom prst="rect">
            <a:avLst/>
          </a:prstGeom>
          <a:noFill/>
        </p:spPr>
        <p:txBody>
          <a:bodyPr wrap="square" lIns="0" tIns="0" rIns="0" bIns="0" rtlCol="0">
            <a:spAutoFit/>
          </a:bodyPr>
          <a:lstStyle/>
          <a:p>
            <a:pPr algn="l"/>
            <a:r>
              <a:rPr lang="zh-CN" altLang="en-US" sz="1200" b="1" dirty="0">
                <a:solidFill>
                  <a:schemeClr val="accent1"/>
                </a:solidFill>
                <a:latin typeface="微软雅黑" panose="020B0503020204020204" pitchFamily="34" charset="-122"/>
                <a:ea typeface="微软雅黑" panose="020B0503020204020204" pitchFamily="34" charset="-122"/>
              </a:rPr>
              <a:t>单击此处输入标题</a:t>
            </a:r>
          </a:p>
        </p:txBody>
      </p:sp>
      <p:sp>
        <p:nvSpPr>
          <p:cNvPr id="139" name="文本框 138">
            <a:extLst>
              <a:ext uri="{FF2B5EF4-FFF2-40B4-BE49-F238E27FC236}">
                <a16:creationId xmlns="" xmlns:a16="http://schemas.microsoft.com/office/drawing/2014/main" id="{8EC8E831-0889-4772-BD2C-985201260FB6}"/>
              </a:ext>
            </a:extLst>
          </p:cNvPr>
          <p:cNvSpPr txBox="1"/>
          <p:nvPr/>
        </p:nvSpPr>
        <p:spPr>
          <a:xfrm>
            <a:off x="6483121" y="5456213"/>
            <a:ext cx="1580531" cy="435440"/>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000" dirty="0">
                <a:solidFill>
                  <a:schemeClr val="tx1">
                    <a:lumMod val="50000"/>
                    <a:lumOff val="50000"/>
                  </a:schemeClr>
                </a:solidFill>
                <a:sym typeface="思源黑体 CN Regular" panose="020B0500000000000000" pitchFamily="34" charset="-122"/>
              </a:rPr>
              <a:t>单击此处编辑您要的内容，本模版所有图形线条及</a:t>
            </a:r>
            <a:endParaRPr lang="zh-CN" altLang="en-US" sz="1000" dirty="0">
              <a:solidFill>
                <a:schemeClr val="tx1">
                  <a:lumMod val="50000"/>
                  <a:lumOff val="50000"/>
                </a:schemeClr>
              </a:solidFill>
            </a:endParaRPr>
          </a:p>
        </p:txBody>
      </p:sp>
      <p:pic>
        <p:nvPicPr>
          <p:cNvPr id="140" name="图形 139">
            <a:extLst>
              <a:ext uri="{FF2B5EF4-FFF2-40B4-BE49-F238E27FC236}">
                <a16:creationId xmlns="" xmlns:a16="http://schemas.microsoft.com/office/drawing/2014/main" id="{690C5F2C-CC55-4326-A40F-672A707D59C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6058230" y="5200601"/>
            <a:ext cx="349976" cy="349976"/>
          </a:xfrm>
          <a:prstGeom prst="rect">
            <a:avLst/>
          </a:prstGeom>
        </p:spPr>
      </p:pic>
      <p:sp>
        <p:nvSpPr>
          <p:cNvPr id="142" name="文本框 141">
            <a:extLst>
              <a:ext uri="{FF2B5EF4-FFF2-40B4-BE49-F238E27FC236}">
                <a16:creationId xmlns="" xmlns:a16="http://schemas.microsoft.com/office/drawing/2014/main" id="{5A6A9F2F-37C5-4574-A663-AB8FCBC689C6}"/>
              </a:ext>
            </a:extLst>
          </p:cNvPr>
          <p:cNvSpPr txBox="1"/>
          <p:nvPr/>
        </p:nvSpPr>
        <p:spPr>
          <a:xfrm>
            <a:off x="9301467" y="5232415"/>
            <a:ext cx="1231106" cy="184666"/>
          </a:xfrm>
          <a:prstGeom prst="rect">
            <a:avLst/>
          </a:prstGeom>
          <a:noFill/>
        </p:spPr>
        <p:txBody>
          <a:bodyPr wrap="square" lIns="0" tIns="0" rIns="0" bIns="0" rtlCol="0">
            <a:spAutoFit/>
          </a:bodyPr>
          <a:lstStyle/>
          <a:p>
            <a:r>
              <a:rPr lang="zh-CN" altLang="en-US" sz="1200" b="1" dirty="0">
                <a:solidFill>
                  <a:schemeClr val="accent1"/>
                </a:solidFill>
                <a:latin typeface="微软雅黑" panose="020B0503020204020204" pitchFamily="34" charset="-122"/>
                <a:ea typeface="微软雅黑" panose="020B0503020204020204" pitchFamily="34" charset="-122"/>
              </a:rPr>
              <a:t>单击此处输入标题</a:t>
            </a:r>
          </a:p>
        </p:txBody>
      </p:sp>
      <p:sp>
        <p:nvSpPr>
          <p:cNvPr id="143" name="文本框 142">
            <a:extLst>
              <a:ext uri="{FF2B5EF4-FFF2-40B4-BE49-F238E27FC236}">
                <a16:creationId xmlns="" xmlns:a16="http://schemas.microsoft.com/office/drawing/2014/main" id="{9B81D5B3-68A5-4828-A2E2-3BD05700A1FB}"/>
              </a:ext>
            </a:extLst>
          </p:cNvPr>
          <p:cNvSpPr txBox="1"/>
          <p:nvPr/>
        </p:nvSpPr>
        <p:spPr>
          <a:xfrm>
            <a:off x="9301468" y="5456213"/>
            <a:ext cx="1580531" cy="435440"/>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000" dirty="0">
                <a:solidFill>
                  <a:schemeClr val="tx1">
                    <a:lumMod val="50000"/>
                    <a:lumOff val="50000"/>
                  </a:schemeClr>
                </a:solidFill>
                <a:sym typeface="思源黑体 CN Regular" panose="020B0500000000000000" pitchFamily="34" charset="-122"/>
              </a:rPr>
              <a:t>单击此处编辑您要的内容，本模版所有图形线条及</a:t>
            </a:r>
            <a:endParaRPr lang="zh-CN" altLang="en-US" sz="1000" dirty="0">
              <a:solidFill>
                <a:schemeClr val="tx1">
                  <a:lumMod val="50000"/>
                  <a:lumOff val="50000"/>
                </a:schemeClr>
              </a:solidFill>
            </a:endParaRPr>
          </a:p>
        </p:txBody>
      </p:sp>
      <p:pic>
        <p:nvPicPr>
          <p:cNvPr id="144" name="图形 143">
            <a:extLst>
              <a:ext uri="{FF2B5EF4-FFF2-40B4-BE49-F238E27FC236}">
                <a16:creationId xmlns="" xmlns:a16="http://schemas.microsoft.com/office/drawing/2014/main" id="{E1A1C22D-39B3-4716-AACD-45D2D6CB530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8876577" y="5200601"/>
            <a:ext cx="349976" cy="349976"/>
          </a:xfrm>
          <a:prstGeom prst="rect">
            <a:avLst/>
          </a:prstGeom>
        </p:spPr>
      </p:pic>
      <p:grpSp>
        <p:nvGrpSpPr>
          <p:cNvPr id="152" name="组合 151">
            <a:extLst>
              <a:ext uri="{FF2B5EF4-FFF2-40B4-BE49-F238E27FC236}">
                <a16:creationId xmlns="" xmlns:a16="http://schemas.microsoft.com/office/drawing/2014/main" id="{BB37298B-9827-4454-BDED-4EEB056C0108}"/>
              </a:ext>
            </a:extLst>
          </p:cNvPr>
          <p:cNvGrpSpPr/>
          <p:nvPr/>
        </p:nvGrpSpPr>
        <p:grpSpPr>
          <a:xfrm>
            <a:off x="6260751" y="699614"/>
            <a:ext cx="4078514" cy="1323482"/>
            <a:chOff x="1956852" y="873125"/>
            <a:chExt cx="4078514" cy="1323482"/>
          </a:xfrm>
        </p:grpSpPr>
        <p:sp>
          <p:nvSpPr>
            <p:cNvPr id="147" name="文本框 146">
              <a:extLst>
                <a:ext uri="{FF2B5EF4-FFF2-40B4-BE49-F238E27FC236}">
                  <a16:creationId xmlns="" xmlns:a16="http://schemas.microsoft.com/office/drawing/2014/main" id="{1CD05598-8AB9-4DBB-BA12-2480C361DD40}"/>
                </a:ext>
              </a:extLst>
            </p:cNvPr>
            <p:cNvSpPr txBox="1"/>
            <p:nvPr/>
          </p:nvSpPr>
          <p:spPr>
            <a:xfrm>
              <a:off x="2611115" y="873125"/>
              <a:ext cx="2769989" cy="553998"/>
            </a:xfrm>
            <a:prstGeom prst="rect">
              <a:avLst/>
            </a:prstGeom>
            <a:noFill/>
          </p:spPr>
          <p:txBody>
            <a:bodyPr wrap="none" lIns="0" tIns="0" rIns="0" bIns="0" rtlCol="0">
              <a:spAutoFit/>
            </a:bodyPr>
            <a:lstStyle/>
            <a:p>
              <a:pPr algn="ctr"/>
              <a:r>
                <a:rPr lang="zh-CN" altLang="en-US" sz="36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149" name="文本框 148">
              <a:extLst>
                <a:ext uri="{FF2B5EF4-FFF2-40B4-BE49-F238E27FC236}">
                  <a16:creationId xmlns="" xmlns:a16="http://schemas.microsoft.com/office/drawing/2014/main" id="{B575118D-A1A7-4E23-A952-8C058ADA4182}"/>
                </a:ext>
              </a:extLst>
            </p:cNvPr>
            <p:cNvSpPr txBox="1"/>
            <p:nvPr/>
          </p:nvSpPr>
          <p:spPr>
            <a:xfrm>
              <a:off x="1956852" y="1674028"/>
              <a:ext cx="4078514"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单击此处编辑您要的内容，本模版所有图形线条及其相应素材均可自由编辑、改色、替换。单击此处编辑您要的内容</a:t>
              </a:r>
              <a:endParaRPr lang="zh-CN" altLang="en-US" dirty="0">
                <a:solidFill>
                  <a:schemeClr val="tx1"/>
                </a:solidFill>
              </a:endParaRPr>
            </a:p>
          </p:txBody>
        </p:sp>
        <p:sp>
          <p:nvSpPr>
            <p:cNvPr id="151" name="文本框 150">
              <a:extLst>
                <a:ext uri="{FF2B5EF4-FFF2-40B4-BE49-F238E27FC236}">
                  <a16:creationId xmlns="" xmlns:a16="http://schemas.microsoft.com/office/drawing/2014/main" id="{3F239A0C-F0FC-4C71-ADAF-6AF71C8EF4A6}"/>
                </a:ext>
              </a:extLst>
            </p:cNvPr>
            <p:cNvSpPr txBox="1"/>
            <p:nvPr/>
          </p:nvSpPr>
          <p:spPr>
            <a:xfrm>
              <a:off x="2636302" y="1427123"/>
              <a:ext cx="2719614" cy="123111"/>
            </a:xfrm>
            <a:prstGeom prst="rect">
              <a:avLst/>
            </a:prstGeom>
            <a:noFill/>
          </p:spPr>
          <p:txBody>
            <a:bodyPr wrap="square" lIns="0" tIns="0" rIns="0" bIns="0" rtlCol="0">
              <a:spAutoFit/>
            </a:bodyPr>
            <a:lstStyle/>
            <a:p>
              <a:pPr algn="ctr"/>
              <a:r>
                <a:rPr lang="en-US" altLang="zh-CN" sz="800" dirty="0">
                  <a:latin typeface="微软雅黑 Light" panose="020B0502040204020203" pitchFamily="34" charset="-122"/>
                  <a:ea typeface="微软雅黑 Light" panose="020B0502040204020203" pitchFamily="34" charset="-122"/>
                </a:rPr>
                <a:t>CLICK TO ENTER TITLE</a:t>
              </a:r>
              <a:endParaRPr lang="zh-CN" altLang="en-US" sz="800" dirty="0">
                <a:latin typeface="微软雅黑 Light" panose="020B0502040204020203" pitchFamily="34" charset="-122"/>
                <a:ea typeface="微软雅黑 Light" panose="020B0502040204020203" pitchFamily="34" charset="-122"/>
              </a:endParaRPr>
            </a:p>
          </p:txBody>
        </p:sp>
      </p:grpSp>
      <p:sp>
        <p:nvSpPr>
          <p:cNvPr id="155" name="任意多边形: 形状 154">
            <a:extLst>
              <a:ext uri="{FF2B5EF4-FFF2-40B4-BE49-F238E27FC236}">
                <a16:creationId xmlns="" xmlns:a16="http://schemas.microsoft.com/office/drawing/2014/main" id="{FACE5BA1-D805-4EE9-BC0B-71896705B3CF}"/>
              </a:ext>
            </a:extLst>
          </p:cNvPr>
          <p:cNvSpPr/>
          <p:nvPr/>
        </p:nvSpPr>
        <p:spPr>
          <a:xfrm>
            <a:off x="1" y="0"/>
            <a:ext cx="4959395" cy="6858000"/>
          </a:xfrm>
          <a:custGeom>
            <a:avLst/>
            <a:gdLst>
              <a:gd name="connsiteX0" fmla="*/ 0 w 4959395"/>
              <a:gd name="connsiteY0" fmla="*/ 0 h 6858000"/>
              <a:gd name="connsiteX1" fmla="*/ 3232457 w 4959395"/>
              <a:gd name="connsiteY1" fmla="*/ 0 h 6858000"/>
              <a:gd name="connsiteX2" fmla="*/ 3392802 w 4959395"/>
              <a:gd name="connsiteY2" fmla="*/ 126007 h 6858000"/>
              <a:gd name="connsiteX3" fmla="*/ 4959395 w 4959395"/>
              <a:gd name="connsiteY3" fmla="*/ 3447896 h 6858000"/>
              <a:gd name="connsiteX4" fmla="*/ 3392802 w 4959395"/>
              <a:gd name="connsiteY4" fmla="*/ 6769785 h 6858000"/>
              <a:gd name="connsiteX5" fmla="*/ 3280547 w 4959395"/>
              <a:gd name="connsiteY5" fmla="*/ 6858000 h 6858000"/>
              <a:gd name="connsiteX6" fmla="*/ 0 w 495939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395" h="6858000">
                <a:moveTo>
                  <a:pt x="0" y="0"/>
                </a:moveTo>
                <a:lnTo>
                  <a:pt x="3232457" y="0"/>
                </a:lnTo>
                <a:lnTo>
                  <a:pt x="3392802" y="126007"/>
                </a:lnTo>
                <a:cubicBezTo>
                  <a:pt x="4349560" y="915594"/>
                  <a:pt x="4959395" y="2110528"/>
                  <a:pt x="4959395" y="3447896"/>
                </a:cubicBezTo>
                <a:cubicBezTo>
                  <a:pt x="4959395" y="4785265"/>
                  <a:pt x="4349560" y="5980199"/>
                  <a:pt x="3392802" y="6769785"/>
                </a:cubicBezTo>
                <a:lnTo>
                  <a:pt x="3280547" y="6858000"/>
                </a:lnTo>
                <a:lnTo>
                  <a:pt x="0" y="6858000"/>
                </a:lnTo>
                <a:close/>
              </a:path>
            </a:pathLst>
          </a:custGeom>
          <a:blipFill>
            <a:blip r:embed="rId6" cstate="screen">
              <a:extLst>
                <a:ext uri="{28A0092B-C50C-407E-A947-70E740481C1C}">
                  <a14:useLocalDpi xmlns:a14="http://schemas.microsoft.com/office/drawing/2010/main"/>
                </a:ext>
              </a:extLst>
            </a:blip>
            <a:srcRect/>
            <a:stretch>
              <a:fillRect t="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39744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a:extLst>
              <a:ext uri="{FF2B5EF4-FFF2-40B4-BE49-F238E27FC236}">
                <a16:creationId xmlns="" xmlns:a16="http://schemas.microsoft.com/office/drawing/2014/main" id="{3D88D001-F3BF-40BA-A49B-A5FE13E5823C}"/>
              </a:ext>
            </a:extLst>
          </p:cNvPr>
          <p:cNvSpPr/>
          <p:nvPr/>
        </p:nvSpPr>
        <p:spPr>
          <a:xfrm>
            <a:off x="0" y="2552905"/>
            <a:ext cx="12192000" cy="4305097"/>
          </a:xfrm>
          <a:custGeom>
            <a:avLst/>
            <a:gdLst>
              <a:gd name="connsiteX0" fmla="*/ 6330950 w 12192000"/>
              <a:gd name="connsiteY0" fmla="*/ 0 h 4305097"/>
              <a:gd name="connsiteX1" fmla="*/ 12135926 w 12192000"/>
              <a:gd name="connsiteY1" fmla="*/ 2569298 h 4305097"/>
              <a:gd name="connsiteX2" fmla="*/ 12192000 w 12192000"/>
              <a:gd name="connsiteY2" fmla="*/ 2634032 h 4305097"/>
              <a:gd name="connsiteX3" fmla="*/ 12192000 w 12192000"/>
              <a:gd name="connsiteY3" fmla="*/ 4305097 h 4305097"/>
              <a:gd name="connsiteX4" fmla="*/ 10328396 w 12192000"/>
              <a:gd name="connsiteY4" fmla="*/ 4305097 h 4305097"/>
              <a:gd name="connsiteX5" fmla="*/ 10282861 w 12192000"/>
              <a:gd name="connsiteY5" fmla="*/ 4252529 h 4305097"/>
              <a:gd name="connsiteX6" fmla="*/ 6330950 w 12192000"/>
              <a:gd name="connsiteY6" fmla="*/ 2503403 h 4305097"/>
              <a:gd name="connsiteX7" fmla="*/ 2379039 w 12192000"/>
              <a:gd name="connsiteY7" fmla="*/ 4252529 h 4305097"/>
              <a:gd name="connsiteX8" fmla="*/ 2333504 w 12192000"/>
              <a:gd name="connsiteY8" fmla="*/ 4305097 h 4305097"/>
              <a:gd name="connsiteX9" fmla="*/ 0 w 12192000"/>
              <a:gd name="connsiteY9" fmla="*/ 4305097 h 4305097"/>
              <a:gd name="connsiteX10" fmla="*/ 0 w 12192000"/>
              <a:gd name="connsiteY10" fmla="*/ 3215746 h 4305097"/>
              <a:gd name="connsiteX11" fmla="*/ 46678 w 12192000"/>
              <a:gd name="connsiteY11" fmla="*/ 3150106 h 4305097"/>
              <a:gd name="connsiteX12" fmla="*/ 6330950 w 12192000"/>
              <a:gd name="connsiteY12" fmla="*/ 0 h 43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305097">
                <a:moveTo>
                  <a:pt x="6330950" y="0"/>
                </a:moveTo>
                <a:cubicBezTo>
                  <a:pt x="8631876" y="0"/>
                  <a:pt x="10701360" y="990924"/>
                  <a:pt x="12135926" y="2569298"/>
                </a:cubicBezTo>
                <a:lnTo>
                  <a:pt x="12192000" y="2634032"/>
                </a:lnTo>
                <a:lnTo>
                  <a:pt x="12192000" y="4305097"/>
                </a:lnTo>
                <a:lnTo>
                  <a:pt x="10328396" y="4305097"/>
                </a:lnTo>
                <a:lnTo>
                  <a:pt x="10282861" y="4252529"/>
                </a:lnTo>
                <a:cubicBezTo>
                  <a:pt x="9306237" y="3178004"/>
                  <a:pt x="7897375" y="2503403"/>
                  <a:pt x="6330950" y="2503403"/>
                </a:cubicBezTo>
                <a:cubicBezTo>
                  <a:pt x="4764526" y="2503403"/>
                  <a:pt x="3355663" y="3178004"/>
                  <a:pt x="2379039" y="4252529"/>
                </a:cubicBezTo>
                <a:lnTo>
                  <a:pt x="2333504" y="4305097"/>
                </a:lnTo>
                <a:lnTo>
                  <a:pt x="0" y="4305097"/>
                </a:lnTo>
                <a:lnTo>
                  <a:pt x="0" y="3215746"/>
                </a:lnTo>
                <a:lnTo>
                  <a:pt x="46678" y="3150106"/>
                </a:lnTo>
                <a:cubicBezTo>
                  <a:pt x="1476807" y="1237798"/>
                  <a:pt x="3759327" y="0"/>
                  <a:pt x="6330950" y="0"/>
                </a:cubicBezTo>
                <a:close/>
              </a:path>
            </a:pathLst>
          </a:cu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4" name="Group 13"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7820844F-81D9-4ABA-B9B1-2244DDE2807C}"/>
              </a:ext>
            </a:extLst>
          </p:cNvPr>
          <p:cNvGrpSpPr/>
          <p:nvPr/>
        </p:nvGrpSpPr>
        <p:grpSpPr>
          <a:xfrm>
            <a:off x="6237516" y="2028231"/>
            <a:ext cx="2090058" cy="1911466"/>
            <a:chOff x="6237516" y="2075540"/>
            <a:chExt cx="2090058" cy="1911466"/>
          </a:xfrm>
          <a:solidFill>
            <a:srgbClr val="023EE8"/>
          </a:solidFill>
        </p:grpSpPr>
        <p:sp>
          <p:nvSpPr>
            <p:cNvPr id="5" name="Rectangle: Rounded Corners 17">
              <a:extLst>
                <a:ext uri="{FF2B5EF4-FFF2-40B4-BE49-F238E27FC236}">
                  <a16:creationId xmlns="" xmlns:a16="http://schemas.microsoft.com/office/drawing/2014/main" id="{9EA3213E-9E1D-4E5C-A27B-EE9101662A7A}"/>
                </a:ext>
              </a:extLst>
            </p:cNvPr>
            <p:cNvSpPr/>
            <p:nvPr/>
          </p:nvSpPr>
          <p:spPr>
            <a:xfrm>
              <a:off x="6237516" y="2075540"/>
              <a:ext cx="2090058" cy="1911466"/>
            </a:xfrm>
            <a:prstGeom prst="roundRect">
              <a:avLst>
                <a:gd name="adj" fmla="val 307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TextBox 64">
              <a:extLst>
                <a:ext uri="{FF2B5EF4-FFF2-40B4-BE49-F238E27FC236}">
                  <a16:creationId xmlns="" xmlns:a16="http://schemas.microsoft.com/office/drawing/2014/main" id="{DA682057-CC22-4A21-AD32-FAC036E04150}"/>
                </a:ext>
              </a:extLst>
            </p:cNvPr>
            <p:cNvSpPr txBox="1"/>
            <p:nvPr/>
          </p:nvSpPr>
          <p:spPr>
            <a:xfrm>
              <a:off x="6237516" y="3661674"/>
              <a:ext cx="2090058"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i="1"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This is the most important part</a:t>
              </a:r>
            </a:p>
          </p:txBody>
        </p:sp>
      </p:grpSp>
      <p:sp>
        <p:nvSpPr>
          <p:cNvPr id="7" name="Rectangle: Rounded Corners 22"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532E7843-1FB5-431D-BD70-86D8FA38490E}"/>
              </a:ext>
            </a:extLst>
          </p:cNvPr>
          <p:cNvSpPr/>
          <p:nvPr/>
        </p:nvSpPr>
        <p:spPr>
          <a:xfrm>
            <a:off x="6237516" y="1629120"/>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 name="Rectangle: Rounded Corners 5"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E76D9AD2-0054-419B-BBCC-DCC9491F807C}"/>
              </a:ext>
            </a:extLst>
          </p:cNvPr>
          <p:cNvSpPr/>
          <p:nvPr/>
        </p:nvSpPr>
        <p:spPr>
          <a:xfrm>
            <a:off x="1491338" y="2028231"/>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Rectangle: Rounded Corners 6"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0FFC52A0-78A1-4303-B447-CF0208684BE6}"/>
              </a:ext>
            </a:extLst>
          </p:cNvPr>
          <p:cNvSpPr/>
          <p:nvPr/>
        </p:nvSpPr>
        <p:spPr>
          <a:xfrm>
            <a:off x="1491338" y="4195280"/>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Rectangle: Rounded Corners 15"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DD20A759-B287-458C-91B5-AD98ADA5947B}"/>
              </a:ext>
            </a:extLst>
          </p:cNvPr>
          <p:cNvSpPr/>
          <p:nvPr/>
        </p:nvSpPr>
        <p:spPr>
          <a:xfrm>
            <a:off x="3864427" y="2028231"/>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Rectangle: Rounded Corners 16"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68F34929-DD14-430B-9ECE-8993363F5702}"/>
              </a:ext>
            </a:extLst>
          </p:cNvPr>
          <p:cNvSpPr/>
          <p:nvPr/>
        </p:nvSpPr>
        <p:spPr>
          <a:xfrm>
            <a:off x="3864427" y="4195280"/>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Rectangle: Rounded Corners 18"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0C836AF4-E535-4751-8762-8281DE12267A}"/>
              </a:ext>
            </a:extLst>
          </p:cNvPr>
          <p:cNvSpPr/>
          <p:nvPr/>
        </p:nvSpPr>
        <p:spPr>
          <a:xfrm>
            <a:off x="6237516" y="4195280"/>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Rectangle: Rounded Corners 19"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D868AB05-49A4-43CC-A6C3-BD8794515E18}"/>
              </a:ext>
            </a:extLst>
          </p:cNvPr>
          <p:cNvSpPr/>
          <p:nvPr/>
        </p:nvSpPr>
        <p:spPr>
          <a:xfrm>
            <a:off x="8610605" y="2028231"/>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Rectangle: Rounded Corners 20" descr="e7d195523061f1c08d347f6bf0421bdacd46f3c1815d51b81E1CE79090F8942429A56C6AE2B3163BABA1A3FCE285BEC4FF43A5085572A94AD2C0A17AE448F24FA68DD62479D8C0666FEB6710638384D2F47D54AD7F2B38C386945D9CB2DF62025C999E6DCCBFFB37E54CAF756F32EB3C02D89024F88441A820816FDAAAC7429425E94EADF63A973A4513D15F55FA9351">
            <a:extLst>
              <a:ext uri="{FF2B5EF4-FFF2-40B4-BE49-F238E27FC236}">
                <a16:creationId xmlns="" xmlns:a16="http://schemas.microsoft.com/office/drawing/2014/main" id="{044292E6-0420-4D9C-AA07-2F68ECB21960}"/>
              </a:ext>
            </a:extLst>
          </p:cNvPr>
          <p:cNvSpPr/>
          <p:nvPr/>
        </p:nvSpPr>
        <p:spPr>
          <a:xfrm>
            <a:off x="8610605" y="4195280"/>
            <a:ext cx="2090058" cy="1911466"/>
          </a:xfrm>
          <a:prstGeom prst="roundRect">
            <a:avLst>
              <a:gd name="adj" fmla="val 3075"/>
            </a:avLst>
          </a:prstGeom>
          <a:solidFill>
            <a:schemeClr val="bg1"/>
          </a:solidFill>
          <a:ln>
            <a:noFill/>
          </a:ln>
          <a:effectLst>
            <a:outerShdw blurRad="127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Freeform 29">
            <a:extLst>
              <a:ext uri="{FF2B5EF4-FFF2-40B4-BE49-F238E27FC236}">
                <a16:creationId xmlns="" xmlns:a16="http://schemas.microsoft.com/office/drawing/2014/main" id="{5D80D9F1-E7C2-457B-80CE-4910CB8098B9}"/>
              </a:ext>
            </a:extLst>
          </p:cNvPr>
          <p:cNvSpPr>
            <a:spLocks noEditPoints="1"/>
          </p:cNvSpPr>
          <p:nvPr/>
        </p:nvSpPr>
        <p:spPr bwMode="auto">
          <a:xfrm>
            <a:off x="2318653" y="2264085"/>
            <a:ext cx="435428" cy="445964"/>
          </a:xfrm>
          <a:custGeom>
            <a:avLst/>
            <a:gdLst>
              <a:gd name="T0" fmla="*/ 148 w 208"/>
              <a:gd name="T1" fmla="*/ 32 h 212"/>
              <a:gd name="T2" fmla="*/ 32 w 208"/>
              <a:gd name="T3" fmla="*/ 32 h 212"/>
              <a:gd name="T4" fmla="*/ 32 w 208"/>
              <a:gd name="T5" fmla="*/ 148 h 212"/>
              <a:gd name="T6" fmla="*/ 148 w 208"/>
              <a:gd name="T7" fmla="*/ 148 h 212"/>
              <a:gd name="T8" fmla="*/ 148 w 208"/>
              <a:gd name="T9" fmla="*/ 32 h 212"/>
              <a:gd name="T10" fmla="*/ 142 w 208"/>
              <a:gd name="T11" fmla="*/ 142 h 212"/>
              <a:gd name="T12" fmla="*/ 38 w 208"/>
              <a:gd name="T13" fmla="*/ 142 h 212"/>
              <a:gd name="T14" fmla="*/ 38 w 208"/>
              <a:gd name="T15" fmla="*/ 37 h 212"/>
              <a:gd name="T16" fmla="*/ 142 w 208"/>
              <a:gd name="T17" fmla="*/ 37 h 212"/>
              <a:gd name="T18" fmla="*/ 142 w 208"/>
              <a:gd name="T19" fmla="*/ 142 h 212"/>
              <a:gd name="T20" fmla="*/ 160 w 208"/>
              <a:gd name="T21" fmla="*/ 156 h 212"/>
              <a:gd name="T22" fmla="*/ 152 w 208"/>
              <a:gd name="T23" fmla="*/ 164 h 212"/>
              <a:gd name="T24" fmla="*/ 200 w 208"/>
              <a:gd name="T25" fmla="*/ 212 h 212"/>
              <a:gd name="T26" fmla="*/ 208 w 208"/>
              <a:gd name="T27" fmla="*/ 204 h 212"/>
              <a:gd name="T28" fmla="*/ 160 w 208"/>
              <a:gd name="T29" fmla="*/ 15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8" h="212">
                <a:moveTo>
                  <a:pt x="148" y="32"/>
                </a:moveTo>
                <a:cubicBezTo>
                  <a:pt x="116" y="0"/>
                  <a:pt x="64" y="0"/>
                  <a:pt x="32" y="32"/>
                </a:cubicBezTo>
                <a:cubicBezTo>
                  <a:pt x="0" y="64"/>
                  <a:pt x="0" y="116"/>
                  <a:pt x="32" y="148"/>
                </a:cubicBezTo>
                <a:cubicBezTo>
                  <a:pt x="64" y="180"/>
                  <a:pt x="116" y="180"/>
                  <a:pt x="148" y="148"/>
                </a:cubicBezTo>
                <a:cubicBezTo>
                  <a:pt x="180" y="116"/>
                  <a:pt x="180" y="64"/>
                  <a:pt x="148" y="32"/>
                </a:cubicBezTo>
                <a:close/>
                <a:moveTo>
                  <a:pt x="142" y="142"/>
                </a:moveTo>
                <a:cubicBezTo>
                  <a:pt x="113" y="171"/>
                  <a:pt x="67" y="171"/>
                  <a:pt x="38" y="142"/>
                </a:cubicBezTo>
                <a:cubicBezTo>
                  <a:pt x="9" y="113"/>
                  <a:pt x="9" y="66"/>
                  <a:pt x="38" y="37"/>
                </a:cubicBezTo>
                <a:cubicBezTo>
                  <a:pt x="67" y="8"/>
                  <a:pt x="113" y="8"/>
                  <a:pt x="142" y="37"/>
                </a:cubicBezTo>
                <a:cubicBezTo>
                  <a:pt x="171" y="66"/>
                  <a:pt x="171" y="113"/>
                  <a:pt x="142" y="142"/>
                </a:cubicBezTo>
                <a:close/>
                <a:moveTo>
                  <a:pt x="160" y="156"/>
                </a:moveTo>
                <a:cubicBezTo>
                  <a:pt x="152" y="164"/>
                  <a:pt x="152" y="164"/>
                  <a:pt x="152" y="164"/>
                </a:cubicBezTo>
                <a:cubicBezTo>
                  <a:pt x="200" y="212"/>
                  <a:pt x="200" y="212"/>
                  <a:pt x="200" y="212"/>
                </a:cubicBezTo>
                <a:cubicBezTo>
                  <a:pt x="208" y="204"/>
                  <a:pt x="208" y="204"/>
                  <a:pt x="208" y="204"/>
                </a:cubicBezTo>
                <a:lnTo>
                  <a:pt x="160" y="15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Freeform 145">
            <a:extLst>
              <a:ext uri="{FF2B5EF4-FFF2-40B4-BE49-F238E27FC236}">
                <a16:creationId xmlns="" xmlns:a16="http://schemas.microsoft.com/office/drawing/2014/main" id="{ED3563C0-48C2-4F9A-95B1-AF67121C97BC}"/>
              </a:ext>
            </a:extLst>
          </p:cNvPr>
          <p:cNvSpPr>
            <a:spLocks noEditPoints="1"/>
          </p:cNvSpPr>
          <p:nvPr/>
        </p:nvSpPr>
        <p:spPr bwMode="auto">
          <a:xfrm>
            <a:off x="4712812" y="2264085"/>
            <a:ext cx="393289" cy="452986"/>
          </a:xfrm>
          <a:custGeom>
            <a:avLst/>
            <a:gdLst>
              <a:gd name="T0" fmla="*/ 122 w 188"/>
              <a:gd name="T1" fmla="*/ 128 h 216"/>
              <a:gd name="T2" fmla="*/ 63 w 188"/>
              <a:gd name="T3" fmla="*/ 128 h 216"/>
              <a:gd name="T4" fmla="*/ 0 w 188"/>
              <a:gd name="T5" fmla="*/ 210 h 216"/>
              <a:gd name="T6" fmla="*/ 4 w 188"/>
              <a:gd name="T7" fmla="*/ 216 h 216"/>
              <a:gd name="T8" fmla="*/ 184 w 188"/>
              <a:gd name="T9" fmla="*/ 216 h 216"/>
              <a:gd name="T10" fmla="*/ 188 w 188"/>
              <a:gd name="T11" fmla="*/ 210 h 216"/>
              <a:gd name="T12" fmla="*/ 122 w 188"/>
              <a:gd name="T13" fmla="*/ 128 h 216"/>
              <a:gd name="T14" fmla="*/ 8 w 188"/>
              <a:gd name="T15" fmla="*/ 208 h 216"/>
              <a:gd name="T16" fmla="*/ 64 w 188"/>
              <a:gd name="T17" fmla="*/ 136 h 216"/>
              <a:gd name="T18" fmla="*/ 120 w 188"/>
              <a:gd name="T19" fmla="*/ 136 h 216"/>
              <a:gd name="T20" fmla="*/ 180 w 188"/>
              <a:gd name="T21" fmla="*/ 208 h 216"/>
              <a:gd name="T22" fmla="*/ 8 w 188"/>
              <a:gd name="T23" fmla="*/ 208 h 216"/>
              <a:gd name="T24" fmla="*/ 91 w 188"/>
              <a:gd name="T25" fmla="*/ 114 h 216"/>
              <a:gd name="T26" fmla="*/ 148 w 188"/>
              <a:gd name="T27" fmla="*/ 57 h 216"/>
              <a:gd name="T28" fmla="*/ 91 w 188"/>
              <a:gd name="T29" fmla="*/ 0 h 216"/>
              <a:gd name="T30" fmla="*/ 34 w 188"/>
              <a:gd name="T31" fmla="*/ 57 h 216"/>
              <a:gd name="T32" fmla="*/ 91 w 188"/>
              <a:gd name="T33" fmla="*/ 114 h 216"/>
              <a:gd name="T34" fmla="*/ 91 w 188"/>
              <a:gd name="T35" fmla="*/ 8 h 216"/>
              <a:gd name="T36" fmla="*/ 140 w 188"/>
              <a:gd name="T37" fmla="*/ 57 h 216"/>
              <a:gd name="T38" fmla="*/ 140 w 188"/>
              <a:gd name="T39" fmla="*/ 65 h 216"/>
              <a:gd name="T40" fmla="*/ 105 w 188"/>
              <a:gd name="T41" fmla="*/ 43 h 216"/>
              <a:gd name="T42" fmla="*/ 102 w 188"/>
              <a:gd name="T43" fmla="*/ 35 h 216"/>
              <a:gd name="T44" fmla="*/ 98 w 188"/>
              <a:gd name="T45" fmla="*/ 42 h 216"/>
              <a:gd name="T46" fmla="*/ 43 w 188"/>
              <a:gd name="T47" fmla="*/ 51 h 216"/>
              <a:gd name="T48" fmla="*/ 91 w 188"/>
              <a:gd name="T49" fmla="*/ 8 h 216"/>
              <a:gd name="T50" fmla="*/ 100 w 188"/>
              <a:gd name="T51" fmla="*/ 52 h 216"/>
              <a:gd name="T52" fmla="*/ 138 w 188"/>
              <a:gd name="T53" fmla="*/ 72 h 216"/>
              <a:gd name="T54" fmla="*/ 91 w 188"/>
              <a:gd name="T55" fmla="*/ 106 h 216"/>
              <a:gd name="T56" fmla="*/ 43 w 188"/>
              <a:gd name="T57" fmla="*/ 59 h 216"/>
              <a:gd name="T58" fmla="*/ 100 w 188"/>
              <a:gd name="T59" fmla="*/ 5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8" h="216">
                <a:moveTo>
                  <a:pt x="122" y="128"/>
                </a:moveTo>
                <a:cubicBezTo>
                  <a:pt x="63" y="128"/>
                  <a:pt x="63" y="128"/>
                  <a:pt x="63" y="128"/>
                </a:cubicBezTo>
                <a:cubicBezTo>
                  <a:pt x="27" y="128"/>
                  <a:pt x="0" y="165"/>
                  <a:pt x="0" y="210"/>
                </a:cubicBezTo>
                <a:cubicBezTo>
                  <a:pt x="0" y="212"/>
                  <a:pt x="0" y="216"/>
                  <a:pt x="4" y="216"/>
                </a:cubicBezTo>
                <a:cubicBezTo>
                  <a:pt x="184" y="216"/>
                  <a:pt x="184" y="216"/>
                  <a:pt x="184" y="216"/>
                </a:cubicBezTo>
                <a:cubicBezTo>
                  <a:pt x="188" y="216"/>
                  <a:pt x="188" y="212"/>
                  <a:pt x="188" y="210"/>
                </a:cubicBezTo>
                <a:cubicBezTo>
                  <a:pt x="188" y="165"/>
                  <a:pt x="157" y="128"/>
                  <a:pt x="122" y="128"/>
                </a:cubicBezTo>
                <a:close/>
                <a:moveTo>
                  <a:pt x="8" y="208"/>
                </a:moveTo>
                <a:cubicBezTo>
                  <a:pt x="8" y="168"/>
                  <a:pt x="33" y="136"/>
                  <a:pt x="64" y="136"/>
                </a:cubicBezTo>
                <a:cubicBezTo>
                  <a:pt x="120" y="136"/>
                  <a:pt x="120" y="136"/>
                  <a:pt x="120" y="136"/>
                </a:cubicBezTo>
                <a:cubicBezTo>
                  <a:pt x="151" y="136"/>
                  <a:pt x="180" y="168"/>
                  <a:pt x="180" y="208"/>
                </a:cubicBezTo>
                <a:lnTo>
                  <a:pt x="8" y="208"/>
                </a:lnTo>
                <a:close/>
                <a:moveTo>
                  <a:pt x="91" y="114"/>
                </a:moveTo>
                <a:cubicBezTo>
                  <a:pt x="123" y="114"/>
                  <a:pt x="148" y="88"/>
                  <a:pt x="148" y="57"/>
                </a:cubicBezTo>
                <a:cubicBezTo>
                  <a:pt x="148" y="25"/>
                  <a:pt x="123" y="0"/>
                  <a:pt x="91" y="0"/>
                </a:cubicBezTo>
                <a:cubicBezTo>
                  <a:pt x="60" y="0"/>
                  <a:pt x="34" y="25"/>
                  <a:pt x="34" y="57"/>
                </a:cubicBezTo>
                <a:cubicBezTo>
                  <a:pt x="34" y="88"/>
                  <a:pt x="60" y="114"/>
                  <a:pt x="91" y="114"/>
                </a:cubicBezTo>
                <a:close/>
                <a:moveTo>
                  <a:pt x="91" y="8"/>
                </a:moveTo>
                <a:cubicBezTo>
                  <a:pt x="118" y="8"/>
                  <a:pt x="140" y="30"/>
                  <a:pt x="140" y="57"/>
                </a:cubicBezTo>
                <a:cubicBezTo>
                  <a:pt x="140" y="59"/>
                  <a:pt x="140" y="62"/>
                  <a:pt x="140" y="65"/>
                </a:cubicBezTo>
                <a:cubicBezTo>
                  <a:pt x="112" y="63"/>
                  <a:pt x="105" y="44"/>
                  <a:pt x="105" y="43"/>
                </a:cubicBezTo>
                <a:cubicBezTo>
                  <a:pt x="102" y="35"/>
                  <a:pt x="102" y="35"/>
                  <a:pt x="102" y="35"/>
                </a:cubicBezTo>
                <a:cubicBezTo>
                  <a:pt x="98" y="42"/>
                  <a:pt x="98" y="42"/>
                  <a:pt x="98" y="42"/>
                </a:cubicBezTo>
                <a:cubicBezTo>
                  <a:pt x="87" y="60"/>
                  <a:pt x="52" y="54"/>
                  <a:pt x="43" y="51"/>
                </a:cubicBezTo>
                <a:cubicBezTo>
                  <a:pt x="46" y="27"/>
                  <a:pt x="66" y="8"/>
                  <a:pt x="91" y="8"/>
                </a:cubicBezTo>
                <a:close/>
                <a:moveTo>
                  <a:pt x="100" y="52"/>
                </a:moveTo>
                <a:cubicBezTo>
                  <a:pt x="105" y="59"/>
                  <a:pt x="116" y="70"/>
                  <a:pt x="138" y="72"/>
                </a:cubicBezTo>
                <a:cubicBezTo>
                  <a:pt x="131" y="92"/>
                  <a:pt x="113" y="106"/>
                  <a:pt x="91" y="106"/>
                </a:cubicBezTo>
                <a:cubicBezTo>
                  <a:pt x="65" y="106"/>
                  <a:pt x="44" y="85"/>
                  <a:pt x="43" y="59"/>
                </a:cubicBezTo>
                <a:cubicBezTo>
                  <a:pt x="54" y="62"/>
                  <a:pt x="85" y="67"/>
                  <a:pt x="100" y="5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Freeform 99">
            <a:extLst>
              <a:ext uri="{FF2B5EF4-FFF2-40B4-BE49-F238E27FC236}">
                <a16:creationId xmlns="" xmlns:a16="http://schemas.microsoft.com/office/drawing/2014/main" id="{4699808F-E5FF-499A-BDFA-5B709AD10CE5}"/>
              </a:ext>
            </a:extLst>
          </p:cNvPr>
          <p:cNvSpPr>
            <a:spLocks noEditPoints="1"/>
          </p:cNvSpPr>
          <p:nvPr/>
        </p:nvSpPr>
        <p:spPr bwMode="auto">
          <a:xfrm>
            <a:off x="7073610" y="1864974"/>
            <a:ext cx="417871" cy="386266"/>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Freeform 25">
            <a:extLst>
              <a:ext uri="{FF2B5EF4-FFF2-40B4-BE49-F238E27FC236}">
                <a16:creationId xmlns="" xmlns:a16="http://schemas.microsoft.com/office/drawing/2014/main" id="{2F7B4FF8-6088-408F-9CC7-7D2017CB3557}"/>
              </a:ext>
            </a:extLst>
          </p:cNvPr>
          <p:cNvSpPr>
            <a:spLocks noEditPoints="1"/>
          </p:cNvSpPr>
          <p:nvPr/>
        </p:nvSpPr>
        <p:spPr bwMode="auto">
          <a:xfrm>
            <a:off x="9471279" y="2264085"/>
            <a:ext cx="368711" cy="368711"/>
          </a:xfrm>
          <a:custGeom>
            <a:avLst/>
            <a:gdLst>
              <a:gd name="T0" fmla="*/ 96 w 176"/>
              <a:gd name="T1" fmla="*/ 0 h 176"/>
              <a:gd name="T2" fmla="*/ 96 w 176"/>
              <a:gd name="T3" fmla="*/ 0 h 176"/>
              <a:gd name="T4" fmla="*/ 88 w 176"/>
              <a:gd name="T5" fmla="*/ 0 h 176"/>
              <a:gd name="T6" fmla="*/ 88 w 176"/>
              <a:gd name="T7" fmla="*/ 36 h 176"/>
              <a:gd name="T8" fmla="*/ 96 w 176"/>
              <a:gd name="T9" fmla="*/ 36 h 176"/>
              <a:gd name="T10" fmla="*/ 96 w 176"/>
              <a:gd name="T11" fmla="*/ 8 h 176"/>
              <a:gd name="T12" fmla="*/ 168 w 176"/>
              <a:gd name="T13" fmla="*/ 88 h 176"/>
              <a:gd name="T14" fmla="*/ 88 w 176"/>
              <a:gd name="T15" fmla="*/ 168 h 176"/>
              <a:gd name="T16" fmla="*/ 8 w 176"/>
              <a:gd name="T17" fmla="*/ 88 h 176"/>
              <a:gd name="T18" fmla="*/ 31 w 176"/>
              <a:gd name="T19" fmla="*/ 31 h 176"/>
              <a:gd name="T20" fmla="*/ 26 w 176"/>
              <a:gd name="T21" fmla="*/ 25 h 176"/>
              <a:gd name="T22" fmla="*/ 0 w 176"/>
              <a:gd name="T23" fmla="*/ 88 h 176"/>
              <a:gd name="T24" fmla="*/ 88 w 176"/>
              <a:gd name="T25" fmla="*/ 176 h 176"/>
              <a:gd name="T26" fmla="*/ 176 w 176"/>
              <a:gd name="T27" fmla="*/ 88 h 176"/>
              <a:gd name="T28" fmla="*/ 96 w 176"/>
              <a:gd name="T29" fmla="*/ 0 h 176"/>
              <a:gd name="T30" fmla="*/ 95 w 176"/>
              <a:gd name="T31" fmla="*/ 102 h 176"/>
              <a:gd name="T32" fmla="*/ 99 w 176"/>
              <a:gd name="T33" fmla="*/ 89 h 176"/>
              <a:gd name="T34" fmla="*/ 97 w 176"/>
              <a:gd name="T35" fmla="*/ 87 h 176"/>
              <a:gd name="T36" fmla="*/ 60 w 176"/>
              <a:gd name="T37" fmla="*/ 44 h 176"/>
              <a:gd name="T38" fmla="*/ 80 w 176"/>
              <a:gd name="T39" fmla="*/ 96 h 176"/>
              <a:gd name="T40" fmla="*/ 81 w 176"/>
              <a:gd name="T41" fmla="*/ 99 h 176"/>
              <a:gd name="T42" fmla="*/ 95 w 176"/>
              <a:gd name="T43" fmla="*/ 10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76">
                <a:moveTo>
                  <a:pt x="96" y="0"/>
                </a:moveTo>
                <a:cubicBezTo>
                  <a:pt x="96" y="0"/>
                  <a:pt x="96" y="0"/>
                  <a:pt x="96" y="0"/>
                </a:cubicBezTo>
                <a:cubicBezTo>
                  <a:pt x="88" y="0"/>
                  <a:pt x="88" y="0"/>
                  <a:pt x="88" y="0"/>
                </a:cubicBezTo>
                <a:cubicBezTo>
                  <a:pt x="88" y="36"/>
                  <a:pt x="88" y="36"/>
                  <a:pt x="88" y="36"/>
                </a:cubicBezTo>
                <a:cubicBezTo>
                  <a:pt x="96" y="36"/>
                  <a:pt x="96" y="36"/>
                  <a:pt x="96" y="36"/>
                </a:cubicBezTo>
                <a:cubicBezTo>
                  <a:pt x="96" y="8"/>
                  <a:pt x="96" y="8"/>
                  <a:pt x="96" y="8"/>
                </a:cubicBezTo>
                <a:cubicBezTo>
                  <a:pt x="136" y="12"/>
                  <a:pt x="168" y="46"/>
                  <a:pt x="168" y="88"/>
                </a:cubicBezTo>
                <a:cubicBezTo>
                  <a:pt x="168" y="132"/>
                  <a:pt x="132" y="168"/>
                  <a:pt x="88" y="168"/>
                </a:cubicBezTo>
                <a:cubicBezTo>
                  <a:pt x="44" y="168"/>
                  <a:pt x="8" y="132"/>
                  <a:pt x="8" y="88"/>
                </a:cubicBezTo>
                <a:cubicBezTo>
                  <a:pt x="8" y="66"/>
                  <a:pt x="17" y="46"/>
                  <a:pt x="31" y="31"/>
                </a:cubicBezTo>
                <a:cubicBezTo>
                  <a:pt x="26" y="25"/>
                  <a:pt x="26" y="25"/>
                  <a:pt x="26" y="25"/>
                </a:cubicBezTo>
                <a:cubicBezTo>
                  <a:pt x="10" y="41"/>
                  <a:pt x="0" y="63"/>
                  <a:pt x="0" y="88"/>
                </a:cubicBezTo>
                <a:cubicBezTo>
                  <a:pt x="0" y="136"/>
                  <a:pt x="39" y="176"/>
                  <a:pt x="88" y="176"/>
                </a:cubicBezTo>
                <a:cubicBezTo>
                  <a:pt x="137" y="176"/>
                  <a:pt x="176" y="136"/>
                  <a:pt x="176" y="88"/>
                </a:cubicBezTo>
                <a:cubicBezTo>
                  <a:pt x="176" y="42"/>
                  <a:pt x="141" y="4"/>
                  <a:pt x="96" y="0"/>
                </a:cubicBezTo>
                <a:close/>
                <a:moveTo>
                  <a:pt x="95" y="102"/>
                </a:moveTo>
                <a:cubicBezTo>
                  <a:pt x="100" y="100"/>
                  <a:pt x="101" y="94"/>
                  <a:pt x="99" y="89"/>
                </a:cubicBezTo>
                <a:cubicBezTo>
                  <a:pt x="98" y="88"/>
                  <a:pt x="97" y="87"/>
                  <a:pt x="97" y="87"/>
                </a:cubicBezTo>
                <a:cubicBezTo>
                  <a:pt x="60" y="44"/>
                  <a:pt x="60" y="44"/>
                  <a:pt x="60" y="44"/>
                </a:cubicBezTo>
                <a:cubicBezTo>
                  <a:pt x="80" y="96"/>
                  <a:pt x="80" y="96"/>
                  <a:pt x="80" y="96"/>
                </a:cubicBezTo>
                <a:cubicBezTo>
                  <a:pt x="81" y="97"/>
                  <a:pt x="81" y="98"/>
                  <a:pt x="81" y="99"/>
                </a:cubicBezTo>
                <a:cubicBezTo>
                  <a:pt x="84" y="103"/>
                  <a:pt x="90" y="105"/>
                  <a:pt x="95" y="1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Freeform 54">
            <a:extLst>
              <a:ext uri="{FF2B5EF4-FFF2-40B4-BE49-F238E27FC236}">
                <a16:creationId xmlns="" xmlns:a16="http://schemas.microsoft.com/office/drawing/2014/main" id="{198703B2-6022-4E9E-9692-D6FACFE836B1}"/>
              </a:ext>
            </a:extLst>
          </p:cNvPr>
          <p:cNvSpPr>
            <a:spLocks noEditPoints="1"/>
          </p:cNvSpPr>
          <p:nvPr/>
        </p:nvSpPr>
        <p:spPr bwMode="auto">
          <a:xfrm>
            <a:off x="2327432" y="4431134"/>
            <a:ext cx="417871" cy="417871"/>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Freeform 190">
            <a:extLst>
              <a:ext uri="{FF2B5EF4-FFF2-40B4-BE49-F238E27FC236}">
                <a16:creationId xmlns="" xmlns:a16="http://schemas.microsoft.com/office/drawing/2014/main" id="{F5E86160-776F-42EE-9999-A522C3D9DCD1}"/>
              </a:ext>
            </a:extLst>
          </p:cNvPr>
          <p:cNvSpPr>
            <a:spLocks noEditPoints="1"/>
          </p:cNvSpPr>
          <p:nvPr/>
        </p:nvSpPr>
        <p:spPr bwMode="auto">
          <a:xfrm>
            <a:off x="4665406" y="4431134"/>
            <a:ext cx="488101" cy="445964"/>
          </a:xfrm>
          <a:custGeom>
            <a:avLst/>
            <a:gdLst>
              <a:gd name="T0" fmla="*/ 100 w 232"/>
              <a:gd name="T1" fmla="*/ 95 h 212"/>
              <a:gd name="T2" fmla="*/ 76 w 232"/>
              <a:gd name="T3" fmla="*/ 85 h 212"/>
              <a:gd name="T4" fmla="*/ 37 w 232"/>
              <a:gd name="T5" fmla="*/ 104 h 212"/>
              <a:gd name="T6" fmla="*/ 20 w 232"/>
              <a:gd name="T7" fmla="*/ 121 h 212"/>
              <a:gd name="T8" fmla="*/ 0 w 232"/>
              <a:gd name="T9" fmla="*/ 160 h 212"/>
              <a:gd name="T10" fmla="*/ 10 w 232"/>
              <a:gd name="T11" fmla="*/ 185 h 212"/>
              <a:gd name="T12" fmla="*/ 52 w 232"/>
              <a:gd name="T13" fmla="*/ 199 h 212"/>
              <a:gd name="T14" fmla="*/ 76 w 232"/>
              <a:gd name="T15" fmla="*/ 199 h 212"/>
              <a:gd name="T16" fmla="*/ 117 w 232"/>
              <a:gd name="T17" fmla="*/ 185 h 212"/>
              <a:gd name="T18" fmla="*/ 127 w 232"/>
              <a:gd name="T19" fmla="*/ 160 h 212"/>
              <a:gd name="T20" fmla="*/ 108 w 232"/>
              <a:gd name="T21" fmla="*/ 121 h 212"/>
              <a:gd name="T22" fmla="*/ 107 w 232"/>
              <a:gd name="T23" fmla="*/ 156 h 212"/>
              <a:gd name="T24" fmla="*/ 106 w 232"/>
              <a:gd name="T25" fmla="*/ 185 h 212"/>
              <a:gd name="T26" fmla="*/ 89 w 232"/>
              <a:gd name="T27" fmla="*/ 184 h 212"/>
              <a:gd name="T28" fmla="*/ 68 w 232"/>
              <a:gd name="T29" fmla="*/ 204 h 212"/>
              <a:gd name="T30" fmla="*/ 56 w 232"/>
              <a:gd name="T31" fmla="*/ 191 h 212"/>
              <a:gd name="T32" fmla="*/ 27 w 232"/>
              <a:gd name="T33" fmla="*/ 191 h 212"/>
              <a:gd name="T34" fmla="*/ 28 w 232"/>
              <a:gd name="T35" fmla="*/ 174 h 212"/>
              <a:gd name="T36" fmla="*/ 8 w 232"/>
              <a:gd name="T37" fmla="*/ 152 h 212"/>
              <a:gd name="T38" fmla="*/ 21 w 232"/>
              <a:gd name="T39" fmla="*/ 141 h 212"/>
              <a:gd name="T40" fmla="*/ 21 w 232"/>
              <a:gd name="T41" fmla="*/ 112 h 212"/>
              <a:gd name="T42" fmla="*/ 38 w 232"/>
              <a:gd name="T43" fmla="*/ 113 h 212"/>
              <a:gd name="T44" fmla="*/ 60 w 232"/>
              <a:gd name="T45" fmla="*/ 93 h 212"/>
              <a:gd name="T46" fmla="*/ 71 w 232"/>
              <a:gd name="T47" fmla="*/ 105 h 212"/>
              <a:gd name="T48" fmla="*/ 100 w 232"/>
              <a:gd name="T49" fmla="*/ 106 h 212"/>
              <a:gd name="T50" fmla="*/ 99 w 232"/>
              <a:gd name="T51" fmla="*/ 123 h 212"/>
              <a:gd name="T52" fmla="*/ 119 w 232"/>
              <a:gd name="T53" fmla="*/ 144 h 212"/>
              <a:gd name="T54" fmla="*/ 48 w 232"/>
              <a:gd name="T55" fmla="*/ 148 h 212"/>
              <a:gd name="T56" fmla="*/ 64 w 232"/>
              <a:gd name="T57" fmla="*/ 132 h 212"/>
              <a:gd name="T58" fmla="*/ 64 w 232"/>
              <a:gd name="T59" fmla="*/ 140 h 212"/>
              <a:gd name="T60" fmla="*/ 219 w 232"/>
              <a:gd name="T61" fmla="*/ 65 h 212"/>
              <a:gd name="T62" fmla="*/ 214 w 232"/>
              <a:gd name="T63" fmla="*/ 42 h 212"/>
              <a:gd name="T64" fmla="*/ 191 w 232"/>
              <a:gd name="T65" fmla="*/ 4 h 212"/>
              <a:gd name="T66" fmla="*/ 164 w 232"/>
              <a:gd name="T67" fmla="*/ 0 h 212"/>
              <a:gd name="T68" fmla="*/ 131 w 232"/>
              <a:gd name="T69" fmla="*/ 28 h 212"/>
              <a:gd name="T70" fmla="*/ 118 w 232"/>
              <a:gd name="T71" fmla="*/ 48 h 212"/>
              <a:gd name="T72" fmla="*/ 108 w 232"/>
              <a:gd name="T73" fmla="*/ 91 h 212"/>
              <a:gd name="T74" fmla="*/ 123 w 232"/>
              <a:gd name="T75" fmla="*/ 112 h 212"/>
              <a:gd name="T76" fmla="*/ 167 w 232"/>
              <a:gd name="T77" fmla="*/ 116 h 212"/>
              <a:gd name="T78" fmla="*/ 190 w 232"/>
              <a:gd name="T79" fmla="*/ 111 h 212"/>
              <a:gd name="T80" fmla="*/ 228 w 232"/>
              <a:gd name="T81" fmla="*/ 88 h 212"/>
              <a:gd name="T82" fmla="*/ 217 w 232"/>
              <a:gd name="T83" fmla="*/ 91 h 212"/>
              <a:gd name="T84" fmla="*/ 200 w 232"/>
              <a:gd name="T85" fmla="*/ 94 h 212"/>
              <a:gd name="T86" fmla="*/ 184 w 232"/>
              <a:gd name="T87" fmla="*/ 118 h 212"/>
              <a:gd name="T88" fmla="*/ 170 w 232"/>
              <a:gd name="T89" fmla="*/ 108 h 212"/>
              <a:gd name="T90" fmla="*/ 141 w 232"/>
              <a:gd name="T91" fmla="*/ 114 h 212"/>
              <a:gd name="T92" fmla="*/ 138 w 232"/>
              <a:gd name="T93" fmla="*/ 97 h 212"/>
              <a:gd name="T94" fmla="*/ 114 w 232"/>
              <a:gd name="T95" fmla="*/ 81 h 212"/>
              <a:gd name="T96" fmla="*/ 124 w 232"/>
              <a:gd name="T97" fmla="*/ 67 h 212"/>
              <a:gd name="T98" fmla="*/ 118 w 232"/>
              <a:gd name="T99" fmla="*/ 39 h 212"/>
              <a:gd name="T100" fmla="*/ 134 w 232"/>
              <a:gd name="T101" fmla="*/ 36 h 212"/>
              <a:gd name="T102" fmla="*/ 151 w 232"/>
              <a:gd name="T103" fmla="*/ 11 h 212"/>
              <a:gd name="T104" fmla="*/ 165 w 232"/>
              <a:gd name="T105" fmla="*/ 21 h 212"/>
              <a:gd name="T106" fmla="*/ 193 w 232"/>
              <a:gd name="T107" fmla="*/ 15 h 212"/>
              <a:gd name="T108" fmla="*/ 196 w 232"/>
              <a:gd name="T109" fmla="*/ 32 h 212"/>
              <a:gd name="T110" fmla="*/ 221 w 232"/>
              <a:gd name="T111" fmla="*/ 48 h 212"/>
              <a:gd name="T112" fmla="*/ 211 w 232"/>
              <a:gd name="T113" fmla="*/ 62 h 212"/>
              <a:gd name="T114" fmla="*/ 217 w 232"/>
              <a:gd name="T115" fmla="*/ 91 h 212"/>
              <a:gd name="T116" fmla="*/ 152 w 232"/>
              <a:gd name="T117" fmla="*/ 68 h 212"/>
              <a:gd name="T118" fmla="*/ 181 w 232"/>
              <a:gd name="T119" fmla="*/ 73 h 212"/>
              <a:gd name="T120" fmla="*/ 174 w 232"/>
              <a:gd name="T121" fmla="*/ 69 h 212"/>
              <a:gd name="T122" fmla="*/ 165 w 232"/>
              <a:gd name="T123" fmla="*/ 57 h 212"/>
              <a:gd name="T124" fmla="*/ 174 w 232"/>
              <a:gd name="T125" fmla="*/ 6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212">
                <a:moveTo>
                  <a:pt x="108" y="121"/>
                </a:moveTo>
                <a:cubicBezTo>
                  <a:pt x="117" y="112"/>
                  <a:pt x="117" y="112"/>
                  <a:pt x="117" y="112"/>
                </a:cubicBezTo>
                <a:cubicBezTo>
                  <a:pt x="100" y="95"/>
                  <a:pt x="100" y="95"/>
                  <a:pt x="100" y="95"/>
                </a:cubicBezTo>
                <a:cubicBezTo>
                  <a:pt x="91" y="104"/>
                  <a:pt x="91" y="104"/>
                  <a:pt x="91" y="104"/>
                </a:cubicBezTo>
                <a:cubicBezTo>
                  <a:pt x="86" y="101"/>
                  <a:pt x="81" y="99"/>
                  <a:pt x="76" y="98"/>
                </a:cubicBezTo>
                <a:cubicBezTo>
                  <a:pt x="76" y="85"/>
                  <a:pt x="76" y="85"/>
                  <a:pt x="76" y="85"/>
                </a:cubicBezTo>
                <a:cubicBezTo>
                  <a:pt x="52" y="85"/>
                  <a:pt x="52" y="85"/>
                  <a:pt x="52" y="85"/>
                </a:cubicBezTo>
                <a:cubicBezTo>
                  <a:pt x="52" y="98"/>
                  <a:pt x="52" y="98"/>
                  <a:pt x="52" y="98"/>
                </a:cubicBezTo>
                <a:cubicBezTo>
                  <a:pt x="46" y="99"/>
                  <a:pt x="41" y="101"/>
                  <a:pt x="37" y="104"/>
                </a:cubicBezTo>
                <a:cubicBezTo>
                  <a:pt x="27" y="95"/>
                  <a:pt x="27" y="95"/>
                  <a:pt x="27" y="95"/>
                </a:cubicBezTo>
                <a:cubicBezTo>
                  <a:pt x="10" y="112"/>
                  <a:pt x="10" y="112"/>
                  <a:pt x="10" y="112"/>
                </a:cubicBezTo>
                <a:cubicBezTo>
                  <a:pt x="20" y="121"/>
                  <a:pt x="20" y="121"/>
                  <a:pt x="20" y="121"/>
                </a:cubicBezTo>
                <a:cubicBezTo>
                  <a:pt x="17" y="126"/>
                  <a:pt x="15" y="131"/>
                  <a:pt x="13" y="136"/>
                </a:cubicBezTo>
                <a:cubicBezTo>
                  <a:pt x="0" y="136"/>
                  <a:pt x="0" y="136"/>
                  <a:pt x="0" y="136"/>
                </a:cubicBezTo>
                <a:cubicBezTo>
                  <a:pt x="0" y="160"/>
                  <a:pt x="0" y="160"/>
                  <a:pt x="0" y="160"/>
                </a:cubicBezTo>
                <a:cubicBezTo>
                  <a:pt x="13" y="160"/>
                  <a:pt x="13" y="160"/>
                  <a:pt x="13" y="160"/>
                </a:cubicBezTo>
                <a:cubicBezTo>
                  <a:pt x="15" y="166"/>
                  <a:pt x="17" y="171"/>
                  <a:pt x="20" y="175"/>
                </a:cubicBezTo>
                <a:cubicBezTo>
                  <a:pt x="10" y="185"/>
                  <a:pt x="10" y="185"/>
                  <a:pt x="10" y="185"/>
                </a:cubicBezTo>
                <a:cubicBezTo>
                  <a:pt x="27" y="202"/>
                  <a:pt x="27" y="202"/>
                  <a:pt x="27" y="202"/>
                </a:cubicBezTo>
                <a:cubicBezTo>
                  <a:pt x="37" y="192"/>
                  <a:pt x="37" y="192"/>
                  <a:pt x="37" y="192"/>
                </a:cubicBezTo>
                <a:cubicBezTo>
                  <a:pt x="41" y="195"/>
                  <a:pt x="46" y="197"/>
                  <a:pt x="52" y="199"/>
                </a:cubicBezTo>
                <a:cubicBezTo>
                  <a:pt x="52" y="212"/>
                  <a:pt x="52" y="212"/>
                  <a:pt x="52" y="212"/>
                </a:cubicBezTo>
                <a:cubicBezTo>
                  <a:pt x="76" y="212"/>
                  <a:pt x="76" y="212"/>
                  <a:pt x="76" y="212"/>
                </a:cubicBezTo>
                <a:cubicBezTo>
                  <a:pt x="76" y="199"/>
                  <a:pt x="76" y="199"/>
                  <a:pt x="76" y="199"/>
                </a:cubicBezTo>
                <a:cubicBezTo>
                  <a:pt x="81" y="197"/>
                  <a:pt x="86" y="195"/>
                  <a:pt x="91" y="192"/>
                </a:cubicBezTo>
                <a:cubicBezTo>
                  <a:pt x="100" y="202"/>
                  <a:pt x="100" y="202"/>
                  <a:pt x="100" y="202"/>
                </a:cubicBezTo>
                <a:cubicBezTo>
                  <a:pt x="117" y="185"/>
                  <a:pt x="117" y="185"/>
                  <a:pt x="117" y="185"/>
                </a:cubicBezTo>
                <a:cubicBezTo>
                  <a:pt x="108" y="175"/>
                  <a:pt x="108" y="175"/>
                  <a:pt x="108" y="175"/>
                </a:cubicBezTo>
                <a:cubicBezTo>
                  <a:pt x="111" y="171"/>
                  <a:pt x="113" y="166"/>
                  <a:pt x="114" y="160"/>
                </a:cubicBezTo>
                <a:cubicBezTo>
                  <a:pt x="127" y="160"/>
                  <a:pt x="127" y="160"/>
                  <a:pt x="127" y="160"/>
                </a:cubicBezTo>
                <a:cubicBezTo>
                  <a:pt x="127" y="136"/>
                  <a:pt x="127" y="136"/>
                  <a:pt x="127" y="136"/>
                </a:cubicBezTo>
                <a:cubicBezTo>
                  <a:pt x="114" y="136"/>
                  <a:pt x="114" y="136"/>
                  <a:pt x="114" y="136"/>
                </a:cubicBezTo>
                <a:cubicBezTo>
                  <a:pt x="113" y="131"/>
                  <a:pt x="111" y="126"/>
                  <a:pt x="108" y="121"/>
                </a:cubicBezTo>
                <a:close/>
                <a:moveTo>
                  <a:pt x="119" y="152"/>
                </a:moveTo>
                <a:cubicBezTo>
                  <a:pt x="107" y="152"/>
                  <a:pt x="107" y="152"/>
                  <a:pt x="107" y="152"/>
                </a:cubicBezTo>
                <a:cubicBezTo>
                  <a:pt x="107" y="156"/>
                  <a:pt x="107" y="156"/>
                  <a:pt x="107" y="156"/>
                </a:cubicBezTo>
                <a:cubicBezTo>
                  <a:pt x="106" y="162"/>
                  <a:pt x="103" y="168"/>
                  <a:pt x="99" y="174"/>
                </a:cubicBezTo>
                <a:cubicBezTo>
                  <a:pt x="97" y="176"/>
                  <a:pt x="97" y="176"/>
                  <a:pt x="97" y="176"/>
                </a:cubicBezTo>
                <a:cubicBezTo>
                  <a:pt x="106" y="185"/>
                  <a:pt x="106" y="185"/>
                  <a:pt x="106" y="185"/>
                </a:cubicBezTo>
                <a:cubicBezTo>
                  <a:pt x="100" y="191"/>
                  <a:pt x="100" y="191"/>
                  <a:pt x="100" y="191"/>
                </a:cubicBezTo>
                <a:cubicBezTo>
                  <a:pt x="92" y="182"/>
                  <a:pt x="92" y="182"/>
                  <a:pt x="92" y="182"/>
                </a:cubicBezTo>
                <a:cubicBezTo>
                  <a:pt x="89" y="184"/>
                  <a:pt x="89" y="184"/>
                  <a:pt x="89" y="184"/>
                </a:cubicBezTo>
                <a:cubicBezTo>
                  <a:pt x="84" y="188"/>
                  <a:pt x="78" y="190"/>
                  <a:pt x="71" y="191"/>
                </a:cubicBezTo>
                <a:cubicBezTo>
                  <a:pt x="68" y="192"/>
                  <a:pt x="68" y="192"/>
                  <a:pt x="68" y="192"/>
                </a:cubicBezTo>
                <a:cubicBezTo>
                  <a:pt x="68" y="204"/>
                  <a:pt x="68" y="204"/>
                  <a:pt x="68" y="204"/>
                </a:cubicBezTo>
                <a:cubicBezTo>
                  <a:pt x="60" y="204"/>
                  <a:pt x="60" y="204"/>
                  <a:pt x="60" y="204"/>
                </a:cubicBezTo>
                <a:cubicBezTo>
                  <a:pt x="60" y="192"/>
                  <a:pt x="60" y="192"/>
                  <a:pt x="60" y="192"/>
                </a:cubicBezTo>
                <a:cubicBezTo>
                  <a:pt x="56" y="191"/>
                  <a:pt x="56" y="191"/>
                  <a:pt x="56" y="191"/>
                </a:cubicBezTo>
                <a:cubicBezTo>
                  <a:pt x="50" y="190"/>
                  <a:pt x="44" y="188"/>
                  <a:pt x="38" y="184"/>
                </a:cubicBezTo>
                <a:cubicBezTo>
                  <a:pt x="36" y="182"/>
                  <a:pt x="36" y="182"/>
                  <a:pt x="36" y="182"/>
                </a:cubicBezTo>
                <a:cubicBezTo>
                  <a:pt x="27" y="191"/>
                  <a:pt x="27" y="191"/>
                  <a:pt x="27" y="191"/>
                </a:cubicBezTo>
                <a:cubicBezTo>
                  <a:pt x="21" y="185"/>
                  <a:pt x="21" y="185"/>
                  <a:pt x="21" y="185"/>
                </a:cubicBezTo>
                <a:cubicBezTo>
                  <a:pt x="30" y="176"/>
                  <a:pt x="30" y="176"/>
                  <a:pt x="30" y="176"/>
                </a:cubicBezTo>
                <a:cubicBezTo>
                  <a:pt x="28" y="174"/>
                  <a:pt x="28" y="174"/>
                  <a:pt x="28" y="174"/>
                </a:cubicBezTo>
                <a:cubicBezTo>
                  <a:pt x="24" y="168"/>
                  <a:pt x="22" y="162"/>
                  <a:pt x="21" y="156"/>
                </a:cubicBezTo>
                <a:cubicBezTo>
                  <a:pt x="20" y="152"/>
                  <a:pt x="20" y="152"/>
                  <a:pt x="20" y="152"/>
                </a:cubicBezTo>
                <a:cubicBezTo>
                  <a:pt x="8" y="152"/>
                  <a:pt x="8" y="152"/>
                  <a:pt x="8" y="152"/>
                </a:cubicBezTo>
                <a:cubicBezTo>
                  <a:pt x="8" y="144"/>
                  <a:pt x="8" y="144"/>
                  <a:pt x="8" y="144"/>
                </a:cubicBezTo>
                <a:cubicBezTo>
                  <a:pt x="20" y="144"/>
                  <a:pt x="20" y="144"/>
                  <a:pt x="20" y="144"/>
                </a:cubicBezTo>
                <a:cubicBezTo>
                  <a:pt x="21" y="141"/>
                  <a:pt x="21" y="141"/>
                  <a:pt x="21" y="141"/>
                </a:cubicBezTo>
                <a:cubicBezTo>
                  <a:pt x="22" y="134"/>
                  <a:pt x="24" y="128"/>
                  <a:pt x="28" y="123"/>
                </a:cubicBezTo>
                <a:cubicBezTo>
                  <a:pt x="30" y="120"/>
                  <a:pt x="30" y="120"/>
                  <a:pt x="30" y="120"/>
                </a:cubicBezTo>
                <a:cubicBezTo>
                  <a:pt x="21" y="112"/>
                  <a:pt x="21" y="112"/>
                  <a:pt x="21" y="112"/>
                </a:cubicBezTo>
                <a:cubicBezTo>
                  <a:pt x="27" y="106"/>
                  <a:pt x="27" y="106"/>
                  <a:pt x="27" y="106"/>
                </a:cubicBezTo>
                <a:cubicBezTo>
                  <a:pt x="36" y="115"/>
                  <a:pt x="36" y="115"/>
                  <a:pt x="36" y="115"/>
                </a:cubicBezTo>
                <a:cubicBezTo>
                  <a:pt x="38" y="113"/>
                  <a:pt x="38" y="113"/>
                  <a:pt x="38" y="113"/>
                </a:cubicBezTo>
                <a:cubicBezTo>
                  <a:pt x="44" y="109"/>
                  <a:pt x="50" y="106"/>
                  <a:pt x="56" y="105"/>
                </a:cubicBezTo>
                <a:cubicBezTo>
                  <a:pt x="60" y="105"/>
                  <a:pt x="60" y="105"/>
                  <a:pt x="60" y="105"/>
                </a:cubicBezTo>
                <a:cubicBezTo>
                  <a:pt x="60" y="93"/>
                  <a:pt x="60" y="93"/>
                  <a:pt x="60" y="93"/>
                </a:cubicBezTo>
                <a:cubicBezTo>
                  <a:pt x="68" y="93"/>
                  <a:pt x="68" y="93"/>
                  <a:pt x="68" y="93"/>
                </a:cubicBezTo>
                <a:cubicBezTo>
                  <a:pt x="68" y="105"/>
                  <a:pt x="68" y="105"/>
                  <a:pt x="68" y="105"/>
                </a:cubicBezTo>
                <a:cubicBezTo>
                  <a:pt x="71" y="105"/>
                  <a:pt x="71" y="105"/>
                  <a:pt x="71" y="105"/>
                </a:cubicBezTo>
                <a:cubicBezTo>
                  <a:pt x="78" y="106"/>
                  <a:pt x="84" y="109"/>
                  <a:pt x="89" y="113"/>
                </a:cubicBezTo>
                <a:cubicBezTo>
                  <a:pt x="92" y="115"/>
                  <a:pt x="92" y="115"/>
                  <a:pt x="92" y="115"/>
                </a:cubicBezTo>
                <a:cubicBezTo>
                  <a:pt x="100" y="106"/>
                  <a:pt x="100" y="106"/>
                  <a:pt x="100" y="106"/>
                </a:cubicBezTo>
                <a:cubicBezTo>
                  <a:pt x="106" y="112"/>
                  <a:pt x="106" y="112"/>
                  <a:pt x="106" y="112"/>
                </a:cubicBezTo>
                <a:cubicBezTo>
                  <a:pt x="97" y="120"/>
                  <a:pt x="97" y="120"/>
                  <a:pt x="97" y="120"/>
                </a:cubicBezTo>
                <a:cubicBezTo>
                  <a:pt x="99" y="123"/>
                  <a:pt x="99" y="123"/>
                  <a:pt x="99" y="123"/>
                </a:cubicBezTo>
                <a:cubicBezTo>
                  <a:pt x="103" y="128"/>
                  <a:pt x="106" y="134"/>
                  <a:pt x="107" y="141"/>
                </a:cubicBezTo>
                <a:cubicBezTo>
                  <a:pt x="107" y="144"/>
                  <a:pt x="107" y="144"/>
                  <a:pt x="107" y="144"/>
                </a:cubicBezTo>
                <a:cubicBezTo>
                  <a:pt x="119" y="144"/>
                  <a:pt x="119" y="144"/>
                  <a:pt x="119" y="144"/>
                </a:cubicBezTo>
                <a:lnTo>
                  <a:pt x="119" y="152"/>
                </a:lnTo>
                <a:close/>
                <a:moveTo>
                  <a:pt x="64" y="132"/>
                </a:moveTo>
                <a:cubicBezTo>
                  <a:pt x="55" y="132"/>
                  <a:pt x="48" y="140"/>
                  <a:pt x="48" y="148"/>
                </a:cubicBezTo>
                <a:cubicBezTo>
                  <a:pt x="48" y="157"/>
                  <a:pt x="55" y="164"/>
                  <a:pt x="64" y="164"/>
                </a:cubicBezTo>
                <a:cubicBezTo>
                  <a:pt x="72" y="164"/>
                  <a:pt x="80" y="157"/>
                  <a:pt x="80" y="148"/>
                </a:cubicBezTo>
                <a:cubicBezTo>
                  <a:pt x="80" y="140"/>
                  <a:pt x="72" y="132"/>
                  <a:pt x="64" y="132"/>
                </a:cubicBezTo>
                <a:close/>
                <a:moveTo>
                  <a:pt x="64" y="156"/>
                </a:moveTo>
                <a:cubicBezTo>
                  <a:pt x="59" y="156"/>
                  <a:pt x="56" y="153"/>
                  <a:pt x="56" y="148"/>
                </a:cubicBezTo>
                <a:cubicBezTo>
                  <a:pt x="56" y="144"/>
                  <a:pt x="59" y="140"/>
                  <a:pt x="64" y="140"/>
                </a:cubicBezTo>
                <a:cubicBezTo>
                  <a:pt x="68" y="140"/>
                  <a:pt x="72" y="144"/>
                  <a:pt x="72" y="148"/>
                </a:cubicBezTo>
                <a:cubicBezTo>
                  <a:pt x="72" y="153"/>
                  <a:pt x="68" y="156"/>
                  <a:pt x="64" y="156"/>
                </a:cubicBezTo>
                <a:close/>
                <a:moveTo>
                  <a:pt x="219" y="65"/>
                </a:moveTo>
                <a:cubicBezTo>
                  <a:pt x="232" y="62"/>
                  <a:pt x="232" y="62"/>
                  <a:pt x="232" y="62"/>
                </a:cubicBezTo>
                <a:cubicBezTo>
                  <a:pt x="227" y="39"/>
                  <a:pt x="227" y="39"/>
                  <a:pt x="227" y="39"/>
                </a:cubicBezTo>
                <a:cubicBezTo>
                  <a:pt x="214" y="42"/>
                  <a:pt x="214" y="42"/>
                  <a:pt x="214" y="42"/>
                </a:cubicBezTo>
                <a:cubicBezTo>
                  <a:pt x="211" y="37"/>
                  <a:pt x="208" y="32"/>
                  <a:pt x="204" y="28"/>
                </a:cubicBezTo>
                <a:cubicBezTo>
                  <a:pt x="211" y="17"/>
                  <a:pt x="211" y="17"/>
                  <a:pt x="211" y="17"/>
                </a:cubicBezTo>
                <a:cubicBezTo>
                  <a:pt x="191" y="4"/>
                  <a:pt x="191" y="4"/>
                  <a:pt x="191" y="4"/>
                </a:cubicBezTo>
                <a:cubicBezTo>
                  <a:pt x="184" y="16"/>
                  <a:pt x="184" y="16"/>
                  <a:pt x="184" y="16"/>
                </a:cubicBezTo>
                <a:cubicBezTo>
                  <a:pt x="178" y="14"/>
                  <a:pt x="173" y="13"/>
                  <a:pt x="167" y="13"/>
                </a:cubicBezTo>
                <a:cubicBezTo>
                  <a:pt x="164" y="0"/>
                  <a:pt x="164" y="0"/>
                  <a:pt x="164" y="0"/>
                </a:cubicBezTo>
                <a:cubicBezTo>
                  <a:pt x="141" y="5"/>
                  <a:pt x="141" y="5"/>
                  <a:pt x="141" y="5"/>
                </a:cubicBezTo>
                <a:cubicBezTo>
                  <a:pt x="144" y="18"/>
                  <a:pt x="144" y="18"/>
                  <a:pt x="144" y="18"/>
                </a:cubicBezTo>
                <a:cubicBezTo>
                  <a:pt x="139" y="21"/>
                  <a:pt x="135" y="24"/>
                  <a:pt x="131" y="28"/>
                </a:cubicBezTo>
                <a:cubicBezTo>
                  <a:pt x="119" y="21"/>
                  <a:pt x="119" y="21"/>
                  <a:pt x="119" y="21"/>
                </a:cubicBezTo>
                <a:cubicBezTo>
                  <a:pt x="107" y="41"/>
                  <a:pt x="107" y="41"/>
                  <a:pt x="107" y="41"/>
                </a:cubicBezTo>
                <a:cubicBezTo>
                  <a:pt x="118" y="48"/>
                  <a:pt x="118" y="48"/>
                  <a:pt x="118" y="48"/>
                </a:cubicBezTo>
                <a:cubicBezTo>
                  <a:pt x="116" y="53"/>
                  <a:pt x="116" y="59"/>
                  <a:pt x="115" y="64"/>
                </a:cubicBezTo>
                <a:cubicBezTo>
                  <a:pt x="102" y="67"/>
                  <a:pt x="102" y="67"/>
                  <a:pt x="102" y="67"/>
                </a:cubicBezTo>
                <a:cubicBezTo>
                  <a:pt x="108" y="91"/>
                  <a:pt x="108" y="91"/>
                  <a:pt x="108" y="91"/>
                </a:cubicBezTo>
                <a:cubicBezTo>
                  <a:pt x="121" y="88"/>
                  <a:pt x="121" y="88"/>
                  <a:pt x="121" y="88"/>
                </a:cubicBezTo>
                <a:cubicBezTo>
                  <a:pt x="123" y="93"/>
                  <a:pt x="127" y="97"/>
                  <a:pt x="130" y="101"/>
                </a:cubicBezTo>
                <a:cubicBezTo>
                  <a:pt x="123" y="112"/>
                  <a:pt x="123" y="112"/>
                  <a:pt x="123" y="112"/>
                </a:cubicBezTo>
                <a:cubicBezTo>
                  <a:pt x="144" y="125"/>
                  <a:pt x="144" y="125"/>
                  <a:pt x="144" y="125"/>
                </a:cubicBezTo>
                <a:cubicBezTo>
                  <a:pt x="151" y="114"/>
                  <a:pt x="151" y="114"/>
                  <a:pt x="151" y="114"/>
                </a:cubicBezTo>
                <a:cubicBezTo>
                  <a:pt x="156" y="115"/>
                  <a:pt x="161" y="116"/>
                  <a:pt x="167" y="116"/>
                </a:cubicBezTo>
                <a:cubicBezTo>
                  <a:pt x="170" y="129"/>
                  <a:pt x="170" y="129"/>
                  <a:pt x="170" y="129"/>
                </a:cubicBezTo>
                <a:cubicBezTo>
                  <a:pt x="193" y="124"/>
                  <a:pt x="193" y="124"/>
                  <a:pt x="193" y="124"/>
                </a:cubicBezTo>
                <a:cubicBezTo>
                  <a:pt x="190" y="111"/>
                  <a:pt x="190" y="111"/>
                  <a:pt x="190" y="111"/>
                </a:cubicBezTo>
                <a:cubicBezTo>
                  <a:pt x="195" y="109"/>
                  <a:pt x="200" y="105"/>
                  <a:pt x="204" y="101"/>
                </a:cubicBezTo>
                <a:cubicBezTo>
                  <a:pt x="215" y="109"/>
                  <a:pt x="215" y="109"/>
                  <a:pt x="215" y="109"/>
                </a:cubicBezTo>
                <a:cubicBezTo>
                  <a:pt x="228" y="88"/>
                  <a:pt x="228" y="88"/>
                  <a:pt x="228" y="88"/>
                </a:cubicBezTo>
                <a:cubicBezTo>
                  <a:pt x="216" y="81"/>
                  <a:pt x="216" y="81"/>
                  <a:pt x="216" y="81"/>
                </a:cubicBezTo>
                <a:cubicBezTo>
                  <a:pt x="218" y="76"/>
                  <a:pt x="219" y="70"/>
                  <a:pt x="219" y="65"/>
                </a:cubicBezTo>
                <a:close/>
                <a:moveTo>
                  <a:pt x="217" y="91"/>
                </a:moveTo>
                <a:cubicBezTo>
                  <a:pt x="212" y="98"/>
                  <a:pt x="212" y="98"/>
                  <a:pt x="212" y="98"/>
                </a:cubicBezTo>
                <a:cubicBezTo>
                  <a:pt x="202" y="91"/>
                  <a:pt x="202" y="91"/>
                  <a:pt x="202" y="91"/>
                </a:cubicBezTo>
                <a:cubicBezTo>
                  <a:pt x="200" y="94"/>
                  <a:pt x="200" y="94"/>
                  <a:pt x="200" y="94"/>
                </a:cubicBezTo>
                <a:cubicBezTo>
                  <a:pt x="196" y="99"/>
                  <a:pt x="190" y="103"/>
                  <a:pt x="184" y="105"/>
                </a:cubicBezTo>
                <a:cubicBezTo>
                  <a:pt x="181" y="106"/>
                  <a:pt x="181" y="106"/>
                  <a:pt x="181" y="106"/>
                </a:cubicBezTo>
                <a:cubicBezTo>
                  <a:pt x="184" y="118"/>
                  <a:pt x="184" y="118"/>
                  <a:pt x="184" y="118"/>
                </a:cubicBezTo>
                <a:cubicBezTo>
                  <a:pt x="176" y="120"/>
                  <a:pt x="176" y="120"/>
                  <a:pt x="176" y="120"/>
                </a:cubicBezTo>
                <a:cubicBezTo>
                  <a:pt x="173" y="108"/>
                  <a:pt x="173" y="108"/>
                  <a:pt x="173" y="108"/>
                </a:cubicBezTo>
                <a:cubicBezTo>
                  <a:pt x="170" y="108"/>
                  <a:pt x="170" y="108"/>
                  <a:pt x="170" y="108"/>
                </a:cubicBezTo>
                <a:cubicBezTo>
                  <a:pt x="163" y="109"/>
                  <a:pt x="157" y="108"/>
                  <a:pt x="151" y="105"/>
                </a:cubicBezTo>
                <a:cubicBezTo>
                  <a:pt x="147" y="104"/>
                  <a:pt x="147" y="104"/>
                  <a:pt x="147" y="104"/>
                </a:cubicBezTo>
                <a:cubicBezTo>
                  <a:pt x="141" y="114"/>
                  <a:pt x="141" y="114"/>
                  <a:pt x="141" y="114"/>
                </a:cubicBezTo>
                <a:cubicBezTo>
                  <a:pt x="134" y="110"/>
                  <a:pt x="134" y="110"/>
                  <a:pt x="134" y="110"/>
                </a:cubicBezTo>
                <a:cubicBezTo>
                  <a:pt x="141" y="100"/>
                  <a:pt x="141" y="100"/>
                  <a:pt x="141" y="100"/>
                </a:cubicBezTo>
                <a:cubicBezTo>
                  <a:pt x="138" y="97"/>
                  <a:pt x="138" y="97"/>
                  <a:pt x="138" y="97"/>
                </a:cubicBezTo>
                <a:cubicBezTo>
                  <a:pt x="133" y="93"/>
                  <a:pt x="129" y="88"/>
                  <a:pt x="127" y="82"/>
                </a:cubicBezTo>
                <a:cubicBezTo>
                  <a:pt x="126" y="78"/>
                  <a:pt x="126" y="78"/>
                  <a:pt x="126" y="78"/>
                </a:cubicBezTo>
                <a:cubicBezTo>
                  <a:pt x="114" y="81"/>
                  <a:pt x="114" y="81"/>
                  <a:pt x="114" y="81"/>
                </a:cubicBezTo>
                <a:cubicBezTo>
                  <a:pt x="112" y="73"/>
                  <a:pt x="112" y="73"/>
                  <a:pt x="112" y="73"/>
                </a:cubicBezTo>
                <a:cubicBezTo>
                  <a:pt x="124" y="71"/>
                  <a:pt x="124" y="71"/>
                  <a:pt x="124" y="71"/>
                </a:cubicBezTo>
                <a:cubicBezTo>
                  <a:pt x="124" y="67"/>
                  <a:pt x="124" y="67"/>
                  <a:pt x="124" y="67"/>
                </a:cubicBezTo>
                <a:cubicBezTo>
                  <a:pt x="123" y="61"/>
                  <a:pt x="124" y="54"/>
                  <a:pt x="127" y="48"/>
                </a:cubicBezTo>
                <a:cubicBezTo>
                  <a:pt x="128" y="45"/>
                  <a:pt x="128" y="45"/>
                  <a:pt x="128" y="45"/>
                </a:cubicBezTo>
                <a:cubicBezTo>
                  <a:pt x="118" y="39"/>
                  <a:pt x="118" y="39"/>
                  <a:pt x="118" y="39"/>
                </a:cubicBezTo>
                <a:cubicBezTo>
                  <a:pt x="122" y="32"/>
                  <a:pt x="122" y="32"/>
                  <a:pt x="122" y="32"/>
                </a:cubicBezTo>
                <a:cubicBezTo>
                  <a:pt x="132" y="38"/>
                  <a:pt x="132" y="38"/>
                  <a:pt x="132" y="38"/>
                </a:cubicBezTo>
                <a:cubicBezTo>
                  <a:pt x="134" y="36"/>
                  <a:pt x="134" y="36"/>
                  <a:pt x="134" y="36"/>
                </a:cubicBezTo>
                <a:cubicBezTo>
                  <a:pt x="139" y="31"/>
                  <a:pt x="144" y="27"/>
                  <a:pt x="150" y="24"/>
                </a:cubicBezTo>
                <a:cubicBezTo>
                  <a:pt x="153" y="23"/>
                  <a:pt x="153" y="23"/>
                  <a:pt x="153" y="23"/>
                </a:cubicBezTo>
                <a:cubicBezTo>
                  <a:pt x="151" y="11"/>
                  <a:pt x="151" y="11"/>
                  <a:pt x="151" y="11"/>
                </a:cubicBezTo>
                <a:cubicBezTo>
                  <a:pt x="158" y="10"/>
                  <a:pt x="158" y="10"/>
                  <a:pt x="158" y="10"/>
                </a:cubicBezTo>
                <a:cubicBezTo>
                  <a:pt x="161" y="21"/>
                  <a:pt x="161" y="21"/>
                  <a:pt x="161" y="21"/>
                </a:cubicBezTo>
                <a:cubicBezTo>
                  <a:pt x="165" y="21"/>
                  <a:pt x="165" y="21"/>
                  <a:pt x="165" y="21"/>
                </a:cubicBezTo>
                <a:cubicBezTo>
                  <a:pt x="171" y="21"/>
                  <a:pt x="178" y="22"/>
                  <a:pt x="184" y="24"/>
                </a:cubicBezTo>
                <a:cubicBezTo>
                  <a:pt x="187" y="26"/>
                  <a:pt x="187" y="26"/>
                  <a:pt x="187" y="26"/>
                </a:cubicBezTo>
                <a:cubicBezTo>
                  <a:pt x="193" y="15"/>
                  <a:pt x="193" y="15"/>
                  <a:pt x="193" y="15"/>
                </a:cubicBezTo>
                <a:cubicBezTo>
                  <a:pt x="200" y="20"/>
                  <a:pt x="200" y="20"/>
                  <a:pt x="200" y="20"/>
                </a:cubicBezTo>
                <a:cubicBezTo>
                  <a:pt x="194" y="30"/>
                  <a:pt x="194" y="30"/>
                  <a:pt x="194" y="30"/>
                </a:cubicBezTo>
                <a:cubicBezTo>
                  <a:pt x="196" y="32"/>
                  <a:pt x="196" y="32"/>
                  <a:pt x="196" y="32"/>
                </a:cubicBezTo>
                <a:cubicBezTo>
                  <a:pt x="201" y="36"/>
                  <a:pt x="205" y="42"/>
                  <a:pt x="208" y="48"/>
                </a:cubicBezTo>
                <a:cubicBezTo>
                  <a:pt x="209" y="51"/>
                  <a:pt x="209" y="51"/>
                  <a:pt x="209" y="51"/>
                </a:cubicBezTo>
                <a:cubicBezTo>
                  <a:pt x="221" y="48"/>
                  <a:pt x="221" y="48"/>
                  <a:pt x="221" y="48"/>
                </a:cubicBezTo>
                <a:cubicBezTo>
                  <a:pt x="222" y="56"/>
                  <a:pt x="222" y="56"/>
                  <a:pt x="222" y="56"/>
                </a:cubicBezTo>
                <a:cubicBezTo>
                  <a:pt x="211" y="59"/>
                  <a:pt x="211" y="59"/>
                  <a:pt x="211" y="59"/>
                </a:cubicBezTo>
                <a:cubicBezTo>
                  <a:pt x="211" y="62"/>
                  <a:pt x="211" y="62"/>
                  <a:pt x="211" y="62"/>
                </a:cubicBezTo>
                <a:cubicBezTo>
                  <a:pt x="211" y="69"/>
                  <a:pt x="210" y="75"/>
                  <a:pt x="208" y="81"/>
                </a:cubicBezTo>
                <a:cubicBezTo>
                  <a:pt x="206" y="84"/>
                  <a:pt x="206" y="84"/>
                  <a:pt x="206" y="84"/>
                </a:cubicBezTo>
                <a:lnTo>
                  <a:pt x="217" y="91"/>
                </a:lnTo>
                <a:close/>
                <a:moveTo>
                  <a:pt x="167" y="49"/>
                </a:moveTo>
                <a:cubicBezTo>
                  <a:pt x="166" y="49"/>
                  <a:pt x="165" y="49"/>
                  <a:pt x="164" y="49"/>
                </a:cubicBezTo>
                <a:cubicBezTo>
                  <a:pt x="155" y="51"/>
                  <a:pt x="150" y="60"/>
                  <a:pt x="152" y="68"/>
                </a:cubicBezTo>
                <a:cubicBezTo>
                  <a:pt x="153" y="76"/>
                  <a:pt x="160" y="81"/>
                  <a:pt x="167" y="81"/>
                </a:cubicBezTo>
                <a:cubicBezTo>
                  <a:pt x="168" y="81"/>
                  <a:pt x="170" y="80"/>
                  <a:pt x="171" y="80"/>
                </a:cubicBezTo>
                <a:cubicBezTo>
                  <a:pt x="175" y="79"/>
                  <a:pt x="178" y="77"/>
                  <a:pt x="181" y="73"/>
                </a:cubicBezTo>
                <a:cubicBezTo>
                  <a:pt x="183" y="70"/>
                  <a:pt x="184" y="65"/>
                  <a:pt x="183" y="61"/>
                </a:cubicBezTo>
                <a:cubicBezTo>
                  <a:pt x="181" y="54"/>
                  <a:pt x="175" y="49"/>
                  <a:pt x="167" y="49"/>
                </a:cubicBezTo>
                <a:close/>
                <a:moveTo>
                  <a:pt x="174" y="69"/>
                </a:moveTo>
                <a:cubicBezTo>
                  <a:pt x="173" y="71"/>
                  <a:pt x="171" y="72"/>
                  <a:pt x="169" y="72"/>
                </a:cubicBezTo>
                <a:cubicBezTo>
                  <a:pt x="165" y="73"/>
                  <a:pt x="160" y="71"/>
                  <a:pt x="159" y="66"/>
                </a:cubicBezTo>
                <a:cubicBezTo>
                  <a:pt x="158" y="62"/>
                  <a:pt x="161" y="58"/>
                  <a:pt x="165" y="57"/>
                </a:cubicBezTo>
                <a:cubicBezTo>
                  <a:pt x="166" y="57"/>
                  <a:pt x="167" y="57"/>
                  <a:pt x="167" y="57"/>
                </a:cubicBezTo>
                <a:cubicBezTo>
                  <a:pt x="171" y="57"/>
                  <a:pt x="174" y="59"/>
                  <a:pt x="175" y="63"/>
                </a:cubicBezTo>
                <a:cubicBezTo>
                  <a:pt x="175" y="65"/>
                  <a:pt x="175" y="67"/>
                  <a:pt x="174" y="6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Freeform 132">
            <a:extLst>
              <a:ext uri="{FF2B5EF4-FFF2-40B4-BE49-F238E27FC236}">
                <a16:creationId xmlns="" xmlns:a16="http://schemas.microsoft.com/office/drawing/2014/main" id="{992CB7D6-60C0-4D1C-98D6-B617C5681913}"/>
              </a:ext>
            </a:extLst>
          </p:cNvPr>
          <p:cNvSpPr>
            <a:spLocks noEditPoints="1"/>
          </p:cNvSpPr>
          <p:nvPr/>
        </p:nvSpPr>
        <p:spPr bwMode="auto">
          <a:xfrm>
            <a:off x="7115748" y="4431134"/>
            <a:ext cx="333595" cy="474055"/>
          </a:xfrm>
          <a:custGeom>
            <a:avLst/>
            <a:gdLst>
              <a:gd name="T0" fmla="*/ 78 w 160"/>
              <a:gd name="T1" fmla="*/ 0 h 228"/>
              <a:gd name="T2" fmla="*/ 4 w 160"/>
              <a:gd name="T3" fmla="*/ 56 h 228"/>
              <a:gd name="T4" fmla="*/ 0 w 160"/>
              <a:gd name="T5" fmla="*/ 79 h 228"/>
              <a:gd name="T6" fmla="*/ 27 w 160"/>
              <a:gd name="T7" fmla="*/ 135 h 228"/>
              <a:gd name="T8" fmla="*/ 30 w 160"/>
              <a:gd name="T9" fmla="*/ 137 h 228"/>
              <a:gd name="T10" fmla="*/ 49 w 160"/>
              <a:gd name="T11" fmla="*/ 165 h 228"/>
              <a:gd name="T12" fmla="*/ 58 w 160"/>
              <a:gd name="T13" fmla="*/ 165 h 228"/>
              <a:gd name="T14" fmla="*/ 35 w 160"/>
              <a:gd name="T15" fmla="*/ 131 h 228"/>
              <a:gd name="T16" fmla="*/ 32 w 160"/>
              <a:gd name="T17" fmla="*/ 129 h 228"/>
              <a:gd name="T18" fmla="*/ 8 w 160"/>
              <a:gd name="T19" fmla="*/ 79 h 228"/>
              <a:gd name="T20" fmla="*/ 11 w 160"/>
              <a:gd name="T21" fmla="*/ 58 h 228"/>
              <a:gd name="T22" fmla="*/ 78 w 160"/>
              <a:gd name="T23" fmla="*/ 8 h 228"/>
              <a:gd name="T24" fmla="*/ 152 w 160"/>
              <a:gd name="T25" fmla="*/ 77 h 228"/>
              <a:gd name="T26" fmla="*/ 148 w 160"/>
              <a:gd name="T27" fmla="*/ 99 h 228"/>
              <a:gd name="T28" fmla="*/ 136 w 160"/>
              <a:gd name="T29" fmla="*/ 121 h 228"/>
              <a:gd name="T30" fmla="*/ 121 w 160"/>
              <a:gd name="T31" fmla="*/ 135 h 228"/>
              <a:gd name="T32" fmla="*/ 120 w 160"/>
              <a:gd name="T33" fmla="*/ 135 h 228"/>
              <a:gd name="T34" fmla="*/ 99 w 160"/>
              <a:gd name="T35" fmla="*/ 181 h 228"/>
              <a:gd name="T36" fmla="*/ 108 w 160"/>
              <a:gd name="T37" fmla="*/ 181 h 228"/>
              <a:gd name="T38" fmla="*/ 126 w 160"/>
              <a:gd name="T39" fmla="*/ 141 h 228"/>
              <a:gd name="T40" fmla="*/ 143 w 160"/>
              <a:gd name="T41" fmla="*/ 126 h 228"/>
              <a:gd name="T42" fmla="*/ 156 w 160"/>
              <a:gd name="T43" fmla="*/ 102 h 228"/>
              <a:gd name="T44" fmla="*/ 160 w 160"/>
              <a:gd name="T45" fmla="*/ 77 h 228"/>
              <a:gd name="T46" fmla="*/ 78 w 160"/>
              <a:gd name="T47" fmla="*/ 0 h 228"/>
              <a:gd name="T48" fmla="*/ 105 w 160"/>
              <a:gd name="T49" fmla="*/ 188 h 228"/>
              <a:gd name="T50" fmla="*/ 54 w 160"/>
              <a:gd name="T51" fmla="*/ 175 h 228"/>
              <a:gd name="T52" fmla="*/ 49 w 160"/>
              <a:gd name="T53" fmla="*/ 178 h 228"/>
              <a:gd name="T54" fmla="*/ 52 w 160"/>
              <a:gd name="T55" fmla="*/ 183 h 228"/>
              <a:gd name="T56" fmla="*/ 103 w 160"/>
              <a:gd name="T57" fmla="*/ 196 h 228"/>
              <a:gd name="T58" fmla="*/ 104 w 160"/>
              <a:gd name="T59" fmla="*/ 196 h 228"/>
              <a:gd name="T60" fmla="*/ 108 w 160"/>
              <a:gd name="T61" fmla="*/ 193 h 228"/>
              <a:gd name="T62" fmla="*/ 105 w 160"/>
              <a:gd name="T63" fmla="*/ 188 h 228"/>
              <a:gd name="T64" fmla="*/ 105 w 160"/>
              <a:gd name="T65" fmla="*/ 204 h 228"/>
              <a:gd name="T66" fmla="*/ 54 w 160"/>
              <a:gd name="T67" fmla="*/ 191 h 228"/>
              <a:gd name="T68" fmla="*/ 49 w 160"/>
              <a:gd name="T69" fmla="*/ 194 h 228"/>
              <a:gd name="T70" fmla="*/ 52 w 160"/>
              <a:gd name="T71" fmla="*/ 199 h 228"/>
              <a:gd name="T72" fmla="*/ 103 w 160"/>
              <a:gd name="T73" fmla="*/ 212 h 228"/>
              <a:gd name="T74" fmla="*/ 104 w 160"/>
              <a:gd name="T75" fmla="*/ 212 h 228"/>
              <a:gd name="T76" fmla="*/ 108 w 160"/>
              <a:gd name="T77" fmla="*/ 209 h 228"/>
              <a:gd name="T78" fmla="*/ 105 w 160"/>
              <a:gd name="T79" fmla="*/ 204 h 228"/>
              <a:gd name="T80" fmla="*/ 105 w 160"/>
              <a:gd name="T81" fmla="*/ 220 h 228"/>
              <a:gd name="T82" fmla="*/ 54 w 160"/>
              <a:gd name="T83" fmla="*/ 207 h 228"/>
              <a:gd name="T84" fmla="*/ 49 w 160"/>
              <a:gd name="T85" fmla="*/ 210 h 228"/>
              <a:gd name="T86" fmla="*/ 52 w 160"/>
              <a:gd name="T87" fmla="*/ 215 h 228"/>
              <a:gd name="T88" fmla="*/ 103 w 160"/>
              <a:gd name="T89" fmla="*/ 228 h 228"/>
              <a:gd name="T90" fmla="*/ 104 w 160"/>
              <a:gd name="T91" fmla="*/ 228 h 228"/>
              <a:gd name="T92" fmla="*/ 108 w 160"/>
              <a:gd name="T93" fmla="*/ 225 h 228"/>
              <a:gd name="T94" fmla="*/ 105 w 160"/>
              <a:gd name="T95"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228">
                <a:moveTo>
                  <a:pt x="78" y="0"/>
                </a:moveTo>
                <a:cubicBezTo>
                  <a:pt x="44" y="0"/>
                  <a:pt x="13" y="23"/>
                  <a:pt x="4" y="56"/>
                </a:cubicBezTo>
                <a:cubicBezTo>
                  <a:pt x="1" y="63"/>
                  <a:pt x="0" y="71"/>
                  <a:pt x="0" y="79"/>
                </a:cubicBezTo>
                <a:cubicBezTo>
                  <a:pt x="0" y="112"/>
                  <a:pt x="15" y="125"/>
                  <a:pt x="27" y="135"/>
                </a:cubicBezTo>
                <a:cubicBezTo>
                  <a:pt x="28" y="136"/>
                  <a:pt x="29" y="137"/>
                  <a:pt x="30" y="137"/>
                </a:cubicBezTo>
                <a:cubicBezTo>
                  <a:pt x="39" y="145"/>
                  <a:pt x="46" y="152"/>
                  <a:pt x="49" y="165"/>
                </a:cubicBezTo>
                <a:cubicBezTo>
                  <a:pt x="58" y="165"/>
                  <a:pt x="58" y="165"/>
                  <a:pt x="58" y="165"/>
                </a:cubicBezTo>
                <a:cubicBezTo>
                  <a:pt x="54" y="149"/>
                  <a:pt x="45" y="140"/>
                  <a:pt x="35" y="131"/>
                </a:cubicBezTo>
                <a:cubicBezTo>
                  <a:pt x="34" y="130"/>
                  <a:pt x="33" y="130"/>
                  <a:pt x="32" y="129"/>
                </a:cubicBezTo>
                <a:cubicBezTo>
                  <a:pt x="21" y="119"/>
                  <a:pt x="8" y="108"/>
                  <a:pt x="8" y="79"/>
                </a:cubicBezTo>
                <a:cubicBezTo>
                  <a:pt x="8" y="72"/>
                  <a:pt x="9" y="65"/>
                  <a:pt x="11" y="58"/>
                </a:cubicBezTo>
                <a:cubicBezTo>
                  <a:pt x="20" y="29"/>
                  <a:pt x="47" y="8"/>
                  <a:pt x="78" y="8"/>
                </a:cubicBezTo>
                <a:cubicBezTo>
                  <a:pt x="117" y="8"/>
                  <a:pt x="152" y="40"/>
                  <a:pt x="152" y="77"/>
                </a:cubicBezTo>
                <a:cubicBezTo>
                  <a:pt x="152" y="85"/>
                  <a:pt x="151" y="92"/>
                  <a:pt x="148" y="99"/>
                </a:cubicBezTo>
                <a:cubicBezTo>
                  <a:pt x="146" y="107"/>
                  <a:pt x="142" y="114"/>
                  <a:pt x="136" y="121"/>
                </a:cubicBezTo>
                <a:cubicBezTo>
                  <a:pt x="132" y="126"/>
                  <a:pt x="127" y="131"/>
                  <a:pt x="121" y="135"/>
                </a:cubicBezTo>
                <a:cubicBezTo>
                  <a:pt x="120" y="135"/>
                  <a:pt x="120" y="135"/>
                  <a:pt x="120" y="135"/>
                </a:cubicBezTo>
                <a:cubicBezTo>
                  <a:pt x="105" y="149"/>
                  <a:pt x="106" y="162"/>
                  <a:pt x="99" y="181"/>
                </a:cubicBezTo>
                <a:cubicBezTo>
                  <a:pt x="108" y="181"/>
                  <a:pt x="108" y="181"/>
                  <a:pt x="108" y="181"/>
                </a:cubicBezTo>
                <a:cubicBezTo>
                  <a:pt x="115" y="164"/>
                  <a:pt x="111" y="154"/>
                  <a:pt x="126" y="141"/>
                </a:cubicBezTo>
                <a:cubicBezTo>
                  <a:pt x="132" y="137"/>
                  <a:pt x="138" y="132"/>
                  <a:pt x="143" y="126"/>
                </a:cubicBezTo>
                <a:cubicBezTo>
                  <a:pt x="149" y="119"/>
                  <a:pt x="153" y="111"/>
                  <a:pt x="156" y="102"/>
                </a:cubicBezTo>
                <a:cubicBezTo>
                  <a:pt x="159" y="94"/>
                  <a:pt x="160" y="85"/>
                  <a:pt x="160" y="77"/>
                </a:cubicBezTo>
                <a:cubicBezTo>
                  <a:pt x="160" y="35"/>
                  <a:pt x="123" y="0"/>
                  <a:pt x="78" y="0"/>
                </a:cubicBezTo>
                <a:close/>
                <a:moveTo>
                  <a:pt x="105" y="188"/>
                </a:moveTo>
                <a:cubicBezTo>
                  <a:pt x="54" y="175"/>
                  <a:pt x="54" y="175"/>
                  <a:pt x="54" y="175"/>
                </a:cubicBezTo>
                <a:cubicBezTo>
                  <a:pt x="52" y="174"/>
                  <a:pt x="50" y="176"/>
                  <a:pt x="49" y="178"/>
                </a:cubicBezTo>
                <a:cubicBezTo>
                  <a:pt x="49" y="180"/>
                  <a:pt x="50" y="182"/>
                  <a:pt x="52" y="183"/>
                </a:cubicBezTo>
                <a:cubicBezTo>
                  <a:pt x="103" y="196"/>
                  <a:pt x="103" y="196"/>
                  <a:pt x="103" y="196"/>
                </a:cubicBezTo>
                <a:cubicBezTo>
                  <a:pt x="103" y="196"/>
                  <a:pt x="103" y="196"/>
                  <a:pt x="104" y="196"/>
                </a:cubicBezTo>
                <a:cubicBezTo>
                  <a:pt x="106" y="196"/>
                  <a:pt x="107" y="195"/>
                  <a:pt x="108" y="193"/>
                </a:cubicBezTo>
                <a:cubicBezTo>
                  <a:pt x="108" y="191"/>
                  <a:pt x="107" y="189"/>
                  <a:pt x="105" y="188"/>
                </a:cubicBezTo>
                <a:close/>
                <a:moveTo>
                  <a:pt x="105" y="204"/>
                </a:moveTo>
                <a:cubicBezTo>
                  <a:pt x="54" y="191"/>
                  <a:pt x="54" y="191"/>
                  <a:pt x="54" y="191"/>
                </a:cubicBezTo>
                <a:cubicBezTo>
                  <a:pt x="52" y="190"/>
                  <a:pt x="50" y="192"/>
                  <a:pt x="49" y="194"/>
                </a:cubicBezTo>
                <a:cubicBezTo>
                  <a:pt x="49" y="196"/>
                  <a:pt x="50" y="198"/>
                  <a:pt x="52" y="199"/>
                </a:cubicBezTo>
                <a:cubicBezTo>
                  <a:pt x="103" y="212"/>
                  <a:pt x="103" y="212"/>
                  <a:pt x="103" y="212"/>
                </a:cubicBezTo>
                <a:cubicBezTo>
                  <a:pt x="103" y="212"/>
                  <a:pt x="103" y="212"/>
                  <a:pt x="104" y="212"/>
                </a:cubicBezTo>
                <a:cubicBezTo>
                  <a:pt x="106" y="212"/>
                  <a:pt x="107" y="211"/>
                  <a:pt x="108" y="209"/>
                </a:cubicBezTo>
                <a:cubicBezTo>
                  <a:pt x="108" y="207"/>
                  <a:pt x="107" y="205"/>
                  <a:pt x="105" y="204"/>
                </a:cubicBezTo>
                <a:close/>
                <a:moveTo>
                  <a:pt x="105" y="220"/>
                </a:moveTo>
                <a:cubicBezTo>
                  <a:pt x="54" y="207"/>
                  <a:pt x="54" y="207"/>
                  <a:pt x="54" y="207"/>
                </a:cubicBezTo>
                <a:cubicBezTo>
                  <a:pt x="52" y="207"/>
                  <a:pt x="50" y="208"/>
                  <a:pt x="49" y="210"/>
                </a:cubicBezTo>
                <a:cubicBezTo>
                  <a:pt x="49" y="212"/>
                  <a:pt x="50" y="214"/>
                  <a:pt x="52" y="215"/>
                </a:cubicBezTo>
                <a:cubicBezTo>
                  <a:pt x="103" y="228"/>
                  <a:pt x="103" y="228"/>
                  <a:pt x="103" y="228"/>
                </a:cubicBezTo>
                <a:cubicBezTo>
                  <a:pt x="103" y="228"/>
                  <a:pt x="103" y="228"/>
                  <a:pt x="104" y="228"/>
                </a:cubicBezTo>
                <a:cubicBezTo>
                  <a:pt x="106" y="228"/>
                  <a:pt x="107" y="227"/>
                  <a:pt x="108" y="225"/>
                </a:cubicBezTo>
                <a:cubicBezTo>
                  <a:pt x="108" y="223"/>
                  <a:pt x="107" y="221"/>
                  <a:pt x="105" y="22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Freeform 92">
            <a:extLst>
              <a:ext uri="{FF2B5EF4-FFF2-40B4-BE49-F238E27FC236}">
                <a16:creationId xmlns="" xmlns:a16="http://schemas.microsoft.com/office/drawing/2014/main" id="{3DF376A0-69AB-47F1-AF98-481A4E5DAE34}"/>
              </a:ext>
            </a:extLst>
          </p:cNvPr>
          <p:cNvSpPr>
            <a:spLocks noEditPoints="1"/>
          </p:cNvSpPr>
          <p:nvPr/>
        </p:nvSpPr>
        <p:spPr bwMode="auto">
          <a:xfrm>
            <a:off x="9401569" y="4431134"/>
            <a:ext cx="508131" cy="440379"/>
          </a:xfrm>
          <a:custGeom>
            <a:avLst/>
            <a:gdLst>
              <a:gd name="T0" fmla="*/ 190 w 228"/>
              <a:gd name="T1" fmla="*/ 31 h 196"/>
              <a:gd name="T2" fmla="*/ 174 w 228"/>
              <a:gd name="T3" fmla="*/ 0 h 196"/>
              <a:gd name="T4" fmla="*/ 158 w 228"/>
              <a:gd name="T5" fmla="*/ 16 h 196"/>
              <a:gd name="T6" fmla="*/ 123 w 228"/>
              <a:gd name="T7" fmla="*/ 9 h 196"/>
              <a:gd name="T8" fmla="*/ 114 w 228"/>
              <a:gd name="T9" fmla="*/ 7 h 196"/>
              <a:gd name="T10" fmla="*/ 21 w 228"/>
              <a:gd name="T11" fmla="*/ 36 h 196"/>
              <a:gd name="T12" fmla="*/ 5 w 228"/>
              <a:gd name="T13" fmla="*/ 71 h 196"/>
              <a:gd name="T14" fmla="*/ 24 w 228"/>
              <a:gd name="T15" fmla="*/ 98 h 196"/>
              <a:gd name="T16" fmla="*/ 47 w 228"/>
              <a:gd name="T17" fmla="*/ 196 h 196"/>
              <a:gd name="T18" fmla="*/ 200 w 228"/>
              <a:gd name="T19" fmla="*/ 172 h 196"/>
              <a:gd name="T20" fmla="*/ 198 w 228"/>
              <a:gd name="T21" fmla="*/ 89 h 196"/>
              <a:gd name="T22" fmla="*/ 223 w 228"/>
              <a:gd name="T23" fmla="*/ 71 h 196"/>
              <a:gd name="T24" fmla="*/ 207 w 228"/>
              <a:gd name="T25" fmla="*/ 36 h 196"/>
              <a:gd name="T26" fmla="*/ 174 w 228"/>
              <a:gd name="T27" fmla="*/ 8 h 196"/>
              <a:gd name="T28" fmla="*/ 182 w 228"/>
              <a:gd name="T29" fmla="*/ 16 h 196"/>
              <a:gd name="T30" fmla="*/ 166 w 228"/>
              <a:gd name="T31" fmla="*/ 23 h 196"/>
              <a:gd name="T32" fmla="*/ 88 w 228"/>
              <a:gd name="T33" fmla="*/ 163 h 196"/>
              <a:gd name="T34" fmla="*/ 128 w 228"/>
              <a:gd name="T35" fmla="*/ 156 h 196"/>
              <a:gd name="T36" fmla="*/ 136 w 228"/>
              <a:gd name="T37" fmla="*/ 188 h 196"/>
              <a:gd name="T38" fmla="*/ 88 w 228"/>
              <a:gd name="T39" fmla="*/ 163 h 196"/>
              <a:gd name="T40" fmla="*/ 177 w 228"/>
              <a:gd name="T41" fmla="*/ 188 h 196"/>
              <a:gd name="T42" fmla="*/ 144 w 228"/>
              <a:gd name="T43" fmla="*/ 187 h 196"/>
              <a:gd name="T44" fmla="*/ 127 w 228"/>
              <a:gd name="T45" fmla="*/ 148 h 196"/>
              <a:gd name="T46" fmla="*/ 80 w 228"/>
              <a:gd name="T47" fmla="*/ 163 h 196"/>
              <a:gd name="T48" fmla="*/ 80 w 228"/>
              <a:gd name="T49" fmla="*/ 188 h 196"/>
              <a:gd name="T50" fmla="*/ 32 w 228"/>
              <a:gd name="T51" fmla="*/ 172 h 196"/>
              <a:gd name="T52" fmla="*/ 36 w 228"/>
              <a:gd name="T53" fmla="*/ 88 h 196"/>
              <a:gd name="T54" fmla="*/ 114 w 228"/>
              <a:gd name="T55" fmla="*/ 62 h 196"/>
              <a:gd name="T56" fmla="*/ 192 w 228"/>
              <a:gd name="T57" fmla="*/ 98 h 196"/>
              <a:gd name="T58" fmla="*/ 216 w 228"/>
              <a:gd name="T59" fmla="*/ 66 h 196"/>
              <a:gd name="T60" fmla="*/ 198 w 228"/>
              <a:gd name="T61" fmla="*/ 81 h 196"/>
              <a:gd name="T62" fmla="*/ 114 w 228"/>
              <a:gd name="T63" fmla="*/ 54 h 196"/>
              <a:gd name="T64" fmla="*/ 29 w 228"/>
              <a:gd name="T65" fmla="*/ 81 h 196"/>
              <a:gd name="T66" fmla="*/ 12 w 228"/>
              <a:gd name="T67" fmla="*/ 66 h 196"/>
              <a:gd name="T68" fmla="*/ 107 w 228"/>
              <a:gd name="T69" fmla="*/ 16 h 196"/>
              <a:gd name="T70" fmla="*/ 114 w 228"/>
              <a:gd name="T71" fmla="*/ 15 h 196"/>
              <a:gd name="T72" fmla="*/ 120 w 228"/>
              <a:gd name="T73" fmla="*/ 16 h 196"/>
              <a:gd name="T74" fmla="*/ 216 w 228"/>
              <a:gd name="T75" fmla="*/ 6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 h="196">
                <a:moveTo>
                  <a:pt x="207" y="36"/>
                </a:moveTo>
                <a:cubicBezTo>
                  <a:pt x="190" y="31"/>
                  <a:pt x="190" y="31"/>
                  <a:pt x="190" y="31"/>
                </a:cubicBezTo>
                <a:cubicBezTo>
                  <a:pt x="190" y="16"/>
                  <a:pt x="190" y="16"/>
                  <a:pt x="190" y="16"/>
                </a:cubicBezTo>
                <a:cubicBezTo>
                  <a:pt x="190" y="7"/>
                  <a:pt x="183" y="0"/>
                  <a:pt x="174" y="0"/>
                </a:cubicBezTo>
                <a:cubicBezTo>
                  <a:pt x="174" y="0"/>
                  <a:pt x="174" y="0"/>
                  <a:pt x="174" y="0"/>
                </a:cubicBezTo>
                <a:cubicBezTo>
                  <a:pt x="165" y="0"/>
                  <a:pt x="158" y="7"/>
                  <a:pt x="158" y="16"/>
                </a:cubicBezTo>
                <a:cubicBezTo>
                  <a:pt x="158" y="20"/>
                  <a:pt x="158" y="20"/>
                  <a:pt x="158" y="20"/>
                </a:cubicBezTo>
                <a:cubicBezTo>
                  <a:pt x="123" y="9"/>
                  <a:pt x="123" y="9"/>
                  <a:pt x="123" y="9"/>
                </a:cubicBezTo>
                <a:cubicBezTo>
                  <a:pt x="120" y="8"/>
                  <a:pt x="118" y="7"/>
                  <a:pt x="115" y="7"/>
                </a:cubicBezTo>
                <a:cubicBezTo>
                  <a:pt x="114" y="7"/>
                  <a:pt x="114" y="7"/>
                  <a:pt x="114" y="7"/>
                </a:cubicBezTo>
                <a:cubicBezTo>
                  <a:pt x="111" y="7"/>
                  <a:pt x="108" y="8"/>
                  <a:pt x="105" y="9"/>
                </a:cubicBezTo>
                <a:cubicBezTo>
                  <a:pt x="21" y="36"/>
                  <a:pt x="21" y="36"/>
                  <a:pt x="21" y="36"/>
                </a:cubicBezTo>
                <a:cubicBezTo>
                  <a:pt x="7" y="41"/>
                  <a:pt x="0" y="55"/>
                  <a:pt x="4" y="69"/>
                </a:cubicBezTo>
                <a:cubicBezTo>
                  <a:pt x="5" y="71"/>
                  <a:pt x="5" y="71"/>
                  <a:pt x="5" y="71"/>
                </a:cubicBezTo>
                <a:cubicBezTo>
                  <a:pt x="8" y="81"/>
                  <a:pt x="16" y="87"/>
                  <a:pt x="26" y="88"/>
                </a:cubicBezTo>
                <a:cubicBezTo>
                  <a:pt x="25" y="91"/>
                  <a:pt x="24" y="95"/>
                  <a:pt x="24" y="98"/>
                </a:cubicBezTo>
                <a:cubicBezTo>
                  <a:pt x="24" y="172"/>
                  <a:pt x="24" y="172"/>
                  <a:pt x="24" y="172"/>
                </a:cubicBezTo>
                <a:cubicBezTo>
                  <a:pt x="24" y="185"/>
                  <a:pt x="34" y="196"/>
                  <a:pt x="47" y="196"/>
                </a:cubicBezTo>
                <a:cubicBezTo>
                  <a:pt x="177" y="196"/>
                  <a:pt x="177" y="196"/>
                  <a:pt x="177" y="196"/>
                </a:cubicBezTo>
                <a:cubicBezTo>
                  <a:pt x="189" y="196"/>
                  <a:pt x="200" y="185"/>
                  <a:pt x="200" y="172"/>
                </a:cubicBezTo>
                <a:cubicBezTo>
                  <a:pt x="200" y="98"/>
                  <a:pt x="200" y="98"/>
                  <a:pt x="200" y="98"/>
                </a:cubicBezTo>
                <a:cubicBezTo>
                  <a:pt x="200" y="95"/>
                  <a:pt x="199" y="92"/>
                  <a:pt x="198" y="89"/>
                </a:cubicBezTo>
                <a:cubicBezTo>
                  <a:pt x="198" y="89"/>
                  <a:pt x="198" y="89"/>
                  <a:pt x="198" y="89"/>
                </a:cubicBezTo>
                <a:cubicBezTo>
                  <a:pt x="209" y="89"/>
                  <a:pt x="219" y="82"/>
                  <a:pt x="223" y="71"/>
                </a:cubicBezTo>
                <a:cubicBezTo>
                  <a:pt x="223" y="69"/>
                  <a:pt x="223" y="69"/>
                  <a:pt x="223" y="69"/>
                </a:cubicBezTo>
                <a:cubicBezTo>
                  <a:pt x="228" y="55"/>
                  <a:pt x="221" y="41"/>
                  <a:pt x="207" y="36"/>
                </a:cubicBezTo>
                <a:close/>
                <a:moveTo>
                  <a:pt x="166" y="16"/>
                </a:moveTo>
                <a:cubicBezTo>
                  <a:pt x="166" y="11"/>
                  <a:pt x="169" y="8"/>
                  <a:pt x="174" y="8"/>
                </a:cubicBezTo>
                <a:cubicBezTo>
                  <a:pt x="174" y="8"/>
                  <a:pt x="174" y="8"/>
                  <a:pt x="174" y="8"/>
                </a:cubicBezTo>
                <a:cubicBezTo>
                  <a:pt x="179" y="8"/>
                  <a:pt x="182" y="11"/>
                  <a:pt x="182" y="16"/>
                </a:cubicBezTo>
                <a:cubicBezTo>
                  <a:pt x="182" y="28"/>
                  <a:pt x="182" y="28"/>
                  <a:pt x="182" y="28"/>
                </a:cubicBezTo>
                <a:cubicBezTo>
                  <a:pt x="166" y="23"/>
                  <a:pt x="166" y="23"/>
                  <a:pt x="166" y="23"/>
                </a:cubicBezTo>
                <a:lnTo>
                  <a:pt x="166" y="16"/>
                </a:lnTo>
                <a:close/>
                <a:moveTo>
                  <a:pt x="88" y="163"/>
                </a:moveTo>
                <a:cubicBezTo>
                  <a:pt x="88" y="159"/>
                  <a:pt x="92" y="156"/>
                  <a:pt x="96" y="156"/>
                </a:cubicBezTo>
                <a:cubicBezTo>
                  <a:pt x="128" y="156"/>
                  <a:pt x="128" y="156"/>
                  <a:pt x="128" y="156"/>
                </a:cubicBezTo>
                <a:cubicBezTo>
                  <a:pt x="132" y="156"/>
                  <a:pt x="136" y="160"/>
                  <a:pt x="136" y="164"/>
                </a:cubicBezTo>
                <a:cubicBezTo>
                  <a:pt x="136" y="188"/>
                  <a:pt x="136" y="188"/>
                  <a:pt x="136" y="188"/>
                </a:cubicBezTo>
                <a:cubicBezTo>
                  <a:pt x="88" y="188"/>
                  <a:pt x="88" y="188"/>
                  <a:pt x="88" y="188"/>
                </a:cubicBezTo>
                <a:lnTo>
                  <a:pt x="88" y="163"/>
                </a:lnTo>
                <a:close/>
                <a:moveTo>
                  <a:pt x="192" y="172"/>
                </a:moveTo>
                <a:cubicBezTo>
                  <a:pt x="192" y="181"/>
                  <a:pt x="185" y="188"/>
                  <a:pt x="177" y="188"/>
                </a:cubicBezTo>
                <a:cubicBezTo>
                  <a:pt x="143" y="188"/>
                  <a:pt x="143" y="188"/>
                  <a:pt x="143" y="188"/>
                </a:cubicBezTo>
                <a:cubicBezTo>
                  <a:pt x="144" y="187"/>
                  <a:pt x="144" y="187"/>
                  <a:pt x="144" y="187"/>
                </a:cubicBezTo>
                <a:cubicBezTo>
                  <a:pt x="144" y="163"/>
                  <a:pt x="144" y="163"/>
                  <a:pt x="144" y="163"/>
                </a:cubicBezTo>
                <a:cubicBezTo>
                  <a:pt x="144" y="155"/>
                  <a:pt x="136" y="148"/>
                  <a:pt x="127" y="148"/>
                </a:cubicBezTo>
                <a:cubicBezTo>
                  <a:pt x="96" y="148"/>
                  <a:pt x="96" y="148"/>
                  <a:pt x="96" y="148"/>
                </a:cubicBezTo>
                <a:cubicBezTo>
                  <a:pt x="87" y="148"/>
                  <a:pt x="80" y="155"/>
                  <a:pt x="80" y="163"/>
                </a:cubicBezTo>
                <a:cubicBezTo>
                  <a:pt x="80" y="187"/>
                  <a:pt x="80" y="187"/>
                  <a:pt x="80" y="187"/>
                </a:cubicBezTo>
                <a:cubicBezTo>
                  <a:pt x="80" y="187"/>
                  <a:pt x="80" y="187"/>
                  <a:pt x="80" y="188"/>
                </a:cubicBezTo>
                <a:cubicBezTo>
                  <a:pt x="47" y="188"/>
                  <a:pt x="47" y="188"/>
                  <a:pt x="47" y="188"/>
                </a:cubicBezTo>
                <a:cubicBezTo>
                  <a:pt x="39" y="188"/>
                  <a:pt x="32" y="181"/>
                  <a:pt x="32" y="172"/>
                </a:cubicBezTo>
                <a:cubicBezTo>
                  <a:pt x="32" y="98"/>
                  <a:pt x="32" y="98"/>
                  <a:pt x="32" y="98"/>
                </a:cubicBezTo>
                <a:cubicBezTo>
                  <a:pt x="32" y="94"/>
                  <a:pt x="33" y="91"/>
                  <a:pt x="36" y="88"/>
                </a:cubicBezTo>
                <a:cubicBezTo>
                  <a:pt x="37" y="88"/>
                  <a:pt x="37" y="88"/>
                  <a:pt x="37" y="87"/>
                </a:cubicBezTo>
                <a:cubicBezTo>
                  <a:pt x="114" y="62"/>
                  <a:pt x="114" y="62"/>
                  <a:pt x="114" y="62"/>
                </a:cubicBezTo>
                <a:cubicBezTo>
                  <a:pt x="186" y="86"/>
                  <a:pt x="186" y="86"/>
                  <a:pt x="186" y="86"/>
                </a:cubicBezTo>
                <a:cubicBezTo>
                  <a:pt x="190" y="89"/>
                  <a:pt x="192" y="93"/>
                  <a:pt x="192" y="98"/>
                </a:cubicBezTo>
                <a:lnTo>
                  <a:pt x="192" y="172"/>
                </a:lnTo>
                <a:close/>
                <a:moveTo>
                  <a:pt x="216" y="66"/>
                </a:moveTo>
                <a:cubicBezTo>
                  <a:pt x="215" y="69"/>
                  <a:pt x="215" y="69"/>
                  <a:pt x="215" y="69"/>
                </a:cubicBezTo>
                <a:cubicBezTo>
                  <a:pt x="213" y="76"/>
                  <a:pt x="206" y="81"/>
                  <a:pt x="198" y="81"/>
                </a:cubicBezTo>
                <a:cubicBezTo>
                  <a:pt x="196" y="81"/>
                  <a:pt x="195" y="80"/>
                  <a:pt x="193" y="80"/>
                </a:cubicBezTo>
                <a:cubicBezTo>
                  <a:pt x="114" y="54"/>
                  <a:pt x="114" y="54"/>
                  <a:pt x="114" y="54"/>
                </a:cubicBezTo>
                <a:cubicBezTo>
                  <a:pt x="35" y="80"/>
                  <a:pt x="35" y="80"/>
                  <a:pt x="35" y="80"/>
                </a:cubicBezTo>
                <a:cubicBezTo>
                  <a:pt x="33" y="80"/>
                  <a:pt x="31" y="81"/>
                  <a:pt x="29" y="81"/>
                </a:cubicBezTo>
                <a:cubicBezTo>
                  <a:pt x="22" y="81"/>
                  <a:pt x="15" y="76"/>
                  <a:pt x="13" y="69"/>
                </a:cubicBezTo>
                <a:cubicBezTo>
                  <a:pt x="12" y="66"/>
                  <a:pt x="12" y="66"/>
                  <a:pt x="12" y="66"/>
                </a:cubicBezTo>
                <a:cubicBezTo>
                  <a:pt x="9" y="57"/>
                  <a:pt x="14" y="47"/>
                  <a:pt x="23" y="44"/>
                </a:cubicBezTo>
                <a:cubicBezTo>
                  <a:pt x="107" y="16"/>
                  <a:pt x="107" y="16"/>
                  <a:pt x="107" y="16"/>
                </a:cubicBezTo>
                <a:cubicBezTo>
                  <a:pt x="109" y="16"/>
                  <a:pt x="111" y="15"/>
                  <a:pt x="113" y="15"/>
                </a:cubicBezTo>
                <a:cubicBezTo>
                  <a:pt x="114" y="15"/>
                  <a:pt x="114" y="15"/>
                  <a:pt x="114" y="15"/>
                </a:cubicBezTo>
                <a:cubicBezTo>
                  <a:pt x="115" y="15"/>
                  <a:pt x="115" y="15"/>
                  <a:pt x="115" y="15"/>
                </a:cubicBezTo>
                <a:cubicBezTo>
                  <a:pt x="117" y="15"/>
                  <a:pt x="119" y="16"/>
                  <a:pt x="120" y="16"/>
                </a:cubicBezTo>
                <a:cubicBezTo>
                  <a:pt x="205" y="44"/>
                  <a:pt x="205" y="44"/>
                  <a:pt x="205" y="44"/>
                </a:cubicBezTo>
                <a:cubicBezTo>
                  <a:pt x="214" y="47"/>
                  <a:pt x="219" y="57"/>
                  <a:pt x="216" y="6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矩形 65">
            <a:extLst>
              <a:ext uri="{FF2B5EF4-FFF2-40B4-BE49-F238E27FC236}">
                <a16:creationId xmlns="" xmlns:a16="http://schemas.microsoft.com/office/drawing/2014/main" id="{CC4E92F8-8825-4CD2-9E0C-1CCBCF716BE0}"/>
              </a:ext>
            </a:extLst>
          </p:cNvPr>
          <p:cNvSpPr/>
          <p:nvPr/>
        </p:nvSpPr>
        <p:spPr>
          <a:xfrm>
            <a:off x="1725891" y="290960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67" name="矩形 66">
            <a:extLst>
              <a:ext uri="{FF2B5EF4-FFF2-40B4-BE49-F238E27FC236}">
                <a16:creationId xmlns="" xmlns:a16="http://schemas.microsoft.com/office/drawing/2014/main" id="{6720C36F-2AFF-44D8-B511-D788C680D482}"/>
              </a:ext>
            </a:extLst>
          </p:cNvPr>
          <p:cNvSpPr/>
          <p:nvPr/>
        </p:nvSpPr>
        <p:spPr>
          <a:xfrm>
            <a:off x="4098978" y="290960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68" name="矩形 67">
            <a:extLst>
              <a:ext uri="{FF2B5EF4-FFF2-40B4-BE49-F238E27FC236}">
                <a16:creationId xmlns="" xmlns:a16="http://schemas.microsoft.com/office/drawing/2014/main" id="{961EA882-EB91-4CFA-87C1-15ED900799F1}"/>
              </a:ext>
            </a:extLst>
          </p:cNvPr>
          <p:cNvSpPr/>
          <p:nvPr/>
        </p:nvSpPr>
        <p:spPr>
          <a:xfrm>
            <a:off x="8845156" y="290960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69" name="矩形 68">
            <a:extLst>
              <a:ext uri="{FF2B5EF4-FFF2-40B4-BE49-F238E27FC236}">
                <a16:creationId xmlns="" xmlns:a16="http://schemas.microsoft.com/office/drawing/2014/main" id="{03652865-49A8-4C41-BDA5-1256C2D05F97}"/>
              </a:ext>
            </a:extLst>
          </p:cNvPr>
          <p:cNvSpPr/>
          <p:nvPr/>
        </p:nvSpPr>
        <p:spPr>
          <a:xfrm>
            <a:off x="6472067" y="2481872"/>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70" name="矩形 69">
            <a:extLst>
              <a:ext uri="{FF2B5EF4-FFF2-40B4-BE49-F238E27FC236}">
                <a16:creationId xmlns="" xmlns:a16="http://schemas.microsoft.com/office/drawing/2014/main" id="{9686D9AB-9D78-4D4E-A503-A25F8B5B81F4}"/>
              </a:ext>
            </a:extLst>
          </p:cNvPr>
          <p:cNvSpPr/>
          <p:nvPr/>
        </p:nvSpPr>
        <p:spPr>
          <a:xfrm>
            <a:off x="1725889" y="508485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71" name="矩形 70">
            <a:extLst>
              <a:ext uri="{FF2B5EF4-FFF2-40B4-BE49-F238E27FC236}">
                <a16:creationId xmlns="" xmlns:a16="http://schemas.microsoft.com/office/drawing/2014/main" id="{B45C6B3B-9299-4338-AB73-1758CD252138}"/>
              </a:ext>
            </a:extLst>
          </p:cNvPr>
          <p:cNvSpPr/>
          <p:nvPr/>
        </p:nvSpPr>
        <p:spPr>
          <a:xfrm>
            <a:off x="4098978" y="508485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72" name="矩形 71">
            <a:extLst>
              <a:ext uri="{FF2B5EF4-FFF2-40B4-BE49-F238E27FC236}">
                <a16:creationId xmlns="" xmlns:a16="http://schemas.microsoft.com/office/drawing/2014/main" id="{1EB16A0C-B01B-4555-959E-8BEFDA225CEF}"/>
              </a:ext>
            </a:extLst>
          </p:cNvPr>
          <p:cNvSpPr/>
          <p:nvPr/>
        </p:nvSpPr>
        <p:spPr>
          <a:xfrm>
            <a:off x="6472067" y="508485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sp>
        <p:nvSpPr>
          <p:cNvPr id="73" name="矩形 72">
            <a:extLst>
              <a:ext uri="{FF2B5EF4-FFF2-40B4-BE49-F238E27FC236}">
                <a16:creationId xmlns="" xmlns:a16="http://schemas.microsoft.com/office/drawing/2014/main" id="{70C5B20C-BB1F-41A9-8DE6-6B3F1A1CFF69}"/>
              </a:ext>
            </a:extLst>
          </p:cNvPr>
          <p:cNvSpPr/>
          <p:nvPr/>
        </p:nvSpPr>
        <p:spPr>
          <a:xfrm>
            <a:off x="8845156" y="5084859"/>
            <a:ext cx="1620957" cy="386388"/>
          </a:xfrm>
          <a:prstGeom prst="rect">
            <a:avLst/>
          </a:prstGeom>
        </p:spPr>
        <p:txBody>
          <a:bodyPr wrap="none">
            <a:spAutoFit/>
          </a:bodyPr>
          <a:lstStyle/>
          <a:p>
            <a:pPr algn="ctr">
              <a:lnSpc>
                <a:spcPct val="130000"/>
              </a:lnSpc>
            </a:pPr>
            <a:r>
              <a:rPr lang="zh-CN" altLang="en-US" sz="1600" dirty="0">
                <a:solidFill>
                  <a:schemeClr val="tx1">
                    <a:lumMod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此处添加关键词</a:t>
            </a:r>
          </a:p>
        </p:txBody>
      </p:sp>
      <p:grpSp>
        <p:nvGrpSpPr>
          <p:cNvPr id="42" name="组合 41">
            <a:extLst>
              <a:ext uri="{FF2B5EF4-FFF2-40B4-BE49-F238E27FC236}">
                <a16:creationId xmlns="" xmlns:a16="http://schemas.microsoft.com/office/drawing/2014/main" id="{8BB0CB32-EFFF-4A51-9954-F3A5DBD5EB9C}"/>
              </a:ext>
            </a:extLst>
          </p:cNvPr>
          <p:cNvGrpSpPr/>
          <p:nvPr/>
        </p:nvGrpSpPr>
        <p:grpSpPr>
          <a:xfrm>
            <a:off x="2095500" y="504958"/>
            <a:ext cx="8001000" cy="1221610"/>
            <a:chOff x="1144361" y="873125"/>
            <a:chExt cx="5703496" cy="1221610"/>
          </a:xfrm>
        </p:grpSpPr>
        <p:sp>
          <p:nvSpPr>
            <p:cNvPr id="43" name="文本框 42">
              <a:extLst>
                <a:ext uri="{FF2B5EF4-FFF2-40B4-BE49-F238E27FC236}">
                  <a16:creationId xmlns="" xmlns:a16="http://schemas.microsoft.com/office/drawing/2014/main" id="{07A5178F-5A10-4A3B-94C0-7C0A09D15B9F}"/>
                </a:ext>
              </a:extLst>
            </p:cNvPr>
            <p:cNvSpPr txBox="1"/>
            <p:nvPr/>
          </p:nvSpPr>
          <p:spPr>
            <a:xfrm>
              <a:off x="2611115" y="873125"/>
              <a:ext cx="2769989" cy="553998"/>
            </a:xfrm>
            <a:prstGeom prst="rect">
              <a:avLst/>
            </a:prstGeom>
            <a:noFill/>
          </p:spPr>
          <p:txBody>
            <a:bodyPr wrap="none" lIns="0" tIns="0" rIns="0" bIns="0" rtlCol="0">
              <a:spAutoFit/>
            </a:bodyPr>
            <a:lstStyle/>
            <a:p>
              <a:pPr algn="ctr"/>
              <a:r>
                <a:rPr lang="zh-CN" altLang="en-US" sz="36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44" name="文本框 43">
              <a:extLst>
                <a:ext uri="{FF2B5EF4-FFF2-40B4-BE49-F238E27FC236}">
                  <a16:creationId xmlns="" xmlns:a16="http://schemas.microsoft.com/office/drawing/2014/main" id="{EC48E144-20D3-4F83-B37B-522033CFCF80}"/>
                </a:ext>
              </a:extLst>
            </p:cNvPr>
            <p:cNvSpPr txBox="1"/>
            <p:nvPr/>
          </p:nvSpPr>
          <p:spPr>
            <a:xfrm>
              <a:off x="1144361" y="1572156"/>
              <a:ext cx="5703496"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单击此处编辑您要的内容，本模版所有图形线条及其相应素材均可自由编辑、改色、替换。单击此处编辑您要的内容</a:t>
              </a:r>
              <a:endParaRPr lang="zh-CN" altLang="en-US" dirty="0">
                <a:solidFill>
                  <a:schemeClr val="tx1"/>
                </a:solidFill>
              </a:endParaRPr>
            </a:p>
          </p:txBody>
        </p:sp>
        <p:sp>
          <p:nvSpPr>
            <p:cNvPr id="45" name="文本框 44">
              <a:extLst>
                <a:ext uri="{FF2B5EF4-FFF2-40B4-BE49-F238E27FC236}">
                  <a16:creationId xmlns="" xmlns:a16="http://schemas.microsoft.com/office/drawing/2014/main" id="{52053981-4B82-4BE9-AD33-985265C5B535}"/>
                </a:ext>
              </a:extLst>
            </p:cNvPr>
            <p:cNvSpPr txBox="1"/>
            <p:nvPr/>
          </p:nvSpPr>
          <p:spPr>
            <a:xfrm>
              <a:off x="2636302" y="1427123"/>
              <a:ext cx="2719614" cy="123111"/>
            </a:xfrm>
            <a:prstGeom prst="rect">
              <a:avLst/>
            </a:prstGeom>
            <a:noFill/>
          </p:spPr>
          <p:txBody>
            <a:bodyPr wrap="square" lIns="0" tIns="0" rIns="0" bIns="0" rtlCol="0">
              <a:spAutoFit/>
            </a:bodyPr>
            <a:lstStyle/>
            <a:p>
              <a:pPr algn="ctr"/>
              <a:r>
                <a:rPr lang="en-US" altLang="zh-CN" sz="800" dirty="0">
                  <a:latin typeface="微软雅黑 Light" panose="020B0502040204020203" pitchFamily="34" charset="-122"/>
                  <a:ea typeface="微软雅黑 Light" panose="020B0502040204020203" pitchFamily="34" charset="-122"/>
                </a:rPr>
                <a:t>CLICK TO ENTER TITLE</a:t>
              </a:r>
              <a:endParaRPr lang="zh-CN" altLang="en-US" sz="800"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3113172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54C064D-95B3-412E-80EA-03A5FD9C5E86}"/>
              </a:ext>
            </a:extLst>
          </p:cNvPr>
          <p:cNvSpPr/>
          <p:nvPr/>
        </p:nvSpPr>
        <p:spPr>
          <a:xfrm>
            <a:off x="0" y="0"/>
            <a:ext cx="824948" cy="6858000"/>
          </a:xfrm>
          <a:prstGeom prst="rect">
            <a:avLst/>
          </a:prstGeom>
          <a:solidFill>
            <a:schemeClr val="bg1"/>
          </a:solidFill>
          <a:ln>
            <a:noFill/>
          </a:ln>
          <a:effectLst>
            <a:outerShdw blurRad="254000" dist="38100" algn="l"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3" name="组合 2">
            <a:extLst>
              <a:ext uri="{FF2B5EF4-FFF2-40B4-BE49-F238E27FC236}">
                <a16:creationId xmlns="" xmlns:a16="http://schemas.microsoft.com/office/drawing/2014/main" id="{4957287B-8A11-40B4-B44E-464311B08827}"/>
              </a:ext>
            </a:extLst>
          </p:cNvPr>
          <p:cNvGrpSpPr/>
          <p:nvPr/>
        </p:nvGrpSpPr>
        <p:grpSpPr>
          <a:xfrm>
            <a:off x="358552" y="6174934"/>
            <a:ext cx="86806" cy="366174"/>
            <a:chOff x="369071" y="5889184"/>
            <a:chExt cx="86806" cy="366174"/>
          </a:xfrm>
        </p:grpSpPr>
        <p:sp>
          <p:nvSpPr>
            <p:cNvPr id="4" name="椭圆 3">
              <a:extLst>
                <a:ext uri="{FF2B5EF4-FFF2-40B4-BE49-F238E27FC236}">
                  <a16:creationId xmlns="" xmlns:a16="http://schemas.microsoft.com/office/drawing/2014/main" id="{A178A52C-68C3-408D-848C-2424C4A61957}"/>
                </a:ext>
              </a:extLst>
            </p:cNvPr>
            <p:cNvSpPr/>
            <p:nvPr/>
          </p:nvSpPr>
          <p:spPr>
            <a:xfrm flipV="1">
              <a:off x="369071" y="6168552"/>
              <a:ext cx="86806" cy="86806"/>
            </a:xfrm>
            <a:prstGeom prst="ellipse">
              <a:avLst/>
            </a:prstGeom>
            <a:solidFill>
              <a:schemeClr val="bg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椭圆 4">
              <a:extLst>
                <a:ext uri="{FF2B5EF4-FFF2-40B4-BE49-F238E27FC236}">
                  <a16:creationId xmlns="" xmlns:a16="http://schemas.microsoft.com/office/drawing/2014/main" id="{C305EE00-8710-46DE-9C86-F3447CBAE554}"/>
                </a:ext>
              </a:extLst>
            </p:cNvPr>
            <p:cNvSpPr/>
            <p:nvPr/>
          </p:nvSpPr>
          <p:spPr>
            <a:xfrm flipV="1">
              <a:off x="369071" y="6028868"/>
              <a:ext cx="86806" cy="86806"/>
            </a:xfrm>
            <a:prstGeom prst="ellipse">
              <a:avLst/>
            </a:prstGeom>
            <a:solidFill>
              <a:schemeClr val="bg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 name="椭圆 5">
              <a:extLst>
                <a:ext uri="{FF2B5EF4-FFF2-40B4-BE49-F238E27FC236}">
                  <a16:creationId xmlns="" xmlns:a16="http://schemas.microsoft.com/office/drawing/2014/main" id="{1A2E1DA8-8E5E-4105-B65E-A06362F3D288}"/>
                </a:ext>
              </a:extLst>
            </p:cNvPr>
            <p:cNvSpPr/>
            <p:nvPr/>
          </p:nvSpPr>
          <p:spPr>
            <a:xfrm flipV="1">
              <a:off x="369071" y="5889184"/>
              <a:ext cx="86806" cy="86806"/>
            </a:xfrm>
            <a:prstGeom prst="ellipse">
              <a:avLst/>
            </a:prstGeom>
            <a:solidFill>
              <a:schemeClr val="bg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文本框 6">
            <a:extLst>
              <a:ext uri="{FF2B5EF4-FFF2-40B4-BE49-F238E27FC236}">
                <a16:creationId xmlns="" xmlns:a16="http://schemas.microsoft.com/office/drawing/2014/main" id="{82B4B0EE-2527-46B3-B31A-C9C8FBAAD011}"/>
              </a:ext>
            </a:extLst>
          </p:cNvPr>
          <p:cNvSpPr txBox="1"/>
          <p:nvPr/>
        </p:nvSpPr>
        <p:spPr>
          <a:xfrm>
            <a:off x="263456" y="323207"/>
            <a:ext cx="276999" cy="537853"/>
          </a:xfrm>
          <a:prstGeom prst="rect">
            <a:avLst/>
          </a:prstGeom>
          <a:noFill/>
        </p:spPr>
        <p:txBody>
          <a:bodyPr vert="eaVert"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7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PPT</a:t>
            </a:r>
            <a:endParaRPr kumimoji="0" lang="zh-CN" altLang="en-US" sz="1800" b="1" i="0" u="none" strike="noStrike" kern="1200" cap="none" spc="7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8" name="直接连接符 7">
            <a:extLst>
              <a:ext uri="{FF2B5EF4-FFF2-40B4-BE49-F238E27FC236}">
                <a16:creationId xmlns="" xmlns:a16="http://schemas.microsoft.com/office/drawing/2014/main" id="{A39FE92D-1DC4-4B87-96F7-0819D06CADE7}"/>
              </a:ext>
            </a:extLst>
          </p:cNvPr>
          <p:cNvCxnSpPr>
            <a:cxnSpLocks/>
          </p:cNvCxnSpPr>
          <p:nvPr/>
        </p:nvCxnSpPr>
        <p:spPr>
          <a:xfrm flipH="1">
            <a:off x="395794" y="1714500"/>
            <a:ext cx="13676" cy="4369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圆角 8">
            <a:extLst>
              <a:ext uri="{FF2B5EF4-FFF2-40B4-BE49-F238E27FC236}">
                <a16:creationId xmlns="" xmlns:a16="http://schemas.microsoft.com/office/drawing/2014/main" id="{1317E0B0-D625-443F-92BA-E1D1E8376EA8}"/>
              </a:ext>
            </a:extLst>
          </p:cNvPr>
          <p:cNvSpPr/>
          <p:nvPr/>
        </p:nvSpPr>
        <p:spPr>
          <a:xfrm>
            <a:off x="262652" y="884731"/>
            <a:ext cx="278606" cy="795003"/>
          </a:xfrm>
          <a:prstGeom prst="roundRect">
            <a:avLst>
              <a:gd name="adj" fmla="val 10864"/>
            </a:avLst>
          </a:prstGeom>
          <a:gradFill flip="none" rotWithShape="1">
            <a:gsLst>
              <a:gs pos="0">
                <a:schemeClr val="accent1"/>
              </a:gs>
              <a:gs pos="100000">
                <a:schemeClr val="accent2"/>
              </a:gs>
            </a:gsLst>
            <a:lin ang="27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 name="文本框 9">
            <a:extLst>
              <a:ext uri="{FF2B5EF4-FFF2-40B4-BE49-F238E27FC236}">
                <a16:creationId xmlns="" xmlns:a16="http://schemas.microsoft.com/office/drawing/2014/main" id="{4123282D-1023-4D27-BCEC-9E03C95ADC6A}"/>
              </a:ext>
            </a:extLst>
          </p:cNvPr>
          <p:cNvSpPr txBox="1"/>
          <p:nvPr/>
        </p:nvSpPr>
        <p:spPr>
          <a:xfrm>
            <a:off x="309622" y="929018"/>
            <a:ext cx="184666" cy="725116"/>
          </a:xfrm>
          <a:prstGeom prst="rect">
            <a:avLst/>
          </a:prstGeom>
          <a:noFill/>
        </p:spPr>
        <p:txBody>
          <a:bodyPr vert="eaVert"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7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使用手册</a:t>
            </a:r>
            <a:endParaRPr kumimoji="0" lang="zh-CN" altLang="en-US" sz="1200" b="0" i="0" u="none" strike="noStrike" kern="1200" cap="none" spc="7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endParaRPr>
          </a:p>
        </p:txBody>
      </p:sp>
      <p:sp>
        <p:nvSpPr>
          <p:cNvPr id="11" name="矩形: 圆角 10">
            <a:extLst>
              <a:ext uri="{FF2B5EF4-FFF2-40B4-BE49-F238E27FC236}">
                <a16:creationId xmlns="" xmlns:a16="http://schemas.microsoft.com/office/drawing/2014/main" id="{67434114-C5C0-41B7-8B84-DC1EC29D61BC}"/>
              </a:ext>
            </a:extLst>
          </p:cNvPr>
          <p:cNvSpPr/>
          <p:nvPr/>
        </p:nvSpPr>
        <p:spPr>
          <a:xfrm>
            <a:off x="2110987" y="1696236"/>
            <a:ext cx="1655748" cy="5379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2" name="文本框 1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 xmlns:a16="http://schemas.microsoft.com/office/drawing/2014/main" id="{5794502F-72CA-4260-9CF0-30CE2BE4DBE9}"/>
              </a:ext>
            </a:extLst>
          </p:cNvPr>
          <p:cNvSpPr txBox="1"/>
          <p:nvPr/>
        </p:nvSpPr>
        <p:spPr>
          <a:xfrm>
            <a:off x="2110987" y="2740205"/>
            <a:ext cx="1641475"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40404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微软雅黑</a:t>
            </a:r>
            <a:endParaRPr kumimoji="0" lang="en-US" altLang="zh-CN" sz="3200" b="1"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文本框 1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 xmlns:a16="http://schemas.microsoft.com/office/drawing/2014/main" id="{BCC7CF91-64F2-4767-8E64-D2F8DC1C3959}"/>
              </a:ext>
            </a:extLst>
          </p:cNvPr>
          <p:cNvSpPr txBox="1"/>
          <p:nvPr/>
        </p:nvSpPr>
        <p:spPr>
          <a:xfrm>
            <a:off x="2110987" y="3327424"/>
            <a:ext cx="2675412"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040"/>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微软雅黑 </a:t>
            </a:r>
            <a:r>
              <a:rPr kumimoji="0" lang="en-US" altLang="zh-CN" sz="3200" b="0" i="0" u="none" strike="noStrike" kern="1200" cap="none" spc="0" normalizeH="0" baseline="0" noProof="0" dirty="0">
                <a:ln>
                  <a:noFill/>
                </a:ln>
                <a:solidFill>
                  <a:srgbClr val="404040"/>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Light</a:t>
            </a:r>
            <a:endParaRPr kumimoji="0" lang="zh-CN" altLang="en-US" sz="3200" b="0" i="0" u="none" strike="noStrike" kern="1200" cap="none" spc="0" normalizeH="0" baseline="0" noProof="0" dirty="0">
              <a:ln>
                <a:noFill/>
              </a:ln>
              <a:solidFill>
                <a:srgbClr val="404040"/>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endParaRPr>
          </a:p>
        </p:txBody>
      </p:sp>
      <p:sp>
        <p:nvSpPr>
          <p:cNvPr id="14" name="文本框 13">
            <a:extLst>
              <a:ext uri="{FF2B5EF4-FFF2-40B4-BE49-F238E27FC236}">
                <a16:creationId xmlns="" xmlns:a16="http://schemas.microsoft.com/office/drawing/2014/main" id="{80571D34-F632-4704-B244-F54FCE2CF5B4}"/>
              </a:ext>
            </a:extLst>
          </p:cNvPr>
          <p:cNvSpPr txBox="1"/>
          <p:nvPr/>
        </p:nvSpPr>
        <p:spPr>
          <a:xfrm>
            <a:off x="2323308" y="1780537"/>
            <a:ext cx="1231106"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使用字体</a:t>
            </a: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endParaRPr>
          </a:p>
        </p:txBody>
      </p:sp>
      <p:cxnSp>
        <p:nvCxnSpPr>
          <p:cNvPr id="15" name="直接连接符 14">
            <a:extLst>
              <a:ext uri="{FF2B5EF4-FFF2-40B4-BE49-F238E27FC236}">
                <a16:creationId xmlns="" xmlns:a16="http://schemas.microsoft.com/office/drawing/2014/main" id="{96D51B0C-3FC9-49C9-92BB-F895178264F4}"/>
              </a:ext>
            </a:extLst>
          </p:cNvPr>
          <p:cNvCxnSpPr>
            <a:cxnSpLocks/>
          </p:cNvCxnSpPr>
          <p:nvPr/>
        </p:nvCxnSpPr>
        <p:spPr>
          <a:xfrm>
            <a:off x="5857780" y="1549400"/>
            <a:ext cx="0" cy="2346325"/>
          </a:xfrm>
          <a:prstGeom prst="line">
            <a:avLst/>
          </a:prstGeom>
          <a:ln cap="rnd">
            <a:solidFill>
              <a:schemeClr val="tx1">
                <a:alpha val="28000"/>
              </a:schemeClr>
            </a:solidFill>
          </a:ln>
        </p:spPr>
        <p:style>
          <a:lnRef idx="1">
            <a:schemeClr val="accent1"/>
          </a:lnRef>
          <a:fillRef idx="0">
            <a:schemeClr val="accent1"/>
          </a:fillRef>
          <a:effectRef idx="0">
            <a:schemeClr val="accent1"/>
          </a:effectRef>
          <a:fontRef idx="minor">
            <a:schemeClr val="tx1"/>
          </a:fontRef>
        </p:style>
      </p:cxnSp>
      <p:sp>
        <p:nvSpPr>
          <p:cNvPr id="16" name="矩形: 圆角 15">
            <a:extLst>
              <a:ext uri="{FF2B5EF4-FFF2-40B4-BE49-F238E27FC236}">
                <a16:creationId xmlns="" xmlns:a16="http://schemas.microsoft.com/office/drawing/2014/main" id="{47DE826C-88CC-44B7-9EF8-87C372E5B85E}"/>
              </a:ext>
            </a:extLst>
          </p:cNvPr>
          <p:cNvSpPr/>
          <p:nvPr/>
        </p:nvSpPr>
        <p:spPr>
          <a:xfrm>
            <a:off x="6929160" y="1696236"/>
            <a:ext cx="1655748" cy="5379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7" name="文本框 16">
            <a:extLst>
              <a:ext uri="{FF2B5EF4-FFF2-40B4-BE49-F238E27FC236}">
                <a16:creationId xmlns="" xmlns:a16="http://schemas.microsoft.com/office/drawing/2014/main" id="{73DB8148-5004-4155-BCE7-439DE30AB8D5}"/>
              </a:ext>
            </a:extLst>
          </p:cNvPr>
          <p:cNvSpPr txBox="1"/>
          <p:nvPr/>
        </p:nvSpPr>
        <p:spPr>
          <a:xfrm>
            <a:off x="7141481" y="1780537"/>
            <a:ext cx="1231106"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配色方案</a:t>
            </a: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endParaRPr>
          </a:p>
        </p:txBody>
      </p:sp>
      <p:sp>
        <p:nvSpPr>
          <p:cNvPr id="18" name="矩形: 圆角 17">
            <a:extLst>
              <a:ext uri="{FF2B5EF4-FFF2-40B4-BE49-F238E27FC236}">
                <a16:creationId xmlns="" xmlns:a16="http://schemas.microsoft.com/office/drawing/2014/main" id="{CE2589E6-3CB8-4F58-97DA-2C4095C13E8B}"/>
              </a:ext>
            </a:extLst>
          </p:cNvPr>
          <p:cNvSpPr/>
          <p:nvPr/>
        </p:nvSpPr>
        <p:spPr>
          <a:xfrm>
            <a:off x="6929160" y="2706791"/>
            <a:ext cx="1146490" cy="1146490"/>
          </a:xfrm>
          <a:prstGeom prst="round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9" name="矩形: 圆角 18">
            <a:extLst>
              <a:ext uri="{FF2B5EF4-FFF2-40B4-BE49-F238E27FC236}">
                <a16:creationId xmlns="" xmlns:a16="http://schemas.microsoft.com/office/drawing/2014/main" id="{59DBD995-E264-49F3-9942-E2243B18C931}"/>
              </a:ext>
            </a:extLst>
          </p:cNvPr>
          <p:cNvSpPr/>
          <p:nvPr/>
        </p:nvSpPr>
        <p:spPr>
          <a:xfrm>
            <a:off x="8347898" y="2706791"/>
            <a:ext cx="1146490" cy="1146490"/>
          </a:xfrm>
          <a:prstGeom prst="roundRect">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 name="矩形: 圆角 19">
            <a:extLst>
              <a:ext uri="{FF2B5EF4-FFF2-40B4-BE49-F238E27FC236}">
                <a16:creationId xmlns="" xmlns:a16="http://schemas.microsoft.com/office/drawing/2014/main" id="{4544AD2E-FC8D-4751-A843-95C06189B971}"/>
              </a:ext>
            </a:extLst>
          </p:cNvPr>
          <p:cNvSpPr/>
          <p:nvPr/>
        </p:nvSpPr>
        <p:spPr>
          <a:xfrm>
            <a:off x="9766636" y="2706791"/>
            <a:ext cx="1146490" cy="1146490"/>
          </a:xfrm>
          <a:prstGeom prst="roundRect">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 name="文本框 20">
            <a:extLst>
              <a:ext uri="{FF2B5EF4-FFF2-40B4-BE49-F238E27FC236}">
                <a16:creationId xmlns="" xmlns:a16="http://schemas.microsoft.com/office/drawing/2014/main" id="{75F6F729-0287-4A83-80EA-4141B9A0AA2B}"/>
              </a:ext>
            </a:extLst>
          </p:cNvPr>
          <p:cNvSpPr txBox="1"/>
          <p:nvPr/>
        </p:nvSpPr>
        <p:spPr>
          <a:xfrm>
            <a:off x="2110987" y="5967709"/>
            <a:ext cx="2513509"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注：相关字体获取方式请看下页</a:t>
            </a:r>
          </a:p>
        </p:txBody>
      </p:sp>
      <p:sp>
        <p:nvSpPr>
          <p:cNvPr id="22" name="图形 33">
            <a:extLst>
              <a:ext uri="{FF2B5EF4-FFF2-40B4-BE49-F238E27FC236}">
                <a16:creationId xmlns="" xmlns:a16="http://schemas.microsoft.com/office/drawing/2014/main" id="{844C97B4-DC44-4099-A085-00926779C756}"/>
              </a:ext>
            </a:extLst>
          </p:cNvPr>
          <p:cNvSpPr/>
          <p:nvPr/>
        </p:nvSpPr>
        <p:spPr>
          <a:xfrm rot="5400000">
            <a:off x="4641617" y="6010217"/>
            <a:ext cx="168237" cy="131917"/>
          </a:xfrm>
          <a:custGeom>
            <a:avLst/>
            <a:gdLst>
              <a:gd name="connsiteX0" fmla="*/ 4622959 w 4676775"/>
              <a:gd name="connsiteY0" fmla="*/ 1679734 h 3667125"/>
              <a:gd name="connsiteX1" fmla="*/ 3011329 w 4676775"/>
              <a:gd name="connsiteY1" fmla="*/ 63341 h 3667125"/>
              <a:gd name="connsiteX2" fmla="*/ 2874169 w 4676775"/>
              <a:gd name="connsiteY2" fmla="*/ 7144 h 3667125"/>
              <a:gd name="connsiteX3" fmla="*/ 2736056 w 4676775"/>
              <a:gd name="connsiteY3" fmla="*/ 64294 h 3667125"/>
              <a:gd name="connsiteX4" fmla="*/ 2719864 w 4676775"/>
              <a:gd name="connsiteY4" fmla="*/ 321469 h 3667125"/>
              <a:gd name="connsiteX5" fmla="*/ 4030504 w 4676775"/>
              <a:gd name="connsiteY5" fmla="*/ 1635919 h 3667125"/>
              <a:gd name="connsiteX6" fmla="*/ 201454 w 4676775"/>
              <a:gd name="connsiteY6" fmla="*/ 1635919 h 3667125"/>
              <a:gd name="connsiteX7" fmla="*/ 7144 w 4676775"/>
              <a:gd name="connsiteY7" fmla="*/ 1831181 h 3667125"/>
              <a:gd name="connsiteX8" fmla="*/ 201454 w 4676775"/>
              <a:gd name="connsiteY8" fmla="*/ 2025491 h 3667125"/>
              <a:gd name="connsiteX9" fmla="*/ 4030504 w 4676775"/>
              <a:gd name="connsiteY9" fmla="*/ 2025491 h 3667125"/>
              <a:gd name="connsiteX10" fmla="*/ 2688431 w 4676775"/>
              <a:gd name="connsiteY10" fmla="*/ 3371374 h 3667125"/>
              <a:gd name="connsiteX11" fmla="*/ 2720816 w 4676775"/>
              <a:gd name="connsiteY11" fmla="*/ 3604736 h 3667125"/>
              <a:gd name="connsiteX12" fmla="*/ 2857976 w 4676775"/>
              <a:gd name="connsiteY12" fmla="*/ 3660934 h 3667125"/>
              <a:gd name="connsiteX13" fmla="*/ 3013234 w 4676775"/>
              <a:gd name="connsiteY13" fmla="*/ 3595211 h 3667125"/>
              <a:gd name="connsiteX14" fmla="*/ 3120866 w 4676775"/>
              <a:gd name="connsiteY14" fmla="*/ 3487579 h 3667125"/>
              <a:gd name="connsiteX15" fmla="*/ 3416141 w 4676775"/>
              <a:gd name="connsiteY15" fmla="*/ 3191351 h 3667125"/>
              <a:gd name="connsiteX16" fmla="*/ 3471386 w 4676775"/>
              <a:gd name="connsiteY16" fmla="*/ 3137059 h 3667125"/>
              <a:gd name="connsiteX17" fmla="*/ 4622006 w 4676775"/>
              <a:gd name="connsiteY17" fmla="*/ 1982629 h 3667125"/>
              <a:gd name="connsiteX18" fmla="*/ 4676299 w 4676775"/>
              <a:gd name="connsiteY18" fmla="*/ 1834991 h 3667125"/>
              <a:gd name="connsiteX19" fmla="*/ 4676299 w 4676775"/>
              <a:gd name="connsiteY19" fmla="*/ 1831181 h 3667125"/>
              <a:gd name="connsiteX20" fmla="*/ 4676299 w 4676775"/>
              <a:gd name="connsiteY20" fmla="*/ 1827371 h 3667125"/>
              <a:gd name="connsiteX21" fmla="*/ 4622959 w 4676775"/>
              <a:gd name="connsiteY21" fmla="*/ 1679734 h 3667125"/>
              <a:gd name="connsiteX22" fmla="*/ 4622959 w 4676775"/>
              <a:gd name="connsiteY22" fmla="*/ 1679734 h 366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76775" h="3667125">
                <a:moveTo>
                  <a:pt x="4622959" y="1679734"/>
                </a:moveTo>
                <a:lnTo>
                  <a:pt x="3011329" y="63341"/>
                </a:lnTo>
                <a:cubicBezTo>
                  <a:pt x="2975134" y="27146"/>
                  <a:pt x="2926556" y="7144"/>
                  <a:pt x="2874169" y="7144"/>
                </a:cubicBezTo>
                <a:cubicBezTo>
                  <a:pt x="2821781" y="7144"/>
                  <a:pt x="2773204" y="27146"/>
                  <a:pt x="2736056" y="64294"/>
                </a:cubicBezTo>
                <a:cubicBezTo>
                  <a:pt x="2665571" y="134779"/>
                  <a:pt x="2658904" y="244316"/>
                  <a:pt x="2719864" y="321469"/>
                </a:cubicBezTo>
                <a:lnTo>
                  <a:pt x="4030504" y="1635919"/>
                </a:lnTo>
                <a:lnTo>
                  <a:pt x="201454" y="1635919"/>
                </a:lnTo>
                <a:cubicBezTo>
                  <a:pt x="93821" y="1635919"/>
                  <a:pt x="7144" y="1723549"/>
                  <a:pt x="7144" y="1831181"/>
                </a:cubicBezTo>
                <a:cubicBezTo>
                  <a:pt x="7144" y="1938814"/>
                  <a:pt x="93821" y="2025491"/>
                  <a:pt x="201454" y="2025491"/>
                </a:cubicBezTo>
                <a:lnTo>
                  <a:pt x="4030504" y="2025491"/>
                </a:lnTo>
                <a:lnTo>
                  <a:pt x="2688431" y="3371374"/>
                </a:lnTo>
                <a:cubicBezTo>
                  <a:pt x="2648426" y="3451384"/>
                  <a:pt x="2660809" y="3544729"/>
                  <a:pt x="2720816" y="3604736"/>
                </a:cubicBezTo>
                <a:cubicBezTo>
                  <a:pt x="2757011" y="3640931"/>
                  <a:pt x="2805589" y="3660934"/>
                  <a:pt x="2857976" y="3660934"/>
                </a:cubicBezTo>
                <a:cubicBezTo>
                  <a:pt x="2916079" y="3660934"/>
                  <a:pt x="2971324" y="3638074"/>
                  <a:pt x="3013234" y="3595211"/>
                </a:cubicBezTo>
                <a:lnTo>
                  <a:pt x="3120866" y="3487579"/>
                </a:lnTo>
                <a:lnTo>
                  <a:pt x="3416141" y="3191351"/>
                </a:lnTo>
                <a:lnTo>
                  <a:pt x="3471386" y="3137059"/>
                </a:lnTo>
                <a:lnTo>
                  <a:pt x="4622006" y="1982629"/>
                </a:lnTo>
                <a:cubicBezTo>
                  <a:pt x="4660106" y="1944529"/>
                  <a:pt x="4679156" y="1892141"/>
                  <a:pt x="4676299" y="1834991"/>
                </a:cubicBezTo>
                <a:lnTo>
                  <a:pt x="4676299" y="1831181"/>
                </a:lnTo>
                <a:lnTo>
                  <a:pt x="4676299" y="1827371"/>
                </a:lnTo>
                <a:cubicBezTo>
                  <a:pt x="4680109" y="1770221"/>
                  <a:pt x="4660106" y="1717834"/>
                  <a:pt x="4622959" y="1679734"/>
                </a:cubicBezTo>
                <a:lnTo>
                  <a:pt x="4622959" y="1679734"/>
                </a:lnTo>
                <a:close/>
              </a:path>
            </a:pathLst>
          </a:custGeom>
          <a:solidFill>
            <a:schemeClr val="bg1">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63636"/>
              </a:solidFill>
              <a:effectLst/>
              <a:uLnTx/>
              <a:uFillTx/>
              <a:latin typeface="微软雅黑"/>
              <a:ea typeface="微软雅黑"/>
              <a:cs typeface="+mn-cs"/>
            </a:endParaRPr>
          </a:p>
        </p:txBody>
      </p:sp>
    </p:spTree>
    <p:extLst>
      <p:ext uri="{BB962C8B-B14F-4D97-AF65-F5344CB8AC3E}">
        <p14:creationId xmlns:p14="http://schemas.microsoft.com/office/powerpoint/2010/main" val="391834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蓝色的天空和建筑&#10;&#10;描述已自动生成">
            <a:extLst>
              <a:ext uri="{FF2B5EF4-FFF2-40B4-BE49-F238E27FC236}">
                <a16:creationId xmlns="" xmlns:a16="http://schemas.microsoft.com/office/drawing/2014/main" id="{44AFF246-AB74-4164-A165-C3F72C2E2C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矩形 9">
            <a:extLst>
              <a:ext uri="{FF2B5EF4-FFF2-40B4-BE49-F238E27FC236}">
                <a16:creationId xmlns="" xmlns:a16="http://schemas.microsoft.com/office/drawing/2014/main" id="{B9752CE3-1A4C-401C-9BA6-51087880D8C5}"/>
              </a:ext>
            </a:extLst>
          </p:cNvPr>
          <p:cNvSpPr>
            <a:spLocks/>
          </p:cNvSpPr>
          <p:nvPr/>
        </p:nvSpPr>
        <p:spPr>
          <a:xfrm>
            <a:off x="0" y="0"/>
            <a:ext cx="12192000" cy="6858000"/>
          </a:xfrm>
          <a:prstGeom prst="rect">
            <a:avLst/>
          </a:prstGeom>
          <a:gradFill flip="none" rotWithShape="1">
            <a:gsLst>
              <a:gs pos="43622">
                <a:srgbClr val="F7FDFF">
                  <a:alpha val="63000"/>
                </a:srgbClr>
              </a:gs>
              <a:gs pos="17000">
                <a:schemeClr val="accent1">
                  <a:lumMod val="5000"/>
                  <a:lumOff val="95000"/>
                  <a:alpha val="0"/>
                </a:schemeClr>
              </a:gs>
              <a:gs pos="95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2" name="任意多边形: 形状 21">
            <a:extLst>
              <a:ext uri="{FF2B5EF4-FFF2-40B4-BE49-F238E27FC236}">
                <a16:creationId xmlns="" xmlns:a16="http://schemas.microsoft.com/office/drawing/2014/main" id="{1285DD7E-D320-4675-B25B-31EA52F18566}"/>
              </a:ext>
            </a:extLst>
          </p:cNvPr>
          <p:cNvSpPr/>
          <p:nvPr/>
        </p:nvSpPr>
        <p:spPr>
          <a:xfrm flipH="1">
            <a:off x="0" y="0"/>
            <a:ext cx="7055772" cy="6858000"/>
          </a:xfrm>
          <a:custGeom>
            <a:avLst/>
            <a:gdLst>
              <a:gd name="connsiteX0" fmla="*/ 7055772 w 7055772"/>
              <a:gd name="connsiteY0" fmla="*/ 0 h 6858000"/>
              <a:gd name="connsiteX1" fmla="*/ 739570 w 7055772"/>
              <a:gd name="connsiteY1" fmla="*/ 0 h 6858000"/>
              <a:gd name="connsiteX2" fmla="*/ 571029 w 7055772"/>
              <a:gd name="connsiteY2" fmla="*/ 324241 h 6858000"/>
              <a:gd name="connsiteX3" fmla="*/ 0 w 7055772"/>
              <a:gd name="connsiteY3" fmla="*/ 2907534 h 6858000"/>
              <a:gd name="connsiteX4" fmla="*/ 1203499 w 7055772"/>
              <a:gd name="connsiteY4" fmla="*/ 6550440 h 6858000"/>
              <a:gd name="connsiteX5" fmla="*/ 1448928 w 7055772"/>
              <a:gd name="connsiteY5" fmla="*/ 6858000 h 6858000"/>
              <a:gd name="connsiteX6" fmla="*/ 7055772 w 705577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5772" h="6858000">
                <a:moveTo>
                  <a:pt x="7055772" y="0"/>
                </a:moveTo>
                <a:lnTo>
                  <a:pt x="739570" y="0"/>
                </a:lnTo>
                <a:lnTo>
                  <a:pt x="571029" y="324241"/>
                </a:lnTo>
                <a:cubicBezTo>
                  <a:pt x="204639" y="1108952"/>
                  <a:pt x="0" y="1984345"/>
                  <a:pt x="0" y="2907534"/>
                </a:cubicBezTo>
                <a:cubicBezTo>
                  <a:pt x="0" y="4272536"/>
                  <a:pt x="447376" y="5533047"/>
                  <a:pt x="1203499" y="6550440"/>
                </a:cubicBezTo>
                <a:lnTo>
                  <a:pt x="1448928" y="6858000"/>
                </a:lnTo>
                <a:lnTo>
                  <a:pt x="7055772" y="685800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pic>
        <p:nvPicPr>
          <p:cNvPr id="39" name="图片 38">
            <a:extLst>
              <a:ext uri="{FF2B5EF4-FFF2-40B4-BE49-F238E27FC236}">
                <a16:creationId xmlns="" xmlns:a16="http://schemas.microsoft.com/office/drawing/2014/main" id="{DC79E1B5-18D6-4C67-AB2F-7CBD49E8B8D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1498" y="-817697"/>
            <a:ext cx="6858000" cy="6858000"/>
          </a:xfrm>
          <a:prstGeom prst="rect">
            <a:avLst/>
          </a:prstGeom>
        </p:spPr>
      </p:pic>
      <p:pic>
        <p:nvPicPr>
          <p:cNvPr id="26" name="Picture 2+" descr="蓝色的天空和建筑&#10;&#10;描述已自动生成">
            <a:extLst>
              <a:ext uri="{FF2B5EF4-FFF2-40B4-BE49-F238E27FC236}">
                <a16:creationId xmlns="" xmlns:a16="http://schemas.microsoft.com/office/drawing/2014/main" id="{0F6B1148-0A6A-455C-BB8F-89C515DEF93F}"/>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ackgroundRemoval t="12408" b="99212" l="16640" r="78375">
                        <a14:foregroundMark x1="49283" y1="71738" x2="45755" y2="90300"/>
                        <a14:foregroundMark x1="45755" y1="90300" x2="40041" y2="99212"/>
                        <a14:foregroundMark x1="40041" y1="99212" x2="40041" y2="99212"/>
                        <a14:foregroundMark x1="52993" y1="62186" x2="51081" y2="68242"/>
                        <a14:foregroundMark x1="51081" y1="68242" x2="45755" y2="78779"/>
                        <a14:foregroundMark x1="45755" y1="78779" x2="44070" y2="85130"/>
                        <a14:foregroundMark x1="44070" y1="85130" x2="41543" y2="89857"/>
                        <a14:foregroundMark x1="41543" y1="89857" x2="40929" y2="94535"/>
                        <a14:foregroundMark x1="50080" y1="69818" x2="48236" y2="74151"/>
                        <a14:foregroundMark x1="48805" y1="71393" x2="47189" y2="77893"/>
                        <a14:foregroundMark x1="47189" y1="77893" x2="45982" y2="80453"/>
                        <a14:backgroundMark x1="47189" y1="48597" x2="23310" y2="91728"/>
                      </a14:backgroundRemoval>
                    </a14:imgEffect>
                  </a14:imgLayer>
                </a14:imgProps>
              </a:ext>
              <a:ext uri="{28A0092B-C50C-407E-A947-70E740481C1C}">
                <a14:useLocalDpi xmlns:a14="http://schemas.microsoft.com/office/drawing/2010/main"/>
              </a:ext>
            </a:extLst>
          </a:blip>
          <a:srcRect l="34242" t="16957" r="13899" b="3044"/>
          <a:stretch/>
        </p:blipFill>
        <p:spPr>
          <a:xfrm>
            <a:off x="3998938" y="1016000"/>
            <a:ext cx="8193061" cy="5841999"/>
          </a:xfrm>
          <a:prstGeom prst="rect">
            <a:avLst/>
          </a:prstGeom>
        </p:spPr>
      </p:pic>
      <p:grpSp>
        <p:nvGrpSpPr>
          <p:cNvPr id="23" name="组合 22">
            <a:extLst>
              <a:ext uri="{FF2B5EF4-FFF2-40B4-BE49-F238E27FC236}">
                <a16:creationId xmlns="" xmlns:a16="http://schemas.microsoft.com/office/drawing/2014/main" id="{A1B9F838-CAE3-4853-8AD3-B9D8EB8B31EA}"/>
              </a:ext>
            </a:extLst>
          </p:cNvPr>
          <p:cNvGrpSpPr/>
          <p:nvPr/>
        </p:nvGrpSpPr>
        <p:grpSpPr>
          <a:xfrm>
            <a:off x="614390" y="2130886"/>
            <a:ext cx="6226769" cy="1010405"/>
            <a:chOff x="759780" y="1622879"/>
            <a:chExt cx="6226769" cy="1010405"/>
          </a:xfrm>
        </p:grpSpPr>
        <p:sp>
          <p:nvSpPr>
            <p:cNvPr id="5" name="文本框 4">
              <a:extLst>
                <a:ext uri="{FF2B5EF4-FFF2-40B4-BE49-F238E27FC236}">
                  <a16:creationId xmlns="" xmlns:a16="http://schemas.microsoft.com/office/drawing/2014/main" id="{C2EED20F-5C85-42DE-B89A-491CC73E67D6}"/>
                </a:ext>
              </a:extLst>
            </p:cNvPr>
            <p:cNvSpPr txBox="1"/>
            <p:nvPr>
              <p:custDataLst>
                <p:tags r:id="rId2"/>
              </p:custDataLst>
            </p:nvPr>
          </p:nvSpPr>
          <p:spPr>
            <a:xfrm>
              <a:off x="759780" y="1622879"/>
              <a:ext cx="6226769" cy="830997"/>
            </a:xfrm>
            <a:prstGeom prst="rect">
              <a:avLst/>
            </a:prstGeom>
            <a:noFill/>
            <a:effectLst/>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b="1" dirty="0">
                  <a:solidFill>
                    <a:srgbClr val="00B1E7"/>
                  </a:solidFill>
                  <a:latin typeface="微软雅黑" panose="020B0503020204020204" pitchFamily="34" charset="-122"/>
                  <a:ea typeface="微软雅黑" panose="020B0503020204020204" pitchFamily="34" charset="-122"/>
                  <a:sym typeface="微软雅黑" panose="020B0503020204020204" pitchFamily="34" charset="-122"/>
                </a:rPr>
                <a:t>一群人才能成就大事</a:t>
              </a:r>
              <a:endParaRPr kumimoji="0" lang="zh-CN" altLang="en-US" sz="5400" b="1" i="0" u="none" strike="noStrike" kern="1200" cap="none" spc="0" normalizeH="0" baseline="0" noProof="0" dirty="0">
                <a:ln>
                  <a:noFill/>
                </a:ln>
                <a:solidFill>
                  <a:srgbClr val="00B1E7"/>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文本框 7">
              <a:extLst>
                <a:ext uri="{FF2B5EF4-FFF2-40B4-BE49-F238E27FC236}">
                  <a16:creationId xmlns="" xmlns:a16="http://schemas.microsoft.com/office/drawing/2014/main" id="{C12EFF5B-0AD4-4A7B-9EEA-65297CF182AB}"/>
                </a:ext>
              </a:extLst>
            </p:cNvPr>
            <p:cNvSpPr txBox="1"/>
            <p:nvPr>
              <p:custDataLst>
                <p:tags r:id="rId3"/>
              </p:custDataLst>
            </p:nvPr>
          </p:nvSpPr>
          <p:spPr>
            <a:xfrm>
              <a:off x="781979" y="2453876"/>
              <a:ext cx="6069012" cy="179408"/>
            </a:xfrm>
            <a:prstGeom prst="rect">
              <a:avLst/>
            </a:prstGeom>
            <a:noFill/>
            <a:effectLst/>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66" b="0" i="0" u="none" strike="noStrike" kern="1200" cap="none" spc="0" normalizeH="0" baseline="0" noProof="0" dirty="0">
                  <a:ln>
                    <a:noFill/>
                  </a:ln>
                  <a:solidFill>
                    <a:srgbClr val="00B1E7"/>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HOW TO BE THE CORE OF THE TEAM</a:t>
              </a:r>
              <a:endParaRPr kumimoji="0" lang="zh-CN" altLang="en-US" sz="1166" b="0" i="0" u="none" strike="noStrike" kern="1200" cap="none" spc="0" normalizeH="0" baseline="0" noProof="0" dirty="0">
                <a:ln>
                  <a:noFill/>
                </a:ln>
                <a:solidFill>
                  <a:srgbClr val="00B1E7"/>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endParaRPr>
            </a:p>
          </p:txBody>
        </p:sp>
      </p:grpSp>
      <p:grpSp>
        <p:nvGrpSpPr>
          <p:cNvPr id="40" name="组合 39">
            <a:extLst>
              <a:ext uri="{FF2B5EF4-FFF2-40B4-BE49-F238E27FC236}">
                <a16:creationId xmlns="" xmlns:a16="http://schemas.microsoft.com/office/drawing/2014/main" id="{3FA0730B-8E1D-43DD-ACFA-BA0E9C7B8FCB}"/>
              </a:ext>
            </a:extLst>
          </p:cNvPr>
          <p:cNvGrpSpPr/>
          <p:nvPr/>
        </p:nvGrpSpPr>
        <p:grpSpPr>
          <a:xfrm>
            <a:off x="614390" y="3297660"/>
            <a:ext cx="1963710" cy="474436"/>
            <a:chOff x="1017615" y="2953218"/>
            <a:chExt cx="1963710" cy="419979"/>
          </a:xfrm>
        </p:grpSpPr>
        <p:sp>
          <p:nvSpPr>
            <p:cNvPr id="28" name="矩形: 圆角 27">
              <a:extLst>
                <a:ext uri="{FF2B5EF4-FFF2-40B4-BE49-F238E27FC236}">
                  <a16:creationId xmlns="" xmlns:a16="http://schemas.microsoft.com/office/drawing/2014/main" id="{7750A87B-C614-4137-9D32-EF00DE46ADB5}"/>
                </a:ext>
              </a:extLst>
            </p:cNvPr>
            <p:cNvSpPr/>
            <p:nvPr/>
          </p:nvSpPr>
          <p:spPr>
            <a:xfrm>
              <a:off x="1017615" y="2953218"/>
              <a:ext cx="1963710" cy="41997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 name="文本框 6">
              <a:extLst>
                <a:ext uri="{FF2B5EF4-FFF2-40B4-BE49-F238E27FC236}">
                  <a16:creationId xmlns="" xmlns:a16="http://schemas.microsoft.com/office/drawing/2014/main" id="{CF0E8480-CE34-40F4-828C-DF9363D37929}"/>
                </a:ext>
              </a:extLst>
            </p:cNvPr>
            <p:cNvSpPr txBox="1"/>
            <p:nvPr>
              <p:custDataLst>
                <p:tags r:id="rId1"/>
              </p:custDataLst>
            </p:nvPr>
          </p:nvSpPr>
          <p:spPr>
            <a:xfrm>
              <a:off x="1146738" y="3013130"/>
              <a:ext cx="1692771" cy="299694"/>
            </a:xfrm>
            <a:prstGeom prst="rect">
              <a:avLst/>
            </a:prstGeom>
            <a:noFill/>
            <a:effectLst/>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众人齐泰山移</a:t>
              </a:r>
            </a:p>
          </p:txBody>
        </p:sp>
      </p:grpSp>
      <p:sp>
        <p:nvSpPr>
          <p:cNvPr id="31" name="文本框 30">
            <a:extLst>
              <a:ext uri="{FF2B5EF4-FFF2-40B4-BE49-F238E27FC236}">
                <a16:creationId xmlns="" xmlns:a16="http://schemas.microsoft.com/office/drawing/2014/main" id="{DF5F7217-4F79-4B46-A175-649D8FE3A5C3}"/>
              </a:ext>
            </a:extLst>
          </p:cNvPr>
          <p:cNvSpPr txBox="1"/>
          <p:nvPr/>
        </p:nvSpPr>
        <p:spPr>
          <a:xfrm>
            <a:off x="528167" y="4387472"/>
            <a:ext cx="2233304" cy="406650"/>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1000"/>
              </a:spcAft>
              <a:buClrTx/>
              <a:buSzTx/>
              <a:buFontTx/>
              <a:buNone/>
              <a:tabLst/>
              <a:defRPr/>
            </a:pPr>
            <a:r>
              <a:rPr kumimoji="0" lang="zh-CN" altLang="en-US" sz="1800" b="0" i="0" u="none" strike="noStrike" kern="1200" cap="none" spc="0" normalizeH="0" baseline="0" noProof="0" dirty="0">
                <a:ln>
                  <a:noFill/>
                </a:ln>
                <a:solidFill>
                  <a:srgbClr val="94D9F8"/>
                </a:solidFill>
                <a:effectLst/>
                <a:uLnTx/>
                <a:uFillTx/>
                <a:latin typeface="阿里巴巴普惠体 R"/>
                <a:ea typeface="阿里巴巴普惠体 R"/>
                <a:cs typeface="+mn-cs"/>
              </a:rPr>
              <a:t>微信公众号：</a:t>
            </a:r>
            <a:r>
              <a:rPr kumimoji="0" lang="zh-CN" altLang="en-US" sz="1800" b="1" i="0" u="none" strike="noStrike" kern="1200" cap="none" spc="0" normalizeH="0" baseline="0" noProof="0" dirty="0">
                <a:ln>
                  <a:noFill/>
                </a:ln>
                <a:solidFill>
                  <a:srgbClr val="94D9F8"/>
                </a:solidFill>
                <a:effectLst/>
                <a:uLnTx/>
                <a:uFillTx/>
                <a:latin typeface="阿里巴巴普惠体 B"/>
                <a:ea typeface="阿里巴巴普惠体 B"/>
                <a:cs typeface="+mn-cs"/>
              </a:rPr>
              <a:t>向天歌</a:t>
            </a:r>
          </a:p>
        </p:txBody>
      </p:sp>
      <p:grpSp>
        <p:nvGrpSpPr>
          <p:cNvPr id="41" name="组合 40">
            <a:extLst>
              <a:ext uri="{FF2B5EF4-FFF2-40B4-BE49-F238E27FC236}">
                <a16:creationId xmlns="" xmlns:a16="http://schemas.microsoft.com/office/drawing/2014/main" id="{3464D92B-C69D-4D1A-9AC9-6CB85BF5ED94}"/>
              </a:ext>
            </a:extLst>
          </p:cNvPr>
          <p:cNvGrpSpPr/>
          <p:nvPr/>
        </p:nvGrpSpPr>
        <p:grpSpPr>
          <a:xfrm>
            <a:off x="649313" y="6396881"/>
            <a:ext cx="268287" cy="114300"/>
            <a:chOff x="-990600" y="-406400"/>
            <a:chExt cx="268287" cy="114300"/>
          </a:xfrm>
        </p:grpSpPr>
        <p:cxnSp>
          <p:nvCxnSpPr>
            <p:cNvPr id="42" name="直接连接符 41">
              <a:extLst>
                <a:ext uri="{FF2B5EF4-FFF2-40B4-BE49-F238E27FC236}">
                  <a16:creationId xmlns="" xmlns:a16="http://schemas.microsoft.com/office/drawing/2014/main" id="{9BDA1ABB-0A73-40D8-9B3E-3BD209021304}"/>
                </a:ext>
              </a:extLst>
            </p:cNvPr>
            <p:cNvCxnSpPr>
              <a:cxnSpLocks/>
            </p:cNvCxnSpPr>
            <p:nvPr/>
          </p:nvCxnSpPr>
          <p:spPr>
            <a:xfrm>
              <a:off x="-990600" y="-40640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4225E77C-92B2-46F9-BC26-2E0C7FAAF65C}"/>
                </a:ext>
              </a:extLst>
            </p:cNvPr>
            <p:cNvCxnSpPr>
              <a:cxnSpLocks/>
            </p:cNvCxnSpPr>
            <p:nvPr/>
          </p:nvCxnSpPr>
          <p:spPr>
            <a:xfrm>
              <a:off x="-990600" y="-34925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E45CC299-31FB-4014-8BD4-1E6DAB5BC71B}"/>
                </a:ext>
              </a:extLst>
            </p:cNvPr>
            <p:cNvCxnSpPr>
              <a:cxnSpLocks/>
            </p:cNvCxnSpPr>
            <p:nvPr/>
          </p:nvCxnSpPr>
          <p:spPr>
            <a:xfrm>
              <a:off x="-990600" y="-29210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grpSp>
      <p:pic>
        <p:nvPicPr>
          <p:cNvPr id="46" name="图形 45">
            <a:extLst>
              <a:ext uri="{FF2B5EF4-FFF2-40B4-BE49-F238E27FC236}">
                <a16:creationId xmlns="" xmlns:a16="http://schemas.microsoft.com/office/drawing/2014/main" id="{12C92E13-D5CC-40E1-BE1F-57753FFEC3E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649313" y="403969"/>
            <a:ext cx="1090580" cy="514464"/>
          </a:xfrm>
          <a:prstGeom prst="rect">
            <a:avLst/>
          </a:prstGeom>
        </p:spPr>
      </p:pic>
    </p:spTree>
    <p:extLst>
      <p:ext uri="{BB962C8B-B14F-4D97-AF65-F5344CB8AC3E}">
        <p14:creationId xmlns:p14="http://schemas.microsoft.com/office/powerpoint/2010/main" val="3205786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C74BCBCF-6FC1-44D6-B09F-2F952CA7BE19}"/>
              </a:ext>
            </a:extLst>
          </p:cNvPr>
          <p:cNvPicPr>
            <a:picLocks noChangeAspect="1"/>
          </p:cNvPicPr>
          <p:nvPr/>
        </p:nvPicPr>
        <p:blipFill>
          <a:blip r:embed="rId2">
            <a:extLst>
              <a:ext uri="{BEBA8EAE-BF5A-486C-A8C5-ECC9F3942E4B}">
                <a14:imgProps xmlns:a14="http://schemas.microsoft.com/office/drawing/2010/main">
                  <a14:imgLayer r:embed="rId3">
                    <a14:imgEffect>
                      <a14:artisticFilmGrain grainSize="10"/>
                    </a14:imgEffect>
                  </a14:imgLayer>
                </a14:imgProps>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30575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6586" y="3244334"/>
            <a:ext cx="5194371" cy="1477328"/>
          </a:xfrm>
          <a:prstGeom prst="rect">
            <a:avLst/>
          </a:prstGeom>
        </p:spPr>
        <p:txBody>
          <a:bodyPr wrap="none">
            <a:spAutoFit/>
          </a:bodyPr>
          <a:lstStyle/>
          <a:p>
            <a:r>
              <a:rPr lang="zh-CN" altLang="en-US" dirty="0">
                <a:hlinkClick r:id="rId2"/>
              </a:rPr>
              <a:t>向天歌演</a:t>
            </a:r>
            <a:r>
              <a:rPr lang="zh-CN" altLang="en-US" dirty="0" smtClean="0">
                <a:hlinkClick r:id="rId2"/>
              </a:rPr>
              <a:t>示</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524723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756F29C8-4743-4F24-BCD5-37B3BFDA9A44}"/>
              </a:ext>
            </a:extLst>
          </p:cNvPr>
          <p:cNvSpPr txBox="1"/>
          <p:nvPr/>
        </p:nvSpPr>
        <p:spPr>
          <a:xfrm>
            <a:off x="7645332" y="568705"/>
            <a:ext cx="4243469" cy="1200329"/>
          </a:xfrm>
          <a:prstGeom prst="rect">
            <a:avLst/>
          </a:prstGeom>
          <a:noFill/>
        </p:spPr>
        <p:txBody>
          <a:bodyPr wrap="none" rtlCol="0">
            <a:spAutoFit/>
          </a:bodyPr>
          <a:lstStyle/>
          <a:p>
            <a:r>
              <a:rPr lang="en-US" altLang="zh-CN" sz="7200" spc="100" dirty="0">
                <a:solidFill>
                  <a:srgbClr val="94D9F8">
                    <a:alpha val="56000"/>
                  </a:srgbClr>
                </a:solidFill>
                <a:latin typeface="+mj-ea"/>
                <a:ea typeface="+mj-ea"/>
              </a:rPr>
              <a:t>Contents</a:t>
            </a:r>
          </a:p>
        </p:txBody>
      </p:sp>
      <p:grpSp>
        <p:nvGrpSpPr>
          <p:cNvPr id="8" name="组合 7">
            <a:extLst>
              <a:ext uri="{FF2B5EF4-FFF2-40B4-BE49-F238E27FC236}">
                <a16:creationId xmlns="" xmlns:a16="http://schemas.microsoft.com/office/drawing/2014/main" id="{18646313-273B-4F99-99AC-4FCF0BA41386}"/>
              </a:ext>
            </a:extLst>
          </p:cNvPr>
          <p:cNvGrpSpPr/>
          <p:nvPr/>
        </p:nvGrpSpPr>
        <p:grpSpPr>
          <a:xfrm>
            <a:off x="1099421" y="797233"/>
            <a:ext cx="3015380" cy="991106"/>
            <a:chOff x="1099421" y="904014"/>
            <a:chExt cx="3015380" cy="991106"/>
          </a:xfrm>
        </p:grpSpPr>
        <p:sp>
          <p:nvSpPr>
            <p:cNvPr id="7" name="矩形: 圆角 6">
              <a:extLst>
                <a:ext uri="{FF2B5EF4-FFF2-40B4-BE49-F238E27FC236}">
                  <a16:creationId xmlns="" xmlns:a16="http://schemas.microsoft.com/office/drawing/2014/main" id="{5A083B18-C5E3-48DF-BCB9-E77F10565F42}"/>
                </a:ext>
              </a:extLst>
            </p:cNvPr>
            <p:cNvSpPr/>
            <p:nvPr/>
          </p:nvSpPr>
          <p:spPr>
            <a:xfrm>
              <a:off x="1099421" y="904014"/>
              <a:ext cx="3015380" cy="991106"/>
            </a:xfrm>
            <a:prstGeom prst="roundRect">
              <a:avLst>
                <a:gd name="adj" fmla="val 151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 name="文本框 2">
              <a:extLst>
                <a:ext uri="{FF2B5EF4-FFF2-40B4-BE49-F238E27FC236}">
                  <a16:creationId xmlns="" xmlns:a16="http://schemas.microsoft.com/office/drawing/2014/main" id="{5757438C-1B77-442B-B092-449B3A7E16E2}"/>
                </a:ext>
              </a:extLst>
            </p:cNvPr>
            <p:cNvSpPr txBox="1"/>
            <p:nvPr/>
          </p:nvSpPr>
          <p:spPr>
            <a:xfrm>
              <a:off x="1302907" y="1003119"/>
              <a:ext cx="2608406" cy="830997"/>
            </a:xfrm>
            <a:prstGeom prst="rect">
              <a:avLst/>
            </a:prstGeom>
            <a:noFill/>
          </p:spPr>
          <p:txBody>
            <a:bodyPr wrap="none" rtlCol="0">
              <a:spAutoFit/>
            </a:bodyPr>
            <a:lstStyle/>
            <a:p>
              <a:r>
                <a:rPr lang="zh-CN" altLang="en-US" sz="4800" b="1" dirty="0">
                  <a:solidFill>
                    <a:schemeClr val="bg1"/>
                  </a:solidFill>
                  <a:latin typeface="+mj-ea"/>
                  <a:ea typeface="+mj-ea"/>
                </a:rPr>
                <a:t>课程大纲</a:t>
              </a:r>
            </a:p>
          </p:txBody>
        </p:sp>
      </p:grpSp>
      <p:grpSp>
        <p:nvGrpSpPr>
          <p:cNvPr id="36" name="组合 35">
            <a:extLst>
              <a:ext uri="{FF2B5EF4-FFF2-40B4-BE49-F238E27FC236}">
                <a16:creationId xmlns="" xmlns:a16="http://schemas.microsoft.com/office/drawing/2014/main" id="{4293C4DA-D48F-4992-A38F-3473093A152B}"/>
              </a:ext>
            </a:extLst>
          </p:cNvPr>
          <p:cNvGrpSpPr/>
          <p:nvPr/>
        </p:nvGrpSpPr>
        <p:grpSpPr>
          <a:xfrm>
            <a:off x="1429857" y="2384244"/>
            <a:ext cx="8536347" cy="2709273"/>
            <a:chOff x="1429857" y="2479192"/>
            <a:chExt cx="8536347" cy="2709273"/>
          </a:xfrm>
        </p:grpSpPr>
        <p:grpSp>
          <p:nvGrpSpPr>
            <p:cNvPr id="32" name="组合 31">
              <a:extLst>
                <a:ext uri="{FF2B5EF4-FFF2-40B4-BE49-F238E27FC236}">
                  <a16:creationId xmlns="" xmlns:a16="http://schemas.microsoft.com/office/drawing/2014/main" id="{57CC0913-EB30-4757-A088-183504DFE679}"/>
                </a:ext>
              </a:extLst>
            </p:cNvPr>
            <p:cNvGrpSpPr/>
            <p:nvPr/>
          </p:nvGrpSpPr>
          <p:grpSpPr>
            <a:xfrm>
              <a:off x="1429857" y="2479192"/>
              <a:ext cx="4056071" cy="1125372"/>
              <a:chOff x="1706082" y="2564917"/>
              <a:chExt cx="4056071" cy="1125372"/>
            </a:xfrm>
          </p:grpSpPr>
          <p:sp>
            <p:nvSpPr>
              <p:cNvPr id="10" name="文本框 9">
                <a:extLst>
                  <a:ext uri="{FF2B5EF4-FFF2-40B4-BE49-F238E27FC236}">
                    <a16:creationId xmlns="" xmlns:a16="http://schemas.microsoft.com/office/drawing/2014/main" id="{824B0238-A035-480C-9D7D-45278C9A14A4}"/>
                  </a:ext>
                </a:extLst>
              </p:cNvPr>
              <p:cNvSpPr txBox="1"/>
              <p:nvPr/>
            </p:nvSpPr>
            <p:spPr>
              <a:xfrm>
                <a:off x="2607110" y="2623139"/>
                <a:ext cx="1714380" cy="492443"/>
              </a:xfrm>
              <a:prstGeom prst="rect">
                <a:avLst/>
              </a:prstGeom>
              <a:noFill/>
            </p:spPr>
            <p:txBody>
              <a:bodyPr wrap="none" lIns="0" tIns="0" rIns="0" bIns="0" rtlCol="0">
                <a:spAutoFit/>
              </a:bodyPr>
              <a:lstStyle/>
              <a:p>
                <a:pPr algn="l"/>
                <a:r>
                  <a:rPr lang="en-US" altLang="zh-CN" sz="3200" b="1" dirty="0">
                    <a:solidFill>
                      <a:schemeClr val="accent1"/>
                    </a:solidFill>
                    <a:latin typeface="微软雅黑" panose="020B0503020204020204" pitchFamily="34" charset="-122"/>
                    <a:ea typeface="微软雅黑" panose="020B0503020204020204" pitchFamily="34" charset="-122"/>
                  </a:rPr>
                  <a:t>PART 01</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5F0B0B52-A61D-4609-8799-2F07DF307021}"/>
                  </a:ext>
                </a:extLst>
              </p:cNvPr>
              <p:cNvSpPr txBox="1"/>
              <p:nvPr/>
            </p:nvSpPr>
            <p:spPr>
              <a:xfrm>
                <a:off x="2607111" y="3167710"/>
                <a:ext cx="3155042"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dirty="0">
                  <a:solidFill>
                    <a:schemeClr val="tx1"/>
                  </a:solidFill>
                </a:endParaRPr>
              </a:p>
            </p:txBody>
          </p:sp>
          <p:sp>
            <p:nvSpPr>
              <p:cNvPr id="25" name="文本框 24">
                <a:extLst>
                  <a:ext uri="{FF2B5EF4-FFF2-40B4-BE49-F238E27FC236}">
                    <a16:creationId xmlns="" xmlns:a16="http://schemas.microsoft.com/office/drawing/2014/main" id="{08985438-DC1E-4A0C-A380-164FC1BAF801}"/>
                  </a:ext>
                </a:extLst>
              </p:cNvPr>
              <p:cNvSpPr txBox="1"/>
              <p:nvPr/>
            </p:nvSpPr>
            <p:spPr>
              <a:xfrm>
                <a:off x="1706082" y="2564917"/>
                <a:ext cx="759823" cy="738664"/>
              </a:xfrm>
              <a:prstGeom prst="rect">
                <a:avLst/>
              </a:prstGeom>
              <a:noFill/>
            </p:spPr>
            <p:txBody>
              <a:bodyPr wrap="none" lIns="0" tIns="0" rIns="0" bIns="0" rtlCol="0">
                <a:spAutoFit/>
              </a:bodyPr>
              <a:lstStyle/>
              <a:p>
                <a:pPr algn="l"/>
                <a:r>
                  <a:rPr lang="en-US" altLang="zh-CN" sz="4800" b="1" dirty="0">
                    <a:solidFill>
                      <a:srgbClr val="94D9F8">
                        <a:alpha val="30000"/>
                      </a:srgbClr>
                    </a:solidFill>
                    <a:latin typeface="微软雅黑" panose="020B0503020204020204" pitchFamily="34" charset="-122"/>
                    <a:ea typeface="微软雅黑" panose="020B0503020204020204" pitchFamily="34" charset="-122"/>
                  </a:rPr>
                  <a:t>01</a:t>
                </a:r>
                <a:endParaRPr lang="zh-CN" altLang="en-US" sz="4800" b="1" dirty="0">
                  <a:solidFill>
                    <a:srgbClr val="94D9F8">
                      <a:alpha val="30000"/>
                    </a:srgb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 xmlns:a16="http://schemas.microsoft.com/office/drawing/2014/main" id="{2B0D256A-022F-440F-9BAE-701E3979F43A}"/>
                </a:ext>
              </a:extLst>
            </p:cNvPr>
            <p:cNvGrpSpPr/>
            <p:nvPr/>
          </p:nvGrpSpPr>
          <p:grpSpPr>
            <a:xfrm>
              <a:off x="5910133" y="2479192"/>
              <a:ext cx="4056071" cy="1125372"/>
              <a:chOff x="5828139" y="2564917"/>
              <a:chExt cx="4056071" cy="1125372"/>
            </a:xfrm>
          </p:grpSpPr>
          <p:sp>
            <p:nvSpPr>
              <p:cNvPr id="14" name="文本框 13">
                <a:extLst>
                  <a:ext uri="{FF2B5EF4-FFF2-40B4-BE49-F238E27FC236}">
                    <a16:creationId xmlns="" xmlns:a16="http://schemas.microsoft.com/office/drawing/2014/main" id="{FCA691E9-E73A-4EC5-8744-540411EE752A}"/>
                  </a:ext>
                </a:extLst>
              </p:cNvPr>
              <p:cNvSpPr txBox="1"/>
              <p:nvPr/>
            </p:nvSpPr>
            <p:spPr>
              <a:xfrm>
                <a:off x="6729167" y="2623139"/>
                <a:ext cx="1668342" cy="492443"/>
              </a:xfrm>
              <a:prstGeom prst="rect">
                <a:avLst/>
              </a:prstGeom>
              <a:noFill/>
            </p:spPr>
            <p:txBody>
              <a:bodyPr wrap="none" lIns="0" tIns="0" rIns="0" bIns="0" rtlCol="0">
                <a:spAutoFit/>
              </a:bodyPr>
              <a:lstStyle/>
              <a:p>
                <a:pPr algn="l"/>
                <a:r>
                  <a:rPr lang="en-US" altLang="zh-CN" sz="3200" b="1" dirty="0">
                    <a:solidFill>
                      <a:schemeClr val="accent1"/>
                    </a:solidFill>
                    <a:latin typeface="思源黑体 Heavy" panose="020B0A00000000000000" pitchFamily="34" charset="-122"/>
                    <a:ea typeface="思源黑体 Heavy" panose="020B0A00000000000000" pitchFamily="34" charset="-122"/>
                  </a:rPr>
                  <a:t>PART 02</a:t>
                </a:r>
                <a:endParaRPr lang="zh-CN" altLang="en-US" sz="3200" b="1" dirty="0">
                  <a:solidFill>
                    <a:schemeClr val="accent1"/>
                  </a:solidFill>
                  <a:latin typeface="思源黑体 Heavy" panose="020B0A00000000000000" pitchFamily="34" charset="-122"/>
                  <a:ea typeface="思源黑体 Heavy" panose="020B0A00000000000000" pitchFamily="34" charset="-122"/>
                </a:endParaRPr>
              </a:p>
            </p:txBody>
          </p:sp>
          <p:sp>
            <p:nvSpPr>
              <p:cNvPr id="16" name="文本框 15">
                <a:extLst>
                  <a:ext uri="{FF2B5EF4-FFF2-40B4-BE49-F238E27FC236}">
                    <a16:creationId xmlns="" xmlns:a16="http://schemas.microsoft.com/office/drawing/2014/main" id="{D9CA6E2E-89B4-4AD6-8CC3-C73B13229417}"/>
                  </a:ext>
                </a:extLst>
              </p:cNvPr>
              <p:cNvSpPr txBox="1"/>
              <p:nvPr/>
            </p:nvSpPr>
            <p:spPr>
              <a:xfrm>
                <a:off x="6729168" y="3167710"/>
                <a:ext cx="3155042"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dirty="0">
                  <a:solidFill>
                    <a:schemeClr val="tx1"/>
                  </a:solidFill>
                </a:endParaRPr>
              </a:p>
            </p:txBody>
          </p:sp>
          <p:sp>
            <p:nvSpPr>
              <p:cNvPr id="26" name="文本框 25">
                <a:extLst>
                  <a:ext uri="{FF2B5EF4-FFF2-40B4-BE49-F238E27FC236}">
                    <a16:creationId xmlns="" xmlns:a16="http://schemas.microsoft.com/office/drawing/2014/main" id="{30BFB025-A6CD-48AC-A830-F30911B05852}"/>
                  </a:ext>
                </a:extLst>
              </p:cNvPr>
              <p:cNvSpPr txBox="1"/>
              <p:nvPr/>
            </p:nvSpPr>
            <p:spPr>
              <a:xfrm>
                <a:off x="5828139" y="2564917"/>
                <a:ext cx="750205" cy="738664"/>
              </a:xfrm>
              <a:prstGeom prst="rect">
                <a:avLst/>
              </a:prstGeom>
              <a:noFill/>
            </p:spPr>
            <p:txBody>
              <a:bodyPr wrap="none" lIns="0" tIns="0" rIns="0" bIns="0" rtlCol="0">
                <a:spAutoFit/>
              </a:bodyPr>
              <a:lstStyle/>
              <a:p>
                <a:pPr algn="l"/>
                <a:r>
                  <a:rPr lang="en-US" altLang="zh-CN" sz="4800" b="1" dirty="0">
                    <a:solidFill>
                      <a:srgbClr val="94D9F8">
                        <a:alpha val="30000"/>
                      </a:srgbClr>
                    </a:solidFill>
                    <a:latin typeface="思源黑体 Heavy" panose="020B0A00000000000000" pitchFamily="34" charset="-122"/>
                    <a:ea typeface="思源黑体 Heavy" panose="020B0A00000000000000" pitchFamily="34" charset="-122"/>
                  </a:rPr>
                  <a:t>02</a:t>
                </a:r>
                <a:endParaRPr lang="zh-CN" altLang="en-US" sz="4800" b="1" dirty="0">
                  <a:solidFill>
                    <a:srgbClr val="94D9F8">
                      <a:alpha val="30000"/>
                    </a:srgbClr>
                  </a:solidFill>
                  <a:latin typeface="思源黑体 Heavy" panose="020B0A00000000000000" pitchFamily="34" charset="-122"/>
                  <a:ea typeface="思源黑体 Heavy" panose="020B0A00000000000000" pitchFamily="34" charset="-122"/>
                </a:endParaRPr>
              </a:p>
            </p:txBody>
          </p:sp>
        </p:grpSp>
        <p:grpSp>
          <p:nvGrpSpPr>
            <p:cNvPr id="31" name="组合 30">
              <a:extLst>
                <a:ext uri="{FF2B5EF4-FFF2-40B4-BE49-F238E27FC236}">
                  <a16:creationId xmlns="" xmlns:a16="http://schemas.microsoft.com/office/drawing/2014/main" id="{D276139A-238E-40CF-858B-923BABE54FD7}"/>
                </a:ext>
              </a:extLst>
            </p:cNvPr>
            <p:cNvGrpSpPr/>
            <p:nvPr/>
          </p:nvGrpSpPr>
          <p:grpSpPr>
            <a:xfrm>
              <a:off x="1429857" y="4063093"/>
              <a:ext cx="4056071" cy="1125372"/>
              <a:chOff x="1706082" y="4088917"/>
              <a:chExt cx="4056071" cy="1125372"/>
            </a:xfrm>
          </p:grpSpPr>
          <p:sp>
            <p:nvSpPr>
              <p:cNvPr id="18" name="文本框 17">
                <a:extLst>
                  <a:ext uri="{FF2B5EF4-FFF2-40B4-BE49-F238E27FC236}">
                    <a16:creationId xmlns="" xmlns:a16="http://schemas.microsoft.com/office/drawing/2014/main" id="{6C70FDF4-0C53-4C0E-81BD-3B0F5F9A78EA}"/>
                  </a:ext>
                </a:extLst>
              </p:cNvPr>
              <p:cNvSpPr txBox="1"/>
              <p:nvPr/>
            </p:nvSpPr>
            <p:spPr>
              <a:xfrm>
                <a:off x="2607110" y="4147139"/>
                <a:ext cx="1714380" cy="492443"/>
              </a:xfrm>
              <a:prstGeom prst="rect">
                <a:avLst/>
              </a:prstGeom>
              <a:noFill/>
            </p:spPr>
            <p:txBody>
              <a:bodyPr wrap="none" lIns="0" tIns="0" rIns="0" bIns="0" rtlCol="0">
                <a:spAutoFit/>
              </a:bodyPr>
              <a:lstStyle/>
              <a:p>
                <a:pPr algn="l"/>
                <a:r>
                  <a:rPr lang="en-US" altLang="zh-CN" sz="3200" b="1" dirty="0">
                    <a:solidFill>
                      <a:schemeClr val="accent1"/>
                    </a:solidFill>
                    <a:latin typeface="微软雅黑" panose="020B0503020204020204" pitchFamily="34" charset="-122"/>
                    <a:ea typeface="微软雅黑" panose="020B0503020204020204" pitchFamily="34" charset="-122"/>
                  </a:rPr>
                  <a:t>PART 03</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 xmlns:a16="http://schemas.microsoft.com/office/drawing/2014/main" id="{DD5DBF0A-F691-4704-8C70-B0586FE3794F}"/>
                  </a:ext>
                </a:extLst>
              </p:cNvPr>
              <p:cNvSpPr txBox="1"/>
              <p:nvPr/>
            </p:nvSpPr>
            <p:spPr>
              <a:xfrm>
                <a:off x="2607111" y="4691710"/>
                <a:ext cx="3155042"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dirty="0">
                  <a:solidFill>
                    <a:schemeClr val="tx1"/>
                  </a:solidFill>
                </a:endParaRPr>
              </a:p>
            </p:txBody>
          </p:sp>
          <p:sp>
            <p:nvSpPr>
              <p:cNvPr id="27" name="文本框 26">
                <a:extLst>
                  <a:ext uri="{FF2B5EF4-FFF2-40B4-BE49-F238E27FC236}">
                    <a16:creationId xmlns="" xmlns:a16="http://schemas.microsoft.com/office/drawing/2014/main" id="{124755BD-5F32-468A-8D85-AE24C3E79FD9}"/>
                  </a:ext>
                </a:extLst>
              </p:cNvPr>
              <p:cNvSpPr txBox="1"/>
              <p:nvPr/>
            </p:nvSpPr>
            <p:spPr>
              <a:xfrm>
                <a:off x="1706082" y="4088917"/>
                <a:ext cx="759823" cy="738664"/>
              </a:xfrm>
              <a:prstGeom prst="rect">
                <a:avLst/>
              </a:prstGeom>
              <a:noFill/>
            </p:spPr>
            <p:txBody>
              <a:bodyPr wrap="none" lIns="0" tIns="0" rIns="0" bIns="0" rtlCol="0">
                <a:spAutoFit/>
              </a:bodyPr>
              <a:lstStyle/>
              <a:p>
                <a:pPr algn="l"/>
                <a:r>
                  <a:rPr lang="en-US" altLang="zh-CN" sz="4800" b="1" dirty="0">
                    <a:solidFill>
                      <a:srgbClr val="94D9F8">
                        <a:alpha val="30000"/>
                      </a:srgbClr>
                    </a:solidFill>
                    <a:latin typeface="微软雅黑" panose="020B0503020204020204" pitchFamily="34" charset="-122"/>
                    <a:ea typeface="微软雅黑" panose="020B0503020204020204" pitchFamily="34" charset="-122"/>
                  </a:rPr>
                  <a:t>03</a:t>
                </a:r>
                <a:endParaRPr lang="zh-CN" altLang="en-US" sz="4800" b="1" dirty="0">
                  <a:solidFill>
                    <a:srgbClr val="94D9F8">
                      <a:alpha val="30000"/>
                    </a:srgbClr>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 xmlns:a16="http://schemas.microsoft.com/office/drawing/2014/main" id="{C232A276-A928-4A86-B9A8-199D4582AB48}"/>
                </a:ext>
              </a:extLst>
            </p:cNvPr>
            <p:cNvGrpSpPr/>
            <p:nvPr/>
          </p:nvGrpSpPr>
          <p:grpSpPr>
            <a:xfrm>
              <a:off x="5910133" y="4063093"/>
              <a:ext cx="4056071" cy="1125372"/>
              <a:chOff x="5828139" y="4088917"/>
              <a:chExt cx="4056071" cy="1125372"/>
            </a:xfrm>
          </p:grpSpPr>
          <p:sp>
            <p:nvSpPr>
              <p:cNvPr id="22" name="文本框 21">
                <a:extLst>
                  <a:ext uri="{FF2B5EF4-FFF2-40B4-BE49-F238E27FC236}">
                    <a16:creationId xmlns="" xmlns:a16="http://schemas.microsoft.com/office/drawing/2014/main" id="{64B3CDDE-B179-469F-98A3-906CC7FDD2E4}"/>
                  </a:ext>
                </a:extLst>
              </p:cNvPr>
              <p:cNvSpPr txBox="1"/>
              <p:nvPr/>
            </p:nvSpPr>
            <p:spPr>
              <a:xfrm>
                <a:off x="6729167" y="4147139"/>
                <a:ext cx="1714380" cy="492443"/>
              </a:xfrm>
              <a:prstGeom prst="rect">
                <a:avLst/>
              </a:prstGeom>
              <a:noFill/>
            </p:spPr>
            <p:txBody>
              <a:bodyPr wrap="none" lIns="0" tIns="0" rIns="0" bIns="0" rtlCol="0">
                <a:spAutoFit/>
              </a:bodyPr>
              <a:lstStyle/>
              <a:p>
                <a:pPr algn="l"/>
                <a:r>
                  <a:rPr lang="en-US" altLang="zh-CN" sz="3200" b="1" dirty="0">
                    <a:solidFill>
                      <a:schemeClr val="accent1"/>
                    </a:solidFill>
                    <a:latin typeface="微软雅黑" panose="020B0503020204020204" pitchFamily="34" charset="-122"/>
                    <a:ea typeface="微软雅黑" panose="020B0503020204020204" pitchFamily="34" charset="-122"/>
                  </a:rPr>
                  <a:t>PART 04</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EC244276-D77A-48F4-A9E9-392F21B569EE}"/>
                  </a:ext>
                </a:extLst>
              </p:cNvPr>
              <p:cNvSpPr txBox="1"/>
              <p:nvPr/>
            </p:nvSpPr>
            <p:spPr>
              <a:xfrm>
                <a:off x="6729168" y="4691710"/>
                <a:ext cx="3155042"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dirty="0">
                  <a:solidFill>
                    <a:schemeClr val="tx1"/>
                  </a:solidFill>
                </a:endParaRPr>
              </a:p>
            </p:txBody>
          </p:sp>
          <p:sp>
            <p:nvSpPr>
              <p:cNvPr id="28" name="文本框 27">
                <a:extLst>
                  <a:ext uri="{FF2B5EF4-FFF2-40B4-BE49-F238E27FC236}">
                    <a16:creationId xmlns="" xmlns:a16="http://schemas.microsoft.com/office/drawing/2014/main" id="{DE7F0EC8-FC83-430B-8D2A-80D7BD8B81FC}"/>
                  </a:ext>
                </a:extLst>
              </p:cNvPr>
              <p:cNvSpPr txBox="1"/>
              <p:nvPr/>
            </p:nvSpPr>
            <p:spPr>
              <a:xfrm>
                <a:off x="5828139" y="4088917"/>
                <a:ext cx="759823" cy="738664"/>
              </a:xfrm>
              <a:prstGeom prst="rect">
                <a:avLst/>
              </a:prstGeom>
              <a:noFill/>
            </p:spPr>
            <p:txBody>
              <a:bodyPr wrap="none" lIns="0" tIns="0" rIns="0" bIns="0" rtlCol="0">
                <a:spAutoFit/>
              </a:bodyPr>
              <a:lstStyle/>
              <a:p>
                <a:pPr algn="l"/>
                <a:r>
                  <a:rPr lang="en-US" altLang="zh-CN" sz="4800" b="1" dirty="0">
                    <a:solidFill>
                      <a:srgbClr val="94D9F8">
                        <a:alpha val="30000"/>
                      </a:srgbClr>
                    </a:solidFill>
                    <a:latin typeface="微软雅黑" panose="020B0503020204020204" pitchFamily="34" charset="-122"/>
                    <a:ea typeface="微软雅黑" panose="020B0503020204020204" pitchFamily="34" charset="-122"/>
                  </a:rPr>
                  <a:t>04</a:t>
                </a:r>
                <a:endParaRPr lang="zh-CN" altLang="en-US" sz="4800" b="1" dirty="0">
                  <a:solidFill>
                    <a:srgbClr val="94D9F8">
                      <a:alpha val="30000"/>
                    </a:srgbClr>
                  </a:solidFill>
                  <a:latin typeface="微软雅黑" panose="020B0503020204020204" pitchFamily="34" charset="-122"/>
                  <a:ea typeface="微软雅黑" panose="020B0503020204020204" pitchFamily="34" charset="-122"/>
                </a:endParaRPr>
              </a:p>
            </p:txBody>
          </p:sp>
        </p:grpSp>
      </p:grpSp>
      <p:sp>
        <p:nvSpPr>
          <p:cNvPr id="44" name="任意多边形: 形状 43">
            <a:extLst>
              <a:ext uri="{FF2B5EF4-FFF2-40B4-BE49-F238E27FC236}">
                <a16:creationId xmlns="" xmlns:a16="http://schemas.microsoft.com/office/drawing/2014/main" id="{BE3A82A8-9C28-4692-AB92-B24352C7E9B8}"/>
              </a:ext>
            </a:extLst>
          </p:cNvPr>
          <p:cNvSpPr/>
          <p:nvPr/>
        </p:nvSpPr>
        <p:spPr>
          <a:xfrm rot="5400000">
            <a:off x="71232" y="5022510"/>
            <a:ext cx="1764258" cy="1906723"/>
          </a:xfrm>
          <a:custGeom>
            <a:avLst/>
            <a:gdLst>
              <a:gd name="connsiteX0" fmla="*/ 0 w 1764258"/>
              <a:gd name="connsiteY0" fmla="*/ 1155331 h 1906723"/>
              <a:gd name="connsiteX1" fmla="*/ 753202 w 1764258"/>
              <a:gd name="connsiteY1" fmla="*/ 79309 h 1906723"/>
              <a:gd name="connsiteX2" fmla="*/ 1758251 w 1764258"/>
              <a:gd name="connsiteY2" fmla="*/ 152709 h 1906723"/>
              <a:gd name="connsiteX3" fmla="*/ 1764258 w 1764258"/>
              <a:gd name="connsiteY3" fmla="*/ 156722 h 1906723"/>
              <a:gd name="connsiteX4" fmla="*/ 1764258 w 1764258"/>
              <a:gd name="connsiteY4" fmla="*/ 1906723 h 1906723"/>
              <a:gd name="connsiteX5" fmla="*/ 1151384 w 1764258"/>
              <a:gd name="connsiteY5" fmla="*/ 1906723 h 1906723"/>
              <a:gd name="connsiteX6" fmla="*/ 1157284 w 1764258"/>
              <a:gd name="connsiteY6" fmla="*/ 1745715 h 1906723"/>
              <a:gd name="connsiteX7" fmla="*/ 1695309 w 1764258"/>
              <a:gd name="connsiteY7" fmla="*/ 1412468 h 1906723"/>
              <a:gd name="connsiteX8" fmla="*/ 1590653 w 1764258"/>
              <a:gd name="connsiteY8" fmla="*/ 788311 h 1906723"/>
              <a:gd name="connsiteX9" fmla="*/ 973355 w 1764258"/>
              <a:gd name="connsiteY9" fmla="*/ 648784 h 1906723"/>
              <a:gd name="connsiteX10" fmla="*/ 610432 w 1764258"/>
              <a:gd name="connsiteY10" fmla="*/ 1167254 h 190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258" h="1906723">
                <a:moveTo>
                  <a:pt x="0" y="1155331"/>
                </a:moveTo>
                <a:cubicBezTo>
                  <a:pt x="9343" y="677009"/>
                  <a:pt x="306973" y="251817"/>
                  <a:pt x="753202" y="79309"/>
                </a:cubicBezTo>
                <a:cubicBezTo>
                  <a:pt x="1087874" y="-50071"/>
                  <a:pt x="1456302" y="-18053"/>
                  <a:pt x="1758251" y="152709"/>
                </a:cubicBezTo>
                <a:lnTo>
                  <a:pt x="1764258" y="156722"/>
                </a:lnTo>
                <a:lnTo>
                  <a:pt x="1764258" y="1906723"/>
                </a:lnTo>
                <a:lnTo>
                  <a:pt x="1151384" y="1906723"/>
                </a:lnTo>
                <a:lnTo>
                  <a:pt x="1157284" y="1745715"/>
                </a:lnTo>
                <a:cubicBezTo>
                  <a:pt x="1387648" y="1754157"/>
                  <a:pt x="1600250" y="1622474"/>
                  <a:pt x="1695309" y="1412468"/>
                </a:cubicBezTo>
                <a:cubicBezTo>
                  <a:pt x="1790368" y="1202462"/>
                  <a:pt x="1749013" y="955825"/>
                  <a:pt x="1590653" y="788311"/>
                </a:cubicBezTo>
                <a:cubicBezTo>
                  <a:pt x="1432293" y="620798"/>
                  <a:pt x="1188366" y="565663"/>
                  <a:pt x="973355" y="648784"/>
                </a:cubicBezTo>
                <a:cubicBezTo>
                  <a:pt x="758344" y="731905"/>
                  <a:pt x="614934" y="936780"/>
                  <a:pt x="610432" y="116725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8" name="组合 37">
            <a:extLst>
              <a:ext uri="{FF2B5EF4-FFF2-40B4-BE49-F238E27FC236}">
                <a16:creationId xmlns="" xmlns:a16="http://schemas.microsoft.com/office/drawing/2014/main" id="{1A530C4A-9B34-4B1B-898B-76FAE31390CA}"/>
              </a:ext>
            </a:extLst>
          </p:cNvPr>
          <p:cNvGrpSpPr/>
          <p:nvPr/>
        </p:nvGrpSpPr>
        <p:grpSpPr>
          <a:xfrm flipV="1">
            <a:off x="11610495" y="5352872"/>
            <a:ext cx="112496" cy="1096746"/>
            <a:chOff x="261360" y="5432331"/>
            <a:chExt cx="112496" cy="1096746"/>
          </a:xfrm>
        </p:grpSpPr>
        <p:sp>
          <p:nvSpPr>
            <p:cNvPr id="39" name="椭圆 38">
              <a:extLst>
                <a:ext uri="{FF2B5EF4-FFF2-40B4-BE49-F238E27FC236}">
                  <a16:creationId xmlns="" xmlns:a16="http://schemas.microsoft.com/office/drawing/2014/main" id="{4B295DFF-CEBC-4FF6-9B0E-7B7898A29AED}"/>
                </a:ext>
              </a:extLst>
            </p:cNvPr>
            <p:cNvSpPr/>
            <p:nvPr/>
          </p:nvSpPr>
          <p:spPr>
            <a:xfrm flipH="1">
              <a:off x="261360" y="6416581"/>
              <a:ext cx="112496" cy="112496"/>
            </a:xfrm>
            <a:prstGeom prst="ellipse">
              <a:avLst/>
            </a:prstGeom>
            <a:solidFill>
              <a:srgbClr val="52C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a:extLst>
                <a:ext uri="{FF2B5EF4-FFF2-40B4-BE49-F238E27FC236}">
                  <a16:creationId xmlns="" xmlns:a16="http://schemas.microsoft.com/office/drawing/2014/main" id="{FD1FC32A-8C8A-4815-BA7D-94E70B65024D}"/>
                </a:ext>
              </a:extLst>
            </p:cNvPr>
            <p:cNvSpPr/>
            <p:nvPr/>
          </p:nvSpPr>
          <p:spPr>
            <a:xfrm flipH="1">
              <a:off x="261360" y="6088498"/>
              <a:ext cx="112496" cy="112496"/>
            </a:xfrm>
            <a:prstGeom prst="ellipse">
              <a:avLst/>
            </a:prstGeom>
            <a:solidFill>
              <a:srgbClr val="52CAA8">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endParaRPr>
            </a:p>
          </p:txBody>
        </p:sp>
        <p:sp>
          <p:nvSpPr>
            <p:cNvPr id="41" name="椭圆 40">
              <a:extLst>
                <a:ext uri="{FF2B5EF4-FFF2-40B4-BE49-F238E27FC236}">
                  <a16:creationId xmlns="" xmlns:a16="http://schemas.microsoft.com/office/drawing/2014/main" id="{2905966D-9CC4-4F88-BF83-F339852ADB73}"/>
                </a:ext>
              </a:extLst>
            </p:cNvPr>
            <p:cNvSpPr/>
            <p:nvPr/>
          </p:nvSpPr>
          <p:spPr>
            <a:xfrm flipH="1">
              <a:off x="261360" y="5760415"/>
              <a:ext cx="112496" cy="112496"/>
            </a:xfrm>
            <a:prstGeom prst="ellipse">
              <a:avLst/>
            </a:prstGeom>
            <a:solidFill>
              <a:srgbClr val="52CAA8">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endParaRPr>
            </a:p>
          </p:txBody>
        </p:sp>
        <p:sp>
          <p:nvSpPr>
            <p:cNvPr id="42" name="椭圆 41">
              <a:extLst>
                <a:ext uri="{FF2B5EF4-FFF2-40B4-BE49-F238E27FC236}">
                  <a16:creationId xmlns="" xmlns:a16="http://schemas.microsoft.com/office/drawing/2014/main" id="{2DCAF0ED-83A9-4D82-B2AA-09B015052D82}"/>
                </a:ext>
              </a:extLst>
            </p:cNvPr>
            <p:cNvSpPr/>
            <p:nvPr/>
          </p:nvSpPr>
          <p:spPr>
            <a:xfrm flipH="1">
              <a:off x="261360" y="5432331"/>
              <a:ext cx="112496" cy="112496"/>
            </a:xfrm>
            <a:prstGeom prst="ellipse">
              <a:avLst/>
            </a:prstGeom>
            <a:solidFill>
              <a:srgbClr val="52CAA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595969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a:extLst>
              <a:ext uri="{FF2B5EF4-FFF2-40B4-BE49-F238E27FC236}">
                <a16:creationId xmlns="" xmlns:a16="http://schemas.microsoft.com/office/drawing/2014/main" id="{FAC04027-D10E-4318-BD52-80648416BD9C}"/>
              </a:ext>
            </a:extLst>
          </p:cNvPr>
          <p:cNvSpPr/>
          <p:nvPr/>
        </p:nvSpPr>
        <p:spPr>
          <a:xfrm>
            <a:off x="1" y="0"/>
            <a:ext cx="9303659" cy="6858000"/>
          </a:xfrm>
          <a:custGeom>
            <a:avLst/>
            <a:gdLst>
              <a:gd name="connsiteX0" fmla="*/ 0 w 9303659"/>
              <a:gd name="connsiteY0" fmla="*/ 5112890 h 6858000"/>
              <a:gd name="connsiteX1" fmla="*/ 69072 w 9303659"/>
              <a:gd name="connsiteY1" fmla="*/ 5256273 h 6858000"/>
              <a:gd name="connsiteX2" fmla="*/ 1612615 w 9303659"/>
              <a:gd name="connsiteY2" fmla="*/ 6799817 h 6858000"/>
              <a:gd name="connsiteX3" fmla="*/ 1726217 w 9303659"/>
              <a:gd name="connsiteY3" fmla="*/ 6858000 h 6858000"/>
              <a:gd name="connsiteX4" fmla="*/ 0 w 9303659"/>
              <a:gd name="connsiteY4" fmla="*/ 6858000 h 6858000"/>
              <a:gd name="connsiteX5" fmla="*/ 5153559 w 9303659"/>
              <a:gd name="connsiteY5" fmla="*/ 0 h 6858000"/>
              <a:gd name="connsiteX6" fmla="*/ 8195189 w 9303659"/>
              <a:gd name="connsiteY6" fmla="*/ 0 h 6858000"/>
              <a:gd name="connsiteX7" fmla="*/ 8302219 w 9303659"/>
              <a:gd name="connsiteY7" fmla="*/ 150510 h 6858000"/>
              <a:gd name="connsiteX8" fmla="*/ 9303659 w 9303659"/>
              <a:gd name="connsiteY8" fmla="*/ 3429000 h 6858000"/>
              <a:gd name="connsiteX9" fmla="*/ 8302219 w 9303659"/>
              <a:gd name="connsiteY9" fmla="*/ 6707490 h 6858000"/>
              <a:gd name="connsiteX10" fmla="*/ 8195189 w 9303659"/>
              <a:gd name="connsiteY10" fmla="*/ 6858000 h 6858000"/>
              <a:gd name="connsiteX11" fmla="*/ 5153559 w 9303659"/>
              <a:gd name="connsiteY11" fmla="*/ 6858000 h 6858000"/>
              <a:gd name="connsiteX12" fmla="*/ 5267162 w 9303659"/>
              <a:gd name="connsiteY12" fmla="*/ 6799817 h 6858000"/>
              <a:gd name="connsiteX13" fmla="*/ 7273387 w 9303659"/>
              <a:gd name="connsiteY13" fmla="*/ 3429000 h 6858000"/>
              <a:gd name="connsiteX14" fmla="*/ 5267162 w 9303659"/>
              <a:gd name="connsiteY14" fmla="*/ 58184 h 6858000"/>
              <a:gd name="connsiteX15" fmla="*/ 0 w 9303659"/>
              <a:gd name="connsiteY15" fmla="*/ 0 h 6858000"/>
              <a:gd name="connsiteX16" fmla="*/ 1726217 w 9303659"/>
              <a:gd name="connsiteY16" fmla="*/ 0 h 6858000"/>
              <a:gd name="connsiteX17" fmla="*/ 1612615 w 9303659"/>
              <a:gd name="connsiteY17" fmla="*/ 58184 h 6858000"/>
              <a:gd name="connsiteX18" fmla="*/ 69072 w 9303659"/>
              <a:gd name="connsiteY18" fmla="*/ 1601727 h 6858000"/>
              <a:gd name="connsiteX19" fmla="*/ 0 w 9303659"/>
              <a:gd name="connsiteY19" fmla="*/ 17451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3659" h="6858000">
                <a:moveTo>
                  <a:pt x="0" y="5112890"/>
                </a:moveTo>
                <a:lnTo>
                  <a:pt x="69072" y="5256273"/>
                </a:lnTo>
                <a:cubicBezTo>
                  <a:pt x="423160" y="5908091"/>
                  <a:pt x="960798" y="6445728"/>
                  <a:pt x="1612615" y="6799817"/>
                </a:cubicBezTo>
                <a:lnTo>
                  <a:pt x="1726217" y="6858000"/>
                </a:lnTo>
                <a:lnTo>
                  <a:pt x="0" y="6858000"/>
                </a:lnTo>
                <a:close/>
                <a:moveTo>
                  <a:pt x="5153559" y="0"/>
                </a:moveTo>
                <a:lnTo>
                  <a:pt x="8195189" y="0"/>
                </a:lnTo>
                <a:lnTo>
                  <a:pt x="8302219" y="150510"/>
                </a:lnTo>
                <a:cubicBezTo>
                  <a:pt x="8934476" y="1086374"/>
                  <a:pt x="9303659" y="2214574"/>
                  <a:pt x="9303659" y="3429000"/>
                </a:cubicBezTo>
                <a:cubicBezTo>
                  <a:pt x="9303659" y="4643427"/>
                  <a:pt x="8934476" y="5771626"/>
                  <a:pt x="8302219" y="6707490"/>
                </a:cubicBezTo>
                <a:lnTo>
                  <a:pt x="8195189" y="6858000"/>
                </a:lnTo>
                <a:lnTo>
                  <a:pt x="5153559" y="6858000"/>
                </a:lnTo>
                <a:lnTo>
                  <a:pt x="5267162" y="6799817"/>
                </a:lnTo>
                <a:cubicBezTo>
                  <a:pt x="6462160" y="6150655"/>
                  <a:pt x="7273387" y="4884564"/>
                  <a:pt x="7273387" y="3429000"/>
                </a:cubicBezTo>
                <a:cubicBezTo>
                  <a:pt x="7273387" y="1973437"/>
                  <a:pt x="6462160" y="707346"/>
                  <a:pt x="5267162" y="58184"/>
                </a:cubicBezTo>
                <a:close/>
                <a:moveTo>
                  <a:pt x="0" y="0"/>
                </a:moveTo>
                <a:lnTo>
                  <a:pt x="1726217" y="0"/>
                </a:lnTo>
                <a:lnTo>
                  <a:pt x="1612615" y="58184"/>
                </a:lnTo>
                <a:cubicBezTo>
                  <a:pt x="960798" y="412272"/>
                  <a:pt x="423160" y="949910"/>
                  <a:pt x="69072" y="1601727"/>
                </a:cubicBezTo>
                <a:lnTo>
                  <a:pt x="0" y="1745111"/>
                </a:ln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任意多边形: 形状 6">
            <a:extLst>
              <a:ext uri="{FF2B5EF4-FFF2-40B4-BE49-F238E27FC236}">
                <a16:creationId xmlns="" xmlns:a16="http://schemas.microsoft.com/office/drawing/2014/main" id="{CA71B0BE-47E0-4556-90B5-1FBB9113B4EE}"/>
              </a:ext>
            </a:extLst>
          </p:cNvPr>
          <p:cNvSpPr/>
          <p:nvPr/>
        </p:nvSpPr>
        <p:spPr>
          <a:xfrm>
            <a:off x="8195190" y="0"/>
            <a:ext cx="3996810" cy="6858000"/>
          </a:xfrm>
          <a:custGeom>
            <a:avLst/>
            <a:gdLst>
              <a:gd name="connsiteX0" fmla="*/ 1099 w 3996810"/>
              <a:gd name="connsiteY0" fmla="*/ 0 h 6858000"/>
              <a:gd name="connsiteX1" fmla="*/ 3996810 w 3996810"/>
              <a:gd name="connsiteY1" fmla="*/ 0 h 6858000"/>
              <a:gd name="connsiteX2" fmla="*/ 3996810 w 3996810"/>
              <a:gd name="connsiteY2" fmla="*/ 6858000 h 6858000"/>
              <a:gd name="connsiteX3" fmla="*/ 0 w 3996810"/>
              <a:gd name="connsiteY3" fmla="*/ 6858000 h 6858000"/>
              <a:gd name="connsiteX4" fmla="*/ 107030 w 3996810"/>
              <a:gd name="connsiteY4" fmla="*/ 6707491 h 6858000"/>
              <a:gd name="connsiteX5" fmla="*/ 1108470 w 3996810"/>
              <a:gd name="connsiteY5" fmla="*/ 3429000 h 6858000"/>
              <a:gd name="connsiteX6" fmla="*/ 155888 w 3996810"/>
              <a:gd name="connsiteY6" fmla="*/ 2240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6810" h="6858000">
                <a:moveTo>
                  <a:pt x="1099" y="0"/>
                </a:moveTo>
                <a:lnTo>
                  <a:pt x="3996810" y="0"/>
                </a:lnTo>
                <a:lnTo>
                  <a:pt x="3996810" y="6858000"/>
                </a:lnTo>
                <a:lnTo>
                  <a:pt x="0" y="6858000"/>
                </a:lnTo>
                <a:lnTo>
                  <a:pt x="107030" y="6707491"/>
                </a:lnTo>
                <a:cubicBezTo>
                  <a:pt x="739287" y="5771627"/>
                  <a:pt x="1108470" y="4643427"/>
                  <a:pt x="1108470" y="3429000"/>
                </a:cubicBezTo>
                <a:cubicBezTo>
                  <a:pt x="1108470" y="2246199"/>
                  <a:pt x="758265" y="1145193"/>
                  <a:pt x="155888" y="224014"/>
                </a:cubicBez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 xmlns:a16="http://schemas.microsoft.com/office/drawing/2014/main" id="{D161122C-1FC0-4360-B8BE-4C96726ADF06}"/>
              </a:ext>
            </a:extLst>
          </p:cNvPr>
          <p:cNvGrpSpPr/>
          <p:nvPr/>
        </p:nvGrpSpPr>
        <p:grpSpPr>
          <a:xfrm>
            <a:off x="1098028" y="873125"/>
            <a:ext cx="4703536" cy="3958378"/>
            <a:chOff x="1098028" y="626383"/>
            <a:chExt cx="4703536" cy="3958378"/>
          </a:xfrm>
        </p:grpSpPr>
        <p:sp>
          <p:nvSpPr>
            <p:cNvPr id="11" name="文本框 10">
              <a:extLst>
                <a:ext uri="{FF2B5EF4-FFF2-40B4-BE49-F238E27FC236}">
                  <a16:creationId xmlns="" xmlns:a16="http://schemas.microsoft.com/office/drawing/2014/main" id="{3DDE41C8-510B-4985-AB56-A878F07D6EF4}"/>
                </a:ext>
              </a:extLst>
            </p:cNvPr>
            <p:cNvSpPr txBox="1"/>
            <p:nvPr/>
          </p:nvSpPr>
          <p:spPr>
            <a:xfrm>
              <a:off x="1098028" y="626383"/>
              <a:ext cx="2183290" cy="2123658"/>
            </a:xfrm>
            <a:prstGeom prst="rect">
              <a:avLst/>
            </a:prstGeom>
            <a:noFill/>
          </p:spPr>
          <p:txBody>
            <a:bodyPr wrap="none" lIns="0" tIns="0" rIns="0" bIns="0" rtlCol="0">
              <a:spAutoFit/>
            </a:bodyPr>
            <a:lstStyle/>
            <a:p>
              <a:pPr algn="l"/>
              <a:r>
                <a:rPr lang="en-US" altLang="zh-CN" sz="13800" b="1" dirty="0">
                  <a:solidFill>
                    <a:schemeClr val="bg2"/>
                  </a:solidFill>
                  <a:latin typeface="微软雅黑" panose="020B0503020204020204" pitchFamily="34" charset="-122"/>
                  <a:ea typeface="微软雅黑" panose="020B0503020204020204" pitchFamily="34" charset="-122"/>
                </a:rPr>
                <a:t>01</a:t>
              </a:r>
              <a:endParaRPr lang="zh-CN" altLang="en-US" sz="13800" b="1" dirty="0">
                <a:solidFill>
                  <a:schemeClr val="bg2"/>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52FBE053-3EAB-40C1-B1A2-7D94E41D81F4}"/>
                </a:ext>
              </a:extLst>
            </p:cNvPr>
            <p:cNvSpPr txBox="1"/>
            <p:nvPr/>
          </p:nvSpPr>
          <p:spPr>
            <a:xfrm>
              <a:off x="1098028" y="2669796"/>
              <a:ext cx="4616648" cy="923330"/>
            </a:xfrm>
            <a:prstGeom prst="rect">
              <a:avLst/>
            </a:prstGeom>
            <a:noFill/>
          </p:spPr>
          <p:txBody>
            <a:bodyPr wrap="none" lIns="0" tIns="0" rIns="0" bIns="0" rtlCol="0">
              <a:spAutoFit/>
            </a:bodyPr>
            <a:lstStyle/>
            <a:p>
              <a:pPr algn="l"/>
              <a:r>
                <a:rPr lang="zh-CN" altLang="en-US" sz="6000" b="1" dirty="0">
                  <a:solidFill>
                    <a:schemeClr val="accent1"/>
                  </a:solidFill>
                  <a:latin typeface="微软雅黑" panose="020B0503020204020204" pitchFamily="34" charset="-122"/>
                  <a:ea typeface="微软雅黑" panose="020B0503020204020204" pitchFamily="34" charset="-122"/>
                </a:rPr>
                <a:t>单击输入标题</a:t>
              </a:r>
            </a:p>
          </p:txBody>
        </p:sp>
        <p:sp>
          <p:nvSpPr>
            <p:cNvPr id="15" name="文本框 14">
              <a:extLst>
                <a:ext uri="{FF2B5EF4-FFF2-40B4-BE49-F238E27FC236}">
                  <a16:creationId xmlns="" xmlns:a16="http://schemas.microsoft.com/office/drawing/2014/main" id="{413C3E0D-C6A9-482A-ABD4-18947A083118}"/>
                </a:ext>
              </a:extLst>
            </p:cNvPr>
            <p:cNvSpPr txBox="1"/>
            <p:nvPr/>
          </p:nvSpPr>
          <p:spPr>
            <a:xfrm>
              <a:off x="1136128" y="3785183"/>
              <a:ext cx="4665436" cy="799578"/>
            </a:xfrm>
            <a:prstGeom prst="rect">
              <a:avLst/>
            </a:prstGeom>
            <a:noFill/>
          </p:spPr>
          <p:txBody>
            <a:bodyPr wrap="square" lIns="0" tIns="0" rIns="0" bIns="0" rtlCol="0">
              <a:spAutoFit/>
            </a:bodyPr>
            <a:lstStyle>
              <a:defPPr>
                <a:defRPr lang="zh-CN"/>
              </a:defPPr>
              <a:lvl1pPr>
                <a:lnSpc>
                  <a:spcPct val="150000"/>
                </a:lnSpc>
                <a:defRPr sz="1400">
                  <a:solidFill>
                    <a:schemeClr val="accent2"/>
                  </a:solidFill>
                  <a:latin typeface="微软雅黑 Light" panose="020B0502040204020203" pitchFamily="34" charset="-122"/>
                  <a:ea typeface="微软雅黑 Light" panose="020B0502040204020203" pitchFamily="34" charset="-122"/>
                </a:defRPr>
              </a:lvl1pPr>
            </a:lstStyle>
            <a:p>
              <a:r>
                <a:rPr lang="zh-CN" altLang="en-US" sz="1200" dirty="0">
                  <a:solidFill>
                    <a:schemeClr val="tx1">
                      <a:lumMod val="75000"/>
                      <a:lumOff val="25000"/>
                    </a:schemeClr>
                  </a:solidFill>
                  <a:sym typeface="思源黑体 CN Regular" panose="020B0500000000000000" pitchFamily="34" charset="-122"/>
                </a:rPr>
                <a:t>单击此处编辑您要的内容，本模版所有图形线条及其相应素材均可自由编辑、改色、替换。单击此处编辑您要的内容，本模版所有图形线条及其相应素材均可自由编辑、改色、替换。</a:t>
              </a:r>
              <a:endParaRPr lang="zh-CN" altLang="en-US" sz="1200" dirty="0">
                <a:solidFill>
                  <a:schemeClr val="tx1">
                    <a:lumMod val="75000"/>
                    <a:lumOff val="25000"/>
                  </a:schemeClr>
                </a:solidFill>
              </a:endParaRPr>
            </a:p>
          </p:txBody>
        </p:sp>
      </p:grpSp>
    </p:spTree>
    <p:extLst>
      <p:ext uri="{BB962C8B-B14F-4D97-AF65-F5344CB8AC3E}">
        <p14:creationId xmlns:p14="http://schemas.microsoft.com/office/powerpoint/2010/main" val="2741176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空心弧 25">
            <a:extLst>
              <a:ext uri="{FF2B5EF4-FFF2-40B4-BE49-F238E27FC236}">
                <a16:creationId xmlns="" xmlns:a16="http://schemas.microsoft.com/office/drawing/2014/main" id="{FBCD4048-8E0E-4BF7-87E4-51C1130A2B2E}"/>
              </a:ext>
            </a:extLst>
          </p:cNvPr>
          <p:cNvSpPr/>
          <p:nvPr/>
        </p:nvSpPr>
        <p:spPr>
          <a:xfrm rot="7200000">
            <a:off x="3267962" y="3706051"/>
            <a:ext cx="1999599" cy="1999599"/>
          </a:xfrm>
          <a:prstGeom prst="blockArc">
            <a:avLst>
              <a:gd name="adj1" fmla="val 10867144"/>
              <a:gd name="adj2" fmla="val 5525927"/>
              <a:gd name="adj3" fmla="val 25908"/>
            </a:avLst>
          </a:prstGeom>
          <a:solidFill>
            <a:srgbClr val="94D9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 xmlns:a16="http://schemas.microsoft.com/office/drawing/2014/main" id="{C0507796-9A10-4BF2-A08D-D0194479272C}"/>
              </a:ext>
            </a:extLst>
          </p:cNvPr>
          <p:cNvSpPr/>
          <p:nvPr/>
        </p:nvSpPr>
        <p:spPr>
          <a:xfrm>
            <a:off x="1" y="241299"/>
            <a:ext cx="4048125" cy="6197600"/>
          </a:xfrm>
          <a:custGeom>
            <a:avLst/>
            <a:gdLst>
              <a:gd name="connsiteX0" fmla="*/ 949325 w 4048125"/>
              <a:gd name="connsiteY0" fmla="*/ 0 h 6197600"/>
              <a:gd name="connsiteX1" fmla="*/ 4048125 w 4048125"/>
              <a:gd name="connsiteY1" fmla="*/ 3098800 h 6197600"/>
              <a:gd name="connsiteX2" fmla="*/ 949325 w 4048125"/>
              <a:gd name="connsiteY2" fmla="*/ 6197600 h 6197600"/>
              <a:gd name="connsiteX3" fmla="*/ 27837 w 4048125"/>
              <a:gd name="connsiteY3" fmla="*/ 6058284 h 6197600"/>
              <a:gd name="connsiteX4" fmla="*/ 0 w 4048125"/>
              <a:gd name="connsiteY4" fmla="*/ 6048096 h 6197600"/>
              <a:gd name="connsiteX5" fmla="*/ 0 w 4048125"/>
              <a:gd name="connsiteY5" fmla="*/ 4659711 h 6197600"/>
              <a:gd name="connsiteX6" fmla="*/ 77616 w 4048125"/>
              <a:gd name="connsiteY6" fmla="*/ 4706863 h 6197600"/>
              <a:gd name="connsiteX7" fmla="*/ 949325 w 4048125"/>
              <a:gd name="connsiteY7" fmla="*/ 4927588 h 6197600"/>
              <a:gd name="connsiteX8" fmla="*/ 2778113 w 4048125"/>
              <a:gd name="connsiteY8" fmla="*/ 3098800 h 6197600"/>
              <a:gd name="connsiteX9" fmla="*/ 949325 w 4048125"/>
              <a:gd name="connsiteY9" fmla="*/ 1270012 h 6197600"/>
              <a:gd name="connsiteX10" fmla="*/ 77616 w 4048125"/>
              <a:gd name="connsiteY10" fmla="*/ 1490737 h 6197600"/>
              <a:gd name="connsiteX11" fmla="*/ 0 w 4048125"/>
              <a:gd name="connsiteY11" fmla="*/ 1537890 h 6197600"/>
              <a:gd name="connsiteX12" fmla="*/ 0 w 4048125"/>
              <a:gd name="connsiteY12" fmla="*/ 149504 h 6197600"/>
              <a:gd name="connsiteX13" fmla="*/ 27837 w 4048125"/>
              <a:gd name="connsiteY13" fmla="*/ 139316 h 6197600"/>
              <a:gd name="connsiteX14" fmla="*/ 949325 w 4048125"/>
              <a:gd name="connsiteY14" fmla="*/ 0 h 619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48125" h="6197600">
                <a:moveTo>
                  <a:pt x="949325" y="0"/>
                </a:moveTo>
                <a:cubicBezTo>
                  <a:pt x="2660745" y="0"/>
                  <a:pt x="4048125" y="1387380"/>
                  <a:pt x="4048125" y="3098800"/>
                </a:cubicBezTo>
                <a:cubicBezTo>
                  <a:pt x="4048125" y="4810220"/>
                  <a:pt x="2660745" y="6197600"/>
                  <a:pt x="949325" y="6197600"/>
                </a:cubicBezTo>
                <a:cubicBezTo>
                  <a:pt x="628434" y="6197600"/>
                  <a:pt x="318935" y="6148825"/>
                  <a:pt x="27837" y="6058284"/>
                </a:cubicBezTo>
                <a:lnTo>
                  <a:pt x="0" y="6048096"/>
                </a:lnTo>
                <a:lnTo>
                  <a:pt x="0" y="4659711"/>
                </a:lnTo>
                <a:lnTo>
                  <a:pt x="77616" y="4706863"/>
                </a:lnTo>
                <a:cubicBezTo>
                  <a:pt x="336743" y="4847630"/>
                  <a:pt x="633696" y="4927588"/>
                  <a:pt x="949325" y="4927588"/>
                </a:cubicBezTo>
                <a:cubicBezTo>
                  <a:pt x="1959337" y="4927588"/>
                  <a:pt x="2778113" y="4108812"/>
                  <a:pt x="2778113" y="3098800"/>
                </a:cubicBezTo>
                <a:cubicBezTo>
                  <a:pt x="2778113" y="2088788"/>
                  <a:pt x="1959337" y="1270012"/>
                  <a:pt x="949325" y="1270012"/>
                </a:cubicBezTo>
                <a:cubicBezTo>
                  <a:pt x="633696" y="1270012"/>
                  <a:pt x="336743" y="1349971"/>
                  <a:pt x="77616" y="1490737"/>
                </a:cubicBezTo>
                <a:lnTo>
                  <a:pt x="0" y="1537890"/>
                </a:lnTo>
                <a:lnTo>
                  <a:pt x="0" y="149504"/>
                </a:lnTo>
                <a:lnTo>
                  <a:pt x="27837" y="139316"/>
                </a:lnTo>
                <a:cubicBezTo>
                  <a:pt x="318935" y="48775"/>
                  <a:pt x="628434" y="0"/>
                  <a:pt x="949325" y="0"/>
                </a:cubicBez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椭圆 4">
            <a:extLst>
              <a:ext uri="{FF2B5EF4-FFF2-40B4-BE49-F238E27FC236}">
                <a16:creationId xmlns="" xmlns:a16="http://schemas.microsoft.com/office/drawing/2014/main" id="{ED9B355E-562D-4AF5-85E2-956C8374CED6}"/>
              </a:ext>
            </a:extLst>
          </p:cNvPr>
          <p:cNvSpPr/>
          <p:nvPr/>
        </p:nvSpPr>
        <p:spPr>
          <a:xfrm>
            <a:off x="749300" y="1117600"/>
            <a:ext cx="4622800" cy="4622800"/>
          </a:xfrm>
          <a:prstGeom prst="ellipse">
            <a:avLst/>
          </a:prstGeom>
          <a:blipFill>
            <a:blip r:embed="rId2" cstate="screen">
              <a:extLst>
                <a:ext uri="{28A0092B-C50C-407E-A947-70E740481C1C}">
                  <a14:useLocalDpi xmlns:a14="http://schemas.microsoft.com/office/drawing/2010/main"/>
                </a:ext>
              </a:extLst>
            </a:blip>
            <a:srcRect/>
            <a:stretch>
              <a:fillRect/>
            </a:stretch>
          </a:blipFill>
          <a:ln>
            <a:noFill/>
          </a:ln>
          <a:effectLst>
            <a:outerShdw blurRad="431800" dist="685800" sx="96000" sy="96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6165AAC8-329A-4C92-96CA-CE9404042030}"/>
              </a:ext>
            </a:extLst>
          </p:cNvPr>
          <p:cNvSpPr txBox="1"/>
          <p:nvPr/>
        </p:nvSpPr>
        <p:spPr>
          <a:xfrm>
            <a:off x="6952713" y="966803"/>
            <a:ext cx="3693319" cy="738664"/>
          </a:xfrm>
          <a:prstGeom prst="rect">
            <a:avLst/>
          </a:prstGeom>
          <a:noFill/>
        </p:spPr>
        <p:txBody>
          <a:bodyPr wrap="none" lIns="0" tIns="0" rIns="0" bIns="0" rtlCol="0">
            <a:spAutoFit/>
          </a:bodyPr>
          <a:lstStyle/>
          <a:p>
            <a:pPr algn="l"/>
            <a:r>
              <a:rPr lang="zh-CN" altLang="en-US" sz="48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9" name="文本框 8">
            <a:extLst>
              <a:ext uri="{FF2B5EF4-FFF2-40B4-BE49-F238E27FC236}">
                <a16:creationId xmlns="" xmlns:a16="http://schemas.microsoft.com/office/drawing/2014/main" id="{A1A55570-590E-4353-9A84-DE45EC4F05F1}"/>
              </a:ext>
            </a:extLst>
          </p:cNvPr>
          <p:cNvSpPr txBox="1"/>
          <p:nvPr/>
        </p:nvSpPr>
        <p:spPr>
          <a:xfrm>
            <a:off x="6946900" y="1754554"/>
            <a:ext cx="3764280" cy="125604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400" dirty="0">
                <a:solidFill>
                  <a:schemeClr val="tx1"/>
                </a:solidFill>
                <a:sym typeface="思源黑体 CN Regular" panose="020B0500000000000000" pitchFamily="34" charset="-122"/>
              </a:rPr>
              <a:t>单击此处编辑您要的内容，本模版所有图形线条及其相应素材均可自由编辑、改色、替换。单击此处编辑您要的内容，本模版所有图形线条及其相应素材均</a:t>
            </a:r>
            <a:endParaRPr lang="zh-CN" altLang="en-US" sz="1400" dirty="0">
              <a:solidFill>
                <a:schemeClr val="tx1"/>
              </a:solidFill>
            </a:endParaRPr>
          </a:p>
        </p:txBody>
      </p:sp>
      <p:grpSp>
        <p:nvGrpSpPr>
          <p:cNvPr id="13" name="组合 12">
            <a:extLst>
              <a:ext uri="{FF2B5EF4-FFF2-40B4-BE49-F238E27FC236}">
                <a16:creationId xmlns="" xmlns:a16="http://schemas.microsoft.com/office/drawing/2014/main" id="{9CAF5247-3C4B-4890-9470-7C4EE39CAA7F}"/>
              </a:ext>
            </a:extLst>
          </p:cNvPr>
          <p:cNvGrpSpPr/>
          <p:nvPr/>
        </p:nvGrpSpPr>
        <p:grpSpPr>
          <a:xfrm>
            <a:off x="6967197" y="3572471"/>
            <a:ext cx="1626472" cy="441009"/>
            <a:chOff x="6263404" y="4027169"/>
            <a:chExt cx="1626472" cy="441009"/>
          </a:xfrm>
        </p:grpSpPr>
        <p:sp>
          <p:nvSpPr>
            <p:cNvPr id="11" name="矩形: 圆角 10">
              <a:extLst>
                <a:ext uri="{FF2B5EF4-FFF2-40B4-BE49-F238E27FC236}">
                  <a16:creationId xmlns="" xmlns:a16="http://schemas.microsoft.com/office/drawing/2014/main" id="{AF8DE5B7-6DCB-4E31-BBFF-9EACD7E04B25}"/>
                </a:ext>
              </a:extLst>
            </p:cNvPr>
            <p:cNvSpPr/>
            <p:nvPr/>
          </p:nvSpPr>
          <p:spPr>
            <a:xfrm>
              <a:off x="6263404" y="4041139"/>
              <a:ext cx="1626472" cy="42703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2" name="文本框 11">
              <a:extLst>
                <a:ext uri="{FF2B5EF4-FFF2-40B4-BE49-F238E27FC236}">
                  <a16:creationId xmlns="" xmlns:a16="http://schemas.microsoft.com/office/drawing/2014/main" id="{1F0A152F-0DAC-44B0-A8BF-5F97F43F6304}"/>
                </a:ext>
              </a:extLst>
            </p:cNvPr>
            <p:cNvSpPr txBox="1"/>
            <p:nvPr/>
          </p:nvSpPr>
          <p:spPr>
            <a:xfrm>
              <a:off x="6327538" y="4027169"/>
              <a:ext cx="1498202" cy="366575"/>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grpSp>
      <p:sp>
        <p:nvSpPr>
          <p:cNvPr id="14" name="文本框 13">
            <a:extLst>
              <a:ext uri="{FF2B5EF4-FFF2-40B4-BE49-F238E27FC236}">
                <a16:creationId xmlns="" xmlns:a16="http://schemas.microsoft.com/office/drawing/2014/main" id="{AA572BF4-1C62-4D10-B108-E15B000D496D}"/>
              </a:ext>
            </a:extLst>
          </p:cNvPr>
          <p:cNvSpPr txBox="1"/>
          <p:nvPr/>
        </p:nvSpPr>
        <p:spPr>
          <a:xfrm>
            <a:off x="6962140" y="4116754"/>
            <a:ext cx="3693319" cy="479042"/>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a:t>
            </a:r>
            <a:endParaRPr lang="zh-CN" altLang="en-US" sz="1100" dirty="0">
              <a:solidFill>
                <a:schemeClr val="tx1"/>
              </a:solidFill>
            </a:endParaRPr>
          </a:p>
        </p:txBody>
      </p:sp>
      <p:grpSp>
        <p:nvGrpSpPr>
          <p:cNvPr id="17" name="组合 16">
            <a:extLst>
              <a:ext uri="{FF2B5EF4-FFF2-40B4-BE49-F238E27FC236}">
                <a16:creationId xmlns="" xmlns:a16="http://schemas.microsoft.com/office/drawing/2014/main" id="{981E170C-1BB5-4F62-A73D-36921F1281F7}"/>
              </a:ext>
            </a:extLst>
          </p:cNvPr>
          <p:cNvGrpSpPr/>
          <p:nvPr/>
        </p:nvGrpSpPr>
        <p:grpSpPr>
          <a:xfrm>
            <a:off x="6967197" y="4867871"/>
            <a:ext cx="1626472" cy="441009"/>
            <a:chOff x="6263404" y="4027169"/>
            <a:chExt cx="1626472" cy="441009"/>
          </a:xfrm>
        </p:grpSpPr>
        <p:sp>
          <p:nvSpPr>
            <p:cNvPr id="19" name="矩形: 圆角 18">
              <a:extLst>
                <a:ext uri="{FF2B5EF4-FFF2-40B4-BE49-F238E27FC236}">
                  <a16:creationId xmlns="" xmlns:a16="http://schemas.microsoft.com/office/drawing/2014/main" id="{C56A2367-913B-4CEB-A98D-707201838472}"/>
                </a:ext>
              </a:extLst>
            </p:cNvPr>
            <p:cNvSpPr/>
            <p:nvPr/>
          </p:nvSpPr>
          <p:spPr>
            <a:xfrm>
              <a:off x="6263404" y="4041139"/>
              <a:ext cx="1626472" cy="42703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文本框 19">
              <a:extLst>
                <a:ext uri="{FF2B5EF4-FFF2-40B4-BE49-F238E27FC236}">
                  <a16:creationId xmlns="" xmlns:a16="http://schemas.microsoft.com/office/drawing/2014/main" id="{A87A400D-556C-4F74-AA2A-80E1FD5E0A7B}"/>
                </a:ext>
              </a:extLst>
            </p:cNvPr>
            <p:cNvSpPr txBox="1"/>
            <p:nvPr/>
          </p:nvSpPr>
          <p:spPr>
            <a:xfrm>
              <a:off x="6327538" y="4027169"/>
              <a:ext cx="1498202" cy="366575"/>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grpSp>
      <p:sp>
        <p:nvSpPr>
          <p:cNvPr id="18" name="文本框 17">
            <a:extLst>
              <a:ext uri="{FF2B5EF4-FFF2-40B4-BE49-F238E27FC236}">
                <a16:creationId xmlns="" xmlns:a16="http://schemas.microsoft.com/office/drawing/2014/main" id="{CBBAEDC0-EACB-447F-82FC-9BAE9BB1A2FD}"/>
              </a:ext>
            </a:extLst>
          </p:cNvPr>
          <p:cNvSpPr txBox="1"/>
          <p:nvPr/>
        </p:nvSpPr>
        <p:spPr>
          <a:xfrm>
            <a:off x="6962140" y="5412154"/>
            <a:ext cx="3693319" cy="479042"/>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a:t>
            </a:r>
            <a:endParaRPr lang="zh-CN" altLang="en-US" sz="1100" dirty="0">
              <a:solidFill>
                <a:schemeClr val="tx1"/>
              </a:solidFill>
            </a:endParaRPr>
          </a:p>
        </p:txBody>
      </p:sp>
    </p:spTree>
    <p:extLst>
      <p:ext uri="{BB962C8B-B14F-4D97-AF65-F5344CB8AC3E}">
        <p14:creationId xmlns:p14="http://schemas.microsoft.com/office/powerpoint/2010/main" val="429948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形状 39">
            <a:extLst>
              <a:ext uri="{FF2B5EF4-FFF2-40B4-BE49-F238E27FC236}">
                <a16:creationId xmlns="" xmlns:a16="http://schemas.microsoft.com/office/drawing/2014/main" id="{1B72680B-4794-4033-8F0C-E451439AF2B0}"/>
              </a:ext>
            </a:extLst>
          </p:cNvPr>
          <p:cNvSpPr/>
          <p:nvPr/>
        </p:nvSpPr>
        <p:spPr>
          <a:xfrm>
            <a:off x="0" y="1"/>
            <a:ext cx="6745182" cy="6199203"/>
          </a:xfrm>
          <a:custGeom>
            <a:avLst/>
            <a:gdLst>
              <a:gd name="connsiteX0" fmla="*/ 5517859 w 6745182"/>
              <a:gd name="connsiteY0" fmla="*/ 0 h 6199203"/>
              <a:gd name="connsiteX1" fmla="*/ 6354302 w 6745182"/>
              <a:gd name="connsiteY1" fmla="*/ 0 h 6199203"/>
              <a:gd name="connsiteX2" fmla="*/ 6399864 w 6745182"/>
              <a:gd name="connsiteY2" fmla="*/ 94582 h 6199203"/>
              <a:gd name="connsiteX3" fmla="*/ 6745182 w 6745182"/>
              <a:gd name="connsiteY3" fmla="*/ 1805003 h 6199203"/>
              <a:gd name="connsiteX4" fmla="*/ 2350982 w 6745182"/>
              <a:gd name="connsiteY4" fmla="*/ 6199203 h 6199203"/>
              <a:gd name="connsiteX5" fmla="*/ 72429 w 6745182"/>
              <a:gd name="connsiteY5" fmla="*/ 5563040 h 6199203"/>
              <a:gd name="connsiteX6" fmla="*/ 0 w 6745182"/>
              <a:gd name="connsiteY6" fmla="*/ 5516607 h 6199203"/>
              <a:gd name="connsiteX7" fmla="*/ 0 w 6745182"/>
              <a:gd name="connsiteY7" fmla="*/ 4591501 h 6199203"/>
              <a:gd name="connsiteX8" fmla="*/ 30865 w 6745182"/>
              <a:gd name="connsiteY8" fmla="*/ 4619553 h 6199203"/>
              <a:gd name="connsiteX9" fmla="*/ 2350982 w 6745182"/>
              <a:gd name="connsiteY9" fmla="*/ 5452453 h 6199203"/>
              <a:gd name="connsiteX10" fmla="*/ 5998432 w 6745182"/>
              <a:gd name="connsiteY10" fmla="*/ 1805003 h 6199203"/>
              <a:gd name="connsiteX11" fmla="*/ 5558205 w 6745182"/>
              <a:gd name="connsiteY11" fmla="*/ 66412 h 619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5182" h="6199203">
                <a:moveTo>
                  <a:pt x="5517859" y="0"/>
                </a:moveTo>
                <a:lnTo>
                  <a:pt x="6354302" y="0"/>
                </a:lnTo>
                <a:lnTo>
                  <a:pt x="6399864" y="94582"/>
                </a:lnTo>
                <a:cubicBezTo>
                  <a:pt x="6622223" y="620297"/>
                  <a:pt x="6745182" y="1198291"/>
                  <a:pt x="6745182" y="1805003"/>
                </a:cubicBezTo>
                <a:cubicBezTo>
                  <a:pt x="6745182" y="4231853"/>
                  <a:pt x="4777832" y="6199203"/>
                  <a:pt x="2350982" y="6199203"/>
                </a:cubicBezTo>
                <a:cubicBezTo>
                  <a:pt x="1516753" y="6199203"/>
                  <a:pt x="736819" y="5966733"/>
                  <a:pt x="72429" y="5563040"/>
                </a:cubicBezTo>
                <a:lnTo>
                  <a:pt x="0" y="5516607"/>
                </a:lnTo>
                <a:lnTo>
                  <a:pt x="0" y="4591501"/>
                </a:lnTo>
                <a:lnTo>
                  <a:pt x="30865" y="4619553"/>
                </a:lnTo>
                <a:cubicBezTo>
                  <a:pt x="661360" y="5139883"/>
                  <a:pt x="1469669" y="5452453"/>
                  <a:pt x="2350982" y="5452453"/>
                </a:cubicBezTo>
                <a:cubicBezTo>
                  <a:pt x="4365414" y="5452453"/>
                  <a:pt x="5998432" y="3819434"/>
                  <a:pt x="5998432" y="1805003"/>
                </a:cubicBezTo>
                <a:cubicBezTo>
                  <a:pt x="5998432" y="1175494"/>
                  <a:pt x="5838958" y="583231"/>
                  <a:pt x="5558205" y="66412"/>
                </a:cubicBez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 name="矩形 2">
            <a:extLst>
              <a:ext uri="{FF2B5EF4-FFF2-40B4-BE49-F238E27FC236}">
                <a16:creationId xmlns="" xmlns:a16="http://schemas.microsoft.com/office/drawing/2014/main" id="{7A781595-9F9E-42C4-9510-608A503632C9}"/>
              </a:ext>
            </a:extLst>
          </p:cNvPr>
          <p:cNvSpPr/>
          <p:nvPr/>
        </p:nvSpPr>
        <p:spPr>
          <a:xfrm>
            <a:off x="8089900" y="0"/>
            <a:ext cx="4102100" cy="6856252"/>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46B95CE8-876C-4C04-90E3-103009B8C4D1}"/>
              </a:ext>
            </a:extLst>
          </p:cNvPr>
          <p:cNvSpPr/>
          <p:nvPr/>
        </p:nvSpPr>
        <p:spPr>
          <a:xfrm>
            <a:off x="5026025" y="954221"/>
            <a:ext cx="6022976" cy="4949558"/>
          </a:xfrm>
          <a:prstGeom prst="roundRect">
            <a:avLst>
              <a:gd name="adj" fmla="val 1558"/>
            </a:avLst>
          </a:prstGeom>
          <a:solidFill>
            <a:schemeClr val="bg1">
              <a:lumMod val="95000"/>
            </a:schemeClr>
          </a:solidFill>
          <a:ln>
            <a:noFill/>
          </a:ln>
          <a:effectLst>
            <a:outerShdw blurRad="431800" dist="685800"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5AFDDFAA-2AA9-4E49-975F-FF941A4C341F}"/>
              </a:ext>
            </a:extLst>
          </p:cNvPr>
          <p:cNvSpPr/>
          <p:nvPr/>
        </p:nvSpPr>
        <p:spPr>
          <a:xfrm>
            <a:off x="5364163" y="1295400"/>
            <a:ext cx="2425700" cy="2133600"/>
          </a:xfrm>
          <a:prstGeom prst="roundRect">
            <a:avLst>
              <a:gd name="adj" fmla="val 1786"/>
            </a:avLst>
          </a:prstGeom>
          <a:blipFill>
            <a:blip r:embed="rId7" cstate="screen">
              <a:extLst>
                <a:ext uri="{28A0092B-C50C-407E-A947-70E740481C1C}">
                  <a14:useLocalDpi xmlns:a14="http://schemas.microsoft.com/office/drawing/2010/main"/>
                </a:ext>
              </a:extLst>
            </a:blip>
            <a:srcRect/>
            <a:stretch>
              <a:fillRect/>
            </a:stretch>
          </a:blip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4CF31FDC-110D-42E5-8D4D-6335B9EB52F2}"/>
              </a:ext>
            </a:extLst>
          </p:cNvPr>
          <p:cNvSpPr/>
          <p:nvPr/>
        </p:nvSpPr>
        <p:spPr>
          <a:xfrm>
            <a:off x="8285163" y="3429000"/>
            <a:ext cx="2425700" cy="2133600"/>
          </a:xfrm>
          <a:prstGeom prst="roundRect">
            <a:avLst>
              <a:gd name="adj" fmla="val 1786"/>
            </a:avLst>
          </a:prstGeom>
          <a:blipFill>
            <a:blip r:embed="rId8" cstate="screen">
              <a:extLst>
                <a:ext uri="{28A0092B-C50C-407E-A947-70E740481C1C}">
                  <a14:useLocalDpi xmlns:a14="http://schemas.microsoft.com/office/drawing/2010/main"/>
                </a:ext>
              </a:extLst>
            </a:blip>
            <a:srcRect/>
            <a:stretch>
              <a:fillRect/>
            </a:stretch>
          </a:blip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993B66F0-9503-4C6E-A150-80974B1AB061}"/>
              </a:ext>
            </a:extLst>
          </p:cNvPr>
          <p:cNvSpPr txBox="1"/>
          <p:nvPr/>
        </p:nvSpPr>
        <p:spPr>
          <a:xfrm>
            <a:off x="865762" y="1805003"/>
            <a:ext cx="3385542" cy="677108"/>
          </a:xfrm>
          <a:prstGeom prst="rect">
            <a:avLst/>
          </a:prstGeom>
          <a:noFill/>
        </p:spPr>
        <p:txBody>
          <a:bodyPr wrap="none" lIns="0" tIns="0" rIns="0" bIns="0" rtlCol="0">
            <a:spAutoFit/>
          </a:bodyPr>
          <a:lstStyle/>
          <a:p>
            <a:pPr algn="l"/>
            <a:r>
              <a:rPr lang="zh-CN" altLang="en-US" sz="44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18" name="文本框 17">
            <a:extLst>
              <a:ext uri="{FF2B5EF4-FFF2-40B4-BE49-F238E27FC236}">
                <a16:creationId xmlns="" xmlns:a16="http://schemas.microsoft.com/office/drawing/2014/main" id="{AD2BF1CA-5555-4C81-9551-E9DAD96BDE4D}"/>
              </a:ext>
            </a:extLst>
          </p:cNvPr>
          <p:cNvSpPr txBox="1"/>
          <p:nvPr/>
        </p:nvSpPr>
        <p:spPr>
          <a:xfrm>
            <a:off x="859949" y="2912055"/>
            <a:ext cx="3385542" cy="1353576"/>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单击此处编辑您要的内容，本模版所有图形线条及其相应素材均单击此处编辑您要的内容，本模版所有图形线条及其相应素材均可自由编辑、改色、替换。</a:t>
            </a:r>
            <a:endParaRPr lang="zh-CN" altLang="en-US" dirty="0">
              <a:solidFill>
                <a:schemeClr val="tx1"/>
              </a:solidFill>
            </a:endParaRPr>
          </a:p>
        </p:txBody>
      </p:sp>
      <p:sp>
        <p:nvSpPr>
          <p:cNvPr id="19" name="文本框 18">
            <a:extLst>
              <a:ext uri="{FF2B5EF4-FFF2-40B4-BE49-F238E27FC236}">
                <a16:creationId xmlns="" xmlns:a16="http://schemas.microsoft.com/office/drawing/2014/main" id="{CBA5AA65-E1D3-4E60-943C-65171D3E2BC8}"/>
              </a:ext>
            </a:extLst>
          </p:cNvPr>
          <p:cNvSpPr txBox="1"/>
          <p:nvPr/>
        </p:nvSpPr>
        <p:spPr>
          <a:xfrm>
            <a:off x="904875" y="2482111"/>
            <a:ext cx="3340615" cy="123111"/>
          </a:xfrm>
          <a:prstGeom prst="rect">
            <a:avLst/>
          </a:prstGeom>
          <a:noFill/>
        </p:spPr>
        <p:txBody>
          <a:bodyPr wrap="square" lIns="0" tIns="0" rIns="0" bIns="0" rtlCol="0">
            <a:spAutoFit/>
          </a:bodyPr>
          <a:lstStyle/>
          <a:p>
            <a:pPr algn="dist"/>
            <a:r>
              <a:rPr lang="en-US" altLang="zh-CN" sz="800" dirty="0">
                <a:latin typeface="微软雅黑 Light" panose="020B0502040204020203" pitchFamily="34" charset="-122"/>
                <a:ea typeface="微软雅黑 Light" panose="020B0502040204020203" pitchFamily="34" charset="-122"/>
              </a:rPr>
              <a:t>CLICK TO ENTER TITLE</a:t>
            </a:r>
            <a:endParaRPr lang="zh-CN" altLang="en-US" sz="800" dirty="0">
              <a:latin typeface="微软雅黑 Light" panose="020B0502040204020203" pitchFamily="34" charset="-122"/>
              <a:ea typeface="微软雅黑 Light" panose="020B0502040204020203" pitchFamily="34" charset="-122"/>
            </a:endParaRPr>
          </a:p>
        </p:txBody>
      </p:sp>
      <p:grpSp>
        <p:nvGrpSpPr>
          <p:cNvPr id="36" name="组合 35">
            <a:extLst>
              <a:ext uri="{FF2B5EF4-FFF2-40B4-BE49-F238E27FC236}">
                <a16:creationId xmlns="" xmlns:a16="http://schemas.microsoft.com/office/drawing/2014/main" id="{B0C9A168-EDFD-431C-ADC7-32CEC7F3D85C}"/>
              </a:ext>
            </a:extLst>
          </p:cNvPr>
          <p:cNvGrpSpPr/>
          <p:nvPr/>
        </p:nvGrpSpPr>
        <p:grpSpPr>
          <a:xfrm>
            <a:off x="5364162" y="3873396"/>
            <a:ext cx="2284413" cy="1244808"/>
            <a:chOff x="5340139" y="3816224"/>
            <a:chExt cx="2085462" cy="1244808"/>
          </a:xfrm>
        </p:grpSpPr>
        <p:sp>
          <p:nvSpPr>
            <p:cNvPr id="28" name="文本框 27">
              <a:extLst>
                <a:ext uri="{FF2B5EF4-FFF2-40B4-BE49-F238E27FC236}">
                  <a16:creationId xmlns="" xmlns:a16="http://schemas.microsoft.com/office/drawing/2014/main" id="{6C74F124-ED74-4B6C-A03B-961C1B42ACDE}"/>
                </a:ext>
              </a:extLst>
            </p:cNvPr>
            <p:cNvSpPr txBox="1"/>
            <p:nvPr>
              <p:custDataLst>
                <p:tags r:id="rId3"/>
              </p:custDataLst>
            </p:nvPr>
          </p:nvSpPr>
          <p:spPr>
            <a:xfrm>
              <a:off x="5351580" y="3816224"/>
              <a:ext cx="1325865"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29" name="文本框 28">
              <a:extLst>
                <a:ext uri="{FF2B5EF4-FFF2-40B4-BE49-F238E27FC236}">
                  <a16:creationId xmlns="" xmlns:a16="http://schemas.microsoft.com/office/drawing/2014/main" id="{2811463B-8846-468A-BF94-12913B0CAF54}"/>
                </a:ext>
              </a:extLst>
            </p:cNvPr>
            <p:cNvSpPr txBox="1"/>
            <p:nvPr>
              <p:custDataLst>
                <p:tags r:id="rId4"/>
              </p:custDataLst>
            </p:nvPr>
          </p:nvSpPr>
          <p:spPr>
            <a:xfrm>
              <a:off x="5340139" y="4276767"/>
              <a:ext cx="2085462" cy="78426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77" dirty="0">
                  <a:solidFill>
                    <a:schemeClr val="tx1"/>
                  </a:solidFill>
                  <a:sym typeface="思源黑体 CN Regular" panose="020B0500000000000000" pitchFamily="34" charset="-122"/>
                </a:rPr>
                <a:t>单击此处编辑您要的内容，本模版所有图形线条及其相应素材均可自由编辑</a:t>
              </a:r>
              <a:endParaRPr lang="zh-CN" altLang="en-US" sz="1177" dirty="0">
                <a:solidFill>
                  <a:schemeClr val="tx1"/>
                </a:solidFill>
              </a:endParaRPr>
            </a:p>
          </p:txBody>
        </p:sp>
      </p:grpSp>
      <p:grpSp>
        <p:nvGrpSpPr>
          <p:cNvPr id="35" name="组合 34">
            <a:extLst>
              <a:ext uri="{FF2B5EF4-FFF2-40B4-BE49-F238E27FC236}">
                <a16:creationId xmlns="" xmlns:a16="http://schemas.microsoft.com/office/drawing/2014/main" id="{73BEA04A-2CCA-4612-9950-8C69FBEE2772}"/>
              </a:ext>
            </a:extLst>
          </p:cNvPr>
          <p:cNvGrpSpPr/>
          <p:nvPr/>
        </p:nvGrpSpPr>
        <p:grpSpPr>
          <a:xfrm>
            <a:off x="8285162" y="1569206"/>
            <a:ext cx="2284413" cy="1244810"/>
            <a:chOff x="8418365" y="1163769"/>
            <a:chExt cx="2085462" cy="1244810"/>
          </a:xfrm>
        </p:grpSpPr>
        <p:sp>
          <p:nvSpPr>
            <p:cNvPr id="32" name="文本框 31">
              <a:extLst>
                <a:ext uri="{FF2B5EF4-FFF2-40B4-BE49-F238E27FC236}">
                  <a16:creationId xmlns="" xmlns:a16="http://schemas.microsoft.com/office/drawing/2014/main" id="{696E349B-C442-4755-9651-362B7107317E}"/>
                </a:ext>
              </a:extLst>
            </p:cNvPr>
            <p:cNvSpPr txBox="1"/>
            <p:nvPr>
              <p:custDataLst>
                <p:tags r:id="rId1"/>
              </p:custDataLst>
            </p:nvPr>
          </p:nvSpPr>
          <p:spPr>
            <a:xfrm>
              <a:off x="8418366" y="1163769"/>
              <a:ext cx="1420355"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33" name="文本框 32">
              <a:extLst>
                <a:ext uri="{FF2B5EF4-FFF2-40B4-BE49-F238E27FC236}">
                  <a16:creationId xmlns="" xmlns:a16="http://schemas.microsoft.com/office/drawing/2014/main" id="{947BFF83-1264-4582-B730-9AC7EEB2BB70}"/>
                </a:ext>
              </a:extLst>
            </p:cNvPr>
            <p:cNvSpPr txBox="1"/>
            <p:nvPr>
              <p:custDataLst>
                <p:tags r:id="rId2"/>
              </p:custDataLst>
            </p:nvPr>
          </p:nvSpPr>
          <p:spPr>
            <a:xfrm>
              <a:off x="8418365" y="1624314"/>
              <a:ext cx="2085462" cy="78426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77" dirty="0">
                  <a:solidFill>
                    <a:schemeClr val="tx1"/>
                  </a:solidFill>
                  <a:sym typeface="思源黑体 CN Regular" panose="020B0500000000000000" pitchFamily="34" charset="-122"/>
                </a:rPr>
                <a:t>单击此处编辑您要的内容，本模版所有图形线条及其相应素材均可自由编辑</a:t>
              </a:r>
              <a:endParaRPr lang="zh-CN" altLang="en-US" sz="1177" dirty="0">
                <a:solidFill>
                  <a:schemeClr val="tx1"/>
                </a:solidFill>
              </a:endParaRPr>
            </a:p>
          </p:txBody>
        </p:sp>
      </p:grpSp>
    </p:spTree>
    <p:extLst>
      <p:ext uri="{BB962C8B-B14F-4D97-AF65-F5344CB8AC3E}">
        <p14:creationId xmlns:p14="http://schemas.microsoft.com/office/powerpoint/2010/main" val="2386994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a:extLst>
              <a:ext uri="{FF2B5EF4-FFF2-40B4-BE49-F238E27FC236}">
                <a16:creationId xmlns="" xmlns:a16="http://schemas.microsoft.com/office/drawing/2014/main" id="{1049CF73-948F-4D34-B511-3C10DD092B0D}"/>
              </a:ext>
            </a:extLst>
          </p:cNvPr>
          <p:cNvSpPr/>
          <p:nvPr/>
        </p:nvSpPr>
        <p:spPr>
          <a:xfrm>
            <a:off x="3223342" y="0"/>
            <a:ext cx="8968658" cy="6858000"/>
          </a:xfrm>
          <a:custGeom>
            <a:avLst/>
            <a:gdLst>
              <a:gd name="connsiteX0" fmla="*/ 8968658 w 8968658"/>
              <a:gd name="connsiteY0" fmla="*/ 4824673 h 6858000"/>
              <a:gd name="connsiteX1" fmla="*/ 8968658 w 8968658"/>
              <a:gd name="connsiteY1" fmla="*/ 6394747 h 6858000"/>
              <a:gd name="connsiteX2" fmla="*/ 8884303 w 8968658"/>
              <a:gd name="connsiteY2" fmla="*/ 6483225 h 6858000"/>
              <a:gd name="connsiteX3" fmla="*/ 8514725 w 8968658"/>
              <a:gd name="connsiteY3" fmla="*/ 6819120 h 6858000"/>
              <a:gd name="connsiteX4" fmla="*/ 8465249 w 8968658"/>
              <a:gd name="connsiteY4" fmla="*/ 6858000 h 6858000"/>
              <a:gd name="connsiteX5" fmla="*/ 6551325 w 8968658"/>
              <a:gd name="connsiteY5" fmla="*/ 6858000 h 6858000"/>
              <a:gd name="connsiteX6" fmla="*/ 6673412 w 8968658"/>
              <a:gd name="connsiteY6" fmla="*/ 6816691 h 6858000"/>
              <a:gd name="connsiteX7" fmla="*/ 8961340 w 8968658"/>
              <a:gd name="connsiteY7" fmla="*/ 4839864 h 6858000"/>
              <a:gd name="connsiteX8" fmla="*/ 8423761 w 8968658"/>
              <a:gd name="connsiteY8" fmla="*/ 0 h 6858000"/>
              <a:gd name="connsiteX9" fmla="*/ 8968658 w 8968658"/>
              <a:gd name="connsiteY9" fmla="*/ 0 h 6858000"/>
              <a:gd name="connsiteX10" fmla="*/ 8968658 w 8968658"/>
              <a:gd name="connsiteY10" fmla="*/ 781779 h 6858000"/>
              <a:gd name="connsiteX11" fmla="*/ 8961340 w 8968658"/>
              <a:gd name="connsiteY11" fmla="*/ 766588 h 6858000"/>
              <a:gd name="connsiteX12" fmla="*/ 8501351 w 8968658"/>
              <a:gd name="connsiteY12" fmla="*/ 85371 h 6858000"/>
              <a:gd name="connsiteX13" fmla="*/ 820506 w 8968658"/>
              <a:gd name="connsiteY13" fmla="*/ 0 h 6858000"/>
              <a:gd name="connsiteX14" fmla="*/ 1984846 w 8968658"/>
              <a:gd name="connsiteY14" fmla="*/ 0 h 6858000"/>
              <a:gd name="connsiteX15" fmla="*/ 1907255 w 8968658"/>
              <a:gd name="connsiteY15" fmla="*/ 85371 h 6858000"/>
              <a:gd name="connsiteX16" fmla="*/ 931570 w 8968658"/>
              <a:gd name="connsiteY16" fmla="*/ 2803226 h 6858000"/>
              <a:gd name="connsiteX17" fmla="*/ 3735194 w 8968658"/>
              <a:gd name="connsiteY17" fmla="*/ 6816691 h 6858000"/>
              <a:gd name="connsiteX18" fmla="*/ 3857281 w 8968658"/>
              <a:gd name="connsiteY18" fmla="*/ 6858000 h 6858000"/>
              <a:gd name="connsiteX19" fmla="*/ 1943359 w 8968658"/>
              <a:gd name="connsiteY19" fmla="*/ 6858000 h 6858000"/>
              <a:gd name="connsiteX20" fmla="*/ 1893884 w 8968658"/>
              <a:gd name="connsiteY20" fmla="*/ 6819120 h 6858000"/>
              <a:gd name="connsiteX21" fmla="*/ 0 w 8968658"/>
              <a:gd name="connsiteY21" fmla="*/ 2803226 h 6858000"/>
              <a:gd name="connsiteX22" fmla="*/ 753445 w 8968658"/>
              <a:gd name="connsiteY22" fmla="*/ 1046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968658" h="6858000">
                <a:moveTo>
                  <a:pt x="8968658" y="4824673"/>
                </a:moveTo>
                <a:lnTo>
                  <a:pt x="8968658" y="6394747"/>
                </a:lnTo>
                <a:lnTo>
                  <a:pt x="8884303" y="6483225"/>
                </a:lnTo>
                <a:cubicBezTo>
                  <a:pt x="8766579" y="6600949"/>
                  <a:pt x="8643241" y="6713060"/>
                  <a:pt x="8514725" y="6819120"/>
                </a:cubicBezTo>
                <a:lnTo>
                  <a:pt x="8465249" y="6858000"/>
                </a:lnTo>
                <a:lnTo>
                  <a:pt x="6551325" y="6858000"/>
                </a:lnTo>
                <a:lnTo>
                  <a:pt x="6673412" y="6816691"/>
                </a:lnTo>
                <a:cubicBezTo>
                  <a:pt x="7655036" y="6457270"/>
                  <a:pt x="8468016" y="5747991"/>
                  <a:pt x="8961340" y="4839864"/>
                </a:cubicBezTo>
                <a:close/>
                <a:moveTo>
                  <a:pt x="8423761" y="0"/>
                </a:moveTo>
                <a:lnTo>
                  <a:pt x="8968658" y="0"/>
                </a:lnTo>
                <a:lnTo>
                  <a:pt x="8968658" y="781779"/>
                </a:lnTo>
                <a:lnTo>
                  <a:pt x="8961340" y="766588"/>
                </a:lnTo>
                <a:cubicBezTo>
                  <a:pt x="8829787" y="524421"/>
                  <a:pt x="8675503" y="296394"/>
                  <a:pt x="8501351" y="85371"/>
                </a:cubicBezTo>
                <a:close/>
                <a:moveTo>
                  <a:pt x="820506" y="0"/>
                </a:moveTo>
                <a:lnTo>
                  <a:pt x="1984846" y="0"/>
                </a:lnTo>
                <a:lnTo>
                  <a:pt x="1907255" y="85371"/>
                </a:lnTo>
                <a:cubicBezTo>
                  <a:pt x="1297724" y="823951"/>
                  <a:pt x="931570" y="1770829"/>
                  <a:pt x="931570" y="2803226"/>
                </a:cubicBezTo>
                <a:cubicBezTo>
                  <a:pt x="931570" y="4646793"/>
                  <a:pt x="2099154" y="6217656"/>
                  <a:pt x="3735194" y="6816691"/>
                </a:cubicBezTo>
                <a:lnTo>
                  <a:pt x="3857281" y="6858000"/>
                </a:lnTo>
                <a:lnTo>
                  <a:pt x="1943359" y="6858000"/>
                </a:lnTo>
                <a:lnTo>
                  <a:pt x="1893884" y="6819120"/>
                </a:lnTo>
                <a:cubicBezTo>
                  <a:pt x="737241" y="5864574"/>
                  <a:pt x="0" y="4419996"/>
                  <a:pt x="0" y="2803226"/>
                </a:cubicBezTo>
                <a:cubicBezTo>
                  <a:pt x="0" y="1815200"/>
                  <a:pt x="275328" y="891480"/>
                  <a:pt x="753445" y="104605"/>
                </a:cubicBez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矩形 3">
            <a:extLst>
              <a:ext uri="{FF2B5EF4-FFF2-40B4-BE49-F238E27FC236}">
                <a16:creationId xmlns="" xmlns:a16="http://schemas.microsoft.com/office/drawing/2014/main" id="{146F8678-DF91-4416-854F-2DF0336AFBC1}"/>
              </a:ext>
            </a:extLst>
          </p:cNvPr>
          <p:cNvSpPr/>
          <p:nvPr/>
        </p:nvSpPr>
        <p:spPr>
          <a:xfrm>
            <a:off x="152400" y="1748"/>
            <a:ext cx="4102100" cy="6856252"/>
          </a:xfrm>
          <a:prstGeom prst="rect">
            <a:avLst/>
          </a:prstGeom>
          <a:solidFill>
            <a:srgbClr val="94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C1421CE8-D626-42B2-8D31-04DA61486BC8}"/>
              </a:ext>
            </a:extLst>
          </p:cNvPr>
          <p:cNvSpPr/>
          <p:nvPr/>
        </p:nvSpPr>
        <p:spPr>
          <a:xfrm>
            <a:off x="0" y="0"/>
            <a:ext cx="4102100" cy="6856252"/>
          </a:xfrm>
          <a:prstGeom prst="rect">
            <a:avLst/>
          </a:prstGeom>
          <a:blipFill>
            <a:blip r:embed="rId2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 xmlns:a16="http://schemas.microsoft.com/office/drawing/2014/main" id="{1A00C61E-A7F6-4E86-926C-4C3C538282EA}"/>
              </a:ext>
            </a:extLst>
          </p:cNvPr>
          <p:cNvGrpSpPr/>
          <p:nvPr/>
        </p:nvGrpSpPr>
        <p:grpSpPr>
          <a:xfrm>
            <a:off x="2795244" y="2149104"/>
            <a:ext cx="1828800" cy="1828800"/>
            <a:chOff x="3187700" y="2146300"/>
            <a:chExt cx="1828800" cy="1828800"/>
          </a:xfrm>
        </p:grpSpPr>
        <p:sp>
          <p:nvSpPr>
            <p:cNvPr id="5" name="椭圆 4">
              <a:extLst>
                <a:ext uri="{FF2B5EF4-FFF2-40B4-BE49-F238E27FC236}">
                  <a16:creationId xmlns="" xmlns:a16="http://schemas.microsoft.com/office/drawing/2014/main" id="{A0638893-6530-41B6-A8E6-FC9B8810C892}"/>
                </a:ext>
              </a:extLst>
            </p:cNvPr>
            <p:cNvSpPr/>
            <p:nvPr/>
          </p:nvSpPr>
          <p:spPr>
            <a:xfrm>
              <a:off x="3187700" y="2146300"/>
              <a:ext cx="1828800" cy="1828800"/>
            </a:xfrm>
            <a:prstGeom prst="ellipse">
              <a:avLst/>
            </a:prstGeom>
            <a:solidFill>
              <a:schemeClr val="accent1"/>
            </a:solidFill>
            <a:ln>
              <a:noFill/>
            </a:ln>
            <a:effectLst>
              <a:outerShdw blurRad="431800" dist="533400"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3150F96D-CDE9-441A-9DD9-136FC90A0CBB}"/>
                </a:ext>
              </a:extLst>
            </p:cNvPr>
            <p:cNvSpPr txBox="1"/>
            <p:nvPr/>
          </p:nvSpPr>
          <p:spPr>
            <a:xfrm>
              <a:off x="3486547" y="2568258"/>
              <a:ext cx="1231107" cy="984885"/>
            </a:xfrm>
            <a:prstGeom prst="rect">
              <a:avLst/>
            </a:prstGeom>
            <a:noFill/>
          </p:spPr>
          <p:txBody>
            <a:bodyPr wrap="none" lIns="0" tIns="0" rIns="0" bIns="0"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a:t>
              </a:r>
              <a:endPar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32" name="组合 31">
            <a:extLst>
              <a:ext uri="{FF2B5EF4-FFF2-40B4-BE49-F238E27FC236}">
                <a16:creationId xmlns="" xmlns:a16="http://schemas.microsoft.com/office/drawing/2014/main" id="{5A77CDA7-A499-437B-BA9C-D88644459DA1}"/>
              </a:ext>
            </a:extLst>
          </p:cNvPr>
          <p:cNvGrpSpPr/>
          <p:nvPr/>
        </p:nvGrpSpPr>
        <p:grpSpPr>
          <a:xfrm>
            <a:off x="5566219" y="740268"/>
            <a:ext cx="4928295" cy="782219"/>
            <a:chOff x="5612705" y="751776"/>
            <a:chExt cx="4928295" cy="782219"/>
          </a:xfrm>
        </p:grpSpPr>
        <p:sp>
          <p:nvSpPr>
            <p:cNvPr id="8" name="文本框 7">
              <a:extLst>
                <a:ext uri="{FF2B5EF4-FFF2-40B4-BE49-F238E27FC236}">
                  <a16:creationId xmlns="" xmlns:a16="http://schemas.microsoft.com/office/drawing/2014/main" id="{0FC6429B-BE0D-4FD8-B7CC-187132081584}"/>
                </a:ext>
              </a:extLst>
            </p:cNvPr>
            <p:cNvSpPr txBox="1"/>
            <p:nvPr/>
          </p:nvSpPr>
          <p:spPr>
            <a:xfrm>
              <a:off x="5612705" y="751776"/>
              <a:ext cx="2769989" cy="553998"/>
            </a:xfrm>
            <a:prstGeom prst="rect">
              <a:avLst/>
            </a:prstGeom>
            <a:noFill/>
          </p:spPr>
          <p:txBody>
            <a:bodyPr wrap="none" lIns="0" tIns="0" rIns="0" bIns="0" rtlCol="0">
              <a:spAutoFit/>
            </a:bodyPr>
            <a:lstStyle/>
            <a:p>
              <a:r>
                <a:rPr lang="zh-CN" altLang="en-US" sz="36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10" name="文本框 9">
              <a:extLst>
                <a:ext uri="{FF2B5EF4-FFF2-40B4-BE49-F238E27FC236}">
                  <a16:creationId xmlns="" xmlns:a16="http://schemas.microsoft.com/office/drawing/2014/main" id="{B14E7AE1-25EF-4689-8001-092B0923F76F}"/>
                </a:ext>
              </a:extLst>
            </p:cNvPr>
            <p:cNvSpPr txBox="1"/>
            <p:nvPr/>
          </p:nvSpPr>
          <p:spPr>
            <a:xfrm>
              <a:off x="5670986" y="1308869"/>
              <a:ext cx="4870014" cy="225126"/>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a:t>
              </a:r>
              <a:endParaRPr lang="zh-CN" altLang="en-US" sz="1100" dirty="0">
                <a:solidFill>
                  <a:schemeClr val="tx1"/>
                </a:solidFill>
              </a:endParaRPr>
            </a:p>
          </p:txBody>
        </p:sp>
      </p:grpSp>
      <p:sp>
        <p:nvSpPr>
          <p:cNvPr id="11" name="椭圆 10">
            <a:extLst>
              <a:ext uri="{FF2B5EF4-FFF2-40B4-BE49-F238E27FC236}">
                <a16:creationId xmlns="" xmlns:a16="http://schemas.microsoft.com/office/drawing/2014/main" id="{FD31C262-D4CD-4D1E-9CC7-3431BEED5459}"/>
              </a:ext>
            </a:extLst>
          </p:cNvPr>
          <p:cNvSpPr/>
          <p:nvPr>
            <p:custDataLst>
              <p:tags r:id="rId1"/>
            </p:custDataLst>
          </p:nvPr>
        </p:nvSpPr>
        <p:spPr>
          <a:xfrm>
            <a:off x="5566219" y="2061767"/>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12" name="文本框 11">
            <a:extLst>
              <a:ext uri="{FF2B5EF4-FFF2-40B4-BE49-F238E27FC236}">
                <a16:creationId xmlns="" xmlns:a16="http://schemas.microsoft.com/office/drawing/2014/main" id="{D2B5D803-5158-4A6D-B680-6DA274C5F1C1}"/>
              </a:ext>
            </a:extLst>
          </p:cNvPr>
          <p:cNvSpPr txBox="1"/>
          <p:nvPr>
            <p:custDataLst>
              <p:tags r:id="rId2"/>
            </p:custDataLst>
          </p:nvPr>
        </p:nvSpPr>
        <p:spPr>
          <a:xfrm>
            <a:off x="5657657" y="2115063"/>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4">
            <a:extLst>
              <a:ext uri="{FF2B5EF4-FFF2-40B4-BE49-F238E27FC236}">
                <a16:creationId xmlns="" xmlns:a16="http://schemas.microsoft.com/office/drawing/2014/main" id="{0194F27B-3E99-4171-AAA9-22E4BDCEFAAE}"/>
              </a:ext>
            </a:extLst>
          </p:cNvPr>
          <p:cNvSpPr txBox="1"/>
          <p:nvPr>
            <p:custDataLst>
              <p:tags r:id="rId3"/>
            </p:custDataLst>
          </p:nvPr>
        </p:nvSpPr>
        <p:spPr>
          <a:xfrm>
            <a:off x="6295283" y="2034534"/>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6" name="文本框 15">
            <a:extLst>
              <a:ext uri="{FF2B5EF4-FFF2-40B4-BE49-F238E27FC236}">
                <a16:creationId xmlns="" xmlns:a16="http://schemas.microsoft.com/office/drawing/2014/main" id="{0ACB7482-2BE7-4E9F-B74D-28C4D38A94CB}"/>
              </a:ext>
            </a:extLst>
          </p:cNvPr>
          <p:cNvSpPr txBox="1"/>
          <p:nvPr>
            <p:custDataLst>
              <p:tags r:id="rId4"/>
            </p:custDataLst>
          </p:nvPr>
        </p:nvSpPr>
        <p:spPr>
          <a:xfrm>
            <a:off x="6282751" y="2495077"/>
            <a:ext cx="1851833"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a:t>
            </a:r>
            <a:endParaRPr lang="zh-CN" altLang="en-US" sz="1100" dirty="0">
              <a:solidFill>
                <a:schemeClr val="tx1"/>
              </a:solidFill>
            </a:endParaRPr>
          </a:p>
        </p:txBody>
      </p:sp>
      <p:sp>
        <p:nvSpPr>
          <p:cNvPr id="59" name="椭圆 58">
            <a:extLst>
              <a:ext uri="{FF2B5EF4-FFF2-40B4-BE49-F238E27FC236}">
                <a16:creationId xmlns="" xmlns:a16="http://schemas.microsoft.com/office/drawing/2014/main" id="{A533F938-0B9D-4746-8FA7-816D37830DA5}"/>
              </a:ext>
            </a:extLst>
          </p:cNvPr>
          <p:cNvSpPr/>
          <p:nvPr>
            <p:custDataLst>
              <p:tags r:id="rId5"/>
            </p:custDataLst>
          </p:nvPr>
        </p:nvSpPr>
        <p:spPr>
          <a:xfrm>
            <a:off x="8336208" y="2061767"/>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60" name="文本框 59">
            <a:extLst>
              <a:ext uri="{FF2B5EF4-FFF2-40B4-BE49-F238E27FC236}">
                <a16:creationId xmlns="" xmlns:a16="http://schemas.microsoft.com/office/drawing/2014/main" id="{0C555293-5F4F-403E-A360-D957A5849CE0}"/>
              </a:ext>
            </a:extLst>
          </p:cNvPr>
          <p:cNvSpPr txBox="1"/>
          <p:nvPr>
            <p:custDataLst>
              <p:tags r:id="rId6"/>
            </p:custDataLst>
          </p:nvPr>
        </p:nvSpPr>
        <p:spPr>
          <a:xfrm>
            <a:off x="8427646" y="2115063"/>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文本框 56">
            <a:extLst>
              <a:ext uri="{FF2B5EF4-FFF2-40B4-BE49-F238E27FC236}">
                <a16:creationId xmlns="" xmlns:a16="http://schemas.microsoft.com/office/drawing/2014/main" id="{3E2D7342-1AC1-45D3-94AA-1F0F2D651D51}"/>
              </a:ext>
            </a:extLst>
          </p:cNvPr>
          <p:cNvSpPr txBox="1"/>
          <p:nvPr>
            <p:custDataLst>
              <p:tags r:id="rId7"/>
            </p:custDataLst>
          </p:nvPr>
        </p:nvSpPr>
        <p:spPr>
          <a:xfrm>
            <a:off x="9065272" y="2034534"/>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58" name="文本框 57">
            <a:extLst>
              <a:ext uri="{FF2B5EF4-FFF2-40B4-BE49-F238E27FC236}">
                <a16:creationId xmlns="" xmlns:a16="http://schemas.microsoft.com/office/drawing/2014/main" id="{9EAF08E7-9EBC-4BD2-9A5D-D42949801C96}"/>
              </a:ext>
            </a:extLst>
          </p:cNvPr>
          <p:cNvSpPr txBox="1"/>
          <p:nvPr>
            <p:custDataLst>
              <p:tags r:id="rId8"/>
            </p:custDataLst>
          </p:nvPr>
        </p:nvSpPr>
        <p:spPr>
          <a:xfrm>
            <a:off x="9052740" y="2495077"/>
            <a:ext cx="1851833"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a:t>
            </a:r>
            <a:endParaRPr lang="zh-CN" altLang="en-US" sz="1100" dirty="0">
              <a:solidFill>
                <a:schemeClr val="tx1"/>
              </a:solidFill>
            </a:endParaRPr>
          </a:p>
        </p:txBody>
      </p:sp>
      <p:sp>
        <p:nvSpPr>
          <p:cNvPr id="123" name="椭圆 122">
            <a:extLst>
              <a:ext uri="{FF2B5EF4-FFF2-40B4-BE49-F238E27FC236}">
                <a16:creationId xmlns="" xmlns:a16="http://schemas.microsoft.com/office/drawing/2014/main" id="{462F0847-5B21-4A5B-8460-0694F1BA6A0D}"/>
              </a:ext>
            </a:extLst>
          </p:cNvPr>
          <p:cNvSpPr/>
          <p:nvPr>
            <p:custDataLst>
              <p:tags r:id="rId9"/>
            </p:custDataLst>
          </p:nvPr>
        </p:nvSpPr>
        <p:spPr>
          <a:xfrm>
            <a:off x="5566219" y="3296830"/>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124" name="文本框 123">
            <a:extLst>
              <a:ext uri="{FF2B5EF4-FFF2-40B4-BE49-F238E27FC236}">
                <a16:creationId xmlns="" xmlns:a16="http://schemas.microsoft.com/office/drawing/2014/main" id="{262A1B6F-389E-4606-BE90-06F2E17CE821}"/>
              </a:ext>
            </a:extLst>
          </p:cNvPr>
          <p:cNvSpPr txBox="1"/>
          <p:nvPr>
            <p:custDataLst>
              <p:tags r:id="rId10"/>
            </p:custDataLst>
          </p:nvPr>
        </p:nvSpPr>
        <p:spPr>
          <a:xfrm>
            <a:off x="5657657" y="3350126"/>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文本框 120">
            <a:extLst>
              <a:ext uri="{FF2B5EF4-FFF2-40B4-BE49-F238E27FC236}">
                <a16:creationId xmlns="" xmlns:a16="http://schemas.microsoft.com/office/drawing/2014/main" id="{854F2B4E-C305-475B-9631-434D08158C49}"/>
              </a:ext>
            </a:extLst>
          </p:cNvPr>
          <p:cNvSpPr txBox="1"/>
          <p:nvPr>
            <p:custDataLst>
              <p:tags r:id="rId11"/>
            </p:custDataLst>
          </p:nvPr>
        </p:nvSpPr>
        <p:spPr>
          <a:xfrm>
            <a:off x="6295283" y="3269597"/>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22" name="文本框 121">
            <a:extLst>
              <a:ext uri="{FF2B5EF4-FFF2-40B4-BE49-F238E27FC236}">
                <a16:creationId xmlns="" xmlns:a16="http://schemas.microsoft.com/office/drawing/2014/main" id="{4C4586E5-336A-44C6-89C0-C21515CDE88D}"/>
              </a:ext>
            </a:extLst>
          </p:cNvPr>
          <p:cNvSpPr txBox="1"/>
          <p:nvPr>
            <p:custDataLst>
              <p:tags r:id="rId12"/>
            </p:custDataLst>
          </p:nvPr>
        </p:nvSpPr>
        <p:spPr>
          <a:xfrm>
            <a:off x="6282751" y="3730140"/>
            <a:ext cx="1851833"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a:t>
            </a:r>
            <a:endParaRPr lang="zh-CN" altLang="en-US" sz="1100" dirty="0">
              <a:solidFill>
                <a:schemeClr val="tx1"/>
              </a:solidFill>
            </a:endParaRPr>
          </a:p>
        </p:txBody>
      </p:sp>
      <p:sp>
        <p:nvSpPr>
          <p:cNvPr id="118" name="椭圆 117">
            <a:extLst>
              <a:ext uri="{FF2B5EF4-FFF2-40B4-BE49-F238E27FC236}">
                <a16:creationId xmlns="" xmlns:a16="http://schemas.microsoft.com/office/drawing/2014/main" id="{CB9CF075-51A7-4603-9798-57F013B7570C}"/>
              </a:ext>
            </a:extLst>
          </p:cNvPr>
          <p:cNvSpPr/>
          <p:nvPr>
            <p:custDataLst>
              <p:tags r:id="rId13"/>
            </p:custDataLst>
          </p:nvPr>
        </p:nvSpPr>
        <p:spPr>
          <a:xfrm>
            <a:off x="8336208" y="3296830"/>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119" name="文本框 118">
            <a:extLst>
              <a:ext uri="{FF2B5EF4-FFF2-40B4-BE49-F238E27FC236}">
                <a16:creationId xmlns="" xmlns:a16="http://schemas.microsoft.com/office/drawing/2014/main" id="{A6697280-4814-4FDE-90B9-C755A0A4DF49}"/>
              </a:ext>
            </a:extLst>
          </p:cNvPr>
          <p:cNvSpPr txBox="1"/>
          <p:nvPr>
            <p:custDataLst>
              <p:tags r:id="rId14"/>
            </p:custDataLst>
          </p:nvPr>
        </p:nvSpPr>
        <p:spPr>
          <a:xfrm>
            <a:off x="8427646" y="3350126"/>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文本框 115">
            <a:extLst>
              <a:ext uri="{FF2B5EF4-FFF2-40B4-BE49-F238E27FC236}">
                <a16:creationId xmlns="" xmlns:a16="http://schemas.microsoft.com/office/drawing/2014/main" id="{75EA8909-58CA-424C-8BE6-495F99AA275B}"/>
              </a:ext>
            </a:extLst>
          </p:cNvPr>
          <p:cNvSpPr txBox="1"/>
          <p:nvPr>
            <p:custDataLst>
              <p:tags r:id="rId15"/>
            </p:custDataLst>
          </p:nvPr>
        </p:nvSpPr>
        <p:spPr>
          <a:xfrm>
            <a:off x="9065272" y="3269597"/>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17" name="文本框 116">
            <a:extLst>
              <a:ext uri="{FF2B5EF4-FFF2-40B4-BE49-F238E27FC236}">
                <a16:creationId xmlns="" xmlns:a16="http://schemas.microsoft.com/office/drawing/2014/main" id="{ABB958F8-FAF9-435B-A41F-4BA0C5BF35DA}"/>
              </a:ext>
            </a:extLst>
          </p:cNvPr>
          <p:cNvSpPr txBox="1"/>
          <p:nvPr>
            <p:custDataLst>
              <p:tags r:id="rId16"/>
            </p:custDataLst>
          </p:nvPr>
        </p:nvSpPr>
        <p:spPr>
          <a:xfrm>
            <a:off x="9052740" y="3730140"/>
            <a:ext cx="1851833"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a:t>
            </a:r>
            <a:endParaRPr lang="zh-CN" altLang="en-US" sz="1100" dirty="0">
              <a:solidFill>
                <a:schemeClr val="tx1"/>
              </a:solidFill>
            </a:endParaRPr>
          </a:p>
        </p:txBody>
      </p:sp>
      <p:sp>
        <p:nvSpPr>
          <p:cNvPr id="136" name="椭圆 135">
            <a:extLst>
              <a:ext uri="{FF2B5EF4-FFF2-40B4-BE49-F238E27FC236}">
                <a16:creationId xmlns="" xmlns:a16="http://schemas.microsoft.com/office/drawing/2014/main" id="{29FC247C-8E74-4798-806F-8DF42E2B5E73}"/>
              </a:ext>
            </a:extLst>
          </p:cNvPr>
          <p:cNvSpPr/>
          <p:nvPr>
            <p:custDataLst>
              <p:tags r:id="rId17"/>
            </p:custDataLst>
          </p:nvPr>
        </p:nvSpPr>
        <p:spPr>
          <a:xfrm>
            <a:off x="5566219" y="4531893"/>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137" name="文本框 136">
            <a:extLst>
              <a:ext uri="{FF2B5EF4-FFF2-40B4-BE49-F238E27FC236}">
                <a16:creationId xmlns="" xmlns:a16="http://schemas.microsoft.com/office/drawing/2014/main" id="{9F0A13AB-6506-4D29-B303-F92F9220EA5A}"/>
              </a:ext>
            </a:extLst>
          </p:cNvPr>
          <p:cNvSpPr txBox="1"/>
          <p:nvPr>
            <p:custDataLst>
              <p:tags r:id="rId18"/>
            </p:custDataLst>
          </p:nvPr>
        </p:nvSpPr>
        <p:spPr>
          <a:xfrm>
            <a:off x="5657657" y="4585189"/>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文本框 133">
            <a:extLst>
              <a:ext uri="{FF2B5EF4-FFF2-40B4-BE49-F238E27FC236}">
                <a16:creationId xmlns="" xmlns:a16="http://schemas.microsoft.com/office/drawing/2014/main" id="{3185F5E1-6214-4A8E-8876-EEF4FE92C589}"/>
              </a:ext>
            </a:extLst>
          </p:cNvPr>
          <p:cNvSpPr txBox="1"/>
          <p:nvPr>
            <p:custDataLst>
              <p:tags r:id="rId19"/>
            </p:custDataLst>
          </p:nvPr>
        </p:nvSpPr>
        <p:spPr>
          <a:xfrm>
            <a:off x="6295283" y="4504660"/>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35" name="文本框 134">
            <a:extLst>
              <a:ext uri="{FF2B5EF4-FFF2-40B4-BE49-F238E27FC236}">
                <a16:creationId xmlns="" xmlns:a16="http://schemas.microsoft.com/office/drawing/2014/main" id="{8778F88A-3C65-4AAE-BE7A-F1C5506DC67D}"/>
              </a:ext>
            </a:extLst>
          </p:cNvPr>
          <p:cNvSpPr txBox="1"/>
          <p:nvPr>
            <p:custDataLst>
              <p:tags r:id="rId20"/>
            </p:custDataLst>
          </p:nvPr>
        </p:nvSpPr>
        <p:spPr>
          <a:xfrm>
            <a:off x="6282751" y="4965203"/>
            <a:ext cx="1851833"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a:t>
            </a:r>
            <a:endParaRPr lang="zh-CN" altLang="en-US" sz="1100" dirty="0">
              <a:solidFill>
                <a:schemeClr val="tx1"/>
              </a:solidFill>
            </a:endParaRPr>
          </a:p>
        </p:txBody>
      </p:sp>
      <p:sp>
        <p:nvSpPr>
          <p:cNvPr id="131" name="椭圆 130">
            <a:extLst>
              <a:ext uri="{FF2B5EF4-FFF2-40B4-BE49-F238E27FC236}">
                <a16:creationId xmlns="" xmlns:a16="http://schemas.microsoft.com/office/drawing/2014/main" id="{5FEC650E-93E3-4F1D-9229-E070292BE643}"/>
              </a:ext>
            </a:extLst>
          </p:cNvPr>
          <p:cNvSpPr/>
          <p:nvPr>
            <p:custDataLst>
              <p:tags r:id="rId21"/>
            </p:custDataLst>
          </p:nvPr>
        </p:nvSpPr>
        <p:spPr>
          <a:xfrm>
            <a:off x="8336208" y="4531893"/>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132" name="文本框 131">
            <a:extLst>
              <a:ext uri="{FF2B5EF4-FFF2-40B4-BE49-F238E27FC236}">
                <a16:creationId xmlns="" xmlns:a16="http://schemas.microsoft.com/office/drawing/2014/main" id="{65AB6FD2-3FAE-4A74-BFC1-C63A3B25E582}"/>
              </a:ext>
            </a:extLst>
          </p:cNvPr>
          <p:cNvSpPr txBox="1"/>
          <p:nvPr>
            <p:custDataLst>
              <p:tags r:id="rId22"/>
            </p:custDataLst>
          </p:nvPr>
        </p:nvSpPr>
        <p:spPr>
          <a:xfrm>
            <a:off x="8427646" y="4585189"/>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06</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文本框 128">
            <a:extLst>
              <a:ext uri="{FF2B5EF4-FFF2-40B4-BE49-F238E27FC236}">
                <a16:creationId xmlns="" xmlns:a16="http://schemas.microsoft.com/office/drawing/2014/main" id="{B87591C4-6076-432F-AFB2-92746F60B956}"/>
              </a:ext>
            </a:extLst>
          </p:cNvPr>
          <p:cNvSpPr txBox="1"/>
          <p:nvPr>
            <p:custDataLst>
              <p:tags r:id="rId23"/>
            </p:custDataLst>
          </p:nvPr>
        </p:nvSpPr>
        <p:spPr>
          <a:xfrm>
            <a:off x="9065272" y="4504660"/>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30" name="文本框 129">
            <a:extLst>
              <a:ext uri="{FF2B5EF4-FFF2-40B4-BE49-F238E27FC236}">
                <a16:creationId xmlns="" xmlns:a16="http://schemas.microsoft.com/office/drawing/2014/main" id="{CCB90EFC-B0E1-482C-8291-C645D2CAD3AF}"/>
              </a:ext>
            </a:extLst>
          </p:cNvPr>
          <p:cNvSpPr txBox="1"/>
          <p:nvPr>
            <p:custDataLst>
              <p:tags r:id="rId24"/>
            </p:custDataLst>
          </p:nvPr>
        </p:nvSpPr>
        <p:spPr>
          <a:xfrm>
            <a:off x="9052740" y="4965203"/>
            <a:ext cx="1851833"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a:t>
            </a:r>
            <a:endParaRPr lang="zh-CN" altLang="en-US" sz="1100" dirty="0">
              <a:solidFill>
                <a:schemeClr val="tx1"/>
              </a:solidFill>
            </a:endParaRPr>
          </a:p>
        </p:txBody>
      </p:sp>
    </p:spTree>
    <p:extLst>
      <p:ext uri="{BB962C8B-B14F-4D97-AF65-F5344CB8AC3E}">
        <p14:creationId xmlns:p14="http://schemas.microsoft.com/office/powerpoint/2010/main" val="1457240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形状 39">
            <a:extLst>
              <a:ext uri="{FF2B5EF4-FFF2-40B4-BE49-F238E27FC236}">
                <a16:creationId xmlns="" xmlns:a16="http://schemas.microsoft.com/office/drawing/2014/main" id="{008A8990-4BBC-4551-B2CA-F14A5FC17C08}"/>
              </a:ext>
            </a:extLst>
          </p:cNvPr>
          <p:cNvSpPr/>
          <p:nvPr/>
        </p:nvSpPr>
        <p:spPr>
          <a:xfrm flipH="1">
            <a:off x="0" y="0"/>
            <a:ext cx="5439404" cy="6858000"/>
          </a:xfrm>
          <a:custGeom>
            <a:avLst/>
            <a:gdLst>
              <a:gd name="connsiteX0" fmla="*/ 5439404 w 5439404"/>
              <a:gd name="connsiteY0" fmla="*/ 0 h 6858000"/>
              <a:gd name="connsiteX1" fmla="*/ 739570 w 5439404"/>
              <a:gd name="connsiteY1" fmla="*/ 0 h 6858000"/>
              <a:gd name="connsiteX2" fmla="*/ 571029 w 5439404"/>
              <a:gd name="connsiteY2" fmla="*/ 324241 h 6858000"/>
              <a:gd name="connsiteX3" fmla="*/ 0 w 5439404"/>
              <a:gd name="connsiteY3" fmla="*/ 2907534 h 6858000"/>
              <a:gd name="connsiteX4" fmla="*/ 1203499 w 5439404"/>
              <a:gd name="connsiteY4" fmla="*/ 6550440 h 6858000"/>
              <a:gd name="connsiteX5" fmla="*/ 1448928 w 5439404"/>
              <a:gd name="connsiteY5" fmla="*/ 6858000 h 6858000"/>
              <a:gd name="connsiteX6" fmla="*/ 5439404 w 5439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9404" h="6858000">
                <a:moveTo>
                  <a:pt x="5439404" y="0"/>
                </a:moveTo>
                <a:lnTo>
                  <a:pt x="739570" y="0"/>
                </a:lnTo>
                <a:lnTo>
                  <a:pt x="571029" y="324241"/>
                </a:lnTo>
                <a:cubicBezTo>
                  <a:pt x="204639" y="1108952"/>
                  <a:pt x="0" y="1984345"/>
                  <a:pt x="0" y="2907534"/>
                </a:cubicBezTo>
                <a:cubicBezTo>
                  <a:pt x="0" y="4272536"/>
                  <a:pt x="447376" y="5533047"/>
                  <a:pt x="1203499" y="6550440"/>
                </a:cubicBezTo>
                <a:lnTo>
                  <a:pt x="1448928" y="6858000"/>
                </a:lnTo>
                <a:lnTo>
                  <a:pt x="5439404" y="685800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6" name="直接连接符 35">
            <a:extLst>
              <a:ext uri="{FF2B5EF4-FFF2-40B4-BE49-F238E27FC236}">
                <a16:creationId xmlns="" xmlns:a16="http://schemas.microsoft.com/office/drawing/2014/main" id="{22EC3D2B-B77D-4F56-AE01-59CA26ADA38F}"/>
              </a:ext>
            </a:extLst>
          </p:cNvPr>
          <p:cNvCxnSpPr>
            <a:stCxn id="8" idx="4"/>
            <a:endCxn id="26" idx="0"/>
          </p:cNvCxnSpPr>
          <p:nvPr/>
        </p:nvCxnSpPr>
        <p:spPr>
          <a:xfrm flipH="1">
            <a:off x="7892331" y="1906812"/>
            <a:ext cx="7620" cy="2795482"/>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 name="矩形: 圆角 5">
            <a:extLst>
              <a:ext uri="{FF2B5EF4-FFF2-40B4-BE49-F238E27FC236}">
                <a16:creationId xmlns="" xmlns:a16="http://schemas.microsoft.com/office/drawing/2014/main" id="{49BEFD58-2D76-4A84-B0CC-D8A1936D9DD9}"/>
              </a:ext>
            </a:extLst>
          </p:cNvPr>
          <p:cNvSpPr/>
          <p:nvPr/>
        </p:nvSpPr>
        <p:spPr>
          <a:xfrm>
            <a:off x="3651334" y="1295400"/>
            <a:ext cx="2946400" cy="4343400"/>
          </a:xfrm>
          <a:prstGeom prst="roundRect">
            <a:avLst>
              <a:gd name="adj" fmla="val 6322"/>
            </a:avLst>
          </a:prstGeom>
          <a:blipFill>
            <a:blip r:embed="rId14" cstate="screen">
              <a:extLst>
                <a:ext uri="{28A0092B-C50C-407E-A947-70E740481C1C}">
                  <a14:useLocalDpi xmlns:a14="http://schemas.microsoft.com/office/drawing/2010/main"/>
                </a:ext>
              </a:extLst>
            </a:blip>
            <a:srcRect/>
            <a:stretch>
              <a:fillRect/>
            </a:stretch>
          </a:blipFill>
          <a:ln>
            <a:solidFill>
              <a:schemeClr val="bg1"/>
            </a:solidFill>
          </a:ln>
          <a:effectLst>
            <a:outerShdw blurRad="431800" dist="685800" sx="96000" sy="96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 xmlns:a16="http://schemas.microsoft.com/office/drawing/2014/main" id="{A5F4984C-145B-4BE3-94BA-20C572010476}"/>
              </a:ext>
            </a:extLst>
          </p:cNvPr>
          <p:cNvGrpSpPr/>
          <p:nvPr/>
        </p:nvGrpSpPr>
        <p:grpSpPr>
          <a:xfrm>
            <a:off x="7608486" y="1296649"/>
            <a:ext cx="3402414" cy="939585"/>
            <a:chOff x="7671986" y="1099282"/>
            <a:chExt cx="3402414" cy="939585"/>
          </a:xfrm>
        </p:grpSpPr>
        <p:sp>
          <p:nvSpPr>
            <p:cNvPr id="8" name="椭圆 7">
              <a:extLst>
                <a:ext uri="{FF2B5EF4-FFF2-40B4-BE49-F238E27FC236}">
                  <a16:creationId xmlns="" xmlns:a16="http://schemas.microsoft.com/office/drawing/2014/main" id="{296A88F8-4BBE-47B4-8E77-4394660F6101}"/>
                </a:ext>
              </a:extLst>
            </p:cNvPr>
            <p:cNvSpPr/>
            <p:nvPr>
              <p:custDataLst>
                <p:tags r:id="rId9"/>
              </p:custDataLst>
            </p:nvPr>
          </p:nvSpPr>
          <p:spPr>
            <a:xfrm>
              <a:off x="7671986" y="1126515"/>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10" name="文本框 9">
              <a:extLst>
                <a:ext uri="{FF2B5EF4-FFF2-40B4-BE49-F238E27FC236}">
                  <a16:creationId xmlns="" xmlns:a16="http://schemas.microsoft.com/office/drawing/2014/main" id="{455AF9F9-0EE3-4ECE-A014-E21EF005B595}"/>
                </a:ext>
              </a:extLst>
            </p:cNvPr>
            <p:cNvSpPr txBox="1"/>
            <p:nvPr>
              <p:custDataLst>
                <p:tags r:id="rId10"/>
              </p:custDataLst>
            </p:nvPr>
          </p:nvSpPr>
          <p:spPr>
            <a:xfrm>
              <a:off x="7763424" y="1179811"/>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a:extLst>
                <a:ext uri="{FF2B5EF4-FFF2-40B4-BE49-F238E27FC236}">
                  <a16:creationId xmlns="" xmlns:a16="http://schemas.microsoft.com/office/drawing/2014/main" id="{D74752CE-F245-4E72-9AC4-B4863887785B}"/>
                </a:ext>
              </a:extLst>
            </p:cNvPr>
            <p:cNvSpPr txBox="1"/>
            <p:nvPr>
              <p:custDataLst>
                <p:tags r:id="rId11"/>
              </p:custDataLst>
            </p:nvPr>
          </p:nvSpPr>
          <p:spPr>
            <a:xfrm>
              <a:off x="8401050" y="1099282"/>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4" name="文本框 13">
              <a:extLst>
                <a:ext uri="{FF2B5EF4-FFF2-40B4-BE49-F238E27FC236}">
                  <a16:creationId xmlns="" xmlns:a16="http://schemas.microsoft.com/office/drawing/2014/main" id="{D68F965B-98B2-4838-9C2C-28C8DB0C0231}"/>
                </a:ext>
              </a:extLst>
            </p:cNvPr>
            <p:cNvSpPr txBox="1"/>
            <p:nvPr>
              <p:custDataLst>
                <p:tags r:id="rId12"/>
              </p:custDataLst>
            </p:nvPr>
          </p:nvSpPr>
          <p:spPr>
            <a:xfrm>
              <a:off x="8388518" y="1559825"/>
              <a:ext cx="2685882"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grpSp>
        <p:nvGrpSpPr>
          <p:cNvPr id="33" name="组合 32">
            <a:extLst>
              <a:ext uri="{FF2B5EF4-FFF2-40B4-BE49-F238E27FC236}">
                <a16:creationId xmlns="" xmlns:a16="http://schemas.microsoft.com/office/drawing/2014/main" id="{0E7DE31F-1C6B-408C-923F-6EFCDE208A41}"/>
              </a:ext>
            </a:extLst>
          </p:cNvPr>
          <p:cNvGrpSpPr/>
          <p:nvPr/>
        </p:nvGrpSpPr>
        <p:grpSpPr>
          <a:xfrm>
            <a:off x="7608486" y="2959207"/>
            <a:ext cx="3402414" cy="939585"/>
            <a:chOff x="7671986" y="2334345"/>
            <a:chExt cx="3402414" cy="939585"/>
          </a:xfrm>
        </p:grpSpPr>
        <p:sp>
          <p:nvSpPr>
            <p:cNvPr id="16" name="椭圆 15">
              <a:extLst>
                <a:ext uri="{FF2B5EF4-FFF2-40B4-BE49-F238E27FC236}">
                  <a16:creationId xmlns="" xmlns:a16="http://schemas.microsoft.com/office/drawing/2014/main" id="{85F95B61-92AB-46C4-8061-683DC5C04BBA}"/>
                </a:ext>
              </a:extLst>
            </p:cNvPr>
            <p:cNvSpPr/>
            <p:nvPr>
              <p:custDataLst>
                <p:tags r:id="rId5"/>
              </p:custDataLst>
            </p:nvPr>
          </p:nvSpPr>
          <p:spPr>
            <a:xfrm>
              <a:off x="7671986" y="2361578"/>
              <a:ext cx="582930" cy="582930"/>
            </a:xfrm>
            <a:prstGeom prst="ellipse">
              <a:avLst/>
            </a:prstGeom>
            <a:solidFill>
              <a:schemeClr val="accent2"/>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dirty="0">
                <a:solidFill>
                  <a:schemeClr val="accent2"/>
                </a:solidFill>
              </a:endParaRPr>
            </a:p>
          </p:txBody>
        </p:sp>
        <p:sp>
          <p:nvSpPr>
            <p:cNvPr id="18" name="文本框 17">
              <a:extLst>
                <a:ext uri="{FF2B5EF4-FFF2-40B4-BE49-F238E27FC236}">
                  <a16:creationId xmlns="" xmlns:a16="http://schemas.microsoft.com/office/drawing/2014/main" id="{7073ACCD-9CB5-4515-9F1C-C1D7CD05CE9E}"/>
                </a:ext>
              </a:extLst>
            </p:cNvPr>
            <p:cNvSpPr txBox="1"/>
            <p:nvPr>
              <p:custDataLst>
                <p:tags r:id="rId6"/>
              </p:custDataLst>
            </p:nvPr>
          </p:nvSpPr>
          <p:spPr>
            <a:xfrm>
              <a:off x="7763424" y="2414874"/>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9">
              <a:extLst>
                <a:ext uri="{FF2B5EF4-FFF2-40B4-BE49-F238E27FC236}">
                  <a16:creationId xmlns="" xmlns:a16="http://schemas.microsoft.com/office/drawing/2014/main" id="{9504CD8B-BC55-4892-833D-D77DF8347634}"/>
                </a:ext>
              </a:extLst>
            </p:cNvPr>
            <p:cNvSpPr txBox="1"/>
            <p:nvPr>
              <p:custDataLst>
                <p:tags r:id="rId7"/>
              </p:custDataLst>
            </p:nvPr>
          </p:nvSpPr>
          <p:spPr>
            <a:xfrm>
              <a:off x="8401050" y="2334345"/>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22" name="文本框 21">
              <a:extLst>
                <a:ext uri="{FF2B5EF4-FFF2-40B4-BE49-F238E27FC236}">
                  <a16:creationId xmlns="" xmlns:a16="http://schemas.microsoft.com/office/drawing/2014/main" id="{C2E141A9-6329-4F67-90C0-F4DB7A3246F9}"/>
                </a:ext>
              </a:extLst>
            </p:cNvPr>
            <p:cNvSpPr txBox="1"/>
            <p:nvPr>
              <p:custDataLst>
                <p:tags r:id="rId8"/>
              </p:custDataLst>
            </p:nvPr>
          </p:nvSpPr>
          <p:spPr>
            <a:xfrm>
              <a:off x="8388518" y="2794888"/>
              <a:ext cx="2685882"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grpSp>
        <p:nvGrpSpPr>
          <p:cNvPr id="34" name="组合 33">
            <a:extLst>
              <a:ext uri="{FF2B5EF4-FFF2-40B4-BE49-F238E27FC236}">
                <a16:creationId xmlns="" xmlns:a16="http://schemas.microsoft.com/office/drawing/2014/main" id="{7BBBAE5C-8C2C-4C0C-B8F4-ECE165FC0210}"/>
              </a:ext>
            </a:extLst>
          </p:cNvPr>
          <p:cNvGrpSpPr/>
          <p:nvPr/>
        </p:nvGrpSpPr>
        <p:grpSpPr>
          <a:xfrm>
            <a:off x="7608486" y="4621765"/>
            <a:ext cx="3402414" cy="939585"/>
            <a:chOff x="7671986" y="3569408"/>
            <a:chExt cx="3402414" cy="939585"/>
          </a:xfrm>
        </p:grpSpPr>
        <p:sp>
          <p:nvSpPr>
            <p:cNvPr id="24" name="椭圆 23">
              <a:extLst>
                <a:ext uri="{FF2B5EF4-FFF2-40B4-BE49-F238E27FC236}">
                  <a16:creationId xmlns="" xmlns:a16="http://schemas.microsoft.com/office/drawing/2014/main" id="{BCBB8E77-5697-49AA-BC52-267AA9D650BE}"/>
                </a:ext>
              </a:extLst>
            </p:cNvPr>
            <p:cNvSpPr/>
            <p:nvPr>
              <p:custDataLst>
                <p:tags r:id="rId1"/>
              </p:custDataLst>
            </p:nvPr>
          </p:nvSpPr>
          <p:spPr>
            <a:xfrm>
              <a:off x="7671986" y="3596641"/>
              <a:ext cx="582930" cy="582930"/>
            </a:xfrm>
            <a:prstGeom prst="ellipse">
              <a:avLst/>
            </a:prstGeom>
            <a:solidFill>
              <a:schemeClr val="accent3"/>
            </a:solidFill>
            <a:ln>
              <a:noFill/>
            </a:ln>
            <a:effectLst>
              <a:outerShdw blurRad="252603" dist="213741"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952" tIns="34976" rIns="69952" bIns="34976" rtlCol="0" anchor="ctr"/>
            <a:lstStyle/>
            <a:p>
              <a:pPr algn="ctr"/>
              <a:endParaRPr lang="zh-CN" altLang="en-US" sz="1377"/>
            </a:p>
          </p:txBody>
        </p:sp>
        <p:sp>
          <p:nvSpPr>
            <p:cNvPr id="26" name="文本框 25">
              <a:extLst>
                <a:ext uri="{FF2B5EF4-FFF2-40B4-BE49-F238E27FC236}">
                  <a16:creationId xmlns="" xmlns:a16="http://schemas.microsoft.com/office/drawing/2014/main" id="{B3FB8D65-3A9E-4C9E-993C-8B405E4643F6}"/>
                </a:ext>
              </a:extLst>
            </p:cNvPr>
            <p:cNvSpPr txBox="1"/>
            <p:nvPr>
              <p:custDataLst>
                <p:tags r:id="rId2"/>
              </p:custDataLst>
            </p:nvPr>
          </p:nvSpPr>
          <p:spPr>
            <a:xfrm>
              <a:off x="7763424" y="3649937"/>
              <a:ext cx="384813" cy="407291"/>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27">
              <a:extLst>
                <a:ext uri="{FF2B5EF4-FFF2-40B4-BE49-F238E27FC236}">
                  <a16:creationId xmlns="" xmlns:a16="http://schemas.microsoft.com/office/drawing/2014/main" id="{226E1D93-D106-4362-A525-32347B231148}"/>
                </a:ext>
              </a:extLst>
            </p:cNvPr>
            <p:cNvSpPr txBox="1"/>
            <p:nvPr>
              <p:custDataLst>
                <p:tags r:id="rId3"/>
              </p:custDataLst>
            </p:nvPr>
          </p:nvSpPr>
          <p:spPr>
            <a:xfrm>
              <a:off x="8401050" y="3569408"/>
              <a:ext cx="1452351" cy="392235"/>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30" name="文本框 29">
              <a:extLst>
                <a:ext uri="{FF2B5EF4-FFF2-40B4-BE49-F238E27FC236}">
                  <a16:creationId xmlns="" xmlns:a16="http://schemas.microsoft.com/office/drawing/2014/main" id="{1C154A93-F026-4632-BF01-55628E18BEC3}"/>
                </a:ext>
              </a:extLst>
            </p:cNvPr>
            <p:cNvSpPr txBox="1"/>
            <p:nvPr>
              <p:custDataLst>
                <p:tags r:id="rId4"/>
              </p:custDataLst>
            </p:nvPr>
          </p:nvSpPr>
          <p:spPr>
            <a:xfrm>
              <a:off x="8388518" y="4029951"/>
              <a:ext cx="2685882"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algn="ctr"/>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grpSp>
        <p:nvGrpSpPr>
          <p:cNvPr id="46" name="组合 45">
            <a:extLst>
              <a:ext uri="{FF2B5EF4-FFF2-40B4-BE49-F238E27FC236}">
                <a16:creationId xmlns="" xmlns:a16="http://schemas.microsoft.com/office/drawing/2014/main" id="{4FABDAC5-9016-470B-A4A0-0617D78CD0FF}"/>
              </a:ext>
            </a:extLst>
          </p:cNvPr>
          <p:cNvGrpSpPr/>
          <p:nvPr/>
        </p:nvGrpSpPr>
        <p:grpSpPr>
          <a:xfrm>
            <a:off x="539055" y="2059697"/>
            <a:ext cx="2820814" cy="1672627"/>
            <a:chOff x="1127125" y="2373105"/>
            <a:chExt cx="2820814" cy="1672627"/>
          </a:xfrm>
        </p:grpSpPr>
        <p:sp>
          <p:nvSpPr>
            <p:cNvPr id="44" name="文本框 43">
              <a:extLst>
                <a:ext uri="{FF2B5EF4-FFF2-40B4-BE49-F238E27FC236}">
                  <a16:creationId xmlns="" xmlns:a16="http://schemas.microsoft.com/office/drawing/2014/main" id="{251B0412-FCD0-4EC9-856B-69D588F59DE7}"/>
                </a:ext>
              </a:extLst>
            </p:cNvPr>
            <p:cNvSpPr txBox="1"/>
            <p:nvPr/>
          </p:nvSpPr>
          <p:spPr>
            <a:xfrm>
              <a:off x="1127125" y="2373105"/>
              <a:ext cx="2769989" cy="553998"/>
            </a:xfrm>
            <a:prstGeom prst="rect">
              <a:avLst/>
            </a:prstGeom>
            <a:noFill/>
          </p:spPr>
          <p:txBody>
            <a:bodyPr wrap="none" lIns="0" tIns="0" rIns="0" bIns="0"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单击输入标题</a:t>
              </a:r>
            </a:p>
          </p:txBody>
        </p:sp>
        <p:sp>
          <p:nvSpPr>
            <p:cNvPr id="45" name="文本框 44">
              <a:extLst>
                <a:ext uri="{FF2B5EF4-FFF2-40B4-BE49-F238E27FC236}">
                  <a16:creationId xmlns="" xmlns:a16="http://schemas.microsoft.com/office/drawing/2014/main" id="{AE9867D0-DA49-453D-8D35-F3180490FB2B}"/>
                </a:ext>
              </a:extLst>
            </p:cNvPr>
            <p:cNvSpPr txBox="1"/>
            <p:nvPr/>
          </p:nvSpPr>
          <p:spPr>
            <a:xfrm>
              <a:off x="1185405" y="2979606"/>
              <a:ext cx="2762534" cy="1066126"/>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600" dirty="0">
                  <a:solidFill>
                    <a:schemeClr val="bg1"/>
                  </a:solidFill>
                  <a:sym typeface="思源黑体 CN Regular" panose="020B0500000000000000" pitchFamily="34" charset="-122"/>
                </a:rPr>
                <a:t>单击此处编辑您要的内容，本模版所有图形线条及其相应素材均可自由编辑、改色、替换</a:t>
              </a:r>
              <a:endParaRPr lang="zh-CN" altLang="en-US" sz="1600" dirty="0">
                <a:solidFill>
                  <a:schemeClr val="bg1"/>
                </a:solidFill>
              </a:endParaRPr>
            </a:p>
          </p:txBody>
        </p:sp>
      </p:grpSp>
    </p:spTree>
    <p:extLst>
      <p:ext uri="{BB962C8B-B14F-4D97-AF65-F5344CB8AC3E}">
        <p14:creationId xmlns:p14="http://schemas.microsoft.com/office/powerpoint/2010/main" val="2199931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 xmlns:a16="http://schemas.microsoft.com/office/drawing/2014/main" id="{9A3A4857-42FA-4E87-BDB8-599C837903E4}"/>
              </a:ext>
            </a:extLst>
          </p:cNvPr>
          <p:cNvSpPr/>
          <p:nvPr/>
        </p:nvSpPr>
        <p:spPr>
          <a:xfrm>
            <a:off x="1" y="0"/>
            <a:ext cx="9303659" cy="6858000"/>
          </a:xfrm>
          <a:custGeom>
            <a:avLst/>
            <a:gdLst>
              <a:gd name="connsiteX0" fmla="*/ 0 w 9303659"/>
              <a:gd name="connsiteY0" fmla="*/ 5112890 h 6858000"/>
              <a:gd name="connsiteX1" fmla="*/ 69072 w 9303659"/>
              <a:gd name="connsiteY1" fmla="*/ 5256273 h 6858000"/>
              <a:gd name="connsiteX2" fmla="*/ 1612615 w 9303659"/>
              <a:gd name="connsiteY2" fmla="*/ 6799817 h 6858000"/>
              <a:gd name="connsiteX3" fmla="*/ 1726217 w 9303659"/>
              <a:gd name="connsiteY3" fmla="*/ 6858000 h 6858000"/>
              <a:gd name="connsiteX4" fmla="*/ 0 w 9303659"/>
              <a:gd name="connsiteY4" fmla="*/ 6858000 h 6858000"/>
              <a:gd name="connsiteX5" fmla="*/ 5153559 w 9303659"/>
              <a:gd name="connsiteY5" fmla="*/ 0 h 6858000"/>
              <a:gd name="connsiteX6" fmla="*/ 8195189 w 9303659"/>
              <a:gd name="connsiteY6" fmla="*/ 0 h 6858000"/>
              <a:gd name="connsiteX7" fmla="*/ 8302219 w 9303659"/>
              <a:gd name="connsiteY7" fmla="*/ 150510 h 6858000"/>
              <a:gd name="connsiteX8" fmla="*/ 9303659 w 9303659"/>
              <a:gd name="connsiteY8" fmla="*/ 3429000 h 6858000"/>
              <a:gd name="connsiteX9" fmla="*/ 8302219 w 9303659"/>
              <a:gd name="connsiteY9" fmla="*/ 6707490 h 6858000"/>
              <a:gd name="connsiteX10" fmla="*/ 8195189 w 9303659"/>
              <a:gd name="connsiteY10" fmla="*/ 6858000 h 6858000"/>
              <a:gd name="connsiteX11" fmla="*/ 5153559 w 9303659"/>
              <a:gd name="connsiteY11" fmla="*/ 6858000 h 6858000"/>
              <a:gd name="connsiteX12" fmla="*/ 5267162 w 9303659"/>
              <a:gd name="connsiteY12" fmla="*/ 6799817 h 6858000"/>
              <a:gd name="connsiteX13" fmla="*/ 7273387 w 9303659"/>
              <a:gd name="connsiteY13" fmla="*/ 3429000 h 6858000"/>
              <a:gd name="connsiteX14" fmla="*/ 5267162 w 9303659"/>
              <a:gd name="connsiteY14" fmla="*/ 58184 h 6858000"/>
              <a:gd name="connsiteX15" fmla="*/ 0 w 9303659"/>
              <a:gd name="connsiteY15" fmla="*/ 0 h 6858000"/>
              <a:gd name="connsiteX16" fmla="*/ 1726217 w 9303659"/>
              <a:gd name="connsiteY16" fmla="*/ 0 h 6858000"/>
              <a:gd name="connsiteX17" fmla="*/ 1612615 w 9303659"/>
              <a:gd name="connsiteY17" fmla="*/ 58184 h 6858000"/>
              <a:gd name="connsiteX18" fmla="*/ 69072 w 9303659"/>
              <a:gd name="connsiteY18" fmla="*/ 1601727 h 6858000"/>
              <a:gd name="connsiteX19" fmla="*/ 0 w 9303659"/>
              <a:gd name="connsiteY19" fmla="*/ 17451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3659" h="6858000">
                <a:moveTo>
                  <a:pt x="0" y="5112890"/>
                </a:moveTo>
                <a:lnTo>
                  <a:pt x="69072" y="5256273"/>
                </a:lnTo>
                <a:cubicBezTo>
                  <a:pt x="423160" y="5908091"/>
                  <a:pt x="960798" y="6445728"/>
                  <a:pt x="1612615" y="6799817"/>
                </a:cubicBezTo>
                <a:lnTo>
                  <a:pt x="1726217" y="6858000"/>
                </a:lnTo>
                <a:lnTo>
                  <a:pt x="0" y="6858000"/>
                </a:lnTo>
                <a:close/>
                <a:moveTo>
                  <a:pt x="5153559" y="0"/>
                </a:moveTo>
                <a:lnTo>
                  <a:pt x="8195189" y="0"/>
                </a:lnTo>
                <a:lnTo>
                  <a:pt x="8302219" y="150510"/>
                </a:lnTo>
                <a:cubicBezTo>
                  <a:pt x="8934476" y="1086374"/>
                  <a:pt x="9303659" y="2214574"/>
                  <a:pt x="9303659" y="3429000"/>
                </a:cubicBezTo>
                <a:cubicBezTo>
                  <a:pt x="9303659" y="4643427"/>
                  <a:pt x="8934476" y="5771626"/>
                  <a:pt x="8302219" y="6707490"/>
                </a:cubicBezTo>
                <a:lnTo>
                  <a:pt x="8195189" y="6858000"/>
                </a:lnTo>
                <a:lnTo>
                  <a:pt x="5153559" y="6858000"/>
                </a:lnTo>
                <a:lnTo>
                  <a:pt x="5267162" y="6799817"/>
                </a:lnTo>
                <a:cubicBezTo>
                  <a:pt x="6462160" y="6150655"/>
                  <a:pt x="7273387" y="4884564"/>
                  <a:pt x="7273387" y="3429000"/>
                </a:cubicBezTo>
                <a:cubicBezTo>
                  <a:pt x="7273387" y="1973437"/>
                  <a:pt x="6462160" y="707346"/>
                  <a:pt x="5267162" y="58184"/>
                </a:cubicBezTo>
                <a:close/>
                <a:moveTo>
                  <a:pt x="0" y="0"/>
                </a:moveTo>
                <a:lnTo>
                  <a:pt x="1726217" y="0"/>
                </a:lnTo>
                <a:lnTo>
                  <a:pt x="1612615" y="58184"/>
                </a:lnTo>
                <a:cubicBezTo>
                  <a:pt x="960798" y="412272"/>
                  <a:pt x="423160" y="949910"/>
                  <a:pt x="69072" y="1601727"/>
                </a:cubicBezTo>
                <a:lnTo>
                  <a:pt x="0" y="1745111"/>
                </a:lnTo>
                <a:close/>
              </a:path>
            </a:pathLst>
          </a:custGeom>
          <a:solidFill>
            <a:srgbClr val="94D9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 name="任意多边形: 形状 6">
            <a:extLst>
              <a:ext uri="{FF2B5EF4-FFF2-40B4-BE49-F238E27FC236}">
                <a16:creationId xmlns="" xmlns:a16="http://schemas.microsoft.com/office/drawing/2014/main" id="{CA71B0BE-47E0-4556-90B5-1FBB9113B4EE}"/>
              </a:ext>
            </a:extLst>
          </p:cNvPr>
          <p:cNvSpPr/>
          <p:nvPr/>
        </p:nvSpPr>
        <p:spPr>
          <a:xfrm>
            <a:off x="8195190" y="0"/>
            <a:ext cx="3996810" cy="6858000"/>
          </a:xfrm>
          <a:custGeom>
            <a:avLst/>
            <a:gdLst>
              <a:gd name="connsiteX0" fmla="*/ 1099 w 3996810"/>
              <a:gd name="connsiteY0" fmla="*/ 0 h 6858000"/>
              <a:gd name="connsiteX1" fmla="*/ 3996810 w 3996810"/>
              <a:gd name="connsiteY1" fmla="*/ 0 h 6858000"/>
              <a:gd name="connsiteX2" fmla="*/ 3996810 w 3996810"/>
              <a:gd name="connsiteY2" fmla="*/ 6858000 h 6858000"/>
              <a:gd name="connsiteX3" fmla="*/ 0 w 3996810"/>
              <a:gd name="connsiteY3" fmla="*/ 6858000 h 6858000"/>
              <a:gd name="connsiteX4" fmla="*/ 107030 w 3996810"/>
              <a:gd name="connsiteY4" fmla="*/ 6707491 h 6858000"/>
              <a:gd name="connsiteX5" fmla="*/ 1108470 w 3996810"/>
              <a:gd name="connsiteY5" fmla="*/ 3429000 h 6858000"/>
              <a:gd name="connsiteX6" fmla="*/ 155888 w 3996810"/>
              <a:gd name="connsiteY6" fmla="*/ 2240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6810" h="6858000">
                <a:moveTo>
                  <a:pt x="1099" y="0"/>
                </a:moveTo>
                <a:lnTo>
                  <a:pt x="3996810" y="0"/>
                </a:lnTo>
                <a:lnTo>
                  <a:pt x="3996810" y="6858000"/>
                </a:lnTo>
                <a:lnTo>
                  <a:pt x="0" y="6858000"/>
                </a:lnTo>
                <a:lnTo>
                  <a:pt x="107030" y="6707491"/>
                </a:lnTo>
                <a:cubicBezTo>
                  <a:pt x="739287" y="5771627"/>
                  <a:pt x="1108470" y="4643427"/>
                  <a:pt x="1108470" y="3429000"/>
                </a:cubicBezTo>
                <a:cubicBezTo>
                  <a:pt x="1108470" y="2246199"/>
                  <a:pt x="758265" y="1145193"/>
                  <a:pt x="155888" y="224014"/>
                </a:cubicBez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nvGrpSpPr>
          <p:cNvPr id="16" name="组合 15">
            <a:extLst>
              <a:ext uri="{FF2B5EF4-FFF2-40B4-BE49-F238E27FC236}">
                <a16:creationId xmlns="" xmlns:a16="http://schemas.microsoft.com/office/drawing/2014/main" id="{D161122C-1FC0-4360-B8BE-4C96726ADF06}"/>
              </a:ext>
            </a:extLst>
          </p:cNvPr>
          <p:cNvGrpSpPr/>
          <p:nvPr/>
        </p:nvGrpSpPr>
        <p:grpSpPr>
          <a:xfrm>
            <a:off x="1098028" y="873125"/>
            <a:ext cx="4703536" cy="3958378"/>
            <a:chOff x="1098028" y="626383"/>
            <a:chExt cx="4703536" cy="3958378"/>
          </a:xfrm>
        </p:grpSpPr>
        <p:sp>
          <p:nvSpPr>
            <p:cNvPr id="11" name="文本框 10">
              <a:extLst>
                <a:ext uri="{FF2B5EF4-FFF2-40B4-BE49-F238E27FC236}">
                  <a16:creationId xmlns="" xmlns:a16="http://schemas.microsoft.com/office/drawing/2014/main" id="{3DDE41C8-510B-4985-AB56-A878F07D6EF4}"/>
                </a:ext>
              </a:extLst>
            </p:cNvPr>
            <p:cNvSpPr txBox="1"/>
            <p:nvPr/>
          </p:nvSpPr>
          <p:spPr>
            <a:xfrm>
              <a:off x="1098028" y="626383"/>
              <a:ext cx="2183290" cy="212365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02</a:t>
              </a:r>
              <a:endParaRPr kumimoji="0" lang="zh-CN" altLang="en-US" sz="13800"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 xmlns:a16="http://schemas.microsoft.com/office/drawing/2014/main" id="{52FBE053-3EAB-40C1-B1A2-7D94E41D81F4}"/>
                </a:ext>
              </a:extLst>
            </p:cNvPr>
            <p:cNvSpPr txBox="1"/>
            <p:nvPr/>
          </p:nvSpPr>
          <p:spPr>
            <a:xfrm>
              <a:off x="1098028" y="2669796"/>
              <a:ext cx="4616648" cy="92333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00B1E7"/>
                  </a:solidFill>
                  <a:effectLst/>
                  <a:uLnTx/>
                  <a:uFillTx/>
                  <a:latin typeface="微软雅黑" panose="020B0503020204020204" pitchFamily="34" charset="-122"/>
                  <a:ea typeface="微软雅黑" panose="020B0503020204020204" pitchFamily="34" charset="-122"/>
                  <a:cs typeface="+mn-cs"/>
                </a:rPr>
                <a:t>单击输入标题</a:t>
              </a:r>
            </a:p>
          </p:txBody>
        </p:sp>
        <p:sp>
          <p:nvSpPr>
            <p:cNvPr id="15" name="文本框 14">
              <a:extLst>
                <a:ext uri="{FF2B5EF4-FFF2-40B4-BE49-F238E27FC236}">
                  <a16:creationId xmlns="" xmlns:a16="http://schemas.microsoft.com/office/drawing/2014/main" id="{413C3E0D-C6A9-482A-ABD4-18947A083118}"/>
                </a:ext>
              </a:extLst>
            </p:cNvPr>
            <p:cNvSpPr txBox="1"/>
            <p:nvPr/>
          </p:nvSpPr>
          <p:spPr>
            <a:xfrm>
              <a:off x="1136128" y="3785183"/>
              <a:ext cx="4665436" cy="799578"/>
            </a:xfrm>
            <a:prstGeom prst="rect">
              <a:avLst/>
            </a:prstGeom>
            <a:noFill/>
          </p:spPr>
          <p:txBody>
            <a:bodyPr wrap="square" lIns="0" tIns="0" rIns="0" bIns="0" rtlCol="0">
              <a:spAutoFit/>
            </a:bodyPr>
            <a:lstStyle>
              <a:defPPr>
                <a:defRPr lang="zh-CN"/>
              </a:defPPr>
              <a:lvl1pPr>
                <a:lnSpc>
                  <a:spcPct val="150000"/>
                </a:lnSpc>
                <a:defRPr sz="1400">
                  <a:solidFill>
                    <a:schemeClr val="accent2"/>
                  </a:solidFill>
                  <a:latin typeface="微软雅黑 Light" panose="020B0502040204020203" pitchFamily="34" charset="-122"/>
                  <a:ea typeface="微软雅黑 Light" panose="020B0502040204020203" pitchFamily="34" charset="-122"/>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sym typeface="思源黑体 CN Regular" panose="020B0500000000000000" pitchFamily="34" charset="-122"/>
                </a:rPr>
                <a:t>单击此处编辑您要的内容，本模版所有图形线条及其相应素材均可自由编辑、改色、替换。单击此处编辑您要的内容，本模版所有图形线条及其相应素材均可自由编辑、改色、替换。</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endParaRPr>
            </a:p>
          </p:txBody>
        </p:sp>
      </p:grpSp>
    </p:spTree>
    <p:extLst>
      <p:ext uri="{BB962C8B-B14F-4D97-AF65-F5344CB8AC3E}">
        <p14:creationId xmlns:p14="http://schemas.microsoft.com/office/powerpoint/2010/main" val="2964797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 xmlns:a16="http://schemas.microsoft.com/office/drawing/2014/main" id="{15D5A8F4-8BC9-4D03-B605-8609BE57E195}"/>
              </a:ext>
            </a:extLst>
          </p:cNvPr>
          <p:cNvSpPr/>
          <p:nvPr/>
        </p:nvSpPr>
        <p:spPr>
          <a:xfrm flipH="1">
            <a:off x="406400" y="393700"/>
            <a:ext cx="5461000" cy="6070600"/>
          </a:xfrm>
          <a:prstGeom prst="roundRect">
            <a:avLst>
              <a:gd name="adj" fmla="val 1042"/>
            </a:avLst>
          </a:prstGeom>
          <a:blipFill>
            <a:blip r:embed="rId10"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5511682C-15EE-4E6F-AA75-814C0C6B3BA3}"/>
              </a:ext>
            </a:extLst>
          </p:cNvPr>
          <p:cNvSpPr/>
          <p:nvPr/>
        </p:nvSpPr>
        <p:spPr>
          <a:xfrm>
            <a:off x="3140953" y="3086100"/>
            <a:ext cx="9055100" cy="3048000"/>
          </a:xfrm>
          <a:prstGeom prst="roundRect">
            <a:avLst>
              <a:gd name="adj" fmla="val 2084"/>
            </a:avLst>
          </a:prstGeom>
          <a:solidFill>
            <a:schemeClr val="bg1"/>
          </a:solidFill>
          <a:ln>
            <a:noFill/>
          </a:ln>
          <a:effectLst>
            <a:outerShdw blurRad="431800" dist="533400" sx="96000" sy="96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1B7B8063-35EB-45F7-AED7-94B0FB5BD170}"/>
              </a:ext>
            </a:extLst>
          </p:cNvPr>
          <p:cNvSpPr txBox="1"/>
          <p:nvPr/>
        </p:nvSpPr>
        <p:spPr>
          <a:xfrm>
            <a:off x="6729186" y="1121229"/>
            <a:ext cx="2769989" cy="553998"/>
          </a:xfrm>
          <a:prstGeom prst="rect">
            <a:avLst/>
          </a:prstGeom>
          <a:noFill/>
        </p:spPr>
        <p:txBody>
          <a:bodyPr wrap="none" lIns="0" tIns="0" rIns="0" bIns="0" rtlCol="0">
            <a:spAutoFit/>
          </a:bodyPr>
          <a:lstStyle/>
          <a:p>
            <a:r>
              <a:rPr lang="zh-CN" altLang="en-US" sz="3600" b="1" dirty="0">
                <a:solidFill>
                  <a:schemeClr val="accent1">
                    <a:alpha val="99000"/>
                  </a:schemeClr>
                </a:solidFill>
                <a:latin typeface="微软雅黑" panose="020B0503020204020204" pitchFamily="34" charset="-122"/>
                <a:ea typeface="微软雅黑" panose="020B0503020204020204" pitchFamily="34" charset="-122"/>
              </a:rPr>
              <a:t>单击输入标题</a:t>
            </a:r>
          </a:p>
        </p:txBody>
      </p:sp>
      <p:sp>
        <p:nvSpPr>
          <p:cNvPr id="11" name="文本框 10">
            <a:extLst>
              <a:ext uri="{FF2B5EF4-FFF2-40B4-BE49-F238E27FC236}">
                <a16:creationId xmlns="" xmlns:a16="http://schemas.microsoft.com/office/drawing/2014/main" id="{5F5FFCEB-A70D-4DC5-9E72-1480932EF797}"/>
              </a:ext>
            </a:extLst>
          </p:cNvPr>
          <p:cNvSpPr txBox="1"/>
          <p:nvPr/>
        </p:nvSpPr>
        <p:spPr>
          <a:xfrm>
            <a:off x="6729186" y="1922132"/>
            <a:ext cx="4078514" cy="522579"/>
          </a:xfrm>
          <a:prstGeom prst="rect">
            <a:avLst/>
          </a:prstGeom>
          <a:noFill/>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dirty="0">
                <a:solidFill>
                  <a:schemeClr val="tx1"/>
                </a:solidFill>
                <a:sym typeface="思源黑体 CN Regular" panose="020B0500000000000000" pitchFamily="34" charset="-122"/>
              </a:rPr>
              <a:t>单击此处编辑您要的内容，本模版所有图形线条及其相应素材均可自由编辑、改色、替换。单击此处编辑您要的内容</a:t>
            </a:r>
            <a:endParaRPr lang="zh-CN" altLang="en-US" dirty="0">
              <a:solidFill>
                <a:schemeClr val="tx1"/>
              </a:solidFill>
            </a:endParaRPr>
          </a:p>
        </p:txBody>
      </p:sp>
      <p:sp>
        <p:nvSpPr>
          <p:cNvPr id="13" name="文本框 12">
            <a:extLst>
              <a:ext uri="{FF2B5EF4-FFF2-40B4-BE49-F238E27FC236}">
                <a16:creationId xmlns="" xmlns:a16="http://schemas.microsoft.com/office/drawing/2014/main" id="{90F4ED09-A253-4B80-BEFF-AC8B8DF3A6D7}"/>
              </a:ext>
            </a:extLst>
          </p:cNvPr>
          <p:cNvSpPr txBox="1"/>
          <p:nvPr/>
        </p:nvSpPr>
        <p:spPr>
          <a:xfrm>
            <a:off x="6729187" y="1675227"/>
            <a:ext cx="2719614" cy="123111"/>
          </a:xfrm>
          <a:prstGeom prst="rect">
            <a:avLst/>
          </a:prstGeom>
          <a:noFill/>
        </p:spPr>
        <p:txBody>
          <a:bodyPr wrap="square" lIns="0" tIns="0" rIns="0" bIns="0" rtlCol="0">
            <a:spAutoFit/>
          </a:bodyPr>
          <a:lstStyle/>
          <a:p>
            <a:pPr algn="dist"/>
            <a:r>
              <a:rPr lang="en-US" altLang="zh-CN" sz="800" dirty="0">
                <a:latin typeface="微软雅黑 Light" panose="020B0502040204020203" pitchFamily="34" charset="-122"/>
                <a:ea typeface="微软雅黑 Light" panose="020B0502040204020203" pitchFamily="34" charset="-122"/>
              </a:rPr>
              <a:t>CLICK TO ENTER TITLE</a:t>
            </a:r>
            <a:endParaRPr lang="zh-CN" altLang="en-US" sz="800" dirty="0">
              <a:latin typeface="微软雅黑 Light" panose="020B0502040204020203" pitchFamily="34" charset="-122"/>
              <a:ea typeface="微软雅黑 Light" panose="020B0502040204020203" pitchFamily="34" charset="-122"/>
            </a:endParaRPr>
          </a:p>
        </p:txBody>
      </p:sp>
      <p:grpSp>
        <p:nvGrpSpPr>
          <p:cNvPr id="14" name="组合 13">
            <a:extLst>
              <a:ext uri="{FF2B5EF4-FFF2-40B4-BE49-F238E27FC236}">
                <a16:creationId xmlns="" xmlns:a16="http://schemas.microsoft.com/office/drawing/2014/main" id="{ED1C4C66-A373-4BDE-8559-BC40C3D662A3}"/>
              </a:ext>
            </a:extLst>
          </p:cNvPr>
          <p:cNvGrpSpPr/>
          <p:nvPr/>
        </p:nvGrpSpPr>
        <p:grpSpPr>
          <a:xfrm>
            <a:off x="4048977" y="3448289"/>
            <a:ext cx="3139223" cy="939585"/>
            <a:chOff x="4048977" y="3448289"/>
            <a:chExt cx="3139223" cy="939585"/>
          </a:xfrm>
        </p:grpSpPr>
        <p:sp>
          <p:nvSpPr>
            <p:cNvPr id="15" name="文本框 14">
              <a:extLst>
                <a:ext uri="{FF2B5EF4-FFF2-40B4-BE49-F238E27FC236}">
                  <a16:creationId xmlns="" xmlns:a16="http://schemas.microsoft.com/office/drawing/2014/main" id="{5495E618-4676-46C4-B32E-1D2B0F07E90F}"/>
                </a:ext>
              </a:extLst>
            </p:cNvPr>
            <p:cNvSpPr txBox="1"/>
            <p:nvPr>
              <p:custDataLst>
                <p:tags r:id="rId7"/>
              </p:custDataLst>
            </p:nvPr>
          </p:nvSpPr>
          <p:spPr>
            <a:xfrm>
              <a:off x="4048977" y="3448289"/>
              <a:ext cx="1705717" cy="392159"/>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marL="342900" indent="-342900">
                <a:buFont typeface="Wingdings" panose="05000000000000000000" pitchFamily="2" charset="2"/>
                <a:buChar char="Ø"/>
              </a:pPr>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6" name="文本框 15">
              <a:extLst>
                <a:ext uri="{FF2B5EF4-FFF2-40B4-BE49-F238E27FC236}">
                  <a16:creationId xmlns="" xmlns:a16="http://schemas.microsoft.com/office/drawing/2014/main" id="{FC2E1030-846B-4EF6-A3CB-2A8BE4FCF8F6}"/>
                </a:ext>
              </a:extLst>
            </p:cNvPr>
            <p:cNvSpPr txBox="1"/>
            <p:nvPr>
              <p:custDataLst>
                <p:tags r:id="rId8"/>
              </p:custDataLst>
            </p:nvPr>
          </p:nvSpPr>
          <p:spPr>
            <a:xfrm>
              <a:off x="4377751" y="3908832"/>
              <a:ext cx="2810449"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grpSp>
        <p:nvGrpSpPr>
          <p:cNvPr id="17" name="组合 16">
            <a:extLst>
              <a:ext uri="{FF2B5EF4-FFF2-40B4-BE49-F238E27FC236}">
                <a16:creationId xmlns="" xmlns:a16="http://schemas.microsoft.com/office/drawing/2014/main" id="{60B593F5-9EE7-4A81-8776-8FEDB7578533}"/>
              </a:ext>
            </a:extLst>
          </p:cNvPr>
          <p:cNvGrpSpPr/>
          <p:nvPr/>
        </p:nvGrpSpPr>
        <p:grpSpPr>
          <a:xfrm>
            <a:off x="7757377" y="3448289"/>
            <a:ext cx="3139223" cy="939585"/>
            <a:chOff x="4048977" y="3448289"/>
            <a:chExt cx="3139223" cy="939585"/>
          </a:xfrm>
        </p:grpSpPr>
        <p:sp>
          <p:nvSpPr>
            <p:cNvPr id="18" name="文本框 17">
              <a:extLst>
                <a:ext uri="{FF2B5EF4-FFF2-40B4-BE49-F238E27FC236}">
                  <a16:creationId xmlns="" xmlns:a16="http://schemas.microsoft.com/office/drawing/2014/main" id="{5C0D547D-EA0E-4AE6-82B2-AEE43886CE9A}"/>
                </a:ext>
              </a:extLst>
            </p:cNvPr>
            <p:cNvSpPr txBox="1"/>
            <p:nvPr>
              <p:custDataLst>
                <p:tags r:id="rId5"/>
              </p:custDataLst>
            </p:nvPr>
          </p:nvSpPr>
          <p:spPr>
            <a:xfrm>
              <a:off x="4048977" y="3448289"/>
              <a:ext cx="1705717" cy="392159"/>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marL="342900" indent="-342900">
                <a:buFont typeface="Wingdings" panose="05000000000000000000" pitchFamily="2" charset="2"/>
                <a:buChar char="Ø"/>
              </a:pPr>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19" name="文本框 18">
              <a:extLst>
                <a:ext uri="{FF2B5EF4-FFF2-40B4-BE49-F238E27FC236}">
                  <a16:creationId xmlns="" xmlns:a16="http://schemas.microsoft.com/office/drawing/2014/main" id="{67D45161-F8FB-428E-BF48-B49F9A7D4C9E}"/>
                </a:ext>
              </a:extLst>
            </p:cNvPr>
            <p:cNvSpPr txBox="1"/>
            <p:nvPr>
              <p:custDataLst>
                <p:tags r:id="rId6"/>
              </p:custDataLst>
            </p:nvPr>
          </p:nvSpPr>
          <p:spPr>
            <a:xfrm>
              <a:off x="4377751" y="3908832"/>
              <a:ext cx="2810449"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grpSp>
        <p:nvGrpSpPr>
          <p:cNvPr id="20" name="组合 19">
            <a:extLst>
              <a:ext uri="{FF2B5EF4-FFF2-40B4-BE49-F238E27FC236}">
                <a16:creationId xmlns="" xmlns:a16="http://schemas.microsoft.com/office/drawing/2014/main" id="{467FC199-8D6E-4AF5-9BB8-0A661EA7C6E9}"/>
              </a:ext>
            </a:extLst>
          </p:cNvPr>
          <p:cNvGrpSpPr/>
          <p:nvPr/>
        </p:nvGrpSpPr>
        <p:grpSpPr>
          <a:xfrm>
            <a:off x="4048977" y="4603989"/>
            <a:ext cx="3139223" cy="939585"/>
            <a:chOff x="4048977" y="3448289"/>
            <a:chExt cx="3139223" cy="939585"/>
          </a:xfrm>
        </p:grpSpPr>
        <p:sp>
          <p:nvSpPr>
            <p:cNvPr id="21" name="文本框 20">
              <a:extLst>
                <a:ext uri="{FF2B5EF4-FFF2-40B4-BE49-F238E27FC236}">
                  <a16:creationId xmlns="" xmlns:a16="http://schemas.microsoft.com/office/drawing/2014/main" id="{B87820A4-F4E6-48EC-9B6A-ED0EC293C69D}"/>
                </a:ext>
              </a:extLst>
            </p:cNvPr>
            <p:cNvSpPr txBox="1"/>
            <p:nvPr>
              <p:custDataLst>
                <p:tags r:id="rId3"/>
              </p:custDataLst>
            </p:nvPr>
          </p:nvSpPr>
          <p:spPr>
            <a:xfrm>
              <a:off x="4048977" y="3448289"/>
              <a:ext cx="1705717" cy="392159"/>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marL="342900" indent="-342900">
                <a:buFont typeface="Wingdings" panose="05000000000000000000" pitchFamily="2" charset="2"/>
                <a:buChar char="Ø"/>
              </a:pPr>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22" name="文本框 21">
              <a:extLst>
                <a:ext uri="{FF2B5EF4-FFF2-40B4-BE49-F238E27FC236}">
                  <a16:creationId xmlns="" xmlns:a16="http://schemas.microsoft.com/office/drawing/2014/main" id="{CC0041D9-938C-4F68-A92F-3E9DB45259D5}"/>
                </a:ext>
              </a:extLst>
            </p:cNvPr>
            <p:cNvSpPr txBox="1"/>
            <p:nvPr>
              <p:custDataLst>
                <p:tags r:id="rId4"/>
              </p:custDataLst>
            </p:nvPr>
          </p:nvSpPr>
          <p:spPr>
            <a:xfrm>
              <a:off x="4377751" y="3908832"/>
              <a:ext cx="2810449"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grpSp>
        <p:nvGrpSpPr>
          <p:cNvPr id="23" name="组合 22">
            <a:extLst>
              <a:ext uri="{FF2B5EF4-FFF2-40B4-BE49-F238E27FC236}">
                <a16:creationId xmlns="" xmlns:a16="http://schemas.microsoft.com/office/drawing/2014/main" id="{8D7214F7-FAA4-4A3B-91A9-AFA31D35AE6E}"/>
              </a:ext>
            </a:extLst>
          </p:cNvPr>
          <p:cNvGrpSpPr/>
          <p:nvPr/>
        </p:nvGrpSpPr>
        <p:grpSpPr>
          <a:xfrm>
            <a:off x="7757377" y="4603989"/>
            <a:ext cx="3139223" cy="939585"/>
            <a:chOff x="4048977" y="3448289"/>
            <a:chExt cx="3139223" cy="939585"/>
          </a:xfrm>
        </p:grpSpPr>
        <p:sp>
          <p:nvSpPr>
            <p:cNvPr id="24" name="文本框 23">
              <a:extLst>
                <a:ext uri="{FF2B5EF4-FFF2-40B4-BE49-F238E27FC236}">
                  <a16:creationId xmlns="" xmlns:a16="http://schemas.microsoft.com/office/drawing/2014/main" id="{6C878A45-73BE-4CDF-8858-C7698914CEC6}"/>
                </a:ext>
              </a:extLst>
            </p:cNvPr>
            <p:cNvSpPr txBox="1"/>
            <p:nvPr>
              <p:custDataLst>
                <p:tags r:id="rId1"/>
              </p:custDataLst>
            </p:nvPr>
          </p:nvSpPr>
          <p:spPr>
            <a:xfrm>
              <a:off x="4048977" y="3448289"/>
              <a:ext cx="1705717" cy="392159"/>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pPr marL="342900" indent="-342900">
                <a:buFont typeface="Wingdings" panose="05000000000000000000" pitchFamily="2" charset="2"/>
                <a:buChar char="Ø"/>
              </a:pPr>
              <a:r>
                <a:rPr lang="zh-CN" altLang="en-US" sz="1926"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此处关键词</a:t>
              </a:r>
            </a:p>
          </p:txBody>
        </p:sp>
        <p:sp>
          <p:nvSpPr>
            <p:cNvPr id="25" name="文本框 24">
              <a:extLst>
                <a:ext uri="{FF2B5EF4-FFF2-40B4-BE49-F238E27FC236}">
                  <a16:creationId xmlns="" xmlns:a16="http://schemas.microsoft.com/office/drawing/2014/main" id="{EEA01319-FF29-44E0-A5F5-097E75E96A9E}"/>
                </a:ext>
              </a:extLst>
            </p:cNvPr>
            <p:cNvSpPr txBox="1"/>
            <p:nvPr>
              <p:custDataLst>
                <p:tags r:id="rId2"/>
              </p:custDataLst>
            </p:nvPr>
          </p:nvSpPr>
          <p:spPr>
            <a:xfrm>
              <a:off x="4377751" y="3908832"/>
              <a:ext cx="2810449" cy="479042"/>
            </a:xfrm>
            <a:prstGeom prst="rect">
              <a:avLst/>
            </a:prstGeom>
            <a:noFill/>
            <a:effectLst/>
          </p:spPr>
          <p:txBody>
            <a:bodyPr wrap="square" lIns="0" tIns="0" rIns="0" bIns="0" rtlCol="0">
              <a:spAutoFit/>
            </a:bodyPr>
            <a:lstStyle>
              <a:defPPr>
                <a:defRPr lang="zh-CN"/>
              </a:defPPr>
              <a:lvl1pPr>
                <a:lnSpc>
                  <a:spcPct val="150000"/>
                </a:lnSpc>
                <a:defRPr sz="1200">
                  <a:solidFill>
                    <a:schemeClr val="accent2"/>
                  </a:solidFill>
                  <a:latin typeface="微软雅黑 Light" panose="020B0502040204020203" pitchFamily="34" charset="-122"/>
                  <a:ea typeface="微软雅黑 Light" panose="020B0502040204020203" pitchFamily="34" charset="-122"/>
                </a:defRPr>
              </a:lvl1pPr>
            </a:lstStyle>
            <a:p>
              <a:r>
                <a:rPr lang="zh-CN" altLang="en-US" sz="1100" dirty="0">
                  <a:solidFill>
                    <a:schemeClr val="tx1"/>
                  </a:solidFill>
                  <a:sym typeface="思源黑体 CN Regular" panose="020B0500000000000000" pitchFamily="34" charset="-122"/>
                </a:rPr>
                <a:t>单击此处编辑您要的内容本模版所有图形线条及其相应素材均可自由编辑、改色、替换</a:t>
              </a:r>
              <a:endParaRPr lang="zh-CN" altLang="en-US" sz="1100" dirty="0">
                <a:solidFill>
                  <a:schemeClr val="tx1"/>
                </a:solidFill>
              </a:endParaRPr>
            </a:p>
          </p:txBody>
        </p:sp>
      </p:grpSp>
      <p:sp>
        <p:nvSpPr>
          <p:cNvPr id="30" name="任意多边形: 形状 29">
            <a:extLst>
              <a:ext uri="{FF2B5EF4-FFF2-40B4-BE49-F238E27FC236}">
                <a16:creationId xmlns="" xmlns:a16="http://schemas.microsoft.com/office/drawing/2014/main" id="{F7A749F6-D078-4E4F-A6BF-E22D296247FC}"/>
              </a:ext>
            </a:extLst>
          </p:cNvPr>
          <p:cNvSpPr/>
          <p:nvPr/>
        </p:nvSpPr>
        <p:spPr>
          <a:xfrm>
            <a:off x="3140953" y="3086100"/>
            <a:ext cx="9055100" cy="3048000"/>
          </a:xfrm>
          <a:custGeom>
            <a:avLst/>
            <a:gdLst>
              <a:gd name="connsiteX0" fmla="*/ 7995428 w 9055100"/>
              <a:gd name="connsiteY0" fmla="*/ 0 h 3048000"/>
              <a:gd name="connsiteX1" fmla="*/ 8916249 w 9055100"/>
              <a:gd name="connsiteY1" fmla="*/ 0 h 3048000"/>
              <a:gd name="connsiteX2" fmla="*/ 9006899 w 9055100"/>
              <a:gd name="connsiteY2" fmla="*/ 200511 h 3048000"/>
              <a:gd name="connsiteX3" fmla="*/ 9055100 w 9055100"/>
              <a:gd name="connsiteY3" fmla="*/ 322761 h 3048000"/>
              <a:gd name="connsiteX4" fmla="*/ 9055100 w 9055100"/>
              <a:gd name="connsiteY4" fmla="*/ 2984480 h 3048000"/>
              <a:gd name="connsiteX5" fmla="*/ 8991580 w 9055100"/>
              <a:gd name="connsiteY5" fmla="*/ 3048000 h 3048000"/>
              <a:gd name="connsiteX6" fmla="*/ 8463201 w 9055100"/>
              <a:gd name="connsiteY6" fmla="*/ 3048000 h 3048000"/>
              <a:gd name="connsiteX7" fmla="*/ 8495282 w 9055100"/>
              <a:gd name="connsiteY7" fmla="*/ 2908998 h 3048000"/>
              <a:gd name="connsiteX8" fmla="*/ 8577564 w 9055100"/>
              <a:gd name="connsiteY8" fmla="*/ 2092779 h 3048000"/>
              <a:gd name="connsiteX9" fmla="*/ 8088749 w 9055100"/>
              <a:gd name="connsiteY9" fmla="*/ 162302 h 3048000"/>
              <a:gd name="connsiteX10" fmla="*/ 138853 w 9055100"/>
              <a:gd name="connsiteY10" fmla="*/ 0 h 3048000"/>
              <a:gd name="connsiteX11" fmla="*/ 1059673 w 9055100"/>
              <a:gd name="connsiteY11" fmla="*/ 0 h 3048000"/>
              <a:gd name="connsiteX12" fmla="*/ 966351 w 9055100"/>
              <a:gd name="connsiteY12" fmla="*/ 162302 h 3048000"/>
              <a:gd name="connsiteX13" fmla="*/ 477536 w 9055100"/>
              <a:gd name="connsiteY13" fmla="*/ 2092779 h 3048000"/>
              <a:gd name="connsiteX14" fmla="*/ 559818 w 9055100"/>
              <a:gd name="connsiteY14" fmla="*/ 2908998 h 3048000"/>
              <a:gd name="connsiteX15" fmla="*/ 591900 w 9055100"/>
              <a:gd name="connsiteY15" fmla="*/ 3048000 h 3048000"/>
              <a:gd name="connsiteX16" fmla="*/ 63520 w 9055100"/>
              <a:gd name="connsiteY16" fmla="*/ 3048000 h 3048000"/>
              <a:gd name="connsiteX17" fmla="*/ 0 w 9055100"/>
              <a:gd name="connsiteY17" fmla="*/ 2984480 h 3048000"/>
              <a:gd name="connsiteX18" fmla="*/ 0 w 9055100"/>
              <a:gd name="connsiteY18" fmla="*/ 322765 h 3048000"/>
              <a:gd name="connsiteX19" fmla="*/ 48204 w 9055100"/>
              <a:gd name="connsiteY19" fmla="*/ 200511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055100" h="3048000">
                <a:moveTo>
                  <a:pt x="7995428" y="0"/>
                </a:moveTo>
                <a:lnTo>
                  <a:pt x="8916249" y="0"/>
                </a:lnTo>
                <a:lnTo>
                  <a:pt x="9006899" y="200511"/>
                </a:lnTo>
                <a:lnTo>
                  <a:pt x="9055100" y="322761"/>
                </a:lnTo>
                <a:lnTo>
                  <a:pt x="9055100" y="2984480"/>
                </a:lnTo>
                <a:cubicBezTo>
                  <a:pt x="9055100" y="3019561"/>
                  <a:pt x="9026661" y="3048000"/>
                  <a:pt x="8991580" y="3048000"/>
                </a:cubicBezTo>
                <a:lnTo>
                  <a:pt x="8463201" y="3048000"/>
                </a:lnTo>
                <a:lnTo>
                  <a:pt x="8495282" y="2908998"/>
                </a:lnTo>
                <a:cubicBezTo>
                  <a:pt x="8549232" y="2645352"/>
                  <a:pt x="8577564" y="2372374"/>
                  <a:pt x="8577564" y="2092779"/>
                </a:cubicBezTo>
                <a:cubicBezTo>
                  <a:pt x="8577564" y="1393791"/>
                  <a:pt x="8400489" y="736162"/>
                  <a:pt x="8088749" y="162302"/>
                </a:cubicBezTo>
                <a:close/>
                <a:moveTo>
                  <a:pt x="138853" y="0"/>
                </a:moveTo>
                <a:lnTo>
                  <a:pt x="1059673" y="0"/>
                </a:lnTo>
                <a:lnTo>
                  <a:pt x="966351" y="162302"/>
                </a:lnTo>
                <a:cubicBezTo>
                  <a:pt x="654612" y="736162"/>
                  <a:pt x="477536" y="1393791"/>
                  <a:pt x="477536" y="2092779"/>
                </a:cubicBezTo>
                <a:cubicBezTo>
                  <a:pt x="477536" y="2372374"/>
                  <a:pt x="505868" y="2645352"/>
                  <a:pt x="559818" y="2908998"/>
                </a:cubicBezTo>
                <a:lnTo>
                  <a:pt x="591900" y="3048000"/>
                </a:lnTo>
                <a:lnTo>
                  <a:pt x="63520" y="3048000"/>
                </a:lnTo>
                <a:cubicBezTo>
                  <a:pt x="28439" y="3048000"/>
                  <a:pt x="0" y="3019561"/>
                  <a:pt x="0" y="2984480"/>
                </a:cubicBezTo>
                <a:lnTo>
                  <a:pt x="0" y="322765"/>
                </a:lnTo>
                <a:lnTo>
                  <a:pt x="48204" y="200511"/>
                </a:lnTo>
                <a:close/>
              </a:path>
            </a:pathLst>
          </a:custGeom>
          <a:solidFill>
            <a:srgbClr val="94D9F8">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1" name="组合 30">
            <a:extLst>
              <a:ext uri="{FF2B5EF4-FFF2-40B4-BE49-F238E27FC236}">
                <a16:creationId xmlns="" xmlns:a16="http://schemas.microsoft.com/office/drawing/2014/main" id="{A0CF66DB-4E3E-4BFD-B7DF-F5E991300565}"/>
              </a:ext>
            </a:extLst>
          </p:cNvPr>
          <p:cNvGrpSpPr/>
          <p:nvPr/>
        </p:nvGrpSpPr>
        <p:grpSpPr>
          <a:xfrm>
            <a:off x="11375371" y="393700"/>
            <a:ext cx="268287" cy="114300"/>
            <a:chOff x="-990600" y="-406400"/>
            <a:chExt cx="268287" cy="114300"/>
          </a:xfrm>
        </p:grpSpPr>
        <p:cxnSp>
          <p:nvCxnSpPr>
            <p:cNvPr id="32" name="直接连接符 31">
              <a:extLst>
                <a:ext uri="{FF2B5EF4-FFF2-40B4-BE49-F238E27FC236}">
                  <a16:creationId xmlns="" xmlns:a16="http://schemas.microsoft.com/office/drawing/2014/main" id="{1AC8EA31-93DE-4D8C-B9DF-BCD4532A45C7}"/>
                </a:ext>
              </a:extLst>
            </p:cNvPr>
            <p:cNvCxnSpPr>
              <a:cxnSpLocks/>
            </p:cNvCxnSpPr>
            <p:nvPr/>
          </p:nvCxnSpPr>
          <p:spPr>
            <a:xfrm>
              <a:off x="-990600" y="-40640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F460F016-5586-4907-859A-A83856A2218B}"/>
                </a:ext>
              </a:extLst>
            </p:cNvPr>
            <p:cNvCxnSpPr>
              <a:cxnSpLocks/>
            </p:cNvCxnSpPr>
            <p:nvPr/>
          </p:nvCxnSpPr>
          <p:spPr>
            <a:xfrm>
              <a:off x="-990600" y="-34925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4DD3A8AA-6AD7-4B25-8428-D5AAA561196F}"/>
                </a:ext>
              </a:extLst>
            </p:cNvPr>
            <p:cNvCxnSpPr>
              <a:cxnSpLocks/>
            </p:cNvCxnSpPr>
            <p:nvPr/>
          </p:nvCxnSpPr>
          <p:spPr>
            <a:xfrm>
              <a:off x="-990600" y="-292100"/>
              <a:ext cx="268287" cy="0"/>
            </a:xfrm>
            <a:prstGeom prst="line">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957393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230.7527"/>
  <p:tag name="LEFT" val="58.93457"/>
  <p:tag name="WIDTH" val="204.6174"/>
  <p:tag name="HEIGHT" val="24.23441"/>
  <p:tag name="SHAPEREFLECTION" val="-2.147484E+09"/>
  <p:tag name="SHAPEGLOW" val="0"/>
  <p:tag name="SOFTEDGE" val="0"/>
  <p:tag name="FONTSIZE" val="20"/>
  <p:tag name="MARGINBOTTOM" val="0"/>
  <p:tag name="MARGINLEFT" val="0"/>
  <p:tag name="MARGINRIGHT" val="0"/>
  <p:tag name="MARGINTOP" val="0"/>
  <p:tag name="LINERULEAFTER" val="0"/>
  <p:tag name="TEXTREFLECTION" val="-2.147484E+09"/>
  <p:tag name="TEXTGLOW" val="0"/>
</p:tagLst>
</file>

<file path=ppt/tags/tag10.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11.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12.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13.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18.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19.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2.xml><?xml version="1.0" encoding="utf-8"?>
<p:tagLst xmlns:a="http://schemas.openxmlformats.org/drawingml/2006/main" xmlns:r="http://schemas.openxmlformats.org/officeDocument/2006/relationships" xmlns:p="http://schemas.openxmlformats.org/presentationml/2006/main">
  <p:tag name="TOP" val="150.494"/>
  <p:tag name="LEFT" val="60.41921"/>
  <p:tag name="WIDTH" val="436.2188"/>
  <p:tag name="HEIGHT" val="58.16252"/>
  <p:tag name="SHAPEREFLECTION" val="-2.147484E+09"/>
  <p:tag name="SHAPEGLOW" val="0"/>
  <p:tag name="SOFTEDGE" val="0"/>
  <p:tag name="FONTSIZE" val="48"/>
  <p:tag name="MARGINBOTTOM" val="0"/>
  <p:tag name="MARGINLEFT" val="0"/>
  <p:tag name="MARGINRIGHT" val="0"/>
  <p:tag name="MARGINTOP" val="0"/>
  <p:tag name="LINERULEAFTER" val="0"/>
  <p:tag name="TEXTREFLECTION" val="-2.147484E+09"/>
  <p:tag name="TEXTGLOW" val="0"/>
</p:tagLst>
</file>

<file path=ppt/tags/tag20.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21.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22.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23.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24.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27.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28.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208.6565"/>
  <p:tag name="LEFT" val="60.41921"/>
  <p:tag name="WIDTH" val="424.4524"/>
  <p:tag name="HEIGHT" val="13.3289"/>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30.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31.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32.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33.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34.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35.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36.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37.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38.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39.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4.xml><?xml version="1.0" encoding="utf-8"?>
<p:tagLst xmlns:a="http://schemas.openxmlformats.org/drawingml/2006/main" xmlns:r="http://schemas.openxmlformats.org/officeDocument/2006/relationships" xmlns:p="http://schemas.openxmlformats.org/presentationml/2006/main">
  <p:tag name="TOP" val="101.6732"/>
  <p:tag name="LEFT" val="660.3065"/>
  <p:tag name="WIDTH" val="104.5224"/>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40.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41.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ags/tag42.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43.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44.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45.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46.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47.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48.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49.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5.xml><?xml version="1.0" encoding="utf-8"?>
<p:tagLst xmlns:a="http://schemas.openxmlformats.org/drawingml/2006/main" xmlns:r="http://schemas.openxmlformats.org/officeDocument/2006/relationships" xmlns:p="http://schemas.openxmlformats.org/presentationml/2006/main">
  <p:tag name="TOP" val="135.5642"/>
  <p:tag name="LEFT" val="660.3065"/>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50.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51.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52.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53.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54.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55.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56.xml><?xml version="1.0" encoding="utf-8"?>
<p:tagLst xmlns:a="http://schemas.openxmlformats.org/drawingml/2006/main" xmlns:r="http://schemas.openxmlformats.org/officeDocument/2006/relationships" xmlns:p="http://schemas.openxmlformats.org/presentationml/2006/main">
  <p:tag name="TOP" val="230.7527"/>
  <p:tag name="LEFT" val="58.93457"/>
  <p:tag name="WIDTH" val="204.6174"/>
  <p:tag name="HEIGHT" val="24.23441"/>
  <p:tag name="SHAPEREFLECTION" val="-2.147484E+09"/>
  <p:tag name="SHAPEGLOW" val="0"/>
  <p:tag name="SOFTEDGE" val="0"/>
  <p:tag name="FONTSIZE" val="20"/>
  <p:tag name="MARGINBOTTOM" val="0"/>
  <p:tag name="MARGINLEFT" val="0"/>
  <p:tag name="MARGINRIGHT" val="0"/>
  <p:tag name="MARGINTOP" val="0"/>
  <p:tag name="LINERULEAFTER" val="0"/>
  <p:tag name="TEXTREFLECTION" val="-2.147484E+09"/>
  <p:tag name="TEXTGLOW" val="0"/>
</p:tagLst>
</file>

<file path=ppt/tags/tag57.xml><?xml version="1.0" encoding="utf-8"?>
<p:tagLst xmlns:a="http://schemas.openxmlformats.org/drawingml/2006/main" xmlns:r="http://schemas.openxmlformats.org/officeDocument/2006/relationships" xmlns:p="http://schemas.openxmlformats.org/presentationml/2006/main">
  <p:tag name="TOP" val="150.494"/>
  <p:tag name="LEFT" val="60.41921"/>
  <p:tag name="WIDTH" val="436.2188"/>
  <p:tag name="HEIGHT" val="58.16252"/>
  <p:tag name="SHAPEREFLECTION" val="-2.147484E+09"/>
  <p:tag name="SHAPEGLOW" val="0"/>
  <p:tag name="SOFTEDGE" val="0"/>
  <p:tag name="FONTSIZE" val="48"/>
  <p:tag name="MARGINBOTTOM" val="0"/>
  <p:tag name="MARGINLEFT" val="0"/>
  <p:tag name="MARGINRIGHT" val="0"/>
  <p:tag name="MARGINTOP" val="0"/>
  <p:tag name="LINERULEAFTER" val="0"/>
  <p:tag name="TEXTREFLECTION" val="-2.147484E+09"/>
  <p:tag name="TEXTGLOW" val="0"/>
</p:tagLst>
</file>

<file path=ppt/tags/tag58.xml><?xml version="1.0" encoding="utf-8"?>
<p:tagLst xmlns:a="http://schemas.openxmlformats.org/drawingml/2006/main" xmlns:r="http://schemas.openxmlformats.org/officeDocument/2006/relationships" xmlns:p="http://schemas.openxmlformats.org/presentationml/2006/main">
  <p:tag name="TOP" val="208.6565"/>
  <p:tag name="LEFT" val="60.41921"/>
  <p:tag name="WIDTH" val="424.4524"/>
  <p:tag name="HEIGHT" val="13.3289"/>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6.xml><?xml version="1.0" encoding="utf-8"?>
<p:tagLst xmlns:a="http://schemas.openxmlformats.org/drawingml/2006/main" xmlns:r="http://schemas.openxmlformats.org/officeDocument/2006/relationships" xmlns:p="http://schemas.openxmlformats.org/presentationml/2006/main">
  <p:tag name="TOP" val="296.8645"/>
  <p:tag name="LEFT" val="434.625"/>
  <p:tag name="WIDTH" val="97.56898"/>
  <p:tag name="HEIGHT" val="28.86417"/>
  <p:tag name="SHAPEREFLECTION" val="-2.147484E+09"/>
  <p:tag name="SHAPEGLOW" val="0"/>
  <p:tag name="SOFTEDGE" val="0"/>
  <p:tag name="FONTSIZE" val="18"/>
  <p:tag name="MARGINBOTTOM" val="0"/>
  <p:tag name="MARGINLEFT" val="0"/>
  <p:tag name="MARGINRIGHT" val="0"/>
  <p:tag name="MARGINTOP" val="0"/>
  <p:tag name="LINERULEAFTER" val="0"/>
  <p:tag name="TEXTREFLECTION" val="-2.147484E+09"/>
  <p:tag name="TEXTGLOW" val="0"/>
</p:tagLst>
</file>

<file path=ppt/tags/tag7.xml><?xml version="1.0" encoding="utf-8"?>
<p:tagLst xmlns:a="http://schemas.openxmlformats.org/drawingml/2006/main" xmlns:r="http://schemas.openxmlformats.org/officeDocument/2006/relationships" xmlns:p="http://schemas.openxmlformats.org/presentationml/2006/main">
  <p:tag name="TOP" val="330.7554"/>
  <p:tag name="LEFT" val="433.7831"/>
  <p:tag name="WIDTH" val="153.4669"/>
  <p:tag name="HEIGHT" val="57.71323"/>
  <p:tag name="SHAPEREFLECTION" val="-2.147484E+09"/>
  <p:tag name="SHAPEGLOW" val="0"/>
  <p:tag name="SOFTEDGE" val="0"/>
  <p:tag name="FONTSIZE" val="11"/>
  <p:tag name="MARGINBOTTOM" val="0"/>
  <p:tag name="MARGINLEFT" val="0"/>
  <p:tag name="MARGINRIGHT" val="0"/>
  <p:tag name="MARGINTOP" val="0"/>
  <p:tag name="LINERULEAFTER" val="0"/>
  <p:tag name="TEXTREFLECTION" val="-2.147484E+09"/>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176.9458"/>
  <p:tag name="LEFT" val="454.5"/>
  <p:tag name="WIDTH" val="51"/>
  <p:tag name="HEIGHT" val="51"/>
  <p:tag name="SHADOWBLUR" val="22.1"/>
  <p:tag name="SHADOWOFFSETX" val="18.7"/>
  <p:tag name="SHADOWOFFSETY" val="0"/>
  <p:tag name="SHADOWSIZE" val="96"/>
  <p:tag name="SHAPEREFLECTION" val="-2.147484E+09"/>
  <p:tag name="SHAPEGLOW" val="0"/>
  <p:tag name="SOFTEDGE" val="0"/>
  <p:tag name="FONTSIZE" val="15.3"/>
  <p:tag name="MARGINBOTTOM" val="3.06"/>
  <p:tag name="MARGINLEFT" val="6.12"/>
  <p:tag name="MARGINRIGHT" val="6.12"/>
  <p:tag name="MARGINTOP" val="3.06"/>
  <p:tag name="LINERULEAFTER" val="0"/>
  <p:tag name="TEXTREFLECTION" val="-2.147484E+09"/>
  <p:tag name="TEXTGLOW" val="0"/>
</p:tagLst>
</file>

<file path=ppt/tags/tag9.xml><?xml version="1.0" encoding="utf-8"?>
<p:tagLst xmlns:a="http://schemas.openxmlformats.org/drawingml/2006/main" xmlns:r="http://schemas.openxmlformats.org/officeDocument/2006/relationships" xmlns:p="http://schemas.openxmlformats.org/presentationml/2006/main">
  <p:tag name="TOP" val="177.2165"/>
  <p:tag name="LEFT" val="463.1665"/>
  <p:tag name="WIDTH" val="33.66693"/>
  <p:tag name="HEIGHT" val="43.61457"/>
  <p:tag name="SHAPEREFLECTION" val="-2.147484E+09"/>
  <p:tag name="SHAPEGLOW" val="0"/>
  <p:tag name="SOFTEDGE" val="0"/>
  <p:tag name="FONTSIZE" val="27.2"/>
  <p:tag name="MARGINBOTTOM" val="0"/>
  <p:tag name="MARGINLEFT" val="0"/>
  <p:tag name="MARGINRIGHT" val="0"/>
  <p:tag name="MARGINTOP" val="0"/>
  <p:tag name="LINERULEAFTER" val="0"/>
  <p:tag name="TEXTREFLECTION" val="-2.147484E+09"/>
  <p:tag name="TEXTGLOW" val="0"/>
</p:tagLst>
</file>

<file path=ppt/theme/theme1.xml><?xml version="1.0" encoding="utf-8"?>
<a:theme xmlns:a="http://schemas.openxmlformats.org/drawingml/2006/main" name="标准1">
  <a:themeElements>
    <a:clrScheme name="自定义 8">
      <a:dk1>
        <a:sysClr val="windowText" lastClr="000000"/>
      </a:dk1>
      <a:lt1>
        <a:sysClr val="window" lastClr="FFFFFF"/>
      </a:lt1>
      <a:dk2>
        <a:srgbClr val="44546A"/>
      </a:dk2>
      <a:lt2>
        <a:srgbClr val="E7E6E6"/>
      </a:lt2>
      <a:accent1>
        <a:srgbClr val="00B1E7"/>
      </a:accent1>
      <a:accent2>
        <a:srgbClr val="0070AC"/>
      </a:accent2>
      <a:accent3>
        <a:srgbClr val="94D9F8"/>
      </a:accent3>
      <a:accent4>
        <a:srgbClr val="D79A63"/>
      </a:accent4>
      <a:accent5>
        <a:srgbClr val="DCA67A"/>
      </a:accent5>
      <a:accent6>
        <a:srgbClr val="E1AF8A"/>
      </a:accent6>
      <a:hlink>
        <a:srgbClr val="0563C1"/>
      </a:hlink>
      <a:folHlink>
        <a:srgbClr val="954F72"/>
      </a:folHlink>
    </a:clrScheme>
    <a:fontScheme name="标准1">
      <a:majorFont>
        <a:latin typeface="阿里巴巴普惠体 B"/>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标准1" id="{A2142E63-64F0-4306-9246-DF240D34A8B8}" vid="{6B11589D-8AD0-464D-8D70-EF82876F4B7E}"/>
    </a:ext>
  </a:extLst>
</a:theme>
</file>

<file path=ppt/theme/theme2.xml><?xml version="1.0" encoding="utf-8"?>
<a:theme xmlns:a="http://schemas.openxmlformats.org/drawingml/2006/main" name="默认">
  <a:themeElements>
    <a:clrScheme name="自定义 1">
      <a:dk1>
        <a:sysClr val="windowText" lastClr="000000"/>
      </a:dk1>
      <a:lt1>
        <a:sysClr val="window" lastClr="FFFFFF"/>
      </a:lt1>
      <a:dk2>
        <a:srgbClr val="44546A"/>
      </a:dk2>
      <a:lt2>
        <a:srgbClr val="E7E6E6"/>
      </a:lt2>
      <a:accent1>
        <a:srgbClr val="0673FA"/>
      </a:accent1>
      <a:accent2>
        <a:srgbClr val="0258EE"/>
      </a:accent2>
      <a:accent3>
        <a:srgbClr val="A5A5A5"/>
      </a:accent3>
      <a:accent4>
        <a:srgbClr val="FFC000"/>
      </a:accent4>
      <a:accent5>
        <a:srgbClr val="5B9BD5"/>
      </a:accent5>
      <a:accent6>
        <a:srgbClr val="70AD47"/>
      </a:accent6>
      <a:hlink>
        <a:srgbClr val="0563C1"/>
      </a:hlink>
      <a:folHlink>
        <a:srgbClr val="954F72"/>
      </a:folHlink>
    </a:clrScheme>
    <a:fontScheme name="思源宋体">
      <a:majorFont>
        <a:latin typeface="微软雅黑"/>
        <a:ea typeface="思源宋体 CN Heavy"/>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gs>
            <a:gs pos="100000">
              <a:schemeClr val="accent2"/>
            </a:gs>
          </a:gsLst>
          <a:lin ang="27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cap="rnd"/>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默认" id="{63296CE4-4538-4E20-83E1-BE0F20FEAC75}" vid="{D41C65C6-489D-45AC-9CC4-675B6014AA12}"/>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标准1</Template>
  <TotalTime>440</TotalTime>
  <Words>1834</Words>
  <Application>Microsoft Office PowerPoint</Application>
  <PresentationFormat>宽屏</PresentationFormat>
  <Paragraphs>127</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阿里巴巴普惠体 B</vt:lpstr>
      <vt:lpstr>阿里巴巴普惠体 R</vt:lpstr>
      <vt:lpstr>等线</vt:lpstr>
      <vt:lpstr>思源黑体 CN Regular</vt:lpstr>
      <vt:lpstr>思源黑体 Heavy</vt:lpstr>
      <vt:lpstr>微软雅黑</vt:lpstr>
      <vt:lpstr>微软雅黑 Light</vt:lpstr>
      <vt:lpstr>Arial</vt:lpstr>
      <vt:lpstr>Wingdings</vt:lpstr>
      <vt:lpstr>标准1</vt:lpstr>
      <vt:lpstr>默认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51PPT模板网</cp:keywords>
  <dc:description>www.51 pptm oban.com</dc:description>
  <cp:lastModifiedBy>YANGs</cp:lastModifiedBy>
  <cp:revision>128</cp:revision>
  <dcterms:created xsi:type="dcterms:W3CDTF">2020-08-09T23:51:16Z</dcterms:created>
  <dcterms:modified xsi:type="dcterms:W3CDTF">2020-09-24T14:38:33Z</dcterms:modified>
</cp:coreProperties>
</file>